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notesSlides/notesSlide1.xml" ContentType="application/vnd.openxmlformats-officedocument.presentationml.notesSlide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2" r:id="rId5"/>
    <p:sldId id="260" r:id="rId6"/>
    <p:sldId id="268" r:id="rId7"/>
    <p:sldId id="269" r:id="rId8"/>
    <p:sldId id="267" r:id="rId9"/>
    <p:sldId id="266" r:id="rId10"/>
    <p:sldId id="261" r:id="rId11"/>
    <p:sldId id="259" r:id="rId12"/>
    <p:sldId id="270" r:id="rId13"/>
    <p:sldId id="265" r:id="rId14"/>
    <p:sldId id="258" r:id="rId15"/>
    <p:sldId id="264" r:id="rId16"/>
    <p:sldId id="273" r:id="rId17"/>
    <p:sldId id="271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el Da Palma Fernández" userId="e5238e478f4aea96" providerId="LiveId" clId="{5CFC6231-4FF1-4034-B952-CFD621F4825F}"/>
    <pc:docChg chg="modSld">
      <pc:chgData name="Ismael Da Palma Fernández" userId="e5238e478f4aea96" providerId="LiveId" clId="{5CFC6231-4FF1-4034-B952-CFD621F4825F}" dt="2021-05-05T14:27:05.120" v="4" actId="1036"/>
      <pc:docMkLst>
        <pc:docMk/>
      </pc:docMkLst>
      <pc:sldChg chg="modSp mod">
        <pc:chgData name="Ismael Da Palma Fernández" userId="e5238e478f4aea96" providerId="LiveId" clId="{5CFC6231-4FF1-4034-B952-CFD621F4825F}" dt="2021-05-05T14:27:05.120" v="4" actId="1036"/>
        <pc:sldMkLst>
          <pc:docMk/>
          <pc:sldMk cId="3023718509" sldId="256"/>
        </pc:sldMkLst>
        <pc:picChg chg="mod">
          <ac:chgData name="Ismael Da Palma Fernández" userId="e5238e478f4aea96" providerId="LiveId" clId="{5CFC6231-4FF1-4034-B952-CFD621F4825F}" dt="2021-05-05T14:27:05.120" v="4" actId="1036"/>
          <ac:picMkLst>
            <pc:docMk/>
            <pc:sldMk cId="3023718509" sldId="256"/>
            <ac:picMk id="5" creationId="{81A456FD-DCFF-404E-8A5A-01CC40E5A5E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53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68 356 0 0,'-16'-14'7326'0'0,"26"21"381"0"0,10 9-2292 0 0,-4-2-5042 0 0,4 9 1518 0 0,-1 1-1 0 0,16 26 0 0 0,-22-30-1132 0 0,0-1-1 0 0,1 0 0 0 0,1-2 0 0 0,32 31 0 0 0,-44-46-623 0 0,0 1 36 0 0,-1-2-1 0 0,0 1 0 0 0,1 0 0 0 0,-1 0 0 0 0,1-1 1 0 0,0 1-1 0 0,-1-1 0 0 0,1 0 0 0 0,5 2 0 0 0,-7-3 109 0 0,-1-2-280 0 0,-1 0 0 0 0,1 0 0 0 0,-1-1 0 0 0,0 1 0 0 0,0 0 1 0 0,0 0-1 0 0,0 0 0 0 0,0 0 0 0 0,0 0 0 0 0,-1 0 0 0 0,1 1 1 0 0,-1-1-1 0 0,1 0 0 0 0,-1 1 0 0 0,-2-3 0 0 0,-32-24-238 0 0,29 23 170 0 0,-46-32-266 0 0,25 19 142 0 0,2-1-1 0 0,-38-34 1 0 0,63 52 195 0 0,0-1 1 0 0,-1 1-1 0 0,1 0 1 0 0,0 0 0 0 0,0-1-1 0 0,0 1 1 0 0,0 0-1 0 0,0-1 1 0 0,0 1-1 0 0,0-1 1 0 0,1 1-1 0 0,-1-1 1 0 0,0 1-1 0 0,1-1 1 0 0,-1 0-1 0 0,1 1 1 0 0,0-1-1 0 0,0 0 1 0 0,-1 1 0 0 0,1-1-1 0 0,0 0 1 0 0,0 1-1 0 0,1-1 1 0 0,-1 0-1 0 0,0 0 1 0 0,0 1-1 0 0,1-1 1 0 0,-1 1-1 0 0,1-1 1 0 0,0 0-1 0 0,-1 1 1 0 0,1-1-1 0 0,0 1 1 0 0,0-1 0 0 0,0 1-1 0 0,1-2 1 0 0,3-2 31 0 0,-1 1 0 0 0,1 0 0 0 0,0 0 0 0 0,0 0 0 0 0,1 0 0 0 0,-1 1 0 0 0,7-3 0 0 0,6-1 46 0 0,0 1 1 0 0,1 1 0 0 0,0 0 0 0 0,-1 2 0 0 0,1 0-1 0 0,21 0 1 0 0,-4-1 12 0 0,2-1-13 0 0,0 2 0 0 0,0 1 1 0 0,62 6-1 0 0,-90-3-79 0 0,4 4 0 0 0,-13-5 0 0 0,5 4 0 0 0,-2 2 0 0 0,-4-5 0 0 0,0-1 0 0 0,0 1 0 0 0,0 0 0 0 0,0-1 0 0 0,0 1 0 0 0,0-1 0 0 0,0 1 0 0 0,0 0 0 0 0,0-1 0 0 0,0 1 0 0 0,0 0 0 0 0,0-1 0 0 0,0 1 0 0 0,0-1 0 0 0,-1 1 0 0 0,1-1 0 0 0,0 1 0 0 0,0 0 0 0 0,-1-1 0 0 0,1 1 0 0 0,0-1 0 0 0,-1 1 0 0 0,1-1 0 0 0,-1 0 0 0 0,1 1 0 0 0,-1-1 0 0 0,1 1 0 0 0,-1-1 0 0 0,1 0 0 0 0,-1 1 0 0 0,0 0 0 0 0,1-1 0 0 0,-17 19-17 0 0,0 0-1 0 0,-2-1 1 0 0,1-1-1 0 0,-33 22 1 0 0,-28 25-33 0 0,-9 17-138 0 0,79-70 222 0 0,20-15-40 0 0,21-19-65 0 0,99-106-393 0 0,-105 101 249 0 0,-23 23 150 0 0,-3 4 60 0 0,0 1 0 0 0,0 0 1 0 0,0 0-1 0 0,0 0 0 0 0,0 0 0 0 0,0 0 0 0 0,0 0 0 0 0,0 0 0 0 0,0 0 0 0 0,0 0 0 0 0,0 0 0 0 0,0-1 0 0 0,0 1 1 0 0,0 0-1 0 0,0 0 0 0 0,0 0 0 0 0,0 0 0 0 0,0 0 0 0 0,0 0 0 0 0,0 0 0 0 0,0 0 0 0 0,0 0 0 0 0,0 0 1 0 0,0 0-1 0 0,0 0 0 0 0,0 0 0 0 0,0 0 0 0 0,-1-1 0 0 0,1 1 0 0 0,0 0 0 0 0,0 0 0 0 0,0 0 0 0 0,0 0 0 0 0,0 0 1 0 0,0 0-1 0 0,0 0 0 0 0,0 0 0 0 0,0 0 0 0 0,0 0 0 0 0,0 0 0 0 0,-1 0 0 0 0,1 0 0 0 0,0 0 0 0 0,0 0 1 0 0,0 0-1 0 0,0 0 0 0 0,0 0 0 0 0,0 0 0 0 0,0 0 0 0 0,0 0 0 0 0,0 0 0 0 0,0 0 0 0 0,-1 0 0 0 0,1 1 0 0 0,0-1 1 0 0,0 0-1 0 0,0 0 0 0 0,0 0 0 0 0,0 0 0 0 0,0 0 0 0 0,0 0 0 0 0,0 0 0 0 0,-15 9-1 0 0,0 0 0 0 0,1 0 0 0 0,1 2 1 0 0,-1-1-1 0 0,-19 23 0 0 0,-13 9 70 0 0,20-19-2 0 0,16-13 46 0 0,-1-1-1 0 0,-17 12 1 0 0,27-20-88 0 0,0-1-27 0 0,1 0 0 0 0,-1 0 0 0 0,1 0 0 0 0,-1 0-1 0 0,1-1 1 0 0,0 1 0 0 0,-1 0 0 0 0,1 0 0 0 0,-1 0 0 0 0,1-1-1 0 0,-1 1 1 0 0,1 0 0 0 0,-1-1 0 0 0,1 1 0 0 0,0 0 0 0 0,-1-1-1 0 0,1 1 1 0 0,0 0 0 0 0,-1-1 0 0 0,1 1 0 0 0,0-1 0 0 0,0 1-1 0 0,-1-1 1 0 0,1 1 0 0 0,0-1 0 0 0,0 1 0 0 0,0 0 0 0 0,0-1-1 0 0,-1 1 1 0 0,1-1 0 0 0,0 1 0 0 0,0-1 0 0 0,0 0 0 0 0,0 1-1 0 0,0-1 1 0 0,0 1 0 0 0,0-1 0 0 0,1 1 0 0 0,-1-1 0 0 0,33-147-815 0 0,-32 147 815 0 0,-1 0 1 0 0,0 1-1 0 0,0-1 0 0 0,0 0 1 0 0,0 0-1 0 0,0 0 0 0 0,0 1 0 0 0,0-1 1 0 0,0 0-1 0 0,0 0 0 0 0,0 0 0 0 0,0 1 1 0 0,0-1-1 0 0,0 0 0 0 0,-1 0 0 0 0,1 1 1 0 0,0-1-1 0 0,-1 0 0 0 0,1 0 1 0 0,0 1-1 0 0,-1-1 0 0 0,1 0 0 0 0,-1 1 1 0 0,1-1-1 0 0,-1 1 0 0 0,0-1 0 0 0,1 1 1 0 0,-1-1-1 0 0,1 1 0 0 0,-1-1 1 0 0,0 1-1 0 0,0-1 0 0 0,1 1 0 0 0,-1 0 1 0 0,0-1-1 0 0,1 1 0 0 0,-1 0 0 0 0,0 0 1 0 0,0 0-1 0 0,0-1 0 0 0,1 1 1 0 0,-1 0-1 0 0,0 0 0 0 0,0 0 0 0 0,0 0 1 0 0,-1 1-1 0 0,-1-1 13 0 0,-1 0 0 0 0,0 1 1 0 0,1 0-1 0 0,-1-1 0 0 0,0 1 0 0 0,1 1 1 0 0,-1-1-1 0 0,-4 3 0 0 0,-16 9 147 0 0,1-1 0 0 0,-28 9 0 0 0,50-21 23 0 0,6-2-140 0 0,123-64 211 0 0,-127 66-211 0 0,-1 4-3280 0 0,0-3 2907 0 0,1 0-1 0 0,-1 0 1 0 0,0-1 0 0 0,1 1-1 0 0,-1 0 1 0 0,0 0 0 0 0,1 0 0 0 0,-1 0-1 0 0,1 0 1 0 0,-1 0 0 0 0,1-1-1 0 0,0 1 1 0 0,-1 0 0 0 0,1 0-1 0 0,0-1 1 0 0,0 1 0 0 0,-1-1-1 0 0,1 1 1 0 0,0 0 0 0 0,0-1-1 0 0,0 1 1 0 0,0-1 0 0 0,0 0-1 0 0,-1 1 1 0 0,1-1 0 0 0,2 0-1 0 0,9 4-2923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03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3 704 0 0,'-1'0'247'0'0,"1"0"0"0"0,-1-1 0 0 0,0 1 0 0 0,0 0-1 0 0,0-1 1 0 0,0 1 0 0 0,0 0 0 0 0,1 0 0 0 0,-1 0 0 0 0,0 0 0 0 0,0 0-1 0 0,0 0 1 0 0,0 0 0 0 0,0 0 0 0 0,0 0 0 0 0,0 0 0 0 0,1 0 0 0 0,-1 0-1 0 0,0 1 1 0 0,0-1 0 0 0,0 0 0 0 0,0 1 0 0 0,1-1 0 0 0,-1 1 0 0 0,0-1-1 0 0,0 1 1 0 0,1-1 0 0 0,-1 1 0 0 0,0-1 0 0 0,1 1 0 0 0,-1 0 0 0 0,1-1-1 0 0,-1 1 1 0 0,1 0 0 0 0,-1 0 0 0 0,1-1 0 0 0,-1 1 0 0 0,1 0 0 0 0,0 0-1 0 0,-1 0 1 0 0,1 1 0 0 0,-3 6 1092 0 0,0 0-1 0 0,1 0 1 0 0,-1 15-1 0 0,1-11-152 0 0,0 1-432 0 0,0 0 1 0 0,1 0 0 0 0,1 0 0 0 0,0 1 0 0 0,1-1-1 0 0,1 0 1 0 0,3 15 0 0 0,2 1 896 0 0,22 57 0 0 0,-20-65-1182 0 0,14 26-1 0 0,5-8-5245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51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39 488 0 0,'-6'-5'816'0'0,"0"0"467"0"0,1 0 0 0 0,-1 0 1 0 0,0 1-1 0 0,-9-5 0 0 0,13 8-938 0 0,0 0-1 0 0,0 0 0 0 0,0 1 1 0 0,0-1-1 0 0,-1 1 0 0 0,1-1 1 0 0,0 1-1 0 0,0 0 0 0 0,0 0 1 0 0,0 0-1 0 0,0 0 0 0 0,0 0 1 0 0,0 0-1 0 0,-1 0 1 0 0,1 1-1 0 0,0-1 0 0 0,0 1 1 0 0,0 0-1 0 0,-3 1 0 0 0,-5 4 321 0 0,1 0 0 0 0,0 0-1 0 0,0 1 1 0 0,1 0 0 0 0,0 0-1 0 0,0 1 1 0 0,1 0-1 0 0,0 0 1 0 0,0 1 0 0 0,1 0-1 0 0,0 0 1 0 0,0 1 0 0 0,1 0-1 0 0,1-1 1 0 0,-1 2 0 0 0,-4 17-1 0 0,6-16-255 0 0,0 1 0 0 0,0-1 0 0 0,2 1 0 0 0,-1-1 0 0 0,2 1 0 0 0,-1 0 0 0 0,2-1 0 0 0,0 1 0 0 0,0 0 0 0 0,1-1 0 0 0,1 1 1 0 0,0-1-1 0 0,0 0 0 0 0,9 18 0 0 0,-4-15-355 0 0,0 0 1 0 0,2 0 0 0 0,0-1-1 0 0,0 0 1 0 0,1-1 0 0 0,1 0 0 0 0,0-1-1 0 0,1 0 1 0 0,1-1 0 0 0,16 11-1 0 0,-22-16-47 0 0,1-1-1 0 0,0 0 1 0 0,1 0-1 0 0,-1-1 1 0 0,1 0-1 0 0,-1-1 1 0 0,1 0-1 0 0,0 0 1 0 0,0-1-1 0 0,1-1 1 0 0,-1 0-1 0 0,0 0 1 0 0,1-1-1 0 0,-1 0 1 0 0,0 0-1 0 0,1-1 1 0 0,-1-1-1 0 0,17-4 1 0 0,-14 1-130 0 0,0 1 0 0 0,-1-2 0 0 0,0 0 0 0 0,0 0-1 0 0,0-1 1 0 0,-1-1 0 0 0,0 1 0 0 0,0-2 0 0 0,-1 0 0 0 0,0 0 0 0 0,-1-1 0 0 0,0 0 0 0 0,15-21 0 0 0,-15 6-2952 0 0,-9 24 2470 0 0,0 0 0 0 0,0 0 0 0 0,0 0 0 0 0,0 0 0 0 0,0-1 0 0 0,0 1 1 0 0,0 0-1 0 0,0 0 0 0 0,0 0 0 0 0,-1 0 0 0 0,1 0 0 0 0,0 0 0 0 0,-1 0 0 0 0,1 0 0 0 0,-1-1 0 0 0,-5-6-2532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1:12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13 171 816 0 0,'-13'-6'13859'0'0,"54"13"-11930"0"0,0-1 0 0 0,0-3-1 0 0,65-3 1 0 0,-33-5-517 0 0,87-17 0 0 0,-137 18-1016 0 0,0-1-1 0 0,-1-2 1 0 0,33-12-1 0 0,-48 16-296 0 0,0-1-1 0 0,0 1 1 0 0,-1-1 0 0 0,1 0-1 0 0,-1-1 1 0 0,0 1-1 0 0,0-1 1 0 0,0 0 0 0 0,-1-1-1 0 0,1 0 1 0 0,-1 1-1 0 0,-1-2 1 0 0,1 1 0 0 0,4-9-1 0 0,-8 14-77 0 0,-1-1-1 0 0,1 1 1 0 0,-1 0-1 0 0,1-1 1 0 0,-1 1 0 0 0,1-1-1 0 0,-1 1 1 0 0,0-1-1 0 0,0 1 1 0 0,0-1-1 0 0,0 1 1 0 0,0-1-1 0 0,0-2 1 0 0,0 4-6 0 0,-1-1 0 0 0,1 0 0 0 0,0 1 0 0 0,0-1 0 0 0,-1 0 0 0 0,1 1 0 0 0,-1-1 0 0 0,1 0 0 0 0,0 1 0 0 0,-1-1 0 0 0,1 1-1 0 0,-1-1 1 0 0,0 1 0 0 0,1-1 0 0 0,-1 1 0 0 0,1 0 0 0 0,-1-1 0 0 0,0 1 0 0 0,0-1 0 0 0,-1 1-2 0 0,0-1 0 0 0,0 1 0 0 0,0-1 0 0 0,0 1 0 0 0,0 0 0 0 0,1 0 0 0 0,-1 0 0 0 0,0 0 0 0 0,0 0 0 0 0,0 1 0 0 0,0-1 0 0 0,0 0 0 0 0,1 1 0 0 0,-1-1 0 0 0,0 1 0 0 0,-3 1 0 0 0,1 1-2 0 0,0 0 0 0 0,0 1 1 0 0,1-1-1 0 0,-1 1 0 0 0,1-1 1 0 0,0 1-1 0 0,0 0 0 0 0,0 0 0 0 0,0 1 1 0 0,0-1-1 0 0,1 0 0 0 0,0 1 1 0 0,0 0-1 0 0,0-1 0 0 0,-1 9 1 0 0,-2 5 88 0 0,2 1 0 0 0,-3 31 0 0 0,3 17 275 0 0,2 0-1 0 0,11 76 1 0 0,28 133 924 0 0,-32-235-1038 0 0,21 76 43 0 0,-1 3-89 0 0,-27-113-215 0 0,-7-2 0 0 0,2-5 0 0 0,-1 0 0 0 0,0-1 0 0 0,0 1 0 0 0,0-1 0 0 0,-8-3 0 0 0,-9 0 0 0 0,-88-5-33 0 0,-216 9 0 0 0,318 0 42 0 0,7-1-5 0 0,0 1 1 0 0,0 0 0 0 0,0 1 0 0 0,0-1-1 0 0,1 0 1 0 0,-1 1 0 0 0,0-1 0 0 0,0 1 0 0 0,1 0-1 0 0,-1 0 1 0 0,-5 3 0 0 0,8-4-5 0 0,0 0 0 0 0,0 0 0 0 0,0 0 0 0 0,0 0 0 0 0,0 0 0 0 0,0 0 0 0 0,0 0 0 0 0,-1 0 0 0 0,1 0 0 0 0,0 0 0 0 0,0 0 0 0 0,0 0 0 0 0,0 0 0 0 0,0 0 0 0 0,0 0 0 0 0,0 0 0 0 0,0 1 0 0 0,0-1 0 0 0,0 0 0 0 0,0 0 0 0 0,-1 0 0 0 0,1 0 0 0 0,0 0 0 0 0,0 0 0 0 0,0 0 0 0 0,0 0 0 0 0,0 0 0 0 0,0 1 0 0 0,0-1 0 0 0,0 0 0 0 0,0 0 0 0 0,0 0 0 0 0,0 0 0 0 0,0 0 0 0 0,0 0 0 0 0,0 0 0 0 0,0 0 0 0 0,0 1 0 0 0,0-1 0 0 0,0 0 0 0 0,0 0 0 0 0,0 0 0 0 0,0 0 0 0 0,0 0 0 0 0,0 0 0 0 0,0 0 0 0 0,0 0 0 0 0,1 1 0 0 0,-1-1 0 0 0,0 0 0 0 0,0 0 0 0 0,0 0 0 0 0,0 0 0 0 0,0 0 0 0 0,0 0 0 0 0,0 0 0 0 0,0 0 0 0 0,0 0 0 0 0,0 0 0 0 0,0 0 0 0 0,1 0 0 0 0,-1 0 0 0 0,4 3 0 0 0,1-1 0 0 0,0 0 0 0 0,0 0 0 0 0,0 0 0 0 0,0 0 0 0 0,0-1 0 0 0,8 1 0 0 0,45 4 0 0 0,-36-4 0 0 0,86 5 0 0 0,142-8 0 0 0,-218-1 0 0 0,-1-2 0 0 0,36-8 0 0 0,-26 10-12782 0 0,-28 0 9359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1:14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479 4 632 0 0,'-2'-1'410'0'0,"-1"1"0"0"0,1-1 0 0 0,0 0 0 0 0,-1 1-1 0 0,1 0 1 0 0,-1-1 0 0 0,1 1 0 0 0,-1 0 0 0 0,1 0 0 0 0,-1 1 0 0 0,1-1-1 0 0,-1 0 1 0 0,1 1 0 0 0,-1-1 0 0 0,1 1 0 0 0,-4 1 0 0 0,1 1 222 0 0,-1 1 0 0 0,0-1 1 0 0,1 1-1 0 0,-1 0 0 0 0,-6 7 1 0 0,-155 162 6985 0 0,102-101-5522 0 0,31-36-930 0 0,18-21-599 0 0,0 2 1 0 0,1 0-1 0 0,0 0 1 0 0,2 2 0 0 0,0-1-1 0 0,-16 34 1 0 0,23-41-1542 0 0,5-11 628 0 0,1 1 0 0 0,-1 0 0 0 0,1-1-1 0 0,0 1 1 0 0,-1 0 0 0 0,1-1 0 0 0,0 1-1 0 0,-1 0 1 0 0,1-1 0 0 0,0 1 0 0 0,0 0-1 0 0,0 0 1 0 0,-1 0 0 0 0,1-1 0 0 0,0 1-1 0 0,0 0 1 0 0,0 0 0 0 0,0-1 0 0 0,0 1-1 0 0,1 0 1 0 0,-1 0 0 0 0,0 1 0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1:15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18 548 0 0,'0'-17'6530'0'0,"0"17"-6387"0"0,0 0 1 0 0,0 0-1 0 0,0 0 1 0 0,0 0 0 0 0,1 0-1 0 0,-1-1 1 0 0,0 1-1 0 0,0 0 1 0 0,0 0 0 0 0,1 0-1 0 0,-1 0 1 0 0,0 0-1 0 0,0 0 1 0 0,0 0 0 0 0,1 1-1 0 0,12 5 4730 0 0,-2 4-5221 0 0,9 11 2685 0 0,0 1 0 0 0,33 48 0 0 0,22 54 1173 0 0,0 1-377 0 0,-51-87-2279 0 0,-11-17 97 0 0,27 36 0 0 0,-35-51-837 0 0,0-1 1 0 0,1 1-1 0 0,-1-1 0 0 0,1-1 0 0 0,0 1 0 0 0,0-1 0 0 0,1 0 0 0 0,-1 0 0 0 0,1-1 0 0 0,10 4 1 0 0,-13-5-501 0 0,0-1 1 0 0,0 0 0 0 0,1 0 0 0 0,-1-1 0 0 0,9 1 0 0 0,-1-2-3165 0 0,1-2-3599 0 0,-2 0 3966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1:15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13 56 0 0,'0'-1'189'0'0,"0"1"-1"0"0,0-1 1 0 0,-1 0-1 0 0,1 1 1 0 0,0-1-1 0 0,-1 0 1 0 0,1 0-1 0 0,-1 1 1 0 0,1-1 0 0 0,-1 1-1 0 0,1-1 1 0 0,-1 1-1 0 0,0-1 1 0 0,1 1-1 0 0,-1-1 1 0 0,0 1-1 0 0,1-1 1 0 0,-1 1 0 0 0,0 0-1 0 0,1-1 1 0 0,-1 1-1 0 0,0 0 1 0 0,-1-1-1 0 0,1 2 63 0 0,1-1 0 0 0,-1 0 0 0 0,1 1 0 0 0,-1-1 0 0 0,1 1 0 0 0,-1-1 0 0 0,1 1 0 0 0,-1-1 0 0 0,1 1-1 0 0,0-1 1 0 0,-1 1 0 0 0,1-1 0 0 0,-1 1 0 0 0,1 0 0 0 0,0-1 0 0 0,0 1 0 0 0,-1 0 0 0 0,1-1 0 0 0,0 1 0 0 0,0 1 0 0 0,-5 40 4837 0 0,6-8-3480 0 0,2 0 0 0 0,1 0 1 0 0,2-1-1 0 0,11 40 1 0 0,54 125 3301 0 0,-57-173-5716 0 0,-2-13-3528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1:15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61 696 0 0,'-11'-3'948'0'0,"2"1"828"0"0,1 0 1 0 0,-1 0-1 0 0,-13 0 6899 0 0,28 1-7156 0 0,35-6 342 0 0,0 2 0 0 0,1 1 0 0 0,44 3-1 0 0,27-1 20 0 0,-44-1-1675 0 0,20-1-2481 0 0,-68 2-520 0 0,0-1-1 0 0,22-6 0 0 0,-17 1 49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1:16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7 113 192 0 0,'-7'-22'20134'0'0,"17"17"-22170"0"0,-2 3 2610 0 0,0 0-1 0 0,1 0 1 0 0,-1 0 0 0 0,1 1-1 0 0,0 0 1 0 0,9 1-1 0 0,10-1 400 0 0,290-43 5413 0 0,-286 37-5674 0 0,42-16 0 0 0,-73 23-710 0 0,-1 0 1 0 0,1 0-1 0 0,0 0 0 0 0,0 0 0 0 0,-1 0 1 0 0,1 0-1 0 0,0 0 0 0 0,0 0 0 0 0,-1 0 1 0 0,1 0-1 0 0,0 0 0 0 0,0 0 0 0 0,-1 0 1 0 0,1 1-1 0 0,0-1 0 0 0,-1 0 0 0 0,1 1 0 0 0,0-1 1 0 0,-1 1-1 0 0,1-1 0 0 0,0 0 0 0 0,-1 1 1 0 0,1 0-1 0 0,-1-1 0 0 0,1 1 0 0 0,-1-1 1 0 0,1 1-1 0 0,-1-1 0 0 0,1 1 0 0 0,-1 0 1 0 0,0-1-1 0 0,1 1 0 0 0,-1 0 0 0 0,0 0 1 0 0,0-1-1 0 0,1 1 0 0 0,-1 1 0 0 0,6 30 16 0 0,-1 139 131 0 0,6 71 255 0 0,0-158-149 0 0,3 0 1 0 0,4-1 0 0 0,50 141 0 0 0,-51-181-256 0 0,29 91 0 0 0,-47-128 0 0 0,1-6 0 0 0,-1 1 0 0 0,1-1 0 0 0,0 0 0 0 0,-1 1 0 0 0,1-1 0 0 0,-1 0 0 0 0,1 0 0 0 0,0 0 0 0 0,-1 0 0 0 0,1 1 0 0 0,-1-1 0 0 0,1 0 0 0 0,-1 0 0 0 0,1 0 0 0 0,-1 0 0 0 0,1 0 0 0 0,-1 0 0 0 0,1 0 0 0 0,-1 0 0 0 0,1 0 0 0 0,-1-1 0 0 0,-15-3 0 0 0,1 0 0 0 0,0-2 0 0 0,-15-7 0 0 0,-28-10 0 0 0,-21 3 0 0 0,-1 3 0 0 0,-1 4 0 0 0,-93-4 0 0 0,166 17 0 0 0,0 0 0 0 0,-1 1 0 0 0,1-1 0 0 0,-11 3 0 0 0,12 1 0 0 0,4 3 0 0 0,4-5 0 0 0,0-1 0 0 0,0 1 0 0 0,0 0 0 0 0,0 0 0 0 0,0-1 0 0 0,1 1 0 0 0,-1-1 0 0 0,1 0 0 0 0,-1 1 0 0 0,1-1 0 0 0,0 0 0 0 0,-1 0 0 0 0,1 0 0 0 0,0 0 0 0 0,0 0 0 0 0,0 0 0 0 0,0 0 0 0 0,2 0 0 0 0,42 12 0 0 0,-39-11 0 0 0,114 24-56 0 0,192 17 0 0 0,-236-32-2326 0 0,8 0-6584 0 0,-52-11 5313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1:17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127 504 456 0 0,'0'0'1322'0'0,"-3"1"410"0"0,-2-1-878 0 0,1 1 1 0 0,0-1 0 0 0,0 0-1 0 0,0 0 1 0 0,-1-1 0 0 0,1 1-1 0 0,0-1 1 0 0,0 0-1 0 0,0 0 1 0 0,0 0 0 0 0,0 0-1 0 0,0-1 1 0 0,0 0 0 0 0,0 0-1 0 0,1 0 1 0 0,-6-4 0 0 0,5 3-278 0 0,0 0 0 0 0,1 0 1 0 0,0 0-1 0 0,0-1 1 0 0,0 1-1 0 0,0-1 1 0 0,0 0-1 0 0,1 0 0 0 0,-1 0 1 0 0,-1-5-1 0 0,0-1-135 0 0,2 0-1 0 0,-1 0 1 0 0,1 0-1 0 0,1 0 1 0 0,0 0-1 0 0,0 0 1 0 0,1 0-1 0 0,0-1 1 0 0,0 1-1 0 0,2 0 0 0 0,-1 0 1 0 0,1 0-1 0 0,7-19 1 0 0,-2 7-86 0 0,1 1 0 0 0,2 1 1 0 0,0 0-1 0 0,1 0 0 0 0,18-24 0 0 0,-17 28-341 0 0,1 0 0 0 0,0 1-1 0 0,1 0 1 0 0,27-20 0 0 0,-36 31-16 0 0,0 0 0 0 0,0 0 0 0 0,0 1 1 0 0,1-1-1 0 0,-1 1 0 0 0,1 1 0 0 0,0-1 0 0 0,0 1 1 0 0,0 0-1 0 0,0 0 0 0 0,0 1 0 0 0,1 0 1 0 0,-1 0-1 0 0,0 0 0 0 0,1 1 0 0 0,-1 0 1 0 0,0 0-1 0 0,12 2 0 0 0,-14-1 1 0 0,0 1 0 0 0,0-1 0 0 0,0 1 0 0 0,0 0 0 0 0,-1-1 0 0 0,1 2 0 0 0,-1-1 0 0 0,1 0 0 0 0,-1 1 0 0 0,0 0 0 0 0,0-1 0 0 0,0 1 0 0 0,0 0 0 0 0,-1 1 0 0 0,1-1 0 0 0,-1 0 0 0 0,0 1 0 0 0,0-1 0 0 0,0 1 0 0 0,0 0 0 0 0,0 0 0 0 0,-1 0 0 0 0,0 0 0 0 0,0 0 0 0 0,0 0 0 0 0,0 0 0 0 0,-1 0 0 0 0,1 7 0 0 0,-1-4 0 0 0,-1 0 0 0 0,1 0 0 0 0,-1 0 0 0 0,0 0 0 0 0,-1 0 0 0 0,1-1 0 0 0,-1 1 0 0 0,-1-1 0 0 0,1 1 0 0 0,-1-1 0 0 0,0 0 0 0 0,-1 0 0 0 0,1 0 0 0 0,-1 0 0 0 0,-1-1 0 0 0,-6 8 0 0 0,0-2 0 0 0,-1-1 0 0 0,0 0 0 0 0,-1-1 0 0 0,0-1 0 0 0,0 0 0 0 0,-1 0 0 0 0,-19 7 0 0 0,104-12 0 0 0,-35 0 0 0 0,0 2 0 0 0,0 1 0 0 0,-1 2 0 0 0,0 1 0 0 0,0 2 0 0 0,-1 1 0 0 0,-1 2 0 0 0,0 1 0 0 0,0 1 0 0 0,-2 2 0 0 0,0 2 0 0 0,28 23 0 0 0,-52-37 0 0 0,0 0 0 0 0,0 1 0 0 0,-1 0 0 0 0,0 0 0 0 0,-1 0 0 0 0,1 1 0 0 0,7 15 0 0 0,-12-21 0 0 0,0 0 0 0 0,0 1 0 0 0,0-1 0 0 0,0 0 0 0 0,0 1 0 0 0,-1-1 0 0 0,1 0 0 0 0,-1 1 0 0 0,0-1 0 0 0,0 1 0 0 0,0-1 0 0 0,0 1 0 0 0,0-1 0 0 0,0 1 0 0 0,-1-1 0 0 0,1 1 0 0 0,-1-1 0 0 0,1 1 0 0 0,-1-1 0 0 0,0 0 0 0 0,0 0 0 0 0,0 1 0 0 0,0-1 0 0 0,-1 0 0 0 0,1 0 0 0 0,-1 0 0 0 0,1 0 0 0 0,-1 0 0 0 0,0 0 0 0 0,1-1 0 0 0,-1 1 0 0 0,0-1 0 0 0,0 1 0 0 0,-2 1 0 0 0,-4 1 0 0 0,0 0 0 0 0,1-1 0 0 0,-1 1 0 0 0,-1-1 0 0 0,1-1 0 0 0,0 0 0 0 0,-12 2 0 0 0,-62 3 0 0 0,68-6 0 0 0,-33 1 0 0 0,0-2 0 0 0,0-2 0 0 0,0-3 0 0 0,-88-19 0 0 0,108 13-12714 0 0,41 4 9275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1:17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0 129 760 0 0,'1'-4'695'0'0,"0"-1"0"0"0,0 1 0 0 0,1 0 0 0 0,-1 0 0 0 0,1 0 0 0 0,0 0 0 0 0,0 1 0 0 0,0-1-1 0 0,1 1 1 0 0,-1-1 0 0 0,1 1 0 0 0,6-6 0 0 0,-3 3 36 0 0,0 1 0 0 0,1 1 0 0 0,-1-1 0 0 0,1 1 0 0 0,0 0-1 0 0,11-4 1 0 0,4 1 762 0 0,1 0-1 0 0,-1 2 1 0 0,42-6-1 0 0,-58 10-1243 0 0,71-5 2587 0 0,-71 6-2507 0 0,0 0 1 0 0,1 0 0 0 0,-1 1 0 0 0,0 0 0 0 0,1 0 0 0 0,-1 1 0 0 0,0-1-1 0 0,0 2 1 0 0,9 3 0 0 0,-13-5-228 0 0,-1 0-1 0 0,0-1 0 0 0,0 1 1 0 0,1 0-1 0 0,-1 0 0 0 0,0 0 1 0 0,0 0-1 0 0,0 0 0 0 0,0 1 1 0 0,0-1-1 0 0,0 0 0 0 0,0 0 1 0 0,-1 1-1 0 0,1-1 1 0 0,0 0-1 0 0,-1 1 0 0 0,1-1 1 0 0,-1 1-1 0 0,0-1 0 0 0,1 3 1 0 0,-1-1-8 0 0,0 0 1 0 0,0 0-1 0 0,0 0 1 0 0,-1-1-1 0 0,1 1 1 0 0,-1 0 0 0 0,0 0-1 0 0,0-1 1 0 0,0 1-1 0 0,-2 3 1 0 0,-4 6 277 0 0,0-1 0 0 0,0 0 0 0 0,-17 17 0 0 0,-70 65 116 0 0,60-63-369 0 0,1 2 1 0 0,-30 40 0 0 0,59-68-120 0 0,3-3 0 0 0,0 0 0 0 0,0 1 0 0 0,0-1 0 0 0,0 1 0 0 0,0-1 0 0 0,0 1 0 0 0,0-1 0 0 0,1 1 0 0 0,-1-1 0 0 0,1 1 0 0 0,-1 0 0 0 0,1 0 0 0 0,-1-1 0 0 0,1 1 0 0 0,0 0 0 0 0,0-1 0 0 0,0 4 0 0 0,2 11 0 0 0,-1-13 0 0 0,1 0 0 0 0,0 0 0 0 0,0 0 0 0 0,0-1 0 0 0,0 1 0 0 0,1-1 0 0 0,-1 1 0 0 0,0-1 0 0 0,1 0 0 0 0,0 0 0 0 0,0 0 0 0 0,0 0 0 0 0,-1 0 0 0 0,1-1 0 0 0,1 1 0 0 0,-1-1 0 0 0,0 0 0 0 0,5 1 0 0 0,9 3 0 0 0,0-1 0 0 0,22 2 0 0 0,-29-5 0 0 0,15 2-1192 0 0,1-1 0 0 0,-1-1 1 0 0,1-1-1 0 0,49-7 0 0 0,-61 5 492 0 0,1-1 0 0 0,-1-1 0 0 0,0 0 0 0 0,-1-1 0 0 0,1 0 0 0 0,-1-2-1 0 0,0 1 1 0 0,0-1 0 0 0,-1-1 0 0 0,14-11 0 0 0,-14 10-2574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1:17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33 114 252 0 0,'-33'-32'18576'0'0,"36"29"-17004"0"0,-1 1-1228 0 0,0 0 0 0 0,0 0 0 0 0,1 1 0 0 0,-1-1 0 0 0,1 1 0 0 0,-1-1 0 0 0,1 1 0 0 0,-1 0-1 0 0,1 0 1 0 0,0 0 0 0 0,0 0 0 0 0,0 0 0 0 0,0 1 0 0 0,-1-1 0 0 0,1 1 0 0 0,0 0 0 0 0,5 0 0 0 0,83-8 2744 0 0,110-23 0 0 0,-170 22-4316 0 0,-24 6 358 0 0,0 1 0 0 0,0 0 0 0 0,0 1 0 0 0,15-2 0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1:18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0 1196 0 0,'-18'7'1182'0'0,"11"-5"-221"0"0,1 1 0 0 0,-1-1 0 0 0,0 1 0 0 0,1 0 0 0 0,0 1 0 0 0,-1 0 0 0 0,1 0 0 0 0,1 0 0 0 0,-7 6 584 0 0,14 1 5825 0 0,7-7-6694 0 0,1 0 1 0 0,-1 0 0 0 0,1-1-1 0 0,0 0 1 0 0,0-1-1 0 0,0 0 1 0 0,0 0 0 0 0,1-1-1 0 0,10-1 1 0 0,102-4 2860 0 0,-118 4-3423 0 0,151-12 2294 0 0,-141 8-15062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51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164 109 372 0 0,'-63'3'2869'0'0,"23"-2"-233"0"0,15 1 2256 0 0,6-1 2216 0 0,2 2 3568 0 0,93-13-8128 0 0,42-6-621 0 0,-102 12-2503 0 0,0 0-1 0 0,-1 0 1 0 0,1-2 0 0 0,-1 0-1 0 0,18-10 1 0 0,-32 16 414 0 0,19-15-2450 0 0,-13 3-960 0 0,-7 11 3125 0 0,0 1 1 0 0,0-1-1 0 0,0 0 0 0 0,0 0 1 0 0,0 1-1 0 0,0-1 1 0 0,-1 0-1 0 0,1 0 0 0 0,0 1 1 0 0,0-1-1 0 0,0 0 0 0 0,-1 1 1 0 0,1-1-1 0 0,0 0 1 0 0,-1 1-1 0 0,1-1 0 0 0,-1 0 1 0 0,-8-12-2158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2:56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1 597 144 0 0,'1'0'13260'0'0,"18"-5"-12283"0"0,-2-2-300 0 0,-2-1 0 0 0,1 0 0 0 0,-1-1 0 0 0,0-1 0 0 0,-1 0 0 0 0,0-1 0 0 0,-1 0 0 0 0,0-1 0 0 0,15-19 0 0 0,-17 18-345 0 0,-1-1-1 0 0,0 0 0 0 0,-1 0 0 0 0,-1 0 1 0 0,0-1-1 0 0,-1-1 0 0 0,-1 1 1 0 0,0-1-1 0 0,-1 0 0 0 0,5-29 0 0 0,-3-3 696 0 0,-2 0 0 0 0,-1-72 0 0 0,-4 100-871 0 0,0-23 1429 0 0,1 39-1176 0 0,0 5-83 0 0,3 22-104 0 0,11 277 1284 0 0,-10-111-819 0 0,-6-182-687 0 0,1-6 0 0 0,-1 1 0 0 0,1 0 0 0 0,0-1 0 0 0,0 1 0 0 0,0-1 0 0 0,0 1 0 0 0,0 0 0 0 0,1-1 0 0 0,-1 1 0 0 0,0-1 0 0 0,1 1 0 0 0,-1-1 0 0 0,1 1 0 0 0,0 2 0 0 0,0-4-74 0 0,-1 1 0 0 0,0-1 1 0 0,0 1-1 0 0,1-1 0 0 0,-1 1 0 0 0,1-1 0 0 0,-1 0 0 0 0,0 1 1 0 0,1-1-1 0 0,-1 1 0 0 0,1-1 0 0 0,-1 0 0 0 0,1 1 1 0 0,-1-1-1 0 0,1 0 0 0 0,-1 0 0 0 0,1 1 0 0 0,-1-1 0 0 0,1 0 1 0 0,-1 0-1 0 0,1 0 0 0 0,-1 1 0 0 0,1-1 0 0 0,0 0 1 0 0,-1 0-1 0 0,1 0 0 0 0,-1 0 0 0 0,1 0 0 0 0,-1 0 1 0 0,1-1-1 0 0,0 1 0 0 0,-1 0 0 0 0,1 0 0 0 0,-1 0 0 0 0,1 0 1 0 0,-1-1-1 0 0,1 1 0 0 0,-1 0 0 0 0,1 0 0 0 0,-1-1 1 0 0,1 1-1 0 0,-1 0 0 0 0,1-1 0 0 0,-1 1 0 0 0,1-1 0 0 0,-1 0 1 0 0,1 1 53 0 0,27-15-9797 0 0,-15 9 6481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2:56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4 96 0 0,'1'0'279'0'0,"-1"-1"0"0"0,1 1 0 0 0,-1 0 1 0 0,1-1-1 0 0,-1 1 0 0 0,1 0 0 0 0,0-1 0 0 0,-1 1 0 0 0,1 0 1 0 0,0 0-1 0 0,-1-1 0 0 0,1 1 0 0 0,0 0 0 0 0,-1 0 0 0 0,1 0 0 0 0,0 0 1 0 0,-1 0-1 0 0,1 0 0 0 0,0 0 0 0 0,-1 0 0 0 0,1 1 0 0 0,0-1 1 0 0,-1 0-1 0 0,1 0 0 0 0,0 0 0 0 0,-1 1 0 0 0,1-1 0 0 0,0 0 0 0 0,-1 1 1 0 0,1-1-1 0 0,-1 0 0 0 0,1 1 0 0 0,-1-1 0 0 0,1 1 0 0 0,-1-1 1 0 0,1 1-1 0 0,-1-1 0 0 0,0 1 0 0 0,1-1 0 0 0,-1 1 0 0 0,1 0 1 0 0,-1-1-1 0 0,0 1 0 0 0,1 1 0 0 0,4 28 4783 0 0,-6-15-4096 0 0,1 0 0 0 0,-2-1 0 0 0,0 1-1 0 0,0-1 1 0 0,-8 21 0 0 0,-28 66 1512 0 0,26-71-1673 0 0,-1-1-91 0 0,0 0 0 0 0,-2-1 0 0 0,-2 0 1 0 0,-35 46-1 0 0,44-68-669 0 0,2-1-2082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2:57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19 270 8321 0 0,'-4'-10'1888'0'0,"0"-1"1"0"0,1 0 0 0 0,1 0-1 0 0,-1 0 1 0 0,0-14 0 0 0,3 21-1558 0 0,0-1 0 0 0,1 0 0 0 0,-1 0 0 0 0,1 1 0 0 0,0-1 0 0 0,0 0 0 0 0,1 1 0 0 0,-1-1 0 0 0,1 1 0 0 0,0-1 0 0 0,0 1 0 0 0,1 0 0 0 0,-1 0 0 0 0,1 0 0 0 0,3-4 0 0 0,2 0-34 0 0,0-1 1 0 0,1 1-1 0 0,0 1 1 0 0,0 0-1 0 0,0 0 1 0 0,1 1-1 0 0,20-10 1 0 0,-7 6 211 0 0,-1 1 0 0 0,43-10 1 0 0,-52 16-302 0 0,-1 0 0 0 0,1 2 0 0 0,0 0 0 0 0,0 0 0 0 0,0 1 0 0 0,0 0 0 0 0,-1 1 0 0 0,1 1 0 0 0,0 0 0 0 0,14 5 0 0 0,-23-6-159 0 0,0 0-1 0 0,0 1 0 0 0,1 0 1 0 0,-1 0-1 0 0,-1 0 1 0 0,1 0-1 0 0,0 0 1 0 0,0 1-1 0 0,-1 0 0 0 0,1 0 1 0 0,-1 0-1 0 0,0 0 1 0 0,0 0-1 0 0,0 1 0 0 0,-1-1 1 0 0,1 1-1 0 0,-1 0 1 0 0,0-1-1 0 0,0 1 1 0 0,0 0-1 0 0,0 1 0 0 0,-1-1 1 0 0,1 0-1 0 0,-1 0 1 0 0,0 1-1 0 0,-1-1 0 0 0,1 0 1 0 0,-1 1-1 0 0,0-1 1 0 0,0 1-1 0 0,0-1 1 0 0,-1 7-1 0 0,-3 11-44 0 0,-1 0-1 0 0,0-1 1 0 0,-2 1-1 0 0,0-1 1 0 0,-2-1 0 0 0,0 1-1 0 0,-19 29 1 0 0,-99 129-6 0 0,54-83-1 0 0,61-79 3 0 0,2-5 0 0 0,1 1 0 0 0,0 0 0 0 0,1 0 0 0 0,1 1 0 0 0,0 0 0 0 0,-7 22 0 0 0,13-34 0 0 0,1-1 0 0 0,0 1 0 0 0,-1 0 0 0 0,1-1 0 0 0,0 1 0 0 0,0 0 0 0 0,0-1 0 0 0,0 1 0 0 0,1 0 0 0 0,-1-1 0 0 0,0 1 0 0 0,1 0 0 0 0,-1-1 0 0 0,1 1 0 0 0,-1-1 0 0 0,1 1 0 0 0,0-1 0 0 0,0 1 0 0 0,-1-1 0 0 0,1 1 0 0 0,2 0 0 0 0,-1 1 0 0 0,0-1 0 0 0,1 0 0 0 0,0 0 0 0 0,-1 0 0 0 0,1-1 0 0 0,0 1 0 0 0,0-1 0 0 0,0 1 0 0 0,0-1 0 0 0,4 1 0 0 0,7 1 0 0 0,0 0 0 0 0,1-1 0 0 0,24 1 0 0 0,-37-3 0 0 0,54 0-356 0 0,0-2 1 0 0,0-2-1 0 0,88-19 1 0 0,-115 15-2277 0 0,0-1-6600 0 0,-20 5 5892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2:57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34 180 344 0 0,'-3'-5'246'0'0,"-2"-1"880"0"0,1-1-1 0 0,-1 0 0 0 0,2 0 1 0 0,-1 0-1 0 0,-3-9 1 0 0,7 15-797 0 0,-1-1 0 0 0,1 0 0 0 0,-1 1 0 0 0,1-1 0 0 0,0 1 0 0 0,0-1 0 0 0,0 0 0 0 0,0 1 1 0 0,0-1-1 0 0,0 0 0 0 0,0 1 0 0 0,0-1 0 0 0,1 1 0 0 0,-1-1 0 0 0,1 0 0 0 0,-1 1 0 0 0,1-1 0 0 0,0 1 0 0 0,-1-1 1 0 0,1 1-1 0 0,0 0 0 0 0,0-1 0 0 0,0 1 0 0 0,0 0 0 0 0,0-1 0 0 0,0 1 0 0 0,1 0 0 0 0,-1 0 0 0 0,0 0 0 0 0,1 0 1 0 0,1-1-1 0 0,9-4 554 0 0,0 0 0 0 0,0 1 0 0 0,1 0 0 0 0,-1 1 0 0 0,1 1 0 0 0,14-3 0 0 0,83-6 1680 0 0,-69 8-1636 0 0,185-21 2545 0 0,-225 25-3448 0 0,0 0-1 0 0,0-1 1 0 0,0 1 0 0 0,0 0 0 0 0,0 0 0 0 0,0 0-1 0 0,1 0 1 0 0,-1 0 0 0 0,0 0 0 0 0,0 0-1 0 0,0 0 1 0 0,0 0 0 0 0,0 1 0 0 0,0-1 0 0 0,0 0-1 0 0,0 1 1 0 0,0-1 0 0 0,0 1 0 0 0,0-1-1 0 0,0 1 1 0 0,0 0 0 0 0,0-1 0 0 0,0 1 0 0 0,0 0-1 0 0,0 0 1 0 0,1 1 0 0 0,-2 1-3 0 0,1-1 0 0 0,-1 1 0 0 0,1-1 0 0 0,-1 1 0 0 0,0 0 0 0 0,0-1 1 0 0,0 1-1 0 0,0 0 0 0 0,-1-1 0 0 0,0 5 0 0 0,-44 362 442 0 0,42-303-360 0 0,2 0 0 0 0,3-1 1 0 0,18 108-1 0 0,-19-162-103 0 0,-1-9 0 0 0,0 1 0 0 0,0-1 0 0 0,1 0 0 0 0,-1 1 0 0 0,0-1 0 0 0,1 1 0 0 0,0-1 0 0 0,-1 0 0 0 0,1 0 0 0 0,0 1 0 0 0,0-1 0 0 0,1 0 0 0 0,-1 0 0 0 0,0 0 0 0 0,1 0 0 0 0,-1 0 0 0 0,3 2 0 0 0,-3-4-213 0 0,0 0-1 0 0,0 1 1 0 0,0-1 0 0 0,0 0 0 0 0,0 0-1 0 0,0 1 1 0 0,0-1 0 0 0,0 0 0 0 0,0 0-1 0 0,0 0 1 0 0,0 0 0 0 0,0-1-1 0 0,0 1 1 0 0,0 0 0 0 0,1 0 0 0 0,-1-1-1 0 0,0 1 1 0 0,0 0 0 0 0,0-1 0 0 0,0 1-1 0 0,-1-1 1 0 0,1 0 0 0 0,0 1-1 0 0,0-1 1 0 0,1-1 0 0 0,16-17-7145 0 0,-13 8 3956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2:58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175 130 212 0 0,'-67'-16'2427'0'0,"13"4"1558"0"0,0-2 9030 0 0,91-3-8375 0 0,166-22 2082 0 0,-65 20-7245 0 0,-101 13-3191 0 0,-9 1-3340 0 0,-15 3 3677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2:58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1 168 452 0 0,'4'8'1331'0'0,"-1"-1"0"0"0,1 1 0 0 0,-1 1 0 0 0,-1-1 0 0 0,1 0 0 0 0,-1 1 0 0 0,1 14 0 0 0,1 62 8332 0 0,-3-62-7193 0 0,-1 1 7041 0 0,5-50-9510 0 0,2 1 1 0 0,0-1 0 0 0,2 1 0 0 0,0 0 0 0 0,2 1-1 0 0,1 0 1 0 0,1 1 0 0 0,0 0 0 0 0,2 1 0 0 0,1 1-1 0 0,1 0 1 0 0,32-31 0 0 0,-44 47-2 0 0,0 1 0 0 0,0 0 0 0 0,0 0 0 0 0,1 0 0 0 0,-1 1 0 0 0,1 0 0 0 0,0 0 0 0 0,0 0 0 0 0,0 1 0 0 0,0 0 0 0 0,1 0 0 0 0,-1 1 0 0 0,10-2 0 0 0,-10 3 0 0 0,-1 1 0 0 0,0-1 0 0 0,0 1 0 0 0,1 0 0 0 0,-1 0 0 0 0,0 0 0 0 0,0 1 0 0 0,0 0 0 0 0,0 0 0 0 0,0 0 0 0 0,-1 1 0 0 0,1 0 0 0 0,-1 0 0 0 0,0 0 0 0 0,1 0 0 0 0,-1 0 0 0 0,5 7 0 0 0,2 1 0 0 0,-1 1 0 0 0,0 0 0 0 0,-1 1 0 0 0,0 0 0 0 0,-1 0 0 0 0,9 21 0 0 0,-13-24 0 0 0,0 0 0 0 0,0 0 0 0 0,-1 0 0 0 0,-1 1 0 0 0,1-1 0 0 0,-2 1 0 0 0,1-1 0 0 0,-2 1 0 0 0,1 0 0 0 0,-2 15 0 0 0,0-24 0 0 0,1 0 0 0 0,0-1 0 0 0,0 1 0 0 0,-1 0 0 0 0,1 0 0 0 0,-1 0 0 0 0,1-1 0 0 0,-1 1 0 0 0,0 0 0 0 0,0 0 0 0 0,0-1 0 0 0,0 1 0 0 0,0-1 0 0 0,-2 3 0 0 0,-5-1 0 0 0,-3-4 0 0 0,9 0 0 0 0,0 0 0 0 0,0 0 0 0 0,1 0 0 0 0,-1 0 0 0 0,0 0 0 0 0,1 0 0 0 0,-1-1 0 0 0,1 1 0 0 0,-1 0 0 0 0,1-1 0 0 0,0 0 0 0 0,0 1 0 0 0,-1-1 0 0 0,1 0 0 0 0,0 1 0 0 0,1-1 0 0 0,-1 0 0 0 0,0 0 0 0 0,0-2 0 0 0,0 0 0 0 0,0-1 0 0 0,1 1 0 0 0,0 0 0 0 0,-1 0 0 0 0,2 0 0 0 0,-1 0 0 0 0,0-1 0 0 0,3-7 0 0 0,0 2 0 0 0,0-1 0 0 0,1 0 0 0 0,0 1 0 0 0,1 0 0 0 0,0 0 0 0 0,8-10 0 0 0,-7 12 0 0 0,1-1 0 0 0,0 1 0 0 0,1 0 0 0 0,0 0 0 0 0,1 1 0 0 0,-1 0 0 0 0,1 1 0 0 0,0 0 0 0 0,1 0 0 0 0,0 1 0 0 0,0 0 0 0 0,0 1 0 0 0,0 0 0 0 0,0 0 0 0 0,1 1 0 0 0,0 1 0 0 0,0 0 0 0 0,0 0 0 0 0,0 1 0 0 0,0 1 0 0 0,0-1 0 0 0,0 2 0 0 0,0 0 0 0 0,0 0 0 0 0,13 4 0 0 0,0 1 0 0 0,-1 1 0 0 0,0 1 0 0 0,-1 1 0 0 0,1 1 0 0 0,-2 1 0 0 0,0 1 0 0 0,0 1 0 0 0,-1 0 0 0 0,-1 2 0 0 0,0 0 0 0 0,-1 1 0 0 0,-1 1 0 0 0,0 1 0 0 0,21 29 0 0 0,-36-42-1090 0 0,1 0 1 0 0,-1-1-1 0 0,-1 1 0 0 0,1 0 1 0 0,-1 0-1 0 0,1 0 1 0 0,-1 0-1 0 0,-1 1 0 0 0,1 7 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2:59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196 315 8733 0 0,'0'0'4959'0'0,"-5"3"-1324"0"0,-4 6-2701 0 0,1 0 0 0 0,0 0-1 0 0,0 1 1 0 0,1 0 0 0 0,1 0 0 0 0,-1 1 0 0 0,2 0 0 0 0,-8 18-1 0 0,-33 107 2304 0 0,32-91-1869 0 0,1 1-709 0 0,6-19-68 0 0,-2-1-1 0 0,-19 43 1 0 0,27-68-591 0 0,-1-6 0 0 0,3-34 0 0 0,1-1 0 0 0,1 0 0 0 0,15-64 0 0 0,-12 75 0 0 0,57-218 0 0 0,-31 138 0 0 0,-22 72 0 0 0,3 0 0 0 0,19-40 0 0 0,-32 76 0 0 0,0 0 0 0 0,0 1 0 0 0,0-1 0 0 0,1 0 0 0 0,-1 1 0 0 0,0-1 0 0 0,1 1 0 0 0,-1-1 0 0 0,1 1 0 0 0,-1-1 0 0 0,0 1 0 0 0,1-1 0 0 0,-1 1 0 0 0,1-1 0 0 0,-1 1 0 0 0,1 0 0 0 0,0-1 0 0 0,-1 1 0 0 0,1 0 0 0 0,-1-1 0 0 0,1 1 0 0 0,0 0 0 0 0,-1 0 0 0 0,1-1 0 0 0,0 1 0 0 0,-1 0 0 0 0,1 0 0 0 0,0 0 0 0 0,-1 0 0 0 0,1 0 0 0 0,0 0 0 0 0,-1 0 0 0 0,1 0 0 0 0,0 0 0 0 0,-1 0 0 0 0,1 1 0 0 0,-1-1 0 0 0,1 0 0 0 0,0 0 0 0 0,-1 1 0 0 0,1-1 0 0 0,-1 0 0 0 0,1 1 0 0 0,0-1 0 0 0,-1 0 0 0 0,1 1 0 0 0,-1-1 0 0 0,1 1 0 0 0,-1-1 0 0 0,0 1 0 0 0,1-1 0 0 0,-1 1 0 0 0,1-1 0 0 0,-1 2 0 0 0,21 30 0 0 0,-20-31 0 0 0,84 183 0 0 0,3 6 0 0 0,-60-139 0 0 0,3-1 0 0 0,2-1 0 0 0,3-2 0 0 0,80 84 0 0 0,-103-118 0 0 0,-10-8 0 0 0,0-1 0 0 0,1-1 0 0 0,0 1 0 0 0,0-1 0 0 0,0 1 0 0 0,0-1 0 0 0,0 0 0 0 0,1 0 0 0 0,-1-1 0 0 0,6 3 0 0 0,-9-5 0 0 0,-1 0 0 0 0,1 0 0 0 0,-1 0 0 0 0,0 0 0 0 0,1 1 0 0 0,-1-1 0 0 0,0 0 0 0 0,1 0 0 0 0,-1 0 0 0 0,1 0 0 0 0,-1 0 0 0 0,0 0 0 0 0,1 0 0 0 0,-1 0 0 0 0,1-1 0 0 0,-1 1 0 0 0,0 0 0 0 0,1 0 0 0 0,-1 0 0 0 0,0 0 0 0 0,1 0 0 0 0,-1-1 0 0 0,1 1 0 0 0,-1 0 0 0 0,0 0 0 0 0,0-1 0 0 0,1 1 0 0 0,-1 0 0 0 0,0 0 0 0 0,1-1 0 0 0,-1 1 0 0 0,0 0 0 0 0,0-1 0 0 0,0 1 0 0 0,1 0 0 0 0,-1-1 0 0 0,0 1 0 0 0,0-1 0 0 0,0 1 0 0 0,0 0 0 0 0,0-1 0 0 0,0 1 0 0 0,1-1 0 0 0,-3-10 0 0 0,-2 2 0 0 0,-1 1 0 0 0,-1 0 0 0 0,1 1 0 0 0,-2-1 0 0 0,1 1 0 0 0,-1 1 0 0 0,1-1 0 0 0,-2 1 0 0 0,1 0 0 0 0,-1 1 0 0 0,0-1 0 0 0,-17-7 0 0 0,4 3 0 0 0,0 1 0 0 0,-1 0 0 0 0,0 2 0 0 0,-31-7 0 0 0,11 6 0 0 0,-1 2 0 0 0,-1 1 0 0 0,1 3 0 0 0,0 1 0 0 0,-1 2 0 0 0,-58 9 0 0 0,95-8 0 0 0,-45 9 0 0 0,47-9 0 0 0,1-1 0 0 0,-1 1 0 0 0,1 0 0 0 0,0 0 0 0 0,-1 0 0 0 0,1 0 0 0 0,0 1 0 0 0,-6 5 0 0 0,10-8-129 0 0,0 0 0 0 0,-1 1 0 0 0,1-1 0 0 0,0 1 1 0 0,-1-1-1 0 0,1 1 0 0 0,0-1 0 0 0,0 1 0 0 0,-1 0 0 0 0,1-1 0 0 0,0 1 0 0 0,0-1 1 0 0,0 1-1 0 0,0-1 0 0 0,0 1 0 0 0,0 0 0 0 0,0-1 0 0 0,0 1 0 0 0,0-1 0 0 0,0 1 1 0 0,0-1-1 0 0,0 1 0 0 0,1-1 0 0 0,-1 1 0 0 0,0 0 0 0 0,0-1 0 0 0,0 1 0 0 0,1 0 0 0 0,9 12-5944 0 0,-9-12 5446 0 0,10 9-3200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3:04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0 169 404 0 0,'1'-2'7759'0'0,"8"3"-3904"0"0,25 10-2545 0 0,1-1 319 0 0,4 0-167 0 0,1-3 0 0 0,79 5-1 0 0,-42-11 181 0 0,120-17 0 0 0,-148 9-1079 0 0,1-3 1 0 0,-1-2 0 0 0,68-26 0 0 0,-108 34-451 0 0,0 0 1 0 0,0-1-1 0 0,0 0 1 0 0,0-1-1 0 0,-1 0 1 0 0,8-7-1 0 0,-13 12-78 0 0,-1-1-1 0 0,0 0 1 0 0,0-1 0 0 0,0 1-1 0 0,0 0 1 0 0,0 0 0 0 0,0-1-1 0 0,0 1 1 0 0,-1-1 0 0 0,1 0-1 0 0,-1 1 1 0 0,0-1 0 0 0,0 0-1 0 0,0 0 1 0 0,0 0 0 0 0,-1 0-1 0 0,1 0 1 0 0,-1 0 0 0 0,1 0-1 0 0,-1 0 1 0 0,0 0 0 0 0,0 0-1 0 0,0 0 1 0 0,-2-4 0 0 0,2 6-20 0 0,0 0 0 0 0,0 0 0 0 0,-1-1 1 0 0,1 1-1 0 0,-1 0 0 0 0,1 0 0 0 0,-1 0 1 0 0,1 0-1 0 0,-1 0 0 0 0,0 0 0 0 0,0 0 1 0 0,1 0-1 0 0,-1 0 0 0 0,0 0 0 0 0,0 0 1 0 0,0 0-1 0 0,0 1 0 0 0,0-1 0 0 0,0 0 1 0 0,0 1-1 0 0,0-1 0 0 0,0 1 0 0 0,0-1 1 0 0,-2 0-1 0 0,1 1 0 0 0,0 0 0 0 0,0 0 0 0 0,0 0 0 0 0,0 1 0 0 0,0-1 0 0 0,1 0 0 0 0,-1 1 0 0 0,0-1 0 0 0,0 1 0 0 0,0 0 0 0 0,1-1 0 0 0,-1 1 0 0 0,0 0 1 0 0,-1 1-1 0 0,-4 3 21 0 0,1-1 1 0 0,0 1 0 0 0,1 0-1 0 0,-1 1 1 0 0,1-1 0 0 0,-8 12-1 0 0,6-5 35 0 0,1 1 0 0 0,0 0 0 0 0,1 0 0 0 0,0 0 0 0 0,1 1 0 0 0,-5 27 0 0 0,4-9 269 0 0,0 64-1 0 0,6-57-83 0 0,1 0 0 0 0,3-1 1 0 0,1 1-1 0 0,2-1 0 0 0,12 38 0 0 0,2-14 341 0 0,2-1-1 0 0,37 66 1 0 0,-53-117-505 0 0,-6-8-149 0 0,-1-1 0 0 0,0 0 0 0 0,0 0-1 0 0,0 1 1 0 0,0-1 0 0 0,0 1 0 0 0,-1-1 0 0 0,1 1-1 0 0,0-1 1 0 0,0 4 0 0 0,-1-4 37 0 0,0-1 0 0 0,-1 1 0 0 0,1-1 0 0 0,0 1 0 0 0,-1-1 0 0 0,1 1 0 0 0,-1-1 0 0 0,1 0 0 0 0,-1 1 0 0 0,1-1 0 0 0,-1 0 0 0 0,1 1 0 0 0,-1-1 0 0 0,1 0 0 0 0,-1 1 0 0 0,1-1 1 0 0,-1 0-1 0 0,1 0 0 0 0,-1 0 0 0 0,0 1 0 0 0,1-1 0 0 0,-1 0 0 0 0,1 0 0 0 0,-1 0 0 0 0,0 0 0 0 0,1 0 0 0 0,-2 0 0 0 0,-23 0-274 0 0,19 0 242 0 0,-83 5-47 0 0,1 3 0 0 0,0 5 1 0 0,-121 31-1 0 0,204-42 202 0 0,0-1 0 0 0,0 0 0 0 0,1 1 0 0 0,-1 0 0 0 0,0 0 1 0 0,1 1-1 0 0,-1-1 0 0 0,1 1 0 0 0,-8 6 614 0 0,25-2-17 0 0,-8-3-608 0 0,4-2-62 0 0,0 0 1 0 0,0 0 0 0 0,1-1 0 0 0,-1 0 0 0 0,0 0 0 0 0,1-1-1 0 0,11-2 1 0 0,1 2-18 0 0,224-12-13 0 0,-184 8 0 0 0,33-9-5320 0 0,-32 3 528 0 0,-46 7 1015 0 0,3 0 540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3:05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519 8 976 0 0,'0'0'3378'0'0,"-10"-8"4098"0"0,4 11-6414 0 0,0 0 0 0 0,0 0 1 0 0,0 0-1 0 0,-11 9 0 0 0,0 3 548 0 0,-21 22 0 0 0,2-3-203 0 0,-56 59 1507 0 0,29-28-1304 0 0,-114 121 2315 0 0,161-169-3619 0 0,-12 11-1486 0 0,28-28 353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3:05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45 7929 0 0,'-5'-6'1855'0'0,"0"1"0"0"0,-1-1 0 0 0,1 2 0 0 0,-1-1 0 0 0,0 0 0 0 0,-1 1 0 0 0,-11-6 1050 0 0,17 11-2763 0 0,0-1 0 0 0,1 0 0 0 0,-1 1 0 0 0,1-1 0 0 0,-1 1 0 0 0,1-1 0 0 0,-1 1 0 0 0,1-1 0 0 0,-1 1 0 0 0,1 0 0 0 0,0-1 0 0 0,-1 1 0 0 0,1-1 0 0 0,0 1 0 0 0,-1 0 0 0 0,1-1 0 0 0,0 2 0 0 0,9 25 1007 0 0,1-1-1 0 0,1-1 1 0 0,24 40-1 0 0,-2-3 124 0 0,152 281-746 0 0,-180-335-526 0 0,0-1 0 0 0,0 0 0 0 0,0 0 0 0 0,1-1 0 0 0,7 7 0 0 0,-8-10 0 0 0,-4-2-43 0 0,1-1 0 0 0,-1 1 0 0 0,0-1 0 0 0,0 0 1 0 0,0 1-1 0 0,0-1 0 0 0,0 0 0 0 0,1 0 0 0 0,-1 0 0 0 0,0 0 0 0 0,0 0 0 0 0,0 0 1 0 0,1 0-1 0 0,-1 0 0 0 0,0 0 0 0 0,0 0 0 0 0,0-1 0 0 0,0 1 0 0 0,0-1 0 0 0,1 1 1 0 0,-1-1-1 0 0,1 0 0 0 0,4-2-493 0 0,35-17-11135 0 0,-29 14 8318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52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347 238 4196 0 0,'-43'-19'1534'0'0,"-1"1"0"0"0,-1 2 0 0 0,-63-13 0 0 0,1 6 11200 0 0,112 20-9700 0 0,18-4-1222 0 0,34-6-1314 0 0,446-81 3859 0 0,-435 82-4357 0 0,-57 9-78 0 0,-10 2-413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3:05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1 196 0 0,'0'0'14174'0'0,"-3"2"-12535"0"0,-11 4-99 0 0,13-5-1285 0 0,0 1-1 0 0,0-1 1 0 0,1 0-1 0 0,-1 0 1 0 0,0 1-1 0 0,0-1 1 0 0,1 1 0 0 0,-1-1-1 0 0,0 0 1 0 0,1 1-1 0 0,0-1 1 0 0,-1 1-1 0 0,1-1 1 0 0,0 1 0 0 0,0 2-1 0 0,-1-1 801 0 0,1-2-914 0 0,-1 1 0 0 0,1-1-1 0 0,0 1 1 0 0,0-1 0 0 0,-1 1 0 0 0,1 0-1 0 0,0-1 1 0 0,1 1 0 0 0,-1-1-1 0 0,0 1 1 0 0,0 0 0 0 0,1-1-1 0 0,-1 1 1 0 0,1-1 0 0 0,-1 1-1 0 0,1-1 1 0 0,0 1 0 0 0,-1-1-1 0 0,1 1 1 0 0,0-1 0 0 0,0 0 0 0 0,0 0-1 0 0,0 1 1 0 0,0-1 0 0 0,1 0-1 0 0,-1 0 1 0 0,0 0 0 0 0,0 0-1 0 0,1 0 1 0 0,-1 0 0 0 0,0-1-1 0 0,1 1 1 0 0,-1 0 0 0 0,1-1-1 0 0,-1 1 1 0 0,1-1 0 0 0,0 1 0 0 0,-1-1-1 0 0,1 0 1 0 0,-1 0 0 0 0,1 1-1 0 0,0-1 1 0 0,-1-1 0 0 0,2 1-1 0 0,0 0-61 0 0,0 1 1 0 0,0-1-1 0 0,0-1 0 0 0,-1 1 0 0 0,1 0 0 0 0,0-1 0 0 0,0 1 0 0 0,0-1 1 0 0,-1 0-1 0 0,1 0 0 0 0,-1 0 0 0 0,1 0 0 0 0,-1 0 0 0 0,1-1 0 0 0,-1 1 1 0 0,1-1-1 0 0,-1 1 0 0 0,0-1 0 0 0,0 0 0 0 0,0 0 0 0 0,0 0 0 0 0,0 0 1 0 0,0-1-1 0 0,1-2 0 0 0,-3 4 20 0 0,-6-6-242 0 0,5 6 57 0 0,1 0-1 0 0,-1 0 1 0 0,0 1 0 0 0,0-1 0 0 0,1 0-1 0 0,-1 0 1 0 0,0 1 0 0 0,0-1 0 0 0,0 0-1 0 0,0 1 1 0 0,0-1 0 0 0,0 1 0 0 0,0-1 0 0 0,0 1-1 0 0,0 0 1 0 0,0-1 0 0 0,0 1 0 0 0,0 0-1 0 0,0 0 1 0 0,0 0 0 0 0,-1-1 0 0 0,0 2-1 0 0,0-1-940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3:15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104 153 80 0 0,'-27'-9'11721'0'0,"28"8"-11495"0"0,0-1 0 0 0,1 0 1 0 0,-1 1-1 0 0,1-1 0 0 0,-1 1 0 0 0,1-1 0 0 0,0 1 0 0 0,-1 0 1 0 0,1 0-1 0 0,0-1 0 0 0,0 1 0 0 0,3-1 0 0 0,-2 1 213 0 0,53-27 1900 0 0,1 3-1 0 0,81-24 0 0 0,-88 32-1380 0 0,-34 13 192 0 0,-29 11-832 0 0,-36 15-300 0 0,46-21 59 0 0,-247 122 307 0 0,236-115-364 0 0,1-1-5 0 0,-1 1 0 0 0,-20 17 1 0 0,31-23-8 0 0,1 0-1 0 0,-1 1 1 0 0,1-1 0 0 0,0 0 0 0 0,0 1-1 0 0,0-1 1 0 0,0 1 0 0 0,0 0-1 0 0,1 0 1 0 0,-1-1 0 0 0,1 1 0 0 0,0 0-1 0 0,-1 0 1 0 0,1 0 0 0 0,1 1-1 0 0,-1-1 1 0 0,0 0 0 0 0,1 0 0 0 0,0 4-1 0 0,0-3 22 0 0,1-1 0 0 0,0 0 1 0 0,0 0-1 0 0,0 0 0 0 0,0 0 0 0 0,1 0 0 0 0,-1 0 0 0 0,1-1 0 0 0,0 1 0 0 0,0 0 0 0 0,0-1 0 0 0,0 1 0 0 0,0-1 1 0 0,0 0-1 0 0,1 0 0 0 0,2 3 0 0 0,8 5 203 0 0,27 15-1 0 0,-38-24-219 0 0,81 45 530 0 0,-18-10 46 0 0,70 51 0 0 0,-117-74-467 0 0,-1 0 0 0 0,0 2-1 0 0,-1 0 1 0 0,-1 1-1 0 0,0 1 1 0 0,-2 0-1 0 0,1 0 1 0 0,15 30-1 0 0,-27-43-86 0 0,0 1 0 0 0,0-1 0 0 0,0 1 0 0 0,-1 0 0 0 0,1 0 0 0 0,-1-1 0 0 0,0 1 0 0 0,-1 0 0 0 0,1 0 0 0 0,-1 0 0 0 0,0 0 0 0 0,0 0 0 0 0,-1 0 0 0 0,1 0 0 0 0,-1 0 0 0 0,0-1 0 0 0,0 1 0 0 0,-1 0 0 0 0,-1 4 0 0 0,0-3 0 0 0,0-1 0 0 0,0 0 1 0 0,-1 0-1 0 0,1-1 1 0 0,-1 1-1 0 0,0-1 0 0 0,0 1 1 0 0,0-1-1 0 0,-1 0 0 0 0,0-1 1 0 0,1 1-1 0 0,-1-1 1 0 0,0 0-1 0 0,-1 0 0 0 0,-9 3 1 0 0,-11 2 45 0 0,0 0 0 0 0,-1-2 0 0 0,0-2 0 0 0,0 0 0 0 0,0-2 0 0 0,-1 0 0 0 0,1-2 0 0 0,0-1 0 0 0,-51-9 1 0 0,74 9-139 0 0,0 1 1 0 0,0-1-1 0 0,0 0 1 0 0,1 0 0 0 0,-1-1-1 0 0,0 1 1 0 0,0-1-1 0 0,1 0 1 0 0,-1 1 0 0 0,1-2-1 0 0,0 1 1 0 0,-5-4-1 0 0,7 5-53 0 0,1 0 0 0 0,0 0-1 0 0,0 0 1 0 0,-1 0-1 0 0,1 1 1 0 0,0-1-1 0 0,0 0 1 0 0,0 0-1 0 0,0 0 1 0 0,0 0-1 0 0,0 0 1 0 0,0 0 0 0 0,0 0-1 0 0,0 0 1 0 0,0 0-1 0 0,1 1 1 0 0,-1-1-1 0 0,0 0 1 0 0,1 0-1 0 0,-1 0 1 0 0,0 0 0 0 0,1 1-1 0 0,-1-1 1 0 0,1 0-1 0 0,0 0 1 0 0,-1 1-1 0 0,1-1 1 0 0,-1 0-1 0 0,1 1 1 0 0,0-1-1 0 0,0 1 1 0 0,-1-1 0 0 0,1 1-1 0 0,0-1 1 0 0,1 0-1 0 0,32-14-4554 0 0,-32 14 3542 0 0,21-7-2307 0 0,4 0 492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3:16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32 680 0 0,'0'-19'2793'0'0,"0"7"3288"0"0,7 30-3210 0 0,1-1-1403 0 0,1 32 2088 0 0,5 64-1 0 0,-11-43-646 0 0,-9 104 0 0 0,6-87 243 0 0,0-86-2909 0 0,2-3-202 0 0,0 1-1 0 0,1 0 1 0 0,-1-1-1 0 0,0 0 1 0 0,0 0-1 0 0,0 1 1 0 0,0-1-1 0 0,-1 0 1 0 0,1-1-1 0 0,0 1 1 0 0,1-4-1 0 0,-1 3 10 0 0,44-58 31 0 0,2 1-1 0 0,3 3 0 0 0,71-63 0 0 0,-36 38-95 0 0,-71 67 2 0 0,-13 14-1 0 0,-1 0 1 0 0,3-3 2 0 0,-3 3 3 0 0,-3 1 1 0 0,1 1 6 0 0,-1 0 0 0 0,1-1 0 0 0,0 1 0 0 0,-1 0 0 0 0,1 0 0 0 0,0 0 1 0 0,-1 0-1 0 0,1 0 0 0 0,0 0 0 0 0,0 0 0 0 0,-1 2 0 0 0,-3 2-1 0 0,-22 17 48 0 0,1 2 0 0 0,1 1 0 0 0,2 0 1 0 0,0 2-1 0 0,1 1 0 0 0,-33 57 0 0 0,50-76 32 0 0,1 0 0 0 0,-1 0 0 0 0,2 0 1 0 0,-1 0-1 0 0,1 0 0 0 0,0 1 0 0 0,1 0 0 0 0,-2 16 0 0 0,4-20-33 0 0,0 0 0 0 0,1-1-1 0 0,-1 1 1 0 0,1-1-1 0 0,0 1 1 0 0,0-1-1 0 0,1 1 1 0 0,0-1-1 0 0,0 0 1 0 0,0 0-1 0 0,1 0 1 0 0,-1 0 0 0 0,1 0-1 0 0,0 0 1 0 0,1-1-1 0 0,5 7 1 0 0,-2-4-45 0 0,1 0 0 0 0,0-1 0 0 0,1 0 1 0 0,-1 0-1 0 0,1-1 0 0 0,0 0 0 0 0,0 0 1 0 0,1-1-1 0 0,-1 0 0 0 0,1-1 0 0 0,0 0 1 0 0,0-1-1 0 0,0 0 0 0 0,1-1 0 0 0,-1 0 1 0 0,11 0-1 0 0,8-1 0 0 0,-1-1-1 0 0,1-1 1 0 0,-1-1 0 0 0,44-12 0 0 0,-62 12 0 0 0,-1 0 0 0 0,0-1 0 0 0,9-4 0 0 0,-11 3 0 0 0,1-4-8057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3:18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19 316 0 0,'-16'-9'1981'0'0,"-12"2"16590"0"0,33 8-17752 0 0,59 3 1429 0 0,102-7 0 0 0,-41-1-1085 0 0,46 6 679 0 0,-154-3-1972 0 0,8-1-3166 0 0,-11 10-6846 0 0,-9-3 7463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3:18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0 804 0 0,'-10'7'911'0'0,"8"-6"-325"0"0,-1 0 1 0 0,1 1-1 0 0,0-1 1 0 0,0 1-1 0 0,-1 0 1 0 0,1 0-1 0 0,0 0 1 0 0,1 0-1 0 0,-1 0 1 0 0,0 0-1 0 0,-2 5 1803 0 0,8-3-376 0 0,-3-2-1723 0 0,0-1 0 0 0,0 0 0 0 0,0 0 0 0 0,1 1 1 0 0,-1-1-1 0 0,0 0 0 0 0,1 0 0 0 0,-1 0 0 0 0,1-1 0 0 0,-1 1 0 0 0,1 0 1 0 0,-1-1-1 0 0,1 1 0 0 0,0-1 0 0 0,2 1 0 0 0,37 4 1722 0 0,1-2-1 0 0,0-2 1 0 0,49-5 0 0 0,-19 0-361 0 0,35-2 397 0 0,35 0 1178 0 0,-132 5-3796 0 0,1 1-997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3:21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0 608 452 0 0,'2'0'13069'0'0,"16"-2"-12049"0"0,-7-1-160 0 0,1-1-1 0 0,-1 0 1 0 0,0-1 0 0 0,0 0 0 0 0,-1 0 0 0 0,13-10 0 0 0,-11 6-341 0 0,0 0 1 0 0,-1-1-1 0 0,0 0 0 0 0,-1-1 0 0 0,0-1 1 0 0,0 1-1 0 0,12-22 0 0 0,-8 8-116 0 0,-2 0-1 0 0,-1-1 1 0 0,0-1-1 0 0,9-42 1 0 0,-9 20 277 0 0,8-86 1 0 0,-13 33 567 0 0,-6 100-1134 0 0,0 3-77 0 0,1-1-1 0 0,-1 0 1 0 0,1 1 0 0 0,-1-1-1 0 0,1 1 1 0 0,-1-1-1 0 0,1 1 1 0 0,-1-1 0 0 0,0 1-1 0 0,1-1 1 0 0,-1 1 0 0 0,0-1-1 0 0,1 1 1 0 0,-1-1 0 0 0,0 1-1 0 0,0 0 1 0 0,0-1-1 0 0,1 1 1 0 0,-1 0 0 0 0,0-1-1 0 0,0 1 1 0 0,0 0 0 0 0,0-1-1 0 0,0 2 1 0 0,9 35 203 0 0,-3-16-55 0 0,9 44 615 0 0,11 109-1 0 0,-18-107-471 0 0,10 61-428 0 0,-18-127-153 0 0,0 1 0 0 0,1-1-1 0 0,-1 1 1 0 0,1-1 0 0 0,-1 1-1 0 0,1-1 1 0 0,0 1 0 0 0,0-1-1 0 0,0 1 1 0 0,2 1 0 0 0,-1-1-1249 0 0,0 0 1 0 0,0 0-1 0 0,1 0 1 0 0,-1 0 0 0 0,1-1-1 0 0,0 1 1 0 0,4 1-1 0 0,1 0-1553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3:21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446 174 664 0 0,'0'0'1272'0'0,"0"-5"208"0"0,-1-3-366 0 0,-1 0-1 0 0,1 0 0 0 0,-1 0 1 0 0,-1 0-1 0 0,1 0 0 0 0,-1 1 1 0 0,-1-1-1 0 0,-4-7 0 0 0,5 11-712 0 0,0 0-1 0 0,0 0 0 0 0,-1 0 0 0 0,1 0 0 0 0,-1 1 0 0 0,0-1 1 0 0,0 1-1 0 0,0 0 0 0 0,-1 0 0 0 0,1 0 0 0 0,-1 1 0 0 0,0 0 1 0 0,0 0-1 0 0,1 0 0 0 0,-7-1 0 0 0,1 1-20 0 0,0 0 0 0 0,0 1-1 0 0,0 0 1 0 0,0 1 0 0 0,0 0 0 0 0,0 1-1 0 0,0 0 1 0 0,0 0 0 0 0,0 1-1 0 0,0 1 1 0 0,0 0 0 0 0,0 0 0 0 0,-18 9-1 0 0,8-2 72 0 0,0 1-1 0 0,1 1 0 0 0,0 0 1 0 0,1 1-1 0 0,-21 20 0 0 0,34-28-329 0 0,0 1 0 0 0,0 0 0 0 0,0 0 0 0 0,0 0-1 0 0,1 0 1 0 0,0 1 0 0 0,0-1 0 0 0,1 1 0 0 0,0 0 0 0 0,0 0-1 0 0,0 0 1 0 0,-2 15 0 0 0,4-17-62 0 0,0 0-1 0 0,1 0 0 0 0,0 0 1 0 0,0 0-1 0 0,0 0 0 0 0,1 0 1 0 0,0 0-1 0 0,0 0 1 0 0,0 0-1 0 0,0 0 0 0 0,1 0 1 0 0,0 0-1 0 0,0-1 0 0 0,0 1 1 0 0,0-1-1 0 0,1 0 1 0 0,0 1-1 0 0,0-1 0 0 0,0 0 1 0 0,4 4-1 0 0,2-1-1 0 0,-1 0 0 0 0,1-1 0 0 0,0 1 0 0 0,0-2-1 0 0,1 1 1 0 0,0-2 0 0 0,0 1 0 0 0,0-1 0 0 0,0-1 0 0 0,1 1 0 0 0,0-2 0 0 0,-1 0-1 0 0,1 0 1 0 0,19 0 0 0 0,-18-1-45 0 0,0-1 1 0 0,0-1-1 0 0,0 0 0 0 0,0 0 1 0 0,0-1-1 0 0,0-1 0 0 0,0 0 0 0 0,-1-1 1 0 0,1 0-1 0 0,-1 0 0 0 0,0-1 0 0 0,0-1 1 0 0,10-7-1 0 0,-15 8-13 0 0,0 0 0 0 0,0 0 0 0 0,0-1 0 0 0,-1 1 0 0 0,0-1 0 0 0,0-1 0 0 0,0 1-1 0 0,-1-1 1 0 0,0 0 0 0 0,0 0 0 0 0,-1 0 0 0 0,0 0 0 0 0,0 0 0 0 0,-1-1 0 0 0,2-8 0 0 0,-2 10-5 0 0,-2-1 0 0 0,1 1 0 0 0,-1 0 0 0 0,0-1 0 0 0,0 1 0 0 0,0 0 0 0 0,-1-1 0 0 0,0 1 0 0 0,-1 0-1 0 0,1 0 1 0 0,-1 0 0 0 0,0 0 0 0 0,-1 0 0 0 0,1 0 0 0 0,-1 0 0 0 0,0 1 0 0 0,-1-1 0 0 0,1 1 0 0 0,-7-7 0 0 0,-5-4-293 0 0,-1 2 0 0 0,0 0 1 0 0,-1 0-1 0 0,-1 2 0 0 0,0 0 1 0 0,0 1-1 0 0,-1 1 0 0 0,0 0 1 0 0,-22-6-1 0 0,37 15-35 0 0,1 0 0 0 0,-1 0 0 0 0,0 0 0 0 0,0 1 0 0 0,1-1 1 0 0,-7 1-1 0 0,-1 1-2951 0 0,1 3-3565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3:22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1024 0 0,'0'-2'1667'0'0,"5"-40"16784"0"0,2 55-17597 0 0,-1 1 0 0 0,0 1 1 0 0,-1-1-1 0 0,-1 1 0 0 0,5 22 0 0 0,8 84 1758 0 0,-16-109-2350 0 0,2 13 116 0 0,17 191 2846 0 0,-19-197-3202 0 0,0 4-21 0 0,8 38 0 0 0,-9-60-382 0 0,0 0 0 0 0,0 0 1 0 0,1 0-1 0 0,-1 1 0 0 0,0-1 0 0 0,0 0 0 0 0,1 0 0 0 0,-1 0 1 0 0,1 0-1 0 0,-1 0 0 0 0,1 0 0 0 0,-1 0 0 0 0,1 0 0 0 0,0 0 1 0 0,-1 0-1 0 0,1 0 0 0 0,0 0 0 0 0,0 0 0 0 0,0-1 0 0 0,0 1 1 0 0,0 0-1 0 0,0 0 0 0 0,0-1 0 0 0,0 1 0 0 0,0-1 0 0 0,0 1 1 0 0,0-1-1 0 0,0 1 0 0 0,0-1 0 0 0,0 0 0 0 0,0 0 0 0 0,1 1 1 0 0,-1-1-1 0 0,0 0 0 0 0,0 0 0 0 0,2 0 0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3:22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14 864 0 0,'18'-14'23112'0'0,"-20"16"-22797"0"0,0 1 0 0 0,0-1-1 0 0,1 0 1 0 0,-1 1 0 0 0,0-1 0 0 0,1 1-1 0 0,-1 0 1 0 0,1 0 0 0 0,0-1 0 0 0,0 1-1 0 0,0 0 1 0 0,1 0 0 0 0,-1 0 0 0 0,0 0-1 0 0,1 0 1 0 0,0 0 0 0 0,0 0 0 0 0,0 0-1 0 0,0 0 1 0 0,0 0 0 0 0,1 0 0 0 0,-1 0-1 0 0,3 5 1 0 0,-3-8-140 0 0,0 1-139 0 0,0-1-1 0 0,0 1 1 0 0,1-1-1 0 0,-1 1 0 0 0,0-1 1 0 0,1 1-1 0 0,-1-1 1 0 0,0 0-1 0 0,1 1 1 0 0,-1-1-1 0 0,1 1 1 0 0,-1-1-1 0 0,1 0 0 0 0,-1 1 1 0 0,1-1-1 0 0,-1 0 1 0 0,1 0-1 0 0,-1 1 1 0 0,1-1-1 0 0,-1 0 0 0 0,1 0 1 0 0,-1 0-1 0 0,1 0 1 0 0,-1 0-1 0 0,1 0 1 0 0,0 0-1 0 0,-1 0 1 0 0,2 0-1 0 0,7 0-1 0 0,1-2-34 0 0,-3-2 0 0 0,-1-2 0 0 0,-5-3 0 0 0,-1 8-235 0 0,0 0 1 0 0,-1-1-1 0 0,1 1 1 0 0,-1 0-1 0 0,0 0 1 0 0,1 0-1 0 0,-1-1 0 0 0,0 1 1 0 0,0 0-1 0 0,0 0 1 0 0,1 0-1 0 0,-1 0 1 0 0,0 0-1 0 0,0 0 0 0 0,-1 1 1 0 0,1-1-1 0 0,0 0 1 0 0,0 0-1 0 0,0 1 1 0 0,0-1-1 0 0,-2 0 1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3:25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20 174 148 0 0,'-19'-8'5979'0'0,"19"8"-5901"0"0,0 0 0 0 0,0 0 0 0 0,0 0 1 0 0,0 0-1 0 0,0 0 0 0 0,0-1 1 0 0,0 1-1 0 0,0 0 0 0 0,0 0 1 0 0,1-2 1800 0 0,-1 2-1801 0 0,27-6 5966 0 0,-11 4-6382 0 0,32-6 2194 0 0,137-28 2554 0 0,-156 28-3693 0 0,1-1 1 0 0,-1-2 0 0 0,0 0-1 0 0,28-17 1 0 0,-51 25-490 0 0,0-1 0 0 0,-1 0 0 0 0,1 0 0 0 0,-1 0 0 0 0,0-1 0 0 0,0 1-1 0 0,7-10 1 0 0,-11 13 270 0 0,-5 4-412 0 0,-1 0-63 0 0,-1 1 1 0 0,1 0-1 0 0,1 1 1 0 0,-1-1-1 0 0,0 1 1 0 0,1 0 0 0 0,0 0-1 0 0,0 0 1 0 0,1 1-1 0 0,-5 8 1 0 0,3-4 8 0 0,1 1 0 0 0,0 0 1 0 0,1 0-1 0 0,0 0 0 0 0,-2 16 0 0 0,2 11 108 0 0,2 0 0 0 0,6 64 0 0 0,-3-74-31 0 0,7 47 582 0 0,3-1 0 0 0,34 115 0 0 0,-13-95 487 0 0,-33-93-1083 0 0,-4 1-91 0 0,1-1-1 0 0,-1 0 1 0 0,1 0 0 0 0,-1-1-1 0 0,0 1 1 0 0,1-1 0 0 0,-1 0 0 0 0,0 0-1 0 0,-5 0 1 0 0,-2 0-3 0 0,-351 12 240 0 0,359-12-221 0 0,-34 6 1166 0 0,53 2-1065 0 0,-10-6-121 0 0,1-1 0 0 0,0 1 0 0 0,0-1 0 0 0,0-1 0 0 0,0 1 0 0 0,-1-1 0 0 0,1 0 0 0 0,10-2 0 0 0,4 0 0 0 0,295-3-5699 0 0,-284 9-2161 0 0,-13-2 4565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53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579 56 76 0 0,'-7'-6'378'0'0,"0"0"0"0"0,0 1 0 0 0,-1-1 0 0 0,1 2 0 0 0,-1-1 0 0 0,0 1-1 0 0,-1 1 1 0 0,1-1 0 0 0,-1 1 0 0 0,0 1 0 0 0,1-1 0 0 0,-1 2 0 0 0,0-1 0 0 0,0 1 0 0 0,-1 1 0 0 0,-15 0 0 0 0,5 2 224 0 0,0 1 0 0 0,0 1 1 0 0,0 0-1 0 0,1 2 0 0 0,0 0 0 0 0,0 1 1 0 0,0 1-1 0 0,1 1 0 0 0,1 1 1 0 0,-1 0-1 0 0,1 1 0 0 0,1 1 1 0 0,0 0-1 0 0,1 1 0 0 0,-23 26 1 0 0,26-25-221 0 0,0 0 0 0 0,1 1 0 0 0,1 1 0 0 0,1 0 0 0 0,0 0 0 0 0,1 1 0 0 0,0 0 0 0 0,1 1 0 0 0,2-1 1 0 0,-1 1-1 0 0,2 0 0 0 0,1 1 0 0 0,0-1 0 0 0,1 0 0 0 0,1 1 0 0 0,0 0 0 0 0,4 26 0 0 0,-1-32-216 0 0,0 0-1 0 0,1 0 1 0 0,1 0-1 0 0,0-1 0 0 0,1 1 1 0 0,0-1-1 0 0,1 0 1 0 0,0-1-1 0 0,1 1 0 0 0,0-1 1 0 0,0 0-1 0 0,2-1 1 0 0,-1 0-1 0 0,1 0 1 0 0,1-1-1 0 0,11 9 0 0 0,-6-6-179 0 0,1-2-1 0 0,0 0 1 0 0,0-1-1 0 0,1-1 1 0 0,0 0-1 0 0,0-1 1 0 0,1-1-1 0 0,0-1 1 0 0,0 0-1 0 0,1-2 1 0 0,18 2-1 0 0,-10-3-617 0 0,0-1 0 0 0,0-1-1 0 0,0-1 1 0 0,0-2 0 0 0,46-10 0 0 0,-52 8-759 0 0,0-2 1 0 0,-1 0 0 0 0,0-1-1 0 0,27-16 1 0 0,-4-5-1165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3:25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169 455 8125 0 0,'0'0'8536'0'0,"-5"0"-5811"0"0,-7 1-1504 0 0,-1-1-1 0 0,1 0 1 0 0,0-1-1 0 0,0 0 0 0 0,0-1 1 0 0,-19-5-1 0 0,27 6-1099 0 0,1 0-1 0 0,0 0 1 0 0,0-1-1 0 0,0 1 1 0 0,0-1 0 0 0,0 1-1 0 0,0-1 1 0 0,0 0 0 0 0,1 0-1 0 0,-1 0 1 0 0,1-1-1 0 0,-1 1 1 0 0,1 0 0 0 0,0-1-1 0 0,0 0 1 0 0,0 1 0 0 0,0-1-1 0 0,0 0 1 0 0,1 0-1 0 0,-1 0 1 0 0,1 0 0 0 0,0-1-1 0 0,0 1 1 0 0,0 0 0 0 0,0 0-1 0 0,1-1 1 0 0,-1 1-1 0 0,1 0 1 0 0,0-1 0 0 0,0-2-1 0 0,1-6-47 0 0,1 0 1 0 0,0 0-1 0 0,1 1 0 0 0,0-1 1 0 0,0 1-1 0 0,2 0 0 0 0,-1 0 0 0 0,11-17 1 0 0,-1 5 72 0 0,1 0 1 0 0,31-34-1 0 0,-29 39-146 0 0,0 0 0 0 0,1 1 0 0 0,1 1 0 0 0,26-18 0 0 0,-37 29 0 0 0,-1 0 0 0 0,1 1 0 0 0,0 0 0 0 0,0 0 0 0 0,0 1 0 0 0,0 0 0 0 0,0 0 0 0 0,1 1 0 0 0,0 0 0 0 0,-1 0 0 0 0,1 1 0 0 0,0 1 0 0 0,0-1 0 0 0,0 1 0 0 0,13 2 0 0 0,-19-2 0 0 0,-1 1 0 0 0,1-1 0 0 0,-1 1 0 0 0,1 0 0 0 0,-1 0 0 0 0,1 0 0 0 0,-1 0 0 0 0,0 0 0 0 0,0 0 0 0 0,0 1 0 0 0,0-1 0 0 0,0 1 0 0 0,0-1 0 0 0,0 1 0 0 0,0 0 0 0 0,0 0 0 0 0,-1 0 0 0 0,1 0 0 0 0,-1 0 0 0 0,1 0 0 0 0,-1 0 0 0 0,0 1 0 0 0,0-1 0 0 0,1 3 0 0 0,-1-2 0 0 0,-1 1 0 0 0,0-1 0 0 0,1 0 0 0 0,-1 0 0 0 0,0 0 0 0 0,-1 0 0 0 0,1 1 0 0 0,-1-1 0 0 0,1 0 0 0 0,-1 0 0 0 0,0 0 0 0 0,0 0 0 0 0,0 0 0 0 0,-1 0 0 0 0,1 0 0 0 0,-1 0 0 0 0,1-1 0 0 0,-5 6 0 0 0,-2 2 0 0 0,-1 0 0 0 0,0-1 0 0 0,-1 0 0 0 0,0-1 0 0 0,0 1 0 0 0,-1-2 0 0 0,-13 9 0 0 0,-12 2 0 0 0,-38 14 0 0 0,15-6 0 0 0,19-8-3 0 0,39-18-27 0 0,7 1-272 0 0,88 11 158 0 0,71 12 258 0 0,-128-17-82 0 0,5 1 69 0 0,45 15 0 0 0,-76-20-86 0 0,0 2-1 0 0,0-1 1 0 0,0 1-1 0 0,-1 1 1 0 0,1 0-1 0 0,-2 0 1 0 0,1 1-1 0 0,16 15 1 0 0,-24-20-15 0 0,0-1 0 0 0,-1 1 0 0 0,1 0 0 0 0,0 0 0 0 0,-1 0 0 0 0,1 1 0 0 0,-1-1 0 0 0,0 0 0 0 0,0 0 0 0 0,0 1 0 0 0,0-1 0 0 0,0 1 0 0 0,0-1 0 0 0,-1 1 0 0 0,1-1 0 0 0,-1 1 0 0 0,1-1 0 0 0,-1 1 0 0 0,0 0 0 0 0,-1 3 0 0 0,1-3 0 0 0,-1 0 0 0 0,-1 0 0 0 0,1 0 0 0 0,0 1 0 0 0,-1-1 0 0 0,1 0 0 0 0,-1-1 0 0 0,0 1 0 0 0,0 0 0 0 0,0-1 0 0 0,-1 1 0 0 0,1-1 0 0 0,-4 4 0 0 0,-7 3 0 0 0,1 0 0 0 0,-1-1 0 0 0,0-1 0 0 0,-1 0 0 0 0,-21 8 0 0 0,2-4-72 0 0,0-2 1 0 0,-1-1-1 0 0,0-1 1 0 0,-1-2-1 0 0,1-1 1 0 0,-1-2-1 0 0,0-2 1 0 0,-38-3-1 0 0,71 2-263 0 0,-1 1 1 0 0,0 0-1 0 0,0-1 0 0 0,1 0 1 0 0,-1 0-1 0 0,0 0 0 0 0,-3-1 1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3:26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92 968 0 0,'13'-11'1495'0'0,"1"1"0"0"0,0 1 0 0 0,0 0 0 0 0,1 0 0 0 0,0 2 0 0 0,1 0 0 0 0,-1 1 0 0 0,1 0 0 0 0,23-4-1 0 0,-29 7-908 0 0,1 1 0 0 0,0 1 0 0 0,0 0 0 0 0,-1 0 0 0 0,1 1 0 0 0,0 1 0 0 0,0-1 0 0 0,-1 2-1 0 0,1-1 1 0 0,0 2 0 0 0,-1-1 0 0 0,1 1 0 0 0,-1 1 0 0 0,0 0 0 0 0,16 9 0 0 0,-23-11-441 0 0,-1 0 0 0 0,1 0 1 0 0,-1 0-1 0 0,1 0 1 0 0,-1 0-1 0 0,0 0 1 0 0,0 1-1 0 0,0-1 0 0 0,0 1 1 0 0,0-1-1 0 0,-1 1 1 0 0,1 0-1 0 0,-1 0 1 0 0,1 0-1 0 0,-1 0 0 0 0,1 3 1 0 0,-2-1 2 0 0,1 0 1 0 0,0 0-1 0 0,-1 0 1 0 0,0 0-1 0 0,0 0 0 0 0,-1 0 1 0 0,1 0-1 0 0,-1-1 1 0 0,-2 8-1 0 0,-4 6 108 0 0,0 0 0 0 0,-1 0-1 0 0,0-1 1 0 0,-14 19 0 0 0,22-36-252 0 0,-9 15 137 0 0,-1 0 3 0 0,1-1 0 0 0,1 1 0 0 0,0 0 0 0 0,1 1 0 0 0,1 0 0 0 0,-7 27 0 0 0,12-41-120 0 0,1 0 0 0 0,0-1 1 0 0,0 1-1 0 0,1 0 0 0 0,-1 0 0 0 0,0 0 0 0 0,0-1 0 0 0,1 1 0 0 0,-1 0 1 0 0,1 0-1 0 0,0-1 0 0 0,0 1 0 0 0,-1-1 0 0 0,1 1 0 0 0,0 0 0 0 0,0-1 0 0 0,0 1 1 0 0,1-1-1 0 0,-1 0 0 0 0,0 1 0 0 0,0-1 0 0 0,1 0 0 0 0,-1 0 0 0 0,1 0 0 0 0,-1 0 1 0 0,1 0-1 0 0,-1 0 0 0 0,1 0 0 0 0,0-1 0 0 0,-1 1 0 0 0,1 0 0 0 0,0-1 0 0 0,2 1 1 0 0,8 2 39 0 0,-1-1 0 0 0,1 0 1 0 0,20 1-1 0 0,-32-3-62 0 0,33 0 1 0 0,0-1-1 0 0,44-8 1 0 0,-21 2-4 0 0,-4-1-2105 0 0,-31 1-8308 0 0,-14 5 8583 0 0,3-2-1324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10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54 140 628 0 0,'-54'-47'14128'0'0,"65"34"-11932"0"0,-10 13-2075 0 0,1-1 0 0 0,-1 0-1 0 0,1 1 1 0 0,-1-1 0 0 0,1 1 0 0 0,0-1 0 0 0,-1 1-1 0 0,1 0 1 0 0,0 0 0 0 0,-1 0 0 0 0,1 0-1 0 0,0 0 1 0 0,1 0 0 0 0,4 0 238 0 0,203 2 3813 0 0,-75 0-2825 0 0,-62-1-730 0 0,157-4 886 0 0,-161-1-696 0 0,92-17 0 0 0,-149 19-659 0 0,0-1 1 0 0,0 0-1 0 0,0-1 0 0 0,0 0 0 0 0,-1-1 0 0 0,0 0 0 0 0,0-1 1 0 0,14-10-1 0 0,-23 15-64 0 0,-2 1-78 0 0,0-1 1 0 0,0 1-1 0 0,0 0 1 0 0,0 0-1 0 0,0 0 1 0 0,0-1-1 0 0,0 1 1 0 0,0 0 0 0 0,0 0-1 0 0,0 0 1 0 0,-1 0-1 0 0,1 0 1 0 0,0-1-1 0 0,0 1 1 0 0,0 0-1 0 0,0 0 1 0 0,0 0-1 0 0,-1 0 1 0 0,1 0-1 0 0,0 0 1 0 0,0 0 0 0 0,0-1-1 0 0,0 1 1 0 0,-1 0-1 0 0,1 0 1 0 0,0 0-1 0 0,0 0 1 0 0,0 0-1 0 0,-1 0 1 0 0,1 0-1 0 0,0 0 1 0 0,0 0-1 0 0,0 0 1 0 0,0 0 0 0 0,-1 0-1 0 0,1 0 1 0 0,0 0-1 0 0,0 0 1 0 0,0 0-1 0 0,-1 1 1 0 0,1-1-1 0 0,0 0 1 0 0,0 0-1 0 0,0 0 1 0 0,0 0-1 0 0,-1 0 1 0 0,1 0-1 0 0,0 0 1 0 0,0 1 0 0 0,0-1-1 0 0,0 0 1 0 0,0 0-1 0 0,0 0 1 0 0,-1 1-1 0 0,-18 12 76 0 0,-17 23-65 0 0,23-19 19 0 0,0 0 1 0 0,2 1-1 0 0,0 1 1 0 0,1 0-1 0 0,0 1 1 0 0,2-1-1 0 0,1 2 1 0 0,0-1-1 0 0,1 1 1 0 0,2 0-1 0 0,0 0 1 0 0,-2 35-1 0 0,5-27 142 0 0,1 1 0 0 0,2-1 0 0 0,1 1 0 0 0,1-1 0 0 0,1 0 0 0 0,2 0-1 0 0,0 0 1 0 0,19 43 0 0 0,31 77 383 0 0,-54-140-561 0 0,-3 5 0 0 0,-1-12 0 0 0,0-1 0 0 0,1 1 0 0 0,-1-1 0 0 0,0 0 0 0 0,0 1 0 0 0,0-1 0 0 0,0 0 0 0 0,0 0 0 0 0,0 1 0 0 0,0-1 0 0 0,-2 1 0 0 0,-2 1 0 0 0,1-1 0 0 0,0 0 0 0 0,-1 0 0 0 0,0 0 0 0 0,1 0 0 0 0,-1-1 0 0 0,0 0 0 0 0,-8 1 0 0 0,-46 2 0 0 0,40-3 0 0 0,-510 54 0 0 0,450-39 0 0 0,79-15 0 0 0,0-1 0 0 0,0 0 0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0,0 0 0 0 0,0 0 0 0 0,0 1 0 0 0,0-1 0 0 0,0 0 0 0 0,-1 0 0 0 0,15 3 0 0 0,-1-1 0 0 0,1 0 0 0 0,0-1 0 0 0,24 0 0 0 0,68-9 0 0 0,-41 2 0 0 0,54-4 0 0 0,63-3 0 0 0,-150 16-50 0 0,11 5-773 0 0,3 6-3708 0 0,9 1-3886 0 0,-29-10 5172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11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27 425 404 0 0,'0'0'18112'0'0,"-4"-4"-16903"0"0,-12-14-99 0 0,16 17-1004 0 0,-1 0 0 0 0,1 1 1 0 0,-1-1-1 0 0,1 0 0 0 0,-1 0 0 0 0,1 0 0 0 0,-1 0 0 0 0,1 0 0 0 0,0 0 0 0 0,-1 0 0 0 0,1 0 0 0 0,0 0 1 0 0,0 0-1 0 0,0 0 0 0 0,0 0 0 0 0,0 0 0 0 0,0 0 0 0 0,0 0 0 0 0,0 0 0 0 0,1-2 0 0 0,-1-4 484 0 0,-1-13 152 0 0,0-1-1 0 0,1 1 0 0 0,1-1 0 0 0,1 1 0 0 0,6-29 0 0 0,-5 38-594 0 0,0 0-1 0 0,1 0 0 0 0,1 0 0 0 0,-1 1 0 0 0,2-1 0 0 0,-1 1 0 0 0,1 1 0 0 0,1-1 0 0 0,0 1 0 0 0,0 0 0 0 0,13-12 0 0 0,-7 10 15 0 0,1 0 0 0 0,0 1 0 0 0,0 1 0 0 0,0 0 0 0 0,1 1 0 0 0,1 0 0 0 0,19-6 0 0 0,-28 11-74 0 0,0 2 0 0 0,0-1 0 0 0,0 0-1 0 0,0 1 1 0 0,0 1 0 0 0,0-1 0 0 0,1 1-1 0 0,13 2 1 0 0,-17-2-48 0 0,0 1 0 0 0,0 0-1 0 0,0 1 1 0 0,0-1 0 0 0,0 1 0 0 0,0 0-1 0 0,-1 0 1 0 0,1 0 0 0 0,0 0 0 0 0,-1 1-1 0 0,0-1 1 0 0,1 1 0 0 0,-1 0 0 0 0,0 0-1 0 0,0 0 1 0 0,2 5 0 0 0,-3-6-35 0 0,-1 1 0 0 0,1-1 0 0 0,-1 1-1 0 0,0-1 1 0 0,0 1 0 0 0,0 0 0 0 0,0-1 0 0 0,-1 1 0 0 0,1 0-1 0 0,-1 0 1 0 0,0-1 0 0 0,1 1 0 0 0,-1 0 0 0 0,-1 0 0 0 0,1 0 0 0 0,0-1-1 0 0,-1 1 1 0 0,1 0 0 0 0,-1 0 0 0 0,0-1 0 0 0,0 1 0 0 0,0 0 0 0 0,0-1-1 0 0,0 1 1 0 0,-1-1 0 0 0,1 1 0 0 0,-1-1 0 0 0,1 0 0 0 0,-5 4-1 0 0,-1 2 8 0 0,-1 0-1 0 0,0 0 0 0 0,0-1 0 0 0,0 0 0 0 0,-1 0 0 0 0,-12 6 0 0 0,11-7-10 0 0,-13 7 0 0 0,-1 0 0 0 0,-40 14 0 0 0,63-27 0 0 0,1 0 0 0 0,0 0 0 0 0,-1 0 0 0 0,1 1 0 0 0,0-1 0 0 0,-1 0 0 0 0,1 0 0 0 0,0 0 0 0 0,-1 0 0 0 0,1 0 0 0 0,0 0 0 0 0,-1 1 0 0 0,1-1 0 0 0,0 0 0 0 0,0 0 0 0 0,-1 0 0 0 0,1 1 0 0 0,0-1 0 0 0,0 0 0 0 0,-1 0 0 0 0,1 1 0 0 0,0-1 0 0 0,0 0 0 0 0,0 1 0 0 0,0-1 0 0 0,-1 0 0 0 0,1 1 0 0 0,0-1 0 0 0,0 1 0 0 0,9 3-1 0 0,24 3-5 0 0,-26-7 2 0 0,37 7-24 0 0,104 22-40 0 0,-128-24 72 0 0,-1 1 0 0 0,0 0 0 0 0,-1 2 0 0 0,0 0 1 0 0,27 17-1 0 0,-40-22 3 0 0,0 0 0 0 0,0 0-1 0 0,-1 1 1 0 0,1 0 0 0 0,-1 0 0 0 0,0 0 0 0 0,0 1 0 0 0,0-1 0 0 0,0 1-1 0 0,-1 0 1 0 0,6 10 0 0 0,-8-2-7 0 0,-4 5 0 0 0,1-14 0 0 0,0 0 0 0 0,-1 0 0 0 0,1 0 0 0 0,-1 0 0 0 0,0 0 0 0 0,0-1 0 0 0,-1 0 0 0 0,1 0 0 0 0,-1 0 0 0 0,0 0 0 0 0,1 0 0 0 0,-1-1 0 0 0,0 1 0 0 0,-1-1 0 0 0,1 0 0 0 0,0 0 0 0 0,-7 1 0 0 0,-7 3 0 0 0,0-1 0 0 0,0-1 0 0 0,-19 3 0 0 0,-37 0 0 0 0,-79-1 0 0 0,111-8 0 0 0,34 3 25 0 0,-19-4-184 0 0,41 5-6730 0 0,34 6 840 0 0,-23-4 2675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11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1 135 60 0 0,'4'-7'1230'0'0,"0"-1"0"0"0,1 1 0 0 0,0 0 0 0 0,0 0 0 0 0,1 0 0 0 0,0 1 0 0 0,10-8 0 0 0,-7 6-37 0 0,1 1 0 0 0,0 1-1 0 0,0-1 1 0 0,22-8 0 0 0,-16 9-266 0 0,0 1 1 0 0,0 0-1 0 0,0 1 1 0 0,0 1-1 0 0,1 1 1 0 0,-1 0-1 0 0,1 1 1 0 0,17 2 0 0 0,-30-1-670 0 0,1 0 0 0 0,-1 1 0 0 0,0-1 0 0 0,0 1 0 0 0,1 0 1 0 0,-1 1-1 0 0,0-1 0 0 0,0 1 0 0 0,0 0 0 0 0,0 0 0 0 0,0 0 1 0 0,-1 0-1 0 0,7 5 0 0 0,-9-5-179 0 0,0-1 0 0 0,1 1 1 0 0,-1 0-1 0 0,0-1 0 0 0,0 1 0 0 0,0 0 0 0 0,0 0 0 0 0,0 0 1 0 0,0 0-1 0 0,-1 0 0 0 0,1 0 0 0 0,-1 0 0 0 0,1 0 1 0 0,-1 0-1 0 0,0 0 0 0 0,0 0 0 0 0,0 0 0 0 0,0 0 1 0 0,0 0-1 0 0,0 0 0 0 0,-1 0 0 0 0,1 0 0 0 0,-1 0 0 0 0,1 0 1 0 0,-1 0-1 0 0,0 0 0 0 0,0 0 0 0 0,0 0 0 0 0,0 0 1 0 0,-2 3-1 0 0,-9 12 138 0 0,0-1 0 0 0,-1-1 0 0 0,0 0 0 0 0,-2 0 0 0 0,-28 22 0 0 0,27-25-20 0 0,1 2 0 0 0,0 0 1 0 0,1 0-1 0 0,0 2 1 0 0,-22 32-1 0 0,27-26-197 0 0,11-11 0 0 0,0-7 0 0 0,1-1 0 0 0,0 1 0 0 0,-1-1 0 0 0,1 0 0 0 0,0 0 0 0 0,1 0 0 0 0,-1-1 0 0 0,0 1 0 0 0,1-1 0 0 0,0 1 0 0 0,-1-1 0 0 0,1 0 0 0 0,0-1 0 0 0,0 1 0 0 0,0-1 0 0 0,8 2 0 0 0,29 8 0 0 0,0-2 0 0 0,1-2 0 0 0,0-2 0 0 0,75-1 0 0 0,-99-4 0 0 0,19 2 20 0 0,-35-2-22 0 0,27-9-102 0 0,-27 8-381 0 0,1 0 0 0 0,-1 0-1 0 0,0 0 1 0 0,0 0 0 0 0,-1 0 0 0 0,1 0 0 0 0,0-1-1 0 0,0 1 1 0 0,-1-1 0 0 0,1 1 0 0 0,0-1 0 0 0,1-2-1 0 0,9-8-7009 0 0,-2 4 4258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12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30 158 560 0 0,'0'0'130'0'0,"-10"-14"1767"0"0,-9-21 11758 0 0,20 22-9420 0 0,9 9-2884 0 0,0 0-1 0 0,0 0 1 0 0,13-3-1 0 0,68-8 977 0 0,-40 8-1327 0 0,-43 5-904 0 0,31-4 296 0 0,0-2-1 0 0,57-20 1 0 0,-61 17-4645 0 0,-22 13-6522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12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7 7841 0 0,'-3'2'1189'0'0,"1"-1"1"0"0,-1 1 0 0 0,1-1 0 0 0,-1 1-1 0 0,1 0 1 0 0,0 0 0 0 0,-1 0 0 0 0,1 1-1 0 0,0-1 1 0 0,-3 6 1687 0 0,8-7-1478 0 0,9 2-787 0 0,2-1-1 0 0,-1-1 1 0 0,0 0 0 0 0,0 0-1 0 0,0-1 1 0 0,0-1-1 0 0,22-3 1 0 0,9 0 249 0 0,104-11 1095 0 0,-50 0-6686 0 0,-78 14-3084 0 0,-10-1 4527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12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16 485 544 0 0,'-15'-7'13376'0'0,"28"-9"-5362"0"0,-3 7-8643 0 0,-2 0 1401 0 0,0-1 1 0 0,0-1 0 0 0,-1 1-1 0 0,0-1 1 0 0,0 0-1 0 0,-2-1 1 0 0,8-19 0 0 0,-1-5 114 0 0,8-46 0 0 0,-16 67-620 0 0,0-4-65 0 0,-1 1 0 0 0,-1 0 0 0 0,0-1 0 0 0,-1 0 0 0 0,-1 1 1 0 0,-1-1-1 0 0,-1 0 0 0 0,0 1 0 0 0,-8-30 0 0 0,29 161 1017 0 0,-10-75-1219 0 0,52 182 0 0 0,-60-218-274 0 0,0 1 0 0 0,0-1-1 0 0,0 0 1 0 0,1 1 0 0 0,-1-1 0 0 0,1 0-1 0 0,-1 0 1 0 0,1 0 0 0 0,4 3 0 0 0,-4-3-202 0 0,0-1 1 0 0,0 1 0 0 0,0-1-1 0 0,0 1 1 0 0,1-1 0 0 0,-1 0 0 0 0,1 0-1 0 0,-1 0 1 0 0,1 0 0 0 0,-1 0-1 0 0,1-1 1 0 0,-1 1 0 0 0,1-1-1 0 0,0 0 1 0 0,-1 1 0 0 0,1-1-1 0 0,0 0 1 0 0,-1-1 0 0 0,1 1-1 0 0,0 0 1 0 0,-1-1 0 0 0,1 0-1 0 0,-1 1 1 0 0,5-3 0 0 0,3-4-2634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13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13 118 812 0 0,'3'-58'4111'0'0,"-1"28"907"0"0,-1 0 7112 0 0,-3 65-9654 0 0,-6 37 0 0 0,0 4-2374 0 0,7-61-1165 0 0,1 1-1 0 0,3 29 1 0 0,4-4-5836 0 0,-4-24 3976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13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4 102 528 0 0,'-1'-1'361'0'0,"1"-1"0"0"0,-1 1 0 0 0,1 0 1 0 0,0-1-1 0 0,-1 1 0 0 0,1 0 0 0 0,0-1 0 0 0,0 1 0 0 0,0-1 0 0 0,0 1 0 0 0,0 0 0 0 0,0-1 1 0 0,0 1-1 0 0,0-1 0 0 0,1 1 0 0 0,-1 0 0 0 0,0-1 0 0 0,1 1 0 0 0,-1 0 0 0 0,1-1 0 0 0,1 0 1 0 0,-1-1 67 0 0,1 0 0 0 0,1 1 1 0 0,-1 0-1 0 0,0-1 0 0 0,0 1 1 0 0,1 0-1 0 0,-1 0 1 0 0,1 0-1 0 0,3-1 0 0 0,6-3 690 0 0,0 0 0 0 0,0 2-1 0 0,20-7 1 0 0,-10 6 280 0 0,0 0-1 0 0,0 1 1 0 0,44-2 0 0 0,-55 6-996 0 0,0 0 0 0 0,0 1 1 0 0,0 0-1 0 0,0 1 0 0 0,0 0 1 0 0,0 1-1 0 0,0 0 0 0 0,0 0 1 0 0,-1 1-1 0 0,10 5 1 0 0,-17-7-296 0 0,0 0 0 0 0,-1-1 1 0 0,1 1-1 0 0,-1 0 0 0 0,1 0 1 0 0,-1 0-1 0 0,0 1 0 0 0,0-1 1 0 0,0 0-1 0 0,0 1 0 0 0,0-1 1 0 0,0 1-1 0 0,-1 0 0 0 0,0 0 1 0 0,1 0-1 0 0,-1 0 0 0 0,0-1 1 0 0,0 1-1 0 0,0 1 0 0 0,0 4 1 0 0,-1-4-35 0 0,0 1 1 0 0,0-1 0 0 0,-1 0-1 0 0,1 1 1 0 0,-1-1 0 0 0,0 1-1 0 0,0-1 1 0 0,-1 0-1 0 0,1 0 1 0 0,-1 0 0 0 0,0 0-1 0 0,0 0 1 0 0,0 0 0 0 0,-3 4-1 0 0,-16 17 158 0 0,-1 0 0 0 0,-1-1 0 0 0,-48 40 0 0 0,-20 20 351 0 0,85-79-547 0 0,1 1 0 0 0,0 0-1 0 0,0 0 1 0 0,1 1 0 0 0,0 0-1 0 0,-5 10 1 0 0,8-15-27 0 0,0 0 0 0 0,0 0 0 0 0,1-1 0 0 0,-1 1 0 0 0,1 0 0 0 0,0 0 0 0 0,-1 0 0 0 0,1 0 0 0 0,0-1 0 0 0,0 1 0 0 0,0 0 0 0 0,0 0 0 0 0,0 0-1 0 0,1 0 1 0 0,-1 0 0 0 0,1 0 0 0 0,-1-1 0 0 0,1 1 0 0 0,-1 0 0 0 0,1 0 0 0 0,0-1 0 0 0,0 1 0 0 0,0-1 0 0 0,0 1 0 0 0,0 0 0 0 0,0-1 0 0 0,1 0 0 0 0,-1 1 0 0 0,0-1 0 0 0,1 0 0 0 0,2 2 0 0 0,5 3-25 0 0,0-1 0 0 0,0-1 0 0 0,1 1 0 0 0,0-2 0 0 0,0 1 0 0 0,0-1 0 0 0,0-1 0 0 0,0 0 0 0 0,0 0 0 0 0,18 0 0 0 0,9-2-2130 0 0,59-6 1 0 0,-89 5 1688 0 0,6 0-2219 0 0,-1-2 0 0 0,24-6-1 0 0,7-4-712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54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266 105 172 0 0,'2'-16'348'0'0,"4"-33"1318"0"0,-9 19 2343 0 0,3 29-3861 0 0,0 1 1 0 0,0-1 0 0 0,-1 1-1 0 0,1-1 1 0 0,0 1 0 0 0,0-1-1 0 0,0 1 1 0 0,-1-1 0 0 0,1 1-1 0 0,0 0 1 0 0,-1-1-1 0 0,1 1 1 0 0,0-1 0 0 0,-1 1-1 0 0,1 0 1 0 0,-1-1 0 0 0,1 1-1 0 0,0 0 1 0 0,-1 0 0 0 0,1-1-1 0 0,-1 1 1 0 0,1 0 0 0 0,-1 0-1 0 0,1 0 1 0 0,-1-1 0 0 0,1 1-1 0 0,-1 0 1 0 0,1 0 0 0 0,-1 0-1 0 0,1 0 1 0 0,-1 0 0 0 0,1 0-1 0 0,-1 0 1 0 0,1 0 0 0 0,-1 0-1 0 0,1 0 1 0 0,-1 1 0 0 0,1-1-1 0 0,-1 0 1 0 0,1 0 0 0 0,-1 0-1 0 0,1 0 1 0 0,0 1 0 0 0,-1-1-1 0 0,1 0 1 0 0,-1 1 0 0 0,1-1-1 0 0,0 0 1 0 0,-1 1 0 0 0,1-1-1 0 0,-1 1 1 0 0,-21 19 2372 0 0,-4 13-677 0 0,1 1 1 0 0,-32 58 0 0 0,-31 82 1593 0 0,78-154-2937 0 0,5-9-342 0 0,2-7-279 0 0,0 1-1 0 0,1 0 1 0 0,0 0-1 0 0,0 0 1 0 0,1 0-1 0 0,-3 7 1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14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50 158 268 0 0,'-8'-8'759'0'0,"-19"-21"2857"0"0,25 27-3081 0 0,1 1 0 0 0,-1-1 1 0 0,1 0-1 0 0,0 0 0 0 0,0 0 1 0 0,-1-1-1 0 0,2 1 0 0 0,-1 0 0 0 0,0 0 1 0 0,0-1-1 0 0,1 1 0 0 0,-1-4 1 0 0,1 4-215 0 0,0 0-1 0 0,1 1 1 0 0,-1-1 0 0 0,1 1 0 0 0,0-1-1 0 0,-1 0 1 0 0,1 1 0 0 0,0-1 0 0 0,0 1 0 0 0,0 0-1 0 0,0-1 1 0 0,0 1 0 0 0,0 0 0 0 0,0-1 0 0 0,0 1-1 0 0,1 0 1 0 0,-1 0 0 0 0,0 0 0 0 0,1 0 0 0 0,2-1-1 0 0,33-15 2401 0 0,-32 15-2299 0 0,18-7 532 0 0,0 2 0 0 0,0 0 0 0 0,1 1 0 0 0,0 2 0 0 0,0 0-1 0 0,0 2 1 0 0,1 0 0 0 0,40 4 0 0 0,-60-2-863 0 0,1 1 0 0 0,-1 0 0 0 0,0 0-1 0 0,0 1 1 0 0,0 0 0 0 0,0 0 0 0 0,0 0 0 0 0,0 0-1 0 0,-1 1 1 0 0,1 0 0 0 0,-1 0 0 0 0,1 0 0 0 0,-1 0-1 0 0,0 1 1 0 0,7 7 0 0 0,-7-5 13 0 0,0 0 0 0 0,0 0 0 0 0,-1 0 0 0 0,0 0 0 0 0,0 0 0 0 0,0 1 0 0 0,-1 0 0 0 0,0-1 0 0 0,0 1 0 0 0,-1 0 0 0 0,2 11 0 0 0,19 177-104 0 0,-19-170-340 0 0,2 48-2295 0 0,-4-65-2074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14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50 568 0 0,'-53'-9'2350'0'0,"-24"-5"3160"0"0,29 2 8505 0 0,53 10-10655 0 0,23-3-2595 0 0,133-2 4537 0 0,-93 7-5491 0 0,-28 0-1618 0 0,12 1-8288 0 0,-34-2 6706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15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0 339 628 0 0,'2'1'1349'0'0,"12"8"1233"0"0,10 12 10167 0 0,-12-11-6370 0 0,-7-9-2265 0 0,-2-15-3449 0 0,-1 1 1 0 0,3-26-1 0 0,-4 21-439 0 0,1 0-1 0 0,5-18 1 0 0,-2 16-99 0 0,1 0 0 0 0,1 1-1 0 0,1 0 1 0 0,1 0 0 0 0,1 0 0 0 0,0 1-1 0 0,19-25 1 0 0,-23 37-77 0 0,-1 0 0 0 0,1 0 0 0 0,0 0-1 0 0,0 1 1 0 0,0 0 0 0 0,1 0 0 0 0,0 1-1 0 0,0 0 1 0 0,13-6 0 0 0,-14 8-6 0 0,0 0 0 0 0,0 1 0 0 0,0 0 0 0 0,0 0 0 0 0,0 0 0 0 0,0 0 0 0 0,1 1 0 0 0,-1 0 0 0 0,0 1 0 0 0,0-1 0 0 0,0 1 0 0 0,1 0 0 0 0,-1 1 0 0 0,7 2 0 0 0,-2 0-32 0 0,0 0 0 0 0,0 1 0 0 0,0 1-1 0 0,-1 0 1 0 0,0 0 0 0 0,0 1 0 0 0,18 16 0 0 0,-22-18-10 0 0,-1 1 0 0 0,1 0 0 0 0,-1 1 0 0 0,0-1 0 0 0,-1 1 0 0 0,0 0 0 0 0,0 0 0 0 0,0 1 0 0 0,-1-1 0 0 0,0 1 0 0 0,0 0 0 0 0,2 12 0 0 0,-4-17-2 0 0,-2 12 0 0 0,-3-6 0 0 0,0-4-19 0 0,3-4-98 0 0,-2-5-189 0 0,-5-3 218 0 0,5 5 18 0 0,1-2 23 0 0,0 0 0 0 0,0 1 0 0 0,0-1 0 0 0,0 0 1 0 0,0 0-1 0 0,1 0 0 0 0,0-1 0 0 0,0 1 0 0 0,0 0 0 0 0,0 0 0 0 0,1 0 0 0 0,0-1 1 0 0,0 1-1 0 0,0 0 0 0 0,0-1 0 0 0,1 1 0 0 0,-1 0 0 0 0,1 0 0 0 0,0-1 0 0 0,0 1 1 0 0,3-5-1 0 0,-1 2 26 0 0,-1 0 1 0 0,2 1-1 0 0,-1-1 1 0 0,1 1 0 0 0,-1 0-1 0 0,2 0 1 0 0,-1 0-1 0 0,1 1 1 0 0,0-1 0 0 0,0 1-1 0 0,9-7 1 0 0,-9 10 63 0 0,-1 0 0 0 0,1 0 0 0 0,0 0 1 0 0,0 0-1 0 0,0 1 0 0 0,0 0 0 0 0,0 0 0 0 0,0 0 1 0 0,0 1-1 0 0,0 0 0 0 0,0 0 0 0 0,0 0 0 0 0,0 0 1 0 0,0 1-1 0 0,0 0 0 0 0,0 0 0 0 0,0 0 1 0 0,0 1-1 0 0,0-1 0 0 0,6 4 0 0 0,11 5 279 0 0,-1 1 0 0 0,37 24-1 0 0,-54-32-317 0 0,9 5-4 0 0,0 0 0 0 0,-1 1 0 0 0,-1 0 0 0 0,1 1 0 0 0,-2 0 0 0 0,1 1 0 0 0,-1 0 0 0 0,-1 1 0 0 0,0 0 0 0 0,10 19 0 0 0,-16-25 0 0 0,-2 1-81 0 0,-1-6-381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15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175 310 868 0 0,'-5'1'1380'0'0,"2"0"-962"0"0,0 0 0 0 0,0 1 0 0 0,-1 0 0 0 0,1-1-1 0 0,0 1 1 0 0,0 1 0 0 0,1-1 0 0 0,-1 0 0 0 0,0 1 0 0 0,1-1 0 0 0,-1 1 0 0 0,-2 3 0 0 0,-29 47 6187 0 0,5-8-1853 0 0,17-30-3140 0 0,-13 18 3031 0 0,20-29-3264 0 0,2-11-93 0 0,1-9-660 0 0,3 6-478 0 0,0 0 0 0 0,1 0 0 0 0,0 0-1 0 0,3-10 1 0 0,3-10 16 0 0,38-266 232 0 0,-45 289-381 0 0,-1 0 6 0 0,1 1 1 0 0,-1-1 0 0 0,1 1-1 0 0,1-1 1 0 0,-1 1-1 0 0,1-1 1 0 0,0 1-1 0 0,0 0 1 0 0,4-7-1 0 0,-5 12-3 0 0,0 1-1 0 0,0 0 0 0 0,-1-1 0 0 0,1 1 0 0 0,0 0 0 0 0,0 0 0 0 0,0 0 0 0 0,0-1 1 0 0,0 1-1 0 0,-1 0 0 0 0,1 0 0 0 0,0 0 0 0 0,0 0 0 0 0,0 0 0 0 0,0 1 0 0 0,0-1 1 0 0,-1 0-1 0 0,1 0 0 0 0,0 1 0 0 0,0-1 0 0 0,0 0 0 0 0,-1 1 0 0 0,1-1 0 0 0,0 0 1 0 0,0 1-1 0 0,-1-1 0 0 0,1 1 0 0 0,0 0 0 0 0,-1-1 0 0 0,1 1 0 0 0,0 0 0 0 0,1 1-29 0 0,11 9 146 0 0,0 1 0 0 0,0 1-1 0 0,-2 0 1 0 0,1 1 0 0 0,-2 0-1 0 0,13 21 1 0 0,-3-5 56 0 0,-1-2-147 0 0,131 178 525 0 0,-121-170-473 0 0,2-2 1 0 0,1-2-1 0 0,56 45 0 0 0,-80-72-160 0 0,0 0 0 0 0,0 0-1 0 0,1-1 1 0 0,8 3 0 0 0,-16-7-50 0 0,0 0 100 0 0,-1 0-1 0 0,1 0 0 0 0,-1-1 0 0 0,0 1 1 0 0,1 0-1 0 0,-1 0 0 0 0,1-1 0 0 0,-1 1 0 0 0,0 0 1 0 0,1-1-1 0 0,-1 1 0 0 0,0 0 0 0 0,0-1 1 0 0,1 1-1 0 0,-1-1 0 0 0,0 1 0 0 0,0 0 1 0 0,1-1-1 0 0,-1 1 0 0 0,0-1 0 0 0,0 1 1 0 0,0-1-1 0 0,0 1 0 0 0,0 0 0 0 0,1-1 1 0 0,-1 1-1 0 0,0-1 0 0 0,0 1 0 0 0,0-1 1 0 0,0 1-1 0 0,-1-1 0 0 0,1 1 0 0 0,0-1 1 0 0,0 1-1 0 0,0-1 0 0 0,-14-18-254 0 0,-27-12 52 0 0,40 31 211 0 0,-21-13-49 0 0,0 1 0 0 0,0 1 0 0 0,-2 1 0 0 0,1 2 0 0 0,-38-10 0 0 0,-126-15-40 0 0,163 30 125 0 0,0 2 0 0 0,-40 2-1 0 0,53-1-150 0 0,-1 2-1 0 0,1 0 0 0 0,0 0 0 0 0,0 1 0 0 0,0 0 0 0 0,0 1 0 0 0,-17 8 0 0 0,26-11-59 0 0,1 0 0 0 0,-1 0-1 0 0,1 0 1 0 0,0 0 0 0 0,-1 0-1 0 0,1 0 1 0 0,0 0 0 0 0,0 0-1 0 0,0 0 1 0 0,0 0 0 0 0,0 1 0 0 0,-1 1-1 0 0,3 1-3628 0 0,-1-2 3460 0 0,0-1 0 0 0,1 0 1 0 0,0 0-1 0 0,-1 0 0 0 0,1 0 0 0 0,-1 0 0 0 0,1 0 0 0 0,0 0 1 0 0,0 0-1 0 0,0-1 0 0 0,0 1 0 0 0,-1 0 0 0 0,1 0 0 0 0,0-1 1 0 0,0 1-1 0 0,0 0 0 0 0,0-1 0 0 0,2 1 0 0 0,10 5-2576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16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1 748 0 0,'18'3'11749'0'0,"9"0"-5600"0"0,74 3-2949 0 0,-74-5-1483 0 0,499 34 7487 0 0,-522-34-9729 0 0,0-1 1 0 0,0-1-1 0 0,0 1 1 0 0,0 0-1 0 0,0-1 1 0 0,0 0-1 0 0,0 0 0 0 0,0 0 1 0 0,4-2-1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17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27 114 432 0 0,'-7'-2'587'0'0,"-13"0"15328"0"0,135-6-10071 0 0,-34 4-4308 0 0,-72 3-1394 0 0,142-17 2054 0 0,-130 15-1784 0 0,0-2 0 0 0,0-1 0 0 0,-1 0 0 0 0,0-2 0 0 0,20-9 0 0 0,-36 15-284 0 0,-2 1-47 0 0,0 0 0 0 0,0 0 0 0 0,0 0 0 0 0,0 0 0 0 0,0 0 0 0 0,0 0 0 0 0,0-1 0 0 0,-1 1 0 0 0,1-1 0 0 0,0 1 0 0 0,-1-1 0 0 0,1 1 0 0 0,-1-1 0 0 0,1 0 0 0 0,-1 0 0 0 0,2-3 0 0 0,-21 0 189 0 0,4 18-93 0 0,11-10-138 0 0,1 1-1 0 0,0 0 0 0 0,0 0 1 0 0,0 0-1 0 0,1 0 0 0 0,-1 0 1 0 0,1 1-1 0 0,0-1 0 0 0,0 0 1 0 0,1 1-1 0 0,-1-1 1 0 0,1 0-1 0 0,0 7 0 0 0,1 6 283 0 0,6 32 0 0 0,-2-22-219 0 0,2-1 1 0 0,0 1-1 0 0,2-1 1 0 0,18 36-1 0 0,54 108-102 0 0,-80-168 0 0 0,0 11 0 0 0,-1-11 0 0 0,-1 0 0 0 0,1-1 0 0 0,-1 1 0 0 0,1-1 0 0 0,-1 1 0 0 0,0-1 0 0 0,1 1 0 0 0,-1-1 0 0 0,0 0 0 0 0,0 1 0 0 0,0-1 0 0 0,0 0 0 0 0,0 0 0 0 0,0 0 0 0 0,0 1 0 0 0,-1-1 0 0 0,1 0 0 0 0,0-1 0 0 0,-1 1 0 0 0,1 0 0 0 0,-1 0 0 0 0,1 0 0 0 0,-1-1 0 0 0,1 1 0 0 0,-1-1 0 0 0,1 1 0 0 0,-1-1 0 0 0,1 0 0 0 0,-1 0 0 0 0,0 0 0 0 0,-1 1 0 0 0,-3 0 0 0 0,-22 4 0 0 0,1-2 0 0 0,-44 2 0 0 0,31-3 0 0 0,6 0 0 0 0,-2-1 0 0 0,0 2 0 0 0,0 1 0 0 0,-54 14 0 0 0,90-18 0 0 0,0 0 0 0 0,0 1 0 0 0,0-1 0 0 0,0 0 0 0 0,0 0 0 0 0,0 0 0 0 0,0 0 0 0 0,-1 0 0 0 0,1 0 0 0 0,0 0 0 0 0,0 0 0 0 0,0 1 0 0 0,0-1 0 0 0,0 0 0 0 0,0 0 0 0 0,0 0 0 0 0,0 0 0 0 0,0 0 0 0 0,0 0 0 0 0,0 1 0 0 0,0-1 0 0 0,0 0 0 0 0,0 0 0 0 0,0 0 0 0 0,0 0 0 0 0,0 0 0 0 0,0 1 0 0 0,0-1 0 0 0,0 0 0 0 0,0 0 0 0 0,0 0 0 0 0,1 0 0 0 0,-1 0 0 0 0,0 0 0 0 0,0 0 0 0 0,0 1 0 0 0,0-1 0 0 0,0 0 0 0 0,0 0 0 0 0,0 0 0 0 0,0 0 0 0 0,0 0 0 0 0,0 0 0 0 0,1 0 0 0 0,-1 0 0 0 0,0 0 0 0 0,0 0 0 0 0,0 0 0 0 0,0 0 0 0 0,0 0 0 0 0,0 0 0 0 0,1 0 0 0 0,6 6 0 0 0,-7-6 0 0 0,6 2 0 0 0,-1-1 0 0 0,1 1 0 0 0,-1-1 0 0 0,1 0 0 0 0,0-1 0 0 0,-1 1 0 0 0,10-2 0 0 0,2 2 0 0 0,283 2 0 0 0,-30-21-4562 0 0,-194 14-3639 0 0,-24 0 4771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17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473 32 160 0 0,'21'-31'19924'0'0,"-31"41"-19039"0"0,0-1-1 0 0,-1 0 1 0 0,0 0 0 0 0,-18 10 0 0 0,-58 28 1051 0 0,73-40-1680 0 0,-17 9 115 0 0,-248 114 2750 0 0,277-130-4188 0 0,-7 3 1538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17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56 12 0 0,'-8'-31'2988'0'0,"1"6"13368"0"0,13 31-14588 0 0,23 23 443 0 0,-1 2 0 0 0,32 44 0 0 0,21 27 797 0 0,-6-19-2007 0 0,135 116 0 0 0,-210-199-1001 0 0,19 16 37 0 0,-18-15-48 0 0,0 0 0 0 0,0 0 0 0 0,1 0 0 0 0,-1-1 1 0 0,0 1-1 0 0,1 0 0 0 0,-1 0 0 0 0,1-1 1 0 0,-1 1-1 0 0,1-1 0 0 0,0 1 0 0 0,-1-1 0 0 0,1 0 1 0 0,-1 0-1 0 0,1 1 0 0 0,2-1 0 0 0,5-5-769 0 0,-7 4-997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1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108 166 300 0 0,'-62'-66'4421'0'0,"17"25"9935"0"0,52 41-13095 0 0,9 0-1328 0 0,106 5 2651 0 0,182-16 1 0 0,-270 9-2268 0 0,-16 2-91 0 0,-1-1 0 0 0,0-1 0 0 0,1 0 0 0 0,-1-1 0 0 0,0-1 0 0 0,30-11 0 0 0,-45 15-200 0 0,-1-1 0 0 0,0 0 0 0 0,0 1 1 0 0,1-1-1 0 0,-1 0 0 0 0,0 1 0 0 0,0-1 1 0 0,0 0-1 0 0,0 0 0 0 0,0 0 0 0 0,0 0 1 0 0,0 0-1 0 0,0 0 0 0 0,0 0 1 0 0,0-2-1 0 0,-1 2-21 0 0,0 1 1 0 0,0-1-1 0 0,0 1 1 0 0,0 0 0 0 0,0-1-1 0 0,0 1 1 0 0,-1 0-1 0 0,1-1 1 0 0,0 1-1 0 0,0 0 1 0 0,-1-1 0 0 0,1 1-1 0 0,0 0 1 0 0,0-1-1 0 0,-1 1 1 0 0,1 0-1 0 0,0 0 1 0 0,-1-1-1 0 0,1 1 1 0 0,0 0 0 0 0,-1 0-1 0 0,1 0 1 0 0,0 0-1 0 0,-1-1 1 0 0,1 1-1 0 0,-1 0 1 0 0,1 0 0 0 0,0 0-1 0 0,-1 0 1 0 0,1 0-1 0 0,0 0 1 0 0,-1 0-1 0 0,1 0 1 0 0,-1 0-1 0 0,1 0 1 0 0,0 0 0 0 0,-1 0-1 0 0,1 0 1 0 0,-1 1-1 0 0,0-1-3 0 0,0 0 0 0 0,0 0 0 0 0,0 1 0 0 0,0-1-1 0 0,0 0 1 0 0,0 1 0 0 0,0-1 0 0 0,0 1 0 0 0,0-1 0 0 0,0 1-1 0 0,1-1 1 0 0,-1 1 0 0 0,0-1 0 0 0,0 1 0 0 0,0 0-1 0 0,1 0 1 0 0,-1-1 0 0 0,0 1 0 0 0,0 2 0 0 0,-1-1 3 0 0,-6 6 14 0 0,1 0 0 0 0,0 1 1 0 0,0 0-1 0 0,1 0 0 0 0,0 1 0 0 0,1-1 0 0 0,0 1 0 0 0,0 1 0 0 0,-3 11 0 0 0,-2 13 96 0 0,-9 48 1 0 0,18-78-108 0 0,-8 50 266 0 0,2 1 0 0 0,3 0 0 0 0,3 0 1 0 0,1 0-1 0 0,14 91 0 0 0,-10-125-98 0 0,-2-14-161 0 0,-1-1 0 0 0,0 0 0 0 0,0 1 0 0 0,-1-1 0 0 0,0 10 0 0 0,0-15-34 0 0,0 0-1 0 0,-1 0 0 0 0,1 0 1 0 0,-1 0-1 0 0,0 0 0 0 0,0 0 1 0 0,0 0-1 0 0,1 0 0 0 0,-2 0 1 0 0,1 0-1 0 0,0-1 0 0 0,0 1 1 0 0,0 0-1 0 0,-1-1 0 0 0,1 1 0 0 0,-1-1 1 0 0,0 0-1 0 0,1 1 0 0 0,-1-1 1 0 0,0 0-1 0 0,1 0 0 0 0,-1 0 1 0 0,-3 1-1 0 0,-22 7-55 0 0,0-1 0 0 0,-1-2-1 0 0,0 0 1 0 0,-37 2 0 0 0,4-1 21 0 0,-16 3 41 0 0,39-5 132 0 0,0 0 0 0 0,-55 16 0 0 0,93-21-93 0 0,-1 0 1 0 0,1 0-1 0 0,0 0 0 0 0,-1 0 0 0 0,1 0 1 0 0,0 0-1 0 0,0 0 0 0 0,-1 0 1 0 0,1 0-1 0 0,0 1 0 0 0,0-1 0 0 0,-1 0 1 0 0,1 0-1 0 0,0 0 0 0 0,0 0 0 0 0,-1 0 1 0 0,1 0-1 0 0,0 0 0 0 0,0 1 0 0 0,-1-1 1 0 0,1 0-1 0 0,0 0 0 0 0,0 0 1 0 0,0 1-1 0 0,-1-1 0 0 0,1 0 0 0 0,0 0 1 0 0,0 0-1 0 0,0 1 0 0 0,0-1 0 0 0,0 0 1 0 0,-1 0-1 0 0,1 1 0 0 0,0-1 1 0 0,0 0-1 0 0,0 0 0 0 0,0 1 0 0 0,0-1 1 0 0,0 0-1 0 0,0 1 0 0 0,0-1 0 0 0,0 0 1 0 0,0 0-1 0 0,0 1 0 0 0,14 6 355 0 0,27 0 288 0 0,295-19 11 0 0,-254 8-631 0 0,-18 2-49 0 0,71 1-7529 0 0,-27 2 606 0 0,-89-2 3781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1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21 456 0 0,'1'-2'1115'0'0,"7"-17"14540"0"0,-66 77-11082 0 0,21-20-2160 0 0,-65 50-1 0 0,85-73-3550 0 0,11-10-2033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54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72 7213 0 0,'-13'-4'3777'0'0,"9"2"-2592"0"0,-1 1-1 0 0,0-1 1 0 0,0 1-1 0 0,0 0 0 0 0,0 0 1 0 0,0 1-1 0 0,0 0 1 0 0,0 0-1 0 0,0 0 0 0 0,-5 1 1 0 0,8-1-275 0 0,5 3-59 0 0,88 58 2379 0 0,111 57-1 0 0,-201-117-3320 0 0,54 27-1112 0 0,-18-14-6837 0 0</inkml:trace>
  <inkml:trace contextRef="#ctx0" brushRef="#br0" timeOffset="1">456 278 5893 0 0,'-90'-14'3800'0'0,"-118"1"-635"0"0,60 7 3765 0 0,148 6-6797 0 0,0 0 1 0 0,-1 0 0 0 0,1 0-1 0 0,0 0 1 0 0,0 0 0 0 0,-1 1-1 0 0,1-1 1 0 0,0 0 0 0 0,-1 0-1 0 0,1 0 1 0 0,0 0 0 0 0,-1 0-1 0 0,1 0 1 0 0,0-1 0 0 0,-1 1-1 0 0,1 0 1 0 0,0 0 0 0 0,0 0-1 0 0,-1 0 1 0 0,1 0 0 0 0,0 0-1 0 0,-1 0 1 0 0,1-1 0 0 0,0 1-1 0 0,0 0 1 0 0,-1 0-1 0 0,1 0 1 0 0,0-1 0 0 0,0 1-1 0 0,0 0 1 0 0,-1 0 0 0 0,1-1-1 0 0,0 1 1 0 0,0 0 0 0 0,0 0-1 0 0,0-1 1 0 0,0 1 0 0 0,-1 0-1 0 0,1 0 1 0 0,0-1 0 0 0,13-9 1141 0 0,34-10-520 0 0,276-80 2641 0 0,-189 69-3846 0 0,-10 2-2295 0 0,-44 5-2887 0 0,-50 12 1987 0 0,-4-2 524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2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72 7281 0 0,'-16'-19'4193'0'0,"10"13"-2536"0"0,0-1 1 0 0,1 1-1 0 0,0-1 0 0 0,1 0 1 0 0,-7-12 3653 0 0,18 22-4547 0 0,17 8 18 0 0,-1 0 1 0 0,-1 2-1 0 0,35 25 1 0 0,62 58 1723 0 0,-54-41-1285 0 0,-61-52-1457 0 0,0 0 0 0 0,1-1 0 0 0,-1 1 0 0 0,1-1 0 0 0,-1 0 1 0 0,1 0-1 0 0,0 0 0 0 0,-1-1 0 0 0,1 1 0 0 0,10 0 0 0 0,0-1-2947 0 0,1 0 0 0 0,18-2 0 0 0,-22 0 921 0 0,18-1-872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2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0 1096 0 0,'-60'14'3108'0'0,"3"4"7520"0"0,56-18-10483 0 0,1 0-1 0 0,0 0 1 0 0,-1 0 0 0 0,1 0 0 0 0,-1 1-1 0 0,1-1 1 0 0,0 0 0 0 0,-1 0-1 0 0,1 0 1 0 0,0 1 0 0 0,-1-1 0 0 0,1 0-1 0 0,0 0 1 0 0,-1 1 0 0 0,1-1-1 0 0,0 0 1 0 0,-1 1 0 0 0,1-1-1 0 0,0 0 1 0 0,0 1 0 0 0,-1-1 0 0 0,1 0-1 0 0,0 1 1 0 0,0-1 0 0 0,0 1-1 0 0,0-1 1 0 0,0 0 0 0 0,-1 1 0 0 0,1-1-1 0 0,0 1 1 0 0,0-1 0 0 0,0 0-1 0 0,0 1 1 0 0,0-1 0 0 0,0 1 0 0 0,0-1-1 0 0,0 1 1 0 0,1-1 0 0 0,-1 0-1 0 0,0 1 1 0 0,0-1 0 0 0,0 1-1 0 0,0-1 1 0 0,1 0 0 0 0,-1 1 0 0 0,0-1-1 0 0,12 13 2141 0 0,-11-12-2534 0 0,5 2 626 0 0,0 0-1 0 0,0 0 1 0 0,0 0 0 0 0,0 0 0 0 0,1-1 0 0 0,-1 0-1 0 0,1-1 1 0 0,-1 1 0 0 0,1-1 0 0 0,7 0-1 0 0,7 2 316 0 0,-9 0-240 0 0,0-2 0 0 0,21 1 0 0 0,-37-5-423 0 0,-3-2-79 0 0,0 0 1 0 0,0 1-1 0 0,0 0 1 0 0,-1 1-1 0 0,0-1 0 0 0,1 1 1 0 0,-1 1-1 0 0,-16-4 0 0 0,22 6-316 0 0,-3-1-150 0 0,-24-2-958 0 0,28 3 805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2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95 277 972 0 0,'-2'-7'1231'0'0,"0"1"-1"0"0,0 0 0 0 0,0-1 1 0 0,1 1-1 0 0,-1-11 1 0 0,2 14-793 0 0,1 0 0 0 0,-1-1 1 0 0,1 1-1 0 0,-1 0 0 0 0,1 0 1 0 0,0 0-1 0 0,0 0 1 0 0,0 1-1 0 0,1-1 0 0 0,-1 0 1 0 0,1 0-1 0 0,-1 1 0 0 0,1-1 1 0 0,3-3-1 0 0,5-5 330 0 0,0 1-1 0 0,1 0 1 0 0,0 1-1 0 0,1 0 1 0 0,-1 1-1 0 0,2 1 1 0 0,23-12-1 0 0,101-32 2384 0 0,-52 22-1024 0 0,-33 14-692 0 0,-76 13-614 0 0,-63 14-755 0 0,1 4 0 0 0,-107 35 0 0 0,179-47-65 0 0,0 1 0 0 0,-14 8 0 0 0,24-11-1 0 0,1 0 0 0 0,-1 0 0 0 0,1 0 0 0 0,0 0 0 0 0,0 1 0 0 0,-1-1 0 0 0,2 1 0 0 0,-1 0 0 0 0,0 0 0 0 0,0 0 0 0 0,1 0 0 0 0,-3 6 0 0 0,4-8 2 0 0,0 1-1 0 0,1 0 0 0 0,0 0 1 0 0,-1 0-1 0 0,1 0 0 0 0,0 0 0 0 0,0-1 1 0 0,0 1-1 0 0,0 0 0 0 0,1 0 1 0 0,-1 0-1 0 0,0 0 0 0 0,1 0 1 0 0,-1-1-1 0 0,1 1 0 0 0,0 0 1 0 0,-1 0-1 0 0,1-1 0 0 0,0 1 0 0 0,0 0 1 0 0,0-1-1 0 0,0 1 0 0 0,1-1 1 0 0,-1 0-1 0 0,0 1 0 0 0,1-1 1 0 0,1 1-1 0 0,5 6 13 0 0,1-1 1 0 0,0 0-1 0 0,12 6 1 0 0,-16-9-10 0 0,226 116 403 0 0,-33-20 164 0 0,-186-93-534 0 0,77 49 225 0 0,-80-49-219 0 0,0 0 1 0 0,0 1-1 0 0,0 0 0 0 0,-1 1 0 0 0,0 0 0 0 0,11 16 0 0 0,-18-23-32 0 0,1 0 0 0 0,-1 0 0 0 0,0 0 0 0 0,0 0 0 0 0,0 1 0 0 0,0-1 0 0 0,0 0 1 0 0,-1 1-1 0 0,1-1 0 0 0,-1 0 0 0 0,1 1 0 0 0,-1-1 0 0 0,0 0 0 0 0,0 1 0 0 0,0-1 0 0 0,0 1 0 0 0,0-1 0 0 0,-1 1 1 0 0,1-1-1 0 0,-1 3 0 0 0,-1-2-2 0 0,1-1 0 0 0,-1 1 0 0 0,0-1 0 0 0,1 1 0 0 0,-1-1 1 0 0,0 0-1 0 0,0 0 0 0 0,-1 0 0 0 0,1 0 0 0 0,0 0 0 0 0,-1 0 1 0 0,1-1-1 0 0,-1 1 0 0 0,-2 0 0 0 0,-10 4 16 0 0,0 0 1 0 0,-1-1-1 0 0,1-1 0 0 0,-27 3 0 0 0,38-6-22 0 0,-31 3-20 0 0,0-2 1 0 0,0-1-1 0 0,-43-4 0 0 0,3-5-2606 0 0,66 6 2357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3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1016 0 0,'-1'-6'1737'0'0,"7"-14"10117"0"0,-6 29-10681 0 0,2 0-1 0 0,-1 0 0 0 0,6 17 0 0 0,3 17 853 0 0,-7 7 982 0 0,-4 66 0 0 0,-1-35-13 0 0,2-80-2959 0 0,0-1 0 0 0,0 1 0 0 0,0-1 0 0 0,0 1 0 0 0,0-1 0 0 0,0 1 0 0 0,1 0 0 0 0,-1-1 0 0 0,0 1 0 0 0,0-1 0 0 0,0 1 0 0 0,1-1 0 0 0,-1 1 0 0 0,0-1 0 0 0,1 1 0 0 0,-1-1 0 0 0,1 1 0 0 0,-1-1 0 0 0,0 0 0 0 0,1 1 0 0 0,-1-1 0 0 0,1 0 0 0 0,-1 1 0 0 0,1-1 0 0 0,-1 0 0 0 0,1 1 0 0 0,-1-1 0 0 0,1 0 0 0 0,0 0 0 0 0,-1 0 0 0 0,1 0 0 0 0,-1 1 0 0 0,1-1 0 0 0,-1 0 0 0 0,1 0 0 0 0,0 0 0 0 0,-1 0 0 0 0,1 0 0 0 0,-1-1 0 0 0,1 1 0 0 0,0 0 0 0 0,0 0-1 0 0,26-9 303 0 0,29-24-393 0 0,-1-3 0 0 0,57-48 1 0 0,-53 38-83 0 0,-43 34 63 0 0,-2 0 0 0 0,1-1 0 0 0,17-22 0 0 0,-31 35 68 0 0,-1 0 0 0 0,0-1 0 0 0,1 1 0 0 0,-1 0 0 0 0,0-1 0 0 0,1 1 0 0 0,-1-1 0 0 0,0 1 0 0 0,1-1 0 0 0,-1 1-1 0 0,0-1 1 0 0,0 1 0 0 0,0 0 0 0 0,1-1 0 0 0,-1 1 0 0 0,0-1 0 0 0,0 0 0 0 0,0 1 0 0 0,0-1 0 0 0,0 1 0 0 0,0-1 0 0 0,0 1 0 0 0,0-1 0 0 0,0 1 0 0 0,0-1 0 0 0,0 0 0 0 0,-12-2-58 0 0,-20 11 31 0 0,9 3 109 0 0,1 2 1 0 0,0 1 0 0 0,1 0 0 0 0,1 1 0 0 0,0 2 0 0 0,1 0-1 0 0,1 1 1 0 0,1 1 0 0 0,0 0 0 0 0,2 1 0 0 0,-26 44 0 0 0,38-59-60 0 0,0 0 0 0 0,1 0 0 0 0,0 0 0 0 0,0 0 0 0 0,0 0 1 0 0,1 0-1 0 0,-1 1 0 0 0,1-1 0 0 0,1 1 0 0 0,-1-1 0 0 0,1 1 0 0 0,0-1 1 0 0,0 1-1 0 0,1-1 0 0 0,-1 1 0 0 0,1-1 0 0 0,0 0 0 0 0,1 1 0 0 0,-1-1 1 0 0,1 0-1 0 0,0 0 0 0 0,1 0 0 0 0,-1 0 0 0 0,1 0 0 0 0,0 0 1 0 0,0-1-1 0 0,0 1 0 0 0,1-1 0 0 0,-1 0 0 0 0,1 0 0 0 0,0 0 0 0 0,1-1 1 0 0,-1 1-1 0 0,0-1 0 0 0,7 3 0 0 0,1 1-136 0 0,0-1 1 0 0,0 0-1 0 0,0-1 1 0 0,1-1-1 0 0,0 1 1 0 0,0-2-1 0 0,0 0 1 0 0,0-1-1 0 0,24 1 1 0 0,-17-2-107 0 0,-1-2 0 0 0,1-1 0 0 0,-1 0 1 0 0,0-1-1 0 0,0-1 0 0 0,22-8 0 0 0,-20 7-3339 0 0,1 0 0 0 0,41-2 0 0 0,-53 6 2395 0 0,21-2-1935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3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94 1260 0 0,'-18'-10'6521'0'0,"12"0"1476"0"0,10 9-6199 0 0,10-5-639 0 0,0 1 0 0 0,1 1-1 0 0,0 1 1 0 0,-1 0 0 0 0,17-1-1 0 0,83-1 1949 0 0,-29 1-1089 0 0,-78 4-1889 0 0,20-1 351 0 0,0-2 1 0 0,0-1-1 0 0,0 0 1 0 0,43-15-1 0 0,-61 15-1161 0 0,-1 1-1606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4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1 644 0 0,'-18'11'1209'0'0,"9"-6"37"0"0,0-1 0 0 0,0 2 0 0 0,1-1-1 0 0,0 1 1 0 0,0 1 0 0 0,1 0 0 0 0,-13 13 0 0 0,20-19-1052 0 0,-1-1 0 0 0,1 1 0 0 0,0-1 0 0 0,0 1 0 0 0,-1 0 0 0 0,1-1 0 0 0,0 1 0 0 0,0 0 0 0 0,0-1 0 0 0,0 1 0 0 0,0 0 0 0 0,0 0 0 0 0,0-1 0 0 0,0 1 0 0 0,0 0 0 0 0,0-1 0 0 0,0 1 0 0 0,1 0 0 0 0,-1-1 0 0 0,0 1 0 0 0,0 0 0 0 0,1-1 0 0 0,-1 1 0 0 0,0-1 0 0 0,1 1 0 0 0,-1-1 1 0 0,1 1-1 0 0,-1 0 0 0 0,1-1 0 0 0,-1 0 0 0 0,1 1 0 0 0,-1-1 0 0 0,1 1 0 0 0,-1-1 0 0 0,1 1 0 0 0,-1-1 0 0 0,1 0 0 0 0,0 0 0 0 0,-1 1 0 0 0,1-1 0 0 0,0 0 0 0 0,-1 0 0 0 0,1 0 0 0 0,0 1 0 0 0,36 7 2040 0 0,-33-7-1571 0 0,137 12 5088 0 0,-96-10-4441 0 0,-22-5-963 0 0,-20 2-506 0 0,0-1-1 0 0,1 1 0 0 0,-1 0 1 0 0,0 0-1 0 0,0 0 0 0 0,0 0 1 0 0,1 1-1 0 0,5 1 0 0 0,7-3-3143 0 0,-4-1-4921 0 0,-5 1 5157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4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1084 0 0,'1'2'11146'0'0,"1"4"-6371"0"0,14 37-1906 0 0,120 279 9935 0 0,-118-270-12698 0 0,-11-30-112 0 0,0-1 1 0 0,14 26-1 0 0,-21-47 6 0 0,1 1 0 0 0,-1 0 0 0 0,0 0 0 0 0,1 0 0 0 0,-1 0 0 0 0,1-1 0 0 0,-1 1 0 0 0,1 0 0 0 0,0-1 0 0 0,-1 1 0 0 0,1 0 0 0 0,0-1 0 0 0,-1 1 0 0 0,1-1 0 0 0,0 1 0 0 0,0-1 0 0 0,-1 1 0 0 0,3 0 0 0 0,0 0 0 0 0,-1 0-141 0 0,0-1 0 0 0,-1 1 0 0 0,1-1 0 0 0,-1 1 0 0 0,1-1 0 0 0,0 0 0 0 0,-1 0 0 0 0,1 0 0 0 0,0 0 0 0 0,0 0 0 0 0,-1 0 0 0 0,1-1 0 0 0,0 1 0 0 0,2-1 0 0 0,6-1-1214 0 0,38 1-8834 0 0,-27 1 6914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4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428 114 580 0 0,'-5'-8'697'0'0,"-1"-1"0"0"0,-1 1 0 0 0,1 0 0 0 0,-1 0 0 0 0,0 1 0 0 0,-1 0 0 0 0,0 0 0 0 0,0 1 0 0 0,-1 0 0 0 0,1 1 0 0 0,-1 0 0 0 0,-10-5 0 0 0,11 7-81 0 0,0-1 0 0 0,0 2 0 0 0,0-1 1 0 0,-1 1-1 0 0,1 0 0 0 0,0 1 0 0 0,-1 0 0 0 0,1 0 0 0 0,-1 1 0 0 0,1 0 0 0 0,-1 1 0 0 0,0-1 0 0 0,1 2 0 0 0,-16 3 0 0 0,11 0-20 0 0,1 0 0 0 0,-1 1 0 0 0,1 1 1 0 0,0 0-1 0 0,1 0 0 0 0,-1 1 0 0 0,2 0 0 0 0,-16 16 0 0 0,20-19-290 0 0,1 1 0 0 0,0 0 0 0 0,0 0-1 0 0,0 1 1 0 0,0-1 0 0 0,1 1 0 0 0,1 0 0 0 0,-1 1 0 0 0,1-1 0 0 0,0 1 0 0 0,0-1 0 0 0,1 1 0 0 0,0 0 0 0 0,1 0 0 0 0,-1 13 0 0 0,2-15-200 0 0,1 1 1 0 0,0-1-1 0 0,0 0 0 0 0,0 1 0 0 0,1-1 1 0 0,0 0-1 0 0,1 0 0 0 0,-1 0 0 0 0,1-1 1 0 0,0 1-1 0 0,0-1 0 0 0,1 1 0 0 0,0-1 1 0 0,0 0-1 0 0,0 0 0 0 0,0-1 0 0 0,1 1 1 0 0,6 4-1 0 0,3 2 162 0 0,0-2-1 0 0,0 0 1 0 0,0 0 0 0 0,1-2-1 0 0,26 11 1 0 0,-25-13-268 0 0,0 0 0 0 0,0 0 0 0 0,1-2 0 0 0,27 4 0 0 0,-38-7 0 0 0,0 1 0 0 0,1-1 0 0 0,-1-1 0 0 0,0 1 0 0 0,0-1 0 0 0,0 0 0 0 0,0 0 0 0 0,0-1 0 0 0,0 0 0 0 0,0 0 0 0 0,0 0 0 0 0,-1 0 0 0 0,1-1 0 0 0,-1 0 0 0 0,9-6 0 0 0,-12 6 0 0 0,1 1 0 0 0,-1 0 0 0 0,0-1 0 0 0,1 1 0 0 0,-1-1 0 0 0,0 0 0 0 0,-1 1 0 0 0,1-1 0 0 0,0 0 0 0 0,-1 0 0 0 0,0 0 0 0 0,0-1 0 0 0,0 1 0 0 0,0 0 0 0 0,0 0 0 0 0,0-1 0 0 0,-1-3 0 0 0,0 1 0 0 0,0 1 0 0 0,0-1 0 0 0,-1 1 0 0 0,0-1 0 0 0,0 1 0 0 0,-1-1 0 0 0,0 1 0 0 0,0 0 0 0 0,-4-8 0 0 0,-1-1 0 0 0,-2 0 0 0 0,0 1 0 0 0,0 0 0 0 0,-1 1 0 0 0,-1 0 0 0 0,-14-12 0 0 0,16 15-318 0 0,-1 0 0 0 0,-1 1 0 0 0,1 0 0 0 0,-1 1 1 0 0,-1 0-1 0 0,1 1 0 0 0,-1 0 0 0 0,-18-6 0 0 0,57 30-15075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5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5 812 0 0,'0'0'452'0'0,"1"-1"0"0"0,-1 1 0 0 0,1 0 1 0 0,0-1-1 0 0,-1 1 0 0 0,1 0 0 0 0,-1-1 0 0 0,1 1 0 0 0,0 0 0 0 0,0 0 0 0 0,-1 0 0 0 0,1 0 0 0 0,0-1 1 0 0,-1 1-1 0 0,1 0 0 0 0,0 0 0 0 0,-1 0 0 0 0,1 1 0 0 0,0-1 0 0 0,0 0 0 0 0,-1 0 0 0 0,1 0 1 0 0,0 0-1 0 0,0 1 0 0 0,16 13 4519 0 0,-11-5-4009 0 0,-1 0 0 0 0,9 17 0 0 0,-11-19 200 0 0,18 32 1165 0 0,-3 1-1 0 0,0 0 1 0 0,-3 1-1 0 0,17 70 1 0 0,-21-55-2327 0 0,0-19 0 0 0,-10-31-5 0 0,-1-5-144 0 0,3-1-2388 0 0,12 0-7406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5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359 94 156 0 0,'-1'-7'760'0'0,"0"-1"-1"0"0,0 1 1 0 0,0 0 0 0 0,-1 0-1 0 0,0 0 1 0 0,-1 0 0 0 0,0 1-1 0 0,-3-8 1 0 0,5 12-509 0 0,0 0 1 0 0,0 1-1 0 0,0-1 1 0 0,-1 1-1 0 0,1-1 0 0 0,0 1 1 0 0,-1 0-1 0 0,1-1 1 0 0,-1 1-1 0 0,1 0 0 0 0,-1 0 1 0 0,1 0-1 0 0,-1 0 0 0 0,0 0 1 0 0,0 0-1 0 0,1 1 1 0 0,-1-1-1 0 0,0 0 0 0 0,0 1 1 0 0,0 0-1 0 0,0-1 0 0 0,0 1 1 0 0,0 0-1 0 0,0 0 1 0 0,0 0-1 0 0,0 0 0 0 0,1 0 1 0 0,-1 1-1 0 0,0-1 1 0 0,0 1-1 0 0,0-1 0 0 0,0 1 1 0 0,0-1-1 0 0,1 1 0 0 0,-4 2 1 0 0,-9 4 356 0 0,-1 1 0 0 0,1 1 1 0 0,1 1-1 0 0,0 0 0 0 0,0 0 1 0 0,1 1-1 0 0,0 1 0 0 0,1 0 1 0 0,0 1-1 0 0,1 0 0 0 0,-13 24 1 0 0,7-9 229 0 0,1 1 0 0 0,2 1 0 0 0,1 0 1 0 0,-16 63-1 0 0,19-54-99 0 0,1 1 0 0 0,2 0-1 0 0,2 0 1 0 0,1 0 0 0 0,3 1 0 0 0,8 79 0 0 0,0-69-701 0 0,21 72 0 0 0,-22-104-40 0 0,0 1 0 0 0,1-1 0 0 0,0-1 0 0 0,2 0-1 0 0,0 0 1 0 0,21 26 0 0 0,-26-38 2 0 0,-1-1 0 0 0,1 0 0 0 0,0-1 0 0 0,0 1 0 0 0,1-1 0 0 0,-1 0 0 0 0,12 6 0 0 0,-6-8 0 0 0,8 0 0 0 0,-19-1 0 0 0,1-1 0 0 0,0 0 0 0 0,-1 0 0 0 0,1 0 0 0 0,-1 0 0 0 0,1 0 0 0 0,0 0 0 0 0,-1 0 0 0 0,1 0 0 0 0,-1 0 0 0 0,1 0 0 0 0,0 0 0 0 0,-1 0 0 0 0,1-1 0 0 0,-1 1 0 0 0,1 0 0 0 0,-1 0 0 0 0,1-1 0 0 0,-1 1 0 0 0,1 0 0 0 0,-1-1 0 0 0,1 1 0 0 0,0-1 0 0 0,2-1 0 0 0,1 0-1010 0 0,0-1 1 0 0,0 0-1 0 0,-1 0 1 0 0,1-1-1 0 0,-1 1 0 0 0,6-6 1 0 0,4-7-3592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54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67 6965 0 0,'-2'-9'3316'0'0,"1"4"-1722"0"0,0 1 0 0 0,0-1 1 0 0,1 1-1 0 0,0-1 0 0 0,0 0 0 0 0,0-6 0 0 0,1 10-1442 0 0,-1 0 0 0 0,0 0 0 0 0,1 0 0 0 0,-1 0 0 0 0,1 0 0 0 0,-1 1 0 0 0,1-1 0 0 0,-1 0 0 0 0,1 0 0 0 0,-1 0 0 0 0,1 0 0 0 0,0 1 1 0 0,0-1-1 0 0,-1 0 0 0 0,1 1 0 0 0,0-1 0 0 0,0 0 0 0 0,0 1 0 0 0,0-1 0 0 0,-1 1 0 0 0,1-1 0 0 0,0 1 0 0 0,0 0 0 0 0,0-1 0 0 0,0 1 0 0 0,0 0 0 0 0,0 0 0 0 0,0 0 0 0 0,0 0 1 0 0,0-1-1 0 0,1 2 0 0 0,-1-1 0 0 0,0 0 0 0 0,1 0 0 0 0,8 1 141 0 0,1 1 1 0 0,-1 0 0 0 0,0 1-1 0 0,0 0 1 0 0,-1 0 0 0 0,1 1-1 0 0,-1 1 1 0 0,1-1 0 0 0,-1 2-1 0 0,16 11 1 0 0,-6-2 400 0 0,-1 0-1 0 0,-1 1 1 0 0,27 31 0 0 0,-30-29-694 0 0,-1 0 0 0 0,-1 1 0 0 0,-1 0 0 0 0,0 1 0 0 0,-2 0 0 0 0,0 1 0 0 0,-1-1 0 0 0,-1 2 0 0 0,-1-1 0 0 0,-1 1 0 0 0,-1 0 0 0 0,-1 0 0 0 0,-1 0 0 0 0,-1 0 0 0 0,-1 1 0 0 0,-3 31 0 0 0,0-43-86 0 0,1 0 0 0 0,-1 0 1 0 0,-1-1-1 0 0,0 0 0 0 0,0 0 0 0 0,-1 0 0 0 0,0 0 0 0 0,-1-1 1 0 0,0 1-1 0 0,-1-1 0 0 0,0-1 0 0 0,0 1 0 0 0,0-1 0 0 0,-1-1 1 0 0,-1 1-1 0 0,1-2 0 0 0,-1 1 0 0 0,-14 7 0 0 0,20-11-1561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6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35 880 0 0,'0'-4'725'0'0,"-3"-14"1982"0"0,6 5 4702 0 0,0 16-5884 0 0,1 4-952 0 0,1 0 0 0 0,-2 0 0 0 0,1 0 0 0 0,-1 0 0 0 0,0 0 0 0 0,0 1 0 0 0,-1-1 0 0 0,2 9 0 0 0,8 69 2475 0 0,-6-30-1604 0 0,16 148 2457 0 0,-5-40-756 0 0,-17-152-2913 0 0,0-9-167 0 0,0 0 1 0 0,0 0 0 0 0,0 0 0 0 0,1 0-1 0 0,-1 0 1 0 0,0 0 0 0 0,1 1 0 0 0,-1-1 0 0 0,1 0-1 0 0,0-1 1 0 0,0 1 0 0 0,0 0 0 0 0,2 3 0 0 0,-2-4-167 0 0,0-1 0 0 0,0 0 0 0 0,0 0 1 0 0,0 0-1 0 0,0 0 0 0 0,1-1 1 0 0,-1 1-1 0 0,0 0 0 0 0,0 0 0 0 0,0-1 1 0 0,0 1-1 0 0,0 0 0 0 0,0-1 1 0 0,0 1-1 0 0,0-1 0 0 0,0 1 0 0 0,0-1 1 0 0,0 0-1 0 0,0 1 0 0 0,1-2 1 0 0,6-6-1267 0 0,0-1 0 0 0,-1 1-1 0 0,0-1 1 0 0,0-1 0 0 0,-1 1 0 0 0,-1-1 0 0 0,7-15 0 0 0,-6 14-198 0 0,7-13-1259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7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13 101 372 0 0,'-9'-64'3476'0'0,"7"44"1519"0"0,1 4 5762 0 0,2 80-8389 0 0,3 43-1088 0 0,6-54-3986 0 0,-7-44 1120 0 0,1 0 0 0 0,-1 1 1 0 0,8 11-1 0 0,-2-8-848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7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4 240 0 0,'0'0'1142'0'0,"4"-1"331"0"0,31-1 2539 0 0,1 1 0 0 0,52 6 0 0 0,-70-3-3184 0 0,-1 1 0 0 0,0 0-1 0 0,0 1 1 0 0,0 1 0 0 0,0 1 0 0 0,-1 0 0 0 0,21 12 0 0 0,-33-16-676 0 0,0 1 0 0 0,0-1 0 0 0,-1 1 0 0 0,1 0 0 0 0,-1 0 0 0 0,1 1-1 0 0,-1-1 1 0 0,0 1 0 0 0,0 0 0 0 0,-1-1 0 0 0,1 1 0 0 0,-1 0 0 0 0,1 1 0 0 0,-2-1 0 0 0,1 0 0 0 0,0 1 0 0 0,-1-1 0 0 0,1 1 0 0 0,-1-1 0 0 0,-1 1 0 0 0,1-1-1 0 0,-1 1 1 0 0,1 0 0 0 0,-1-1 0 0 0,-1 1 0 0 0,1 0 0 0 0,-1 0 0 0 0,1-1 0 0 0,-3 6 0 0 0,-3 12 173 0 0,-2-1-1 0 0,0 1 1 0 0,-1-1-1 0 0,-20 33 1 0 0,19-36-183 0 0,-34 58 458 0 0,25-46-244 0 0,1 0 1 0 0,2 2 0 0 0,1-1-1 0 0,-20 64 1 0 0,34-92-294 0 0,0 0-1 0 0,0 1 1 0 0,1-1-1 0 0,-1 0 1 0 0,1 0-1 0 0,0 1 1 0 0,0-1 0 0 0,0 0-1 0 0,0 0 1 0 0,1 1-1 0 0,-1-1 1 0 0,1 0-1 0 0,0 0 1 0 0,0 0-1 0 0,0 0 1 0 0,0 0 0 0 0,3 5-1 0 0,-1-5 5 0 0,-1-1 0 0 0,1 1 0 0 0,-1-1 0 0 0,1 0 0 0 0,0 0 0 0 0,0 0 0 0 0,0 0-1 0 0,0 0 1 0 0,0-1 0 0 0,0 1 0 0 0,0-1 0 0 0,1 0 0 0 0,-1 0 0 0 0,0 0 0 0 0,1 0 0 0 0,3 0 0 0 0,8 1-156 0 0,-1-1-1 0 0,0 0 1 0 0,1-1 0 0 0,-1-1 0 0 0,0 0 0 0 0,0-1 0 0 0,20-5 0 0 0,9-7-4024 0 0,-3-5-4977 0 0,-27 12 5907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7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5 247 648 0 0,'-2'-8'681'0'0,"1"0"0"0"0,0 1 0 0 0,1-1-1 0 0,0 0 1 0 0,0 1 0 0 0,0-1 0 0 0,1 0 0 0 0,0 1 0 0 0,1-1 0 0 0,0 1-1 0 0,0-1 1 0 0,0 1 0 0 0,1 0 0 0 0,0 0 0 0 0,1 0 0 0 0,-1 0 0 0 0,1 1-1 0 0,1-1 1 0 0,-1 1 0 0 0,1 0 0 0 0,9-9 0 0 0,-4 6 93 0 0,0 1 0 0 0,0 0 0 0 0,1 0 0 0 0,0 1 0 0 0,0 0 0 0 0,0 1 0 0 0,1 1 0 0 0,18-7 0 0 0,-24 10-431 0 0,1 0 0 0 0,0 0 0 0 0,-1 1 0 0 0,1 0 0 0 0,0 0-1 0 0,0 0 1 0 0,0 1 0 0 0,0 0 0 0 0,0 1 0 0 0,0 0 0 0 0,0 0 0 0 0,-1 0 0 0 0,1 1 0 0 0,0 0 0 0 0,-1 0-1 0 0,1 0 1 0 0,8 6 0 0 0,-10-5-188 0 0,-1 1-1 0 0,1-1 1 0 0,-1 1-1 0 0,0 0 0 0 0,-1 1 1 0 0,1-1-1 0 0,-1 0 1 0 0,0 1-1 0 0,0 0 0 0 0,0 0 1 0 0,0 0-1 0 0,-1 0 1 0 0,0 0-1 0 0,2 9 0 0 0,1 5 365 0 0,0 1 0 0 0,2 33 0 0 0,-5-18-456 0 0,-5 64 0 0 0,1-44-60 0 0,-10 87-3 0 0,9-121 9 0 0,2 6-55 0 0,3-11-1513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8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88 596 0 0,'-23'-4'1282'0'0,"-48"-8"6095"0"0,24 2 6367 0 0,55 5-12471 0 0,14-5-178 0 0,1 0 0 0 0,0 2 0 0 0,0 1 0 0 0,38-7 0 0 0,-41 10-1085 0 0,0 2 0 0 0,20 0 0 0 0,13 5-7831 0 0,-36-1 4160 0 0,1-2 527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8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0 232 168 0 0,'4'2'1299'0'0,"-1"-1"1"0"0,0 2-1 0 0,0-1 1 0 0,1 0-1 0 0,-2 1 1 0 0,1-1-1 0 0,16 24 20286 0 0,-18-44-21431 0 0,1 0 0 0 0,0 0 0 0 0,2 1-1 0 0,0-1 1 0 0,1 1 0 0 0,7-17-1 0 0,-8 24-88 0 0,1 0 0 0 0,0 1 0 0 0,0-1-1 0 0,1 1 1 0 0,0 0 0 0 0,0 1 0 0 0,1-1-1 0 0,0 1 1 0 0,1 0 0 0 0,-1 1 0 0 0,2 0-1 0 0,9-7 1 0 0,-15 12-65 0 0,0 1 0 0 0,0-1 0 0 0,0 0 0 0 0,1 1 0 0 0,-1-1 0 0 0,1 1 0 0 0,-1 0 0 0 0,1 0 0 0 0,-1 1 0 0 0,1-1 0 0 0,0 1 0 0 0,-1 0 0 0 0,1-1 0 0 0,0 2 0 0 0,-1-1 0 0 0,1 0 0 0 0,-1 1 0 0 0,1 0 0 0 0,0-1 0 0 0,-1 1 0 0 0,1 1 0 0 0,-1-1 0 0 0,0 0 0 0 0,1 1 0 0 0,-1 0 0 0 0,5 4 0 0 0,-3-2 0 0 0,0 1 0 0 0,0-1 0 0 0,-1 1 0 0 0,1 1 0 0 0,-1-1 0 0 0,0 1 0 0 0,-1-1 0 0 0,0 1 0 0 0,0 0 0 0 0,0 1 0 0 0,0-1 0 0 0,-1 0 0 0 0,0 1 0 0 0,0-1 0 0 0,1 12 0 0 0,-3-2 0 0 0,-5-1 0 0 0,5-15 0 0 0,0 0 0 0 0,-1 0 0 0 0,1 1 0 0 0,0-1 0 0 0,0 0 0 0 0,0 0 0 0 0,0 1 0 0 0,-1-1 0 0 0,1 0 0 0 0,0 0 0 0 0,0 0 0 0 0,-1 0 0 0 0,1 1 0 0 0,0-1 0 0 0,0 0 0 0 0,-1 0 0 0 0,1 0 0 0 0,0 0 0 0 0,-1 0 0 0 0,1 0 0 0 0,0 0 0 0 0,-1 0 0 0 0,1 0 0 0 0,0 1 0 0 0,0-1 0 0 0,-1-1 0 0 0,1 1 0 0 0,0 0 0 0 0,-1 0 0 0 0,1 0 0 0 0,0 0 0 0 0,-1 0 0 0 0,1 0 0 0 0,0 0 0 0 0,0 0 0 0 0,-1 0 0 0 0,1 0 0 0 0,0-1 0 0 0,0 1 0 0 0,-1 0 0 0 0,1-1 0 0 0,-2 0 0 0 0,1-1 0 0 0,-1 1 0 0 0,1-1 0 0 0,-1 1 0 0 0,1-1 0 0 0,0 0 0 0 0,0 0 0 0 0,0 0 0 0 0,0 0 0 0 0,-1-2 0 0 0,2 1 0 0 0,-1 0 0 0 0,1 0 0 0 0,0 0 0 0 0,0 0 0 0 0,0 0 0 0 0,1 0 0 0 0,-1 0 0 0 0,1 0 0 0 0,-1 0 0 0 0,1 0 0 0 0,0 0 0 0 0,0 1 0 0 0,0-1 0 0 0,1 0 0 0 0,-1 1 0 0 0,1-1 0 0 0,-1 1 0 0 0,4-5 0 0 0,2-1 0 0 0,-1 0 0 0 0,1 1 0 0 0,15-13 0 0 0,-18 16 0 0 0,1 1 0 0 0,0-1 0 0 0,-1 1 0 0 0,1 0 0 0 0,0 1 0 0 0,1-1 0 0 0,9-2 0 0 0,-12 4 0 0 0,0 0 0 0 0,0 1 0 0 0,0 0 0 0 0,0 0 0 0 0,0 0 0 0 0,0 0 0 0 0,0 0 0 0 0,0 0 0 0 0,0 1 0 0 0,0 0 0 0 0,0-1 0 0 0,0 1 0 0 0,0 0 0 0 0,0 0 0 0 0,0 1 0 0 0,-1-1 0 0 0,1 1 0 0 0,0-1 0 0 0,-1 1 0 0 0,0 0 0 0 0,1 0 0 0 0,-1 0 0 0 0,0 0 0 0 0,2 3 0 0 0,3 1 0 0 0,3 3 0 0 0,-1 2 0 0 0,0-1 0 0 0,0 1 0 0 0,-1 0 0 0 0,-1 1 0 0 0,0-1 0 0 0,0 1 0 0 0,-1 1 0 0 0,6 20 0 0 0,-11-31-278 0 0,0 0 0 0 0,-1 0 0 0 0,1-1 0 0 0,0 1 0 0 0,0 0 0 0 0,0-1 0 0 0,0 1 0 0 0,0 0 0 0 0,0-1 0 0 0,0 1 0 0 0,0-1 0 0 0,1 0 0 0 0,-1 1 0 0 0,1-1 0 0 0,-1 0 0 0 0,1 0 0 0 0,-1 0 0 0 0,4 2 0 0 0,-2-3-515 0 0,0 0 0 0 0,-1 1 0 0 0,1-1 0 0 0,0 0 0 0 0,-1 0 0 0 0,1 0 0 0 0,0-1 0 0 0,0 1-1 0 0,3-2 1 0 0,2 1-103 0 0,17-5-2301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9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113 289 7549 0 0,'-2'0'10058'0'0,"-2"6"-4793"0"0,-23 43-2503 0 0,-16 63 2267 0 0,41-105-4644 0 0,-6 18 1320 0 0,18-94-1691 0 0,0 17-14 0 0,28-184 0 0 0,-37 223 0 0 0,0-2 0 0 0,0 0 0 0 0,1 0 0 0 0,1 1 0 0 0,0-1 0 0 0,8-22 0 0 0,-6 33 0 0 0,4 2 0 0 0,-5 4 0 0 0,-1 0 0 0 0,0 0 0 0 0,0 0 0 0 0,1 0 0 0 0,-1 1 0 0 0,-1-1 0 0 0,1 1 0 0 0,0 0 0 0 0,-1 0 0 0 0,1 0 0 0 0,-1 0 0 0 0,3 5 0 0 0,25 46 0 0 0,-27-49 0 0 0,31 61 0 0 0,60 122 0 0 0,-82-164 0 0 0,2 0 0 0 0,24 31 0 0 0,-19-28 0 0 0,-11-18 0 0 0,3-2 0 0 0,-11-6 0 0 0,1-1 0 0 0,-1 0 0 0 0,0 1 0 0 0,1-1 0 0 0,-1 0 0 0 0,1 0 0 0 0,-1 1 0 0 0,1-1 0 0 0,-1 0 0 0 0,1 0 0 0 0,-1 0 0 0 0,0 0 0 0 0,1 0 0 0 0,-1 0 0 0 0,1 1 0 0 0,-1-1 0 0 0,1 0 0 0 0,-1 0 0 0 0,1-1 0 0 0,-1 1 0 0 0,1 0 0 0 0,0 0 0 0 0,0 0 0 0 0,0-1 0 0 0,0 0 0 0 0,0 1 0 0 0,0-1 0 0 0,0 0 0 0 0,0 1 0 0 0,0-1 0 0 0,0 0 0 0 0,-1 0 0 0 0,1 0 0 0 0,0 0 0 0 0,-1 0 0 0 0,2-1 0 0 0,-2 1 0 0 0,0 1 0 0 0,0-1 0 0 0,1 0 0 0 0,-1 1 0 0 0,0-1 0 0 0,0 0 0 0 0,0 1 0 0 0,0-1 0 0 0,0 0 0 0 0,0 1 0 0 0,0-1 0 0 0,0 0 0 0 0,-1 1 0 0 0,1-1 0 0 0,0 0 0 0 0,0 1 0 0 0,0-1 0 0 0,-1 1 0 0 0,1-1 0 0 0,0 0 0 0 0,-1 1 0 0 0,1-1 0 0 0,0 1 0 0 0,-2-1 0 0 0,-1-4 0 0 0,-1 0 0 0 0,-1 0 0 0 0,1 1 0 0 0,-1-1 0 0 0,1 1 0 0 0,-1 0 0 0 0,-1 1 0 0 0,1-1 0 0 0,-10-4 0 0 0,3 3 0 0 0,-1 0 0 0 0,1 1 0 0 0,-1 1 0 0 0,-15-3 0 0 0,-12 0 0 0 0,0 3 0 0 0,-41 1 0 0 0,63 2 0 0 0,0 0 0 0 0,1 1 0 0 0,-1 1 0 0 0,1 0 0 0 0,0 1 0 0 0,-20 7 0 0 0,36-10-19 0 0,1 0 1 0 0,0 0-1 0 0,-1 0 1 0 0,1 0-1 0 0,0 0 1 0 0,0 0-1 0 0,-1 0 1 0 0,1 0-1 0 0,0 1 1 0 0,-1-1-1 0 0,1 0 1 0 0,0 0-1 0 0,0 0 1 0 0,-1 0-1 0 0,1 1 0 0 0,0-1 1 0 0,0 0-1 0 0,0 0 1 0 0,-1 1-1 0 0,1-1 1 0 0,0 0-1 0 0,0 1 1 0 0,0-1-1 0 0,0 0 1 0 0,0 0-1 0 0,-1 1 1 0 0,1-1-1 0 0,0 0 0 0 0,0 1 1 0 0,0-1-1 0 0,0 0 1 0 0,0 1-1 0 0,0-1 1 0 0,0 0-1 0 0,0 1 1 0 0,0-1-1 0 0,10 10-1657 0 0,17 3-2355 0 0,-26-13 3693 0 0,32 11-7230 0 0,-15-7 4401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29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3 968 0 0,'-31'2'19753'0'0,"42"-1"-18670"0"0,1-1 1 0 0,-1 2-1 0 0,15 3 1 0 0,6 0 628 0 0,117 7 3093 0 0,-96-17-7510 0 0,-45 3 526 0 0,0 0 1 0 0,1 0-1 0 0,-1-1 0 0 0,8-4 1 0 0,-1-1-903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30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44 223 8865 0 0,'-13'-19'6065'0'0,"6"10"-3422"0"0,1-1 1 0 0,0 0-1 0 0,-5-11 1 0 0,11 20-2528 0 0,0 0 0 0 0,0 0 0 0 0,0 0 0 0 0,0 0 1 0 0,0 0-1 0 0,0 0 0 0 0,0 0 0 0 0,0 0 0 0 0,1 1 0 0 0,-1-1 1 0 0,0 0-1 0 0,1 0 0 0 0,-1 0 0 0 0,0 0 0 0 0,1 0 0 0 0,-1 1 1 0 0,1-1-1 0 0,0 0 0 0 0,-1 0 0 0 0,1 1 0 0 0,-1-1 0 0 0,1 0 0 0 0,0 1 1 0 0,0-1-1 0 0,1 0 0 0 0,20-13 954 0 0,5 4-316 0 0,0 1 0 0 0,50-10 0 0 0,3-1 157 0 0,-34 4-911 0 0,55-27 0 0 0,-94 42 0 0 0,-2 11 0 0 0,-4 1 0 0 0,-1 1 0 0 0,0 0 0 0 0,0 0 0 0 0,-1 0 0 0 0,-3 14 0 0 0,-1 16 0 0 0,4 5 0 0 0,2 0 0 0 0,3 0 0 0 0,1 0 0 0 0,17 68 0 0 0,-5-56 0 0 0,1-1 0 0 0,47 97 0 0 0,-26-66 0 0 0,-28-65 0 0 0,-11-18 0 0 0,-8 0 0 0 0,3-5 0 0 0,-1 0 0 0 0,1-1 0 0 0,-1 1 0 0 0,1-1 0 0 0,0-1 0 0 0,-1 1 0 0 0,-8-2 0 0 0,-3-1 0 0 0,-27-1 0 0 0,0 2 0 0 0,-1 1 0 0 0,1 3 0 0 0,-66 10 0 0 0,106-12 0 0 0,2 0 0 0 0,1 0 0 0 0,0 1 0 0 0,0-1 0 0 0,-1 0 0 0 0,1 0 0 0 0,0 1 0 0 0,0-1 0 0 0,0 1 0 0 0,-1-1 0 0 0,1 1 0 0 0,0 0 0 0 0,0-1 0 0 0,0 1 0 0 0,0 0 0 0 0,0 0 0 0 0,0-1 0 0 0,0 1 0 0 0,0 0 0 0 0,0 2 0 0 0,0-3 0 0 0,1 0 0 0 0,0 0 0 0 0,0 0 0 0 0,0 0 0 0 0,0 1 0 0 0,-1-1 0 0 0,1 0 0 0 0,0 0 0 0 0,0 0 0 0 0,0 1 0 0 0,0-1 0 0 0,0 0 0 0 0,0 0 0 0 0,0 1 0 0 0,0-1 0 0 0,0 0 0 0 0,0 0 0 0 0,0 0 0 0 0,0 1 0 0 0,0-1 0 0 0,0 0 0 0 0,0 0 0 0 0,0 1 0 0 0,0-1 0 0 0,0 0 0 0 0,0 0 0 0 0,0 0 0 0 0,0 1 0 0 0,0-1 0 0 0,0 0 0 0 0,1 0 0 0 0,-1 0 0 0 0,0 1 0 0 0,0-1 0 0 0,0 0 0 0 0,0 0 0 0 0,0 0 0 0 0,1 1 0 0 0,3 2 0 0 0,1 0 0 0 0,-1 0 0 0 0,1-1 0 0 0,-1 1 0 0 0,1-1 0 0 0,0 0 0 0 0,0 0 0 0 0,0-1 0 0 0,1 1 0 0 0,5 0 0 0 0,60 8 0 0 0,-68-9 0 0 0,23 1 0 0 0,73 9 0 0 0,142-2 0 0 0,-209-10-976 0 0,89-8-9462 0 0,-87 3 6779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30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29 464 0 0,'0'0'1380'0'0,"-1"-3"355"0"0,-1-1-1020 0 0,-9-18 14150 0 0,6 25-13279 0 0,-14 12 208 0 0,-14 18 1440 0 0,10-10-1557 0 0,8-9-1160 0 0,-84 68 2733 0 0,28-33-4644 0 0,57-39-52 0 0,6-5-1266 0 0,1 0-3677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55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0 132 8065 0 0,'34'-32'9122'0'0,"4"5"-3328"0"0,-23 18-4638 0 0,1 1 1 0 0,0 1-1 0 0,20-6 0 0 0,-2 3-523 0 0,1 2-1 0 0,-1 1 1 0 0,44-2-1 0 0,-63 8-337 0 0,0 1-1 0 0,0 0 1 0 0,0 0-1 0 0,22 5 1 0 0,-32-4-227 0 0,0 0 0 0 0,0 0 0 0 0,0 1 0 0 0,-1-1 0 0 0,1 1 0 0 0,0 0 1 0 0,-1 1-1 0 0,1-1 0 0 0,-1 1 0 0 0,0-1 0 0 0,0 1 0 0 0,0 1 0 0 0,0-1 1 0 0,-1 1-1 0 0,1-1 0 0 0,5 8 0 0 0,-8-8-68 0 0,0-1 0 0 0,0 1 0 0 0,-1-1 0 0 0,1 1 0 0 0,0 0 0 0 0,-1-1 0 0 0,0 1 0 0 0,0 0 0 0 0,1 0 0 0 0,-1-1 0 0 0,-1 1 0 0 0,1 0 0 0 0,0-1 0 0 0,-1 1 0 0 0,1 0 0 0 0,-2 3 0 0 0,-1 1 0 0 0,0 1 0 0 0,0 0 0 0 0,0-1 0 0 0,-7 10 0 0 0,-11 13 0 0 0,-2-2 0 0 0,-1 0 0 0 0,-29 26 0 0 0,25-27 0 0 0,2 1 0 0 0,-39 54 0 0 0,63-80 0 0 0,1 0 0 0 0,0 0 0 0 0,-1 1 0 0 0,1-1 0 0 0,0 0 0 0 0,0 1 0 0 0,0-1 0 0 0,1 1 0 0 0,-1-1 0 0 0,0 1 0 0 0,1-1 0 0 0,0 1 0 0 0,0 0 0 0 0,0-1 0 0 0,0 6 0 0 0,1-6 0 0 0,-1 0 0 0 0,1-1 0 0 0,0 1 0 0 0,0 0 0 0 0,0 0 0 0 0,0-1 0 0 0,0 1 0 0 0,0-1 0 0 0,0 1 0 0 0,1-1 0 0 0,-1 1 0 0 0,0-1 0 0 0,1 0 0 0 0,-1 0 0 0 0,1 1 0 0 0,-1-1 0 0 0,1 0 0 0 0,0-1 0 0 0,0 1 0 0 0,-1 0 0 0 0,1 0 0 0 0,3 0 0 0 0,8 3 0 0 0,1-1 0 0 0,0 0 0 0 0,0-1 0 0 0,0 0 0 0 0,23-1 0 0 0,71-8 0 0 0,-107 7 0 0 0,158-24 0 0 0,-150 22 0 0 0,1 0 0 0 0,-2 0-149 0 0,-2 0-1211 0 0,-3 1-165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30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58 904 0 0,'-12'-21'2488'0'0,"-12"-15"16942"0"0,28 41-17782 0 0,162 164 6649 0 0,-100-99-8297 0 0,-61-65-311 0 0,-1 0 0 0 0,1 0 0 0 0,0 0-1 0 0,0 0 1 0 0,1-1 0 0 0,-1 0 0 0 0,1 0 0 0 0,0 0 0 0 0,0-1-1 0 0,0 0 1 0 0,0 0 0 0 0,8 2 0 0 0,-13-5-972 0 0,2 1-511 0 0,21-9-6957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4:31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1 137 428 0 0,'0'-14'1181'0'0,"0"1"-1"0"0,1 0 1 0 0,1 0-1 0 0,0 0 1 0 0,5-15-1 0 0,-6 25-744 0 0,0 1 1 0 0,0-1-1 0 0,0 0 0 0 0,1 1 0 0 0,-1-1 0 0 0,1 0 0 0 0,0 1 1 0 0,-1 0-1 0 0,1-1 0 0 0,0 1 0 0 0,0 0 0 0 0,5-4 0 0 0,-5 5-182 0 0,0 1 0 0 0,-1-1 0 0 0,1 0 0 0 0,0 0 0 0 0,0 1-1 0 0,0-1 1 0 0,0 1 0 0 0,1-1 0 0 0,-1 1 0 0 0,0 0-1 0 0,0 0 1 0 0,0 0 0 0 0,0 0 0 0 0,0 1 0 0 0,0-1 0 0 0,0 0-1 0 0,0 1 1 0 0,0-1 0 0 0,0 1 0 0 0,3 1 0 0 0,7 4 314 0 0,-1 0-1 0 0,-1 0 1 0 0,1 1 0 0 0,-1 0 0 0 0,0 1 0 0 0,-1 0 0 0 0,13 14 0 0 0,2 5 771 0 0,26 40 1 0 0,-34-45-794 0 0,-2 2 0 0 0,-1-1 0 0 0,-1 2 0 0 0,-1 0 1 0 0,-1 0-1 0 0,11 46 0 0 0,-16-50-225 0 0,-2-1 0 0 0,0 1 0 0 0,-1-1 0 0 0,-1 1 0 0 0,-1 0 0 0 0,-1-1 0 0 0,-1 1 0 0 0,-1 0 0 0 0,-7 28 0 0 0,5-29-321 0 0,-2-1 0 0 0,0 0 0 0 0,-1 0 0 0 0,0-1 0 0 0,-2 0 0 0 0,-19 28 0 0 0,23-38 0 0 0,-1 0 0 0 0,0 0 0 0 0,-1-1 0 0 0,0 0 0 0 0,0 0 0 0 0,0-1 0 0 0,-1 0 0 0 0,1 0 0 0 0,-2-1 0 0 0,1 0 0 0 0,0-1 0 0 0,-1 0 0 0 0,0 0 0 0 0,-18 3 0 0 0,26-6-200 0 0,-1-1 0 0 0,1 1 0 0 0,0-1 0 0 0,0 0 0 0 0,-1 0-1 0 0,1 0 1 0 0,0 0 0 0 0,-1 0 0 0 0,1 0 0 0 0,0-1 0 0 0,0 1 0 0 0,-1-1 0 0 0,1 1 0 0 0,0-1 0 0 0,0 0-1 0 0,-3-1 1 0 0,19-14-11855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5:31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38 700 0 0,'-10'0'1944'0'0,"5"1"1428"0"0,4-1-3203 0 0,1 0 1 0 0,-1 0-1 0 0,1 0 1 0 0,-1 0-1 0 0,1 0 1 0 0,-1 0 0 0 0,0 0-1 0 0,1 0 1 0 0,-1 0-1 0 0,1 0 1 0 0,-1 0-1 0 0,1 1 1 0 0,-1-1-1 0 0,1 0 1 0 0,0 0-1 0 0,-1 1 1 0 0,1-1-1 0 0,-1 0 1 0 0,1 1-1 0 0,-1-1 1 0 0,1 0-1 0 0,0 1 1 0 0,-1-1-1 0 0,1 1 1 0 0,0-1-1 0 0,-1 0 1 0 0,1 2-1 0 0,0-2 53 0 0,0 1-1 0 0,1-1 0 0 0,-1 1 0 0 0,0 0 0 0 0,1-1 0 0 0,-1 1 0 0 0,0-1 0 0 0,1 1 0 0 0,-1-1 0 0 0,1 1 0 0 0,-1-1 0 0 0,1 1 0 0 0,0-1 0 0 0,-1 1 0 0 0,1-1 0 0 0,-1 0 0 0 0,2 1 1 0 0,34 13 3575 0 0,1-11-2568 0 0,0 0-1 0 0,0-3 1 0 0,0-1-1 0 0,62-10 1 0 0,8-7 261 0 0,-93 15-1193 0 0,-1-1-1 0 0,1-1 1 0 0,-1 0-1 0 0,0 0 1 0 0,19-12-1 0 0,-32 16-262 0 0,1 1-1 0 0,-1-1 1 0 0,1 1 0 0 0,0 0-1 0 0,-1-1 1 0 0,1 1-1 0 0,0-1 1 0 0,-1 1 0 0 0,1 0-1 0 0,0 0 1 0 0,-1-1-1 0 0,1 1 1 0 0,0 0 0 0 0,0 0-1 0 0,-1 0 1 0 0,1 0-1 0 0,0 0 1 0 0,0 0 0 0 0,-1 0-1 0 0,1 0 1 0 0,0 0-1 0 0,0 0 1 0 0,0 1 0 0 0,0-1-20 0 0,-1 1 1 0 0,1-1-1 0 0,-1 1 1 0 0,1 0 0 0 0,-1-1-1 0 0,0 1 1 0 0,0-1 0 0 0,1 1-1 0 0,-1 0 1 0 0,0 0 0 0 0,0-1-1 0 0,0 1 1 0 0,1 0-1 0 0,-1-1 1 0 0,0 1 0 0 0,0 0-1 0 0,0 0 1 0 0,0-1 0 0 0,0 1-1 0 0,-1 0 1 0 0,0 10-9 0 0,-2 0 1 0 0,-5 17 0 0 0,4-13 120 0 0,-11 56 168 0 0,3 1-1 0 0,4 0 1 0 0,2 1 0 0 0,4-1-1 0 0,3 1 1 0 0,11 77 0 0 0,2-58 451 0 0,45 151 0 0 0,-46-191-746 0 0,-14-45 0 0 0,-5-2 0 0 0,-10-7 0 0 0,-12-3 0 0 0,-1 2 0 0 0,0 0 0 0 0,0 2 0 0 0,-42 4 0 0 0,-116 21 0 0 0,139-16 0 0 0,39-5 0 0 0,15 0 0 0 0,14 0 0 0 0,14-4 0 0 0,58-7 0 0 0,-39 2 0 0 0,235-25 0 0 0,-167 17-13970 0 0,-99 12 10746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5:31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381 18 6653 0 0,'0'0'10373'0'0,"-2"-3"-9115"0"0,-7-9-226 0 0,9 11-942 0 0,-1 1-1 0 0,1 0 1 0 0,-1-1 0 0 0,0 1 0 0 0,1 0 0 0 0,-1 0 0 0 0,1 0-1 0 0,-1 0 1 0 0,1-1 0 0 0,-1 1 0 0 0,0 0 0 0 0,1 0 0 0 0,-1 0 0 0 0,1 0-1 0 0,-1 0 1 0 0,0 0 0 0 0,1 0 0 0 0,-1 1 0 0 0,1-1 0 0 0,-1 0-1 0 0,0 0 1 0 0,1 0 0 0 0,-1 1 0 0 0,1-1 0 0 0,-1 0 0 0 0,1 1-1 0 0,-1-1 1 0 0,1 0 0 0 0,-1 1 0 0 0,0 0 0 0 0,-12 9 623 0 0,-12 13 195 0 0,1 1 13 0 0,0 1 1 0 0,-24 35-1 0 0,9-12-90 0 0,-110 140 2203 0 0,136-176-2969 0 0,11-10-268 0 0,0 0-1 0 0,0-1 1 0 0,0 1 0 0 0,1 0 0 0 0,-1 0-1 0 0,0 0 1 0 0,-2 4 0 0 0,22-21-14918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5:32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58 492 0 0,'-25'-26'2730'0'0,"22"22"-1606"0"0,0 1-1 0 0,0-1 1 0 0,0 1-1 0 0,1-1 1 0 0,-5-9 4957 0 0,10 13-4518 0 0,1 0-1181 0 0,0 0-1 0 0,0 1 1 0 0,0 0 0 0 0,0 0-1 0 0,0 0 1 0 0,0 0 0 0 0,0 0-1 0 0,0 1 1 0 0,-1 0-1 0 0,1-1 1 0 0,-1 1 0 0 0,1 1-1 0 0,-1-1 1 0 0,3 3 0 0 0,51 45 2454 0 0,-41-36-2121 0 0,240 254 6292 0 0,-219-237-7007 0 0,-36-30 2 0 0,0 0-2 0 0,-1-1-1 0 0,1 0 0 0 0,0 1 0 0 0,-1-1 0 0 0,1 0 1 0 0,-1 0-1 0 0,1 1 0 0 0,-1-1 0 0 0,1 0 1 0 0,0 0-1 0 0,-1 0 0 0 0,1 0 0 0 0,0 0 0 0 0,-1 0 1 0 0,1 0-1 0 0,-1 0 0 0 0,1 0 0 0 0,0 0 0 0 0,-1 0 1 0 0,1 0-1 0 0,-1-1 0 0 0,1 1 0 0 0,0 0 0 0 0,0-1 1 0 0,46-7-1692 0 0,31-12-9556 0 0,-50 11 7852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5:32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2 924 0 0,'-6'-1'808'0'0,"1"1"-1"0"0,-1 0 0 0 0,0 0 1 0 0,0 0-1 0 0,0 1 1 0 0,1 0-1 0 0,-1 0 1 0 0,0 0-1 0 0,1 1 1 0 0,-1 0-1 0 0,1 0 1 0 0,-8 4-1 0 0,6-2 281 0 0,-1 0 0 0 0,1 1 0 0 0,0-1-1 0 0,1 1 1 0 0,-1 1 0 0 0,1-1 0 0 0,-11 13 0 0 0,16-17-820 0 0,1 1 0 0 0,-1-1 0 0 0,0 0-1 0 0,1 1 1 0 0,-1-1 0 0 0,0 1 0 0 0,1-1 0 0 0,0 0 0 0 0,-1 1 0 0 0,1-1 0 0 0,0 1 0 0 0,0-1 0 0 0,0 1 0 0 0,0-1-1 0 0,0 1 1 0 0,0-1 0 0 0,0 1 0 0 0,0-1 0 0 0,1 1 0 0 0,-1-1 0 0 0,1 1 0 0 0,0 1 0 0 0,0-2-146 0 0,0 0 1 0 0,0-1-1 0 0,0 1 1 0 0,0-1 0 0 0,0 1-1 0 0,0-1 1 0 0,0 1-1 0 0,0-1 1 0 0,0 0-1 0 0,0 1 1 0 0,1-1-1 0 0,-1 0 1 0 0,0 0-1 0 0,0 0 1 0 0,0 0 0 0 0,0 0-1 0 0,1 0 1 0 0,-1 0-1 0 0,0 0 1 0 0,0-1-1 0 0,0 1 1 0 0,0 0-1 0 0,0-1 1 0 0,0 1 0 0 0,1-1-1 0 0,-1 1 1 0 0,0-1-1 0 0,0 1 1 0 0,-1-1-1 0 0,1 0 1 0 0,1-1-1 0 0,-1 1-90 0 0,0 0-1 0 0,-1-1 1 0 0,1 1-1 0 0,-1-1 1 0 0,1 1-1 0 0,-1-1 1 0 0,0 1-1 0 0,1-1 1 0 0,-1 1-1 0 0,0-1 1 0 0,0 1-1 0 0,0-1 1 0 0,0 0-1 0 0,0 1 1 0 0,-1-1-1 0 0,1 1 1 0 0,-1-2-1 0 0,-16-20-2175 0 0,11 16 957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5:33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136 199 588 0 0,'5'-18'4708'0'0,"0"12"-3668"0"0,0 1 0 0 0,0 0 0 0 0,0 0 0 0 0,0 0 0 0 0,9-5 0 0 0,5-2 1149 0 0,34-14 1 0 0,-30 14-1080 0 0,94-35 2503 0 0,0-1-103 0 0,-227 84-2221 0 0,38-9-1311 0 0,2 3 0 0 0,-85 49 0 0 0,141-71 39 0 0,1 0 1 0 0,0 0 0 0 0,-21 17 0 0 0,31-24-5 0 0,1 1 0 0 0,0 0 0 0 0,0 0 0 0 0,0 0 0 0 0,0 0 0 0 0,0 1 0 0 0,1-1 1 0 0,-1 0-1 0 0,1 1 0 0 0,-1-1 0 0 0,1 1 0 0 0,0-1 0 0 0,0 1 0 0 0,0 0 0 0 0,0 0 1 0 0,1-1-1 0 0,-1 1 0 0 0,1 0 0 0 0,-1 0 0 0 0,1 0 0 0 0,0 3 0 0 0,1-2 25 0 0,1 0-1 0 0,-1-1 0 0 0,0 1 0 0 0,1-1 1 0 0,0 0-1 0 0,0 1 0 0 0,0-1 0 0 0,0 0 1 0 0,1 0-1 0 0,-1 0 0 0 0,1 0 0 0 0,-1-1 1 0 0,1 1-1 0 0,6 3 0 0 0,5 4 142 0 0,28 15-1 0 0,-35-21-133 0 0,49 23 570 0 0,67 23 0 0 0,-81-35-74 0 0,0 2 0 0 0,-1 2-1 0 0,66 40 1 0 0,-104-57-492 0 0,-1 0 0 0 0,1-1 0 0 0,0 1 0 0 0,-1 0 0 0 0,0 1 0 0 0,1-1 0 0 0,-1 0 0 0 0,0 1 0 0 0,0-1-1 0 0,0 1 1 0 0,0-1 0 0 0,-1 1 0 0 0,1 0 0 0 0,1 5 0 0 0,-3-6-24 0 0,0-1 0 0 0,1 0 0 0 0,-1 0 0 0 0,0 1 0 0 0,-1-1 0 0 0,1 0 0 0 0,0 0 0 0 0,0 1 0 0 0,-1-1 0 0 0,1 0 0 0 0,0 0 0 0 0,-1 1 0 0 0,1-1 0 0 0,-1 0 0 0 0,0 1 0 0 0,-2 1-3 0 0,1 0 0 0 0,0 0 0 0 0,-1 0 0 0 0,1-1 0 0 0,-1 1 0 0 0,0-1 0 0 0,-3 2 0 0 0,-5 3 27 0 0,0-1 0 0 0,-1 0 0 0 0,1 0 0 0 0,-25 6 0 0 0,-52 10 80 0 0,62-16-103 0 0,-45 9-845 0 0,-91 9 0 0 0,147-26-706 0 0,9-2-2019 0 0,23-11-6502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5:43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15 312 0 0,'-10'-15'7867'0'0,"0"51"-5483"0"0,-6 45 0 0 0,0-2-877 0 0,2-26-198 0 0,2 2 0 0 0,3-1-1 0 0,-4 101 1 0 0,13-154-1254 0 0,0 0-1 0 0,0 0 1 0 0,0 0 0 0 0,0 0-1 0 0,0 0 1 0 0,0 0-1 0 0,0 0 1 0 0,0 0 0 0 0,1 0-1 0 0,-1 0 1 0 0,0 0-1 0 0,1 0 1 0 0,-1 0 0 0 0,1 0-1 0 0,-1 0 1 0 0,1 0-1 0 0,-1 0 1 0 0,1 0 0 0 0,-1 0-1 0 0,1-1 1 0 0,1 2-1 0 0,-1-1-21 0 0,0-1 0 0 0,-1 0 0 0 0,1 0 0 0 0,0 0-1 0 0,0 1 1 0 0,0-1 0 0 0,0 0 0 0 0,0 0-1 0 0,0 0 1 0 0,0-1 0 0 0,-1 1 0 0 0,1 0 0 0 0,0 0-1 0 0,0 0 1 0 0,0-1 0 0 0,0 1 0 0 0,0 0 0 0 0,-1-1-1 0 0,3 0 1 0 0,5-4 95 0 0,0 0 0 0 0,-1-1-1 0 0,13-12 1 0 0,-12 11 0 0 0,189-176 915 0 0,-88 78-643 0 0,-98 94-314 0 0,-1-1 1 0 0,0-1-1 0 0,-1 0 1 0 0,12-21-1 0 0,-15 22 4 0 0,-5 12-85 0 0,-1-1 0 0 0,1 0 0 0 0,-1 1 0 0 0,0-1 0 0 0,1 1 0 0 0,-1-1 0 0 0,0 0 0 0 0,0 1 0 0 0,1-1 0 0 0,-1 0 0 0 0,0 1 0 0 0,0-1 0 0 0,0 0 0 0 0,0 1 0 0 0,0-1 0 0 0,0 0 0 0 0,0 1 1 0 0,0-2-1 0 0,-8 1 35 0 0,-18 14-28 0 0,-2 9-2 0 0,0 1-1 0 0,2 1 1 0 0,-31 36-1 0 0,50-51 43 0 0,-1 0 0 0 0,1 1 0 0 0,1 0 0 0 0,0 0 0 0 0,0 1-1 0 0,1 0 1 0 0,0 0 0 0 0,1 0 0 0 0,0 0 0 0 0,1 1 0 0 0,0 0 0 0 0,1 0-1 0 0,-2 20 1 0 0,5-25 47 0 0,-1 1-1 0 0,1-1 1 0 0,0 0-1 0 0,0 1 1 0 0,1-1-1 0 0,0 0 1 0 0,0 0-1 0 0,0 0 1 0 0,1-1-1 0 0,0 1 1 0 0,1 0-1 0 0,8 11 1 0 0,-6-10 31 0 0,1-1 0 0 0,0 1 0 0 0,0-1 0 0 0,1-1 1 0 0,0 1-1 0 0,0-1 0 0 0,1-1 0 0 0,14 8 1 0 0,-4-5 46 0 0,1 0 1 0 0,1-1 0 0 0,-1-1-1 0 0,1 0 1 0 0,1-2-1 0 0,-1-1 1 0 0,0 0 0 0 0,27-1-1 0 0,-24-2-42 0 0,0 0 0 0 0,1-2-1 0 0,-1-1 1 0 0,-1 0 0 0 0,1-2-1 0 0,-1-1 1 0 0,38-14 0 0 0,-38 11-3298 0 0,-6 5-6427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5:45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25 336 0 0,'-9'-24'15463'0'0,"16"178"-9588"0"0,-5 87-1756 0 0,-2-219-3766 0 0,7 114 1574 0 0,-7-129-1917 0 0,0 7-26 0 0,0 0-1 0 0,1-1 1 0 0,0 1-1 0 0,6 25 1 0 0,-6-38-257 0 0,-1 0 0 0 0,1 0 0 0 0,-1 0 1 0 0,1 0-1 0 0,-1 0 0 0 0,1 0 0 0 0,0 0 1 0 0,-1 0-1 0 0,1-1 0 0 0,0 1 0 0 0,0 0 1 0 0,-1 0-1 0 0,2 0 0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5:46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2 452 0 0,'-12'-1'8107'0'0,"12"1"-7992"0"0,0 0 0 0 0,0 0-1 0 0,-1 0 1 0 0,1 0-1 0 0,0 0 1 0 0,0 0-1 0 0,-1 0 1 0 0,1 0 0 0 0,0 0-1 0 0,0 0 1 0 0,0 0-1 0 0,-1 0 1 0 0,1 0-1 0 0,0 0 1 0 0,0 0 0 0 0,0 0-1 0 0,-1 0 1 0 0,1 1-1 0 0,0-1 1 0 0,0 0-1 0 0,0 0 1 0 0,-1 0-1 0 0,1 0 1 0 0,0 0 0 0 0,0 1-1 0 0,0-1 1 0 0,0 0-1 0 0,0 0 1 0 0,-1 0-1 0 0,1 1 1 0 0,0-1 0 0 0,0 0-1 0 0,0 0 1 0 0,0 0-1 0 0,0 1 1 0 0,0-1-1 0 0,0 0 1 0 0,0 0 0 0 0,0 0-1 0 0,0 1 1 0 0,0-1-1 0 0,0 0 1 0 0,0 0-1 0 0,0 1 1 0 0,0-1-1 0 0,0 0 1 0 0,0 0 0 0 0,0 0-1 0 0,0 1 1 0 0,0-1-1 0 0,0 0 1 0 0,0 0-1 0 0,0 0 1 0 0,1 1 0 0 0,-1-1-1 0 0,0 0 1 0 0,0 0-1 0 0,0 0 1 0 0,0 1-1 0 0,0-1 1 0 0,1 0 0 0 0,-1 0-1 0 0,0 0 1 0 0,0 0-1 0 0,0 0 1 0 0,1 1-1 0 0,24 9 2868 0 0,36 3-606 0 0,21-5-799 0 0,0-3 0 0 0,0-3 0 0 0,0-4 0 0 0,112-18 0 0 0,-186 19-1636 0 0,28-3 568 0 0,-11 3-3530 0 0,-24 2 2241 0 0,0-1 0 0 0,0 0 0 0 0,0 1 0 0 0,1-1 0 0 0,-1 1 0 0 0,0 0 0 0 0,0-1 0 0 0,-1 1-1 0 0,1 0 1 0 0,3 3-1560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11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747 127 620 0 0,'1'-3'527'0'0,"0"0"1"0"0,-1 0-1 0 0,1 0 1 0 0,-1 0-1 0 0,0-1 0 0 0,0 1 1 0 0,0 0-1 0 0,0 0 0 0 0,-1 0 1 0 0,1 0-1 0 0,-1 0 1 0 0,0 0-1 0 0,0 0 0 0 0,-2-6 1 0 0,1 6-208 0 0,0 0 1 0 0,-1-1 0 0 0,1 1-1 0 0,-1 0 1 0 0,1 1-1 0 0,-1-1 1 0 0,0 0 0 0 0,0 1-1 0 0,0 0 1 0 0,0 0-1 0 0,0 0 1 0 0,-4-2 0 0 0,-9-3 230 0 0,0 0 1 0 0,-1 1-1 0 0,1 1 1 0 0,-1 1 0 0 0,0 1-1 0 0,0 0 1 0 0,-1 1-1 0 0,1 0 1 0 0,-29 2 0 0 0,-14 5 542 0 0,-83 16 0 0 0,141-21-1068 0 0,-63 14 914 0 0,-84 30 0 0 0,137-40-750 0 0,1 1 1 0 0,-18 9-1 0 0,26-13-144 0 0,1 1 1 0 0,0-1-1 0 0,-1 0 0 0 0,1 1 0 0 0,0 0 1 0 0,0-1-1 0 0,0 1 0 0 0,0 0 1 0 0,0 0-1 0 0,0 0 0 0 0,1 0 0 0 0,-1 0 1 0 0,1 1-1 0 0,-1-1 0 0 0,1 0 1 0 0,0 1-1 0 0,0-1 0 0 0,-1 5 1 0 0,2-6-20 0 0,0 1 1 0 0,1 0-1 0 0,-1 0 1 0 0,1 0 0 0 0,0 0-1 0 0,-1-1 1 0 0,1 1 0 0 0,0 0-1 0 0,0-1 1 0 0,0 1-1 0 0,0 0 1 0 0,0-1 0 0 0,1 1-1 0 0,-1-1 1 0 0,0 0-1 0 0,1 1 1 0 0,-1-1 0 0 0,1 0-1 0 0,-1 0 1 0 0,1 0 0 0 0,0 0-1 0 0,-1 0 1 0 0,1 0-1 0 0,2 0 1 0 0,-2 0-14 0 0,39 21 206 0 0,1-2 0 0 0,1-2 0 0 0,76 20 0 0 0,-24-8-19 0 0,-45-13-140 0 0,124 43 231 0 0,-140-46-182 0 0,1 2 0 0 0,61 38 0 0 0,-92-51-103 0 0,1 0 1 0 0,-1 0 0 0 0,0 1-1 0 0,0-1 1 0 0,0 1 0 0 0,-1 0-1 0 0,1 0 1 0 0,-1 1 0 0 0,0-1-1 0 0,0 1 1 0 0,2 6 0 0 0,-4-9 2 0 0,0 1 0 0 0,0-1 0 0 0,-1 1 0 0 0,1 0 0 0 0,-1-1 0 0 0,0 1 0 0 0,1-1 0 0 0,-1 1 0 0 0,-1 0 0 0 0,1-1 0 0 0,0 1 0 0 0,-1 0 1 0 0,1-1-1 0 0,-1 1 0 0 0,0-1 0 0 0,1 1 0 0 0,-1-1 0 0 0,-1 0 0 0 0,1 1 0 0 0,0-1 0 0 0,-1 0 0 0 0,1 0 0 0 0,-1 0 0 0 0,-3 4 0 0 0,-1 1 26 0 0,-1-1 0 0 0,0 0-1 0 0,0 0 1 0 0,0 0 0 0 0,-1-1-1 0 0,0 0 1 0 0,0 0 0 0 0,0-1 0 0 0,-11 4-1 0 0,4-4 13 0 0,1 1 0 0 0,-1-2-1 0 0,0 0 1 0 0,0-1 0 0 0,-16 1-1 0 0,-5-3-21 0 0,-1-2-1 0 0,1-1 1 0 0,-66-14 0 0 0,88 14-182 0 0,0 1-220 0 0,0-1 1 0 0,1 0-1 0 0,0-1 1 0 0,-1 0-1 0 0,2-1 0 0 0,-1-1 1 0 0,-23-14-1 0 0,35 20 301 0 0,1 0-1 0 0,0 0 1 0 0,0 0 0 0 0,-1-1-1 0 0,1 1 1 0 0,0 0 0 0 0,0 0-1 0 0,0 0 1 0 0,-1-1 0 0 0,1 1-1 0 0,0 0 1 0 0,0 0-1 0 0,0-1 1 0 0,0 1 0 0 0,0 0-1 0 0,0-1 1 0 0,-1 1 0 0 0,1 0-1 0 0,0-1 1 0 0,0 1-1 0 0,0 0 1 0 0,0 0 0 0 0,0-1-1 0 0,0 1 1 0 0,0 0 0 0 0,0-1-1 0 0,0 1 1 0 0,0 0 0 0 0,1-1-1 0 0,-1 1 1 0 0,0 0-1 0 0,0 0 1 0 0,0-1 0 0 0,0 1-1 0 0,0 0 1 0 0,0 0 0 0 0,1-1-1 0 0,-1 1 1 0 0,0 0-1 0 0,0 0 1 0 0,0-1 0 0 0,1 1-1 0 0,-1 0 1 0 0,0 0 0 0 0,1-1-1 0 0,11-6-1910 0 0,-11 7 2008 0 0,3-2-748 0 0,0 1-1 0 0,0-1 1 0 0,0 1 0 0 0,0 0 0 0 0,7 0-1 0 0,0-1-373 0 0,16-4-1174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5:46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34 756 0 0,'-4'-11'-269'0'0,"5"-11"13827"0"0,-1 22-13282 0 0,9 0 1226 0 0,-8 0-1378 0 0,0 1-1 0 0,-1 0 1 0 0,1-1-1 0 0,0 1 1 0 0,0-1-1 0 0,-1 1 0 0 0,1 0 1 0 0,0 0-1 0 0,-1-1 1 0 0,1 1-1 0 0,-1 0 0 0 0,1 0 1 0 0,-1 0-1 0 0,0 0 1 0 0,1 0-1 0 0,-1-1 0 0 0,0 1 1 0 0,1 2-1 0 0,0-1 243 0 0,9 17 2200 0 0,15 36 0 0 0,-13-16-701 0 0,0 1-1 0 0,8 63 1 0 0,-7 6 667 0 0,-9-71-2994 0 0,-3-36-228 0 0,0-1 1 0 0,0 1 0 0 0,1-1 0 0 0,-1 1 0 0 0,1-1 0 0 0,0 0 0 0 0,-1 0 0 0 0,1 1 0 0 0,0-1 0 0 0,-1 0 0 0 0,1-1 0 0 0,0 1 0 0 0,0 0-1 0 0,0 0 1 0 0,0-1 0 0 0,0 1 0 0 0,0-1 0 0 0,0 0 0 0 0,0 1 0 0 0,2-1 0 0 0,7 0-2201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5:47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546 186 148 0 0,'0'-3'1032'0'0,"-2"-5"-81"0"0,0 0 1 0 0,0 1-1 0 0,-1-1 0 0 0,0 0 1 0 0,0 1-1 0 0,-1-1 0 0 0,0 1 1 0 0,0 0-1 0 0,-1 1 0 0 0,1-1 1 0 0,-2 1-1 0 0,-7-9 0 0 0,7 10-468 0 0,-1 0 0 0 0,1 0 1 0 0,-1 0-1 0 0,0 1 0 0 0,-1 0 0 0 0,1 0 0 0 0,-1 1 1 0 0,1 0-1 0 0,-1 0 0 0 0,0 1 0 0 0,0 0 0 0 0,-14-1 0 0 0,2 1-60 0 0,1 2-1 0 0,-1 0 0 0 0,0 1 0 0 0,0 1 0 0 0,1 1 0 0 0,-1 1 1 0 0,1 0-1 0 0,0 2 0 0 0,0 0 0 0 0,1 1 0 0 0,-1 1 0 0 0,1 1 1 0 0,1 0-1 0 0,0 1 0 0 0,0 1 0 0 0,-18 16 0 0 0,30-23-267 0 0,1 0 0 0 0,-1 1 0 0 0,1 0 0 0 0,0-1 0 0 0,1 1-1 0 0,-1 1 1 0 0,1-1 0 0 0,-5 11 0 0 0,7-14-102 0 0,0 1-1 0 0,0-1 1 0 0,0 1 0 0 0,1-1 0 0 0,-1 1-1 0 0,1-1 1 0 0,0 1 0 0 0,0-1 0 0 0,-1 1-1 0 0,2 0 1 0 0,-1-1 0 0 0,0 1 0 0 0,0 0-1 0 0,1-1 1 0 0,0 1 0 0 0,-1-1 0 0 0,1 1-1 0 0,0-1 1 0 0,0 0 0 0 0,0 1-1 0 0,1-1 1 0 0,-1 0 0 0 0,3 3 0 0 0,4 4 33 0 0,0 0 0 0 0,1-1 0 0 0,1 0 0 0 0,-1-1-1 0 0,1 0 1 0 0,1 0 0 0 0,-1-1 0 0 0,1 0 0 0 0,0-1 0 0 0,0 0 0 0 0,1-1 0 0 0,-1-1 0 0 0,21 5 0 0 0,-8-4-55 0 0,1-1 0 0 0,0-1 0 0 0,0-1 1 0 0,0-1-1 0 0,43-6 0 0 0,-58 4-47 0 0,0 0 0 0 0,-1 0 0 0 0,1-1 0 0 0,-1 0 0 0 0,0-1 0 0 0,1 0 0 0 0,-2-1 0 0 0,13-7 0 0 0,-18 10 8 0 0,0-1 1 0 0,1 1 0 0 0,-1-1 0 0 0,0 1 0 0 0,0-1 0 0 0,0 0-1 0 0,-1 0 1 0 0,1 0 0 0 0,-1-1 0 0 0,0 1 0 0 0,1-1 0 0 0,-2 1 0 0 0,1-1-1 0 0,0 0 1 0 0,-1 1 0 0 0,1-1 0 0 0,-1 0 0 0 0,0 0 0 0 0,-1 0-1 0 0,1 0 1 0 0,-1 0 0 0 0,1 0 0 0 0,-2-5 0 0 0,0-1-24 0 0,-1 0 1 0 0,-1 0-1 0 0,0 0 1 0 0,0 1 0 0 0,-1-1-1 0 0,0 1 1 0 0,-1 0-1 0 0,0 0 1 0 0,0 0-1 0 0,-1 1 1 0 0,0 0-1 0 0,-7-7 1 0 0,1 2-362 0 0,-1 0 0 0 0,0 1 0 0 0,-1 1 0 0 0,0 0 0 0 0,-1 1 0 0 0,-17-8 0 0 0,29 16-58 0 0,-1 0 0 0 0,0 0-1 0 0,1 1 1 0 0,-1 0 0 0 0,0 0-1 0 0,0 0 1 0 0,0 0-1 0 0,-8 0 1 0 0,1 7-7786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5:47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54 776 0 0,'-3'-54'18848'0'0,"9"67"-18130"0"0,-1-1 0 0 0,0 1 0 0 0,-1 0 0 0 0,0 0 0 0 0,-1 1 0 0 0,1 15 0 0 0,6 91 1954 0 0,-8-88-1990 0 0,7 246 3537 0 0,-9-275-4175 0 0,0 0 1 0 0,0 1-1 0 0,1-1 1 0 0,-1 0-1 0 0,1 0 1 0 0,0 0-1 0 0,0 0 1 0 0,1 4-1 0 0,-1-6-178 0 0,-1 0 0 0 0,1 0-1 0 0,-1 0 1 0 0,1 0 0 0 0,0 0 0 0 0,0 0-1 0 0,-1 0 1 0 0,1 0 0 0 0,0 0 0 0 0,0 0 0 0 0,0-1-1 0 0,0 1 1 0 0,0 0 0 0 0,0-1 0 0 0,0 1-1 0 0,0-1 1 0 0,0 1 0 0 0,0-1 0 0 0,0 1-1 0 0,0-1 1 0 0,3 1 0 0 0,5 0-1998 0 0,-2 1-1219 0 0,1-1-2533 0 0,7 0 2746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5:48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39 868 0 0,'-28'-8'8778'0'0,"24"8"-7792"0"0,0 0 0 0 0,0 0 1 0 0,0 1-1 0 0,0-1 1 0 0,0 1-1 0 0,0 0 0 0 0,1 0 1 0 0,-1 1-1 0 0,0-1 1 0 0,1 1-1 0 0,-1 0 0 0 0,-4 3 1001 0 0,8-5-1854 0 0,0 1-1 0 0,0-1 0 0 0,0 1 1 0 0,0 0-1 0 0,0-1 0 0 0,1 1 1 0 0,-1-1-1 0 0,0 1 0 0 0,0-1 1 0 0,0 1-1 0 0,1 0 0 0 0,-1-1 1 0 0,0 1-1 0 0,0-1 0 0 0,1 1 1 0 0,-1-1-1 0 0,0 0 0 0 0,1 1 1 0 0,-1-1-1 0 0,1 1 0 0 0,-1-1 1 0 0,1 1-1 0 0,-1-1 0 0 0,0 0 1 0 0,1 0-1 0 0,-1 1 0 0 0,1-1 1 0 0,0 0-1 0 0,-1 0 0 0 0,1 1 1 0 0,-1-1-1 0 0,1 0 0 0 0,-1 0 1 0 0,1 0-1 0 0,0 0 0 0 0,-1 0 1 0 0,1 0-1 0 0,1 0-47 0 0,0 0 0 0 0,-1 0 0 0 0,1 0 0 0 0,-1 0-1 0 0,1 0 1 0 0,0 0 0 0 0,-1-1 0 0 0,1 1 0 0 0,-1-1 0 0 0,1 1 0 0 0,-1-1 0 0 0,1 0 0 0 0,-1 1-1 0 0,1-1 1 0 0,-1 0 0 0 0,0 0 0 0 0,1 0 0 0 0,-1 0 0 0 0,0 0 0 0 0,0 0 0 0 0,0-1 0 0 0,0 1 0 0 0,0 0-1 0 0,0 0 1 0 0,0-1 0 0 0,0 1 0 0 0,-1-1 0 0 0,1 1 0 0 0,0-1 0 0 0,-1 1 0 0 0,1-1 0 0 0,0-2 0 0 0,-1 3-213 0 0,-4-3-295 0 0,4 3 388 0 0,0 1-1 0 0,0-1 0 0 0,0 1 0 0 0,0-1 1 0 0,0 1-1 0 0,-1 0 0 0 0,1-1 1 0 0,0 1-1 0 0,0-1 0 0 0,0 1 0 0 0,-1 0 1 0 0,1-1-1 0 0,0 1 0 0 0,-1 0 1 0 0,1-1-1 0 0,0 1 0 0 0,-1 0 0 0 0,1-1 1 0 0,-1 1-1 0 0,1 0 0 0 0,-1-1 0 0 0,-7-2-786 0 0,0 0-1 0 0,0 1 1 0 0,-15-3-1 0 0,-1 3-8553 0 0,12 2 6412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5:49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56 840 0 0,'-9'-7'9324'0'0,"8"7"-8880"0"0,1-1 0 0 0,0 1 0 0 0,0-2 0 0 0,13 0 4202 0 0,38 7-3239 0 0,-37-3 258 0 0,55 4 505 0 0,0-3 0 0 0,0-2 0 0 0,108-15-1 0 0,-158 10-1635 0 0,0-1-1 0 0,34-13 0 0 0,2-1 111 0 0,-54 19-640 0 0,0 0 0 0 0,0 0 0 0 0,-1 0 0 0 0,1 0 0 0 0,0 0 0 0 0,0 0 0 0 0,-1 0 0 0 0,1 0 0 0 0,0 1 0 0 0,0-1 0 0 0,-1 0 0 0 0,1 0 0 0 0,0 1 0 0 0,-1-1 0 0 0,1 1 0 0 0,0-1 0 0 0,-1 0 0 0 0,1 1 0 0 0,0-1 0 0 0,-1 1 0 0 0,1 0 0 0 0,-1-1 0 0 0,1 1 0 0 0,-1-1 0 0 0,1 1 0 0 0,-1 0 0 0 0,0-1 0 0 0,1 1 0 0 0,-1 0 0 0 0,0-1 0 0 0,0 1 0 0 0,1 0 0 0 0,-1 0 0 0 0,0-1-1 0 0,0 1 1 0 0,0 0 0 0 0,0 0 0 0 0,0 1 0 0 0,3 32 29 0 0,-3-32-27 0 0,2 44 206 0 0,1 0 1 0 0,19 87 0 0 0,40 85 802 0 0,-12-98-772 0 0,-13-38-147 0 0,-34-69-96 0 0,-4-6 0 0 0,-8-4 0 0 0,-26 1 0 0 0,-66-4 0 0 0,21-1 0 0 0,16 3 0 0 0,-224 19 0 0 0,270-17 0 0 0,18-4 0 0 0,0 0 0 0 0,0 0 0 0 0,0 0 0 0 0,0 0 0 0 0,0 0 0 0 0,0 0 0 0 0,0 0 0 0 0,-1 0 0 0 0,1 0 0 0 0,0 1 0 0 0,0-1 0 0 0,0 0 0 0 0,0 0 0 0 0,0 0 0 0 0,0 0 0 0 0,0 0 0 0 0,0 0 0 0 0,0 0 0 0 0,0 0 0 0 0,0 0 0 0 0,0 0 0 0 0,0 1 0 0 0,0-1 0 0 0,0 0 0 0 0,-1 0 0 0 0,1 0 0 0 0,0 0 0 0 0,0 0 0 0 0,0 0 0 0 0,0 0 0 0 0,0 1 0 0 0,0-1 0 0 0,0 0 0 0 0,0 0 0 0 0,1 0 0 0 0,-1 0 0 0 0,0 0 0 0 0,0 0 0 0 0,0 0 0 0 0,0 0 0 0 0,0 1 0 0 0,0-1 0 0 0,0 0 0 0 0,0 0 0 0 0,0 0 0 0 0,0 0 0 0 0,0 0 0 0 0,0 0 0 0 0,0 0 0 0 0,0 0 0 0 0,0 0 0 0 0,1 0 0 0 0,-1 0 0 0 0,0 0 0 0 0,0 1 0 0 0,0-1 0 0 0,0 0 0 0 0,0 0 0 0 0,4 2 0 0 0,0 1 0 0 0,1-1 0 0 0,-1 0 0 0 0,0 0 0 0 0,1-1 0 0 0,-1 1 0 0 0,1-1 0 0 0,-1 0 0 0 0,8 0 0 0 0,50 4 0 0 0,-44-4 0 0 0,77 3 0 0 0,121-10 0 0 0,-177 2 0 0 0,-7-6-13761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5:49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401 11 964 0 0,'-8'-8'5150'0'0,"6"7"-4662"0"0,-1 0 1 0 0,0 1-1 0 0,0 0 0 0 0,1 0 1 0 0,-1 0-1 0 0,0 0 1 0 0,1 0-1 0 0,-1 0 0 0 0,0 1 1 0 0,0-1-1 0 0,1 1 1 0 0,-1 0-1 0 0,1 0 0 0 0,-1 0 1 0 0,1 0-1 0 0,-1 0 1 0 0,-2 2-1 0 0,-46 30 2424 0 0,43-27-2053 0 0,-40 33 2923 0 0,-81 84 1 0 0,98-91-2726 0 0,27-28-981 0 0,-63 70 1263 0 0,62-69-1991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5:49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39 444 0 0,'-4'-7'1356'0'0,"3"5"-637"0"0,0 0 1 0 0,0 0-1 0 0,-1 0 0 0 0,2-1 1 0 0,-1 1-1 0 0,0 0 0 0 0,0-1 1 0 0,1 1-1 0 0,-1-4 0 0 0,1 6-567 0 0,0 0 0 0 0,0-1 0 0 0,0 1 0 0 0,1 0 0 0 0,-1-1 0 0 0,0 1 0 0 0,0 0-1 0 0,0-1 1 0 0,1 1 0 0 0,-1 0 0 0 0,0 0 0 0 0,0-1 0 0 0,1 1 0 0 0,-1 0-1 0 0,0 0 1 0 0,1 0 0 0 0,-1-1 0 0 0,0 1 0 0 0,0 0 0 0 0,1 0 0 0 0,-1 0 0 0 0,0 0-1 0 0,1 0 1 0 0,-1 0 0 0 0,0 0 0 0 0,1 0 0 0 0,-1 0 0 0 0,1 0 0 0 0,-1 0-1 0 0,0 0 1 0 0,1 0 0 0 0,-1 0 0 0 0,0 0 0 0 0,1 0 0 0 0,-1 0 0 0 0,0 0 0 0 0,1 0-1 0 0,-1 0 1 0 0,0 0 0 0 0,1 1 0 0 0,-1-1 0 0 0,0 0 0 0 0,0 0 0 0 0,1 0-1 0 0,-1 1 1 0 0,1-1 0 0 0,15 9 2029 0 0,-16-9-2292 0 0,153 97 7250 0 0,83 56-726 0 0,-226-146-6010 0 0,86 65 208 0 0,-84-64-611 0 0,-2-5 0 0 0,-6-2 0 0 0,-3-1-58 0 0,1 0 0 0 0,-1 0 1 0 0,1 1-1 0 0,-1-1 0 0 0,1 0 0 0 0,-1-1 0 0 0,1 1 0 0 0,-1 0 1 0 0,1 0-1 0 0,-1-1 0 0 0,0 1 0 0 0,1 0 0 0 0,-1-1 1 0 0,1 0-1 0 0,-1 1 0 0 0,0-1 0 0 0,2-1 0 0 0,6-2-973 0 0,30-13-9592 0 0,-18 7 7185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5:57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80 668 0 0,'-16'-39'3800'0'0,"2"-2"13033"0"0,49 101-12498 0 0,3 46-2741 0 0,-6-17-4215 0 0,-21-63-1090 0 0,16 31 1 0 0,-11-31 763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7:27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31 548 0 0,'12'-6'17986'0'0,"-12"7"-17829"0"0,0 0 0 0 0,0 0 0 0 0,0 0 0 0 0,0 1 0 0 0,0-1 0 0 0,0 0 0 0 0,0 0 0 0 0,0 0 0 0 0,1 0 0 0 0,-1 0 0 0 0,0 0 0 0 0,0 0 0 0 0,1 0 0 0 0,-1 0 0 0 0,1 0 0 0 0,-1 0 0 0 0,1 0 0 0 0,0 0 0 0 0,-1 0 0 0 0,1 0 0 0 0,0-1 0 0 0,-1 1 0 0 0,1 0 0 0 0,0 0 0 0 0,0-1 0 0 0,0 1 0 0 0,0 0 0 0 0,0-1 0 0 0,0 1 0 0 0,0-1 0 0 0,0 1 0 0 0,0-1 0 0 0,0 0 0 0 0,0 1 0 0 0,0-1 0 0 0,0 0 0 0 0,0 0 0 0 0,0 0-1 0 0,0 0 1 0 0,0 0 0 0 0,0 0 0 0 0,0 0 0 0 0,1 0 0 0 0,0 0 0 0 0,1-1 5 0 0,0 0 1 0 0,0 0-1 0 0,0 1 0 0 0,0-2 0 0 0,-1 1 0 0 0,1 0 0 0 0,0-1 0 0 0,-1 1 1 0 0,1-1-1 0 0,-1 1 0 0 0,0-1 0 0 0,1 0 0 0 0,-1 0 0 0 0,0-1 0 0 0,2-2 1 0 0,-3 4 125 0 0,-3-11 2604 0 0,-1 3-4717 0 0,16 4-9609 0 0,6 7 8413 0 0,-1 0 433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7:28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70 162 692 0 0,'-17'-16'2001'0'0,"11"12"-957"0"0,1 0 1 0 0,0-1-1 0 0,0 0 0 0 0,0 0 0 0 0,1 0 1 0 0,-1-1-1 0 0,1 0 0 0 0,1 0 1 0 0,-4-6-1 0 0,6 10-765 0 0,1 1 0 0 0,-1-1 0 0 0,1 1 0 0 0,-1-1 1 0 0,1 1-1 0 0,0-1 0 0 0,0 1 0 0 0,0-1 0 0 0,-1 1 0 0 0,2-1 0 0 0,-1 1 1 0 0,0-1-1 0 0,0 1 0 0 0,0 0 0 0 0,1-1 0 0 0,-1 1 0 0 0,1-1 0 0 0,-1 1 0 0 0,1-1 1 0 0,-1 1-1 0 0,2-2 0 0 0,0 1 2 0 0,0-1 0 0 0,0 1 0 0 0,0 0 0 0 0,1-1 0 0 0,-1 1 0 0 0,1 0 0 0 0,-1 1 0 0 0,1-1 0 0 0,4-2 0 0 0,6-1 264 0 0,-1 0 0 0 0,1 0-1 0 0,20-3 1 0 0,-32 8-531 0 0,11-3 271 0 0,0 1 0 0 0,0 1 1 0 0,0 0-1 0 0,0 0 1 0 0,0 1-1 0 0,0 1 0 0 0,0 0 1 0 0,1 1-1 0 0,-2 0 0 0 0,17 5 1 0 0,-25-6-232 0 0,1 1 0 0 0,0-1 0 0 0,-1 1 0 0 0,1 0-1 0 0,-1 0 1 0 0,1 0 0 0 0,-1 0 0 0 0,0 0 0 0 0,0 1 0 0 0,0 0 0 0 0,0-1 0 0 0,0 1 0 0 0,-1 0 0 0 0,1 0 0 0 0,-1 1 0 0 0,0-1 0 0 0,0 0-1 0 0,0 1 1 0 0,0-1 0 0 0,0 1 0 0 0,-1 0 0 0 0,0-1 0 0 0,0 1 0 0 0,0 0 0 0 0,0 0 0 0 0,-1 0 0 0 0,1 0 0 0 0,-1 0 0 0 0,0 0-1 0 0,0 0 1 0 0,0 0 0 0 0,-1 0 0 0 0,1 0 0 0 0,-1 0 0 0 0,-1 3 0 0 0,-3 11 30 0 0,-1 0 0 0 0,-1-1 0 0 0,0 0 1 0 0,-1-1-1 0 0,-1 0 0 0 0,-20 28 0 0 0,-78 86 315 0 0,93-114-346 0 0,-53 67 196 0 0,58-71-199 0 0,1 1 0 0 0,0-1 0 0 0,1 1 1 0 0,0 1-1 0 0,-5 15 0 0 0,12-27-43 0 0,-1 0 0 0 0,0-1 0 0 0,1 1-1 0 0,0 0 1 0 0,-1-1 0 0 0,1 1 0 0 0,0 0 0 0 0,0 0 0 0 0,0-1 0 0 0,0 1 0 0 0,0 0 0 0 0,0 0 0 0 0,0-1-1 0 0,1 1 1 0 0,-1 0 0 0 0,1 0 0 0 0,-1-1 0 0 0,1 1 0 0 0,0-1 0 0 0,-1 1 0 0 0,1 0 0 0 0,0-1 0 0 0,0 0 0 0 0,0 1-1 0 0,0-1 1 0 0,1 1 0 0 0,-1-1 0 0 0,0 0 0 0 0,0 0 0 0 0,1 0 0 0 0,-1 0 0 0 0,1 0 0 0 0,-1 0 0 0 0,1 0-1 0 0,-1 0 1 0 0,1-1 0 0 0,0 1 0 0 0,-1 0 0 0 0,1-1 0 0 0,0 1 0 0 0,3-1 0 0 0,7 2 22 0 0,0 0 1 0 0,1-1 0 0 0,-1 0-1 0 0,21-3 1 0 0,-29 2-25 0 0,37-3-41 0 0,-1-2 0 0 0,1-2-1 0 0,70-22 1 0 0,-13-4-9547 0 0,-87 29 5971 0 0,-3-2 519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11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3 524 0 0,'-3'-1'891'0'0,"1"1"-587"0"0,0-1-1 0 0,0 1 1 0 0,0 0 0 0 0,-1 0 0 0 0,1-1-1 0 0,0 1 1 0 0,0 1 0 0 0,0-1 0 0 0,0 0-1 0 0,-1 0 1 0 0,1 1 0 0 0,0-1 0 0 0,0 1-1 0 0,0 0 1 0 0,0 0 0 0 0,-3 1 0 0 0,2 0 42 0 0,0 0-1 0 0,0 0 1 0 0,1 1 0 0 0,-1 0 0 0 0,0-1 0 0 0,1 1 0 0 0,0 0 0 0 0,0 0 0 0 0,0 0 0 0 0,-3 4 0 0 0,1 2 34 0 0,-1 0 0 0 0,1-1 1 0 0,1 1-1 0 0,0 1 0 0 0,0-1 0 0 0,0 0 0 0 0,1 1 0 0 0,1-1 0 0 0,0 1 0 0 0,0 0 0 0 0,1-1 0 0 0,0 1 0 0 0,0 0 1 0 0,1-1-1 0 0,1 1 0 0 0,0-1 0 0 0,0 1 0 0 0,1-1 0 0 0,0 0 0 0 0,0 0 0 0 0,1 0 0 0 0,0 0 0 0 0,9 13 0 0 0,-5-10-129 0 0,0-1-1 0 0,1 0 0 0 0,0 0 0 0 0,1-1 1 0 0,0 0-1 0 0,0-1 0 0 0,1 0 0 0 0,0-1 1 0 0,1 0-1 0 0,0-1 0 0 0,0 0 0 0 0,1-1 1 0 0,-1 0-1 0 0,2-1 0 0 0,-1 0 0 0 0,0-1 1 0 0,1-1-1 0 0,0 0 0 0 0,-1-1 0 0 0,19 1 1 0 0,-29-3-225 0 0,0 0 1 0 0,1 0 0 0 0,-1 0 0 0 0,0-1 0 0 0,1 1-1 0 0,-1-1 1 0 0,0 0 0 0 0,1 0 0 0 0,-1 0 0 0 0,0 0-1 0 0,0-1 1 0 0,0 1 0 0 0,0-1 0 0 0,0 0 0 0 0,0 0 0 0 0,-1 0-1 0 0,4-3 1 0 0,-3 2-5 0 0,-1-1 0 0 0,1 1-1 0 0,-1-1 1 0 0,0 0 0 0 0,0 1-1 0 0,0-1 1 0 0,-1 0 0 0 0,1 0-1 0 0,-1 0 1 0 0,0 0 0 0 0,0 0-1 0 0,0-5 1 0 0,0-11 55 0 0,-1 0 0 0 0,-1 1 0 0 0,0-1 0 0 0,-8-34-1 0 0,7 41-13 0 0,-8-24 49 0 0,0 0-1016 0 0,10 11-2516 0 0,2 19-344 0 0,14 0-2464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7:29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23 620 0 0,'-8'-23'15816'0'0,"-2"195"-9459"0"0,10-134-5111 0 0,1 0-1 0 0,12 63 0 0 0,-10-78-584 0 0,3 16 623 0 0,-6-38-1170 0 0,1 1 0 0 0,-1-1-1 0 0,1 1 1 0 0,-1-1 0 0 0,1 1 0 0 0,0-1 0 0 0,-1 1 0 0 0,1-1 0 0 0,0 0 0 0 0,0 0-1 0 0,0 1 1 0 0,0-1 0 0 0,0 0 0 0 0,1 0 0 0 0,-1 0 0 0 0,0 0 0 0 0,0 0 0 0 0,3 1-1 0 0,-2-1-53 0 0,-1-1-1 0 0,1 0 0 0 0,-1 0 0 0 0,1 0 1 0 0,-1 0-1 0 0,1 0 0 0 0,-1 0 0 0 0,1 0 0 0 0,-1-1 1 0 0,1 1-1 0 0,-1 0 0 0 0,1-1 0 0 0,-1 1 0 0 0,0-1 1 0 0,3-1-1 0 0,20-12 390 0 0,-20 12-309 0 0,204-152 363 0 0,-111 78-413 0 0,-81 65-90 0 0,-10 6 0 0 0,1 1 0 0 0,-1-1 0 0 0,1 0 0 0 0,-1-1 0 0 0,-1 0 0 0 0,10-12 0 0 0,-14 18 0 0 0,-1 0 0 0 0,0 0 0 0 0,0 0 0 0 0,0 0 0 0 0,0 0 0 0 0,0 0 0 0 0,0 0 0 0 0,0 0 0 0 0,0 0 0 0 0,0 0 0 0 0,0-1 0 0 0,1 1 0 0 0,-1 0 0 0 0,0 0 0 0 0,0 0 0 0 0,0 0 0 0 0,0 0 0 0 0,0 0 0 0 0,0 0 0 0 0,0-1 0 0 0,0 1 0 0 0,0 0 0 0 0,0 0 0 0 0,0 0 0 0 0,0 0 0 0 0,0 0 0 0 0,0 0 0 0 0,0 0 0 0 0,0-1 0 0 0,0 1 0 0 0,0 0 0 0 0,0 0 0 0 0,0 0 0 0 0,0 0 0 0 0,0 0 0 0 0,0 0 0 0 0,-1 0 0 0 0,1-1 0 0 0,0 1 0 0 0,0 0 0 0 0,0 0 0 0 0,0 0 0 0 0,0 0 0 0 0,0 0 0 0 0,0 0 0 0 0,0 0 0 0 0,0 0 0 0 0,0 0 0 0 0,-1 0 0 0 0,1 0 0 0 0,0 0 0 0 0,0-1 0 0 0,0 1 0 0 0,0 0 0 0 0,0 0 0 0 0,0 0 0 0 0,0 0 0 0 0,-1 0 0 0 0,1 0 0 0 0,-4 0 0 0 0,-1 0 0 0 0,0 0 0 0 0,1 0 0 0 0,-1 0 0 0 0,1 1 0 0 0,-1-1 0 0 0,1 1 0 0 0,-1 0 0 0 0,1 1 0 0 0,-5 1 0 0 0,-51 23 0 0 0,44-19 0 0 0,-34 16 0 0 0,-53 32 0 0 0,88-46 0 0 0,1 1 0 0 0,1-1 0 0 0,0 2 0 0 0,0 0 0 0 0,1 1 0 0 0,1 0 0 0 0,0 0 0 0 0,-11 17 0 0 0,20-26 0 0 0,0 0 0 0 0,1-1 0 0 0,-1 1 0 0 0,1 0 0 0 0,0 0 0 0 0,0 1 0 0 0,0-1 0 0 0,0 0 0 0 0,0 0 0 0 0,1 0 0 0 0,-1 1 0 0 0,1-1 0 0 0,0 0 0 0 0,0 1 0 0 0,0-1 0 0 0,1 0 0 0 0,-1 0 0 0 0,1 1 0 0 0,-1-1 0 0 0,1 0 0 0 0,2 5 0 0 0,0-3 0 0 0,0-1 0 0 0,0 1 0 0 0,0-1 0 0 0,0 0 0 0 0,1 0 0 0 0,-1 0 0 0 0,1 0 0 0 0,0 0 0 0 0,0-1 0 0 0,1 0 0 0 0,-1 0 0 0 0,7 4 0 0 0,7 1 0 0 0,0 0 0 0 0,0-2 0 0 0,1 0 0 0 0,0-1 0 0 0,0-1 0 0 0,0-1 0 0 0,0 0 0 0 0,1-1 0 0 0,-1-2 0 0 0,1 0 0 0 0,-1-1 0 0 0,1 0 0 0 0,30-8 0 0 0,-32 5-971 0 0,-1-1 0 0 0,29-13 0 0 0,-30 16-6274 0 0,-9 1 4306 0 0,0 0-430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7:29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84 44 0 0,'-9'-26'2365'0'0,"0"-4"1892"0"0,-4 3 8088 0 0,11 35-11683 0 0,0 0 0 0 0,0 1 0 0 0,1 0 0 0 0,0-1 0 0 0,0 1 0 0 0,2 17 0 0 0,-1-4 348 0 0,-2 39 701 0 0,2 0 0 0 0,14 90 1 0 0,-14-147-1937 0 0,1 0 0 0 0,0 0 0 0 0,0 0 0 0 0,1 0 0 0 0,-1 0 0 0 0,1-1 0 0 0,0 1 0 0 0,0 0 0 0 0,2 3 0 0 0,6 3-3570 0 0,2-1-3726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7:29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78 824 0 0,'-13'-2'1262'0'0,"-34"-3"4218"0"0,17-1 11364 0 0,34 5-15691 0 0,19-6 107 0 0,0 2-1 0 0,1 0 1 0 0,44-2 0 0 0,22-3 905 0 0,24-15-5315 0 0,-107 24 312 0 0,1-1-1 0 0,-1 2 0 0 0,14-1 0 0 0,-4 1-290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7:30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466 107 652 0 0,'-6'-9'954'0'0,"-1"1"1"0"0,0 0-1 0 0,0 0 0 0 0,0 1 1 0 0,-1-1-1 0 0,0 2 0 0 0,-1-1 1 0 0,0 1-1 0 0,0 1 0 0 0,0-1 1 0 0,0 2-1 0 0,-1-1 0 0 0,0 1 1 0 0,0 1-1 0 0,0-1 0 0 0,0 2 1 0 0,-14-3-1 0 0,13 4-408 0 0,0 1 0 0 0,0 0 0 0 0,0 0 0 0 0,0 1 0 0 0,0 1 0 0 0,0-1 0 0 0,0 2 0 0 0,0 0 0 0 0,1 0 0 0 0,-17 8 0 0 0,15-6-172 0 0,0 2 0 0 0,1-1 1 0 0,0 1-1 0 0,0 1 1 0 0,0 0-1 0 0,1 1 1 0 0,1 0-1 0 0,-1 0 0 0 0,1 1 1 0 0,1 0-1 0 0,-12 18 1 0 0,16-21-185 0 0,1-1 1 0 0,-1 1-1 0 0,1 0 1 0 0,1 0 0 0 0,-1 0-1 0 0,1 0 1 0 0,1 0-1 0 0,-1 0 1 0 0,1 1-1 0 0,0-1 1 0 0,1 1 0 0 0,0-1-1 0 0,0 1 1 0 0,0-1-1 0 0,1 0 1 0 0,0 1-1 0 0,1-1 1 0 0,0 0-1 0 0,0 0 1 0 0,0 0 0 0 0,1 0-1 0 0,4 9 1 0 0,1-2-184 0 0,1 0 1 0 0,0-1 0 0 0,1 0-1 0 0,0-1 1 0 0,1 0 0 0 0,0 0-1 0 0,1-2 1 0 0,25 20 0 0 0,-29-25-9 0 0,0 0 0 0 0,-1 0 1 0 0,2-1-1 0 0,-1 0 0 0 0,0-1 0 0 0,1 1 0 0 0,0-2 1 0 0,-1 1-1 0 0,1-1 0 0 0,0-1 0 0 0,0 1 1 0 0,1-2-1 0 0,-1 1 0 0 0,0-1 0 0 0,0 0 1 0 0,0-1-1 0 0,14-3 0 0 0,-18 3 1 0 0,0-1 0 0 0,0 0 0 0 0,0 0 0 0 0,0 0 0 0 0,-1 0 0 0 0,1-1 0 0 0,-1 0 0 0 0,0 0 0 0 0,0 0 0 0 0,0 0 0 0 0,0-1 0 0 0,0 0 0 0 0,6-7 0 0 0,-6 4 0 0 0,0 1 0 0 0,-1-1 0 0 0,1 0 0 0 0,-1 0 0 0 0,0 0 0 0 0,-1 0 0 0 0,0 0 0 0 0,3-14 0 0 0,-4 8 0 0 0,0-1 0 0 0,0 1 0 0 0,-1 0 0 0 0,-1 0 0 0 0,0 0 0 0 0,-1-1 0 0 0,0 1 0 0 0,-1 1 0 0 0,-1-1 0 0 0,-8-19 0 0 0,-20-32-1316 0 0,29 59 1101 0 0,-1 0 1 0 0,1 0 0 0 0,-1 1-1 0 0,0-1 1 0 0,0 1 0 0 0,-1 0-1 0 0,1 0 1 0 0,-1 0 0 0 0,-6-3-1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7:30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69 152 212 0 0,'-24'-62'4340'0'0,"-8"-27"13079"0"0,29 107-12183 0 0,-2 17-4338 0 0,3 3-569 0 0,0 37-2083 0 0,2-62 68 0 0,1 0 0 0 0,1 0 0 0 0,6 24 0 0 0,0-13-1637 0 0,-3-5 475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7:30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0 115 452 0 0,'1'-3'1466'0'0,"2"-3"-408"0"0,0-1-1 0 0,0 1 0 0 0,1 0 1 0 0,0 0-1 0 0,0 0 1 0 0,0 0-1 0 0,0 1 1 0 0,1 0-1 0 0,0 0 0 0 0,0 0 1 0 0,1 0-1 0 0,-1 1 1 0 0,1 0-1 0 0,0 0 1 0 0,7-3-1 0 0,-3 2-473 0 0,0 1-1 0 0,-1 1 1 0 0,1 0 0 0 0,0 0 0 0 0,1 1-1 0 0,-1 0 1 0 0,0 1 0 0 0,1 0-1 0 0,-1 1 1 0 0,0 0 0 0 0,1 0 0 0 0,-1 1-1 0 0,0 1 1 0 0,11 2 0 0 0,-13-2-374 0 0,-1 0 1 0 0,0 1-1 0 0,0 0 1 0 0,0 0-1 0 0,0 1 1 0 0,-1 0 0 0 0,1 0-1 0 0,-1 0 1 0 0,0 1-1 0 0,0-1 1 0 0,-1 2-1 0 0,1-1 1 0 0,-1 1-1 0 0,0-1 1 0 0,-1 1 0 0 0,1 1-1 0 0,-1-1 1 0 0,-1 1-1 0 0,1-1 1 0 0,3 10-1 0 0,-2 1-136 0 0,0 0 0 0 0,-2 0-1 0 0,1 0 1 0 0,-2 1 0 0 0,-1-1-1 0 0,0 34 1 0 0,-18 107 163 0 0,6-97-237 0 0,-8 56 0 0 0,18-99 0 0 0,0-14-758 0 0,1 1 0 0 0,1-1 0 0 0,-1 0 0 0 0,0 0-1 0 0,1 0 1 0 0,0 0 0 0 0,0 0 0 0 0,2 5 0 0 0,-2-8 315 0 0,-1 0 0 0 0,1 0-1 0 0,-1 0 1 0 0,1 0 0 0 0,0 0 0 0 0,0 0 0 0 0,0 0-1 0 0,0-1 1 0 0,-1 1 0 0 0,1 0 0 0 0,0 0-1 0 0,0-1 1 0 0,0 1 0 0 0,1-1 0 0 0,-1 1 0 0 0,0-1-1 0 0,0 1 1 0 0,2 0 0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7:31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27 828 0 0,'-28'-8'2120'0'0,"5"2"-950"0"0,-3-1 18508 0 0,233 6-12511 0 0,-156 5-6554 0 0,-7 0-18 0 0,85-5 1 0 0,-127 1-1301 0 0,0 0 1 0 0,0-1-1 0 0,0 1 0 0 0,0 0 1 0 0,0-1-1 0 0,0 1 0 0 0,0-1 1 0 0,0 0-1 0 0,0 1 0 0 0,0-1 1 0 0,0 0-1 0 0,-1 0 0 0 0,1 0 1 0 0,2-2-1 0 0,-3 2 443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7:42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35 496 0 0,'0'-2'840'0'0,"1"1"-1"0"0,-1-1 1 0 0,0 1-1 0 0,1-1 1 0 0,-1 0-1 0 0,0 1 1 0 0,0-1-1 0 0,0 0 1 0 0,0 1-1 0 0,0-1 1 0 0,0 0-1 0 0,-1 1 1 0 0,1-1-1 0 0,-1 1 1 0 0,1-1-1 0 0,-2-2 1 0 0,2 3-546 0 0,-1 1 0 0 0,1 0 0 0 0,-1-1 0 0 0,1 1 1 0 0,-1 0-1 0 0,1-1 0 0 0,-1 1 0 0 0,0 0 0 0 0,1-1 0 0 0,-1 1 0 0 0,1 0 0 0 0,-1 0 1 0 0,1 0-1 0 0,-1 0 0 0 0,0 0 0 0 0,1 0 0 0 0,-1 0 0 0 0,1 0 0 0 0,-1 0 1 0 0,0 0-1 0 0,0 0 0 0 0,-15 5-645 0 0,5 1 1097 0 0,0 0 0 0 0,0 0 0 0 0,-9 9 0 0 0,7-6 80 0 0,12-8-800 0 0,1-1-1 0 0,0 0 1 0 0,0 0 0 0 0,-1 1 0 0 0,1-1 0 0 0,0 1 0 0 0,-1-1 0 0 0,1 0 0 0 0,0 1 0 0 0,0-1 0 0 0,0 0 0 0 0,-1 1 0 0 0,1-1 0 0 0,0 1 0 0 0,0-1 0 0 0,0 1 0 0 0,0-1 0 0 0,0 1 0 0 0,0-1 0 0 0,0 0-1 0 0,0 1 1 0 0,0-1 0 0 0,0 1 0 0 0,0-1 0 0 0,0 1 0 0 0,0-1 0 0 0,0 0 0 0 0,0 1 0 0 0,1-1 0 0 0,-1 1 0 0 0,0-1 0 0 0,0 1 0 0 0,0-1 0 0 0,1 0 0 0 0,-1 1 0 0 0,0-1 0 0 0,1 0 0 0 0,-1 1 0 0 0,1-1-1 0 0,0 1 16 0 0,-1 0-1 0 0,1 0 0 0 0,0 0 1 0 0,0 0-1 0 0,0 0 0 0 0,1 0 1 0 0,-1 0-1 0 0,0-1 0 0 0,0 1 1 0 0,0-1-1 0 0,0 1 0 0 0,3 0 1 0 0,3 0 60 0 0,1-1-1 0 0,-1-1 1 0 0,0 1 0 0 0,1-1 0 0 0,-1 0-1 0 0,0-1 1 0 0,0 0 0 0 0,10-3 0 0 0,3-1 279 0 0,-20 6-364 0 0,0 0-1 0 0,0 0 1 0 0,1 0 0 0 0,-1 0-1 0 0,0 0 1 0 0,0 0 0 0 0,1 0-1 0 0,-1-1 1 0 0,0 1-1 0 0,0 0 1 0 0,1 0 0 0 0,-1 0-1 0 0,0 0 1 0 0,0 0-1 0 0,1 0 1 0 0,-1 0 0 0 0,0-1-1 0 0,0 1 1 0 0,0 0 0 0 0,0 0-1 0 0,1 0 1 0 0,-1-1-1 0 0,0 1 1 0 0,0 0 0 0 0,0 0-1 0 0,0 0 1 0 0,0-1-1 0 0,1 1 1 0 0,-1 0 0 0 0,0 0-1 0 0,0-1 1 0 0,0 1 0 0 0,0 0-1 0 0,0 0 1 0 0,0-1-1 0 0,0 1 1 0 0,0 0 0 0 0,0 0-1 0 0,0-1 1 0 0,0 1-1 0 0,0 0 1 0 0,0-1 0 0 0,0 1-1 0 0,0 0 1 0 0,0 0 0 0 0,0-1-1 0 0,-1 1 1 0 0,1 0-1 0 0,0 0 1 0 0,0 0 0 0 0,0-1-1 0 0,0 1 1 0 0,0 0-1 0 0,-1 0 1 0 0,1 0 0 0 0,0-1-1 0 0,0 1 1 0 0,0 0 0 0 0,0 0-1 0 0,-1-1 1 0 0,-15-8 393 0 0,15 9-341 0 0,-15 0 458 0 0,6 3-1412 0 0,19 5-5670 0 0,16 2-186 0 0,-11-7 4116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7:43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32 211 308 0 0,'-10'-19'1808'0'0,"7"13"-544"0"0,-1 1 0 0 0,1-2-1 0 0,1 1 1 0 0,-1 0 0 0 0,1 0 0 0 0,-2-12-1 0 0,4 16-906 0 0,0-1-1 0 0,0 0 0 0 0,0 0 1 0 0,0 0-1 0 0,1 0 0 0 0,0 0 1 0 0,-1 1-1 0 0,1-1 0 0 0,0 0 1 0 0,0 0-1 0 0,0 1 0 0 0,1-1 1 0 0,-1 1-1 0 0,1-1 0 0 0,-1 1 1 0 0,1 0-1 0 0,0-1 0 0 0,0 1 1 0 0,4-3-1 0 0,2-3 189 0 0,1 1-1 0 0,0 0 1 0 0,1 0 0 0 0,0 1 0 0 0,0 0-1 0 0,0 1 1 0 0,0 0 0 0 0,1 0-1 0 0,17-4 1 0 0,-8 4 124 0 0,1 1-1 0 0,0 1 0 0 0,0 0 0 0 0,29 1 1 0 0,-45 2-510 0 0,0 0 0 0 0,0 0 0 0 0,0 1-1 0 0,1 0 1 0 0,-1 0 0 0 0,0 0 0 0 0,-1 0 0 0 0,1 1 0 0 0,0 0 0 0 0,9 5 0 0 0,-13-6-116 0 0,1 0 1 0 0,0 0-1 0 0,-1 1 0 0 0,1-1 1 0 0,-1 1-1 0 0,0-1 0 0 0,1 1 1 0 0,-1 0-1 0 0,0 0 1 0 0,0-1-1 0 0,0 1 0 0 0,0 0 1 0 0,0 0-1 0 0,-1 0 0 0 0,1 0 1 0 0,0 0-1 0 0,-1 0 0 0 0,0 0 1 0 0,1 0-1 0 0,-1 0 0 0 0,0 1 1 0 0,0-1-1 0 0,0 0 1 0 0,0 0-1 0 0,-1 0 0 0 0,1 0 1 0 0,-1 0-1 0 0,1 0 0 0 0,-2 2 1 0 0,-5 16 40 0 0,-2-1 0 0 0,0 0 1 0 0,-1 0-1 0 0,-1-1 0 0 0,-1-1 1 0 0,-1 0-1 0 0,-14 16 0 0 0,-150 175 377 0 0,173-203-452 0 0,0 0 1 0 0,0 0 0 0 0,1 1 0 0 0,0-1-1 0 0,0 1 1 0 0,0 0 0 0 0,1 0 0 0 0,-3 8-1 0 0,5-12-6 0 0,-1 0-1 0 0,1 0 1 0 0,-1 0-1 0 0,1 0 1 0 0,0 0-1 0 0,0-1 0 0 0,0 1 1 0 0,0 0-1 0 0,0 0 1 0 0,1 0-1 0 0,-1 0 1 0 0,1 0-1 0 0,-1-1 0 0 0,1 1 1 0 0,-1 0-1 0 0,1 0 1 0 0,0-1-1 0 0,0 1 1 0 0,0-1-1 0 0,0 1 0 0 0,0 0 1 0 0,0-1-1 0 0,0 0 1 0 0,1 1-1 0 0,-1-1 1 0 0,1 0-1 0 0,-1 1 0 0 0,1-1 1 0 0,-1 0-1 0 0,1 0 1 0 0,-1 0-1 0 0,3 0 1 0 0,12 6 27 0 0,1-1 1 0 0,1-1 0 0 0,-1 0 0 0 0,1-1 0 0 0,-1-1-1 0 0,24 1 1 0 0,110-4 374 0 0,-124-1-328 0 0,11-1 97 0 0,49-8 0 0 0,-61 4-3732 0 0,0 0-3738 0 0,-14 3 664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7:44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81 712 0 0,'11'-81'15748'0'0,"-6"95"-13700"0"0,8 186 4743 0 0,-8-157-5099 0 0,2-1 0 0 0,23 75 0 0 0,-30-116-1651 0 0,1 0-1 0 0,-1-1 0 0 0,1 1 1 0 0,-1 0-1 0 0,0 0 0 0 0,1 0 0 0 0,0 0 1 0 0,-1-1-1 0 0,1 1 0 0 0,-1 0 0 0 0,1 0 1 0 0,0-1-1 0 0,0 1 0 0 0,-1-1 0 0 0,1 1 1 0 0,0-1-1 0 0,0 1 0 0 0,0-1 0 0 0,0 1 1 0 0,-1-1-1 0 0,1 0 0 0 0,0 1 0 0 0,0-1 1 0 0,0 0-1 0 0,0 0 0 0 0,0 0 1 0 0,0 1-1 0 0,0-1 0 0 0,0 0 0 0 0,0 0 1 0 0,0-1-1 0 0,0 1 0 0 0,0 0 0 0 0,0 0 1 0 0,0 0-1 0 0,0-1 0 0 0,1 0 0 0 0,4-1 60 0 0,0 0 0 0 0,0-1 0 0 0,-1 0 0 0 0,8-5 0 0 0,-11 6-115 0 0,47-32 158 0 0,56-52 1 0 0,-22 16-54 0 0,-53 46-91 0 0,-2-1-1 0 0,26-30 1 0 0,-53 54-34 0 0,-4 4-393 0 0,-28 25 249 0 0,-3 2 65 0 0,2 1 0 0 0,0 2 0 0 0,-30 42-1 0 0,58-69 118 0 0,0 0 0 0 0,0 1 1 0 0,1-1-1 0 0,0 1 0 0 0,0 0 0 0 0,0 0 0 0 0,1 0 0 0 0,0 0 0 0 0,1 1 1 0 0,-1-1-1 0 0,0 12 0 0 0,2-16 20 0 0,1 1 0 0 0,-1-1 0 0 0,0 1 0 0 0,1-1 0 0 0,0 0 0 0 0,0 1 0 0 0,0-1 0 0 0,0 0 0 0 0,0 0 0 0 0,1 1 0 0 0,-1-1 0 0 0,1 0 0 0 0,0 0 1 0 0,0-1-1 0 0,0 1 0 0 0,0 0 0 0 0,0-1 0 0 0,1 1 0 0 0,-1-1 0 0 0,1 0 0 0 0,0 1 0 0 0,0-1 0 0 0,0-1 0 0 0,0 1 0 0 0,0 0 0 0 0,5 1 0 0 0,8 3 6 0 0,1-1 0 0 0,-1 0 0 0 0,1-1-1 0 0,0-1 1 0 0,0-1 0 0 0,0-1 0 0 0,19 0 0 0 0,120-12 179 0 0,-137 9-204 0 0,-6 1-1030 0 0,-7 0-819 0 0,1 0 0 0 0,-1 0 0 0 0,0 1 0 0 0,1 0 0 0 0,-1 0 0 0 0,12 3 0 0 0,-11-1-1380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04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36 636 0 0,'-39'-7'1590'0'0,"13"3"15267"0"0,211 5-10710 0 0,13-1-3638 0 0,-1-10-7107 0 0,-136 0-2127 0 0,-31 4 3910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12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1 143 392 0 0,'6'-3'5983'0'0,"-1"6"-5236"0"0,-1 1 1 0 0,1 0 0 0 0,-1 0-1 0 0,0 0 1 0 0,0 0 0 0 0,0 1-1 0 0,-1-1 1 0 0,1 1 0 0 0,-1 0-1 0 0,0 0 1 0 0,-1 1 0 0 0,4 7-1 0 0,4 13 1427 0 0,9 36-1 0 0,-13-37-1101 0 0,55 229 5151 0 0,-49-199-5127 0 0,0-5 352 0 0,-11-48-955 0 0,-2-8-425 0 0,-1-15-10 0 0,-2 0 0 0 0,0 0 0 0 0,-10-28 0 0 0,-28-64 15 0 0,42 112-73 0 0,-19-47 22 0 0,7 24 36 0 0,2-2 0 0 0,1 1 1 0 0,1-1-1 0 0,-4-30 0 0 0,11 48-45 0 0,0 1 1 0 0,0-1-1 0 0,1 0 1 0 0,1 0 0 0 0,-1 1-1 0 0,1-1 1 0 0,0 0-1 0 0,1 1 1 0 0,0-1-1 0 0,0 1 1 0 0,1-1 0 0 0,-1 1-1 0 0,2 0 1 0 0,-1 0-1 0 0,1 1 1 0 0,0-1 0 0 0,0 1-1 0 0,1-1 1 0 0,5-5-1 0 0,0 3-6 0 0,-1 1 1 0 0,2-1-1 0 0,-1 2 0 0 0,1-1 0 0 0,0 1 0 0 0,1 1 0 0 0,-1 0 0 0 0,1 1 1 0 0,1 0-1 0 0,-1 1 0 0 0,22-5 0 0 0,-22 6-9 0 0,1 1 0 0 0,0 0 0 0 0,-1 1 1 0 0,1 1-1 0 0,0 0 0 0 0,-1 0 0 0 0,1 1 0 0 0,-1 1 0 0 0,1 0 0 0 0,-1 1 0 0 0,0 0 0 0 0,14 6 1 0 0,-22-7 0 0 0,0 0 1 0 0,0 0 0 0 0,0 0-1 0 0,-1 1 1 0 0,1-1-1 0 0,-1 1 1 0 0,1 0 0 0 0,-1 0-1 0 0,0 0 1 0 0,0 0 0 0 0,-1 1-1 0 0,1-1 1 0 0,-1 1 0 0 0,3 3-1 0 0,-4-4 2 0 0,0 0 1 0 0,0 0-1 0 0,0 0 0 0 0,0 0 0 0 0,-1 0 0 0 0,1-1 0 0 0,-1 1 0 0 0,0 0 1 0 0,0 0-1 0 0,0 0 0 0 0,0 0 0 0 0,0 0 0 0 0,-1 0 0 0 0,1 0 1 0 0,-1 0-1 0 0,0 0 0 0 0,0 0 0 0 0,0 0 0 0 0,0-1 0 0 0,-1 1 0 0 0,-2 4 1 0 0,-3 4-7 0 0,-1-1 0 0 0,0 0 1 0 0,0 0-1 0 0,-1-1 1 0 0,-1 0-1 0 0,0 0 1 0 0,0-1-1 0 0,0-1 1 0 0,-1 1-1 0 0,-23 10 1 0 0,8-7-327 0 0,0 0-1 0 0,-1-2 1 0 0,0-1 0 0 0,-29 4 0 0 0,33-7-1068 0 0,17-4 944 0 0,1 1 1 0 0,-1-1-1 0 0,1-1 1 0 0,-10 1-1 0 0,11 0-1354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7:44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39 484 0 0,'0'-38'16009'0'0,"-1"45"-14698"0"0,-18 147 4794 0 0,7-74-2632 0 0,-2 107-1 0 0,14-186-3612 0 0,0 1-1 0 0,0 0 1 0 0,0-1-1 0 0,1 1 1 0 0,-1 0-1 0 0,0-1 0 0 0,1 1 1 0 0,0-1-1 0 0,-1 1 1 0 0,1 0-1 0 0,0-1 1 0 0,0 1-1 0 0,-1-1 1 0 0,1 0-1 0 0,0 1 1 0 0,0-1-1 0 0,3 2 1 0 0,15 11-11217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7:45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60 668 0 0,'-38'-14'3134'0'0,"-4"0"11491"0"0,47 12-13055 0 0,20-3-134 0 0,1 0-1 0 0,-1 2 1 0 0,1 1-1 0 0,0 1 1 0 0,34 3-1 0 0,24-1 687 0 0,85-13-87 0 0,-127 7-14850 0 0,-31 5 9397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7:45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738 110 196 0 0,'-1'-2'997'0'0,"-2"-4"88"0"0,0 0 1 0 0,-1 0 0 0 0,0 0-1 0 0,0 1 1 0 0,-1 0-1 0 0,1 0 1 0 0,-1 0-1 0 0,0 0 1 0 0,-7-5 0 0 0,4 5-210 0 0,0 0 1 0 0,-1 1 0 0 0,1 0 0 0 0,-1 0 0 0 0,1 1 0 0 0,-18-4-1 0 0,0 2-78 0 0,-1 0-1 0 0,0 2 1 0 0,0 1 0 0 0,0 1-1 0 0,-1 1 1 0 0,-34 6-1 0 0,31-2-386 0 0,1 2-1 0 0,1 1 1 0 0,-1 1 0 0 0,1 2-1 0 0,1 1 1 0 0,0 1-1 0 0,0 1 1 0 0,1 2 0 0 0,-30 21-1 0 0,51-32-265 0 0,1 0 0 0 0,-1 1-1 0 0,1 0 1 0 0,-1 0-1 0 0,2 0 1 0 0,-1 1 0 0 0,0-1-1 0 0,1 1 1 0 0,0 0 0 0 0,1 1-1 0 0,-1-1 1 0 0,1 1 0 0 0,-4 11-1 0 0,6-13-52 0 0,0 0 0 0 0,0 0-1 0 0,1 1 1 0 0,0-1 0 0 0,0 0 0 0 0,0 0-1 0 0,0 0 1 0 0,1 1 0 0 0,0-1-1 0 0,0 0 1 0 0,1 0 0 0 0,-1 0-1 0 0,1 0 1 0 0,0 0 0 0 0,0-1-1 0 0,0 1 1 0 0,1-1 0 0 0,0 1 0 0 0,5 6-1 0 0,-1-3-39 0 0,1 0 0 0 0,0 0-1 0 0,0 0 1 0 0,1-1 0 0 0,0-1-1 0 0,0 1 1 0 0,0-1-1 0 0,1-1 1 0 0,0 0 0 0 0,0 0-1 0 0,14 3 1 0 0,-5-2 17 0 0,0-1 0 0 0,0 0 0 0 0,0-2-1 0 0,1-1 1 0 0,29 1 0 0 0,-31-3-69 0 0,0-2 0 0 0,0 0 0 0 0,0 0 0 0 0,-1-2 0 0 0,0 0 0 0 0,0-1 0 0 0,0-1 0 0 0,28-13 0 0 0,-36 14 0 0 0,-1 1 0 0 0,1-2 0 0 0,-1 1 0 0 0,0-1 0 0 0,0 0 0 0 0,0-1 0 0 0,-1 0 0 0 0,0 0 0 0 0,-1-1 0 0 0,1 0 0 0 0,-1 0 0 0 0,-1 0 0 0 0,0-1 0 0 0,0 1 0 0 0,0-1 0 0 0,5-18 0 0 0,-9 22-60 0 0,0 0 1 0 0,0 0-1 0 0,0-1 1 0 0,-1 1-1 0 0,0 0 1 0 0,0 0-1 0 0,-1 0 0 0 0,1 0 1 0 0,-1 0-1 0 0,0-1 1 0 0,0 1-1 0 0,-1 0 0 0 0,1 1 1 0 0,-1-1-1 0 0,0 0 1 0 0,-1 0-1 0 0,1 1 1 0 0,-1-1-1 0 0,0 1 0 0 0,0 0 1 0 0,0 0-1 0 0,-1 0 1 0 0,1 0-1 0 0,-1 1 0 0 0,0 0 1 0 0,-6-5-1 0 0,-1 0-157 0 0,0 1-1 0 0,0 0 0 0 0,0 1 0 0 0,-1 0 1 0 0,0 1-1 0 0,0 0 0 0 0,-1 1 0 0 0,1 1 0 0 0,-16-3 1 0 0,10 5-2963 0 0,11 3-847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7:46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3 144 904 0 0,'0'-72'6647'0'0,"0"0"10428"0"0,-1 79-16326 0 0,1-3-667 0 0,-1 105 2616 0 0,2-96-2728 0 0,0 0 0 0 0,1 0 0 0 0,0 0 0 0 0,1 0 0 0 0,1 0 0 0 0,8 20 0 0 0,-12-31 23 0 0,29 53-2772 0 0,-24-48 1481 0 0,0 1 0 0 0,0-2 0 0 0,1 1 0 0 0,0 0-1 0 0,7 5 1 0 0,7 3-1679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7:46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0 148 7313 0 0,'3'-7'1571'0'0,"-1"0"1"0"0,1 1 0 0 0,0-1-1 0 0,0 1 1 0 0,5-8-1 0 0,-4 8-351 0 0,1 1 0 0 0,-1-1-1 0 0,1 1 1 0 0,9-9-1 0 0,-5 8-576 0 0,0 0 0 0 0,1 0-1 0 0,-1 0 1 0 0,1 1 0 0 0,0 1-1 0 0,0 0 1 0 0,13-4 0 0 0,4 2-203 0 0,-1 1 0 0 0,1 1 1 0 0,0 1-1 0 0,1 2 0 0 0,45 3 0 0 0,-38 0-41 0 0,0 2-1 0 0,49 12 1 0 0,-71-12-313 0 0,0-1 0 0 0,0 2 0 0 0,-1 0 1 0 0,1 0-1 0 0,-1 1 0 0 0,-1 0 0 0 0,1 1 0 0 0,-1 1 1 0 0,-1 0-1 0 0,11 9 0 0 0,-17-13-86 0 0,-1 0 0 0 0,0 0 0 0 0,0 0 0 0 0,0 1 0 0 0,0-1 0 0 0,-1 1 0 0 0,0 0 0 0 0,0-1 0 0 0,0 1 0 0 0,0 0 0 0 0,0 7 0 0 0,-1-10 0 0 0,0 1 0 0 0,0 0 0 0 0,-1 0 0 0 0,1 0 0 0 0,-1-1 0 0 0,0 1 0 0 0,0 0 0 0 0,0 0 0 0 0,0 0 0 0 0,0 0 0 0 0,-1-1 0 0 0,-1 7 0 0 0,0 0 0 0 0,-29 137 0 0 0,18-91 0 0 0,-7 61 0 0 0,18-108 0 0 0,2 26 0 0 0,3-17 0 0 0,0-3-22 0 0,-3-13-116 0 0,0 1 0 0 0,1-1 1 0 0,-1 1-1 0 0,1-1 0 0 0,0 1 0 0 0,-1-1 0 0 0,1 0 0 0 0,0 1 1 0 0,0-1-1 0 0,0 0 0 0 0,0 0 0 0 0,0 1 0 0 0,0-1 0 0 0,1 0 1 0 0,-1 0-1 0 0,0 0 0 0 0,3 1 0 0 0,5 1-3407 0 0,9 1-5475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7:46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12 784 0 0,'-47'-11'16807'0'0,"57"11"-15188"0"0,330 12 9319 0 0,-324-11-10506 0 0,85 1 1755 0 0,-83-2-2187 0 0,-7-1-5 0 0,-3 0-1356 0 0,6 4-10394 0 0,-13-3 12222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03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33 780 0 0,'-10'-6'12799'0'0,"8"6"-12865"0"0,1 1 315 0 0,0-1 0 0 0,-1 0 0 0 0,1 1 0 0 0,0-1-1 0 0,0 1 1 0 0,0-1 0 0 0,-1 1 0 0 0,1 0 0 0 0,0 0 0 0 0,0-1 0 0 0,0 1 0 0 0,0 0 0 0 0,0 0 0 0 0,0 0 0 0 0,0 0 0 0 0,1 0 0 0 0,-1 0 0 0 0,0 0-1 0 0,0 0 1 0 0,1 0 0 0 0,-1 1 0 0 0,1-1 0 0 0,-1 0 0 0 0,1 0 0 0 0,-1 1 0 0 0,1 0 0 0 0,0 0 669 0 0,0-2-841 0 0,0 0 1 0 0,0 1-1 0 0,0-1 1 0 0,0 1-1 0 0,0-1 0 0 0,0 0 1 0 0,0 1-1 0 0,0-1 1 0 0,1 0-1 0 0,-1 1 1 0 0,0-1-1 0 0,0 0 0 0 0,0 1 1 0 0,1-1-1 0 0,-1 0 1 0 0,0 1-1 0 0,0-1 0 0 0,1 0 1 0 0,-1 0-1 0 0,0 1 1 0 0,1-1-1 0 0,-1 0 1 0 0,0 0-1 0 0,1 1 0 0 0,-1-1 1 0 0,0 0-1 0 0,1 0 1 0 0,-1 0-1 0 0,0 0 0 0 0,1 0 1 0 0,12 8 1199 0 0,-10-7-1094 0 0,0-1 0 0 0,-1 1 0 0 0,1-1-1 0 0,0 0 1 0 0,0 0 0 0 0,0 0 0 0 0,-1 0 0 0 0,1 0 0 0 0,0-1 0 0 0,0 1-1 0 0,-1-1 1 0 0,1 0 0 0 0,0 0 0 0 0,-1 0 0 0 0,1 0 0 0 0,-1 0 0 0 0,5-3-1 0 0,-5 3-95 0 0,0 0-1 0 0,0-1 1 0 0,0 1-1 0 0,0 0 1 0 0,0-1-1 0 0,-1 0 1 0 0,1 1-1 0 0,0-1 1 0 0,-1 0-1 0 0,1 0 1 0 0,-1 0-1 0 0,0 0 1 0 0,0 0-1 0 0,1 0 1 0 0,-1 0-1 0 0,-1 0 1 0 0,1 0-1 0 0,0-1 1 0 0,0 1-1 0 0,0-4 1 0 0,-1 5 91 0 0,-6-4 86 0 0,6 4-250 0 0,0 1-1 0 0,-1-1 1 0 0,1 0 0 0 0,-1 1 0 0 0,1-1 0 0 0,-1 0 0 0 0,1 1 0 0 0,-1-1 0 0 0,0 1 0 0 0,1-1 0 0 0,-1 1 0 0 0,0-1 0 0 0,1 1 0 0 0,-1 0 0 0 0,0-1 0 0 0,1 1 0 0 0,-1 0 0 0 0,0 0 0 0 0,0-1 0 0 0,0 1 0 0 0,-5-1-100 0 0,1 1 1 0 0,0-1-1 0 0,0 1 0 0 0,-1 0 0 0 0,1 0 0 0 0,0 1 1 0 0,0 0-1 0 0,-6 1 0 0 0,3 3-1882 0 0,12 0-1254 0 0,13 2-829 0 0,-16-7 4181 0 0,27 5-3597 0 0,5-3 498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03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23 249 120 0 0,'-9'-32'3162'0'0,"5"24"-1608"0"0,2-1 0 0 0,-1 1 0 0 0,1-1 0 0 0,-1-9 0 0 0,3 15-1149 0 0,0 0 0 0 0,0-1 0 0 0,1 1-1 0 0,-1 0 1 0 0,0 0 0 0 0,1 0-1 0 0,0-1 1 0 0,0 1 0 0 0,0 0-1 0 0,0 0 1 0 0,1 0 0 0 0,-1 0 0 0 0,1 1-1 0 0,-1-1 1 0 0,3-3 0 0 0,3-2 191 0 0,0 0 0 0 0,1 1 0 0 0,-1 0 1 0 0,1 0-1 0 0,1 1 0 0 0,-1 0 0 0 0,1 0 1 0 0,0 1-1 0 0,1 0 0 0 0,18-6 1 0 0,-3 3 68 0 0,0 1 0 0 0,0 1 0 0 0,33-3 0 0 0,-38 6-252 0 0,1 1 1 0 0,-1 1-1 0 0,1 1 1 0 0,-1 1-1 0 0,1 0 0 0 0,-1 2 1 0 0,33 8-1 0 0,-50-10-361 0 0,-1-1 1 0 0,0 1-1 0 0,1 0 1 0 0,-1 0-1 0 0,0 0 1 0 0,0 1-1 0 0,0-1 0 0 0,1 0 1 0 0,-1 1-1 0 0,-1 0 1 0 0,1-1-1 0 0,0 1 0 0 0,0 0 1 0 0,-1 0-1 0 0,1 0 1 0 0,-1 0-1 0 0,1 0 0 0 0,-1 0 1 0 0,2 4-1 0 0,-2-2 5 0 0,0-1 0 0 0,-1 0 0 0 0,0 1 0 0 0,1-1 0 0 0,-1 0 0 0 0,0 1 0 0 0,0-1 0 0 0,-1 1 0 0 0,1-1 0 0 0,-1 0 0 0 0,0 0 0 0 0,-2 7 0 0 0,-3 4 33 0 0,0 0-1 0 0,-2-1 0 0 0,1 0 0 0 0,-2 0 1 0 0,-12 15-1 0 0,-102 106 132 0 0,7-8-54 0 0,110-119-167 0 0,1-1 0 0 0,0 2 0 0 0,0-1 0 0 0,1 0 0 0 0,0 1 0 0 0,-5 14 0 0 0,8-20 0 0 0,1 0 0 0 0,-1 0 0 0 0,1-1 0 0 0,-1 1 0 0 0,1 0 0 0 0,0 0 0 0 0,0 0 0 0 0,0-1 0 0 0,0 1 0 0 0,0 0 0 0 0,0 0 0 0 0,1 0 0 0 0,-1-1 0 0 0,1 1 0 0 0,-1 0 0 0 0,1 0 0 0 0,-1-1 0 0 0,1 1 0 0 0,0 0 0 0 0,0-1 0 0 0,0 1 0 0 0,0-1 0 0 0,0 1 0 0 0,0-1 0 0 0,1 0 0 0 0,-1 1 0 0 0,0-1 0 0 0,1 0 0 0 0,-1 0 0 0 0,1 0 0 0 0,-1 0 0 0 0,1 0 0 0 0,-1 0 0 0 0,1 0 0 0 0,0-1 0 0 0,-1 1 0 0 0,1 0 0 0 0,2-1 0 0 0,15 6 0 0 0,0-1 0 0 0,1-2 0 0 0,-1 0 0 0 0,1-1 0 0 0,0 0 0 0 0,23-3 0 0 0,118-15 0 0 0,-151 15 0 0 0,15-3-1306 0 0,50-13 0 0 0,-67 14 889 0 0,0 0-1 0 0,0 0 1 0 0,-1 0 0 0 0,1-1 0 0 0,-1 0-1 0 0,0 0 1 0 0,0-1 0 0 0,0 0 0 0 0,11-11-1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04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96 6393 0 0,'2'-27'4672'0'0,"-1"19"-3627"0"0,-1 1 1 0 0,1 1 0 0 0,0-1 0 0 0,0 0-1 0 0,1 0 1 0 0,0 0 0 0 0,3-7-1 0 0,0 9 1570 0 0,-3 6-963 0 0,0 16-334 0 0,-6 28-325 0 0,-5 1-132 0 0,2 0 1 0 0,2 1-1 0 0,2 68 0 0 0,3-112-827 0 0,0-1 1 0 0,1 1-1 0 0,-1-1 0 0 0,0 1 0 0 0,1-1 0 0 0,-1 1 0 0 0,1-1 0 0 0,0 1 0 0 0,0-1 0 0 0,0 0 1 0 0,0 1-1 0 0,0-1 0 0 0,0 0 0 0 0,1 0 0 0 0,-1 0 0 0 0,1 0 0 0 0,0 0 0 0 0,1 2 0 0 0,0-3-11 0 0,-1 0-1 0 0,1 0 0 0 0,0 0 0 0 0,-1 0 1 0 0,1 0-1 0 0,0 0 0 0 0,0-1 1 0 0,-1 1-1 0 0,1-1 0 0 0,0 0 0 0 0,0 0 1 0 0,0 0-1 0 0,-1 0 0 0 0,1 0 1 0 0,0-1-1 0 0,5-1 0 0 0,14-4-2 0 0,0-1 1 0 0,-1-2-1 0 0,1 0 0 0 0,19-12 1 0 0,-15 8-14 0 0,60-35-9 0 0,88-64 0 0 0,-160 102 4 0 0,23-17 117 0 0,65-62 0 0 0,-99 84-91 0 0,-14 8-23 0 0,-19 16-8 0 0,-47 43 10 0 0,42-35 79 0 0,1 1 0 0 0,1 1 0 0 0,2 2 1 0 0,-36 45-1 0 0,59-65 3 0 0,1 1 0 0 0,0-1 1 0 0,1 1-1 0 0,1 0 0 0 0,-5 14 1 0 0,7-18-2 0 0,1 0 0 0 0,0 0 0 0 0,0 1 0 0 0,1-1 0 0 0,0 0 0 0 0,1 1 0 0 0,0-1 0 0 0,0 1 1 0 0,2 8-1 0 0,-1-12-86 0 0,0-1 1 0 0,1 0 0 0 0,0 0 0 0 0,0 0-1 0 0,0 0 1 0 0,0 0 0 0 0,0 0-1 0 0,1-1 1 0 0,0 1 0 0 0,0-1 0 0 0,0 0-1 0 0,0 0 1 0 0,0 0 0 0 0,1 0-1 0 0,-1-1 1 0 0,1 1 0 0 0,0-1 0 0 0,5 3-1 0 0,3 1-1 0 0,0-1 1 0 0,0 0-1 0 0,1 0 0 0 0,25 4 0 0 0,-16-5 4 0 0,0-2 0 0 0,0 0-1 0 0,0-1 1 0 0,0-2 0 0 0,36-4 0 0 0,-14-3-101 0 0,75-23 0 0 0,-88 23-2314 0 0,-20 6-1055 0 0,0 2-3502 0 0,-1 0 3578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27 976 0 0,'-24'-7'6278'0'0,"2"2"8722"0"0,28 6-13763 0 0,103 11 2961 0 0,113-2 0 0 0,-151-8-3330 0 0,-13-2-962 0 0,-1-2 0 0 0,-1-2 0 0 0,1-3 0 0 0,75-20 0 0 0,-119 28-3446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12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0 684 0 0,'-6'34'6269'0'0,"4"-24"-4032"0"0,1-1 0 0 0,-1 0 0 0 0,2 1 1 0 0,-1-1-1 0 0,2 14 0 0 0,-1-21-1933 0 0,0 1 1 0 0,1-1-1 0 0,0 0 0 0 0,-1 1 1 0 0,1-1-1 0 0,0 1 0 0 0,0-1 1 0 0,1 0-1 0 0,-1 0 1 0 0,0 0-1 0 0,1 0 0 0 0,-1 0 1 0 0,1 0-1 0 0,0 0 0 0 0,-1 0 1 0 0,1 0-1 0 0,0-1 0 0 0,0 1 1 0 0,0-1-1 0 0,0 0 0 0 0,1 1 1 0 0,-1-1-1 0 0,0 0 1 0 0,1 0-1 0 0,2 1 1148 0 0,-1-6-1186 0 0,-4 4-260 0 0,0-1 1 0 0,0 1 0 0 0,1 0-1 0 0,-1 0 1 0 0,0 0-1 0 0,0 0 1 0 0,0 0-1 0 0,1 0 1 0 0,-1-1-1 0 0,0 1 1 0 0,0 0-1 0 0,0 0 1 0 0,1 0-1 0 0,-1-1 1 0 0,0 1-1 0 0,0 0 1 0 0,0 0 0 0 0,0 0-1 0 0,0-1 1 0 0,0 1-1 0 0,1 0 1 0 0,-1 0-1 0 0,0-1 1 0 0,0 1-1 0 0,0 0 1 0 0,0 0-1 0 0,0-1 1 0 0,0 1-1 0 0,0 0 1 0 0,0 0-1 0 0,0-1 1 0 0,0 1-1 0 0,0 0 1 0 0,0 0 0 0 0,0-1-1 0 0,0 1 1 0 0,-1 0-1 0 0,1 0 1 0 0,0-1-1 0 0,0 1 1 0 0,-4-5-96 0 0,-1 1 1 0 0,0 0-1 0 0,1 0 1 0 0,-2 0 0 0 0,1 1-1 0 0,0 0 1 0 0,-1-1-1 0 0,-10-3 1 0 0,11 5-481 0 0,0 1 0 0 0,-1-1 0 0 0,1 1 0 0 0,-1 0 0 0 0,1 0 0 0 0,-8 0 0 0 0,8 4-1528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05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44 0 0,'-2'1'275'0'0,"-19"13"3308"0"0,20-13-3139 0 0,0 0 0 0 0,1-1-1 0 0,-1 1 1 0 0,1 0 0 0 0,-1-1-1 0 0,1 1 1 0 0,-1 0 0 0 0,1 0 0 0 0,0 0-1 0 0,-1-1 1 0 0,1 1 0 0 0,0 0-1 0 0,0 0 1 0 0,0 0 0 0 0,-1 1 0 0 0,2-1-217 0 0,-1 0 1 0 0,0-1 0 0 0,1 1-1 0 0,-1-1 1 0 0,0 1 0 0 0,1-1-1 0 0,-1 1 1 0 0,1-1 0 0 0,-1 1-1 0 0,1-1 1 0 0,-1 1 0 0 0,1-1-1 0 0,0 0 1 0 0,-1 1 0 0 0,1-1-1 0 0,-1 0 1 0 0,1 0 0 0 0,0 1-1 0 0,-1-1 1 0 0,1 0 0 0 0,1 0-1 0 0,15 5 1822 0 0,-15-5-1658 0 0,31 4 2036 0 0,0-1 1 0 0,0-2-1 0 0,58-4 1 0 0,-37 0-1180 0 0,95-10 2145 0 0,-88 6-5346 0 0,-50 8-2531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08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1 102 396 0 0,'0'-8'1289'0'0,"1"-1"0"0"0,0 1 1 0 0,1-1-1 0 0,-1 1 0 0 0,1 0 0 0 0,1-1 0 0 0,0 1 1 0 0,0 1-1 0 0,6-11 0 0 0,-9 18-1107 0 0,0-1-1 0 0,0 1 1 0 0,1-1-1 0 0,-1 0 1 0 0,1 1 0 0 0,-1-1-1 0 0,0 1 1 0 0,1-1 0 0 0,-1 1-1 0 0,1-1 1 0 0,-1 1 0 0 0,1-1-1 0 0,-1 1 1 0 0,1 0-1 0 0,0-1 1 0 0,-1 1 0 0 0,1 0-1 0 0,-1-1 1 0 0,1 1 0 0 0,0 0-1 0 0,-1 0 1 0 0,1-1 0 0 0,0 1-1 0 0,-1 0 1 0 0,1 0 0 0 0,0 0-1 0 0,0 0 1 0 0,1 0 5 0 0,-1 1 0 0 0,0-1 1 0 0,1 1-1 0 0,-1-1 1 0 0,0 1-1 0 0,0 0 0 0 0,0 0 1 0 0,0-1-1 0 0,1 1 0 0 0,-1 0 1 0 0,0 0-1 0 0,1 2 0 0 0,4 4 403 0 0,0 0-1 0 0,-1 1 0 0 0,5 10 0 0 0,-10-18-548 0 0,13 25 1095 0 0,-1 0-1 0 0,15 50 0 0 0,8 60 1022 0 0,-5-18-784 0 0,16 41 711 0 0,-46-157-2041 0 0,1 1-1 0 0,-1-1 1 0 0,1 0-1 0 0,-1 1 1 0 0,1-1-1 0 0,0 0 1 0 0,0 0 0 0 0,0 1-1 0 0,0-1 1 0 0,0 0-1 0 0,2 2 1 0 0,15 5-3000 0 0,-13-7 960 0 0,0 0 0 0 0,1-1 0 0 0,-1 0 0 0 0,0 0 1 0 0,9-1-1 0 0,-4 0-1054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09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555 162 704 0 0,'2'-4'669'0'0,"-1"0"1"0"0,1 0-1 0 0,-1 0 0 0 0,0 0 1 0 0,0-1-1 0 0,-1 1 1 0 0,1 0-1 0 0,-1 0 0 0 0,0-1 1 0 0,0 1-1 0 0,0 0 0 0 0,-1-1 1 0 0,1 1-1 0 0,-1 0 0 0 0,-2-7 1 0 0,1 7-201 0 0,0-1 0 0 0,0 1 0 0 0,-1 0 0 0 0,0 0 0 0 0,1 0 1 0 0,-1 0-1 0 0,-1 0 0 0 0,1 1 0 0 0,0-1 0 0 0,-1 1 0 0 0,0 0 0 0 0,-4-3 1 0 0,-1 1-53 0 0,1 0 0 0 0,-1 1 0 0 0,0 0 0 0 0,0 0 0 0 0,-1 1 0 0 0,1 0 0 0 0,-1 1 0 0 0,1 0 0 0 0,-1 0 0 0 0,0 1 0 0 0,0 1 0 0 0,-19 0 0 0 0,2 3 110 0 0,0 2 0 0 0,1 0 0 0 0,0 2 1 0 0,0 1-1 0 0,-40 17 0 0 0,52-18-273 0 0,0-1 1 0 0,1 2-1 0 0,0 0 1 0 0,0 1-1 0 0,1 0 1 0 0,0 1-1 0 0,1 0 1 0 0,0 1-1 0 0,1 0 1 0 0,0 0-1 0 0,-12 19 1 0 0,19-25-158 0 0,0 0 0 0 0,0-1 0 0 0,1 1 0 0 0,0 0 0 0 0,0 0 0 0 0,0 0 0 0 0,1 0 0 0 0,0 1-1 0 0,0-1 1 0 0,0 0 0 0 0,1 1 0 0 0,-1-1 0 0 0,1 0 0 0 0,1 1 0 0 0,-1-1 0 0 0,1 1 0 0 0,0-1 0 0 0,0 0 0 0 0,0 0 0 0 0,1 0 0 0 0,0 0 0 0 0,0 0 0 0 0,0 0 0 0 0,0 0 0 0 0,1 0 0 0 0,0-1 0 0 0,0 1 0 0 0,0-1 0 0 0,1 0 0 0 0,-1 0 0 0 0,1 0 0 0 0,5 4 0 0 0,2 0-76 0 0,-1 0-1 0 0,1-1 1 0 0,0-1 0 0 0,1 1-1 0 0,0-2 1 0 0,0 0 0 0 0,0 0 0 0 0,1-1-1 0 0,-1-1 1 0 0,1 0 0 0 0,0 0-1 0 0,23 0 1 0 0,-11-2 3 0 0,0-1 1 0 0,-1-1-1 0 0,1-1 1 0 0,0-1 0 0 0,46-12-1 0 0,-54 9-23 0 0,0 0 0 0 0,0 0 0 0 0,19-12 0 0 0,-30 15-2 0 0,0-1-1 0 0,0 1 0 0 0,0-1 0 0 0,-1-1 0 0 0,0 1 0 0 0,0-1 1 0 0,0 1-1 0 0,0-2 0 0 0,-1 1 0 0 0,1 0 0 0 0,6-12 1 0 0,-10 13-34 0 0,0 1 0 0 0,0-1 0 0 0,0 0 0 0 0,-1 0 0 0 0,1 1 0 0 0,-1-1 0 0 0,0 0 1 0 0,0 0-1 0 0,0 0 0 0 0,0 0 0 0 0,-1 1 0 0 0,1-1 0 0 0,-1 0 0 0 0,0 0 0 0 0,0 1 1 0 0,-1-1-1 0 0,1 1 0 0 0,-1-1 0 0 0,0 1 0 0 0,0 0 0 0 0,0-1 0 0 0,0 1 0 0 0,-5-5 0 0 0,-3-4-128 0 0,-2 0 0 0 0,1 1 0 0 0,-2 0 0 0 0,-14-10 0 0 0,-2 0-531 0 0,-35-19 0 0 0,53 34-181 0 0,0 0 0 0 0,-1 1-1 0 0,0 0 1 0 0,0 1 0 0 0,0 0 0 0 0,-22-3 0 0 0,18 8-7490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09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48 188 0 0,'0'-4'1169'0'0,"4"-40"19064"0"0,6 76-18795 0 0,-1 1-1 0 0,-2-1 1 0 0,0 1-1 0 0,1 42 1 0 0,3 13 558 0 0,-3-31-999 0 0,1 86-1 0 0,-12-83-996 0 0,2-51 0 0 0,-1-4-157 0 0,1-4-588 0 0,6 7-2457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10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21 68 0 0,'-1'-2'571'0'0,"-1"1"0"0"0,1-1 0 0 0,0 1 0 0 0,-1-1 1 0 0,1 1-1 0 0,-1 0 0 0 0,1 0 0 0 0,-1 0 0 0 0,0 0 0 0 0,1 0 0 0 0,-1 0 0 0 0,0 0 0 0 0,0 0 0 0 0,-2 0 0 0 0,1 0-16 0 0,-1 1 0 0 0,1 0 0 0 0,-1-1 0 0 0,0 1 0 0 0,1 0 0 0 0,-1 1 0 0 0,0-1 0 0 0,1 1 0 0 0,-1-1 0 0 0,1 1 0 0 0,-7 3 0 0 0,5-2 58 0 0,-1 0-1 0 0,1 0 1 0 0,0 1 0 0 0,0 0-1 0 0,1 0 1 0 0,-1 0-1 0 0,0 1 1 0 0,1-1-1 0 0,0 1 1 0 0,0 0-1 0 0,0 0 1 0 0,-5 8-1 0 0,9-12-521 0 0,0 1-1 0 0,-1 0 0 0 0,1-1 0 0 0,0 1 0 0 0,0 0 0 0 0,0-1 0 0 0,0 1 0 0 0,0 0 0 0 0,0-1 0 0 0,0 1 0 0 0,0 0 1 0 0,0-1-1 0 0,0 1 0 0 0,0 0 0 0 0,0-1 0 0 0,0 1 0 0 0,0 0 0 0 0,1-1 0 0 0,-1 1 0 0 0,0 0 0 0 0,0-1 1 0 0,1 1-1 0 0,-1-1 0 0 0,1 1 0 0 0,-1-1 0 0 0,0 1 0 0 0,1 0 0 0 0,-1-1 0 0 0,1 0 0 0 0,-1 1 0 0 0,1-1 0 0 0,0 1 1 0 0,1 0 81 0 0,-1 1 0 0 0,1-1 1 0 0,0 0-1 0 0,-1-1 1 0 0,1 1-1 0 0,0 0 1 0 0,0 0-1 0 0,-1-1 1 0 0,5 2-1 0 0,-3-2-42 0 0,1 0 0 0 0,0 1 0 0 0,-1-2 0 0 0,1 1 0 0 0,0 0 0 0 0,0-1 0 0 0,-1 1 0 0 0,1-1 0 0 0,-1 0 0 0 0,1 0 0 0 0,-1 0 0 0 0,1-1 0 0 0,-1 1 0 0 0,0-1 0 0 0,1 0 0 0 0,-1 0 0 0 0,0 0 0 0 0,0 0 0 0 0,-1-1 0 0 0,1 1 0 0 0,0-1 0 0 0,2-3 0 0 0,-4 5-159 0 0,-1 0 0 0 0,1 0 0 0 0,-1 0 0 0 0,0 1 0 0 0,0-1 0 0 0,1 0 0 0 0,-1 0 1 0 0,0 0-1 0 0,0 0 0 0 0,0 0 0 0 0,0 0 0 0 0,0 0 0 0 0,0 1 0 0 0,0-1 0 0 0,0 0 0 0 0,0 0 0 0 0,0 0 0 0 0,0 0 0 0 0,-1 0 1 0 0,1 0-1 0 0,0 0 0 0 0,-1 1 0 0 0,1-1 0 0 0,-1-1 0 0 0,-16-16-1896 0 0,10 11 493 0 0,-2 3-2772 0 0,3 3-758 0 0,-1-1 1928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10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41 248 0 0,'-3'-12'1090'0'0,"1"-17"12250"0"0,5 32-11575 0 0,4 4-953 0 0,-1 0 1 0 0,0 1 0 0 0,0-1-1 0 0,-1 1 1 0 0,0 0 0 0 0,6 14-1 0 0,22 58 2675 0 0,-23-53-2801 0 0,8 27 930 0 0,-1 0 0 0 0,-3 1-1 0 0,8 68 1 0 0,-20-103-1616 0 0,2 6 0 0 0,10 40 0 0 0,-13-64-502 0 0,-1 1-1 0 0,1-1 1 0 0,0 1 0 0 0,0-1-1 0 0,0 0 1 0 0,0 0-1 0 0,0 1 1 0 0,0-1 0 0 0,1 0-1 0 0,1 2 1 0 0,-3-4 36 0 0,1 1 0 0 0,0-1 1 0 0,0 1-1 0 0,-1-1 0 0 0,1 0 0 0 0,0 1 0 0 0,-1-1 1 0 0,1 0-1 0 0,0 0 0 0 0,0 1 0 0 0,0-1 0 0 0,-1 0 1 0 0,1 0-1 0 0,0 0 0 0 0,0 0 0 0 0,1 0 0 0 0,0 0-86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11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1004 0 0,'0'-1'203'0'0,"1"-33"3745"0"0,5 13 7735 0 0,-5 24-10263 0 0,8 28 1817 0 0,8 50 0 0 0,0 3-3525 0 0,-13-69-1128 0 0,1 0-1 0 0,0 0 0 0 0,10 18 1 0 0,-3-10-1715 0 0,-1-2 449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11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0 110 552 0 0,'2'-4'575'0'0,"-1"0"0"0"0,1 0 0 0 0,0 0 0 0 0,0 0 0 0 0,1 0 0 0 0,-1 1 0 0 0,1-1 0 0 0,0 1 0 0 0,0-1 0 0 0,0 1 0 0 0,0 0 0 0 0,0 0 0 0 0,1 0 0 0 0,-1 1 0 0 0,8-5 0 0 0,1 0 856 0 0,0 1-1 0 0,1 0 1 0 0,24-8-1 0 0,-19 9-350 0 0,0 1-1 0 0,0 1 1 0 0,1 0 0 0 0,-1 1-1 0 0,23 1 1 0 0,-31 1-617 0 0,1 1 1 0 0,0 0 0 0 0,-1 1-1 0 0,1 0 1 0 0,-1 0 0 0 0,0 1-1 0 0,0 0 1 0 0,0 1 0 0 0,0 0-1 0 0,14 9 1 0 0,-20-11-310 0 0,0 1 0 0 0,0 0 0 0 0,-1 0 1 0 0,1 0-1 0 0,-1 1 0 0 0,0-1 0 0 0,1 1 1 0 0,-2-1-1 0 0,1 1 0 0 0,0 0 0 0 0,-1 0 0 0 0,0 1 1 0 0,0-1-1 0 0,0 0 0 0 0,0 1 0 0 0,1 6 0 0 0,-2-4-20 0 0,0 0 0 0 0,-1 0 0 0 0,0 0 0 0 0,0 0 0 0 0,0 0 1 0 0,-1 0-1 0 0,0 0 0 0 0,-1 0 0 0 0,1-1 0 0 0,-4 8 0 0 0,-5 11 107 0 0,-1-1 1 0 0,-2 0 0 0 0,0-1 0 0 0,-27 35 0 0 0,10-18-159 0 0,15-21-29 0 0,0 2 1 0 0,1-1-1 0 0,0 2 1 0 0,2-1-1 0 0,-19 48 1 0 0,31-67-55 0 0,-1 0 0 0 0,0 0 0 0 0,1 0 0 0 0,0 1 0 0 0,-1-1 0 0 0,1 0 0 0 0,0 0 0 0 0,0 1 0 0 0,0-1 0 0 0,0 0 0 0 0,1 0 0 0 0,-1 1 0 0 0,1-1 0 0 0,-1 0 0 0 0,1 0 0 0 0,0 0 0 0 0,0 0 0 0 0,0 1 0 0 0,0-1 0 0 0,0-1 0 0 0,2 4 0 0 0,0-2 0 0 0,-1-1 0 0 0,1 1 0 0 0,0-1 0 0 0,1 1 0 0 0,-1-1 0 0 0,0 0 0 0 0,0-1 0 0 0,1 1 0 0 0,-1 0 0 0 0,1-1 0 0 0,6 2 0 0 0,6 0 0 0 0,0 0 0 0 0,0-1 0 0 0,1-1 0 0 0,30-1 0 0 0,-12-4-3422 0 0,0-1 0 0 0,0-2 0 0 0,66-22 0 0 0,-74 19 152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11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36 206 7277 0 0,'-5'-9'1721'0'0,"0"0"112"0"0,0-1 0 0 0,0 0 0 0 0,1 0 0 0 0,0-1 0 0 0,-2-12 0 0 0,5 20-1607 0 0,1 0 1 0 0,0 0-1 0 0,-1 1 1 0 0,1-1-1 0 0,1 0 0 0 0,-1 0 1 0 0,0 0-1 0 0,1 0 1 0 0,-1 0-1 0 0,1 1 1 0 0,0-1-1 0 0,0 0 0 0 0,0 0 1 0 0,0 1-1 0 0,0-1 1 0 0,1 1-1 0 0,-1-1 1 0 0,1 1-1 0 0,0-1 0 0 0,0 1 1 0 0,0 0-1 0 0,0 0 1 0 0,0 0-1 0 0,0 0 1 0 0,3-1-1 0 0,5-4 127 0 0,1 0 0 0 0,0 1 0 0 0,0 0 0 0 0,0 1 0 0 0,1 1 0 0 0,0-1 0 0 0,0 2 0 0 0,0 0 0 0 0,23-3 0 0 0,-15 4 93 0 0,1 1 1 0 0,-1 1 0 0 0,1 0-1 0 0,0 2 1 0 0,24 5 0 0 0,-38-6-423 0 0,0 1-1 0 0,1 0 1 0 0,-1 0 0 0 0,0 1 0 0 0,0 0-1 0 0,-1 0 1 0 0,1 0 0 0 0,0 1-1 0 0,-1 0 1 0 0,0 1 0 0 0,0-1-1 0 0,0 1 1 0 0,-1 0 0 0 0,0 1 0 0 0,0-1-1 0 0,0 1 1 0 0,0 0 0 0 0,6 12-1 0 0,-5-6 0 0 0,-1 1-1 0 0,0-1 1 0 0,-1 1-1 0 0,0 0 0 0 0,-1 0 1 0 0,-1 0-1 0 0,0 1 0 0 0,0-1 1 0 0,-2 21-1 0 0,-3 31-22 0 0,-2-23 0 0 0,-1-3 0 0 0,4-23 0 0 0,-7 38 0 0 0,3-21 0 0 0,1-1 0 0 0,0 46 0 0 0,6-67 0 0 0,-1-10-339 0 0,0-1 0 0 0,0 1 1 0 0,0 0-1 0 0,0 0 0 0 0,0 0 0 0 0,1 0 1 0 0,-1-1-1 0 0,0 1 0 0 0,0 0 0 0 0,0 0 0 0 0,1 0 1 0 0,-1-1-1 0 0,0 1 0 0 0,1 0 0 0 0,-1-1 1 0 0,1 1-1 0 0,-1 0 0 0 0,1-1 0 0 0,-1 1 0 0 0,1 0 1 0 0,0-1-1 0 0,-1 1 0 0 0,1-1 0 0 0,-1 1 0 0 0,1-1 1 0 0,0 1-1 0 0,0-1 0 0 0,-1 0 0 0 0,1 1 1 0 0,0-1-1 0 0,0 0 0 0 0,-1 1 0 0 0,1-1 0 0 0,0 0 1 0 0,0 0-1 0 0,0 0 0 0 0,0 0 0 0 0,-1 0 1 0 0,3 0-1 0 0,2 0-2956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12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57 7453 0 0,'-99'-17'18275'0'0,"99"15"-16807"0"0,0 2-1424 0 0,0 0 0 0 0,0-1 0 0 0,0 1 0 0 0,0 0 0 0 0,0 0 0 0 0,-1 0 0 0 0,1-1 0 0 0,0 1 0 0 0,0 0 0 0 0,0 0 0 0 0,0 0 0 0 0,0-1 0 0 0,0 1 0 0 0,0 0 0 0 0,0 0 1 0 0,0 0-1 0 0,0-1 0 0 0,1 1 0 0 0,-1 0 0 0 0,0 0 0 0 0,0 0 0 0 0,0-1 0 0 0,0 1 0 0 0,0 0 0 0 0,0 0 0 0 0,0 0 0 0 0,0-1 0 0 0,0 1 0 0 0,1 0 0 0 0,-1 0 0 0 0,0 0 0 0 0,0 0 0 0 0,0 0 0 0 0,0-1 0 0 0,1 1 0 0 0,-1 0 0 0 0,0 0 0 0 0,0 0 1 0 0,0 0-1 0 0,1 0 0 0 0,-1 0 0 0 0,0 0 0 0 0,0 0 0 0 0,0 0 0 0 0,1 0 0 0 0,-1 0 0 0 0,0 0 0 0 0,0 0 0 0 0,1 0 0 0 0,51-8 1692 0 0,77-3 0 0 0,1 2-1931 0 0,-124 8 853 0 0,13 0-12566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13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27 280 6077 0 0,'-3'-12'1871'0'0,"-16"-60"6128"0"0,18 64-7332 0 0,-1 1 1 0 0,2-1-1 0 0,-1 0 0 0 0,1 0 1 0 0,0 0-1 0 0,1 0 1 0 0,1-9-1 0 0,0 12-486 0 0,0 1 1 0 0,0-1-1 0 0,0 0 0 0 0,0 1 1 0 0,1 0-1 0 0,0-1 0 0 0,0 1 1 0 0,0 0-1 0 0,0 1 0 0 0,1-1 1 0 0,0 0-1 0 0,-1 1 0 0 0,1 0 1 0 0,1 0-1 0 0,-1 0 0 0 0,7-3 1 0 0,4-2 170 0 0,1 1 0 0 0,0 0-1 0 0,25-6 1 0 0,-20 7-6 0 0,1 1 0 0 0,-1 2 0 0 0,1 0-1 0 0,0 1 1 0 0,33 2 0 0 0,-46 0-250 0 0,0 0 0 0 0,1 1 1 0 0,-1 1-1 0 0,0 0 0 0 0,0 0 1 0 0,0 1-1 0 0,0 0 0 0 0,0 0 1 0 0,0 1-1 0 0,-1 0 0 0 0,0 1 1 0 0,0 0-1 0 0,0 0 0 0 0,0 0 1 0 0,7 9-1 0 0,-13-12-63 0 0,0 1 0 0 0,0-1 0 0 0,0 1 0 0 0,-1 0 0 0 0,1 0 0 0 0,-1-1 0 0 0,0 1 0 0 0,1 0 0 0 0,-1 0 0 0 0,-1 0 0 0 0,1 0 0 0 0,0 1 0 0 0,-1-1-1 0 0,0 0 1 0 0,1 0 0 0 0,-1 0 0 0 0,-1 0 0 0 0,1 0 0 0 0,0 1 0 0 0,-1-1 0 0 0,1 0 0 0 0,-1 0 0 0 0,0 0 0 0 0,-2 4 0 0 0,-3 6 71 0 0,0 0 0 0 0,-1 0 0 0 0,-16 22 0 0 0,18-27-80 0 0,-18 23 178 0 0,-2-1-1 0 0,-42 38 0 0 0,44-46-6 0 0,1 0 0 0 0,1 2 0 0 0,1 0 0 0 0,-31 49-1 0 0,48-66-152 0 0,0 0 1 0 0,1 0-1 0 0,-1 1 0 0 0,2-1 0 0 0,-1 1 0 0 0,1-1 0 0 0,0 1 1 0 0,0 10-1 0 0,2-16-39 0 0,-1 1 1 0 0,1-1-1 0 0,-1 0 1 0 0,1 0-1 0 0,0 0 1 0 0,0 0-1 0 0,0 0 1 0 0,0 0-1 0 0,0 0 1 0 0,0 0-1 0 0,1 0 1 0 0,-1-1-1 0 0,1 1 1 0 0,-1-1-1 0 0,1 1 1 0 0,0-1 0 0 0,-1 1-1 0 0,1-1 1 0 0,0 0-1 0 0,0 0 1 0 0,0 0-1 0 0,0 0 1 0 0,0 0-1 0 0,2 1 1 0 0,7 2 17 0 0,0 0 1 0 0,22 5 0 0 0,-33-9-22 0 0,38 8-365 0 0,0-2 1 0 0,46 2-1 0 0,-66-8 164 0 0,0 0 0 0 0,0-1 0 0 0,0-1 0 0 0,0-1 0 0 0,0 0 0 0 0,32-11-1 0 0,-47 13-45 0 0,0 0-1 0 0,0-1 1 0 0,0 1-1 0 0,0-1 0 0 0,0 0 1 0 0,0 0-1 0 0,3-4 0 0 0,6-9-4445 0 0,-18-1-5033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13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76 640 0 0,'7'-4'8899'0'0,"-4"8"-8296"0"0,1-1 1 0 0,-1 1-1 0 0,0 0 0 0 0,0 0 1 0 0,-1 0-1 0 0,1 1 0 0 0,-1-1 1 0 0,0 1-1 0 0,0-1 0 0 0,0 1 0 0 0,-1 0 1 0 0,0-1-1 0 0,0 1 0 0 0,0 0 1 0 0,0 6-1 0 0,2 16 4616 0 0,-1 39 0 0 0,-2-63-4385 0 0,-3-8-453 0 0,0-1-267 0 0,0 0 0 0 0,0 0 0 0 0,1-1 1 0 0,0 0-1 0 0,0 1 0 0 0,1-1 0 0 0,-1 0 0 0 0,1 0 0 0 0,1 0 1 0 0,-1 0-1 0 0,1 0 0 0 0,1 1 0 0 0,-1-1 0 0 0,1 0 0 0 0,2-7 1 0 0,-2 8-113 0 0,1 1 1 0 0,0 0 0 0 0,0 0-1 0 0,0 0 1 0 0,0 0 0 0 0,1 0-1 0 0,0 0 1 0 0,0 1-1 0 0,0-1 1 0 0,1 1 0 0 0,-1 0-1 0 0,1 0 1 0 0,0 0 0 0 0,0 0-1 0 0,1 1 1 0 0,-1 0 0 0 0,1 0-1 0 0,0 0 1 0 0,-1 0 0 0 0,1 1-1 0 0,1 0 1 0 0,-1 0 0 0 0,0 0-1 0 0,0 1 1 0 0,1-1 0 0 0,-1 1-1 0 0,0 0 1 0 0,1 1-1 0 0,-1 0 1 0 0,1-1 0 0 0,0 2-1 0 0,-1-1 1 0 0,1 1 0 0 0,-1 0-1 0 0,8 2 1 0 0,9 3-3 0 0,-1 0 0 0 0,0 2 0 0 0,-1 0 0 0 0,0 2 0 0 0,0 0 0 0 0,-1 1 0 0 0,0 1 0 0 0,-1 1 0 0 0,26 24 0 0 0,-10-3 0 0 0,-34-34 0 0 0,0 0 0 0 0,0 0 0 0 0,0 0 0 0 0,0 0 0 0 0,0 0 0 0 0,0 0 0 0 0,0 0 0 0 0,0 0 0 0 0,0 0 0 0 0,0-1 0 0 0,0 1 0 0 0,0 0 0 0 0,0 0 0 0 0,0 0 0 0 0,0 0 0 0 0,0 0 0 0 0,0 0 0 0 0,0 0 0 0 0,0 0 0 0 0,0 0 0 0 0,0 0 0 0 0,0 0 0 0 0,0 0 0 0 0,0 0 0 0 0,0-1 0 0 0,0 1 0 0 0,0 0 0 0 0,0 0 0 0 0,1 0 0 0 0,-1 0 0 0 0,0 0 0 0 0,0 0 0 0 0,0 0 0 0 0,0 0 0 0 0,0 0 0 0 0,0 0 0 0 0,0 0 0 0 0,0 0 0 0 0,0 0 0 0 0,0 0 0 0 0,0 0 0 0 0,1 0 0 0 0,-3-10 0 0 0,1 2 0 0 0,0-1 0 0 0,0 0 0 0 0,1 1 0 0 0,0-1 0 0 0,0 0 0 0 0,1 0 0 0 0,3-15 0 0 0,-2 19 0 0 0,-1 0 0 0 0,2-1 0 0 0,-1 1 0 0 0,0 0 0 0 0,1 0 0 0 0,0 0 0 0 0,0 0 0 0 0,1 1 0 0 0,0-1 0 0 0,-1 1 0 0 0,1 0 0 0 0,0 0 0 0 0,1 0 0 0 0,5-4 0 0 0,-5 6 0 0 0,0 0 0 0 0,0 0 0 0 0,-1 0 0 0 0,1 0 0 0 0,0 1 0 0 0,0-1 0 0 0,1 2 0 0 0,-1-1 0 0 0,0 0 0 0 0,0 1 0 0 0,0 0 0 0 0,0 0 0 0 0,1 1 0 0 0,-1-1 0 0 0,0 1 0 0 0,6 2 0 0 0,-1-1 1 0 0,-1 2 0 0 0,0-1 0 0 0,0 1 0 0 0,0 0 0 0 0,-1 1 0 0 0,0 0 0 0 0,1 0 0 0 0,-2 1 0 0 0,1 0 0 0 0,9 10 0 0 0,-5-4-12 0 0,-1 1 0 0 0,0 1 1 0 0,-1-1-1 0 0,17 31 0 0 0,-25-42-263 0 0,-1 0 1 0 0,1 0-1 0 0,-1-1 0 0 0,1 1 0 0 0,0 0 0 0 0,0-1 0 0 0,0 0 0 0 0,0 1 0 0 0,0-1 1 0 0,0 0-1 0 0,1 0 0 0 0,-1 0 0 0 0,4 1 0 0 0,31 6-9144 0 0,-23-6 6079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13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304 161 96 0 0,'0'-2'1075'0'0,"-4"-27"12955"0"0,-17 53-12432 0 0,0 1 0 0 0,2 0 0 0 0,-27 48 0 0 0,8-14-81 0 0,-25 38 673 0 0,-29 43 2529 0 0,92-145-2214 0 0,10-28-2286 0 0,54-114-207 0 0,60-202 0 0 0,-113 319-12 0 0,-6 23 0 0 0,-5 7 0 0 0,0 0 0 0 0,0 0 0 0 0,1 0 0 0 0,-1 0 0 0 0,0 0 0 0 0,0 0 0 0 0,0-1 0 0 0,0 1 0 0 0,0 0 0 0 0,0 0 0 0 0,1 0 0 0 0,-1 0 0 0 0,0 0 0 0 0,0 0 0 0 0,0 0 0 0 0,0 0 0 0 0,0 0 0 0 0,1 0 0 0 0,-1 0 0 0 0,0 0 0 0 0,0 0 0 0 0,0 0 0 0 0,0 0 0 0 0,1 0 0 0 0,-1 0 0 0 0,0 0 0 0 0,0 0 0 0 0,0 0 0 0 0,0 0 0 0 0,0 0 0 0 0,1 0 0 0 0,-1 0 0 0 0,0 0 0 0 0,0 0 0 0 0,0 0 0 0 0,0 1 0 0 0,0-1 0 0 0,0 0 0 0 0,1 0 0 0 0,-1 0 0 0 0,0 0 0 0 0,0 0 0 0 0,0 0 0 0 0,0 1 0 0 0,5 3 0 0 0,0 1 0 0 0,-1 1 0 0 0,1-1 0 0 0,-1 1 0 0 0,-1-1 0 0 0,6 11 0 0 0,20 46 0 0 0,-18-37 0 0 0,133 260 0 0 0,-125-255 0 0 0,1-2 0 0 0,1 0 0 0 0,1-1 0 0 0,1-1 0 0 0,2-1 0 0 0,0-1 0 0 0,33 23 0 0 0,-54-43 0 0 0,1 0 0 0 0,1-1 0 0 0,-1 0 0 0 0,0 0 0 0 0,1 0 0 0 0,0 0 0 0 0,0-1 0 0 0,0 0 0 0 0,8 2 0 0 0,-13-4 0 0 0,0 0 0 0 0,1 0 0 0 0,-1 0 0 0 0,1 0 0 0 0,-1 0 0 0 0,0-1 0 0 0,1 1 0 0 0,-1 0 0 0 0,0-1 0 0 0,1 1 0 0 0,-1-1 0 0 0,0 1 0 0 0,0-1 0 0 0,0 0 0 0 0,1 1 0 0 0,-1-1 0 0 0,0 0 0 0 0,0 0 0 0 0,0 0 0 0 0,0 0 0 0 0,0 0 0 0 0,0 0 0 0 0,-1 0 0 0 0,2-2 0 0 0,-1-6 0 0 0,-3 6 0 0 0,0 0 0 0 0,0 0 0 0 0,-1 0 0 0 0,1 0 0 0 0,-1 0 0 0 0,1 0 0 0 0,-1 1 0 0 0,0-1 0 0 0,0 1 0 0 0,0 0 0 0 0,0 0 0 0 0,-6-3 0 0 0,-49-21 0 0 0,1 9 0 0 0,-1 2 0 0 0,-1 3 0 0 0,0 2 0 0 0,0 3 0 0 0,-63 0 0 0 0,105 6-6 0 0,0 1 0 0 0,0 1 0 0 0,0 0 0 0 0,1 1 0 0 0,-27 7 0 0 0,43-9-45 0 0,-1 0 0 0 0,1 0-1 0 0,0 0 1 0 0,0 0 0 0 0,-1 0 0 0 0,1 0-1 0 0,0 0 1 0 0,0 0 0 0 0,0 0 0 0 0,-1 0-1 0 0,1 0 1 0 0,0 0 0 0 0,0 0 0 0 0,-1 0-1 0 0,1 1 1 0 0,0-1 0 0 0,0 0 0 0 0,0 0-1 0 0,-1 0 1 0 0,1 0 0 0 0,0 0 0 0 0,0 1-1 0 0,0-1 1 0 0,-1 0 0 0 0,1 0 0 0 0,0 0-1 0 0,0 1 1 0 0,0-1 0 0 0,0 0 0 0 0,0 0-1 0 0,0 0 1 0 0,0 1 0 0 0,-1-1 0 0 0,1 0-1 0 0,0 0 1 0 0,0 1 0 0 0,0-1 0 0 0,0 0-1 0 0,0 0 1 0 0,0 1 0 0 0,0-1 0 0 0,0 0-1 0 0,0 1 1 0 0,12 5-1174 0 0,28 3-761 0 0,-35-8 1183 0 0,65 11-6854 0 0,-18-8 4433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14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0 364 0 0,'-3'0'885'0'0,"0"0"-1"0"0,1 0 0 0 0,-1 1 1 0 0,0-1-1 0 0,0 1 1 0 0,1-1-1 0 0,-1 1 1 0 0,1 0-1 0 0,-1 0 1 0 0,1 0-1 0 0,-5 2 1 0 0,7-2-684 0 0,-1-1 0 0 0,1 1 0 0 0,-1 0 1 0 0,0-1-1 0 0,1 1 0 0 0,0-1 0 0 0,-1 1 1 0 0,1 0-1 0 0,-1 0 0 0 0,1-1 0 0 0,0 1 1 0 0,-1 0-1 0 0,1 0 0 0 0,0-1 0 0 0,0 1 0 0 0,0 0 1 0 0,-1 0-1 0 0,1-1 0 0 0,0 1 0 0 0,0 0 1 0 0,0 0-1 0 0,0 0 0 0 0,1-1 0 0 0,-1 1 1 0 0,0 0-1 0 0,0 0 0 0 0,0 0 0 0 0,1-1 1 0 0,-1 1-1 0 0,0 0 0 0 0,1 0 0 0 0,-1-1 1 0 0,0 1-1 0 0,1 0 0 0 0,-1-1 0 0 0,1 1 0 0 0,-1-1 1 0 0,1 1-1 0 0,-1 0 0 0 0,2 0 0 0 0,3 4 353 0 0,-1-1-1 0 0,1 1 1 0 0,0-1-1 0 0,0 0 1 0 0,1-1-1 0 0,-1 1 1 0 0,1-1-1 0 0,0 0 1 0 0,0 0-1 0 0,0-1 1 0 0,7 3-1 0 0,-1-2 298 0 0,-1 0 0 0 0,1-1 0 0 0,0 0 0 0 0,23 0 0 0 0,-33-2-720 0 0,0 0 0 0 0,-1 0 0 0 0,1 0 1 0 0,0 0-1 0 0,0-1 0 0 0,0 1 0 0 0,-1 0 0 0 0,1-1 1 0 0,0 1-1 0 0,0-1 0 0 0,-1 0 0 0 0,1 0 1 0 0,-1 0-1 0 0,1 0 0 0 0,0 0 0 0 0,-1 0 0 0 0,0 0 1 0 0,1 0-1 0 0,1-2 0 0 0,3-5-113 0 0,-5-3-18 0 0,-2 9-72 0 0,0 0-1 0 0,0 0 1 0 0,0 0-1 0 0,-1 0 1 0 0,1 0-1 0 0,-1 0 1 0 0,1 0 0 0 0,-1 1-1 0 0,0-1 1 0 0,0 0-1 0 0,1 1 1 0 0,-1 0-1 0 0,0-1 1 0 0,-1 1 0 0 0,1 0-1 0 0,-3-1 1 0 0,1 0-168 0 0,0 0 1 0 0,-1 0-1 0 0,1 1 1 0 0,0 0-1 0 0,-1 0 0 0 0,0 0 1 0 0,-5-1-1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14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151 189 692 0 0,'-24'-29'1408'0'0,"18"21"-134"0"0,0 0 0 0 0,1-1 0 0 0,0 0 0 0 0,-5-13-1 0 0,9 20-951 0 0,0-1 0 0 0,0 1 0 0 0,0 0 0 0 0,0-1 0 0 0,0 1 0 0 0,1-1 0 0 0,0 1 0 0 0,-1 0 0 0 0,1-1 0 0 0,0 1 0 0 0,0-1 0 0 0,0 1 0 0 0,1-1 0 0 0,-1 1 0 0 0,0-1-1 0 0,1 1 1 0 0,0-1 0 0 0,-1 1 0 0 0,1 0 0 0 0,0-1 0 0 0,0 1 0 0 0,1 0 0 0 0,-1 0 0 0 0,0 0 0 0 0,1 0 0 0 0,-1 0 0 0 0,1 0 0 0 0,0 0 0 0 0,-1 0 0 0 0,1 1 0 0 0,0-1 0 0 0,0 1 0 0 0,0-1 0 0 0,0 1-1 0 0,1 0 1 0 0,-1 0 0 0 0,0 0 0 0 0,4-1 0 0 0,8-3 301 0 0,0 0-1 0 0,0 2 1 0 0,0 0 0 0 0,1 0-1 0 0,-1 1 1 0 0,1 1-1 0 0,0 1 1 0 0,27 2 0 0 0,-30-1-374 0 0,0 1 0 0 0,0 0 0 0 0,-1 0 1 0 0,1 2-1 0 0,-1-1 0 0 0,1 2 0 0 0,-1-1 0 0 0,0 1 1 0 0,-1 1-1 0 0,0 0 0 0 0,15 11 0 0 0,-23-15-185 0 0,1 0 0 0 0,-1 0 0 0 0,0 0 0 0 0,0 1 0 0 0,0-1 0 0 0,0 1 0 0 0,0-1 0 0 0,-1 1-1 0 0,1-1 1 0 0,-1 1 0 0 0,1 0 0 0 0,-1 0 0 0 0,0 0 0 0 0,0 0 0 0 0,-1 0 0 0 0,1 0 0 0 0,0 0 0 0 0,-1 6-1 0 0,0-4 14 0 0,-1 0 0 0 0,0 1 0 0 0,0-1 0 0 0,0 0-1 0 0,-1 1 1 0 0,0-1 0 0 0,0 0 0 0 0,0 0 0 0 0,-1-1-1 0 0,-4 8 1 0 0,-10 13 16 0 0,-1 0 0 0 0,-1-1 0 0 0,-41 39 0 0 0,-79 56 371 0 0,-9 10-211 0 0,143-125-253 0 0,1 0 0 0 0,0 0 0 0 0,1 1 0 0 0,-1 0 0 0 0,1 0 0 0 0,0 0 0 0 0,0 0 0 0 0,0 0 0 0 0,-3 9 0 0 0,6-12 0 0 0,-1 0 0 0 0,1 0 0 0 0,0 0 0 0 0,0 0 0 0 0,0 0 0 0 0,0 0 0 0 0,0 0 0 0 0,0 0 0 0 0,0 0 0 0 0,0 0 0 0 0,1 0 0 0 0,-1 0 0 0 0,1 0 0 0 0,0 0 0 0 0,0 0 0 0 0,-1 0 0 0 0,1 0 0 0 0,0-1 0 0 0,1 1 0 0 0,-1 0 0 0 0,0-1 0 0 0,0 1 0 0 0,1-1 0 0 0,-1 1 0 0 0,1-1 0 0 0,-1 1 0 0 0,1-1 0 0 0,-1 0 0 0 0,1 0 0 0 0,0 0 0 0 0,2 1 0 0 0,9 4 0 0 0,0 0 0 0 0,0-1 0 0 0,1 0 0 0 0,0-1 0 0 0,0-1 0 0 0,0 0 0 0 0,0-1 0 0 0,1 0 0 0 0,20-1 0 0 0,1-2 0 0 0,0-1 0 0 0,58-11 0 0 0,-77 10-45 0 0,0-1 1 0 0,0-1-1 0 0,-1 0 0 0 0,1-1 1 0 0,-1-1-1 0 0,0 0 0 0 0,20-14 1 0 0,-4 2-1886 0 0,-20 13-1613 0 0,-2-1 0 0 0,20-14 0 0 0,-12 3 142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15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88 7993 0 0,'1'-34'8921'0'0,"0"25"-6880"0"0,0-1 1 0 0,1 1 0 0 0,4-13 0 0 0,-6 22-1975 0 0,0-1 0 0 0,0 1 0 0 0,0 0 0 0 0,0 0 0 0 0,0 0 0 0 0,0-1 0 0 0,0 1 0 0 0,0 0 0 0 0,1 0 0 0 0,-1 0 0 0 0,0 0 0 0 0,0 0 0 0 0,0-1 0 0 0,0 1 1 0 0,0 0-1 0 0,1 0 0 0 0,-1 0 0 0 0,0 0 0 0 0,0 0 0 0 0,0 0 0 0 0,1-1 0 0 0,-1 1 0 0 0,0 0 0 0 0,0 0 0 0 0,0 0 0 0 0,1 0 0 0 0,-1 0 0 0 0,0 0 0 0 0,0 0 0 0 0,0 0 0 0 0,1 0 0 0 0,-1 0 0 0 0,0 0 0 0 0,0 0 0 0 0,0 0 0 0 0,1 0 0 0 0,-1 0 0 0 0,0 0 0 0 0,0 1 0 0 0,0-1 0 0 0,1 0 1 0 0,-1 0-1 0 0,0 0 0 0 0,0 0 0 0 0,0 0 0 0 0,0 0 0 0 0,1 0 0 0 0,-1 1 0 0 0,0-1 0 0 0,0 0 0 0 0,0 0 0 0 0,0 0 0 0 0,0 0 0 0 0,1 1 0 0 0,1 9 192 0 0,0 0-1 0 0,0 0 1 0 0,-1 0 0 0 0,0 0 0 0 0,0 0-1 0 0,-1 0 1 0 0,-1 0 0 0 0,-1 11 0 0 0,-19 87 955 0 0,17-92-1049 0 0,-13 51-34 0 0,-8 37-9 0 0,22-87-115 0 0,1-1 1 0 0,0 1 0 0 0,2 0-1 0 0,1 21 1 0 0,-1-37-8 0 0,0 0 0 0 0,0 1 0 0 0,1-1 0 0 0,-1 0 0 0 0,0 1 0 0 0,1-1 0 0 0,-1 0 0 0 0,1 0 0 0 0,0 0 0 0 0,-1 1 0 0 0,1-1 0 0 0,0 0 0 0 0,0 0 0 0 0,0 0 0 0 0,-1 0 0 0 0,1 0 0 0 0,0 0 0 0 0,0 0 0 0 0,1-1 0 0 0,-1 1 0 0 0,0 0 0 0 0,0 0 0 0 0,0-1 0 0 0,0 1 0 0 0,1-1 0 0 0,-1 1 0 0 0,0-1 0 0 0,1 0 0 0 0,-1 1 0 0 0,0-1 0 0 0,0 0 0 0 0,1 0 0 0 0,-1 0 0 0 0,1 0 0 0 0,-1 0 0 0 0,0 0 0 0 0,3-1 0 0 0,5 0 0 0 0,0 0 0 0 0,0-1 0 0 0,0-1 0 0 0,13-4 0 0 0,65-29 0 0 0,111-62 0 0 0,-131 58 0 0 0,66-52 0 0 0,-125 85 0 0 0,-8 7 0 0 0,0 0 0 0 0,0 0 0 0 0,0 0 0 0 0,0 0 0 0 0,0 0 0 0 0,1 0 0 0 0,-1-1 0 0 0,0 1 0 0 0,0 0 0 0 0,0 0 0 0 0,0 0 0 0 0,0 0 0 0 0,0 0 0 0 0,0 0 0 0 0,0-1 0 0 0,0 1 0 0 0,1 0 0 0 0,-1 0 0 0 0,0 0 0 0 0,0 0 0 0 0,0 0 0 0 0,0-1 0 0 0,0 1 0 0 0,0 0 0 0 0,0 0 0 0 0,0 0 0 0 0,0 0 0 0 0,0-1 0 0 0,0 1 0 0 0,0 0 0 0 0,0 0 0 0 0,0 0 0 0 0,0 0 0 0 0,0 0 0 0 0,-1-1 0 0 0,1 1 0 0 0,0 0 0 0 0,0 0 0 0 0,0 0 0 0 0,0 0 0 0 0,0 0 0 0 0,0 0 0 0 0,0-1 0 0 0,0 1 0 0 0,0 0 0 0 0,-1 0 0 0 0,1 0 0 0 0,0 0 0 0 0,0 0 0 0 0,0 0 0 0 0,0 0 0 0 0,0 0 0 0 0,-1 0 0 0 0,1 0 0 0 0,0 0 0 0 0,0-1 0 0 0,-5 1 0 0 0,1 1 0 0 0,0-1 0 0 0,-1 1 0 0 0,1 0 0 0 0,0 0 0 0 0,0 0 0 0 0,0 0 0 0 0,-6 3 0 0 0,-40 19 0 0 0,35-16 0 0 0,-6 2 0 0 0,0 1 0 0 0,1 2 0 0 0,1 0 0 0 0,0 1 0 0 0,0 1 0 0 0,1 0 0 0 0,1 2 0 0 0,-26 29 0 0 0,39-40 0 0 0,0 0 0 0 0,1 0 0 0 0,0 1 0 0 0,0-1 0 0 0,1 1 0 0 0,-1 0 0 0 0,1 0 0 0 0,0-1 0 0 0,1 1 0 0 0,-1 1 0 0 0,1-1 0 0 0,0 8 0 0 0,1-9 0 0 0,0-1 0 0 0,1 1 0 0 0,-1 0 0 0 0,1-1 0 0 0,0 1 0 0 0,1-1 0 0 0,-1 1 0 0 0,1-1 0 0 0,-1 0 0 0 0,1 0 0 0 0,1 0 0 0 0,-1 0 0 0 0,1 0 0 0 0,-1 0 0 0 0,1 0 0 0 0,7 6 0 0 0,-2-3-78 0 0,0 1 0 0 0,1-1 0 0 0,0-1 0 0 0,0 0 0 0 0,1 0 0 0 0,0 0 0 0 0,0-2 1 0 0,0 1-1 0 0,1-1 0 0 0,0-1 0 0 0,-1 0 0 0 0,1 0 0 0 0,0-1 0 0 0,0 0 0 0 0,1-1 0 0 0,20-1 0 0 0,6-3-513 0 0,-1-1 1 0 0,1-2-1 0 0,58-18 0 0 0,-70 17 333 0 0,73-13-6382 0 0,-47 10 3083 0 0,8-2 366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15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23 692 0 0,'-6'-22'13798'0'0,"8"25"-12113"0"0,1 3-946 0 0,1 0-1 0 0,-2 1 0 0 0,1-1 0 0 0,-1 1 0 0 0,0 0 0 0 0,0-1 0 0 0,0 1 0 0 0,-1 0 0 0 0,0 12 0 0 0,-1 74 4253 0 0,-1-49-3418 0 0,1 135 1074 0 0,1-176-3172 0 0,-1 0-1 0 0,1 1 1 0 0,-1-1 0 0 0,1 0-1 0 0,0 0 1 0 0,0-1 0 0 0,1 1-1 0 0,-1 0 1 0 0,1 0 0 0 0,-1 0-1 0 0,1-1 1 0 0,4 6 0 0 0,6-10-10164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16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8 8337 0 0,'-5'0'908'0'0,"-83"-8"15453"0"0,82 11-14619 0 0,6-3-1681 0 0,0 0-1 0 0,0 0 1 0 0,0 0-1 0 0,0 0 1 0 0,0 0 0 0 0,0 0-1 0 0,0 0 1 0 0,1 0 0 0 0,-1 0-1 0 0,0 0 1 0 0,0 0-1 0 0,0 0 1 0 0,0 0 0 0 0,0 0-1 0 0,0 0 1 0 0,0 0 0 0 0,1 0-1 0 0,-1 0 1 0 0,0 0-1 0 0,0 1 1 0 0,0-1 0 0 0,0 0-1 0 0,0 0 1 0 0,0 0 0 0 0,0 0-1 0 0,0 0 1 0 0,0 0 0 0 0,0 0-1 0 0,1 0 1 0 0,-1 0-1 0 0,0 1 1 0 0,0-1 0 0 0,0 0-1 0 0,0 0 1 0 0,0 0 0 0 0,0 0-1 0 0,0 0 1 0 0,0 0-1 0 0,0 1 1 0 0,0-1 0 0 0,0 0-1 0 0,0 0 1 0 0,0 0 0 0 0,0 0-1 0 0,0 0 1 0 0,0 0-1 0 0,0 0 1 0 0,0 1 0 0 0,0-1-1 0 0,0 0 1 0 0,0 0 0 0 0,-1 0-1 0 0,1 0 1 0 0,0 0-1 0 0,0 0 1 0 0,0 0 0 0 0,0 0-1 0 0,0 1 1 0 0,0-1 0 0 0,0 0-1 0 0,60 9 470 0 0,0-3 1 0 0,98-2-1 0 0,-73-4-400 0 0,-67 1-129 0 0,18 0-14 0 0,0 0 0 0 0,0-3 0 0 0,0-1 0 0 0,36-8 0 0 0,-57 6-1262 0 0,4-3-8471 0 0,-19 8 9645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16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352 262 140 0 0,'11'-8'1255'0'0,"0"-1"-1"0"0,-1 0 1 0 0,16-19 0 0 0,-22 24-556 0 0,0-1 0 0 0,0 0 1 0 0,-1 0-1 0 0,0 0 1 0 0,0 0-1 0 0,0-1 1 0 0,-1 1-1 0 0,0-1 1 0 0,0 1-1 0 0,0-1 0 0 0,1-6 1 0 0,-3 9-398 0 0,0 0-1 0 0,0 1 1 0 0,0-1 0 0 0,0 1 0 0 0,0-1-1 0 0,-1 0 1 0 0,1 1 0 0 0,-1-1 0 0 0,0 1 0 0 0,0-1-1 0 0,0 1 1 0 0,0-1 0 0 0,0 1 0 0 0,0 0-1 0 0,-1-1 1 0 0,-2-3 0 0 0,1 3 2 0 0,-1 0 0 0 0,1 0 1 0 0,0 0-1 0 0,-1 0 0 0 0,0 1 0 0 0,0-1 0 0 0,0 1 1 0 0,0 0-1 0 0,-5-2 0 0 0,-3 1 161 0 0,1-1-1 0 0,-1 2 1 0 0,0-1 0 0 0,0 2 0 0 0,0-1-1 0 0,-19 2 1 0 0,11 1-66 0 0,1 1-1 0 0,-1 1 1 0 0,1 0 0 0 0,-1 2 0 0 0,1 0 0 0 0,1 2-1 0 0,-1 0 1 0 0,1 1 0 0 0,-25 14 0 0 0,36-18-220 0 0,1 1 1 0 0,0-1 0 0 0,0 1-1 0 0,0 0 1 0 0,1 0 0 0 0,-1 1-1 0 0,1 0 1 0 0,-7 11-1 0 0,10-14-82 0 0,0 0-1 0 0,1 1 0 0 0,-1-1 0 0 0,1 0 0 0 0,0 1 0 0 0,0-1 0 0 0,0 1 1 0 0,0-1-1 0 0,1 1 0 0 0,0-1 0 0 0,-1 1 0 0 0,1 0 0 0 0,1-1 0 0 0,-1 1 1 0 0,0-1-1 0 0,1 1 0 0 0,0-1 0 0 0,0 1 0 0 0,0-1 0 0 0,3 7 0 0 0,1 1-83 0 0,2-1-1 0 0,-1 1 0 0 0,2-1 0 0 0,-1-1 0 0 0,1 1 0 0 0,1-1 1 0 0,0-1-1 0 0,0 0 0 0 0,0 0 0 0 0,1 0 0 0 0,21 11 1 0 0,-16-11-11 0 0,1 0 0 0 0,0-1 0 0 0,0-1 1 0 0,0 0-1 0 0,1-1 0 0 0,0-1 1 0 0,0 0-1 0 0,18 1 0 0 0,-28-5-2 0 0,1 1 0 0 0,0-1 0 0 0,0-1 0 0 0,-1 1 0 0 0,1-1 0 0 0,0-1 0 0 0,-1 1 0 0 0,1-1 0 0 0,-1-1 0 0 0,0 1 0 0 0,0-1 0 0 0,0-1 0 0 0,0 1 0 0 0,9-7 0 0 0,-12 7 0 0 0,1-1 0 0 0,-1 0 0 0 0,0 0 0 0 0,0-1 0 0 0,-1 1 0 0 0,1-1 0 0 0,-1 0 0 0 0,0 0 0 0 0,0 0 0 0 0,-1 0 0 0 0,0 0 0 0 0,0-1 0 0 0,0 1 0 0 0,0-1 0 0 0,-1 1 0 0 0,0-1 0 0 0,0 0 0 0 0,0 0 0 0 0,-1 1 0 0 0,0-7 0 0 0,-1 2 0 0 0,0 1 0 0 0,0-1 0 0 0,-1 0 0 0 0,0 1 0 0 0,-1 0 0 0 0,0-1 0 0 0,-1 1 0 0 0,0 0 0 0 0,0 1 0 0 0,-8-13 0 0 0,-1 2 0 0 0,-1 0 0 0 0,0 0 0 0 0,-20-18 0 0 0,23 27-241 0 0,1 0-1 0 0,-1 1 1 0 0,-1 0 0 0 0,0 1 0 0 0,0 0-1 0 0,-21-9 1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17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42 174 8213 0 0,'-12'-70'9973'0'0,"-18"-33"3233"0"0,31 108-12431 0 0,31 139-7 0 0,-8-32-1642 0 0,9 1-3997 0 0,-29-103 3291 0 0,1 0 1 0 0,1 1-1 0 0,0-2 1 0 0,10 15-1 0 0,3-1-1727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17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1 190 6641 0 0,'2'-12'3264'0'0,"2"1"0"0"0,7-21 0 0 0,-7 23-1949 0 0,1 1 0 0 0,0 0 0 0 0,9-13 0 0 0,-8 14-977 0 0,1 0 0 0 0,0 0 0 0 0,0 0 0 0 0,1 1 0 0 0,0 0 0 0 0,0 1 0 0 0,0-1 0 0 0,1 1 0 0 0,0 1 0 0 0,0 0 1 0 0,0 0-1 0 0,0 1 0 0 0,0 0 0 0 0,16-2 0 0 0,-5 1 14 0 0,1 1 1 0 0,-1 2-1 0 0,1 0 1 0 0,0 1-1 0 0,0 1 1 0 0,-1 0-1 0 0,1 2 1 0 0,28 7-1 0 0,-39-7-203 0 0,0 0 0 0 0,0 0 0 0 0,0 1 0 0 0,-1 0 0 0 0,1 0 0 0 0,-1 1 0 0 0,0 1 0 0 0,-1 0 0 0 0,1 0 0 0 0,-1 0 0 0 0,0 1 0 0 0,-1 0 0 0 0,1 1 0 0 0,-1 0 0 0 0,-1 0 0 0 0,0 0 0 0 0,0 1 0 0 0,7 14 0 0 0,-9-12-149 0 0,0 0 0 0 0,-1 0 0 0 0,0 1 0 0 0,-1-1 0 0 0,-1 1 0 0 0,0-1 0 0 0,0 1 0 0 0,-1 13 0 0 0,-14 99 0 0 0,7-80 0 0 0,-3 11 0 0 0,6-34 0 0 0,0-1 0 0 0,2 0 0 0 0,-1 28 0 0 0,6-14-5984 0 0,-2-33 5469 0 0,-1 0 0 0 0,1 0 0 0 0,-1 0 0 0 0,1 0 1 0 0,-1 0-1 0 0,1-1 0 0 0,0 1 0 0 0,-1 0 0 0 0,1 0 0 0 0,0-1 0 0 0,0 1 0 0 0,0 0 1 0 0,-1-1-1 0 0,3 2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13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266 62 568 0 0,'-148'-18'5360'0'0,"49"7"4783"0"0,80 0-1129 0 0,48 4-8671 0 0,-1 2 0 0 0,1 0 0 0 0,44 1 0 0 0,95 8-5003 0 0,-67-1-866 0 0,-38-2 2736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17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73 224 0 0,'-1'0'259'0'0,"-43"-9"3489"0"0,17-2 8807 0 0,94-2-5964 0 0,37 5-2001 0 0,-2 0-1401 0 0,5-2-1376 0 0,30-3-2864 0 0,-135 13-705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55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2 600 0 0,'-19'0'1727'0'0,"14"-1"-275"0"0,0 1 1 0 0,0 0-1 0 0,-1 0 0 0 0,1 0 0 0 0,0 1 1 0 0,-9 1 4838 0 0,18 1-4835 0 0,3 0-904 0 0,0 1 0 0 0,1-1-1 0 0,-1 0 1 0 0,1-1-1 0 0,-1 0 1 0 0,16 3-1 0 0,54 2 1389 0 0,-61-6-1675 0 0,407 10 4303 0 0,-170-9-2950 0 0,-177 0-1335 0 0,238 4 1161 0 0,-289-7-7252 0 0,47-7 0 0 0,-59 1-742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56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62 6481 0 0,'-98'-55'18923'0'0,"132"49"-16581"0"0,63 8-1087 0 0,-1 5 0 0 0,0 3 1 0 0,169 43-1 0 0,-195-31-1255 0 0,-64-20 0 0 0,1 1 0 0 0,-1 0 0 0 0,0 1 0 0 0,0-1 0 0 0,0 1 0 0 0,0 0 0 0 0,-1 0 0 0 0,7 7 0 0 0,-10-8 0 0 0,0 0 0 0 0,-1 0 0 0 0,1 0 0 0 0,-1 0 0 0 0,0 0 0 0 0,1 0 0 0 0,-1 0 0 0 0,-1 1 0 0 0,1-1 0 0 0,0 0 0 0 0,-1 1 0 0 0,0-1 0 0 0,1 0 0 0 0,-1 1 0 0 0,-1-1 0 0 0,1 0 0 0 0,0 1 0 0 0,-1-1 0 0 0,0 0 0 0 0,0 0 0 0 0,0 1 0 0 0,-2 3 0 0 0,-2 7 0 0 0,-2 0 0 0 0,0 0 0 0 0,-14 20 0 0 0,-42 55 0 0 0,-93 102 0 0 0,146-182-68 0 0,9-8-291 0 0,34-9-15071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57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77 260 6025 0 0,'-12'-10'3100'0'0,"-1"-1"0"0"0,2 0 1 0 0,-1-1-1 0 0,-15-22 1 0 0,27 34-3025 0 0,-1 0 0 0 0,1-1 0 0 0,0 1 0 0 0,0 0 0 0 0,0-1 0 0 0,0 1 0 0 0,0 0 0 0 0,0-1 0 0 0,0 1 0 0 0,0-1 0 0 0,0 1 0 0 0,0 0 0 0 0,0-1 0 0 0,0 1 0 0 0,0 0 1 0 0,0-1-1 0 0,0 1 0 0 0,0 0 0 0 0,0-1 0 0 0,0 1 0 0 0,1 0 0 0 0,-1-1 0 0 0,0 1 0 0 0,0 0 0 0 0,0-1 0 0 0,1 1 0 0 0,-1 0 0 0 0,0-1 0 0 0,0 1 0 0 0,1 0 0 0 0,-1 0 0 0 0,0-1 0 0 0,1 1 1 0 0,-1 0-1 0 0,0 0 0 0 0,1-1 0 0 0,11-5 816 0 0,-11 5-849 0 0,14-5 466 0 0,0 1-1 0 0,0 1 0 0 0,1 0 1 0 0,17-2-1 0 0,1 0-72 0 0,255-43 2088 0 0,-10 1-736 0 0,-173 14-1587 0 0,-106 34-201 0 0,1 0 0 0 0,-1 0 0 0 0,0 0 0 0 0,0-1 0 0 0,1 1 0 0 0,-1 0 0 0 0,0 0 0 0 0,0 0 0 0 0,1 0 0 0 0,-1 0 0 0 0,0 0 0 0 0,0 0 0 0 0,1 0 0 0 0,-1 0 0 0 0,0 0 0 0 0,0 1 0 0 0,1-1 0 0 0,-1 0 0 0 0,0 0 0 0 0,0 0 0 0 0,0 0 0 0 0,1 0 0 0 0,-1 0 0 0 0,0 0 0 0 0,0 1 0 0 0,0-1 0 0 0,1 0 0 0 0,-1 0 0 0 0,0 0 0 0 0,0 0 0 0 0,0 1 0 0 0,0-1 0 0 0,1 0 0 0 0,-1 0 0 0 0,0 0 0 0 0,0 1 0 0 0,0-1 0 0 0,0 0 0 0 0,0 0 0 0 0,0 1 0 0 0,0-1 0 0 0,0 0 0 0 0,0 0 0 0 0,0 1 0 0 0,0-1 0 0 0,0 0 0 0 0,0 1 0 0 0,-1 6 0 0 0,-6 20 0 0 0,-11 29 0 0 0,18-55 0 0 0,-11 33 0 0 0,2-1 0 0 0,1 1 0 0 0,2 0 0 0 0,2 1 0 0 0,-1 62 0 0 0,7-26 0 0 0,22 126 0 0 0,-13-145 0 0 0,25 76 0 0 0,-14-64 0 0 0,-22-57 0 0 0,-10-2 0 0 0,-6-3 0 0 0,0-2 0 0 0,-27-2 0 0 0,0 0 0 0 0,-33 2 0 0 0,-201 3 0 0 0,199 2 0 0 0,-120 23 0 0 0,185-26 0 0 0,7-1 0 0 0,1 0 0 0 0,-1 0 0 0 0,0 0 0 0 0,1 0 0 0 0,-1 1 0 0 0,1 0 0 0 0,0 0 0 0 0,0 1 0 0 0,0-1 0 0 0,0 1 0 0 0,0 0 0 0 0,-6 5 0 0 0,11-7 0 0 0,0-1 0 0 0,0 0 0 0 0,-1 1 0 0 0,1-1 0 0 0,0 0 0 0 0,0 1 0 0 0,0-1 0 0 0,0 1 0 0 0,0-1 0 0 0,0 1 0 0 0,0-1 0 0 0,0 0 0 0 0,0 1 0 0 0,0-1 0 0 0,0 1 0 0 0,0-1 0 0 0,0 1 0 0 0,0-1 0 0 0,0 0 0 0 0,0 1 0 0 0,0-1 0 0 0,0 1 0 0 0,1-1 0 0 0,-1 0 0 0 0,0 1 0 0 0,0-1 0 0 0,0 1 0 0 0,1-1 0 0 0,-1 0 0 0 0,0 1 0 0 0,1-1 0 0 0,-1 0 0 0 0,0 0 0 0 0,1 1 0 0 0,-1-1 0 0 0,1 0 0 0 0,11 8 0 0 0,9-1 0 0 0,1 0 0 0 0,0-2 0 0 0,0-1 0 0 0,1 0 0 0 0,43 0 0 0 0,-56-3 0 0 0,185 6 0 0 0,-146-7 0 0 0,97-14 0 0 0,-87-2-4286 0 0,-41 11 637 0 0,33-6 0 0 0,-35 9 20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57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35 489 8089 0 0,'-1'3'6920'0'0,"-7"9"-247"0"0,-7-9-648 0 0,13-3-5329 0 0,1-2-69 0 0,-1-9-403 0 0,0 1 0 0 0,0 0 1 0 0,1-1-1 0 0,1 1 0 0 0,-1-1 0 0 0,2 1 1 0 0,-1-1-1 0 0,4-16 0 0 0,3-6 636 0 0,14-45-1 0 0,-15 57-859 0 0,1 1 0 0 0,2 0 0 0 0,0 1 0 0 0,1 0 0 0 0,1 0 0 0 0,0 1 0 0 0,1 0 0 0 0,20-20 0 0 0,-24 29 0 0 0,1 1 0 0 0,0 0 0 0 0,1 0 0 0 0,-1 1 0 0 0,2 0 0 0 0,-1 1 0 0 0,1 0 0 0 0,0 1 0 0 0,0 0 0 0 0,0 1 0 0 0,1 0 0 0 0,-1 1 0 0 0,1 0 0 0 0,0 0 0 0 0,0 2 0 0 0,16-2 0 0 0,-15 3 0 0 0,0 0 0 0 0,0 1 0 0 0,0 0 0 0 0,0 1 0 0 0,0 0 0 0 0,18 7 0 0 0,-25-7 0 0 0,-1 0 0 0 0,1 0 0 0 0,-1 1 0 0 0,0-1 0 0 0,0 1 0 0 0,0 1 0 0 0,0-1 0 0 0,-1 1 0 0 0,0 0 0 0 0,1 0 0 0 0,-1 0 0 0 0,0 0 0 0 0,-1 1 0 0 0,1 0 0 0 0,-1-1 0 0 0,0 1 0 0 0,3 7 0 0 0,-5-9 0 0 0,0 1 0 0 0,0-1 0 0 0,0 1 0 0 0,-1-1 0 0 0,1 1 0 0 0,-1-1 0 0 0,0 1 0 0 0,0-1 0 0 0,0 1 0 0 0,0 0 0 0 0,0-1 0 0 0,-1 1 0 0 0,0-1 0 0 0,0 1 0 0 0,0-1 0 0 0,0 1 0 0 0,0-1 0 0 0,-1 0 0 0 0,0 0 0 0 0,1 0 0 0 0,-4 4 0 0 0,0 0 0 0 0,0 0 0 0 0,-1-1 0 0 0,1 1 0 0 0,-1-1 0 0 0,-1-1 0 0 0,1 1 0 0 0,-1-1 0 0 0,-9 5 0 0 0,-9 5 0 0 0,0-2 0 0 0,-1-1 0 0 0,0-1 0 0 0,-48 13 0 0 0,61-22 0 0 0,53-4 0 0 0,1 1 0 0 0,-1 2 0 0 0,69 11 0 0 0,-78-6 0 0 0,1 1 0 0 0,-2 2 0 0 0,1 1 0 0 0,-1 1 0 0 0,0 2 0 0 0,-1 1 0 0 0,48 32 0 0 0,-72-43 0 0 0,0 1 0 0 0,-1-1 0 0 0,0 1 0 0 0,0 1 0 0 0,0-1 0 0 0,0 1 0 0 0,-1-1 0 0 0,0 1 0 0 0,0 0 0 0 0,0 0 0 0 0,4 10 0 0 0,-6-13 0 0 0,-1 1 0 0 0,1 0 0 0 0,-1 0 0 0 0,1 0 0 0 0,-1-1 0 0 0,0 1 0 0 0,0 0 0 0 0,0 0 0 0 0,0 0 0 0 0,0 0 0 0 0,-1-1 0 0 0,1 1 0 0 0,-1 0 0 0 0,0 0 0 0 0,0-1 0 0 0,0 1 0 0 0,0 0 0 0 0,-1-1 0 0 0,1 1 0 0 0,0-1 0 0 0,-1 1 0 0 0,0-1 0 0 0,0 0 0 0 0,0 0 0 0 0,-2 3 0 0 0,-4 1 0 0 0,0 0 0 0 0,0 0 0 0 0,-1 0 0 0 0,0-1 0 0 0,0 0 0 0 0,0-1 0 0 0,0 0 0 0 0,-1 0 0 0 0,-18 3 0 0 0,-1 0 0 0 0,-1-3 0 0 0,-32 2 0 0 0,11-3 0 0 0,0-2 0 0 0,1-2 0 0 0,-1-3 0 0 0,1-2 0 0 0,-1-2 0 0 0,2-2 0 0 0,-56-19 0 0 0,68 12 23 0 0,35 16-28 0 0,1 0-1 0 0,-1 1 1 0 0,1-1-1 0 0,-1 0 1 0 0,1 0-1 0 0,0 0 0 0 0,0-1 1 0 0,-1 1-1 0 0,1 0 1 0 0,0 0-1 0 0,0-1 1 0 0,0 1-1 0 0,0 0 1 0 0,0-1-1 0 0,1 1 0 0 0,-1-1 1 0 0,0 0-1 0 0,1 1 1 0 0,-1-1-1 0 0,0-1 1 0 0,1 2-582 0 0,2-1 106 0 0,0 1 0 0 0,-1-1 0 0 0,1 1 1 0 0,0 0-1 0 0,0-1 0 0 0,0 1 0 0 0,0 0 0 0 0,0 0 0 0 0,0 0 1 0 0,0 1-1 0 0,0-1 0 0 0,0 0 0 0 0,0 1 0 0 0,1-1 1 0 0,-1 1-1 0 0,0 0 0 0 0,0 0 0 0 0,1 0 0 0 0,3 0 0 0 0,4-1-1690 0 0,10-1-1306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58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55 696 0 0,'8'-6'1099'0'0,"0"0"0"0"0,0 1 0 0 0,0 0 0 0 0,1 1 0 0 0,0 0 0 0 0,0 0 0 0 0,0 1 0 0 0,1 0 1 0 0,14-2-1 0 0,1 1 1094 0 0,1 1 1 0 0,37 0-1 0 0,18 6 1549 0 0,-72-2-3271 0 0,0 0 1 0 0,0 1-1 0 0,-1 0 0 0 0,1 0 0 0 0,-1 1 1 0 0,0 0-1 0 0,9 4 0 0 0,-15-6-362 0 0,-1 0 0 0 0,0-1 1 0 0,0 1-1 0 0,1 0 0 0 0,-1 0 0 0 0,0 0 0 0 0,0 0 1 0 0,0 0-1 0 0,0 0 0 0 0,0 0 0 0 0,0 0 0 0 0,0 0 0 0 0,0 1 1 0 0,-1-1-1 0 0,1 0 0 0 0,0 1 0 0 0,-1-1 0 0 0,1 0 1 0 0,-1 1-1 0 0,1-1 0 0 0,-1 1 0 0 0,0-1 0 0 0,1 3 1 0 0,-2-1-3 0 0,1 0 1 0 0,-1-1-1 0 0,1 1 1 0 0,-1-1 0 0 0,0 1-1 0 0,0-1 1 0 0,0 1-1 0 0,-1-1 1 0 0,1 0 0 0 0,0 1-1 0 0,-1-1 1 0 0,-2 3 0 0 0,-6 6 137 0 0,0 0 1 0 0,-2-1-1 0 0,-20 15 1 0 0,25-20-118 0 0,-48 34 410 0 0,37-28-351 0 0,1 1 1 0 0,0 0 0 0 0,1 2 0 0 0,1-1-1 0 0,0 2 1 0 0,-12 16 0 0 0,25-29-187 0 0,0 0-1 0 0,1 1 1 0 0,-1 0-1 0 0,1-1 1 0 0,0 1-1 0 0,0 0 1 0 0,0-1-1 0 0,0 1 1 0 0,0 0-1 0 0,0 3 1 0 0,1-5-1 0 0,0 1 0 0 0,0-1 0 0 0,0 0 0 0 0,0 0 0 0 0,0 0 0 0 0,0 0 0 0 0,0 1 0 0 0,0-1 0 0 0,0 0 0 0 0,0 0 0 0 0,1 0 0 0 0,-1 0 0 0 0,0 0 0 0 0,1 0 0 0 0,-1 0 0 0 0,1 0 0 0 0,-1 0 0 0 0,1 0 0 0 0,0 0 0 0 0,-1 0 0 0 0,1 0 0 0 0,0 0 0 0 0,0 0 0 0 0,0 0 0 0 0,-1-1 0 0 0,1 1 0 0 0,0 0 0 0 0,0-1 0 0 0,2 2 0 0 0,0 0 0 0 0,2 1 0 0 0,1 0 0 0 0,0 0 0 0 0,0-1 0 0 0,0 1 0 0 0,0-1 0 0 0,0-1 0 0 0,1 1 0 0 0,9 1 0 0 0,53 1 0 0 0,-19-5-1234 0 0,77-10-1 0 0,-103 7 556 0 0,0-1-1 0 0,0-1 0 0 0,-1-1 0 0 0,0-1 1 0 0,29-15-1 0 0,-25 10-6952 0 0,-15 6 4445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58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79 1196 0 0,'-18'-16'8611'0'0,"18"15"-8176"0"0,0 0 1 0 0,0 0-1 0 0,0 0 0 0 0,0 0 0 0 0,0 0 1 0 0,0 0-1 0 0,0 0 0 0 0,0 1 1 0 0,1-1-1 0 0,-1 0 0 0 0,0 0 1 0 0,1 0-1 0 0,-1 0 0 0 0,1 1 0 0 0,-1-1 1 0 0,1 0-1 0 0,-1 0 0 0 0,1 0 1 0 0,6-1 636 0 0,0 0-1 0 0,0 0 1 0 0,0 1 0 0 0,11-1 0 0 0,56 2 2686 0 0,-56 1-3036 0 0,97 6 356 0 0,53 0 1355 0 0,-140-7-2098 0 0,0-2 0 0 0,0-1-1 0 0,53-13 1 0 0,16-14-1022 0 0,-96 29-424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8:59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0 9177 0 0,'-64'57'17795'0'0,"64"-55"-17602"0"0,1-1 0 0 0,0 0 0 0 0,-1 0 1 0 0,1 1-1 0 0,0-1 0 0 0,-1 0 0 0 0,1 0 0 0 0,0 0 1 0 0,0 0-1 0 0,0 0 0 0 0,0 0 0 0 0,0 0 0 0 0,0-1 1 0 0,0 1-1 0 0,1 0 0 0 0,0 0 0 0 0,16 6 185 0 0,0-1 0 0 0,0 0 1 0 0,1-2-1 0 0,0 0 0 0 0,29 2 0 0 0,-9-1-136 0 0,-12-1-242 0 0,66 11 0 0 0,131 3 0 0 0,-221-17 0 0 0,12-4 0 0 0,-3-3 110 0 0,-11 4-625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3:01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31 133 488 0 0,'-2'-1'908'0'0,"-1"1"-192"0"0,0 0 0 0 0,0 0 0 0 0,0-1-1 0 0,0 1 1 0 0,-10-5 9761 0 0,19 6-9678 0 0,138 24 2722 0 0,151 4 1 0 0,157-13-1603 0 0,-290-12-1065 0 0,1 0-332 0 0,620 21 1001 0 0,-197 14-1020 0 0,-95-4-247 0 0,-390-29-209 0 0,596 37 182 0 0,75-37-29 0 0,-581-12-141 0 0,317-12 38 0 0,407-30 16 0 0,-425 17-62 0 0,289-16 165 0 0,-607 40-116 0 0,1256-70 356 0 0,-1085 58-414 0 0,71-5 12 0 0,329-13 207 0 0,-73 6 346 0 0,-646 30-584 0 0,-9 0-238 0 0,1 0 1 0 0,26-6-1 0 0,-40 7-274 0 0,1-3 224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3:03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21 684 0 0,'-14'-20'12263'0'0,"13"28"-11777"0"0,0 1 0 0 0,1 0 0 0 0,0-1 0 0 0,0 1 0 0 0,3 15 0 0 0,15 51 1360 0 0,-7-32-1029 0 0,35 142 1196 0 0,31 154 538 0 0,-46 33-391 0 0,-35 1-592 0 0,-17-87-530 0 0,-3 80 434 0 0,27-297-1134 0 0,3 0 0 0 0,18 79 0 0 0,-21-135-270 0 0,0-1-1 0 0,11 23 0 0 0,0 1 56 0 0,-13-32-111 0 0,0-1 1 0 0,1 0-1 0 0,-1 0 1 0 0,1 0-1 0 0,0 0 1 0 0,0 0-1 0 0,0 0 1 0 0,0-1 0 0 0,1 1-1 0 0,-1-1 1 0 0,1 1-1 0 0,-1-1 1 0 0,1 0-1 0 0,0 0 1 0 0,0 0-1 0 0,0 0 1 0 0,0-1-1 0 0,0 1 1 0 0,0-1-1 0 0,0 1 1 0 0,1-1-1 0 0,5 1 1 0 0,6 0 13 0 0,0 0 1 0 0,0 0 0 0 0,30-3-1 0 0,-20 1-27 0 0,387-18 67 0 0,-151 3-4 0 0,76-2 26 0 0,-16 5 53 0 0,44 2 70 0 0,-5 2 32 0 0,2 5 30 0 0,140-6-16 0 0,-356 6-202 0 0,259-5 93 0 0,-358 7-141 0 0,588-12 149 0 0,-330 11-156 0 0,-245 2 0 0 0,304-4 0 0 0,83 1 0 0 0,-80 2 0 0 0,87-1 0 0 0,-89 2 0 0 0,97 8 0 0 0,29-1 0 0 0,807-11 0 0 0,-621-21 0 0 0,-452 15 0 0 0,102-13 0 0 0,-190 13 0 0 0,312-25 0 0 0,-27 3 0 0 0,-208 14 0 0 0,99-10 0 0 0,-312 28-138 0 0,1 0 1 0 0,-1 0-1 0 0,1 0 0 0 0,-1-1 1 0 0,0 1-1 0 0,1 0 0 0 0,-1-1 1 0 0,0 0-1 0 0,0 1 0 0 0,1-1 1 0 0,-1 0-1 0 0,1-1 0 0 0,-1 1-329 0 0,0 0 0 0 0,0 0 0 0 0,0 0 0 0 0,-1-1 0 0 0,1 1 0 0 0,0 0-1 0 0,-1-1 1 0 0,0 1 0 0 0,1 0 0 0 0,-1-1 0 0 0,0 1 0 0 0,1-1 0 0 0,-1 1 0 0 0,0-1 0 0 0,0 1-1 0 0,0 0 1 0 0,0-1 0 0 0,0 1 0 0 0,-1-1 0 0 0,1-1 0 0 0,-1-3-1078 0 0,1-13-1817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14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2 6957 0 0,'-7'0'4367'0'0,"-12"0"-1123"0"0,1 1 0 0 0,-35 6 0 0 0,46-5-2537 0 0,0 0-1 0 0,1 0 0 0 0,-1 0 0 0 0,1 1 0 0 0,-10 5 0 0 0,14-7-511 0 0,0 0-1 0 0,-1 1 0 0 0,1 0 1 0 0,0 0-1 0 0,0-1 0 0 0,0 1 1 0 0,0 0-1 0 0,1 1 1 0 0,-1-1-1 0 0,0 0 0 0 0,1 0 1 0 0,0 1-1 0 0,-1-1 0 0 0,0 5 1 0 0,1-5-96 0 0,1-1 1 0 0,0 1 0 0 0,0-1 0 0 0,0 1 0 0 0,1-1 0 0 0,-1 1 0 0 0,0-1 0 0 0,0 0-1 0 0,1 1 1 0 0,-1-1 0 0 0,1 1 0 0 0,-1-1 0 0 0,1 0 0 0 0,0 1 0 0 0,0-1 0 0 0,-1 0-1 0 0,1 0 1 0 0,0 0 0 0 0,0 0 0 0 0,0 0 0 0 0,0 0 0 0 0,0 0 0 0 0,1 0 0 0 0,-1 0-1 0 0,0 0 1 0 0,0 0 0 0 0,1-1 0 0 0,-1 1 0 0 0,2 1 0 0 0,5 1 259 0 0,0 1 0 0 0,0-1-1 0 0,14 4 1 0 0,-18-5-350 0 0,1-1 0 0 0,-1 0 0 0 0,1 0 1 0 0,-1-1-1 0 0,1 1 0 0 0,0-1 0 0 0,-1 0 0 0 0,1 0 0 0 0,0-1 0 0 0,-1 1 0 0 0,1-1 0 0 0,-1 0 0 0 0,7-2 0 0 0,-9 2-12 0 0,-1 1 0 0 0,0-1 0 0 0,0 0 0 0 0,0 1 0 0 0,0-1 0 0 0,0 0 0 0 0,0 0 0 0 0,0 0 0 0 0,0 0 0 0 0,0 0 0 0 0,0 0 0 0 0,0 0 0 0 0,-1 0 0 0 0,1 0 0 0 0,0 0 0 0 0,-1-1 0 0 0,1 1 0 0 0,-1 0 0 0 0,1 0 0 0 0,-1-1 0 0 0,0 1 0 0 0,0 0 0 0 0,1 0 0 0 0,-1-1 0 0 0,0 1 0 0 0,0 0 0 0 0,0-1 0 0 0,0 1 0 0 0,0 0 0 0 0,-1-1 0 0 0,1 1 0 0 0,0 0 0 0 0,-1-1 0 0 0,1 1 0 0 0,-1-2 0 0 0,-1-1-37 0 0,0 0-1 0 0,0 1 0 0 0,0-1 0 0 0,0 1 0 0 0,0-1 1 0 0,-1 1-1 0 0,-3-4 0 0 0,-33-35-5364 0 0,67 43-7710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3:05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27 320 0 0,'-5'-3'1434'0'0,"1"0"1"0"0,-1 0-1 0 0,1 1 0 0 0,-13-5 11335 0 0,23 6-12125 0 0,1-1-439 0 0,-4 2-104 0 0,0-1 0 0 0,0 1 1 0 0,-1-1-1 0 0,1 1 0 0 0,0 0 0 0 0,0 0 0 0 0,0 0 0 0 0,-1 0 0 0 0,5 1 1 0 0,129 7 3024 0 0,179-13 0 0 0,-65-2-1239 0 0,-241 6-1819 0 0,-1 2 1 0 0,1-1-1 0 0,0 1 0 0 0,-1 0 0 0 0,1 1 1 0 0,7 3-1 0 0,-11-3-28 0 0,-1 0 0 0 0,1 0 1 0 0,-1 0-1 0 0,0 1 0 0 0,0-1 0 0 0,0 1 0 0 0,0 0 1 0 0,-1 1-1 0 0,1-1 0 0 0,-1 1 0 0 0,0-1 1 0 0,4 6-1 0 0,6 14 139 0 0,0 0 0 0 0,-2 1-1 0 0,0 0 1 0 0,8 31 0 0 0,3 7 83 0 0,28 93 236 0 0,-47-143-468 0 0,40 194 451 0 0,4 12 133 0 0,-30-160-574 0 0,-2 1 1 0 0,-3 0-1 0 0,7 97 0 0 0,-17 63-40 0 0,-7 74 0 0 0,1-205 0 0 0,-9 48 0 0 0,4-46 0 0 0,4-61 0 0 0,3-19 0 0 0,-1 35 0 0 0,3-26 0 0 0,-1-2 0 0 0,0 0 0 0 0,0-2 0 0 0,0-1 0 0 0,1 2 0 0 0,-2-3 0 0 0,2 2 0 0 0,0 1 0 0 0,0 1 0 0 0,-2-1 0 0 0,2-2 0 0 0,-1 1 0 0 0,-1-1 0 0 0,1 1 0 0 0,1-1 0 0 0,-1-2 0 0 0,1-12 0 0 0,-1 1 0 0 0,1-1 0 0 0,0 1 0 0 0,0-1 0 0 0,0 1 0 0 0,0-1 0 0 0,0 1 0 0 0,-1-1 0 0 0,1 1 0 0 0,0-1 0 0 0,0 1 0 0 0,-1-1 0 0 0,1 1 0 0 0,0-1 0 0 0,-1 0 0 0 0,1 1 0 0 0,-1-1 0 0 0,1 0 0 0 0,0 1 0 0 0,-1-1 0 0 0,1 0 0 0 0,-1 1 0 0 0,-21 0 0 0 0,-3-4 0 0 0,-45-4 0 0 0,23 2 0 0 0,1 2 0 0 0,-23 1 0 0 0,9 2 0 0 0,-37-1 0 0 0,-201 5 0 0 0,266-3 0 0 0,29-1 0 0 0,-48 9 0 0 0,33-6 0 0 0,-2-1 0 0 0,2-1 0 0 0,0 0 0 0 0,-10 0 17 0 0,25-3-166 0 0,0 2-687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11:36.66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5:59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33 128 40 0 0,'-33'-8'11486'0'0,"37"9"-9753"0"0,20 2-199 0 0,0 0 0 0 0,-1-2 0 0 0,45-2 1 0 0,-27 0-744 0 0,76-6 1230 0 0,-1-4 0 0 0,123-29 0 0 0,-222 37-1664 0 0,-1-1 0 0 0,18-7 0 0 0,-30 10-240 0 0,0-1-1 0 0,0 0 0 0 0,0 1 0 0 0,-1-1 0 0 0,1-1 0 0 0,0 1 0 0 0,-1-1 0 0 0,1 1 0 0 0,-1-1 0 0 0,0 0 0 0 0,0 0 0 0 0,0-1 1 0 0,3-4-1 0 0,-6 8-99 0 0,0 0 1 0 0,0-1-1 0 0,1 1 1 0 0,-1 0-1 0 0,0 0 1 0 0,0-1-1 0 0,0 1 1 0 0,0 0-1 0 0,0-1 1 0 0,0 1 0 0 0,0 0-1 0 0,0 0 1 0 0,0-1-1 0 0,0 1 1 0 0,0 0-1 0 0,0-1 1 0 0,0 1-1 0 0,0 0 1 0 0,-1 0-1 0 0,1-1 1 0 0,0 1-1 0 0,0 0 1 0 0,0-1 0 0 0,0 1-1 0 0,0 0 1 0 0,-1 0-1 0 0,1 0 1 0 0,0-1-1 0 0,0 1 1 0 0,0 0-1 0 0,-1 0 1 0 0,1 0-1 0 0,0-1 1 0 0,0 1-1 0 0,-1 0 1 0 0,1 0 0 0 0,0 0-1 0 0,-1 0 1 0 0,1-1-8 0 0,-1 1 0 0 0,0 0 0 0 0,1 0 0 0 0,-1 0 0 0 0,0 0 0 0 0,1 0 0 0 0,-1 0 0 0 0,1 0 0 0 0,-1 0 0 0 0,0 0 1 0 0,1 0-1 0 0,-1 0 0 0 0,0 0 0 0 0,1 0 0 0 0,-1 1 0 0 0,1-1 0 0 0,-1 0 0 0 0,0 0 0 0 0,1 1 0 0 0,-1-1 0 0 0,1 1 1 0 0,-1-1-1 0 0,1 0 0 0 0,-1 1 0 0 0,-5 5 30 0 0,0 0 0 0 0,0 1 0 0 0,1-1 0 0 0,0 1 0 0 0,0 0 0 0 0,1 0-1 0 0,0 1 1 0 0,0-1 0 0 0,-2 10 0 0 0,0-2 59 0 0,2 1-1 0 0,0 0 0 0 0,1 0 1 0 0,-2 20-1 0 0,4 8 176 0 0,1 1-1 0 0,9 67 1 0 0,6-10 117 0 0,5-2-1 0 0,56 170 1 0 0,-70-248-391 0 0,-5-17 0 0 0,0 0 0 0 0,0 0 0 0 0,1 0 0 0 0,0 0 0 0 0,4 9 0 0 0,-4-13 0 0 0,1 11 0 0 0,-3-11 0 0 0,0-1 0 0 0,0 1 0 0 0,0 0 0 0 0,-1 0 0 0 0,1-1 0 0 0,0 1 0 0 0,0 0 0 0 0,0-1 0 0 0,-1 1 0 0 0,1 0 0 0 0,0-1 0 0 0,-1 1 0 0 0,1 0 0 0 0,0-1 0 0 0,-1 1 0 0 0,1-1 0 0 0,-1 1 0 0 0,1 0 0 0 0,-1-1 0 0 0,0 1 0 0 0,1-1 0 0 0,-1 0 0 0 0,1 1 0 0 0,-1-1 0 0 0,0 1 0 0 0,1-1 0 0 0,-1 0 0 0 0,0 0 0 0 0,1 1 0 0 0,-1-1 0 0 0,0 0 0 0 0,0 0 0 0 0,1 0 0 0 0,-1 0 0 0 0,-1 0 0 0 0,2 0 0 0 0,-134 18 0 0 0,-182 31 0 0 0,274-39 0 0 0,47-9 0 0 0,0 0 0 0 0,0 0 0 0 0,0 0 0 0 0,0-1 0 0 0,0 0 0 0 0,5 0 0 0 0,126-16 0 0 0,337-30 0 0 0,-427 43-1928 0 0,89-7-10097 0 0,-103 5 8800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5:59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502 13 588 0 0,'0'0'303'0'0,"0"-1"0"0"0,0 1 0 0 0,0-1 0 0 0,0 1 0 0 0,0-1 0 0 0,0 1 0 0 0,0-1 0 0 0,0 1 0 0 0,-1-1 0 0 0,1 1 0 0 0,0-1-1 0 0,0 1 1 0 0,0 0 0 0 0,0-1 0 0 0,-1 1 0 0 0,1-1 0 0 0,0 1 0 0 0,0-1 0 0 0,-1 1 0 0 0,1 0 0 0 0,0-1 0 0 0,-1 1 0 0 0,1 0 0 0 0,0-1 0 0 0,-1 1 0 0 0,1 0 0 0 0,-1 0 0 0 0,1-1 0 0 0,-1 1 0 0 0,1 0-1 0 0,-1-1 1 0 0,-18 4 4050 0 0,-17 17-1609 0 0,35-19-2531 0 0,-51 37 2028 0 0,2 1 0 0 0,1 3 1 0 0,-56 63-1 0 0,54-51-85 0 0,-48 68 0 0 0,87-104-1724 0 0,-7 9-3112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6:00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59 448 0 0,'-6'-12'1237'0'0,"-12"-25"10678"0"0,21 36-9984 0 0,12-8 1659 0 0,-5 12-1922 0 0,32 12 232 0 0,0 2 0 0 0,51 29 0 0 0,86 58 2697 0 0,-104-59-2967 0 0,116 76-1571 0 0,-110-67-67 0 0,-74-49 8 0 0,-6-4 0 0 0,0 0 0 0 0,1 0 0 0 0,-1 0 0 0 0,1 0 0 0 0,0 0 0 0 0,-1 0 0 0 0,1 0 0 0 0,-1-1 0 0 0,1 1 0 0 0,3 0 0 0 0,3 0 0 0 0,-7-1 0 0 0,0 0 0 0 0,0 0 0 0 0,0 0 0 0 0,0 0 0 0 0,0 0 0 0 0,0 0 0 0 0,0 0 0 0 0,0 0 0 0 0,0 0 0 0 0,0-1 0 0 0,0 1 0 0 0,-1 0 0 0 0,1-1 0 0 0,0 1 0 0 0,0-1 0 0 0,0 1 0 0 0,0-1 0 0 0,-1 1 0 0 0,1-1 0 0 0,0 0 0 0 0,-1 1 0 0 0,1-1 0 0 0,1-1 0 0 0,0-1 0 0 0,2 1-1387 0 0,0-1 1 0 0,0 1-1 0 0,0-1 0 0 0,0 1 1 0 0,8-2-1 0 0,-1 0-771 0 0,13-6-1661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6:00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1 260 0 0,'-13'2'2090'0'0,"10"-2"-1214"0"0,1 0 0 0 0,-1 0-1 0 0,1 1 1 0 0,-1-1 0 0 0,1 1 0 0 0,-1-1-1 0 0,1 1 1 0 0,-11 6 10168 0 0,16-4-9352 0 0,-1 0-1304 0 0,1-1 1 0 0,0 1-1 0 0,1-1 0 0 0,-1 1 0 0 0,0-1 1 0 0,1 0-1 0 0,-1-1 0 0 0,1 1 1 0 0,0-1-1 0 0,-1 1 0 0 0,1-1 0 0 0,0 0 1 0 0,5 1-1 0 0,60 5 3213 0 0,-51-6-2703 0 0,325 2-158 0 0,-322-3-740 0 0,4-3 0 0 0,-2 0 0 0 0,34-9 0 0 0,-31 5-11725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6:00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0 128 0 0,'-13'11'497'0'0,"2"5"4670"0"0,11-15-4893 0 0,0-1-1 0 0,-1 1 1 0 0,1 0-1 0 0,0-1 1 0 0,0 1-1 0 0,0-1 1 0 0,0 1-1 0 0,0 0 1 0 0,0-1-1 0 0,0 1 1 0 0,0-1-1 0 0,1 1 0 0 0,-1 0 1 0 0,0-1-1 0 0,0 1 1 0 0,0-1-1 0 0,1 1 1 0 0,-1-1-1 0 0,0 1 1 0 0,1 0-1 0 0,0 1 117 0 0,1-1 0 0 0,-1 0 0 0 0,0 0 1 0 0,0 0-1 0 0,1 0 0 0 0,-1 0 0 0 0,1 0 0 0 0,-1-1 0 0 0,1 1 0 0 0,3 1 0 0 0,11 2 1148 0 0,0-1 1 0 0,1 0-1 0 0,0-1 0 0 0,0-1 0 0 0,-1-1 0 0 0,24-2 1 0 0,2 1 718 0 0,148-9 1646 0 0,-180 9-3890 0 0,-7 1-22 0 0,0 0-1 0 0,0 0 1 0 0,0-1-1 0 0,0 1 1 0 0,0-1-1 0 0,0 0 1 0 0,-1 0 0 0 0,1 1-1 0 0,0-2 1 0 0,0 1-1 0 0,-1 0 1 0 0,3-2-1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13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10 519 608 0 0,'-10'19'11432'0'0,"10"-19"-11281"0"0,0 0-1 0 0,1 0 1 0 0,-1 0-1 0 0,0 0 1 0 0,0 0-1 0 0,1 1 0 0 0,13-2 4453 0 0,3-6-4294 0 0,20-14 609 0 0,0-2 1 0 0,-2-1-1 0 0,-1-1 0 0 0,-1-2 0 0 0,-1-2 1 0 0,-1-1-1 0 0,-2-1 0 0 0,-1-2 1 0 0,28-41-1 0 0,-46 57-565 0 0,0-1 0 0 0,-2 0 0 0 0,8-20 0 0 0,-13 29-166 0 0,0 0 1 0 0,0-1-1 0 0,-1 1 0 0 0,0-1 1 0 0,-1 0-1 0 0,0 0 0 0 0,-1 0 1 0 0,0-9-1 0 0,-1 16-201 0 0,-3-20 1231 0 0,1 23-417 0 0,-2 12-519 0 0,2-2-255 0 0,1 1 0 0 0,1 0 1 0 0,0 0-1 0 0,0 0 1 0 0,1 0-1 0 0,1 13 1 0 0,0 4-15 0 0,4 97-12 0 0,34 214 0 0 0,-37-326 0 0 0,-2-6 0 0 0,1-1 0 0 0,1 1 0 0 0,-1-1 0 0 0,1 1 0 0 0,5 11 0 0 0,-7-18 0 0 0,0 0 0 0 0,1 1 0 0 0,-1-1 0 0 0,0 0 0 0 0,0 0 0 0 0,0 1 0 0 0,1-1 0 0 0,-1 0 0 0 0,0 0 0 0 0,0 0 0 0 0,0 1 0 0 0,1-1 0 0 0,-1 0 0 0 0,0 0 0 0 0,0 0 0 0 0,1 0 0 0 0,-1 0 0 0 0,0 1 0 0 0,1-1 0 0 0,-1 0 0 0 0,0 0 0 0 0,1 0 0 0 0,-1 0 0 0 0,0 0 0 0 0,0 0 0 0 0,1 0 0 0 0,-1 0 0 0 0,0 0 0 0 0,1 0 0 0 0,-1 0 0 0 0,0 0 0 0 0,1 0 0 0 0,-1-1 0 0 0,0 1 0 0 0,0 0 0 0 0,1 0 0 0 0,-1 0 0 0 0,0 0 0 0 0,0 0 0 0 0,1-1 0 0 0,-1 1 0 0 0,0 0 0 0 0,7-6 0 0 0,6-6-3156 0 0,-10 9 1730 0 0,0 1 0 0 0,-1-1 0 0 0,1 1 0 0 0,0-1 0 0 0,0 1 0 0 0,5-2 0 0 0,0 1-1938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13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4 7729 0 0,'0'0'4006'0'0,"19"-3"4496"0"0,-17 7-8170 0 0,0-1 0 0 0,-1 1-1 0 0,1 0 1 0 0,-1 0 0 0 0,0 0-1 0 0,0 0 1 0 0,0 0 0 0 0,-1 0-1 0 0,1 0 1 0 0,-1 0 0 0 0,0 0-1 0 0,0 0 1 0 0,-1 0 0 0 0,-1 8-1 0 0,-2 7 506 0 0,-10 32 0 0 0,13-48-710 0 0,-20 60 1139 0 0,-4-1 0 0 0,-1-2 0 0 0,-51 83 0 0 0,68-126-1061 0 0,6-11-316 0 0,0-1-1 0 0,0 1 1 0 0,-1-1-1 0 0,1 0 1 0 0,-1 0-1 0 0,-7 7 1 0 0,10-11-453 0 0,25-33-8014 0 0,-10 14 3781 0 0,-1 0 1787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15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60 194 44 0 0,'-6'-2'668'0'0,"0"-1"1"0"0,0 1-1 0 0,0-1 0 0 0,-7-4 1 0 0,12 6-248 0 0,-1 0 1 0 0,0 0 0 0 0,0-1-1 0 0,1 1 1 0 0,-1-1-1 0 0,0 1 1 0 0,1-1 0 0 0,0 0-1 0 0,-1 0 1 0 0,1 1 0 0 0,0-1-1 0 0,0 0 1 0 0,0 0-1 0 0,0 0 1 0 0,-1-3 0 0 0,2 3-129 0 0,0 0 0 0 0,0-1 0 0 0,0 1 0 0 0,0 0 1 0 0,1 0-1 0 0,-1 0 0 0 0,1-1 0 0 0,-1 1 1 0 0,1 0-1 0 0,0 0 0 0 0,-1 0 0 0 0,1 0 0 0 0,0 0 1 0 0,0 0-1 0 0,1 0 0 0 0,-1 1 0 0 0,0-1 0 0 0,1 0 1 0 0,2-2-1 0 0,1-2 326 0 0,0 1 0 0 0,1 0 1 0 0,12-8-1 0 0,2 0 382 0 0,0 1 0 0 0,0 2 0 0 0,1 0 1 0 0,26-8-1 0 0,-39 15-747 0 0,1 0-1 0 0,0 1 1 0 0,0 0 0 0 0,1 1-1 0 0,-1 0 1 0 0,0 0 0 0 0,0 1 0 0 0,1 1-1 0 0,-1-1 1 0 0,0 1 0 0 0,0 1 0 0 0,0-1-1 0 0,11 5 1 0 0,-17-5-174 0 0,0 0 0 0 0,0 0 1 0 0,0 1-1 0 0,-1-1 0 0 0,1 1 0 0 0,-1 0 0 0 0,1 0 1 0 0,-1 0-1 0 0,0 0 0 0 0,1 0 0 0 0,-1 0 0 0 0,0 0 0 0 0,-1 1 1 0 0,1-1-1 0 0,0 1 0 0 0,-1-1 0 0 0,3 5 0 0 0,-3-2-3 0 0,1 0-1 0 0,-1 0 0 0 0,0 0 1 0 0,0 0-1 0 0,-1 0 0 0 0,0 0 1 0 0,1 0-1 0 0,-2 0 1 0 0,0 9-1 0 0,-3 3 19 0 0,0 0 0 0 0,-1 0 0 0 0,-1 0 0 0 0,0-1 0 0 0,-10 17 0 0 0,-20 31 148 0 0,-3-2 0 0 0,-50 61 0 0 0,-10 14 76 0 0,96-133-307 0 0,1-1 0 0 0,0 0 0 0 0,0 1 0 0 0,0 0 0 0 0,0 0 0 0 0,1-1 0 0 0,-1 1 0 0 0,1 0 0 0 0,0 0 0 0 0,1 0-1 0 0,-1 0 1 0 0,0 8 0 0 0,1-10 1 0 0,1 0-1 0 0,-1 1 0 0 0,1-1 1 0 0,0 0-1 0 0,0 0 0 0 0,-1-1 1 0 0,1 1-1 0 0,0 0 0 0 0,1 0 1 0 0,-1 0-1 0 0,0-1 1 0 0,0 1-1 0 0,1 0 0 0 0,-1-1 1 0 0,1 1-1 0 0,0-1 0 0 0,-1 0 1 0 0,1 0-1 0 0,0 1 0 0 0,0-1 1 0 0,-1 0-1 0 0,1 0 0 0 0,0-1 1 0 0,0 1-1 0 0,0 0 0 0 0,3 0 1 0 0,6 2 67 0 0,-1-1 1 0 0,0 0-1 0 0,1-1 0 0 0,-1 0 1 0 0,21-1-1 0 0,54-8 323 0 0,-74 7-371 0 0,145-32-209 0 0,-101 20-3851 0 0,-36 6-1197 0 0,-9 3-185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14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129 312 6681 0 0,'0'0'12599'0'0,"-3"2"-11326"0"0,-1 0-992 0 0,1 1 1 0 0,-1-1 0 0 0,1 1 0 0 0,0-1 0 0 0,0 1 0 0 0,0 0-1 0 0,0 1 1 0 0,1-1 0 0 0,-1 0 0 0 0,1 1 0 0 0,0-1 0 0 0,0 1 0 0 0,-2 4-1 0 0,-22 62 2680 0 0,10-25-1175 0 0,-12 18 1653 0 0,26-67-3365 0 0,-1-5-72 0 0,0 0-1 0 0,1 0 0 0 0,0 0 1 0 0,1 0-1 0 0,0-1 0 0 0,0 1 1 0 0,1-14-1 0 0,7-75-3 0 0,-4 69 2 0 0,29-210 0 0 0,-31 230 0 0 0,7-32 0 0 0,-7 40 0 0 0,-1-1 0 0 0,1 0 0 0 0,0 0 0 0 0,-1 0 0 0 0,1 0 0 0 0,0 0 0 0 0,0 1 0 0 0,0-1 0 0 0,0 0 0 0 0,1 1 0 0 0,-1-1 0 0 0,0 1 0 0 0,1-1 0 0 0,-1 1 0 0 0,1 0 0 0 0,1-2 0 0 0,-2 3 0 0 0,0-1 0 0 0,1 1 0 0 0,-1 0 0 0 0,0-1 0 0 0,0 1 0 0 0,1 0 0 0 0,-1 0 0 0 0,0 0 0 0 0,0 0 0 0 0,1 0 0 0 0,-1 0 0 0 0,0 0 0 0 0,0 1 0 0 0,1-1 0 0 0,-1 0 0 0 0,0 1 0 0 0,0-1 0 0 0,0 1 0 0 0,1-1 0 0 0,-1 1 0 0 0,0-1 0 0 0,0 1 0 0 0,0 0 0 0 0,0 0 0 0 0,1 0 0 0 0,1 2 0 0 0,28 19 0 0 0,-2 1 0 0 0,-1 2 0 0 0,-1 1 0 0 0,33 41 0 0 0,-8-10 0 0 0,9 9 0 0 0,-12-12 0 0 0,66 56 0 0 0,-110-105-140 0 0,1-1 0 0 0,0 0-1 0 0,0 0 1 0 0,1-1 0 0 0,7 4 0 0 0,-13-7 6 0 0,4-2-41 0 0,-5 2 164 0 0,0 0 1 0 0,1 0-1 0 0,-1 0 1 0 0,0 0-1 0 0,1 0 1 0 0,-1 0-1 0 0,1 0 1 0 0,-1 0 0 0 0,0 0-1 0 0,1 0 1 0 0,-1 0-1 0 0,0 0 1 0 0,1-1-1 0 0,-1 1 1 0 0,0 0-1 0 0,1 0 1 0 0,-1 0-1 0 0,0-1 1 0 0,1 1 0 0 0,-1 0-1 0 0,0 0 1 0 0,0-1-1 0 0,1 1 1 0 0,-1 0-1 0 0,0-1 1 0 0,1 0 0 0 0,-1-1 0 0 0,0 1 0 0 0,0-1 0 0 0,0 1 0 0 0,-1-1 0 0 0,1 1 0 0 0,0 0 0 0 0,0-1 0 0 0,-1 1 0 0 0,1 0 0 0 0,-1-1 0 0 0,1 1 0 0 0,-1 0 0 0 0,0-1 0 0 0,1 1 0 0 0,-1 0-1 0 0,0 0 1 0 0,0 0 0 0 0,0-1 0 0 0,0 1 0 0 0,0 0 0 0 0,0 0 0 0 0,0 1 0 0 0,0-1 0 0 0,0 0 0 0 0,-1 0 0 0 0,1 0 0 0 0,0 1 0 0 0,0-1 0 0 0,-1 1 0 0 0,-1-1 0 0 0,-7-4 16 0 0,-1 0 0 0 0,-18-4 0 0 0,29 9-6 0 0,-33-9 73 0 0,0 2 1 0 0,-1 1 0 0 0,0 1-1 0 0,0 3 1 0 0,0 0 0 0 0,-1 2-1 0 0,1 2 1 0 0,-58 9 0 0 0,52 4-1110 0 0,40-15 992 0 0,0 0 0 0 0,0 0-1 0 0,0 1 1 0 0,0-1 0 0 0,-1 0 0 0 0,1 0 0 0 0,0 0 0 0 0,0 1 0 0 0,0-1-1 0 0,0 0 1 0 0,0 0 0 0 0,0 1 0 0 0,0-1 0 0 0,0 0 0 0 0,-1 0 0 0 0,1 1 0 0 0,0-1-1 0 0,0 0 1 0 0,0 0 0 0 0,0 1 0 0 0,0-1 0 0 0,0 0 0 0 0,0 0 0 0 0,1 1 0 0 0,-1-1-1 0 0,0 0 1 0 0,0 0 0 0 0,0 1 0 0 0,0-1 0 0 0,0 0 0 0 0,0 0 0 0 0,0 0-1 0 0,0 1 1 0 0,1-1 0 0 0,-1 0 0 0 0,0 0 0 0 0,0 0 0 0 0,0 1 0 0 0,1-1 0 0 0,-1 0-1 0 0,0 0 1 0 0,0 0 0 0 0,0 0 0 0 0,1 0 0 0 0,-1 1 0 0 0,0-1 0 0 0,0 0-1 0 0,1 0 1 0 0,-1 0 0 0 0,0 0 0 0 0,0 0 0 0 0,1 0 0 0 0,10 6-1082 0 0,-3-2-523 0 0,0-1-1 0 0,0-1 1 0 0,0 0 0 0 0,9 2-1 0 0,-5-2 441 0 0,17 4-1834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16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84 668 0 0,'0'-4'1049'0'0,"-3"-21"2698"0"0,3 23-2440 0 0,0-1 5 0 0,0-9-7 0 0,0 9 1212 0 0,0 0-1321 0 0,0 1-1357 0 0,0 0 726 0 0,0 0-1 0 0,0 0 1 0 0,0 0-1 0 0,0 0 1 0 0,0 0 0 0 0,0 1-1 0 0,-1-1 1 0 0,1 0-1 0 0,-1 0 1 0 0,1 0-1 0 0,-1 0 1 0 0,0 0-1 0 0,-1-2 2193 0 0,2 5-2676 0 0,-1 0-1 0 0,1 0 1 0 0,-1-1-1 0 0,1 1 1 0 0,-1 0-1 0 0,1 0 1 0 0,-1 0 0 0 0,1 0-1 0 0,-1-1 1 0 0,0 1-1 0 0,1 0 1 0 0,-1 0-1 0 0,0-1 1 0 0,-1 2-1 0 0,-8 8 612 0 0,-148 267 4404 0 0,154-268-4988 0 0,0-1 1 0 0,1 1-1 0 0,-1 0 0 0 0,2 0 0 0 0,0 0 1 0 0,0 1-1 0 0,0-1 0 0 0,0 15 0 0 0,2-20-73 0 0,0-1-1 0 0,1 0 1 0 0,-1 0-1 0 0,1 0 1 0 0,-1 0-1 0 0,1 0 1 0 0,0 0-1 0 0,0 0 1 0 0,0-1-1 0 0,1 1 1 0 0,-1 0-1 0 0,1 0 1 0 0,-1-1-1 0 0,1 1 1 0 0,0-1-1 0 0,0 0 1 0 0,0 1-1 0 0,0-1 1 0 0,1 0-1 0 0,-1 0 1 0 0,0 0 0 0 0,1 0-1 0 0,-1-1 1 0 0,1 1-1 0 0,0-1 1 0 0,0 0-1 0 0,0 1 1 0 0,-1-1-1 0 0,7 1 1 0 0,6 1-20 0 0,1 0 0 0 0,-1-1 0 0 0,1-1 0 0 0,-1 0 0 0 0,1-1 0 0 0,-1-1 0 0 0,1 0 1 0 0,-1-2-1 0 0,21-4 0 0 0,-10 0-157 0 0,0-1 0 0 0,-1-1 0 0 0,0-2 0 0 0,37-20 0 0 0,-49 23-2 0 0,-1 1 1 0 0,20-19 0 0 0,-28 22 81 0 0,0 1 0 0 0,0-2-1 0 0,0 1 1 0 0,-1 0 0 0 0,1-1 0 0 0,-1 0 0 0 0,0 0 0 0 0,0 0 0 0 0,3-10 0 0 0,-5 14-7 0 0,-2-3 426 0 0,0 5-128 0 0,-3 14-21 0 0,-3 27 141 0 0,5 0-34 0 0,2-1 1 0 0,1 1-1 0 0,11 60 0 0 0,-11-74-315 0 0,-1-21 0 0 0,0 0 0 0 0,0 0 0 0 0,1-1 0 0 0,0 1 0 0 0,0 0 0 0 0,0-1 0 0 0,1 1 0 0 0,0-1 0 0 0,4 7 0 0 0,-6-12-171 0 0,0 0 0 0 0,1-1 0 0 0,-1 1-1 0 0,0-1 1 0 0,1 1 0 0 0,-1-1 0 0 0,0 1 0 0 0,1-1 0 0 0,-1 1 0 0 0,1-1 0 0 0,-1 1-1 0 0,1-1 1 0 0,-1 0 0 0 0,1 1 0 0 0,-1-1 0 0 0,1 0 0 0 0,0 1 0 0 0,-1-1-1 0 0,1 0 1 0 0,-1 0 0 0 0,1 1 0 0 0,0-1 0 0 0,-1 0 0 0 0,1 0 0 0 0,0 0-1 0 0,-1 0 1 0 0,2 0 0 0 0,18-4-7483 0 0,-14 3 6272 0 0,3-1-1864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16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4 252 704 0 0,'-1'-8'801'0'0,"-1"0"-1"0"0,2 0 1 0 0,-1 0 0 0 0,1 0-1 0 0,0 0 1 0 0,1 0 0 0 0,0 0-1 0 0,0-1 1 0 0,1 2 0 0 0,0-1-1 0 0,0 0 1 0 0,1 0 0 0 0,0 1-1 0 0,0-1 1 0 0,1 1 0 0 0,0 0-1 0 0,0 0 1 0 0,1 0 0 0 0,0 1 0 0 0,0-1-1 0 0,9-7 1 0 0,-6 6-274 0 0,1 0 0 0 0,0 1 0 0 0,1 0 1 0 0,0 1-1 0 0,0 0 0 0 0,0 0 0 0 0,0 1 0 0 0,1 0 0 0 0,0 1 1 0 0,0 1-1 0 0,0 0 0 0 0,1 0 0 0 0,-1 1 0 0 0,19-2 0 0 0,-24 4-323 0 0,-1 0 0 0 0,0 0-1 0 0,1 0 1 0 0,-1 1 0 0 0,1-1-1 0 0,-1 1 1 0 0,0 1 0 0 0,1-1-1 0 0,-1 1 1 0 0,0 0-1 0 0,0 0 1 0 0,6 3 0 0 0,-9-3-140 0 0,-1-1 0 0 0,1 1 0 0 0,0 0 1 0 0,0-1-1 0 0,-1 1 0 0 0,1 0 1 0 0,-1 0-1 0 0,0 0 0 0 0,1 1 0 0 0,-1-1 1 0 0,0 0-1 0 0,0 0 0 0 0,-1 1 0 0 0,1-1 1 0 0,0 0-1 0 0,-1 1 0 0 0,1-1 0 0 0,-1 1 1 0 0,0-1-1 0 0,0 1 0 0 0,0-1 0 0 0,0 0 1 0 0,0 1-1 0 0,0-1 0 0 0,-1 1 0 0 0,1-1 1 0 0,-1 1-1 0 0,0-1 0 0 0,-1 3 0 0 0,-4 15 123 0 0,-2-1 0 0 0,0 0 0 0 0,-2-1-1 0 0,-20 33 1 0 0,-59 66 374 0 0,29-39-333 0 0,30-42-157 0 0,-14 21 44 0 0,40-51-109 0 0,1-1 1 0 0,0 1-1 0 0,0 0 0 0 0,0 0 1 0 0,1 0-1 0 0,0 0 0 0 0,0 1 1 0 0,-2 6-1 0 0,4-10-6 0 0,0-1 0 0 0,0 0 0 0 0,1 1 0 0 0,-1-1 0 0 0,0 0 0 0 0,1 0 0 0 0,-1 1 0 0 0,1-1 0 0 0,0 0 0 0 0,-1 0 0 0 0,1 0 0 0 0,0 0 0 0 0,0 0 0 0 0,1 0 0 0 0,-1 0 0 0 0,0 0 0 0 0,1 0 0 0 0,-1-1 0 0 0,1 1 0 0 0,0 0 0 0 0,-1-1 0 0 0,1 1 0 0 0,0-1 0 0 0,0 0 0 0 0,0 0 0 0 0,0 0 0 0 0,0 0 0 0 0,0 0 0 0 0,0 0 0 0 0,5 1 0 0 0,4 2 0 0 0,1-1 0 0 0,0 0 0 0 0,-1-1 0 0 0,19 1 0 0 0,21 0-293 0 0,0-2 0 0 0,0-2 1 0 0,0-2-1 0 0,0-3 0 0 0,-1-2 0 0 0,73-20 0 0 0,-80 11-2199 0 0,-29 9-1293 0 0,-1-3-4339 0 0,-6 5 5329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17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1 211 64 0 0,'0'-11'786'0'0,"0"-5"1911"0"0,0 0 0 0 0,1 0-1 0 0,5-22 1 0 0,-6 34-2157 0 0,2-1-1 0 0,-1 1 0 0 0,0 0 0 0 0,1 0 0 0 0,-1 1 0 0 0,1-1 1 0 0,0 0-1 0 0,1 1 0 0 0,-1-1 0 0 0,0 1 0 0 0,1-1 1 0 0,0 1-1 0 0,0 0 0 0 0,0 0 0 0 0,0 1 0 0 0,0-1 1 0 0,1 1-1 0 0,4-3 0 0 0,9-4 271 0 0,1 2 0 0 0,1 0 1 0 0,-1 2-1 0 0,1 0 0 0 0,0 0 0 0 0,1 2 0 0 0,26-1 1 0 0,-7 2 567 0 0,1 2 1 0 0,66 9 0 0 0,-103-8-1370 0 0,1-1 0 0 0,-1 1 0 0 0,1-1 0 0 0,-1 1 0 0 0,1 0 1 0 0,-1 1-1 0 0,0-1 0 0 0,1 1 0 0 0,-1-1 0 0 0,0 1 0 0 0,0 0 0 0 0,0 0 1 0 0,0 0-1 0 0,-1 0 0 0 0,1 1 0 0 0,0-1 0 0 0,-1 1 0 0 0,0 0 1 0 0,1 0-1 0 0,2 4 0 0 0,-3-1-2 0 0,0 0-1 0 0,1 0 1 0 0,-2 0 0 0 0,1 0 0 0 0,-1 1 0 0 0,0-1 0 0 0,0 0 0 0 0,-1 1-1 0 0,0-1 1 0 0,-1 11 0 0 0,-8 95-7 0 0,2-52 0 0 0,4 0 0 0 0,4 84 0 0 0,0-134 0 0 0,0 1 0 0 0,0-1 0 0 0,1 0 0 0 0,1 1 0 0 0,0-1 0 0 0,6 15 0 0 0,-8-23-210 0 0,0-1-1 0 0,0 0 1 0 0,0 1-1 0 0,0-1 1 0 0,0 0 0 0 0,0 1-1 0 0,1-1 1 0 0,-1 0-1 0 0,0 0 1 0 0,1 0 0 0 0,-1 0-1 0 0,3 1 1 0 0,-3-1-199 0 0,0-1 0 0 0,1 0 0 0 0,-1 1 0 0 0,0-1 0 0 0,0 0 0 0 0,0 0 0 0 0,1 0 0 0 0,-1 0-1 0 0,0 0 1 0 0,0 0 0 0 0,0 0 0 0 0,1 0 0 0 0,-1 0 0 0 0,0-1 0 0 0,0 1 0 0 0,0-1 0 0 0,1 1 0 0 0,-1 0 0 0 0,0-1 0 0 0,0 0 0 0 0,0 1 0 0 0,0-1 0 0 0,0 0 0 0 0,0 1 0 0 0,0-1 0 0 0,0 0 0 0 0,-1 0 0 0 0,3-2 0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17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31 138 896 0 0,'-2'0'584'0'0,"-26"-18"15736"0"0,34 13-15620 0 0,-1 1-1 0 0,1 0 1 0 0,0 0 0 0 0,1 0-1 0 0,-1 0 1 0 0,1 1-1 0 0,-1 0 1 0 0,14-4-1 0 0,67-14 3248 0 0,-32 10-1887 0 0,56-14 604 0 0,-95 21-2664 0 0,-4-1 0 0 0,2 1 0 0 0,-11 5 0 0 0,1-1 0 0 0,17-9 0 0 0,-16 6-131 0 0,-4 2-524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19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0 151 404 0 0,'0'0'4328'0'0,"2"3"-2585"0"0,2 1-1002 0 0,-1 1 0 0 0,0 0 1 0 0,0 0-1 0 0,0 0 1 0 0,0 0-1 0 0,-1 0 1 0 0,0 1-1 0 0,2 8 0 0 0,8 53 3416 0 0,-10-48-2221 0 0,9 32-1 0 0,-5-28-977 0 0,-1-5 3037 0 0,-3-20-2462 0 0,1-11-1235 0 0,0-12 242 0 0,0-41 1 0 0,-2 40-256 0 0,5-42 1 0 0,-3 53-199 0 0,0-1 1 0 0,1 1 0 0 0,1 0-1 0 0,0 0 1 0 0,11-21 0 0 0,-13 31-57 0 0,-1 1 1 0 0,1-1-1 0 0,1 1 1 0 0,-1 0 0 0 0,0 0-1 0 0,1 0 1 0 0,0 1-1 0 0,0-1 1 0 0,5-3-1 0 0,-6 6-12 0 0,0-1 1 0 0,-1 1-1 0 0,1-1 0 0 0,1 1 0 0 0,-1 0 0 0 0,0 0 0 0 0,0 0 0 0 0,0 1 0 0 0,0-1 0 0 0,1 1 0 0 0,-1 0 0 0 0,0-1 0 0 0,1 2 0 0 0,-1-1 0 0 0,0 0 0 0 0,4 1 0 0 0,-2 1 1 0 0,0 0 1 0 0,0 0-1 0 0,0 0 0 0 0,0 0 0 0 0,-1 1 1 0 0,1 0-1 0 0,-1 0 0 0 0,0 0 0 0 0,1 0 0 0 0,-1 1 1 0 0,6 6-1 0 0,0 2 31 0 0,0 0 0 0 0,14 23 0 0 0,46 103 219 0 0,-64-174-418 0 0,-5 24 136 0 0,0 0-1 0 0,0 0 1 0 0,1 0 0 0 0,1 1-1 0 0,0-1 1 0 0,0 1-1 0 0,1 0 1 0 0,7-13-1 0 0,-7 16 10 0 0,0-1 0 0 0,1 1 0 0 0,0 0 0 0 0,1 1 0 0 0,-1 0 0 0 0,2-1 0 0 0,-1 2 0 0 0,1-1-1 0 0,0 1 1 0 0,14-10 0 0 0,-18 14 13 0 0,0 0 0 0 0,1 1 0 0 0,-1-1 0 0 0,0 1 0 0 0,0 0 0 0 0,0 0 0 0 0,1 0 0 0 0,-1 1 0 0 0,0-1 0 0 0,1 1 0 0 0,-1 0 0 0 0,1 0 0 0 0,-1 0 0 0 0,6 1 0 0 0,-3 0 30 0 0,0 1 0 0 0,-1-1 0 0 0,0 1-1 0 0,1 1 1 0 0,-1-1 0 0 0,0 1 0 0 0,0 0-1 0 0,5 3 1 0 0,4 6 108 0 0,0 0-1 0 0,-1 1 1 0 0,0 0-1 0 0,15 20 1 0 0,-14-13-195 0 0,11 13-671 0 0,-24-31 216 0 0,1-1 0 0 0,-1 0 0 0 0,1 1 1 0 0,-1-1-1 0 0,1 0 0 0 0,0 0 0 0 0,-1 0 0 0 0,1-1 1 0 0,0 1-1 0 0,3 1 0 0 0,14-10-10234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19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136 480 488 0 0,'-5'5'868'0'0,"0"1"1"0"0,0 0-1 0 0,0 0 1 0 0,1 0-1 0 0,0 1 1 0 0,1 0-1 0 0,-4 7 0 0 0,-19 57 5697 0 0,12-29-4123 0 0,2-12 1526 0 0,-26 48 0 0 0,38-77-3920 0 0,0-1 0 0 0,0 0 0 0 0,0 0-1 0 0,0 0 1 0 0,0 0 0 0 0,0 1 0 0 0,0-1 0 0 0,0 0 0 0 0,0 0-1 0 0,0 0 1 0 0,0 0 0 0 0,0 1 0 0 0,0-1 0 0 0,0 0-1 0 0,0 0 1 0 0,-1 0 0 0 0,1 0 0 0 0,0 0 0 0 0,0 1-1 0 0,0-1 1 0 0,0 0 0 0 0,0 0 0 0 0,0 0 0 0 0,0 0 0 0 0,-1 0-1 0 0,1 0 1 0 0,0 1 0 0 0,0-1 0 0 0,0 0 0 0 0,0 0-1 0 0,0 0 1 0 0,-1 0 0 0 0,1 0 0 0 0,0 0 0 0 0,0 0-1 0 0,0 0 1 0 0,0 0 0 0 0,-1 0 0 0 0,1 0 0 0 0,0 0-1 0 0,0 0 1 0 0,0 0 0 0 0,0 0 0 0 0,-1 0 0 0 0,1 0 0 0 0,0 0-1 0 0,0 0 1 0 0,0 0 0 0 0,0 0 0 0 0,-1 0 0 0 0,1 0-1 0 0,0 0 1 0 0,0 0 0 0 0,0-1 0 0 0,0 1 0 0 0,-1 0-1 0 0,1 0 1 0 0,0 0 0 0 0,0 0 0 0 0,0 0 0 0 0,0 0 0 0 0,0-1-1 0 0,0 1 1 0 0,0 0 0 0 0,-1 0 0 0 0,1 0 0 0 0,0 0-1 0 0,0-1 1 0 0,4-37 271 0 0,1-1 0 0 0,1 1 0 0 0,17-53-1 0 0,-8 35-151 0 0,46-180 327 0 0,-44 166-145 0 0,8-75-1 0 0,-15 101 72 0 0,-10 44-417 0 0,0 0-1 0 0,0 0 1 0 0,0 0-1 0 0,1-1 1 0 0,-1 1-1 0 0,0 0 1 0 0,0 0 0 0 0,0 0-1 0 0,0 0 1 0 0,0 0-1 0 0,1-1 1 0 0,-1 1-1 0 0,0 0 1 0 0,0 0-1 0 0,0 0 1 0 0,1 0-1 0 0,-1 0 1 0 0,0 0 0 0 0,0 0-1 0 0,0 0 1 0 0,1 0-1 0 0,-1-1 1 0 0,0 1-1 0 0,0 0 1 0 0,0 0-1 0 0,1 0 1 0 0,-1 0-1 0 0,0 0 1 0 0,0 0 0 0 0,0 0-1 0 0,1 1 1 0 0,-1-1-1 0 0,0 0 1 0 0,0 0-1 0 0,0 0 1 0 0,1 0-1 0 0,-1 0 1 0 0,0 0-1 0 0,0 0 1 0 0,0 0 0 0 0,1 0-1 0 0,-1 1 1 0 0,0-1-1 0 0,0 0 1 0 0,0 0-1 0 0,0 0 1 0 0,0 0-1 0 0,1 0 1 0 0,-1 1-1 0 0,0-1 1 0 0,0 0 0 0 0,0 0-1 0 0,0 1 1 0 0,7 9 37 0 0,-7-10-42 0 0,28 50 78 0 0,21 53 0 0 0,-32-66-55 0 0,10 22 26 0 0,41 65 1 0 0,-57-107-33 0 0,0 0 0 0 0,2 0 0 0 0,0-1 0 0 0,1-1 0 0 0,1 0 0 0 0,0-1 0 0 0,32 23 0 0 0,-23-22-12 0 0,0-2 0 0 0,40 17 1 0 0,-54-25-23 0 0,1-2 0 0 0,0 1 0 0 0,-1-2 1 0 0,1 1-1 0 0,0-2 0 0 0,0 1 0 0 0,1-1 0 0 0,-1-1 0 0 0,15-1 1 0 0,-22 0 12 0 0,0 0 0 0 0,-1 1 0 0 0,1-2 1 0 0,0 1-1 0 0,0 0 0 0 0,-1-1 1 0 0,1 1-1 0 0,-1-1 0 0 0,0 0 0 0 0,1 0 1 0 0,-1-1-1 0 0,0 1 0 0 0,0-1 1 0 0,0 1-1 0 0,0-1 0 0 0,3-6 1 0 0,-4 8 7 0 0,-1-1 0 0 0,0 0 1 0 0,0 0-1 0 0,0 0 1 0 0,-1 0-1 0 0,1 0 1 0 0,0 0-1 0 0,-1 0 1 0 0,1 0-1 0 0,-1-1 0 0 0,0 1 1 0 0,1 0-1 0 0,-1 0 1 0 0,0 0-1 0 0,-1 0 1 0 0,1 0-1 0 0,0-1 0 0 0,0 1 1 0 0,-1 0-1 0 0,0 0 1 0 0,1 0-1 0 0,-1 0 1 0 0,0 0-1 0 0,0 0 1 0 0,0 0-1 0 0,0 0 0 0 0,0 0 1 0 0,0 1-1 0 0,-1-1 1 0 0,-2-3-1 0 0,-6-4 13 0 0,0 0 0 0 0,0 1-1 0 0,-1 0 1 0 0,0 1 0 0 0,0 0-1 0 0,-1 0 1 0 0,0 1 0 0 0,-26-8-1 0 0,-10-1 68 0 0,-50-9 0 0 0,55 16-147 0 0,0 2 0 0 0,-1 1-1 0 0,-44 2 1 0 0,75 9-1504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30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403 110 608 0 0,'0'0'80'0'0,"12"-13"2649"0"0,-1 0 0 0 0,13-20 0 0 0,-24 32-2611 0 0,0 0 0 0 0,1 1 0 0 0,-1-1 1 0 0,0 0-1 0 0,1 1 0 0 0,-1-1 0 0 0,0 0 1 0 0,0 1-1 0 0,0-1 0 0 0,1 0 0 0 0,-1 1 0 0 0,0-1 1 0 0,0 0-1 0 0,0 0 0 0 0,0 1 0 0 0,0-1 0 0 0,-1 0 1 0 0,1 0-1 0 0,0 1 0 0 0,0-1 0 0 0,0 0 1 0 0,-1 1-1 0 0,1-1 0 0 0,0 0 0 0 0,-1 1 0 0 0,1-1 1 0 0,0 1-1 0 0,-1-1 0 0 0,1 0 0 0 0,-1 1 0 0 0,1-1 1 0 0,-1 1-1 0 0,1-1 0 0 0,-1 1 0 0 0,1-1 1 0 0,-1 1-1 0 0,0 0 0 0 0,1-1 0 0 0,-1 1 0 0 0,0 0 1 0 0,0-1-1 0 0,-2 0 127 0 0,-1-1-1 0 0,1 1 1 0 0,-1 0 0 0 0,1 0-1 0 0,-1 0 1 0 0,-4 0 0 0 0,-8 1 238 0 0,1 0 0 0 0,-1 1 0 0 0,0 1 0 0 0,1 0 0 0 0,-30 9 1 0 0,12 0 263 0 0,-51 23 1 0 0,66-25-468 0 0,0 1 0 0 0,1 0 0 0 0,0 2 0 0 0,-23 19 0 0 0,34-27-151 0 0,1 1 0 0 0,0 0-1 0 0,0 0 1 0 0,1 0 0 0 0,0 0 0 0 0,-1 1-1 0 0,2 0 1 0 0,-1 0 0 0 0,1 0 0 0 0,0 0-1 0 0,0 0 1 0 0,1 1 0 0 0,-1-1 0 0 0,1 1 0 0 0,1 0-1 0 0,0-1 1 0 0,-1 8 0 0 0,2-9-37 0 0,1 1 1 0 0,0-1-1 0 0,0 0 1 0 0,1 0-1 0 0,-1 0 0 0 0,1-1 1 0 0,0 1-1 0 0,1 0 1 0 0,-1-1-1 0 0,1 1 1 0 0,0-1-1 0 0,0 0 1 0 0,0 0-1 0 0,0 0 0 0 0,8 7 1 0 0,0-1 24 0 0,0-1-1 0 0,1 0 1 0 0,0-1 0 0 0,18 10 0 0 0,-11-8-13 0 0,0-1 0 0 0,1-1 0 0 0,0-1 0 0 0,0-1 1 0 0,0-1-1 0 0,36 5 0 0 0,-46-9-100 0 0,1 0-1 0 0,0-1 1 0 0,0 0-1 0 0,0-1 1 0 0,-1 0 0 0 0,1 0-1 0 0,0-1 1 0 0,-1-1-1 0 0,1 0 1 0 0,-1 0 0 0 0,0-1-1 0 0,0-1 1 0 0,0 1-1 0 0,15-12 1 0 0,-19 12 1 0 0,-1-1 0 0 0,1 0-1 0 0,-1-1 1 0 0,-1 0 0 0 0,1 1 0 0 0,-1-2 0 0 0,0 1-1 0 0,0 0 1 0 0,0-1 0 0 0,-1 1 0 0 0,0-1-1 0 0,-1 0 1 0 0,1 0 0 0 0,-1 0 0 0 0,-1-1-1 0 0,1 1 1 0 0,-1 0 0 0 0,0-9 0 0 0,-1 3 14 0 0,1 0 0 0 0,-2-1-1 0 0,0 1 1 0 0,-1 0 0 0 0,0-1 0 0 0,-1 1 0 0 0,0 0 0 0 0,-1 0 0 0 0,-6-14-1 0 0,5 18-17 0 0,0 0 0 0 0,0 0 0 0 0,-1 0-1 0 0,-1 0 1 0 0,1 1 0 0 0,-1 0-1 0 0,-1 1 1 0 0,1-1 0 0 0,-1 1-1 0 0,0 1 1 0 0,-10-6 0 0 0,10 7-437 0 0,1 0 1 0 0,-1 1 0 0 0,0 0-1 0 0,0 1 1 0 0,-1 0-1 0 0,1 0 1 0 0,-1 1-1 0 0,1 0 1 0 0,-1 1-1 0 0,0-1 1 0 0,1 2-1 0 0,-1-1 1 0 0,-13 2 0 0 0,19 0-557 0 0,-4 0-4012 0 0,-4-1 2482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30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46 116 0 0,'-2'-17'2779'0'0,"2"14"-1666"0"0,0 0 0 0 0,0 0-1 0 0,1 0 1 0 0,-1 0 0 0 0,1 1 0 0 0,-1-1-1 0 0,3-5 4151 0 0,-1 9-5020 0 0,-1 0 0 0 0,1 1 1 0 0,-1-1-1 0 0,1 1 0 0 0,-1-1 1 0 0,0 1-1 0 0,0-1 0 0 0,0 1 1 0 0,0 0-1 0 0,0 0 0 0 0,0 0 0 0 0,1 2 1 0 0,3 14 1470 0 0,7 34 0 0 0,1 10-1634 0 0,-11-55-993 0 0,1 0 1 0 0,-1 0-1 0 0,1-1 1 0 0,1 1 0 0 0,-1-1-1 0 0,7 9 1 0 0,-2-7-1795 0 0,-1-2 388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31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331 111 20 0 0,'1'-3'631'0'0,"-1"1"1"0"0,1-1-1 0 0,0 1 0 0 0,-1 0 1 0 0,0-1-1 0 0,1 1 1 0 0,-1-1-1 0 0,0 0 0 0 0,0 1 1 0 0,0-1-1 0 0,-1 1 0 0 0,1-1 1 0 0,-1 1-1 0 0,1 0 0 0 0,-1-1 1 0 0,0 1-1 0 0,0-1 1 0 0,0 1-1 0 0,0 0 0 0 0,0 0 1 0 0,0 0-1 0 0,-1-1 0 0 0,-1-1 1 0 0,1 3-304 0 0,0 0-1 0 0,0 0 1 0 0,0 0 0 0 0,0 0 0 0 0,0 0-1 0 0,0 0 1 0 0,0 0 0 0 0,0 1 0 0 0,0-1 0 0 0,0 1-1 0 0,-1 0 1 0 0,1-1 0 0 0,0 1 0 0 0,-2 0 0 0 0,-30 3 1611 0 0,20 1-1650 0 0,0 1 0 0 0,0 0-1 0 0,1 1 1 0 0,0 0 0 0 0,0 1 0 0 0,1 1-1 0 0,0 0 1 0 0,0 0 0 0 0,-15 15-1 0 0,15-12-180 0 0,1 1 0 0 0,0 0 0 0 0,0 0-1 0 0,1 1 1 0 0,1 1 0 0 0,0-1 0 0 0,1 1 0 0 0,-8 20-1 0 0,14-27-57 0 0,-1 0 0 0 0,1 0 0 0 0,0 1 0 0 0,1 0 0 0 0,0-1 0 0 0,0 1 0 0 0,0 0-1 0 0,1-1 1 0 0,0 1 0 0 0,1 0 0 0 0,0-1 0 0 0,0 1 0 0 0,3 10 0 0 0,-1-9-8 0 0,1 0 0 0 0,0 1 1 0 0,0-1-1 0 0,1 0 1 0 0,0-1-1 0 0,1 1 0 0 0,0-1 1 0 0,0 0-1 0 0,10 9 0 0 0,-2-5-9 0 0,0 0 0 0 0,0-1 0 0 0,1 0 0 0 0,0-1 0 0 0,1-1 0 0 0,0 0 0 0 0,1-1 0 0 0,0-1 0 0 0,0-1 0 0 0,32 8 0 0 0,-31-10-88 0 0,-1-2 0 0 0,0 0 0 0 0,1-1 0 0 0,0-1 0 0 0,-1-1-1 0 0,1 0 1 0 0,-1-1 0 0 0,1-1 0 0 0,-1-1 0 0 0,0 0 0 0 0,0-1 0 0 0,-1-1 0 0 0,18-8 0 0 0,-22 8 69 0 0,-1-1 0 0 0,1 0 0 0 0,-1 0 1 0 0,0-1-1 0 0,-1-1 0 0 0,0 1 0 0 0,0-2 1 0 0,-1 0-1 0 0,0 0 0 0 0,-1 0 1 0 0,0-1-1 0 0,0 0 0 0 0,-1-1 0 0 0,-1 0 1 0 0,0 0-1 0 0,-1 0 0 0 0,6-19 0 0 0,-8 21 26 0 0,-1 1-1 0 0,-1 0 0 0 0,0-1 1 0 0,0 0-1 0 0,0 1 0 0 0,-1-1 0 0 0,-1 1 1 0 0,0-1-1 0 0,0 0 0 0 0,-1 1 1 0 0,0 0-1 0 0,0-1 0 0 0,-8-17 0 0 0,4 15 31 0 0,0 0 0 0 0,-1 1 0 0 0,-1-1 0 0 0,0 1 0 0 0,0 1-1 0 0,-1 0 1 0 0,0 0 0 0 0,-1 0 0 0 0,-14-10 0 0 0,10 9-262 0 0,0 1 1 0 0,-1 1-1 0 0,1 1 1 0 0,-2 0 0 0 0,1 1-1 0 0,-1 0 1 0 0,0 1-1 0 0,-1 1 1 0 0,1 1-1 0 0,-1 0 1 0 0,0 1-1 0 0,0 1 1 0 0,0 1 0 0 0,0 0-1 0 0,0 1 1 0 0,-22 3-1 0 0,11 7-2447 0 0,5 8-3779 0 0,16-10 3710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32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9 245 5813 0 0,'-2'-7'1936'0'0,"0"0"1"0"0,0-1-1 0 0,1 1 1 0 0,-1-10-1 0 0,2 13-1483 0 0,1 0 1 0 0,-1 0-1 0 0,1 0 0 0 0,0 0 0 0 0,0 0 1 0 0,0 0-1 0 0,0 0 0 0 0,1 0 1 0 0,2-4-1 0 0,1-1-105 0 0,1 0 0 0 0,0 0 0 0 0,1 1 0 0 0,0 0 0 0 0,0 0 0 0 0,0 1 0 0 0,1 0 0 0 0,0 0 0 0 0,1 1 0 0 0,0 0-1 0 0,0 0 1 0 0,0 1 0 0 0,0 1 0 0 0,1-1 0 0 0,12-3 0 0 0,9-2 275 0 0,1 1-1 0 0,0 2 0 0 0,52-5 1 0 0,-54 9-181 0 0,0 1 0 0 0,46 4 0 0 0,-61 0-315 0 0,0 0-1 0 0,0 0 0 0 0,-1 1 0 0 0,1 1 0 0 0,-1 0 0 0 0,0 2 0 0 0,15 6 0 0 0,-25-10-105 0 0,0 0 1 0 0,-1 0-1 0 0,1 0 0 0 0,-1 0 0 0 0,0 1 0 0 0,0-1 1 0 0,0 1-1 0 0,0 0 0 0 0,0 0 0 0 0,0 0 0 0 0,-1 0 1 0 0,1 0-1 0 0,-1 1 0 0 0,0-1 0 0 0,0 1 0 0 0,0-1 1 0 0,-1 1-1 0 0,1 0 0 0 0,-1 0 0 0 0,0 0 0 0 0,0 0 1 0 0,0 0-1 0 0,-1 0 0 0 0,1 0 0 0 0,-1 0 1 0 0,0 0-1 0 0,0 0 0 0 0,0 0 0 0 0,-1 0 0 0 0,1 0 1 0 0,-1 0-1 0 0,0 0 0 0 0,0 0 0 0 0,-1 0 0 0 0,1-1 1 0 0,-3 6-1 0 0,-7 11 1 0 0,0 0-1 0 0,-2 0 1 0 0,0-2 0 0 0,-22 25 0 0 0,-68 59 26 0 0,66-67-28 0 0,-62 74 0 0 0,96-106-19 0 0,1 1 0 0 0,0-1 0 0 0,0 1 0 0 0,0 0 0 0 0,0-1-1 0 0,1 1 1 0 0,-1 0 0 0 0,1 0 0 0 0,0 0 0 0 0,0 6 0 0 0,0-9 0 0 0,1 1 1 0 0,0-1-1 0 0,0 1 1 0 0,0 0-1 0 0,0-1 0 0 0,1 1 1 0 0,-1-1-1 0 0,0 1 1 0 0,1-1-1 0 0,-1 1 1 0 0,1-1-1 0 0,-1 1 1 0 0,1-1-1 0 0,0 1 1 0 0,-1-1-1 0 0,1 0 1 0 0,0 1-1 0 0,0-1 0 0 0,0 0 1 0 0,0 0-1 0 0,0 0 1 0 0,0 0-1 0 0,1 0 1 0 0,-1 0-1 0 0,0 0 1 0 0,1 0-1 0 0,-1 0 1 0 0,0 0-1 0 0,3 0 1 0 0,12 5-1 0 0,-1-2 0 0 0,2 0 0 0 0,-1 0 0 0 0,0-2 0 0 0,22 2 0 0 0,86-4-475 0 0,-104-1 287 0 0,187-13-4259 0 0,-118-3-6172 0 0,-72 13 7922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14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13 8221 0 0,'0'0'12970'0'0,"-5"1"-11435"0"0,4-1-1540 0 0,-2 0 258 0 0,1 0-1 0 0,0 0 1 0 0,0 1 0 0 0,0-1-1 0 0,-1 1 1 0 0,1-1-1 0 0,0 1 1 0 0,0 0 0 0 0,0 0-1 0 0,0 0 1 0 0,0 0 0 0 0,0 0-1 0 0,0 0 1 0 0,1 1 0 0 0,-1-1-1 0 0,0 1 1 0 0,1-1 0 0 0,-1 1-1 0 0,-2 4 1088 0 0,4-3-852 0 0,1 0-407 0 0,-1-1 0 0 0,1 1-1 0 0,0-1 1 0 0,0 0-1 0 0,0 1 1 0 0,1-1 0 0 0,-1 0-1 0 0,0 0 1 0 0,1 0-1 0 0,-1 0 1 0 0,1 0 0 0 0,0 0-1 0 0,-1-1 1 0 0,1 1-1 0 0,0 0 1 0 0,0-1 0 0 0,0 1-1 0 0,1-1 1 0 0,-1 0-1 0 0,0 0 1 0 0,0 0 0 0 0,1 0-1 0 0,-1 0 1 0 0,0 0-1 0 0,1-1 1 0 0,-1 1 0 0 0,4-1-1 0 0,-1 1-25 0 0,-1-1 0 0 0,0 1 0 0 0,1-1 0 0 0,-1 0 0 0 0,0-1 0 0 0,8 0 0 0 0,-10 0-49 0 0,-1 0 0 0 0,1 1 1 0 0,0-1-1 0 0,-1 0 0 0 0,1 0 0 0 0,0 0 0 0 0,-1 0 1 0 0,1 0-1 0 0,-1 0 0 0 0,1 0 0 0 0,-1-1 1 0 0,0 1-1 0 0,0 0 0 0 0,1-1 0 0 0,-1 1 0 0 0,0-1 1 0 0,1-2-1 0 0,-2 3-8 0 0,0 0 0 0 0,0 0 0 0 0,1 0 0 0 0,-1 0 0 0 0,-1 0-1 0 0,1 0 1 0 0,0 0 0 0 0,0 0 0 0 0,0 0 0 0 0,-1 0 0 0 0,1 0 0 0 0,0 0 0 0 0,-1 0 0 0 0,1 0 0 0 0,-1 0 0 0 0,1 0 0 0 0,-1 0 0 0 0,1 0 0 0 0,-1 0-1 0 0,0 1 1 0 0,1-1 0 0 0,-2-1 0 0 0,-16-15-237 0 0,14 14-66 0 0,-1 0 1 0 0,1 1 0 0 0,0 0 0 0 0,-1 0 0 0 0,1 0 0 0 0,-1 0 0 0 0,1 1 0 0 0,-1-1 0 0 0,-6 0 0 0 0,8 2-430 0 0,1 6-4592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32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41 251 7613 0 0,'-6'-13'2511'0'0,"-1"-1"-72"0"0,1-1 1 0 0,1 0 0 0 0,0 0 0 0 0,-5-24-1 0 0,10 35-2223 0 0,-1 1 0 0 0,1 0 0 0 0,-1-1 0 0 0,1 1 0 0 0,0 0 0 0 0,1-1-1 0 0,-1 1 1 0 0,0 0 0 0 0,1-1 0 0 0,0 1 0 0 0,0 0 0 0 0,0 0 0 0 0,0 0 0 0 0,0 0-1 0 0,1-1 1 0 0,-1 2 0 0 0,1-1 0 0 0,0 0 0 0 0,0 0 0 0 0,0 1 0 0 0,0-1 0 0 0,1 1-1 0 0,-1-1 1 0 0,1 1 0 0 0,-1 0 0 0 0,1 0 0 0 0,0 0 0 0 0,3-1 0 0 0,15-7 32 0 0,0 1 1 0 0,1 1-1 0 0,0 1 1 0 0,0 1 0 0 0,1 1-1 0 0,-1 1 1 0 0,1 1-1 0 0,34 0 1 0 0,13 4 724 0 0,105 15 1 0 0,-165-15-974 0 0,1 0 0 0 0,0 1 0 0 0,-1 0 0 0 0,0 1 0 0 0,1 0 0 0 0,16 9 0 0 0,-24-10 0 0 0,-1 0 0 0 0,1 1 0 0 0,-1-1 0 0 0,0 1 0 0 0,1 0 0 0 0,-1-1 0 0 0,-1 1 0 0 0,1 0 0 0 0,0 0 0 0 0,-1 1 0 0 0,1-1 0 0 0,-1 0 0 0 0,0 0 0 0 0,0 1 0 0 0,0-1 0 0 0,0 7 0 0 0,0 2 0 0 0,0-1 0 0 0,0 0 0 0 0,-3 23 0 0 0,-27 127 0 0 0,20-120 0 0 0,1 1 0 0 0,1 0 0 0 0,3 0 0 0 0,1 70 0 0 0,4-110-6 0 0,-1 5-314 0 0,0 0-1 0 0,1-1 0 0 0,0 1 0 0 0,3 8 0 0 0,-2-12 185 0 0,-1-1 0 0 0,0 1 0 0 0,0-1 0 0 0,1 1 0 0 0,0-1 0 0 0,-1 0 0 0 0,1 0 1 0 0,0 0-1 0 0,0 0 0 0 0,0 0 0 0 0,0 0 0 0 0,0-1 0 0 0,4 3 0 0 0,14 2-11632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33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93 428 0 0,'-59'-11'4184'0'0,"21"1"3032"0"0,38 10-7127 0 0,0 0-1 0 0,0 0 1 0 0,0 0-1 0 0,0 0 1 0 0,-1 0-1 0 0,1-1 0 0 0,0 1 1 0 0,0 0-1 0 0,0 0 1 0 0,0 0-1 0 0,-1 0 1 0 0,1 0-1 0 0,0 0 0 0 0,0 0 1 0 0,0-1-1 0 0,0 1 1 0 0,0 0-1 0 0,0 0 1 0 0,0 0-1 0 0,0 0 0 0 0,-1-1 1 0 0,5-4 5056 0 0,17-5-3622 0 0,0 2 0 0 0,1 1 0 0 0,0 0 0 0 0,40-6 0 0 0,-10 6 255 0 0,56 0 1 0 0,100 6 743 0 0,-112 1-4056 0 0,-80-2 280 0 0,7 0-10099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34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70 221 4924 0 0,'-3'-2'381'0'0,"-5"-2"791"0"0,1-1 0 0 0,-1 0 1 0 0,1-1-1 0 0,0 0 1 0 0,-11-12-1 0 0,17 17-993 0 0,0-1 0 0 0,0 0 0 0 0,-1 0 0 0 0,1 1-1 0 0,0-1 1 0 0,1 0 0 0 0,-1 0 0 0 0,0 0 0 0 0,1 0 0 0 0,-1 0 0 0 0,1 0 0 0 0,-1 0-1 0 0,1-1 1 0 0,0 1 0 0 0,0 0 0 0 0,0 0 0 0 0,0 0 0 0 0,0 0 0 0 0,0 0 0 0 0,1 0-1 0 0,-1 0 1 0 0,1 0 0 0 0,0 0 0 0 0,-1 0 0 0 0,1 0 0 0 0,0 0 0 0 0,0 0 0 0 0,0 0-1 0 0,0 0 1 0 0,1 1 0 0 0,1-3 0 0 0,5-5 153 0 0,0 1 0 0 0,0 1 0 0 0,0 0-1 0 0,1 0 1 0 0,0 0 0 0 0,1 1 0 0 0,-1 0 0 0 0,1 1 0 0 0,0 0-1 0 0,15-4 1 0 0,0 1 208 0 0,-1 0 1 0 0,1 2-1 0 0,38-4 0 0 0,-49 9-253 0 0,0 0 0 0 0,0 0 1 0 0,0 2-1 0 0,0 0 0 0 0,19 4 0 0 0,-28-4-188 0 0,1 0 0 0 0,-1 0 0 0 0,0 1 0 0 0,0 0 0 0 0,0 0 0 0 0,0 0 0 0 0,-1 1 0 0 0,1-1-1 0 0,0 1 1 0 0,-1 0 0 0 0,0 1 0 0 0,0-1 0 0 0,0 1 0 0 0,0 0 0 0 0,0 0 0 0 0,5 7 0 0 0,-8-7-45 0 0,0-1 1 0 0,1 0-1 0 0,-1 1 0 0 0,-1-1 0 0 0,1 0 1 0 0,0 1-1 0 0,-1-1 0 0 0,0 1 0 0 0,0-1 1 0 0,0 1-1 0 0,0-1 0 0 0,-1 1 0 0 0,1-1 1 0 0,-1 1-1 0 0,0-1 0 0 0,0 1 0 0 0,0-1 1 0 0,-3 6-1 0 0,-3 7 81 0 0,-1 0 0 0 0,-14 20 0 0 0,18-30-97 0 0,-30 43 272 0 0,-57 62 1 0 0,56-70-78 0 0,-60 89 1 0 0,91-124-210 0 0,0 1-1 0 0,0 0 0 0 0,1-1 0 0 0,0 2 0 0 0,0-1 1 0 0,1 0-1 0 0,0 0 0 0 0,-1 9 0 0 0,3-13-9 0 0,0-1 0 0 0,0 0-1 0 0,0 1 1 0 0,0-1 0 0 0,1 0 0 0 0,-1 0-1 0 0,0 1 1 0 0,1-1 0 0 0,0 0-1 0 0,0 0 1 0 0,0 0 0 0 0,0 0 0 0 0,0 0-1 0 0,0 0 1 0 0,0 0 0 0 0,0 0-1 0 0,1 0 1 0 0,-1 0 0 0 0,1-1 0 0 0,0 1-1 0 0,-1 0 1 0 0,1-1 0 0 0,0 0-1 0 0,0 1 1 0 0,0-1 0 0 0,0 0 0 0 0,0 0-1 0 0,0 0 1 0 0,0 0 0 0 0,3 0-1 0 0,5 2 53 0 0,0 0 1 0 0,0-1-1 0 0,0 0 0 0 0,0-1 0 0 0,0 0 0 0 0,0-1 0 0 0,14-1 0 0 0,73-12 278 0 0,-85 11-304 0 0,71-16 408 0 0,-48 10-1988 0 0,40-6 1 0 0,-45 13-3532 0 0,-11 2-1719 0 0,-10 1 3895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34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644 436 208 0 0,'5'-6'326'0'0,"4"-5"962"0"0,-2 1-1 0 0,1-1 1 0 0,9-19 0 0 0,-16 26-828 0 0,1 0 1 0 0,0 0 0 0 0,-1 0-1 0 0,0-1 1 0 0,0 1 0 0 0,0 0 0 0 0,-1-1-1 0 0,1 1 1 0 0,-1 0 0 0 0,0-1-1 0 0,0 1 1 0 0,-1-1 0 0 0,1 1-1 0 0,-1 0 1 0 0,-3-9 0 0 0,-1 0-2 0 0,-2-1 0 0 0,0 1 0 0 0,-1 1 0 0 0,0-1 0 0 0,0 1 0 0 0,-2 0 0 0 0,1 1 0 0 0,-1 0 0 0 0,-1 1 1 0 0,0 0-1 0 0,-1 1 0 0 0,-16-11 0 0 0,0 1 68 0 0,0 1 0 0 0,-1 1 0 0 0,-1 2 0 0 0,-1 1 1 0 0,-49-16-1 0 0,66 25-366 0 0,0 2 0 0 0,1 0-1 0 0,-1 0 1 0 0,0 2 0 0 0,0-1 0 0 0,0 2 0 0 0,-1 0 0 0 0,1 1 0 0 0,0 0 0 0 0,0 1 0 0 0,0 0-1 0 0,1 1 1 0 0,-1 1 0 0 0,1 0 0 0 0,-25 12 0 0 0,32-13-90 0 0,1 0 0 0 0,-1 0 0 0 0,0 1 0 0 0,1 0 0 0 0,0 0 0 0 0,0 1 0 0 0,0-1 1 0 0,0 1-1 0 0,1 0 0 0 0,0 1 0 0 0,0-1 0 0 0,0 1 0 0 0,0-1 0 0 0,1 1 0 0 0,0 0 0 0 0,1 0 0 0 0,-1 1 0 0 0,1-1 0 0 0,0 0 0 0 0,1 1 0 0 0,-1 0 1 0 0,1-1-1 0 0,1 1 0 0 0,-1 0 0 0 0,1-1 0 0 0,0 1 0 0 0,1 0 0 0 0,0-1 0 0 0,0 1 0 0 0,0 0 0 0 0,1-1 0 0 0,-1 1 0 0 0,2-1 0 0 0,-1 0 1 0 0,1 0-1 0 0,0 0 0 0 0,0 0 0 0 0,1 0 0 0 0,7 9 0 0 0,0-2-18 0 0,0-1 1 0 0,1-1-1 0 0,1 0 1 0 0,-1-1-1 0 0,2 0 1 0 0,-1-1-1 0 0,2 0 0 0 0,-1-1 1 0 0,1-1-1 0 0,0 0 1 0 0,21 6-1 0 0,-27-10-78 0 0,0-1 0 0 0,1 1 0 0 0,-1-2 0 0 0,0 1-1 0 0,0-1 1 0 0,1-1 0 0 0,-1 1 0 0 0,1-2 0 0 0,-1 1 0 0 0,0-1 0 0 0,1-1-1 0 0,-1 0 1 0 0,0 0 0 0 0,0-1 0 0 0,0 0 0 0 0,0 0 0 0 0,-1-1-1 0 0,1 0 1 0 0,-1-1 0 0 0,0 0 0 0 0,13-10 0 0 0,-2-5 133 0 0,0 0 0 0 0,-2-1 0 0 0,0-1 0 0 0,14-26-1 0 0,2-2 571 0 0,-32 49-629 0 0,0 0 0 0 0,0-1-1 0 0,0 1 1 0 0,0 0 0 0 0,0 0 0 0 0,0-1-1 0 0,1 1 1 0 0,-1 0 0 0 0,0 0-1 0 0,0 0 1 0 0,1 0 0 0 0,-1 1 0 0 0,1-1-1 0 0,2-1 1 0 0,-3 2-17 0 0,0 0-1 0 0,0 0 1 0 0,0 0-1 0 0,-1 0 1 0 0,1 0-1 0 0,0 0 1 0 0,0 0-1 0 0,0 0 1 0 0,-1 0-1 0 0,1 1 1 0 0,0-1-1 0 0,0 0 1 0 0,0 1-1 0 0,-1-1 1 0 0,1 0-1 0 0,0 1 1 0 0,-1-1-1 0 0,1 1 1 0 0,0-1-1 0 0,-1 1 1 0 0,2 0-1 0 0,1 3 67 0 0,0 0 0 0 0,-1 1 0 0 0,1-1 0 0 0,-1 0 0 0 0,0 1 0 0 0,0-1 0 0 0,0 1 0 0 0,-1 0 0 0 0,2 4 0 0 0,17 96 561 0 0,10 129-1 0 0,-21-147-521 0 0,-8-84-371 0 0,-1 0 0 0 0,1-1 0 0 0,0 1 1 0 0,0 0-1 0 0,0-1 0 0 0,0 1 0 0 0,0-1 0 0 0,1 1 0 0 0,-1-1 0 0 0,1 0 0 0 0,-1 0 1 0 0,4 4-1 0 0,2-4-5027 0 0,0 0 3682 0 0,2-2-3158 0 0,7 0 1628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35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42 365 6529 0 0,'-1'1'4553'0'0,"-6"16"2389"0"0,6-4-4510 0 0,1-8-1465 0 0,-1 1-1 0 0,1 0 1 0 0,-1 0 0 0 0,-1 0-1 0 0,-3 10 1 0 0,5-15 145 0 0,0-1-1081 0 0,0 1 1 0 0,-1-1 0 0 0,1 0-1 0 0,0 0 1 0 0,0 0 0 0 0,0 0-1 0 0,0 0 1 0 0,0 0-1 0 0,0 0 1 0 0,0 0 0 0 0,0 0-1 0 0,0 0 1 0 0,0 0 0 0 0,0 0-1 0 0,0 0 1 0 0,0 0-1 0 0,-1 0 1 0 0,1 0 0 0 0,0 0-1 0 0,0 0 1 0 0,0 0-1 0 0,0 0 1 0 0,0 0 0 0 0,0 0-1 0 0,0 0 1 0 0,0 0 0 0 0,0 0-1 0 0,0 0 1 0 0,-1 0-1 0 0,1 0 1 0 0,0 0 0 0 0,0 0-1 0 0,0 0 1 0 0,0 0 0 0 0,0 0-1 0 0,0 0 1 0 0,0 0-1 0 0,0 0 1 0 0,0 0 0 0 0,0 0-1 0 0,0 0 1 0 0,0 0 0 0 0,-1 0-1 0 0,1 0 1 0 0,0 0-1 0 0,0 0 1 0 0,0 0 0 0 0,0-1-1 0 0,0 1 1 0 0,0 0-1 0 0,0 0 1 0 0,0 0 0 0 0,0 0-1 0 0,0 0 1 0 0,0 0 0 0 0,0 0-1 0 0,0 0 1 0 0,0 0-1 0 0,0 0 1 0 0,0-1 0 0 0,0 1-1 0 0,0 0 1 0 0,0 0 0 0 0,-6-11 469 0 0,-4-18-216 0 0,8 16-185 0 0,1 0 0 0 0,1 0 1 0 0,0 0-1 0 0,0 1 0 0 0,2-1 0 0 0,-1 0 0 0 0,2 0 0 0 0,0 1 0 0 0,7-21 1 0 0,-6 23-74 0 0,0 1 0 0 0,0 0 0 0 0,1 0 0 0 0,0 0 0 0 0,1 0 1 0 0,0 1-1 0 0,0 0 0 0 0,1 0 0 0 0,0 1 0 0 0,1 0 1 0 0,-1 0-1 0 0,15-9 0 0 0,-18 13-18 0 0,1 1 1 0 0,0-1-1 0 0,0 1 1 0 0,0 0 0 0 0,0 0-1 0 0,0 1 1 0 0,1-1-1 0 0,-1 1 1 0 0,0 0-1 0 0,1 1 1 0 0,-1-1-1 0 0,1 1 1 0 0,-1 0-1 0 0,0 0 1 0 0,1 1-1 0 0,-1 0 1 0 0,1 0-1 0 0,-1 0 1 0 0,0 0-1 0 0,0 1 1 0 0,1 0-1 0 0,-1 0 1 0 0,-1 1-1 0 0,10 5 1 0 0,-5-2-5 0 0,-1 0 1 0 0,0 0 0 0 0,0 1-1 0 0,0 0 1 0 0,-1 1-1 0 0,0 0 1 0 0,-1 0-1 0 0,0 0 1 0 0,0 1-1 0 0,-1 0 1 0 0,0 0-1 0 0,5 12 1 0 0,-3-1-133 0 0,-1 1 0 0 0,-1 0 0 0 0,5 32 0 0 0,-16-23-2153 0 0,3-39 2242 0 0,0 1-1 0 0,1-1 1 0 0,1 0-1 0 0,0 0 1 0 0,0 0-1 0 0,0 0 1 0 0,1 0-1 0 0,0 0 1 0 0,1 0-1 0 0,0 1 1 0 0,3-11-1 0 0,2-10 74 0 0,2 1-1 0 0,13-34 1 0 0,-16 47 4 0 0,2 0 0 0 0,0 0 0 0 0,0 1 1 0 0,2 0-1 0 0,0 0 0 0 0,15-17 0 0 0,-21 27 13 0 0,0 0 0 0 0,1 1 0 0 0,0-1-1 0 0,-1 1 1 0 0,1 0 0 0 0,1 0 0 0 0,-1 1 0 0 0,0-1-1 0 0,0 1 1 0 0,1 0 0 0 0,0 0 0 0 0,-1 0 0 0 0,1 1-1 0 0,0-1 1 0 0,0 1 0 0 0,0 1 0 0 0,0-1 0 0 0,-1 1-1 0 0,1-1 1 0 0,0 1 0 0 0,0 1 0 0 0,0-1 0 0 0,0 1-1 0 0,9 2 1 0 0,-2 1 100 0 0,-1 0 0 0 0,1 1-1 0 0,-1 0 1 0 0,0 1 0 0 0,-1 0-1 0 0,1 1 1 0 0,-1 0 0 0 0,0 1 0 0 0,-1 0-1 0 0,0 1 1 0 0,0 0 0 0 0,-1 0-1 0 0,0 0 1 0 0,11 20 0 0 0,-14-22-182 0 0,-1 1 1 0 0,0-1-1 0 0,0 1 0 0 0,-1 0 1 0 0,0 0-1 0 0,-1 0 1 0 0,0 0-1 0 0,0 0 0 0 0,-1 1 1 0 0,0-1-1 0 0,0 0 1 0 0,-1 1-1 0 0,0-1 0 0 0,0 1 1 0 0,-1-1-1 0 0,0 1 1 0 0,-1-1-1 0 0,0 0 0 0 0,0 0 1 0 0,0 1-1 0 0,-1-2 1 0 0,-5 11-1 0 0,1-10-898 0 0,-2 2-1584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36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117 342 1020 0 0,'-42'153'16500'0'0,"21"-96"-11817"0"0,8-25-1350 0 0,12-31-2629 0 0,1-1-652 0 0,0 0 0 0 0,0 0 0 0 0,0 1 0 0 0,0-1 0 0 0,0 0 0 0 0,0 0 1 0 0,0 0-1 0 0,0 0 0 0 0,0 1 0 0 0,0-1 0 0 0,0 0 0 0 0,0 0 0 0 0,0 0 0 0 0,-1 0 1 0 0,1 1-1 0 0,0-1 0 0 0,0 0 0 0 0,0 0 0 0 0,0 0 0 0 0,0 0 0 0 0,-1 0 0 0 0,1 0 1 0 0,0 0-1 0 0,0 1 0 0 0,0-1 0 0 0,0 0 0 0 0,0 0 0 0 0,-1 0 0 0 0,1 0 0 0 0,0 0 1 0 0,0 0-1 0 0,0 0 0 0 0,-1 0 0 0 0,1 0 0 0 0,0 0 0 0 0,0 0 0 0 0,0 0 0 0 0,0 0 0 0 0,-1 0 1 0 0,1 0-1 0 0,0 0 0 0 0,0 0 0 0 0,0 0 0 0 0,0 0 0 0 0,-1 0 0 0 0,1-1 0 0 0,0 1 1 0 0,0 0-1 0 0,0 0 0 0 0,-1 0 0 0 0,0-5 77 0 0,0 0 1 0 0,0 0-1 0 0,0 0 1 0 0,1 0-1 0 0,-1 0 1 0 0,1 0-1 0 0,0 0 1 0 0,2-9-1 0 0,9-46 167 0 0,-4 30-201 0 0,49-250-196 0 0,-45 206-43 0 0,3-14 190 0 0,-13 87 127 0 0,3 4-115 0 0,1 1-20 0 0,0 1-1 0 0,-1 0 0 0 0,0 0 1 0 0,1 0-1 0 0,-2 1 1 0 0,1-1-1 0 0,-1 1 0 0 0,0 0 1 0 0,0 0-1 0 0,4 12 0 0 0,30 89 506 0 0,23 57 69 0 0,-47-132-511 0 0,2-1 0 0 0,2-1 0 0 0,21 30 0 0 0,-37-59-99 0 0,102 133 221 0 0,-90-119-294 0 0,0-1-1 0 0,1-1 1 0 0,1 0-1 0 0,0-1 1 0 0,0-1-1 0 0,30 16 1 0 0,-41-25-12 0 0,1 0-1 0 0,0 0 1 0 0,0-1 0 0 0,0 0-1 0 0,0 0 1 0 0,0 0 0 0 0,0 0-1 0 0,7 0 1 0 0,-10-1 52 0 0,0 0 0 0 0,0 0 0 0 0,0-1 0 0 0,0 1 0 0 0,0 0 0 0 0,0-1 0 0 0,0 1 0 0 0,0-1 0 0 0,0 1 0 0 0,0-1 0 0 0,0 0 0 0 0,0 0 0 0 0,0 0 0 0 0,-1 0 1 0 0,1 0-1 0 0,0 0 0 0 0,-1 0 0 0 0,1-1 0 0 0,-1 1 0 0 0,1-1 0 0 0,-1 1 0 0 0,2-3 0 0 0,-3 3 27 0 0,1 0 1 0 0,-1 0-1 0 0,0-1 1 0 0,1 1-1 0 0,-1 0 1 0 0,0 0-1 0 0,0 0 1 0 0,0 0-1 0 0,0 0 1 0 0,0-1-1 0 0,0 1 1 0 0,0 0-1 0 0,-1 0 1 0 0,1 0-1 0 0,0 0 0 0 0,-1 0 1 0 0,1 0-1 0 0,0-1 1 0 0,-1 1-1 0 0,1 0 1 0 0,-1 0-1 0 0,0 0 1 0 0,1 1-1 0 0,-1-1 1 0 0,0 0-1 0 0,0 0 1 0 0,1 0-1 0 0,-1 0 1 0 0,-1 0-1 0 0,-28-21 58 0 0,30 22-55 0 0,-38-20 153 0 0,-1 2 0 0 0,-1 1 0 0 0,-1 2 0 0 0,-71-16 0 0 0,-30 0 570 0 0,113 26-516 0 0,-1 1 1 0 0,-56 1-1 0 0,81 3-216 0 0,-43 5-781 0 0,45-4 722 0 0,1-1 1 0 0,-1 1-1 0 0,1-1 0 0 0,0 1 0 0 0,0 0 0 0 0,-1 0 0 0 0,1 0 0 0 0,0 0 0 0 0,0 1 0 0 0,0-1 0 0 0,0 0 0 0 0,0 1 0 0 0,0-1 1 0 0,0 1-1 0 0,1 0 0 0 0,-3 2 0 0 0,4-3-147 0 0,0 0 0 0 0,-1-1 1 0 0,1 1-1 0 0,0-1 0 0 0,0 1 1 0 0,0 0-1 0 0,0-1 0 0 0,0 1 1 0 0,0 0-1 0 0,0-1 0 0 0,0 1 0 0 0,0-1 1 0 0,1 1-1 0 0,-1 0 0 0 0,0-1 1 0 0,0 1-1 0 0,0-1 0 0 0,1 1 1 0 0,-1-1-1 0 0,0 1 0 0 0,1 0 1 0 0,-1-1-1 0 0,0 1 0 0 0,1-1 0 0 0,-1 0 1 0 0,1 1-1 0 0,-1-1 0 0 0,1 1 1 0 0,13 9-5129 0 0,-3-5 2053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34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34 832 0 0,'-41'-16'13391'0'0,"45"18"-12070"0"0,11 4-622 0 0,1 0 0 0 0,1 0 0 0 0,-1-1 0 0 0,1-1 0 0 0,0-1 1 0 0,20 1-1 0 0,111 0 1732 0 0,-93-5-1222 0 0,84-15 0 0 0,-106 7-669 0 0,-32 9-494 0 0,1-1 1 0 0,0 1-1 0 0,-1-1 1 0 0,1 0-1 0 0,-1 0 1 0 0,1 1-1 0 0,-1-1 1 0 0,1 0-1 0 0,-1-1 0 0 0,1 1 1 0 0,-1 0-1 0 0,0 0 1 0 0,0-1-1 0 0,0 1 1 0 0,2-3-1 0 0,-3 4-33 0 0,1-1-1 0 0,-1 1 0 0 0,0 0 1 0 0,0-1-1 0 0,0 1 0 0 0,0 0 0 0 0,0-1 1 0 0,0 1-1 0 0,0-1 0 0 0,0 1 1 0 0,0 0-1 0 0,0-1 0 0 0,0 1 0 0 0,0-1 1 0 0,0 1-1 0 0,0 0 0 0 0,0-1 1 0 0,0 1-1 0 0,0 0 0 0 0,0-1 0 0 0,-1 1 1 0 0,1-1-1 0 0,0 1 0 0 0,0 0 1 0 0,0-1-1 0 0,-1 1 0 0 0,1 0 0 0 0,0 0 1 0 0,-1-1-1 0 0,1 1 0 0 0,0 0 0 0 0,0 0 1 0 0,-1-1-1 0 0,1 1 0 0 0,0 0 1 0 0,-1 0-1 0 0,1 0 0 0 0,0-1 0 0 0,-1 1 1 0 0,1 0-1 0 0,-1 0 0 0 0,1 0 1 0 0,0 0-1 0 0,-1 0 0 0 0,1 0 0 0 0,-1 0 1 0 0,1 0-1 0 0,0 0 0 0 0,-1 0 1 0 0,-18 2 64 0 0,16 0-69 0 0,-1-1 0 0 0,1 1 0 0 0,0 0 0 0 0,0 0 0 0 0,0 0 0 0 0,0 0 0 0 0,1 1 0 0 0,-1-1 0 0 0,1 1 0 0 0,-1-1 0 0 0,1 1 0 0 0,0 0 0 0 0,0 0 0 0 0,0 0 0 0 0,0 1 0 0 0,1-1 0 0 0,-1 0 0 0 0,1 0 0 0 0,-2 5 0 0 0,0 5 36 0 0,-1 0-1 0 0,2-1 1 0 0,-3 27-1 0 0,4 5 182 0 0,3-1 0 0 0,1 1 0 0 0,17 86 0 0 0,-12-88-53 0 0,6 20 277 0 0,3-1 1 0 0,43 100-1 0 0,-12-36 435 0 0,-47-123-867 0 0,0 0 0 0 0,-1 0 0 0 0,1 0 0 0 0,0 0 0 0 0,-1 0 0 0 0,0 0 0 0 0,1 1-1 0 0,-1-1 1 0 0,0 0 0 0 0,0 0 0 0 0,0 0 0 0 0,0 0 0 0 0,-1 1 0 0 0,1-1 0 0 0,-1 0 0 0 0,1 0 0 0 0,-1 0 0 0 0,1 0-1 0 0,-1 0 1 0 0,-1 2 0 0 0,0-2 2 0 0,0 0 0 0 0,0 0 0 0 0,-1 0 0 0 0,1 0 0 0 0,0 0 0 0 0,-1-1 0 0 0,1 1 0 0 0,-1-1 0 0 0,0 1 0 0 0,1-1 0 0 0,-1 0 0 0 0,0 0 0 0 0,0-1 0 0 0,-5 2 0 0 0,-58 9-89 0 0,-1-2-1 0 0,-77-1 0 0 0,54-3 17 0 0,18-2 7 0 0,2 0 44 0 0,-97 17 1 0 0,167-20 18 0 0,0 0 1 0 0,1 0-1 0 0,-1 0 1 0 0,0 0 0 0 0,0 1-1 0 0,0-1 1 0 0,0 0-1 0 0,0 0 1 0 0,0 0-1 0 0,0 0 1 0 0,0 0 0 0 0,0 0-1 0 0,0 0 1 0 0,0 0-1 0 0,0 0 1 0 0,0 0 0 0 0,0 0-1 0 0,0 1 1 0 0,0-1-1 0 0,0 0 1 0 0,0 0 0 0 0,0 0-1 0 0,0 0 1 0 0,0 0-1 0 0,-1 0 1 0 0,1 0 0 0 0,0 0-1 0 0,0 0 1 0 0,0 0-1 0 0,0 0 1 0 0,0 0 0 0 0,0 0-1 0 0,0 1 1 0 0,0-1-1 0 0,0 0 1 0 0,0 0 0 0 0,0 0-1 0 0,0 0 1 0 0,0 0-1 0 0,0 0 1 0 0,0 0 0 0 0,-1 0-1 0 0,1 0 1 0 0,0 0-1 0 0,0 0 1 0 0,0 0 0 0 0,0 0-1 0 0,0 0 1 0 0,0 0-1 0 0,0 0 1 0 0,0 0-1 0 0,0 0 1 0 0,0 0 0 0 0,0 0-1 0 0,-1 0 1 0 0,1 0-1 0 0,0 0 1 0 0,0 0 0 0 0,0 0-1 0 0,11 2 246 0 0,21 1-81 0 0,240-21-98 0 0,122-2-59 0 0,-381 21-1546 0 0,1 0-1 0 0,-1 1 1 0 0,0 1 0 0 0,23 7-1 0 0,-19-4-1732 0 0,33 4-1 0 0,-18-7 61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34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514 43 848 0 0,'-5'-5'710'0'0,"0"1"0"0"0,0 0-1 0 0,0 0 1 0 0,-1 1 0 0 0,1-1 0 0 0,-1 1-1 0 0,0 1 1 0 0,0-1 0 0 0,0 1 0 0 0,0 0 0 0 0,0 0-1 0 0,0 1 1 0 0,-1-1 0 0 0,1 1 0 0 0,-1 1-1 0 0,1 0 1 0 0,0-1 0 0 0,-8 2 0 0 0,-7 1 411 0 0,0 0 0 0 0,0 2 0 0 0,0 0 1 0 0,-28 10-1 0 0,19-4 82 0 0,1 1 1 0 0,-52 28 0 0 0,71-33-824 0 0,-1 1-1 0 0,1 0 1 0 0,0 0 0 0 0,0 1-1 0 0,1 0 1 0 0,0 1 0 0 0,0 0 0 0 0,1 1-1 0 0,1 0 1 0 0,-10 15 0 0 0,15-22-259 0 0,0 0 0 0 0,1 0 1 0 0,0 0-1 0 0,-1 1 0 0 0,1-1 0 0 0,0 0 0 0 0,1 1 1 0 0,-1-1-1 0 0,0 1 0 0 0,1-1 0 0 0,0 1 1 0 0,0-1-1 0 0,0 1 0 0 0,0-1 0 0 0,1 1 1 0 0,1 5-1 0 0,0-4 5 0 0,0-1 1 0 0,0 1-1 0 0,0-1 1 0 0,0 0-1 0 0,1 0 1 0 0,0 0 0 0 0,0-1-1 0 0,0 1 1 0 0,0 0-1 0 0,0-1 1 0 0,5 3-1 0 0,5 3 72 0 0,-1 0 0 0 0,2-1 0 0 0,-1-1 0 0 0,1 0 0 0 0,1-1-1 0 0,20 7 1 0 0,-4-4-153 0 0,1-2-1 0 0,0-1 0 0 0,0-1 0 0 0,1-2 0 0 0,-1-1 1 0 0,52-4-1 0 0,-24-5-4548 0 0,-2-3-4862 0 0,-48 8 6087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35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80 7945 0 0,'9'-14'10061'0'0,"7"3"-6024"0"0,22-5-2586 0 0,-29 13-362 0 0,16-5-297 0 0,1 0 0 0 0,0 2 0 0 0,36-4 1 0 0,-46 8-468 0 0,1 1 0 0 0,-1 1 1 0 0,1 0-1 0 0,-1 1 0 0 0,1 1 0 0 0,26 6 1 0 0,-40-7-264 0 0,0 0 0 0 0,0 0-1 0 0,0 0 1 0 0,0 0 0 0 0,0 1 0 0 0,0-1 0 0 0,0 1 0 0 0,0-1 0 0 0,0 1 0 0 0,-1 0-1 0 0,1 0 1 0 0,-1 0 0 0 0,0 1 0 0 0,1-1 0 0 0,-1 1 0 0 0,0-1 0 0 0,0 1 0 0 0,-1 0-1 0 0,1-1 1 0 0,2 7 0 0 0,-3-5-12 0 0,0 0 0 0 0,-1 0 0 0 0,1-1 0 0 0,-1 1 0 0 0,0 0 0 0 0,0 0 0 0 0,-1 0 1 0 0,1 0-1 0 0,-1 0 0 0 0,0 0 0 0 0,0 0 0 0 0,0-1 0 0 0,0 1 0 0 0,0 0 0 0 0,-1-1 0 0 0,-4 8 0 0 0,-11 15 42 0 0,-2 0 0 0 0,0-1 1 0 0,-2-1-1 0 0,-36 33 0 0 0,-13 15 35 0 0,66-68-127 0 0,0 1 0 0 0,0 0 0 0 0,0 0 0 0 0,1 0 0 0 0,-1 1 0 0 0,1-1 0 0 0,-2 8 0 0 0,4-11 0 0 0,1-1 0 0 0,-1 1 0 0 0,1-1 0 0 0,0 1 0 0 0,0-1 0 0 0,0 1 0 0 0,0 0 0 0 0,0-1 0 0 0,0 1 0 0 0,0-1 0 0 0,0 1 0 0 0,0-1 0 0 0,1 1 0 0 0,-1-1 0 0 0,1 1 0 0 0,-1-1 0 0 0,1 1 0 0 0,0-1 0 0 0,-1 0 0 0 0,1 1 0 0 0,0-1 0 0 0,0 0 0 0 0,0 1 0 0 0,0-1 0 0 0,0 0 0 0 0,0 0 0 0 0,0 0 0 0 0,1 0 0 0 0,-1 0 0 0 0,0 0 0 0 0,1-1 0 0 0,-1 1 0 0 0,2 1 0 0 0,8 3 0 0 0,-1-1 0 0 0,1 0 0 0 0,0 0 0 0 0,1-1 0 0 0,-1 0 0 0 0,17 1 0 0 0,73 2 0 0 0,-74-6 0 0 0,8 1 0 0 0,0-2 0 0 0,1-1 0 0 0,-1-2 0 0 0,59-14 0 0 0,-75 13-4325 0 0,-1-1 0 0 0,32-15 0 0 0,-30 11 935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35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28 150 612 0 0,'-10'-19'2778'0'0,"-2"-4"3776"0"0,7 1 3657 0 0,5 21-10025 0 0,0 0 0 0 0,0 1 0 0 0,0-1 0 0 0,1 0 0 0 0,-1 1 0 0 0,0-1 0 0 0,1 0 0 0 0,-1 1 0 0 0,0-1 1 0 0,1 0-1 0 0,-1 1 0 0 0,1-1 0 0 0,-1 1 0 0 0,1-1 0 0 0,-1 1 0 0 0,1-1 0 0 0,-1 1 0 0 0,1-1 0 0 0,0 1 0 0 0,-1-1 0 0 0,1 1 0 0 0,0 0 0 0 0,-1-1 0 0 0,1 1 0 0 0,0 0 0 0 0,-1 0 0 0 0,1 0 0 0 0,1-1 0 0 0,23-3 1744 0 0,-19 4-1217 0 0,409-56 3861 0 0,-406 55-4627 0 0,93-9-2628 0 0,-101 10 2251 0 0,-1 1 0 0 0,1-1-1 0 0,0 0 1 0 0,-1 0 0 0 0,1 0 0 0 0,-1 1 0 0 0,1-1 0 0 0,-1 0 0 0 0,1 0 0 0 0,0 1 0 0 0,-1-1 0 0 0,1 1 0 0 0,3 3-3871 0 0,-4-2 3870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15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37 656 0 0,'0'-3'1432'0'0,"-2"-15"3135"0"0,2 18-4224 0 0,0-1 0 0 0,0 1 0 0 0,0-1 1 0 0,-1 0-1 0 0,1 1 0 0 0,0-1 0 0 0,0 1 0 0 0,0-1 0 0 0,0 0 0 0 0,0 1 0 0 0,0-1 1 0 0,0 1-1 0 0,1-1 0 0 0,-1 1 0 0 0,0-1 0 0 0,0 1 0 0 0,0-1 0 0 0,1 0 1 0 0,-1 1-1 0 0,0-1 0 0 0,0 1 0 0 0,1-1 0 0 0,-1 1 0 0 0,0 0 0 0 0,1-1 1 0 0,-1 1-1 0 0,1-1 0 0 0,2 2 51 0 0,-1 1 1 0 0,1-1 0 0 0,-1 1-1 0 0,0 0 1 0 0,0 0 0 0 0,1 0-1 0 0,-1 0 1 0 0,-1 0 0 0 0,1 0-1 0 0,0 1 1 0 0,0-1 0 0 0,-1 1-1 0 0,1-1 1 0 0,-1 1 0 0 0,0 0-1 0 0,2 4 1 0 0,15 54 2706 0 0,-16-52-2556 0 0,19 89 2624 0 0,-11-30-6520 0 0,-10-59 1442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36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0 664 0 0,'-15'10'1585'0'0,"-30"18"12921"0"0,57-21-11596 0 0,-6-3-2350 0 0,2-2 80 0 0,0 0 1 0 0,0-1-1 0 0,0 0 1 0 0,1 0 0 0 0,-1 0-1 0 0,13-2 1 0 0,-1 1 114 0 0,176-1 3714 0 0,-63-1-4781 0 0,-119 3-555 0 0,-6-1-1547 0 0,1 1-4686 0 0,-3-1 3801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36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31 388 0 0,'-3'-31'15113'0'0,"12"45"-13883"0"0,-1-1 0 0 0,0 1-1 0 0,0 1 1 0 0,-2-1 0 0 0,7 19 0 0 0,22 83 2294 0 0,-33-110-3364 0 0,28 97 2030 0 0,19 74 1823 0 0,-47-166-4021 0 0,7 22-334 0 0,-8-32 58 0 0,0 0 0 0 0,-1-1-1 0 0,1 1 1 0 0,0 0 0 0 0,0 0 0 0 0,0-1 0 0 0,0 1 0 0 0,0 0-1 0 0,0-1 1 0 0,0 1 0 0 0,0-1 0 0 0,0 0 0 0 0,0 1 0 0 0,0-1-1 0 0,0 0 1 0 0,0 1 0 0 0,0-1 0 0 0,0 0 0 0 0,0 0 0 0 0,0 0-1 0 0,1 0 1 0 0,-1 0 0 0 0,1 0 0 0 0,25-3-6805 0 0,-11-1 3914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36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378 132 136 0 0,'0'-5'434'0'0,"-1"0"1"0"0,1 0-1 0 0,-2 0 0 0 0,1 0 0 0 0,0 1 1 0 0,-1-1-1 0 0,0 0 0 0 0,0 1 1 0 0,0-1-1 0 0,-1 1 0 0 0,1 0 1 0 0,-1 0-1 0 0,0 0 0 0 0,0 0 0 0 0,-1 0 1 0 0,1 1-1 0 0,-1-1 0 0 0,0 1 1 0 0,0 0-1 0 0,0 0 0 0 0,0 0 0 0 0,0 1 1 0 0,-1-1-1 0 0,1 1 0 0 0,-8-2 1 0 0,4 0 121 0 0,-1 1 1 0 0,1 1 0 0 0,-1-1-1 0 0,0 1 1 0 0,0 1 0 0 0,0 0-1 0 0,0 0 1 0 0,0 0 0 0 0,0 1-1 0 0,0 1 1 0 0,0 0 0 0 0,0 0-1 0 0,-13 3 1 0 0,10 1-26 0 0,1-1-1 0 0,-1 1 1 0 0,1 1 0 0 0,1 0-1 0 0,-1 0 1 0 0,1 1-1 0 0,0 1 1 0 0,-16 14 0 0 0,21-17-294 0 0,1 0 0 0 0,-1 0 0 0 0,1 0 0 0 0,0 1-1 0 0,0 0 1 0 0,1 0 0 0 0,0 0 0 0 0,0 0 0 0 0,0 0 0 0 0,1 0 0 0 0,0 1 0 0 0,0-1 0 0 0,0 1 0 0 0,1 0 0 0 0,0 0 0 0 0,1-1 0 0 0,-1 14 0 0 0,2-14-162 0 0,0 0 0 0 0,0 0 0 0 0,0-1 0 0 0,1 1 0 0 0,0 0 1 0 0,0 0-1 0 0,0-1 0 0 0,1 1 0 0 0,0-1 0 0 0,0 0 0 0 0,7 9 0 0 0,-4-6 143 0 0,1-1 0 0 0,0 0 1 0 0,1 0-1 0 0,-1-1 0 0 0,1 0 0 0 0,15 9 0 0 0,-6-7 42 0 0,1 0-1 0 0,-1 0 1 0 0,1-2-1 0 0,0 0 1 0 0,1-1 0 0 0,-1-1-1 0 0,23 2 1 0 0,-25-5-260 0 0,1 0 0 0 0,-1-1 0 0 0,1 0 0 0 0,0-2 0 0 0,-1 0 0 0 0,0 0 0 0 0,26-9 0 0 0,-37 10 0 0 0,1-1 0 0 0,-1 0 0 0 0,1-1 0 0 0,-1 1 0 0 0,0-1 0 0 0,0 0 0 0 0,0 0 0 0 0,-1-1 0 0 0,1 1 0 0 0,-1-1 0 0 0,1 0 0 0 0,-1 0 0 0 0,-1-1 0 0 0,1 1 0 0 0,0-1 0 0 0,-1 0 0 0 0,0 0 0 0 0,0 0 0 0 0,-1 0 0 0 0,1 0 0 0 0,-1-1 0 0 0,0 1 0 0 0,-1-1 0 0 0,3-10 0 0 0,-4 10 0 0 0,0 0 0 0 0,0-1 0 0 0,-1 1 0 0 0,0-1 0 0 0,0 1 0 0 0,0 0 0 0 0,-1 0 0 0 0,0 0 0 0 0,0 0 0 0 0,0 0 0 0 0,-1 0 0 0 0,0 0 0 0 0,0 1 0 0 0,-1-1 0 0 0,1 1 0 0 0,-1 0 0 0 0,0 0 0 0 0,-8-7 0 0 0,-2-2 0 0 0,-1 1 0 0 0,-1 1 0 0 0,0 0 0 0 0,-28-16 0 0 0,13 11-639 0 0,-34-13-1 0 0,54 26 403 0 0,-1-1 0 0 0,1 2 0 0 0,-1 0 0 0 0,0 0 0 0 0,-1 1 0 0 0,-18-1 0 0 0,30 3 87 0 0,1 0 0 0 0,-1 0 0 0 0,0 0 1 0 0,0 0-1 0 0,0 0 0 0 0,0 0 0 0 0,1 0 0 0 0,-1 0 1 0 0,0 0-1 0 0,0 0 0 0 0,0 0 0 0 0,0 1 0 0 0,1-1 1 0 0,-1 0-1 0 0,0 1 0 0 0,0-1 0 0 0,1 0 0 0 0,-1 1 1 0 0,0-1-1 0 0,1 1 0 0 0,-2 0 0 0 0,2 0-34 0 0,0-1 0 0 0,0 1 0 0 0,0 0 0 0 0,0-1 0 0 0,1 1 0 0 0,-1-1 0 0 0,0 1 0 0 0,0-1 0 0 0,0 1-1 0 0,1-1 1 0 0,-1 1 0 0 0,0-1 0 0 0,0 1 0 0 0,1-1 0 0 0,-1 1 0 0 0,1-1 0 0 0,-1 1 0 0 0,0-1 0 0 0,1 0 0 0 0,-1 1 0 0 0,1-1-1 0 0,0 1 1 0 0,32 19-5642 0 0,-5-10 3002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37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353 23 1032 0 0,'-9'-2'584'0'0,"-23"-5"3230"0"0,-64-6 0 0 0,86 13-3188 0 0,0 0 1 0 0,1 0-1 0 0,-1 1 1 0 0,0 0-1 0 0,1 1 0 0 0,-1 0 1 0 0,1 1-1 0 0,0-1 1 0 0,-1 2-1 0 0,1-1 0 0 0,-9 7 1 0 0,10-6-155 0 0,1 0 1 0 0,1 1-1 0 0,-1 0 0 0 0,1 0 1 0 0,0 1-1 0 0,0 0 0 0 0,0 0 1 0 0,1 0-1 0 0,0 1 0 0 0,0-1 1 0 0,1 1-1 0 0,-7 14 0 0 0,9-16-240 0 0,0 1 0 0 0,0 0 0 0 0,1 0 0 0 0,0 0 0 0 0,0 0 0 0 0,0 1 0 0 0,1-1-1 0 0,0 0 1 0 0,0 0 0 0 0,0 0 0 0 0,1 1 0 0 0,0-1 0 0 0,0 0 0 0 0,1 0 0 0 0,0 0-1 0 0,0-1 1 0 0,0 1 0 0 0,4 6 0 0 0,1 1-6 0 0,1 0 1 0 0,0-1-1 0 0,1 0 0 0 0,1 0 0 0 0,0-1 1 0 0,0 0-1 0 0,1-1 0 0 0,0 0 1 0 0,1-1-1 0 0,0 0 0 0 0,1-1 0 0 0,18 10 1 0 0,-14-10 24 0 0,0 0 1 0 0,1-1 0 0 0,-1-1 0 0 0,1-1 0 0 0,1-1 0 0 0,-1 0-1 0 0,1-1 1 0 0,-1-1 0 0 0,32 0 0 0 0,-45-2-252 0 0,-1-1 0 0 0,1 1 0 0 0,-1-1 0 0 0,1 0 0 0 0,-1 1 0 0 0,0-2 0 0 0,1 1 0 0 0,-1-1 0 0 0,0 1 0 0 0,0-1 0 0 0,0 0 0 0 0,0-1 0 0 0,0 1 0 0 0,-1-1 0 0 0,1 1 0 0 0,-1-1 0 0 0,1 0 0 0 0,-1-1 0 0 0,0 1 0 0 0,0 0 0 0 0,-1-1 0 0 0,1 0 0 0 0,3-6 0 0 0,-3 4 0 0 0,-1-1 0 0 0,0 1 0 0 0,0-1 0 0 0,-1 0 0 0 0,1 1 0 0 0,-1-1 0 0 0,-1 0 0 0 0,1 0 0 0 0,-1 0 0 0 0,-1 0 0 0 0,1 0 0 0 0,-1 1 0 0 0,0-1 0 0 0,-4-13 0 0 0,-2 2-51 0 0,0 1 0 0 0,-1-1 0 0 0,0 1 0 0 0,-1 1 0 0 0,-2 0 0 0 0,1 0 0 0 0,-2 1 0 0 0,0 0 0 0 0,0 1 1 0 0,-2 0-1 0 0,-25-20 0 0 0,19 21 53 0 0,13 8-2995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37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9469 0 0,'10'18'9555'0'0,"-5"2"-4397"0"0,7 13-803 0 0,-11-32-4326 0 0,2 4 308 0 0,0 0-1 0 0,0 0 1 0 0,0 0 0 0 0,1 0-1 0 0,0-1 1 0 0,5 6 0 0 0,-7-9-254 0 0,0 1 1 0 0,0-1 0 0 0,0 0 0 0 0,0 0 0 0 0,1 0 0 0 0,-1 0-1 0 0,0 0 1 0 0,0 0 0 0 0,1-1 0 0 0,-1 1 0 0 0,1-1 0 0 0,-1 1-1 0 0,0-1 1 0 0,1 0 0 0 0,-1 0 0 0 0,1 0 0 0 0,-1 0 0 0 0,0-1-1 0 0,1 1 1 0 0,-1-1 0 0 0,5 0 0 0 0,-7 0-84 0 0,1 1 0 0 0,0 0 0 0 0,0 0 0 0 0,0-1 0 0 0,0 1 0 0 0,-1 0 0 0 0,1-1 0 0 0,0 1 0 0 0,0-1 0 0 0,-1 1 0 0 0,1-1 0 0 0,0 1 0 0 0,-1-1 0 0 0,1 0 0 0 0,-1 1 0 0 0,1-1 0 0 0,0 0 0 0 0,-1 1 0 0 0,1-1 0 0 0,-1 0 0 0 0,0 0 0 0 0,1 1 0 0 0,-1-1 0 0 0,0 0 0 0 0,1 0 0 0 0,-1 0 0 0 0,0 0 0 0 0,0 1 0 0 0,0-1 0 0 0,0 0 0 0 0,0 0 0 0 0,0 0 0 0 0,0 0 0 0 0,0 0 0 0 0,0 0 0 0 0,0 1 0 0 0,0-1 0 0 0,-1 0 0 0 0,1-1 0 0 0,-2-3-682 0 0,-1 0 0 0 0,1 0 0 0 0,-1 0 0 0 0,0 1 0 0 0,0-1 0 0 0,0 1 1 0 0,0 0-1 0 0,-1 0 0 0 0,0 0 0 0 0,0 1 0 0 0,0-1 0 0 0,0 1 0 0 0,0 0 0 0 0,-1 0 0 0 0,1 0 0 0 0,-1 1 0 0 0,0-1 0 0 0,-9-2 0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51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1 147 292 0 0,'0'1'8305'0'0,"14"7"-5021"0"0,26 5-2426 0 0,27-3 705 0 0,0-4 0 0 0,0-2-1 0 0,81-7 1 0 0,-49-4-78 0 0,150-33-1 0 0,-235 37-1390 0 0,15-3 206 0 0,37-13 0 0 0,-58 16-220 0 0,-1 0 0 0 0,1 0 0 0 0,-1-1 0 0 0,1 0 0 0 0,-1 0 1 0 0,-1-1-1 0 0,1 0 0 0 0,0 0 0 0 0,8-10 0 0 0,-13 13-54 0 0,-1 0 0 0 0,0 1 0 0 0,0-1-1 0 0,1 0 1 0 0,-1-1 0 0 0,-1 1 0 0 0,1 0 0 0 0,0 0 0 0 0,0 0-1 0 0,-1 0 1 0 0,0-1 0 0 0,1 1 0 0 0,-1 0 0 0 0,0 0 0 0 0,0-4-1 0 0,0 5-16 0 0,0 0 0 0 0,-1 0 0 0 0,1 0 0 0 0,0-1 0 0 0,-1 1 0 0 0,1 0 0 0 0,0 0 0 0 0,-1 0 0 0 0,0 1 0 0 0,1-1 0 0 0,-1 0 0 0 0,1 0 0 0 0,-1 0 0 0 0,0 0 0 0 0,0 0 0 0 0,1 1 0 0 0,-1-1 0 0 0,0 0 0 0 0,0 1 0 0 0,0-1 0 0 0,0 1 0 0 0,0-1 0 0 0,0 1 0 0 0,0-1 0 0 0,0 1 0 0 0,0 0 0 0 0,0-1 0 0 0,0 1 0 0 0,0 0 0 0 0,0 0 0 0 0,0 0 0 0 0,0 0 0 0 0,0 0 0 0 0,-1 0 0 0 0,1 0 0 0 0,0 0 0 0 0,-1 0 0 0 0,-3 1 20 0 0,1 0-1 0 0,0 0 1 0 0,0 0 0 0 0,0 0 0 0 0,0 0-1 0 0,0 1 1 0 0,0 0 0 0 0,1 0 0 0 0,-1 0-1 0 0,1 0 1 0 0,-1 0 0 0 0,1 1 0 0 0,0 0-1 0 0,-1 0 1 0 0,1-1 0 0 0,1 2-1 0 0,-1-1 1 0 0,0 0 0 0 0,1 1 0 0 0,0-1-1 0 0,0 1 1 0 0,0-1 0 0 0,0 1 0 0 0,0 0-1 0 0,1 0 1 0 0,-1 0 0 0 0,0 6 0 0 0,0 0 75 0 0,1-1 0 0 0,0 1 0 0 0,1 0 0 0 0,0-1 1 0 0,0 1-1 0 0,1-1 0 0 0,3 19 0 0 0,23 65 529 0 0,-22-78-535 0 0,26 65 707 0 0,3-2 0 0 0,59 98 0 0 0,31 68 923 0 0,-122-239-1758 0 0,0 1-1 0 0,0 0 0 0 0,0 0 1 0 0,-1 0-1 0 0,0 0 0 0 0,0 0 1 0 0,0 8-1 0 0,-1-13 11 0 0,-1-1 0 0 0,1 1 0 0 0,0 0 0 0 0,-1 0 1 0 0,1 0-1 0 0,-1-1 0 0 0,1 1 0 0 0,-1 0 0 0 0,1-1 0 0 0,-1 1 0 0 0,0 0 0 0 0,1-1 0 0 0,-1 1 0 0 0,0-1 0 0 0,1 1 0 0 0,-1-1 0 0 0,0 1 1 0 0,0-1-1 0 0,1 1 0 0 0,-1-1 0 0 0,0 0 0 0 0,0 0 0 0 0,0 1 0 0 0,-1-1 0 0 0,-22 6-244 0 0,-209 16-564 0 0,-33 4 753 0 0,208-18 200 0 0,-54 9 203 0 0,98-14-153 0 0,0 1-1 0 0,1 1 1 0 0,-1 0-1 0 0,1 0 1 0 0,-21 13-1 0 0,33-18-134 0 0,0 0-1 0 0,0 1 0 0 0,1-1 1 0 0,-1 1-1 0 0,0-1 0 0 0,0 1 0 0 0,1-1 1 0 0,-1 1-1 0 0,0-1 0 0 0,1 1 1 0 0,-1 0-1 0 0,0-1 0 0 0,1 1 1 0 0,-1 0-1 0 0,1 0 0 0 0,-1 0 0 0 0,1-1 1 0 0,0 1-1 0 0,-1 0 0 0 0,1 0 1 0 0,0 0-1 0 0,0 0 0 0 0,-1 0 0 0 0,1 1 1 0 0,0-1 8 0 0,1 0 1 0 0,-1 0 0 0 0,1 0-1 0 0,-1 0 1 0 0,1-1 0 0 0,-1 1-1 0 0,1 0 1 0 0,0 0 0 0 0,-1 0-1 0 0,1-1 1 0 0,0 1 0 0 0,-1 0-1 0 0,1-1 1 0 0,0 1 0 0 0,0-1-1 0 0,0 1 1 0 0,0-1 0 0 0,1 1-1 0 0,5 2 61 0 0,0 0 0 0 0,0-1-1 0 0,0 0 1 0 0,11 2 0 0 0,28 2-107 0 0,0-2 0 0 0,56-3 0 0 0,92-13-3 0 0,-103 5 1 0 0,148-15 0 0 0,-191 8 0 0 0,-44 13-1707 0 0,1 1-1 0 0,0-1 1 0 0,0 1-1 0 0,0 0 1 0 0,-1 0-1 0 0,1 1 1 0 0,7 0-1 0 0,4 3-1566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52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48 6173 0 0,'-4'-5'1828'0'0,"0"0"0"0"0,0 0 0 0 0,-1 0 1 0 0,1 0-1 0 0,-1 1 0 0 0,-9-7 1 0 0,13 10-1639 0 0,-1 0 1 0 0,1 1 0 0 0,0-1 0 0 0,-1 0-1 0 0,1 0 1 0 0,-1 1 0 0 0,1-1 0 0 0,-1 1 0 0 0,0-1-1 0 0,1 1 1 0 0,-1 0 0 0 0,0-1 0 0 0,1 1 0 0 0,-1 0-1 0 0,1 0 1 0 0,-1 0 0 0 0,0 0 0 0 0,1 1-1 0 0,-1-1 1 0 0,0 0 0 0 0,1 1 0 0 0,-1-1 0 0 0,1 1-1 0 0,-1-1 1 0 0,1 1 0 0 0,-1 0 0 0 0,1 0-1 0 0,-1 0 1 0 0,1 0 0 0 0,0 0 0 0 0,0 0 0 0 0,-2 1-1 0 0,-8 11 306 0 0,1 1 0 0 0,0 1 0 0 0,0-1 0 0 0,2 1 0 0 0,0 1 0 0 0,1 0 0 0 0,0 0 0 0 0,1 0 0 0 0,1 1 0 0 0,1 0 0 0 0,0 0 0 0 0,1 0 0 0 0,1 0 0 0 0,0 21 0 0 0,2-30-492 0 0,0 0 0 0 0,1 0 0 0 0,0 0 0 0 0,0-1 0 0 0,1 1 0 0 0,0 0 0 0 0,1-1 0 0 0,-1 0 0 0 0,1 1 0 0 0,1-1 0 0 0,-1 0 0 0 0,1-1 0 0 0,1 1 0 0 0,-1-1 0 0 0,1 1 0 0 0,0-1 0 0 0,0-1 0 0 0,9 8 0 0 0,-4-5-5 0 0,0-1 0 0 0,0-1-1 0 0,0 0 1 0 0,1 0 0 0 0,0-1 0 0 0,1 0-1 0 0,-1-1 1 0 0,1 0 0 0 0,0-1 0 0 0,-1 0-1 0 0,15 1 1 0 0,0-1 1 0 0,1-1 0 0 0,0-2 0 0 0,-1 0 0 0 0,1-2 0 0 0,-1-1 0 0 0,1-1 0 0 0,-1-1 0 0 0,0-1 0 0 0,-1-2 0 0 0,40-16 0 0 0,-63 23-674 0 0,1 0-1 0 0,-1 0 1 0 0,1-1-1 0 0,-1 1 1 0 0,1 0 0 0 0,-1-1-1 0 0,0 0 1 0 0,0 1-1 0 0,0-1 1 0 0,0 0-1 0 0,0 0 1 0 0,0-1 0 0 0,0 1-1 0 0,0 0 1 0 0,-1 0-1 0 0,0-1 1 0 0,1 1 0 0 0,-1-1-1 0 0,0 1 1 0 0,2-6-1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52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42 7529 0 0,'-115'-4'20990'0'0,"123"5"-20290"0"0,55 1 187 0 0,0-3 0 0 0,0-2 0 0 0,63-12 0 0 0,-119 14-1345 0 0,0-1 1 0 0,-1 1-1 0 0,0-1 1 0 0,1 0-1 0 0,-1 0 0 0 0,0-1 1 0 0,10-6-1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53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127 127 36 0 0,'-67'-25'4016'0'0,"11"5"5852"0"0,56 20-9747 0 0,0 0 1 0 0,0 0-1 0 0,0 0 0 0 0,-1 0 1 0 0,1 0-1 0 0,0 0 0 0 0,0-1 1 0 0,0 1-1 0 0,-1 0 1 0 0,1 0-1 0 0,0 0 0 0 0,0 0 1 0 0,0 0-1 0 0,0 0 0 0 0,0-1 1 0 0,0 1-1 0 0,-1 0 1 0 0,1 0-1 0 0,0 0 0 0 0,0 0 1 0 0,0-1-1 0 0,0 1 0 0 0,0 0 1 0 0,0 0-1 0 0,0 0 0 0 0,0-1 1 0 0,0 1-1 0 0,0 0 1 0 0,0 0-1 0 0,0 0 0 0 0,0-1 1 0 0,0 1-1 0 0,0 0 0 0 0,0 0 1 0 0,0 0-1 0 0,0-1 0 0 0,0 1 1 0 0,0 0-1 0 0,0 0 1 0 0,0 0-1 0 0,0-1 0 0 0,0 1 1 0 0,0 0-1 0 0,1 0 0 0 0,-1 0 1 0 0,0 0-1 0 0,0-1 0 0 0,0 1 1 0 0,0 0-1 0 0,0 0 0 0 0,1 0 1 0 0,-1 0-1 0 0,0 0 1 0 0,0 0-1 0 0,0-1 0 0 0,9-5 1880 0 0,-9 6-2085 0 0,12-5 975 0 0,-1 0-1 0 0,1 1 0 0 0,0 0 0 0 0,0 1 0 0 0,1 1 0 0 0,20-2 1 0 0,-12 1-144 0 0,315-32 2408 0 0,-328 34-4271 0 0,1 1-1 0 0,-1 0 1 0 0,1 0 0 0 0,-1 1-1 0 0,1 0 1 0 0,-1 0 0 0 0,0 1-1 0 0,0 0 1 0 0,1 1 0 0 0,8 3-1 0 0,-6 0-2396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53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8969 0 0,'-8'7'17487'0'0,"47"-10"-16586"0"0,0 1 1 0 0,0 2 0 0 0,-1 2-1 0 0,1 2 1 0 0,0 1-1 0 0,52 14 1 0 0,-85-17-902 0 0,0-1 0 0 0,0 2 0 0 0,-1-1 0 0 0,1 0 0 0 0,-1 1 0 0 0,1 0 0 0 0,-1 1 0 0 0,0-1 0 0 0,-1 1 0 0 0,1 0 0 0 0,5 5 0 0 0,-8-6 0 0 0,0-1 0 0 0,-1 1 0 0 0,1 0 0 0 0,0 0 0 0 0,-1-1 0 0 0,0 1 0 0 0,1 0 0 0 0,-1 1 0 0 0,-1-1 0 0 0,1 0 0 0 0,0 0 0 0 0,-1 0 0 0 0,1 0 0 0 0,-1 1 0 0 0,0-1 0 0 0,0 0 0 0 0,-1 0 0 0 0,1 1 0 0 0,0-1 0 0 0,-1 0 0 0 0,0 0 0 0 0,-1 5 0 0 0,-8 16 0 0 0,-1-1 0 0 0,-1 0 0 0 0,-1-1 0 0 0,-1 0 0 0 0,-29 35 0 0 0,23-31 0 0 0,-29 34 0 0 0,33-43 0 0 0,1 0 0 0 0,1 2 0 0 0,1-1 0 0 0,1 2 0 0 0,-20 40 0 0 0,31-58 0 0 0,1 0 0 0 0,-1 0 0 0 0,0 0 0 0 0,1 0 0 0 0,-1 0 0 0 0,1 0 0 0 0,0 0 0 0 0,-1 1 0 0 0,1-1 0 0 0,0 0 0 0 0,1 0 0 0 0,-1 0 0 0 0,0 1 0 0 0,1-1 0 0 0,-1 0 0 0 0,1 0 0 0 0,-1 0 0 0 0,1 0 0 0 0,0 0 0 0 0,0 0 0 0 0,1 2 0 0 0,1-1 0 0 0,-1-1 0 0 0,0 1 0 0 0,1-1 0 0 0,0 1 0 0 0,-1-1 0 0 0,1 0 0 0 0,0 0 0 0 0,0 0 0 0 0,0-1 0 0 0,1 1 0 0 0,5 1 0 0 0,4 1 0 0 0,0-1 0 0 0,0 0 0 0 0,0-1 0 0 0,0-1 0 0 0,0 0 0 0 0,15-1 0 0 0,61-8-554 0 0,-1-4 0 0 0,107-30 0 0 0,-83 17-785 0 0,-64 11-7256 0 0,-23 4 4966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15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45 151 680 0 0,'-1'-1'145'0'0,"-5"-4"572"0"0,1 0 1 0 0,0-1 0 0 0,0 1 0 0 0,0-1 0 0 0,-6-10-1 0 0,10 15-502 0 0,0 0-1 0 0,0-1 1 0 0,1 1 0 0 0,-1-1-1 0 0,1 1 1 0 0,-1-1-1 0 0,1 0 1 0 0,-1 1-1 0 0,1-1 1 0 0,0 0-1 0 0,0 1 1 0 0,0-1 0 0 0,0 1-1 0 0,0-1 1 0 0,0 0-1 0 0,1 1 1 0 0,-1-1-1 0 0,0 0 1 0 0,1 1 0 0 0,-1-1-1 0 0,1 1 1 0 0,0-1-1 0 0,-1 1 1 0 0,1-1-1 0 0,0 1 1 0 0,0 0-1 0 0,0-1 1 0 0,0 1 0 0 0,0 0-1 0 0,0 0 1 0 0,0 0-1 0 0,2-2 1 0 0,3-2 262 0 0,1 1 1 0 0,0 0 0 0 0,-1 0-1 0 0,1 0 1 0 0,1 0 0 0 0,-1 1-1 0 0,15-4 1 0 0,-1 2 496 0 0,36-5 1 0 0,-20 6-457 0 0,0 2-1 0 0,-1 2 1 0 0,1 1 0 0 0,0 2 0 0 0,-1 1 0 0 0,1 2 0 0 0,-1 2 0 0 0,-1 1 0 0 0,0 2 0 0 0,0 1-1 0 0,-1 2 1 0 0,0 1 0 0 0,-2 1 0 0 0,0 3 0 0 0,0 0 0 0 0,34 29 0 0 0,-57-40-385 0 0,0 0 0 0 0,0 0 0 0 0,-1 1 1 0 0,0 1-1 0 0,0 0 0 0 0,-1 0 0 0 0,-1 0 0 0 0,1 0 1 0 0,7 21-1 0 0,-12-25-76 0 0,0-1 1 0 0,0 1-1 0 0,-1 0 0 0 0,0 0 1 0 0,0 0-1 0 0,0 0 1 0 0,-1 0-1 0 0,0 0 0 0 0,0 0 1 0 0,-1 0-1 0 0,1 1 1 0 0,-2-2-1 0 0,1 1 0 0 0,0 0 1 0 0,-1 0-1 0 0,0 0 1 0 0,0-1-1 0 0,-1 1 0 0 0,0-1 1 0 0,0 1-1 0 0,-5 6 1 0 0,1-3-8 0 0,-1-1 0 0 0,0 1 0 0 0,0-2 0 0 0,0 1 0 0 0,-1-1 0 0 0,-1 0 0 0 0,1-1 0 0 0,-1 0 0 0 0,0-1 0 0 0,0 0 0 0 0,-15 5 0 0 0,4-3 20 0 0,0 0-1 0 0,0-2 1 0 0,-1-1 0 0 0,-42 3 0 0 0,22-6-619 0 0,0-2 0 0 0,0-2 0 0 0,0-2 0 0 0,1-1 0 0 0,-43-13 0 0 0,63 12-1748 0 0,13 0-2047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53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91 572 0 0,'-30'-29'24095'0'0,"33"28"-23581"0"0,0 0 1 0 0,0 0-1 0 0,0 0 0 0 0,0 0 0 0 0,0 1 1 0 0,0-1-1 0 0,0 1 0 0 0,0 0 1 0 0,5 0-1 0 0,123-6 358 0 0,-37 3 171 0 0,149-23-1 0 0,-113 5-1566 0 0,-123 22-3346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54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1016 0 0,'-13'9'1517'0'0,"-12"10"2316"0"0,12-4 4242 0 0,16-12-5830 0 0,2 0-1682 0 0,-1 0 0 0 0,1-1 0 0 0,0 1 0 0 0,0-1 0 0 0,0 0 0 0 0,0 0 0 0 0,1 0 0 0 0,-1-1 0 0 0,0 0 0 0 0,1 0 0 0 0,10 0 0 0 0,73 0 2400 0 0,-59-2-2247 0 0,385-17 4930 0 0,-402 16-6260 0 0,0 0 0 0 0,0 0-1 0 0,14-6 1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03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77 260 6025 0 0,'-12'-10'3100'0'0,"-1"-1"0"0"0,2 0 1 0 0,-1-1-1 0 0,-15-22 1 0 0,27 34-3025 0 0,-1 0 0 0 0,1-1 0 0 0,0 1 0 0 0,0 0 0 0 0,0-1 0 0 0,0 1 0 0 0,0 0 0 0 0,0-1 0 0 0,0 1 0 0 0,0-1 0 0 0,0 1 0 0 0,0 0 0 0 0,0-1 0 0 0,0 1 0 0 0,0 0 1 0 0,0-1-1 0 0,0 1 0 0 0,0 0 0 0 0,0-1 0 0 0,0 1 0 0 0,1 0 0 0 0,-1-1 0 0 0,0 1 0 0 0,0 0 0 0 0,0-1 0 0 0,1 1 0 0 0,-1 0 0 0 0,0-1 0 0 0,0 1 0 0 0,1 0 0 0 0,-1 0 0 0 0,0-1 0 0 0,1 1 1 0 0,-1 0-1 0 0,0 0 0 0 0,1-1 0 0 0,11-5 816 0 0,-11 5-849 0 0,14-5 466 0 0,0 1-1 0 0,0 1 0 0 0,1 0 1 0 0,17-2-1 0 0,1 0-72 0 0,255-43 2088 0 0,-10 1-736 0 0,-173 14-1587 0 0,-106 34-201 0 0,1 0 0 0 0,-1 0 0 0 0,0 0 0 0 0,0-1 0 0 0,1 1 0 0 0,-1 0 0 0 0,0 0 0 0 0,0 0 0 0 0,1 0 0 0 0,-1 0 0 0 0,0 0 0 0 0,0 0 0 0 0,1 0 0 0 0,-1 0 0 0 0,0 0 0 0 0,0 1 0 0 0,1-1 0 0 0,-1 0 0 0 0,0 0 0 0 0,0 0 0 0 0,0 0 0 0 0,1 0 0 0 0,-1 0 0 0 0,0 0 0 0 0,0 1 0 0 0,0-1 0 0 0,1 0 0 0 0,-1 0 0 0 0,0 0 0 0 0,0 0 0 0 0,0 1 0 0 0,0-1 0 0 0,1 0 0 0 0,-1 0 0 0 0,0 0 0 0 0,0 1 0 0 0,0-1 0 0 0,0 0 0 0 0,0 0 0 0 0,0 1 0 0 0,0-1 0 0 0,0 0 0 0 0,0 0 0 0 0,0 1 0 0 0,0-1 0 0 0,0 0 0 0 0,0 1 0 0 0,-1 6 0 0 0,-6 20 0 0 0,-11 29 0 0 0,18-55 0 0 0,-11 33 0 0 0,2-1 0 0 0,1 1 0 0 0,2 0 0 0 0,2 1 0 0 0,-1 62 0 0 0,7-26 0 0 0,22 126 0 0 0,-13-145 0 0 0,25 76 0 0 0,-14-64 0 0 0,-22-57 0 0 0,-10-2 0 0 0,-6-3 0 0 0,0-2 0 0 0,-27-2 0 0 0,0 0 0 0 0,-33 2 0 0 0,-201 3 0 0 0,199 2 0 0 0,-120 23 0 0 0,185-26 0 0 0,7-1 0 0 0,1 0 0 0 0,-1 0 0 0 0,0 0 0 0 0,1 0 0 0 0,-1 1 0 0 0,1 0 0 0 0,0 0 0 0 0,0 1 0 0 0,0-1 0 0 0,0 1 0 0 0,0 0 0 0 0,-6 5 0 0 0,11-7 0 0 0,0-1 0 0 0,0 0 0 0 0,-1 1 0 0 0,1-1 0 0 0,0 0 0 0 0,0 1 0 0 0,0-1 0 0 0,0 1 0 0 0,0-1 0 0 0,0 1 0 0 0,0-1 0 0 0,0 0 0 0 0,0 1 0 0 0,0-1 0 0 0,0 1 0 0 0,0-1 0 0 0,0 1 0 0 0,0-1 0 0 0,0 0 0 0 0,0 1 0 0 0,0-1 0 0 0,0 1 0 0 0,1-1 0 0 0,-1 0 0 0 0,0 1 0 0 0,0-1 0 0 0,0 1 0 0 0,1-1 0 0 0,-1 0 0 0 0,0 1 0 0 0,1-1 0 0 0,-1 0 0 0 0,0 0 0 0 0,1 1 0 0 0,-1-1 0 0 0,1 0 0 0 0,11 8 0 0 0,9-1 0 0 0,1 0 0 0 0,0-2 0 0 0,0-1 0 0 0,1 0 0 0 0,43 0 0 0 0,-56-3 0 0 0,185 6 0 0 0,-146-7 0 0 0,97-14 0 0 0,-87-2-4286 0 0,-41 11 637 0 0,33-6 0 0 0,-35 9 20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03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35 489 8089 0 0,'-1'3'6920'0'0,"-7"9"-247"0"0,-7-9-648 0 0,13-3-5329 0 0,1-2-69 0 0,-1-9-403 0 0,0 1 0 0 0,0 0 1 0 0,1-1-1 0 0,1 1 0 0 0,-1-1 0 0 0,2 1 1 0 0,-1-1-1 0 0,4-16 0 0 0,3-6 636 0 0,14-45-1 0 0,-15 57-859 0 0,1 1 0 0 0,2 0 0 0 0,0 1 0 0 0,1 0 0 0 0,1 0 0 0 0,0 1 0 0 0,1 0 0 0 0,20-20 0 0 0,-24 29 0 0 0,1 1 0 0 0,0 0 0 0 0,1 0 0 0 0,-1 1 0 0 0,2 0 0 0 0,-1 1 0 0 0,1 0 0 0 0,0 1 0 0 0,0 0 0 0 0,0 1 0 0 0,1 0 0 0 0,-1 1 0 0 0,1 0 0 0 0,0 0 0 0 0,0 2 0 0 0,16-2 0 0 0,-15 3 0 0 0,0 0 0 0 0,0 1 0 0 0,0 0 0 0 0,0 1 0 0 0,0 0 0 0 0,18 7 0 0 0,-25-7 0 0 0,-1 0 0 0 0,1 0 0 0 0,-1 1 0 0 0,0-1 0 0 0,0 1 0 0 0,0 1 0 0 0,0-1 0 0 0,-1 1 0 0 0,0 0 0 0 0,1 0 0 0 0,-1 0 0 0 0,0 0 0 0 0,-1 1 0 0 0,1 0 0 0 0,-1-1 0 0 0,0 1 0 0 0,3 7 0 0 0,-5-9 0 0 0,0 1 0 0 0,0-1 0 0 0,0 1 0 0 0,-1-1 0 0 0,1 1 0 0 0,-1-1 0 0 0,0 1 0 0 0,0-1 0 0 0,0 1 0 0 0,0 0 0 0 0,0-1 0 0 0,-1 1 0 0 0,0-1 0 0 0,0 1 0 0 0,0-1 0 0 0,0 1 0 0 0,0-1 0 0 0,-1 0 0 0 0,0 0 0 0 0,1 0 0 0 0,-4 4 0 0 0,0 0 0 0 0,0 0 0 0 0,-1-1 0 0 0,1 1 0 0 0,-1-1 0 0 0,-1-1 0 0 0,1 1 0 0 0,-1-1 0 0 0,-9 5 0 0 0,-9 5 0 0 0,0-2 0 0 0,-1-1 0 0 0,0-1 0 0 0,-48 13 0 0 0,61-22 0 0 0,53-4 0 0 0,1 1 0 0 0,-1 2 0 0 0,69 11 0 0 0,-78-6 0 0 0,1 1 0 0 0,-2 2 0 0 0,1 1 0 0 0,-1 1 0 0 0,0 2 0 0 0,-1 1 0 0 0,48 32 0 0 0,-72-43 0 0 0,0 1 0 0 0,-1-1 0 0 0,0 1 0 0 0,0 1 0 0 0,0-1 0 0 0,0 1 0 0 0,-1-1 0 0 0,0 1 0 0 0,0 0 0 0 0,0 0 0 0 0,4 10 0 0 0,-6-13 0 0 0,-1 1 0 0 0,1 0 0 0 0,-1 0 0 0 0,1 0 0 0 0,-1-1 0 0 0,0 1 0 0 0,0 0 0 0 0,0 0 0 0 0,0 0 0 0 0,0 0 0 0 0,-1-1 0 0 0,1 1 0 0 0,-1 0 0 0 0,0 0 0 0 0,0-1 0 0 0,0 1 0 0 0,0 0 0 0 0,-1-1 0 0 0,1 1 0 0 0,0-1 0 0 0,-1 1 0 0 0,0-1 0 0 0,0 0 0 0 0,0 0 0 0 0,-2 3 0 0 0,-4 1 0 0 0,0 0 0 0 0,0 0 0 0 0,-1 0 0 0 0,0-1 0 0 0,0 0 0 0 0,0-1 0 0 0,0 0 0 0 0,-1 0 0 0 0,-18 3 0 0 0,-1 0 0 0 0,-1-3 0 0 0,-32 2 0 0 0,11-3 0 0 0,0-2 0 0 0,1-2 0 0 0,-1-3 0 0 0,1-2 0 0 0,-1-2 0 0 0,2-2 0 0 0,-56-19 0 0 0,68 12 23 0 0,35 16-28 0 0,1 0-1 0 0,-1 1 1 0 0,1-1-1 0 0,-1 0 1 0 0,1 0-1 0 0,0 0 0 0 0,0-1 1 0 0,-1 1-1 0 0,1 0 1 0 0,0 0-1 0 0,0-1 1 0 0,0 1-1 0 0,0 0 1 0 0,0-1-1 0 0,1 1 0 0 0,-1-1 1 0 0,0 0-1 0 0,1 1 1 0 0,-1-1-1 0 0,0-1 1 0 0,1 2-582 0 0,2-1 106 0 0,0 1 0 0 0,-1-1 0 0 0,1 1 1 0 0,0 0-1 0 0,0-1 0 0 0,0 1 0 0 0,0 0 0 0 0,0 0 0 0 0,0 0 1 0 0,0 1-1 0 0,0-1 0 0 0,0 0 0 0 0,0 1 0 0 0,1-1 1 0 0,-1 1-1 0 0,0 0 0 0 0,0 0 0 0 0,1 0 0 0 0,3 0 0 0 0,4-1-1690 0 0,10-1-1306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03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55 696 0 0,'8'-6'1099'0'0,"0"0"0"0"0,0 1 0 0 0,0 0 0 0 0,1 1 0 0 0,0 0 0 0 0,0 0 0 0 0,0 1 0 0 0,1 0 1 0 0,14-2-1 0 0,1 1 1094 0 0,1 1 1 0 0,37 0-1 0 0,18 6 1549 0 0,-72-2-3271 0 0,0 0 1 0 0,0 1-1 0 0,-1 0 0 0 0,1 0 0 0 0,-1 1 1 0 0,0 0-1 0 0,9 4 0 0 0,-15-6-362 0 0,-1 0 0 0 0,0-1 1 0 0,0 1-1 0 0,1 0 0 0 0,-1 0 0 0 0,0 0 0 0 0,0 0 1 0 0,0 0-1 0 0,0 0 0 0 0,0 0 0 0 0,0 0 0 0 0,0 0 0 0 0,0 1 1 0 0,-1-1-1 0 0,1 0 0 0 0,0 1 0 0 0,-1-1 0 0 0,1 0 1 0 0,-1 1-1 0 0,1-1 0 0 0,-1 1 0 0 0,0-1 0 0 0,1 3 1 0 0,-2-1-3 0 0,1 0 1 0 0,-1-1-1 0 0,1 1 1 0 0,-1-1 0 0 0,0 1-1 0 0,0-1 1 0 0,0 1-1 0 0,-1-1 1 0 0,1 0 0 0 0,0 1-1 0 0,-1-1 1 0 0,-2 3 0 0 0,-6 6 137 0 0,0 0 1 0 0,-2-1-1 0 0,-20 15 1 0 0,25-20-118 0 0,-48 34 410 0 0,37-28-351 0 0,1 1 1 0 0,0 0 0 0 0,1 2 0 0 0,1-1-1 0 0,0 2 1 0 0,-12 16 0 0 0,25-29-187 0 0,0 0-1 0 0,1 1 1 0 0,-1 0-1 0 0,1-1 1 0 0,0 1-1 0 0,0 0 1 0 0,0-1-1 0 0,0 1 1 0 0,0 0-1 0 0,0 3 1 0 0,1-5-1 0 0,0 1 0 0 0,0-1 0 0 0,0 0 0 0 0,0 0 0 0 0,0 0 0 0 0,0 0 0 0 0,0 1 0 0 0,0-1 0 0 0,0 0 0 0 0,0 0 0 0 0,1 0 0 0 0,-1 0 0 0 0,0 0 0 0 0,1 0 0 0 0,-1 0 0 0 0,1 0 0 0 0,-1 0 0 0 0,1 0 0 0 0,0 0 0 0 0,-1 0 0 0 0,1 0 0 0 0,0 0 0 0 0,0 0 0 0 0,0 0 0 0 0,-1-1 0 0 0,1 1 0 0 0,0 0 0 0 0,0-1 0 0 0,2 2 0 0 0,0 0 0 0 0,2 1 0 0 0,1 0 0 0 0,0 0 0 0 0,0-1 0 0 0,0 1 0 0 0,0-1 0 0 0,0-1 0 0 0,1 1 0 0 0,9 1 0 0 0,53 1 0 0 0,-19-5-1234 0 0,77-10-1 0 0,-103 7 556 0 0,0-1-1 0 0,0-1 0 0 0,-1-1 0 0 0,0-1 1 0 0,29-15-1 0 0,-25 10-6952 0 0,-15 6 4445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03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79 1196 0 0,'-18'-16'8611'0'0,"18"15"-8176"0"0,0 0 1 0 0,0 0-1 0 0,0 0 0 0 0,0 0 0 0 0,0 0 1 0 0,0 0-1 0 0,0 0 0 0 0,0 1 1 0 0,1-1-1 0 0,-1 0 0 0 0,0 0 1 0 0,1 0-1 0 0,-1 0 0 0 0,1 1 0 0 0,-1-1 1 0 0,1 0-1 0 0,-1 0 0 0 0,1 0 1 0 0,6-1 636 0 0,0 0-1 0 0,0 0 1 0 0,0 1 0 0 0,11-1 0 0 0,56 2 2686 0 0,-56 1-3036 0 0,97 6 356 0 0,53 0 1355 0 0,-140-7-2098 0 0,0-2 0 0 0,0-1-1 0 0,53-13 1 0 0,16-14-1022 0 0,-96 29-424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03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0 9177 0 0,'-64'57'17795'0'0,"64"-55"-17602"0"0,1-1 0 0 0,0 0 0 0 0,-1 0 1 0 0,1 1-1 0 0,0-1 0 0 0,-1 0 0 0 0,1 0 0 0 0,0 0 1 0 0,0 0-1 0 0,0 0 0 0 0,0 0 0 0 0,0 0 0 0 0,0-1 1 0 0,0 1-1 0 0,1 0 0 0 0,0 0 0 0 0,16 6 185 0 0,0-1 0 0 0,0 0 1 0 0,1-2-1 0 0,0 0 0 0 0,29 2 0 0 0,-9-1-136 0 0,-12-1-242 0 0,66 11 0 0 0,131 3 0 0 0,-221-17 0 0 0,12-4 0 0 0,-3-3 110 0 0,-11 4-625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0 686 636 0 0,'4'9'13846'0'0,"-4"-9"-13551"0"0,15-5 4094 0 0,15-13-2144 0 0,-16 7-1691 0 0,-1 0 1 0 0,0-1 0 0 0,-1 0-1 0 0,0-1 1 0 0,-1 0 0 0 0,0-1 0 0 0,-2 0-1 0 0,1-1 1 0 0,8-20 0 0 0,6-17-34 0 0,24-79 0 0 0,-36 96-222 0 0,0-9 32 0 0,-2-1 1 0 0,-1 0 0 0 0,3-69 0 0 0,-7 64 371 0 0,-4 44-30 0 0,0 8-200 0 0,3 16 42 0 0,0 29-3 0 0,-12 178-271 0 0,3-147-217 0 0,3-34-24 0 0,0-16 0 0 0,-1 1 0 0 0,1-11 0 0 0,-3 36 0 0 0,4 49 0 0 0,0-101-576 0 0,1 0 0 0 0,0-1 0 0 0,0 1-1 0 0,0 0 1 0 0,0 0 0 0 0,0-1 0 0 0,1 1 0 0 0,-1 0 0 0 0,0 0-1 0 0,1-1 1 0 0,-1 1 0 0 0,1-1 0 0 0,0 1 0 0 0,0 0 0 0 0,-1-1-1 0 0,1 1 1 0 0,0-1 0 0 0,0 1 0 0 0,0-1 0 0 0,1 0 0 0 0,-1 0-1 0 0,0 1 1 0 0,2 0 0 0 0,5 3-2670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0 110 788 0 0,'3'-6'798'0'0,"0"0"-1"0"0,0 0 1 0 0,1 0 0 0 0,0 1-1 0 0,0-1 1 0 0,0 1 0 0 0,1 0-1 0 0,-1 0 1 0 0,1 1 0 0 0,0-1-1 0 0,1 1 1 0 0,-1 0 0 0 0,1 1-1 0 0,11-6 1 0 0,-3 3 66 0 0,1 0-1 0 0,0 1 0 0 0,0 1 1 0 0,0 1-1 0 0,1 0 0 0 0,-1 1 1 0 0,1 1-1 0 0,-1 0 0 0 0,17 2 1 0 0,-9 0-105 0 0,0 2-1 0 0,-1 0 1 0 0,1 2 0 0 0,-1 0 0 0 0,33 14 0 0 0,-49-17-571 0 0,-1 0 0 0 0,1 1 0 0 0,-1 0 0 0 0,0 0 0 0 0,0 0 1 0 0,0 1-1 0 0,-1-1 0 0 0,1 1 0 0 0,-1 0 0 0 0,0 1 0 0 0,6 8 1 0 0,-8-10-93 0 0,0 0 0 0 0,0 0 0 0 0,-1 0 0 0 0,1 1 0 0 0,-1-1 0 0 0,0 0 0 0 0,0 1 0 0 0,0-1-1 0 0,-1 1 1 0 0,1 0 0 0 0,-1-1 0 0 0,0 1 0 0 0,0-1 0 0 0,0 1 0 0 0,0 0 0 0 0,-1-1 0 0 0,1 1 0 0 0,-1-1 0 0 0,0 1 0 0 0,-2 5 0 0 0,-8 15 187 0 0,0 0 0 0 0,-1-1-1 0 0,-23 33 1 0 0,-56 61 402 0 0,18-23-276 0 0,72-92-406 0 0,-13 16 62 0 0,1 0 0 0 0,1 1 1 0 0,1 1-1 0 0,-12 27 0 0 0,19-35-65 0 0,6 4 0 0 0,-1-14 0 0 0,1 0 0 0 0,-1-1 0 0 0,0 1 0 0 0,0-1 0 0 0,1 1 0 0 0,-1-1 0 0 0,1 1 0 0 0,-1-1 0 0 0,1 0 0 0 0,0 0 0 0 0,-1 0 0 0 0,1 0 0 0 0,0 0 0 0 0,0 0 0 0 0,0 0 0 0 0,0-1 0 0 0,0 1 0 0 0,2 0 0 0 0,0 0 0 0 0,-1 1 0 0 0,0-1 0 0 0,0 0 0 0 0,0 0 0 0 0,0 0 0 0 0,0 0 0 0 0,0 0 0 0 0,0-1 0 0 0,0 0 0 0 0,0 1 0 0 0,1-1 0 0 0,2-1 0 0 0,4 1 0 0 0,13 0 0 0 0,1 0 0 0 0,0-2 0 0 0,37-7 0 0 0,-58 9 0 0 0,8-2-703 0 0,0 0 1 0 0,-1-1-1 0 0,0 0 1 0 0,1 0-1 0 0,16-10 1 0 0,-4 0-2029 0 0,-9 3 1077 0 0,-5 4 725 0 0,-4 2-707 0 0,4-2-605 0 0,4-4-1079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1 106 312 0 0,'0'-15'1415'0'0,"1"-34"3102"0"0,-1 46-3804 0 0,1 0-1 0 0,-1 0 1 0 0,1-1 0 0 0,0 1-1 0 0,0 0 1 0 0,0 0 0 0 0,0 0-1 0 0,0 0 1 0 0,1 0 0 0 0,-1 0-1 0 0,4-4 2951 0 0,-3 8-3456 0 0,-1 0 0 0 0,0 0 0 0 0,0 0 0 0 0,1 1 0 0 0,-1-1 0 0 0,0 0 0 0 0,-1 1 0 0 0,1-1 0 0 0,0 1 0 0 0,0-1 0 0 0,0 1 1 0 0,-1-1-1 0 0,1 1 0 0 0,-1 0 0 0 0,0-1 0 0 0,1 3 0 0 0,1 17 339 0 0,-1 0 0 0 0,-1 0-1 0 0,0-1 1 0 0,-2 1 0 0 0,-6 29 0 0 0,-1 29-3071 0 0,6-27-3823 0 0,2-33 3661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15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8 992 0 0,'0'0'1607'0'0,"-3"-1"202"0"0,-11-4 114 0 0,11 4 13 0 0,-13 8 3508 0 0,15-6-5048 0 0,0 1 0 0 0,0-1 0 0 0,-1 0 0 0 0,1 1 0 0 0,0 0 0 0 0,0-1 0 0 0,0 1 0 0 0,1-1 0 0 0,-1 1 0 0 0,0 0 0 0 0,1 0 0 0 0,-1 0 0 0 0,1-1 0 0 0,-1 1 0 0 0,1 0 1 0 0,0 0-1 0 0,0 0 0 0 0,0 2 0 0 0,0-1-46 0 0,1 0 0 0 0,-1-1 0 0 0,1 1 0 0 0,0 0 0 0 0,0-1 1 0 0,0 1-1 0 0,0-1 0 0 0,0 1 0 0 0,1-1 0 0 0,-1 1 0 0 0,4 2 0 0 0,-2-1-21 0 0,1 0 0 0 0,0 0 0 0 0,0-1 0 0 0,0 1 0 0 0,0-1 0 0 0,0 0 0 0 0,7 3 0 0 0,17 4 1089 0 0,-2-10-468 0 0,-24 0-919 0 0,0-1 1 0 0,0 1-1 0 0,0-1 0 0 0,0 0 1 0 0,0 0-1 0 0,0 0 1 0 0,0 0-1 0 0,0 0 0 0 0,-1 0 1 0 0,1-1-1 0 0,0 1 0 0 0,-1 0 1 0 0,3-3-1 0 0,-3 3-331 0 0,-3-3-823 0 0,1 1 877 0 0,0 1 0 0 0,0 0 1 0 0,0-1-1 0 0,-1 1 0 0 0,1 0 1 0 0,-1 0-1 0 0,0 0 0 0 0,1 0 1 0 0,-5-3-1 0 0,3 3-535 0 0,1 0 0 0 0,-1 1-1 0 0,1-1 1 0 0,-1 1 0 0 0,0 0 0 0 0,0-1 0 0 0,0 2 0 0 0,0-1-1 0 0,0 0 1 0 0,-3 0 0 0 0,-9-1-2373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45 8381 0 0,'-1'-4'6840'0'0,"0"-14"108"0"0,3 16-6728 0 0,0 0-1 0 0,0 1 0 0 0,0-1 0 0 0,1 0 1 0 0,-1 1-1 0 0,1-1 0 0 0,-1 1 0 0 0,1 0 1 0 0,0 0-1 0 0,-1 0 0 0 0,1 0 0 0 0,0 0 1 0 0,0 1-1 0 0,0-1 0 0 0,3 1 0 0 0,48-4 1183 0 0,-40 4-1104 0 0,0 1-1 0 0,0 0 0 0 0,0 1 1 0 0,0 0-1 0 0,-1 1 1 0 0,1 1-1 0 0,-1 0 1 0 0,0 1-1 0 0,20 10 0 0 0,-26-11-172 0 0,-1 0 0 0 0,1 0 0 0 0,-1 1 0 0 0,1 0 0 0 0,-1 1 0 0 0,-1-1 0 0 0,1 1 0 0 0,-1 0-1 0 0,0 0 1 0 0,-1 1 0 0 0,1-1 0 0 0,-1 1 0 0 0,0 0 0 0 0,-1 1 0 0 0,0-1 0 0 0,0 0 0 0 0,0 1-1 0 0,1 8 1 0 0,5 39 20 0 0,3 100-1 0 0,-7-62-92 0 0,-4-40-43 0 0,-1-38-21 0 0,0 0 0 0 0,1 0 0 0 0,3 19 0 0 0,-3-33-294 0 0,0 7-726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90 492 0 0,'-28'-5'1076'0'0,"-22"-4"2026"0"0,3-5 3483 0 0,47 14-6282 0 0,-1 0-1 0 0,1 0 1 0 0,-1 0-1 0 0,1-1 1 0 0,-1 1-1 0 0,1 0 1 0 0,-1 0-1 0 0,1 0 1 0 0,-1-1-1 0 0,1 1 1 0 0,-1 0-1 0 0,1 0 1 0 0,0-1-1 0 0,-1 1 1 0 0,1 0-1 0 0,-1-1 1 0 0,1 1-1 0 0,0-1 1 0 0,-1 1-1 0 0,1-1 1 0 0,0 1-1 0 0,0 0 1 0 0,-1-1-1 0 0,1 1 1 0 0,0-1-1 0 0,0 1 1 0 0,0-1-1 0 0,0 0 1 0 0,10-7 2382 0 0,22 0-946 0 0,136-8 4255 0 0,-46 7-3690 0 0,-66 4-3684 0 0,-18 3-2459 0 0,2 0-5124 0 0,-23 1 5780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439 106 872 0 0,'-3'-7'853'0'0,"-1"0"0"0"0,0 0 1 0 0,0 0-1 0 0,-1 1 0 0 0,0 0 0 0 0,0 0 1 0 0,-8-8-1 0 0,10 12-357 0 0,0-1 0 0 0,0 1 0 0 0,0 0 0 0 0,0 0 0 0 0,0 0 0 0 0,0 0 0 0 0,-1 0 0 0 0,1 1 0 0 0,-1-1 0 0 0,1 1 0 0 0,-1 0 0 0 0,0 0 0 0 0,1 0 0 0 0,-1 1 0 0 0,0-1 0 0 0,0 1 0 0 0,-6 0 0 0 0,9 0-286 0 0,-1 1-1 0 0,1-1 0 0 0,-1 0 1 0 0,0 1-1 0 0,1-1 0 0 0,-1 1 1 0 0,1-1-1 0 0,-1 1 0 0 0,1 0 1 0 0,-1-1-1 0 0,1 1 0 0 0,-1 0 1 0 0,1 0-1 0 0,0 0 0 0 0,0 0 1 0 0,-1 0-1 0 0,1 1 0 0 0,0-1 1 0 0,0 0-1 0 0,-1 3 0 0 0,1-2 5 0 0,0 0-1 0 0,0 1 1 0 0,0-1 0 0 0,1 1-1 0 0,-1-1 1 0 0,1 1-1 0 0,-1-1 1 0 0,1 1 0 0 0,0-1-1 0 0,0 1 1 0 0,0-1-1 0 0,1 4 1 0 0,2 5 330 0 0,0 1 0 0 0,0-1 0 0 0,1 0 0 0 0,9 18 0 0 0,1-2-180 0 0,1-1 0 0 0,2 0 0 0 0,0-2-1 0 0,34 37 1 0 0,95 81 2483 0 0,6 7-1265 0 0,-148-144-1582 0 0,1-1 0 0 0,-2 1 0 0 0,1 0 0 0 0,0 0 0 0 0,-1 1 0 0 0,0-1 0 0 0,0 0 0 0 0,-1 1 0 0 0,4 9 0 0 0,-6-14 0 0 0,1 0 0 0 0,-1 0 0 0 0,0 1 0 0 0,1-1 0 0 0,-1 0 0 0 0,0 0 0 0 0,0 0 0 0 0,1 0 0 0 0,-1 0 0 0 0,0 1 0 0 0,0-1 0 0 0,0 0 0 0 0,-1 0 0 0 0,1 0 0 0 0,0 0 0 0 0,0 1 0 0 0,-1-1 0 0 0,1 0 0 0 0,0 0 0 0 0,-1 0 0 0 0,1 0 0 0 0,-1 0 0 0 0,0 2 0 0 0,-1-1 0 0 0,0 1 0 0 0,0-1 0 0 0,0 1 0 0 0,0-1 0 0 0,0 0 0 0 0,0 0 0 0 0,0 0 0 0 0,-1 0 0 0 0,1 0 0 0 0,-1 0 0 0 0,0 0 0 0 0,1-1 0 0 0,-1 1 0 0 0,-5 1 0 0 0,-38 11 0 0 0,25-10-83 0 0,-1 0 0 0 0,1-2 0 0 0,-1 0 0 0 0,0-2 0 0 0,-23-2 0 0 0,34 2 35 0 0,1-2 0 0 0,-1 1 0 0 0,0-1 0 0 0,1-1 1 0 0,0 0-1 0 0,0-1 0 0 0,0 0 0 0 0,0 0 0 0 0,0-1 0 0 0,1 0 0 0 0,-1-1 0 0 0,-9-8 0 0 0,16 12 13 0 0,0 0 0 0 0,1-1-1 0 0,-1 0 1 0 0,1 1 0 0 0,-1-1-1 0 0,1 0 1 0 0,0 0 0 0 0,0 0-1 0 0,1-1 1 0 0,-1 1 0 0 0,0 0-1 0 0,1-1 1 0 0,0 1 0 0 0,0-1-1 0 0,0 1 1 0 0,0-1 0 0 0,1 0-1 0 0,0 1 1 0 0,-1-1-1 0 0,1 1 1 0 0,0-1 0 0 0,1 0-1 0 0,-1 1 1 0 0,1-1 0 0 0,-1 0-1 0 0,1 1 1 0 0,0-1 0 0 0,1 1-1 0 0,-1-1 1 0 0,0 1 0 0 0,1 0-1 0 0,0 0 1 0 0,0-1 0 0 0,3-3-1 0 0,16-20-73 0 0,1 0-1 0 0,1 2 0 0 0,50-43 0 0 0,-49 48 73 0 0,-1-1-1 0 0,-1-1 1 0 0,-1-1 0 0 0,-1-1 0 0 0,21-32 0 0 0,-38 51 21 0 0,0 0 0 0 0,-1 0 0 0 0,0 0 0 0 0,0 0 1 0 0,0 0-1 0 0,0 0 0 0 0,-1 0 0 0 0,0-1 0 0 0,0 1 0 0 0,0 0 1 0 0,-1-1-1 0 0,0 1 0 0 0,0-1 0 0 0,0 1 0 0 0,-1-1 1 0 0,0 1-1 0 0,0 0 0 0 0,0-1 0 0 0,-3-7 0 0 0,0 5-13 0 0,0 1 0 0 0,0 0-1 0 0,0 0 1 0 0,-1 0 0 0 0,0 1-1 0 0,0 0 1 0 0,-1-1 0 0 0,0 2 0 0 0,0-1-1 0 0,0 1 1 0 0,-1 0 0 0 0,-8-5-1 0 0,-3 0-8 0 0,0 1-1 0 0,0 1 0 0 0,-1 1 1 0 0,0 0-1 0 0,0 1 0 0 0,-1 1 1 0 0,0 1-1 0 0,-32-2 0 0 0,13 3-70 0 0,1 2 0 0 0,0 2-1 0 0,-60 10 1 0 0,81-9-79 0 0,1 1 1 0 0,0 1-1 0 0,0 0 1 0 0,0 1-1 0 0,1 1 1 0 0,-16 9-1 0 0,26-13-49 0 0,1 1 1 0 0,0-1-1 0 0,0 1 0 0 0,1 0 0 0 0,-1 0 1 0 0,1 1-1 0 0,-1-1 0 0 0,1 1 0 0 0,0 0 1 0 0,-5 8-1 0 0,7-9-155 0 0,-1 0 0 0 0,1 1-1 0 0,0-1 1 0 0,0 1 0 0 0,0 0 0 0 0,1-1 0 0 0,-1 1 0 0 0,1 0 0 0 0,0 0 0 0 0,0-1 0 0 0,0 1-1 0 0,0 0 1 0 0,1-1 0 0 0,-1 1 0 0 0,3 7 0 0 0,8 17-2624 0 0,6 8 432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1150 468 0 0,'-2'7'1516'0'0,"0"0"0"0"0,0 0 0 0 0,1 0-1 0 0,0 0 1 0 0,0 1 0 0 0,1-1 0 0 0,0 0 0 0 0,1 12 0 0 0,6 26 12804 0 0,-4-47-13620 0 0,1-1-533 0 0,0 0-1 0 0,-1-1 0 0 0,1 1 1 0 0,-1-1-1 0 0,0 0 0 0 0,1 0 1 0 0,-2 0-1 0 0,1 0 0 0 0,0-1 0 0 0,-1 1 1 0 0,3-10-1 0 0,19-56 715 0 0,-13 20-707 0 0,-3 0 0 0 0,-1-1 1 0 0,-1-80-1 0 0,-3 60-131 0 0,3-80-496 0 0,-7 1-1 0 0,-30-234 1 0 0,27 372 387 0 0,4 11 61 0 0,0 1 1 0 0,0 0 0 0 0,0-1-1 0 0,0 1 1 0 0,0 0 0 0 0,0-1 0 0 0,0 1-1 0 0,0 0 1 0 0,0 0 0 0 0,0-1-1 0 0,0 1 1 0 0,0 0 0 0 0,0-1-1 0 0,-1 1 1 0 0,1 0 0 0 0,0 0 0 0 0,0-1-1 0 0,0 1 1 0 0,0 0 0 0 0,-1 0-1 0 0,1 0 1 0 0,0-1 0 0 0,0 1-1 0 0,-1 0 1 0 0,1 0 0 0 0,0 0 0 0 0,0-1-1 0 0,-1 1 1 0 0,1 0 0 0 0,0 0-1 0 0,0 0 1 0 0,-1 0 0 0 0,1 0-1 0 0,0 0 1 0 0,-1 0 0 0 0,-4 7 20 0 0,1 0 0 0 0,1 1 0 0 0,-1-1 0 0 0,1 1 1 0 0,0 0-1 0 0,1 0 0 0 0,0 0 0 0 0,0 1 0 0 0,1-1 0 0 0,0 0 0 0 0,0 1 1 0 0,1-1-1 0 0,0 9 0 0 0,1 0 29 0 0,1 0 1 0 0,0-1 0 0 0,1 1-1 0 0,1-1 1 0 0,10 30-1 0 0,-9-35-103 0 0,0-1-1 0 0,0 0 0 0 0,1 0 1 0 0,0-1-1 0 0,1 1 0 0 0,0-1 0 0 0,0 0 1 0 0,1-1-1 0 0,1 0 0 0 0,-1 0 1 0 0,1-1-1 0 0,0 0 0 0 0,1-1 1 0 0,-1 0-1 0 0,17 7 0 0 0,-19-9-85 0 0,1-1-1 0 0,0-1 1 0 0,-1 0-1 0 0,1 0 1 0 0,0 0-1 0 0,1-1 0 0 0,-1 0 1 0 0,0 0-1 0 0,0-1 1 0 0,0-1-1 0 0,1 1 1 0 0,-1-1-1 0 0,0 0 1 0 0,0-1-1 0 0,0 0 0 0 0,0 0 1 0 0,-1-1-1 0 0,1 0 1 0 0,0 0-1 0 0,-1-1 1 0 0,0 0-1 0 0,9-6 1 0 0,-3-1 53 0 0,0 0 1 0 0,0-1-1 0 0,-1 0 1 0 0,-1-1-1 0 0,0 0 1 0 0,0-1-1 0 0,-2 0 1 0 0,0-1-1 0 0,0 0 1 0 0,6-16-1 0 0,0-6 230 0 0,-1-1 0 0 0,-2 0-1 0 0,8-48 1 0 0,-16 65 596 0 0,-2-1 1 0 0,1-30-1 0 0,-3 50 812 0 0,-1 7-1225 0 0,-96 441 1043 0 0,96-443-1634 0 0,1 0 0 0 0,0-1 1 0 0,0 1-1 0 0,0 0 0 0 0,0-1 0 0 0,0 1 1 0 0,0 0-1 0 0,1-1 0 0 0,-1 1 1 0 0,1-1-1 0 0,0 1 0 0 0,0-1 1 0 0,0 1-1 0 0,1 2 0 0 0,0-2-896 0 0,0-1-1 0 0,-1 1 1 0 0,1-1-1 0 0,0 0 1 0 0,0 0-1 0 0,1 0 1 0 0,2 2-1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282 452 7913 0 0,'-1'0'448'0'0,"1"-1"0"0"0,-1 1 1 0 0,1 0-1 0 0,-1-1 1 0 0,0 1-1 0 0,1 0 0 0 0,-1 0 1 0 0,0 0-1 0 0,1 0 0 0 0,-1-1 1 0 0,0 1-1 0 0,1 0 0 0 0,-1 0 1 0 0,1 0-1 0 0,-1 0 1 0 0,0 0-1 0 0,1 1 0 0 0,-1-1 1 0 0,0 0-1 0 0,1 0 0 0 0,-1 0 1 0 0,-1 1-1 0 0,-14 11 3772 0 0,-14 29-3830 0 0,20-25 979 0 0,-42 56 737 0 0,33-45-724 0 0,0 0 1 0 0,-45 46-1 0 0,64-72-1317 0 0,0-1 1 0 0,-1 1 0 0 0,1-1-1 0 0,0 0 1 0 0,-1 1 0 0 0,1-1-1 0 0,-1 1 1 0 0,1-1 0 0 0,-1 0-1 0 0,1 1 1 0 0,-1-1 0 0 0,1 0-1 0 0,-1 1 1 0 0,0-1-1 0 0,1 0 1 0 0,-1 0 0 0 0,1 0-1 0 0,-1 1 1 0 0,0-1 0 0 0,1 0-1 0 0,-1 0 1 0 0,1 0 0 0 0,-1 0-1 0 0,0 0 1 0 0,1 0 0 0 0,-2 0-1 0 0,2-1-49 0 0,-1 0 0 0 0,1 1 0 0 0,-1-1 0 0 0,1 0 0 0 0,-1 1 0 0 0,1-1 0 0 0,0 0 0 0 0,-1 1 0 0 0,1-1 0 0 0,0 0 0 0 0,0 0 0 0 0,0 1-1 0 0,0-1 1 0 0,-1 0 0 0 0,1 0 0 0 0,0 1 0 0 0,1-3 0 0 0,4-39-285 0 0,177-486-1626 0 0,-177 515 1884 0 0,39-98 556 0 0,-44 110-522 0 0,1 0 0 0 0,-1 0 0 0 0,0 1 0 0 0,0-1 0 0 0,1 0 0 0 0,-1 0 0 0 0,0 0 0 0 0,1 1 0 0 0,-1-1 0 0 0,1 0 0 0 0,-1 1 0 0 0,1-1 0 0 0,-1 0 0 0 0,1 1 0 0 0,-1-1 0 0 0,1 1 0 0 0,0-1 0 0 0,-1 1 0 0 0,1-1 0 0 0,0 1 0 0 0,0-1 0 0 0,-1 1 0 0 0,1 0 0 0 0,1-1 0 0 0,-1 1-8 0 0,0 0-1 0 0,0 0 1 0 0,0 1 0 0 0,0-1 0 0 0,0 0 0 0 0,0 0-1 0 0,0 1 1 0 0,0-1 0 0 0,-1 1 0 0 0,1-1-1 0 0,0 1 1 0 0,0-1 0 0 0,0 1 0 0 0,-1 0-1 0 0,1-1 1 0 0,0 1 0 0 0,0 1 0 0 0,4 4 76 0 0,0 0 0 0 0,-1 1 1 0 0,7 11-1 0 0,-11-18-84 0 0,205 429 661 0 0,-185-382-668 0 0,48 80 0 0 0,-66-124-56 0 0,0 0 0 0 0,0-1 0 0 0,0 1 1 0 0,0-1-1 0 0,0 1 0 0 0,1-1 0 0 0,-1 0 0 0 0,0 0 0 0 0,1 0 0 0 0,0 0 1 0 0,0-1-1 0 0,-1 1 0 0 0,1-1 0 0 0,0 0 0 0 0,0 0 0 0 0,0 0 0 0 0,5 1 1 0 0,-5-1 10 0 0,-1-1 0 0 0,0 0 0 0 0,1 0 0 0 0,-1 0 0 0 0,0-1 0 0 0,0 1 0 0 0,1 0 0 0 0,-1-1 1 0 0,0 0-1 0 0,0 1 0 0 0,0-1 0 0 0,1 0 0 0 0,-1 0 0 0 0,0 0 0 0 0,0 0 0 0 0,0-1 0 0 0,-1 1 1 0 0,1 0-1 0 0,0-1 0 0 0,0 0 0 0 0,-1 1 0 0 0,1-1 0 0 0,2-3 0 0 0,-4 4 31 0 0,0 0-1 0 0,0 1 1 0 0,0-1-1 0 0,0 0 0 0 0,0 1 1 0 0,0-1-1 0 0,0 1 1 0 0,0-1-1 0 0,0 0 1 0 0,0 1-1 0 0,0-1 1 0 0,0 0-1 0 0,0 1 1 0 0,0-1-1 0 0,0 1 1 0 0,-1-1-1 0 0,1 0 1 0 0,0 1-1 0 0,-1-1 0 0 0,1 1 1 0 0,0-1-1 0 0,-1 1 1 0 0,1-1-1 0 0,-1 0 1 0 0,-10-11-77 0 0,11 11 90 0 0,-8-5-18 0 0,1 0 1 0 0,-1 0-1 0 0,1 1 0 0 0,-2 0 1 0 0,1 0-1 0 0,0 0 0 0 0,-12-3 1 0 0,-65-18 23 0 0,58 19-1 0 0,-40-9 187 0 0,-1 3 0 0 0,0 3 1 0 0,0 3-1 0 0,-77 2 1 0 0,46 9-194 0 0,93 1-764 0 0,41 7-10654 0 0,-13-7 8187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39 588 0 0,'2'1'19300'0'0,"2"0"-17506"0"0,11 3-4282 0 0,-6-3 4375 0 0,66 9-242 0 0,-2-6 3011 0 0,91-7-1 0 0,-105 0-3925 0 0,0-4-730 0 0,110-25 0 0 0,-160 30 0 0 0,17-4-20 0 0,0 0-1701 0 0,-19 7-2548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0 6393 0 0,'-16'8'2651'0'0,"0"1"0"0"0,0 1 1 0 0,1 0-1 0 0,0 1 0 0 0,-13 13 1 0 0,27-23-2468 0 0,0-1 0 0 0,1 1 0 0 0,-1 0 0 0 0,0-1 0 0 0,1 1 0 0 0,-1 0 0 0 0,0 0 0 0 0,1-1 0 0 0,-1 1 0 0 0,1 0 0 0 0,0 0 0 0 0,-1 0 0 0 0,1 0 0 0 0,-1 0 0 0 0,1 0 0 0 0,0 0 0 0 0,0 0 0 0 0,0 0 0 0 0,0 0 0 0 0,0 0 0 0 0,-1 0 1 0 0,2 0-1 0 0,-1 0 0 0 0,0 0 0 0 0,0 0 0 0 0,1 1 0 0 0,0 0-38 0 0,0-1 0 0 0,0 0 1 0 0,0 1-1 0 0,0-1 1 0 0,0 0-1 0 0,0 0 0 0 0,1 0 1 0 0,-1 0-1 0 0,0 0 0 0 0,1 0 1 0 0,-1 0-1 0 0,1-1 1 0 0,-1 1-1 0 0,3 0 0 0 0,7 3 510 0 0,-1-1-1 0 0,1-1 0 0 0,17 2 0 0 0,54 2-428 0 0,-1-3 0 0 0,147-14 0 0 0,-225 11-227 0 0,0 0 0 0 0,0-1 0 0 0,0 1 0 0 0,0-1 0 0 0,-1 1 0 0 0,1-1 0 0 0,0 0 0 0 0,-1 0 0 0 0,5-3 0 0 0,-7 4-375 0 0,1-1 0 0 0,0 1 0 0 0,-1-1 0 0 0,1 1-1 0 0,-1-1 1 0 0,1 1 0 0 0,-1-1 0 0 0,0 0 0 0 0,1 1 0 0 0,-1-1 0 0 0,0 0 0 0 0,1 1 0 0 0,-1-1-1 0 0,0 0 1 0 0,0 0 0 0 0,0 1 0 0 0,0-1 0 0 0,1 0 0 0 0,-1 0 0 0 0,0 1 0 0 0,0-1 0 0 0,-1 0-1 0 0,1 1 1 0 0,0-1 0 0 0,0 0 0 0 0,0 0 0 0 0,0 1 0 0 0,0-1 0 0 0,-1 0 0 0 0,0 0 0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75 646 724 0 0,'-21'-1'1832'0'0,"-13"-1"2657"0"0,15-5 3825 0 0,22 3-6735 0 0,7-4-934 0 0,1 0 0 0 0,-1 0 0 0 0,2 1 0 0 0,-1 1 0 0 0,1 0 0 0 0,12-5 0 0 0,5-2 139 0 0,-17 7-504 0 0,40-20 1752 0 0,91-60 0 0 0,-128 75-1754 0 0,-1-1 0 0 0,1 0 0 0 0,-2-1 0 0 0,0-1 0 0 0,0 0 1 0 0,-1 0-1 0 0,-1-2 0 0 0,-1 1 0 0 0,17-34 0 0 0,-19 31-105 0 0,-1 1-1 0 0,-1-1 1 0 0,0 0-1 0 0,-2 0 1 0 0,0-1-1 0 0,-1 1 1 0 0,0-1-1 0 0,-2 0 1 0 0,-1 1-1 0 0,0-1 1 0 0,-5-33-1 0 0,5 50-157 0 0,0 1 0 0 0,-1-1 1 0 0,1 1-1 0 0,0-1 0 0 0,-1 1 0 0 0,0-1 0 0 0,1 1 0 0 0,-1 0 0 0 0,0 0 0 0 0,0-1 0 0 0,1 1 1 0 0,-1 0-1 0 0,0 0 0 0 0,-2-2 0 0 0,3 3-5 0 0,-1 0 1 0 0,1-1-1 0 0,-1 1 1 0 0,1 0-1 0 0,-1 0 1 0 0,1 0-1 0 0,-1-1 1 0 0,1 1-1 0 0,-1 0 1 0 0,0 0-1 0 0,1 0 1 0 0,-1 0-1 0 0,1 0 1 0 0,-1 0-1 0 0,0 0 1 0 0,1 0-1 0 0,-1 0 0 0 0,1 0 1 0 0,-1 1-1 0 0,0-1 1 0 0,1 0-1 0 0,-1 0 1 0 0,1 0-1 0 0,-1 1 1 0 0,-2 1 19 0 0,1 0 1 0 0,-1-1-1 0 0,1 1 0 0 0,0 1 1 0 0,0-1-1 0 0,0 0 0 0 0,0 0 1 0 0,0 1-1 0 0,1-1 1 0 0,-1 1-1 0 0,1 0 0 0 0,-2 3 1 0 0,-7 21 34 0 0,1 1 0 0 0,1-1 1 0 0,-6 45-1 0 0,-1 89 125 0 0,14-134-190 0 0,0 0 0 0 0,3 1 0 0 0,0-1 0 0 0,1 0 0 0 0,10 35 0 0 0,-12-59-124 0 0,0 0 0 0 0,-1 0 0 0 0,1 0-1 0 0,1 0 1 0 0,-1 0 0 0 0,0 0 0 0 0,1 0 0 0 0,0 0 0 0 0,-1 0-1 0 0,1-1 1 0 0,0 1 0 0 0,1-1 0 0 0,-1 0 0 0 0,0 1 0 0 0,1-1-1 0 0,-1 0 1 0 0,1 0 0 0 0,-1-1 0 0 0,1 1 0 0 0,0 0 0 0 0,0-1-1 0 0,0 0 1 0 0,0 1 0 0 0,0-1 0 0 0,0-1 0 0 0,0 1 0 0 0,0 0 0 0 0,1-1-1 0 0,-1 1 1 0 0,0-1 0 0 0,0 0 0 0 0,1 0 0 0 0,-1 0 0 0 0,0-1-1 0 0,4 0 1 0 0,1-1-1922 0 0,-1-1 0 0 0,0 0 0 0 0,12-6 0 0 0,4-8-1401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39 109 8169 0 0,'-9'-18'3740'0'0,"1"-1"0"0"0,1 1 0 0 0,-7-33 0 0 0,14 51-3666 0 0,0 1-1 0 0,0-1 0 0 0,0 0 1 0 0,1 0-1 0 0,-1 0 0 0 0,0 0 0 0 0,0 0 1 0 0,0 0-1 0 0,0 0 0 0 0,0 0 0 0 0,1 1 1 0 0,-1-1-1 0 0,0 0 0 0 0,0 0 0 0 0,0 0 1 0 0,0 0-1 0 0,1 0 0 0 0,-1 0 0 0 0,0 0 1 0 0,0 0-1 0 0,0 0 0 0 0,1 0 1 0 0,-1 0-1 0 0,0 0 0 0 0,0 0 0 0 0,0 0 1 0 0,0 0-1 0 0,1 0 0 0 0,-1-1 0 0 0,0 1 1 0 0,0 0-1 0 0,0 0 0 0 0,0 0 0 0 0,0 0 1 0 0,1 0-1 0 0,-1 0 0 0 0,0 0 1 0 0,0 0-1 0 0,0-1 0 0 0,0 1 0 0 0,0 0 1 0 0,0 0-1 0 0,0 0 0 0 0,1 0 0 0 0,-1 0 1 0 0,0-1-1 0 0,0 1 0 0 0,0 0 0 0 0,0 0 1 0 0,0 0-1 0 0,0 0 0 0 0,0-1 1 0 0,0 1-1 0 0,0 0 0 0 0,0 0 0 0 0,0 0 1 0 0,0 0-1 0 0,0-1 0 0 0,10 12-16 0 0,-2 3 259 0 0,-1-1 0 0 0,-1 2 0 0 0,0-1 1 0 0,-1 1-1 0 0,-1 0 0 0 0,0 0 1 0 0,3 27-1 0 0,0-8-42 0 0,5 35-641 0 0,8 29-2178 0 0,-17-84 538 0 0,1-1 1 0 0,1 1 0 0 0,1-1 0 0 0,12 23 0 0 0,-4-16-971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0 124 892 0 0,'14'-12'1235'0'0,"1"0"-1"0"0,0 1 1 0 0,1 0-1 0 0,0 2 1 0 0,0 0 0 0 0,1 0-1 0 0,0 2 1 0 0,0 0-1 0 0,20-5 1 0 0,-9 5 63 0 0,0 1-1 0 0,1 1 1 0 0,-1 1 0 0 0,1 2 0 0 0,34 1 0 0 0,-55 1-906 0 0,0 1 0 0 0,1 0 1 0 0,-1 1-1 0 0,0 0 1 0 0,1 0-1 0 0,-1 0 1 0 0,-1 1-1 0 0,1 1 0 0 0,13 6 1 0 0,-19-8-282 0 0,1-1-1 0 0,-1 1 1 0 0,0-1 0 0 0,1 1 0 0 0,-1 0 0 0 0,0 0 0 0 0,0 0-1 0 0,-1 0 1 0 0,1 1 0 0 0,0-1 0 0 0,-1 0 0 0 0,1 1 0 0 0,-1-1-1 0 0,0 1 1 0 0,0 0 0 0 0,0-1 0 0 0,0 1 0 0 0,0 0-1 0 0,0 0 1 0 0,-1-1 0 0 0,1 1 0 0 0,-1 0 0 0 0,0 0 0 0 0,0 0-1 0 0,0 0 1 0 0,0-1 0 0 0,-1 1 0 0 0,1 0 0 0 0,-1 0-1 0 0,0 0 1 0 0,1-1 0 0 0,-3 4 0 0 0,-5 14 194 0 0,-1 0 0 0 0,-1-1 0 0 0,-1 0 0 0 0,-20 26 0 0 0,-61 64 567 0 0,59-72-257 0 0,-54 77 0 0 0,83-108-571 0 0,1 0 0 0 0,0 0 0 0 0,0 0 0 0 0,0 0 0 0 0,0 1 0 0 0,-2 11 0 0 0,5-15-34 0 0,-1-1 0 0 0,1 0 0 0 0,0 1 0 0 0,0-1 0 0 0,0 1-1 0 0,0-1 1 0 0,1 1 0 0 0,-1-1 0 0 0,1 0 0 0 0,-1 1-1 0 0,1-1 1 0 0,0 0 0 0 0,0 1 0 0 0,0-1 0 0 0,0 0-1 0 0,0 0 1 0 0,0 0 0 0 0,1 0 0 0 0,-1 0 0 0 0,1 0-1 0 0,0 0 1 0 0,2 2 0 0 0,4 2-10 0 0,0 0 0 0 0,1 0 0 0 0,0-1 0 0 0,0-1 0 0 0,0 1 0 0 0,1-1 0 0 0,0-1 0 0 0,-1 0 0 0 0,1 0 0 0 0,0-1 0 0 0,1 0 0 0 0,10 0 0 0 0,6 0 0 0 0,1-1 0 0 0,-1-1 0 0 0,40-6 0 0 0,-38 1-2687 0 0,0-1 0 0 0,-1-2 1 0 0,1-1-1 0 0,36-17 0 0 0,-49 19-625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04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32 267 6929 0 0,'-31'-48'13221'0'0,"31"47"-13090"0"0,0 0-1 0 0,0 0 1 0 0,0 0 0 0 0,0 0 0 0 0,0 1 0 0 0,0-1-1 0 0,0 0 1 0 0,0 0 0 0 0,0 0 0 0 0,0 0 0 0 0,0 1-1 0 0,1-1 1 0 0,-1 0 0 0 0,0 0 0 0 0,1 0 0 0 0,-1 1-1 0 0,0-1 1 0 0,1 0 0 0 0,-1 1 0 0 0,1-1 0 0 0,-1 0-1 0 0,1 1 1 0 0,-1-1 0 0 0,1 0 0 0 0,0 1 0 0 0,-1-1-1 0 0,2 0 1 0 0,18-11 1070 0 0,32-7 74 0 0,1 3-1 0 0,88-15 1 0 0,-1 0-539 0 0,-118 25-651 0 0,1-1 0 0 0,-1-1 0 0 0,0-2 0 0 0,0 0 0 0 0,-1-1 0 0 0,31-21-1 0 0,-52 31-88 0 0,1 1 0 0 0,-1 0-1 0 0,1-1 1 0 0,-1 1-1 0 0,1 0 1 0 0,-1 0 0 0 0,1-1-1 0 0,-1 1 1 0 0,1 0-1 0 0,-1 0 1 0 0,1 0-1 0 0,0 0 1 0 0,-1 0 0 0 0,1 0-1 0 0,-1 0 1 0 0,1 0-1 0 0,0 0 1 0 0,-1 0 0 0 0,1 0-1 0 0,-1 0 1 0 0,1 0-1 0 0,0 0 1 0 0,-1 0 0 0 0,1 0-1 0 0,-1 1 1 0 0,1-1-1 0 0,-1 0 1 0 0,1 1-1 0 0,-1-1 1 0 0,1 0 0 0 0,-1 1-1 0 0,1-1 1 0 0,-1 0-1 0 0,1 1 1 0 0,-1-1 0 0 0,0 1-1 0 0,1-1 1 0 0,-1 1-1 0 0,0-1 1 0 0,1 1 0 0 0,-1-1-1 0 0,0 1 1 0 0,0-1-1 0 0,1 1 1 0 0,-1-1-1 0 0,0 1 1 0 0,0 1 0 0 0,10 37 108 0 0,-7-25-73 0 0,25 106 407 0 0,41 144 1179 0 0,78 106-996 0 0,-125-314-621 0 0,-22-56-3 0 0,0 1-1 0 0,1-1 1 0 0,-1 1-1 0 0,0-1 1 0 0,0 1-1 0 0,0-1 1 0 0,0 1 0 0 0,1-1-1 0 0,-1 0 1 0 0,0 1-1 0 0,0-1 1 0 0,0 1 0 0 0,0-1-1 0 0,0 1 1 0 0,0-1-1 0 0,0 1 1 0 0,-1-1-1 0 0,1 1 1 0 0,0-1 0 0 0,0 1-1 0 0,0-1 1 0 0,0 1-1 0 0,-1-1 1 0 0,1 0 0 0 0,0 1-1 0 0,0-1 1 0 0,-1 1-1 0 0,1-1 1 0 0,0 0-1 0 0,-1 1 1 0 0,1-1 0 0 0,0 0-1 0 0,-1 1 1 0 0,1-1-1 0 0,0 0 1 0 0,-1 1 0 0 0,1-1-1 0 0,-1 0 1 0 0,1 0-1 0 0,-1 0 1 0 0,1 0-1 0 0,0 1 1 0 0,-1-1 0 0 0,1 0-1 0 0,-1 0 1 0 0,1 0-1 0 0,-1 0 1 0 0,-22 0-259 0 0,22-1 229 0 0,-134-9-488 0 0,9-1 836 0 0,-158 6 1 0 0,279 5-278 0 0,0 0 1 0 0,0 1 0 0 0,0 0 0 0 0,0 0 0 0 0,0 0 0 0 0,1 0-1 0 0,-1 1 1 0 0,-7 3 0 0 0,7 0-39 0 0,5 2 0 0 0,1-5 0 0 0,0-1 0 0 0,0 1 0 0 0,1 0 0 0 0,-1-1 0 0 0,0 0 0 0 0,1 1 0 0 0,-1-1 0 0 0,1 0 0 0 0,-1 0 0 0 0,1 0 0 0 0,0 0 0 0 0,3 1 0 0 0,26 11 0 0 0,-25-11 0 0 0,34 11 0 0 0,-1-3 0 0 0,1-1 0 0 0,59 5 0 0 0,-66-10 0 0 0,447 40-11797 0 0,-449-43 8201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16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119 122 5352 0 0,'-85'-26'8517'0'0,"52"17"-1563"0"0,38 10-6056 0 0,233 17 3879 0 0,-143-18-3479 0 0,174-21-1 0 0,-256 19-1217 0 0,16-2 275 0 0,54-15 1 0 0,-76 17-330 0 0,0 0 0 0 0,0-1 1 0 0,0 0-1 0 0,0 0 1 0 0,-1-1-1 0 0,1 0 1 0 0,-1 0-1 0 0,0 0 1 0 0,0-1-1 0 0,-1 0 1 0 0,1 0-1 0 0,7-10 0 0 0,-17 23 15 0 0,0-1 0 0 0,1 1-1 0 0,0 1 1 0 0,1-1 0 0 0,0 0-1 0 0,0 0 1 0 0,1 1 0 0 0,0-1-1 0 0,0 14 1 0 0,2 14 235 0 0,2 0-1 0 0,9 45 1 0 0,23 70 490 0 0,-29-129-631 0 0,-4-12-125 0 0,19 79 187 0 0,61 156 1 0 0,-68-201-198 0 0,-13-38-13 0 0,-1-6-17 0 0,-1 1 0 0 0,0-1-1 0 0,1 1 1 0 0,-1-1-1 0 0,1 1 1 0 0,-1-1 0 0 0,0 1-1 0 0,1-1 1 0 0,-1 0-1 0 0,0 1 1 0 0,1-1 0 0 0,-1 0-1 0 0,0 0 1 0 0,1 0-1 0 0,-1 0 1 0 0,0 1 0 0 0,0-1-1 0 0,1 0 1 0 0,-1 0-1 0 0,-1-1 1 0 0,-21 3-464 0 0,19-2 426 0 0,-148 8-972 0 0,-293 29 825 0 0,433-36 293 0 0,8-1-6 0 0,-1 1-1 0 0,1-1 0 0 0,0 1 1 0 0,0 0-1 0 0,0 0 0 0 0,0 0 1 0 0,0 1-1 0 0,1-1 1 0 0,-1 1-1 0 0,-7 4 0 0 0,11-5 426 0 0,65 10 557 0 0,429-25-1000 0 0,-411 5-369 0 0,-17 10-7649 0 0,-26 1 2194 0 0,-9-4 2561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1 280 8109 0 0,'-1'-52'10777'0'0,"2"45"-9741"0"0,0-1 1 0 0,0 1 0 0 0,1-1-1 0 0,3-8 1 0 0,-2 9-739 0 0,-1 1 0 0 0,2 0 0 0 0,-1-1 1 0 0,1 1-1 0 0,0 1 0 0 0,0-1 0 0 0,1 1 0 0 0,-1-1 0 0 0,1 1 1 0 0,1 1-1 0 0,-1-1 0 0 0,7-4 0 0 0,10-5-38 0 0,0 1-1 0 0,1 1 1 0 0,1 1-1 0 0,0 1 1 0 0,0 1-1 0 0,1 2 1 0 0,0 0-1 0 0,1 1 1 0 0,34-3-1 0 0,-7 5 298 0 0,-1 2 0 0 0,1 2-1 0 0,86 11 1 0 0,-125-9-557 0 0,-1 0 0 0 0,0 1 0 0 0,1 0 0 0 0,20 8 0 0 0,-31-9 0 0 0,1-1 0 0 0,-1 1 0 0 0,0 0 0 0 0,0-1 0 0 0,0 1 0 0 0,0 1 0 0 0,-1-1 0 0 0,1 0 0 0 0,0 1 0 0 0,-1-1 0 0 0,0 1 0 0 0,1 0 0 0 0,-1 0 0 0 0,0 0 0 0 0,-1 0 0 0 0,1 0 0 0 0,0 0 0 0 0,-1 0 0 0 0,0 1 0 0 0,0-1 0 0 0,0 0 0 0 0,1 7 0 0 0,-1 7 0 0 0,-1 1 0 0 0,-1-1 0 0 0,-1 0 0 0 0,-1 0 0 0 0,0 0 0 0 0,-8 24 0 0 0,-2 14 0 0 0,5-21 0 0 0,-14 92 0 0 0,20-108 0 0 0,1 0 0 0 0,0 1 0 0 0,1-1 0 0 0,5 32 0 0 0,-4-43-105 0 0,0 1 0 0 0,1-1 0 0 0,0 0 0 0 0,1 0 0 0 0,-1 0-1 0 0,1 0 1 0 0,5 7 0 0 0,2-8-3416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127 115 340 0 0,'-31'-9'930'0'0,"-28"-10"2480"0"0,23 0 7728 0 0,39 14-9341 0 0,15 0 642 0 0,329-33 8701 0 0,-291 26-11526 0 0,-46 9-3372 0 0,0-1-3361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37 357 892 0 0,'-2'3'1820'0'0,"-1"1"-1"0"0,1-1 1 0 0,0 0-1 0 0,0 1 1 0 0,1 0-1 0 0,-1-1 1 0 0,-2 10 8851 0 0,3-17-9644 0 0,-3-6-536 0 0,1-1 0 0 0,0 0-1 0 0,0 0 1 0 0,1 0 0 0 0,1 0 0 0 0,0 0 0 0 0,0-1 0 0 0,2-16-1 0 0,1 7-117 0 0,1 0-1 0 0,0 0 0 0 0,12-39 0 0 0,-11 51-287 0 0,-1-1-1 0 0,1 1 1 0 0,1 0 0 0 0,-1 0 0 0 0,2 0-1 0 0,-1 1 1 0 0,1-1 0 0 0,1 1 0 0 0,12-13-1 0 0,-15 18-55 0 0,0 0 0 0 0,0 0-1 0 0,0 0 1 0 0,0 0-1 0 0,0 1 1 0 0,1 0 0 0 0,-1 0-1 0 0,1 0 1 0 0,0 0 0 0 0,-1 1-1 0 0,1 0 1 0 0,0 0-1 0 0,0 0 1 0 0,0 1 0 0 0,0-1-1 0 0,0 1 1 0 0,-1 0-1 0 0,1 0 1 0 0,0 1 0 0 0,0 0-1 0 0,0 0 1 0 0,0 0-1 0 0,6 2 1 0 0,1 2-29 0 0,0 0 0 0 0,-1 1 0 0 0,1 0 0 0 0,-1 0 0 0 0,-1 2 0 0 0,1-1 0 0 0,-1 1 0 0 0,0 1 0 0 0,-1 0 0 0 0,10 11 0 0 0,-11-11 0 0 0,-1 0 0 0 0,-1 1 0 0 0,0-1 0 0 0,0 1 0 0 0,-1 0 0 0 0,0 0 0 0 0,-1 1 0 0 0,0 0 0 0 0,-1-1 0 0 0,0 1 0 0 0,0 1 0 0 0,0 12 0 0 0,-2-15 0 0 0,1 8 0 0 0,-1-1 0 0 0,-2 19 0 0 0,1-31 0 0 0,-1 0 0 0 0,1-1 0 0 0,-1 1 0 0 0,0 0 0 0 0,0 0 0 0 0,0-1 0 0 0,0 1 0 0 0,-1 0 0 0 0,0-1 0 0 0,1 1 0 0 0,-1-1 0 0 0,-1 0 0 0 0,1 0 0 0 0,-4 5 0 0 0,5-7 0 0 0,1-1 0 0 0,-1 0 0 0 0,0 1 0 0 0,1-1 0 0 0,-1 0 0 0 0,0 1 0 0 0,1-1 0 0 0,-1 0 0 0 0,0 0 0 0 0,1 0 0 0 0,-1 0 0 0 0,0 1 0 0 0,0-1 0 0 0,1 0 0 0 0,-1 0 0 0 0,0 0 0 0 0,1-1 0 0 0,-1 1 0 0 0,0 0 0 0 0,0 0 0 0 0,1 0 0 0 0,-1 0 0 0 0,0-1 0 0 0,1 1 0 0 0,-1 0 0 0 0,0-1 0 0 0,-14-10 0 0 0,13 7 0 0 0,0 1 0 0 0,1-1 0 0 0,0 1 0 0 0,-1-1 0 0 0,1 0 0 0 0,0 0 0 0 0,1 1 0 0 0,-1-1 0 0 0,0 0 0 0 0,1 0 0 0 0,0-6 0 0 0,1-1 0 0 0,0-1 0 0 0,4-21 0 0 0,0 12-10 0 0,1 1-1 0 0,1 0 1 0 0,0 1 0 0 0,2-1-1 0 0,0 2 1 0 0,1-1 0 0 0,1 1-1 0 0,19-23 1 0 0,-23 33 4 0 0,0 0 0 0 0,1 0 0 0 0,0 1-1 0 0,0 0 1 0 0,1 0 0 0 0,0 1 0 0 0,0 0 0 0 0,10-4-1 0 0,-12 7 7 0 0,1 0-1 0 0,-1 0 1 0 0,1 1-1 0 0,-1 0 0 0 0,1 1 1 0 0,0 0-1 0 0,-1 0 0 0 0,1 0 1 0 0,0 1-1 0 0,0 0 1 0 0,0 1-1 0 0,9 1 0 0 0,0 2 15 0 0,1 0-1 0 0,-1 1 0 0 0,0 1 0 0 0,0 1 1 0 0,-1 0-1 0 0,29 18 0 0 0,-35-18-7 0 0,1 0 0 0 0,-1 1 0 0 0,0 0-1 0 0,-1 0 1 0 0,0 1 0 0 0,0 1 0 0 0,-1-1 0 0 0,0 1-1 0 0,-1 1 1 0 0,10 17 0 0 0,-15-21-158 0 0,1 0 0 0 0,-1 0 1 0 0,0 0-1 0 0,-1 1 0 0 0,0-1 0 0 0,0 1 0 0 0,0-1 1 0 0,-1 1-1 0 0,0 0 0 0 0,-1-1 0 0 0,0 1 0 0 0,0-1 1 0 0,0 1-1 0 0,-1-1 0 0 0,0 0 0 0 0,0 0 1 0 0,-1 0-1 0 0,0 0 0 0 0,-1 0 0 0 0,-3 7 0 0 0,5-8-4130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36 483 10033 0 0,'0'0'9189'0'0,"2"1"-8496"0"0,-1 0 1 0 0,0 0-1 0 0,1 0 1 0 0,-1 0-1 0 0,0 1 1 0 0,0-1-1 0 0,0 0 1 0 0,0 1 0 0 0,1 1-1 0 0,-5 32 603 0 0,-2 0 0 0 0,-1-1 0 0 0,-2 1 0 0 0,-13 37 0 0 0,15-53-1166 0 0,17-51-130 0 0,10-21 0 0 0,2-1 0 0 0,-10 17 0 0 0,131-462-709 0 0,-143 496 720 0 0,0 0 1 0 0,-1-1 0 0 0,1 1-1 0 0,1 0 1 0 0,-1 0 0 0 0,0 0-1 0 0,1 0 1 0 0,0 0 0 0 0,-1 0-1 0 0,1 0 1 0 0,0 0 0 0 0,1 1-1 0 0,-1-1 1 0 0,0 1 0 0 0,5-4-1 0 0,-6 6-3 0 0,-1-1-3 0 0,0 1-1 0 0,0 0 0 0 0,1 0 1 0 0,-1 0-1 0 0,0 0 1 0 0,1-1-1 0 0,-1 1 0 0 0,0 0 1 0 0,1 0-1 0 0,-1 0 0 0 0,0 0 1 0 0,1 0-1 0 0,-1 0 0 0 0,0 0 1 0 0,1 0-1 0 0,-1 0 0 0 0,0 0 1 0 0,1 0-1 0 0,-1 0 1 0 0,0 0-1 0 0,1 0 0 0 0,-1 1 1 0 0,0-1-1 0 0,1 0 0 0 0,-1 0 1 0 0,0 0-1 0 0,1 0 0 0 0,-1 1 1 0 0,0-1-1 0 0,0 0 1 0 0,1 0-1 0 0,-1 0 0 0 0,0 1 1 0 0,1-1-1 0 0,9 10 24 0 0,0 1-1 0 0,-1 0 1 0 0,0 0 0 0 0,-1 1-1 0 0,10 17 1 0 0,32 71 153 0 0,-37-71-166 0 0,75 187-15 0 0,30 57 0 0 0,-111-259 0 0 0,2 0 0 0 0,0-1 0 0 0,15 18 0 0 0,-18-24 0 0 0,0-1 0 0 0,0 0 0 0 0,1-1 0 0 0,-1 0 0 0 0,1 0 0 0 0,0 0 0 0 0,1 0 0 0 0,9 3 0 0 0,-16-7 0 0 0,0-1 0 0 0,0 1 0 0 0,0-1 0 0 0,1 1 0 0 0,-1-1 0 0 0,0 0 0 0 0,1 0 0 0 0,-1 1 0 0 0,0-1 0 0 0,1 0 0 0 0,-1 0 0 0 0,0 0 0 0 0,1-1 0 0 0,-1 1 0 0 0,0 0 0 0 0,1 0 0 0 0,-1-1 0 0 0,0 1 0 0 0,0-1 0 0 0,1 1 0 0 0,-1-1 0 0 0,0 1 0 0 0,0-1 0 0 0,0 0 0 0 0,0 0 0 0 0,0 0 0 0 0,0 1 0 0 0,0-1 0 0 0,0 0 0 0 0,0 0 0 0 0,0 0 0 0 0,0 0 0 0 0,0-1 0 0 0,-1 1 0 0 0,1 0 0 0 0,0 0 0 0 0,-1 0 0 0 0,1-2 0 0 0,0 0 0 0 0,1-1 0 0 0,-2 1 0 0 0,1 0 0 0 0,0 0 0 0 0,-1-1 0 0 0,1 1 0 0 0,-1 0 0 0 0,0-1 0 0 0,0 1 0 0 0,0 0 0 0 0,0-1 0 0 0,-2-4 0 0 0,0 3 0 0 0,0 1 0 0 0,-1 0 0 0 0,1 0 0 0 0,-1 0 0 0 0,0 1 0 0 0,0-1 0 0 0,0 1 0 0 0,-1 0 0 0 0,1-1 0 0 0,-1 1 0 0 0,0 1 0 0 0,1-1 0 0 0,-7-2 0 0 0,-7-5 0 0 0,-31-12 0 0 0,46 22 0 0 0,-51-20 0 0 0,-1 3 0 0 0,0 2 0 0 0,-64-8 0 0 0,-170-9 0 0 0,222 34-2844 0 0,68 1 448 0 0,15 26-5613 0 0,-9-19 4664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48 162 6349 0 0,'-41'-8'7738'0'0,"41"8"-7633"0"0,0 0-1 0 0,-1 0 1 0 0,1 0-1 0 0,0 0 1 0 0,0 0-1 0 0,-1 0 1 0 0,1 0-1 0 0,0 0 1 0 0,0 0-1 0 0,0 0 1 0 0,-1 0-1 0 0,1 0 1 0 0,0 0-1 0 0,0 0 1 0 0,0-1-1 0 0,-1 1 1 0 0,1 0-1 0 0,0 0 1 0 0,0 0-1 0 0,0 0 1 0 0,-1 0-1 0 0,1 0 1 0 0,0-1-1 0 0,0 1 1 0 0,0 0-1 0 0,0 0 1 0 0,-1 0-1 0 0,1-1 1 0 0,0 1-1 0 0,0 0 1 0 0,0 0-1 0 0,0 0 1 0 0,0-1-1 0 0,0 1 1 0 0,0 0-1 0 0,0-1 1 0 0,19-2 1413 0 0,227-9 2468 0 0,46-5-1673 0 0,-254 14-2034 0 0,81-11 500 0 0,-102 11-570 0 0,0-1 0 0 0,0 0 0 0 0,-1-2 0 0 0,29-12 0 0 0,-42 16-179 0 0,-1 1 0 0 0,0 0 0 0 0,1-1 0 0 0,-1 0 1 0 0,0 0-1 0 0,0 1 0 0 0,0-1 0 0 0,0 0 0 0 0,-1 0 0 0 0,1-1 1 0 0,-1 1-1 0 0,1 0 0 0 0,1-4 0 0 0,-3 5-25 0 0,0 1 0 0 0,1-1 1 0 0,-1 0-1 0 0,0 0 0 0 0,0 0 0 0 0,1 0 0 0 0,-1 0 1 0 0,0 0-1 0 0,0 0 0 0 0,0 0 0 0 0,0 0 0 0 0,-1 0 1 0 0,1 1-1 0 0,0-1 0 0 0,0 0 0 0 0,0 0 0 0 0,-1 0 1 0 0,1 0-1 0 0,-1 0 0 0 0,1 0 0 0 0,0 1 0 0 0,-1-1 1 0 0,1 0-1 0 0,-1 0 0 0 0,0 1 0 0 0,1-1 0 0 0,-1 0 1 0 0,0 1-1 0 0,1-1 0 0 0,-1 0 0 0 0,0 1 0 0 0,0-1 1 0 0,1 1-1 0 0,-1-1 0 0 0,0 1 0 0 0,0 0 0 0 0,0-1 1 0 0,0 1-1 0 0,0 0 0 0 0,-1-1 0 0 0,-2 0 0 0 0,-1 0 0 0 0,1 0 0 0 0,-1 1-1 0 0,1-1 1 0 0,-1 1 0 0 0,1 0 0 0 0,-1 0-1 0 0,0 1 1 0 0,1-1 0 0 0,-1 1 0 0 0,1 0-1 0 0,-1 0 1 0 0,1 0 0 0 0,0 1 0 0 0,-1 0-1 0 0,1 0 1 0 0,0 0 0 0 0,0 0 0 0 0,0 0-1 0 0,-7 7 1 0 0,6-5 7 0 0,-1 1 0 0 0,1 0 0 0 0,0 0 0 0 0,0 0 0 0 0,0 1 0 0 0,1 0 0 0 0,0 0 0 0 0,0 0 0 0 0,0 0 0 0 0,1 1 0 0 0,0-1 0 0 0,-3 12 0 0 0,2-2 44 0 0,2 0-1 0 0,0 0 1 0 0,1 0 0 0 0,0 0-1 0 0,2 0 1 0 0,0 0-1 0 0,0 0 1 0 0,7 26 0 0 0,3 2 235 0 0,31 75 1 0 0,124 287 1609 0 0,-165-403-1871 0 0,6 13 96 0 0,0 0 0 0 0,-1 1 0 0 0,-1-1 0 0 0,0 1 0 0 0,-2 0 0 0 0,3 20 0 0 0,-6-35-142 0 0,0-1 0 0 0,0 0 1 0 0,-1 0-1 0 0,1 0 0 0 0,0 0 1 0 0,0 0-1 0 0,-1 0 0 0 0,1 0 1 0 0,-1 0-1 0 0,1 0 0 0 0,-1 0 1 0 0,1 0-1 0 0,-1 0 0 0 0,0 0 1 0 0,1 0-1 0 0,-1-1 0 0 0,0 1 1 0 0,0 0-1 0 0,0 0 0 0 0,1-1 1 0 0,-1 1-1 0 0,0 0 0 0 0,0-1 1 0 0,0 1-1 0 0,0-1 1 0 0,0 1-1 0 0,0-1 0 0 0,0 0 1 0 0,0 1-1 0 0,0-1 0 0 0,-2 0 1 0 0,-5 1-82 0 0,0 0 0 0 0,1 0 0 0 0,-14-1 0 0 0,10-1 32 0 0,-89-2-283 0 0,61 0 338 0 0,0 1 0 0 0,-1 3 1 0 0,1 1-1 0 0,-40 8 1 0 0,78-10 10 0 0,-18 6 363 0 0,19-6-331 0 0,0 0 0 0 0,-1 0 1 0 0,1 1-1 0 0,-1-1 1 0 0,1 0-1 0 0,0 1 0 0 0,-1-1 1 0 0,1 0-1 0 0,0 1 1 0 0,-1-1-1 0 0,1 0 0 0 0,0 1 1 0 0,0-1-1 0 0,-1 1 0 0 0,1-1 1 0 0,0 1-1 0 0,0-1 1 0 0,0 1-1 0 0,0-1 0 0 0,-1 0 1 0 0,1 1-1 0 0,0-1 1 0 0,0 1-1 0 0,0-1 0 0 0,0 1 1 0 0,0-1-1 0 0,0 1 0 0 0,0-1 1 0 0,0 1-1 0 0,1 0 1 0 0,-1 0-31 0 0,1 0 1 0 0,0 0-1 0 0,-1-1 1 0 0,1 1-1 0 0,0 0 0 0 0,0 0 1 0 0,0-1-1 0 0,0 1 1 0 0,0-1-1 0 0,-1 1 1 0 0,1-1-1 0 0,0 1 1 0 0,0-1-1 0 0,0 1 1 0 0,0-1-1 0 0,2 0 1 0 0,0 1-8 0 0,13 6 4 0 0,1-2 0 0 0,-1 0 0 0 0,1 0 0 0 0,0-2 0 0 0,26 2 0 0 0,88-1 0 0 0,-98-4 0 0 0,79-2-4402 0 0,0-4 1 0 0,186-34-1 0 0,-249 27 1049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81 160 0 0,'-22'-16'2424'0'0,"-26"-14"0"0"0,30 20 887 0 0,0 2 0 0 0,-22-8 0 0 0,38 15-3071 0 0,1 1-1 0 0,-1 0 1 0 0,0 0-1 0 0,1 0 1 0 0,-1 0-1 0 0,0 1 1 0 0,1-1-1 0 0,-1 0 1 0 0,0 1-1 0 0,1-1 1 0 0,-1 1-1 0 0,1 0 1 0 0,-1-1-1 0 0,1 1 1 0 0,-1 0-1 0 0,1 0 1 0 0,-1 0-1 0 0,1 0 1 0 0,0 0-1 0 0,0 0 1 0 0,-1 0-1 0 0,1 1 1 0 0,0-1-1 0 0,-1 3 1 0 0,-22 32 2501 0 0,17-23-2340 0 0,0 0 0 0 0,1 1 0 0 0,1 0 0 0 0,1 0 0 0 0,0 0 1 0 0,1 1-1 0 0,0 0 0 0 0,1-1 0 0 0,1 1 0 0 0,0 0 1 0 0,2 20-1 0 0,-1-28-223 0 0,1 1 1 0 0,1 0-1 0 0,-1-1 1 0 0,2 1-1 0 0,-1-1 1 0 0,1 0-1 0 0,0 0 1 0 0,0 1-1 0 0,0-2 0 0 0,1 1 1 0 0,1 0-1 0 0,-1-1 1 0 0,1 0-1 0 0,0 0 1 0 0,0 0-1 0 0,1-1 1 0 0,-1 0-1 0 0,1 0 1 0 0,1 0-1 0 0,-1-1 1 0 0,0 1-1 0 0,1-2 1 0 0,10 5-1 0 0,3 0-239 0 0,1-1-1 0 0,1-1 1 0 0,-1-1-1 0 0,1-1 1 0 0,0 0-1 0 0,0-2 1 0 0,0-1 0 0 0,0 0-1 0 0,43-6 1 0 0,-29 0-114 0 0,-1-2 0 0 0,0-1 0 0 0,-1-2 0 0 0,1-1 0 0 0,43-21 1 0 0,-34 5-1650 0 0,-14 7-3760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77 5513 0 0,'-97'2'6581'0'0,"-101"-4"4303"0"0,188 0-7289 0 0,11-1-1440 0 0,21-5-791 0 0,39-5-789 0 0,65-4 1403 0 0,-16 3-2830 0 0,-39-2-3841 0 0,-66 13 1615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276 145 1852 0 0,'-198'-55'7654'0'0,"178"49"-3393"0"0,-33-14 0 0 0,53 20-4156 0 0,0 0 0 0 0,-1 0 0 0 0,1 0 0 0 0,0 0 0 0 0,0-1 0 0 0,-1 1 0 0 0,1 0 0 0 0,0 0 0 0 0,0 0 0 0 0,0 0-1 0 0,-1-1 1 0 0,1 1 0 0 0,0 0 0 0 0,0 0 0 0 0,0 0 0 0 0,0-1 0 0 0,-1 1 0 0 0,1 0 0 0 0,0 0 0 0 0,0-1 0 0 0,0 1 0 0 0,0 0 0 0 0,0 0 0 0 0,0-1 0 0 0,0 1 0 0 0,0 0 0 0 0,0 0 0 0 0,0-1 0 0 0,0 1 0 0 0,0 0 0 0 0,0-1 0 0 0,0 1 0 0 0,0 0 0 0 0,0 0 0 0 0,0-1 0 0 0,0 1 0 0 0,0 0 0 0 0,0 0 0 0 0,0-1 0 0 0,1 1 0 0 0,-1 0 0 0 0,0 0 0 0 0,0-1 0 0 0,0 1 0 0 0,0 0 0 0 0,0 0 0 0 0,1 0 0 0 0,-1-1 0 0 0,0 1 0 0 0,0 0 0 0 0,1 0 0 0 0,-1 0 0 0 0,0 0 0 0 0,12-6 411 0 0,-1 0 0 0 0,1 1-1 0 0,0 1 1 0 0,0 0 0 0 0,0 0 0 0 0,25-3 0 0 0,86-5 1111 0 0,-100 11-1313 0 0,33-2-15 0 0,0 3 1 0 0,0 2 0 0 0,58 10-1 0 0,-59-3-2725 0 0,75 24-1 0 0,-25-6-5013 0 0,-51-17 4327 0 0</inkml:trace>
  <inkml:trace contextRef="#ctx0" brushRef="#br0" timeOffset="1">1218 178 1208 0 0,'3'4'783'0'0,"0"0"1"0"0,0 0-1 0 0,-1 0 1 0 0,1 0-1 0 0,-1 0 0 0 0,0 0 1 0 0,-1 1-1 0 0,1-1 1 0 0,-1 1-1 0 0,0 0 0 0 0,0-1 1 0 0,1 9-1 0 0,-1 7 3310 0 0,-3 37 0 0 0,1-17-1734 0 0,12 232 6161 0 0,-10-256-8135 0 0,-1-11-644 0 0,0-1 0 0 0,1 0 0 0 0,-1 1 0 0 0,1-1 0 0 0,0 0 0 0 0,0 0 0 0 0,0 0 0 0 0,3 6 0 0 0,-4-9-240 0 0,1 0 0 0 0,0-1 0 0 0,-1 1 0 0 0,1 0 0 0 0,0-1 1 0 0,-1 1-1 0 0,1-1 0 0 0,0 0 0 0 0,0 1 0 0 0,0-1 0 0 0,-1 0 0 0 0,1 1 0 0 0,0-1 0 0 0,0 0 0 0 0,0 0 0 0 0,0 0 0 0 0,0 0 0 0 0,1 1 0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2 1036 0 0,'-26'13'16047'0'0,"34"-6"-14236"0"0,3-3-741 0 0,0-1-1 0 0,1 0 1 0 0,-1-1 0 0 0,1 0 0 0 0,-1-1 0 0 0,19 0 0 0 0,-9 0-228 0 0,110 5 544 0 0,1-7-1 0 0,-1-5 1 0 0,146-26-1 0 0,-240 26-14884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13 9373 0 0,'-11'9'4520'0'0,"-15"12"2109"0"0,25-20-6221 0 0,0 0-1 0 0,-1 0 0 0 0,1 1 0 0 0,0-1 1 0 0,0 0-1 0 0,0 0 0 0 0,1 1 0 0 0,-1-1 0 0 0,0 1 1 0 0,0-1-1 0 0,1 0 0 0 0,-1 1 0 0 0,1-1 0 0 0,-1 1 1 0 0,1 3 1162 0 0,3-4-607 0 0,6 1-724 0 0,1-1 1 0 0,-1 1-1 0 0,1-2 1 0 0,-1 1-1 0 0,1-1 1 0 0,10-2-1 0 0,63-10 1529 0 0,-59 9-1609 0 0,277-41-796 0 0,-286 39-1462 0 0,-2-2-4763 0 0,-10 5 4228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17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458 59 5697 0 0,'0'-1'361'0'0,"0"0"1"0"0,0 0 0 0 0,0 1 0 0 0,0-1-1 0 0,0 0 1 0 0,0 0 0 0 0,0 0 0 0 0,0 1-1 0 0,0-1 1 0 0,0 0 0 0 0,0 0 0 0 0,0 0-1 0 0,-1 1 1 0 0,1-1 0 0 0,0 0 0 0 0,0 0-1 0 0,-1 1 1 0 0,0-2 0 0 0,-13-12 2948 0 0,9 12-2847 0 0,1-1 0 0 0,-1 0-1 0 0,0 1 1 0 0,-1 0 0 0 0,-6-2-1 0 0,-6 0 135 0 0,-1 1-1 0 0,0 0 0 0 0,0 1 0 0 0,0 2 0 0 0,0 0 0 0 0,0 0 0 0 0,0 2 1 0 0,0 1-1 0 0,-29 7 0 0 0,37-8-336 0 0,0 2 1 0 0,0-1-1 0 0,0 1 1 0 0,1 1-1 0 0,-1 0 1 0 0,1 1-1 0 0,0 0 0 0 0,1 0 1 0 0,0 1-1 0 0,0 0 1 0 0,0 0-1 0 0,1 1 1 0 0,0 1-1 0 0,0-1 1 0 0,1 1-1 0 0,0 0 1 0 0,-6 13-1 0 0,11-18-158 0 0,0 0 1 0 0,0 1-1 0 0,0-1 1 0 0,1 1-1 0 0,-1 0 0 0 0,1-1 1 0 0,1 1-1 0 0,-1 0 1 0 0,0 0-1 0 0,1-1 0 0 0,0 1 1 0 0,0 0-1 0 0,1 0 0 0 0,-1 0 1 0 0,1-1-1 0 0,0 1 1 0 0,3 8-1 0 0,-1-7 6 0 0,0-1 0 0 0,-1 0 0 0 0,2 0-1 0 0,-1 0 1 0 0,1-1 0 0 0,-1 1 0 0 0,1-1 0 0 0,1 0 0 0 0,-1 0 0 0 0,0 0 0 0 0,1 0-1 0 0,0-1 1 0 0,0 0 0 0 0,10 5 0 0 0,11 3-167 0 0,0-1 0 0 0,0-2 0 0 0,1 0-1 0 0,-1-2 1 0 0,2-1 0 0 0,-1-1 0 0 0,1-1 0 0 0,-1-2 0 0 0,31-2-1 0 0,-11-2-128 0 0,1-2-1 0 0,-1-2 1 0 0,0-2-1 0 0,68-23 1 0 0,-56 10-4460 0 0,-22 5-4591 0 0,-27 11 6266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1 701 776 0 0,'2'9'6973'0'0,"4"-8"-6278"0"0,-1-1 1 0 0,0 1-1 0 0,0-1 1 0 0,0 0 0 0 0,0-1-1 0 0,1 1 1 0 0,-1-1-1 0 0,9-2 1 0 0,45-17 1892 0 0,-38 12-1825 0 0,9-3 143 0 0,-1-2 0 0 0,0 0 0 0 0,0-2 0 0 0,-2-2 0 0 0,36-26 0 0 0,-47 30-587 0 0,-1 0 0 0 0,0-1 0 0 0,-1 0 0 0 0,-1-1 0 0 0,0-1 0 0 0,-1 0 0 0 0,-1-1 0 0 0,0 0 0 0 0,14-32 0 0 0,-11 13 100 0 0,-2-1 0 0 0,10-44 0 0 0,-17 59-224 0 0,-2-1 1 0 0,0 1-1 0 0,-1-1 1 0 0,-2 0-1 0 0,-2-26 0 0 0,1 41-40 0 0,-1 0 0 0 0,0 0 0 0 0,0 0-1 0 0,-1 0 1 0 0,0 0 0 0 0,-7-10 0 0 0,8 24 33 0 0,-6 19 26 0 0,1 0-1 0 0,1 0 1 0 0,1 1 0 0 0,-1 28 0 0 0,-4 18 120 0 0,-35 217 1056 0 0,41-260-1275 0 0,0 52 0 0 0,2-21-58 0 0,5-7-1338 0 0,-3-53 1180 0 0,0 0-1 0 0,0 1 0 0 0,0-1 1 0 0,0 1-1 0 0,0-1 0 0 0,0 0 1 0 0,1 1-1 0 0,-1-1 0 0 0,0 0 1 0 0,0 1-1 0 0,0-1 0 0 0,0 0 1 0 0,1 0-1 0 0,-1 1 0 0 0,0-1 1 0 0,0 0-1 0 0,1 0 0 0 0,-1 1 1 0 0,0-1-1 0 0,0 0 0 0 0,1 0 1 0 0,-1 1-1 0 0,0-1 0 0 0,1 0 1 0 0,-1 0-1 0 0,0 0 0 0 0,1 0 1 0 0,-1 0-1 0 0,0 0 0 0 0,1 0 1 0 0,-1 1-1 0 0,0-1 0 0 0,1 0 1 0 0,-1 0-1 0 0,1 0 0 0 0,-1 0 1 0 0,0 0-1 0 0,1-1 1 0 0,-1 1-1 0 0,0 0 0 0 0,1 0 1 0 0,21-11-11835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400 1 912 0 0,'0'0'185'0'0,"1"-1"0"0"0,-1 1 0 0 0,1 0 0 0 0,-1 1 0 0 0,1-1 0 0 0,-1 0 0 0 0,1 0 0 0 0,-1 0 0 0 0,1 0 0 0 0,-1 0 0 0 0,1 0 0 0 0,-1 1-1 0 0,1-1 1 0 0,-1 0 0 0 0,1 0 0 0 0,-1 1 0 0 0,0-1 0 0 0,1 0 0 0 0,-1 1 0 0 0,1-1 0 0 0,-1 0 0 0 0,0 1 0 0 0,1-1 0 0 0,-1 0 0 0 0,0 1 0 0 0,0-1 0 0 0,1 1 0 0 0,-1-1 0 0 0,0 1 0 0 0,0-1 0 0 0,0 1 0 0 0,1-1 0 0 0,-1 1-1 0 0,0-1 1 0 0,0 1 0 0 0,0-1 0 0 0,0 1 0 0 0,0-1 0 0 0,0 1 0 0 0,0-1 0 0 0,0 1 0 0 0,-7 25 3219 0 0,7-25-3316 0 0,-8 20 1196 0 0,-2 0 0 0 0,0-1 0 0 0,-1 0 0 0 0,-20 26-1 0 0,-63 70 2032 0 0,-123 111 1653 0 0,208-220-5300 0 0,-7 5-103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1 251 860 0 0,'2'-7'633'0'0,"0"-1"0"0"0,0 1-1 0 0,1 0 1 0 0,0 0 0 0 0,0 1 0 0 0,1-1-1 0 0,0 0 1 0 0,0 1 0 0 0,0 0 0 0 0,1 0 0 0 0,0 0-1 0 0,0 1 1 0 0,12-10 0 0 0,7-4 1800 0 0,54-32-1 0 0,-62 41-1793 0 0,3-2 427 0 0,0 1-1 0 0,1 1 1 0 0,1 1 0 0 0,37-12 0 0 0,-51 19-788 0 0,0 0-1 0 0,1 1 1 0 0,-1 0 0 0 0,0 0 0 0 0,1 0 0 0 0,-1 1-1 0 0,0 0 1 0 0,1 1 0 0 0,-1-1 0 0 0,0 1-1 0 0,1 1 1 0 0,-1 0 0 0 0,0 0 0 0 0,0 0 0 0 0,0 1-1 0 0,0-1 1 0 0,-1 2 0 0 0,10 5 0 0 0,-13-7-199 0 0,0 0 1 0 0,-1 1 0 0 0,1-1 0 0 0,0 1 0 0 0,-1 0-1 0 0,0 0 1 0 0,0 0 0 0 0,0 0 0 0 0,0 0-1 0 0,0 0 1 0 0,0 1 0 0 0,-1-1 0 0 0,0 1 0 0 0,0-1-1 0 0,0 1 1 0 0,0-1 0 0 0,0 1 0 0 0,-1 0-1 0 0,1-1 1 0 0,-1 1 0 0 0,0 0 0 0 0,0-1 0 0 0,-1 1-1 0 0,1 0 1 0 0,-1-1 0 0 0,1 1 0 0 0,-3 4-1 0 0,-2 7 71 0 0,0 0-1 0 0,-1-1 0 0 0,-1 0 1 0 0,0 0-1 0 0,-10 15 0 0 0,-15 16 164 0 0,-2-1 0 0 0,-43 43 0 0 0,36-42-4 0 0,-48 67 1 0 0,84-105-261 0 0,0 0 1 0 0,1 0-1 0 0,0 1 1 0 0,1-1-1 0 0,-1 1 1 0 0,1 0-1 0 0,-2 11 1 0 0,5-17-14 0 0,-1 0-1 0 0,1 0 1 0 0,0 0 0 0 0,0 0-1 0 0,0 0 1 0 0,0 0 0 0 0,0 0-1 0 0,1 0 1 0 0,-1 0 0 0 0,1 0-1 0 0,-1 0 1 0 0,1 0 0 0 0,0 0 0 0 0,0 0-1 0 0,0 0 1 0 0,0 0 0 0 0,0-1-1 0 0,0 1 1 0 0,0 0 0 0 0,0-1-1 0 0,1 1 1 0 0,-1-1 0 0 0,1 1-1 0 0,-1-1 1 0 0,1 0 0 0 0,0 1-1 0 0,-1-1 1 0 0,1 0 0 0 0,0 0 0 0 0,0 0-1 0 0,0-1 1 0 0,0 1 0 0 0,3 1-1 0 0,5 1 10 0 0,0-1-1 0 0,1 0 0 0 0,-1 0 1 0 0,0-1-1 0 0,1 0 1 0 0,-1-1-1 0 0,14-1 0 0 0,75-12 229 0 0,-78 9-260 0 0,172-43-2844 0 0,-174 42 2521 0 0,2 5-7779 0 0,-17 0 6074 0 0,6 2-1334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606 399 276 0 0,'7'-11'1479'0'0,"-1"-1"-1"0"0,0 0 1 0 0,-1 0-1 0 0,0-1 1 0 0,-1 1-1 0 0,6-26 1 0 0,-10 32-1041 0 0,1 0-1 0 0,-1-1 1 0 0,0 1 0 0 0,0 0 0 0 0,-1 0 0 0 0,0-1-1 0 0,0 1 1 0 0,0 0 0 0 0,-1 0 0 0 0,0 0 0 0 0,0 0-1 0 0,-1 0 1 0 0,1 1 0 0 0,-1-1 0 0 0,-1 1 0 0 0,-6-10-1 0 0,-3 0-20 0 0,0 0 0 0 0,-1 1-1 0 0,0 1 1 0 0,-2 0 0 0 0,1 1-1 0 0,-1 1 1 0 0,-1 0 0 0 0,0 1-1 0 0,0 1 1 0 0,-24-9 0 0 0,20 11-47 0 0,-1 0 0 0 0,0 1 1 0 0,0 0-1 0 0,0 2 0 0 0,0 1 1 0 0,-1 1-1 0 0,1 1 0 0 0,-40 3 0 0 0,52-1-188 0 0,0 1-1 0 0,0 0 1 0 0,0 0-1 0 0,0 1 0 0 0,1 1 1 0 0,0 0-1 0 0,-1 0 1 0 0,1 1-1 0 0,1 0 0 0 0,-1 0 1 0 0,-15 13-1 0 0,19-13-52 0 0,0 0-1 0 0,0 0 1 0 0,0 0-1 0 0,0 1 1 0 0,1 0-1 0 0,0 0 1 0 0,0 0-1 0 0,1 0 1 0 0,0 0-1 0 0,0 1 1 0 0,0 0-1 0 0,1-1 1 0 0,0 1-1 0 0,0 0 1 0 0,1 0-1 0 0,0 0 1 0 0,-1 12-1 0 0,3-11-35 0 0,0 0 0 0 0,0 0 1 0 0,0 0-1 0 0,1-1 0 0 0,0 1 0 0 0,1-1 0 0 0,0 1 0 0 0,0-1 1 0 0,0 0-1 0 0,1 0 0 0 0,0 0 0 0 0,1-1 0 0 0,7 11 0 0 0,-1-5 29 0 0,0 0 0 0 0,1-1 0 0 0,0-1-1 0 0,0 0 1 0 0,24 15 0 0 0,-23-18-131 0 0,0 0 0 0 0,0-1 0 0 0,1-1 0 0 0,0 0 0 0 0,0-1 0 0 0,0 0 0 0 0,0-1 0 0 0,1 0 0 0 0,-1-2 0 0 0,1 1 0 0 0,0-2 0 0 0,-1 0 0 0 0,1-1 0 0 0,0 0 0 0 0,-1-1 0 0 0,1-1 0 0 0,-1 0 0 0 0,0-1 0 0 0,0 0 0 0 0,0-2 0 0 0,0 1 0 0 0,-1-2 0 0 0,0 1 0 0 0,19-15 0 0 0,-13 6-81 0 0,21-21 0 0 0,18-15 229 0 0,-58 51-113 0 0,0-1-12 0 0,1 1 0 0 0,-1 0 0 0 0,0-1 1 0 0,1 1-1 0 0,-1 0 0 0 0,1-1 0 0 0,-1 1 0 0 0,0 0 0 0 0,1 0 0 0 0,-1-1 0 0 0,1 1 1 0 0,-1 0-1 0 0,1 0 0 0 0,-1 0 0 0 0,1 0 0 0 0,-1 0 0 0 0,0 0 0 0 0,1 0 0 0 0,-1 0 0 0 0,1 0 1 0 0,-1 0-1 0 0,1 0 0 0 0,-1 0 0 0 0,1 0 0 0 0,-1 0 0 0 0,1 0 0 0 0,1 2-7 0 0,-1 0 0 0 0,0 0-1 0 0,0 0 1 0 0,0 0 0 0 0,0 0-1 0 0,0 1 1 0 0,0-1 0 0 0,0 0-1 0 0,-1 0 1 0 0,1 1-1 0 0,-1-1 1 0 0,0 0 0 0 0,0 1-1 0 0,0-1 1 0 0,0 0 0 0 0,0 4-1 0 0,0 3-2 0 0,-3 112-4 0 0,0-36 0 0 0,3 103 0 0 0,0-187-75 0 0,0-1 0 0 0,0 1 0 0 0,0-1-1 0 0,0 1 1 0 0,0-1 0 0 0,0 1 0 0 0,0-1 0 0 0,0 1 0 0 0,0-1-1 0 0,0 1 1 0 0,0-1 0 0 0,0 1 0 0 0,0-1 0 0 0,0 1 0 0 0,0-1-1 0 0,1 1 1 0 0,-1-1 0 0 0,0 1 0 0 0,0-1 0 0 0,1 1 0 0 0,-1-1-1 0 0,0 0 1 0 0,1 1 0 0 0,-1-1 0 0 0,0 0 0 0 0,1 1 0 0 0,-1-1-1 0 0,0 0 1 0 0,1 1 0 0 0,-1-1 0 0 0,2 1 0 0 0,7-4-4593 0 0,6-1-739 0 0,1 1 1930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100 233 7121 0 0,'-5'2'1553'0'0,"-1"-1"-1"0"0,1 1 1 0 0,0 1 0 0 0,0-1 0 0 0,0 1 0 0 0,0-1 0 0 0,-6 6-1 0 0,9-6-1126 0 0,0 0 0 0 0,0 0-1 0 0,1 0 1 0 0,-1 0 0 0 0,0 0-1 0 0,1 1 1 0 0,0-1 0 0 0,0 0-1 0 0,-1 1 1 0 0,2 0 0 0 0,-1-1-1 0 0,0 1 1 0 0,0-1 0 0 0,1 1 0 0 0,-1 0-1 0 0,1-1 1 0 0,0 1 0 0 0,0 4-1 0 0,-4 52 4624 0 0,4-50-4967 0 0,0-9-82 0 0,-1 0 0 0 0,1 0 0 0 0,0 0 0 0 0,0 0 0 0 0,0 0 0 0 0,0 0 0 0 0,0 0 0 0 0,0 0 0 0 0,0 0 0 0 0,0 0 1 0 0,0-1-1 0 0,0 1 0 0 0,0 0 0 0 0,-1 0 0 0 0,1 0 0 0 0,0 0 0 0 0,0 0 0 0 0,0 0 0 0 0,0 0 0 0 0,0 0 0 0 0,0 0 0 0 0,0 0 0 0 0,0 0 0 0 0,-1 0 1 0 0,1 0-1 0 0,0 0 0 0 0,0 0 0 0 0,0 0 0 0 0,0 0 0 0 0,0 0 0 0 0,0 1 0 0 0,0-1 0 0 0,0 0 0 0 0,0 0 0 0 0,-1 0 0 0 0,1 0 0 0 0,0 0 1 0 0,0 0-1 0 0,0 0 0 0 0,0 0 0 0 0,0 0 0 0 0,0 0 0 0 0,0 0 0 0 0,0 0 0 0 0,0 0 0 0 0,0 1 0 0 0,0-1 0 0 0,0 0 0 0 0,0 0 0 0 0,0 0 1 0 0,0 0-1 0 0,0 0 0 0 0,0 0 0 0 0,0 0 0 0 0,0 0 0 0 0,-1 0 0 0 0,1 1 0 0 0,1-1 0 0 0,-1 0 0 0 0,0 0 0 0 0,0 0 0 0 0,0 0 0 0 0,0 0 1 0 0,0 0-1 0 0,0 0 0 0 0,0 0 0 0 0,0 1 0 0 0,0-1 0 0 0,0 0 0 0 0,-3-3 0 0 0,1 0 0 0 0,0 0 0 0 0,-1 0 0 0 0,1-1 0 0 0,1 1 0 0 0,-1 0 0 0 0,0-1 0 0 0,1 1 0 0 0,0-1 0 0 0,-1 0 0 0 0,1 1 0 0 0,1-1 0 0 0,-1 0 0 0 0,1 0 0 0 0,-1-5 0 0 0,0-14 0 0 0,3-31 0 0 0,-2 44 0 0 0,2-8 0 0 0,1 1 0 0 0,0-1 0 0 0,1 1 0 0 0,1 0 0 0 0,1 0 0 0 0,0 0 0 0 0,11-19 0 0 0,-15 31 0 0 0,1 0 0 0 0,-1 1 0 0 0,1-1 0 0 0,0 1 0 0 0,1 0 0 0 0,-1 0 0 0 0,1 0 0 0 0,-1 0 0 0 0,1 0 0 0 0,0 1 0 0 0,1 0 0 0 0,-1-1 0 0 0,1 2 0 0 0,6-5 0 0 0,-7 6 0 0 0,1-1 0 0 0,-1 1 0 0 0,1 0 0 0 0,0 0 0 0 0,-1 1 0 0 0,1-1 0 0 0,0 1 0 0 0,-1 0 0 0 0,1 1 0 0 0,0-1 0 0 0,-1 1 0 0 0,1-1 0 0 0,0 1 0 0 0,-1 1 0 0 0,1-1 0 0 0,7 4 0 0 0,3 3 0 0 0,-1-1 0 0 0,0 2 0 0 0,-1 0 0 0 0,0 1 0 0 0,0 0 0 0 0,-1 1 0 0 0,0 0 0 0 0,-1 1 0 0 0,0 0 0 0 0,-1 1 0 0 0,13 20 0 0 0,-13-15 0 0 0,0 0 0 0 0,0 0 0 0 0,-2 1 0 0 0,0 0 0 0 0,-2 1 0 0 0,0-1 0 0 0,-1 1 0 0 0,5 36 0 0 0,-10-48 0 0 0,1 0 0 0 0,-2 0 0 0 0,1 0 0 0 0,-3 15 0 0 0,1-16 0 0 0,1-7 0 0 0,1 0 0 0 0,0 0 0 0 0,0 0 0 0 0,0 0 0 0 0,0 1 0 0 0,0-1 0 0 0,0 0 0 0 0,0 0 0 0 0,-1 0 0 0 0,1 0 0 0 0,0 0 0 0 0,0 1 0 0 0,0-1 0 0 0,0 0 0 0 0,-1 0 0 0 0,1 0 0 0 0,0 0 0 0 0,0 0 0 0 0,0 0 0 0 0,-1 0 0 0 0,1 0 0 0 0,0 0 0 0 0,0 0 0 0 0,0 0 0 0 0,-1 0 0 0 0,1 0 0 0 0,0 0 0 0 0,0 0 0 0 0,0 0 0 0 0,-1 0 0 0 0,1 0 0 0 0,0 0 0 0 0,0 0 0 0 0,0 0 0 0 0,0 0 0 0 0,-1 0 0 0 0,1 0 0 0 0,0 0 0 0 0,0-1 0 0 0,-4-1 0 0 0,1-1 0 0 0,0 0 0 0 0,0 0 0 0 0,1-1 0 0 0,-1 1 0 0 0,1 0 0 0 0,-1-1 0 0 0,1 0 0 0 0,0 1 0 0 0,1-1 0 0 0,-1 0 0 0 0,1 0 0 0 0,-1 0 0 0 0,1 0 0 0 0,0 0 0 0 0,1 0 0 0 0,-1-6 1 0 0,-2-11-2 0 0,1 0 0 0 0,2-24 0 0 0,1 30-3 0 0,0 0-1 0 0,1 0 1 0 0,1 0 0 0 0,0 1 0 0 0,1-1-1 0 0,1 1 1 0 0,0 0 0 0 0,1 0-1 0 0,0 0 1 0 0,1 1 0 0 0,1 0-1 0 0,0 0 1 0 0,1 1 0 0 0,0 0 0 0 0,18-18-1 0 0,-22 27 7 0 0,-1-1 0 0 0,1 1 0 0 0,-1 0-1 0 0,1 0 1 0 0,0 0 0 0 0,0 1 0 0 0,0-1-1 0 0,1 1 1 0 0,-1 0 0 0 0,0 1 0 0 0,1 0-1 0 0,0-1 1 0 0,-1 2 0 0 0,1-1-1 0 0,9 1 1 0 0,-7 1 0 0 0,0 0 0 0 0,0 0 0 0 0,-1 1 0 0 0,1 0 0 0 0,0 1 0 0 0,-1 0 1 0 0,0 0-1 0 0,0 0 0 0 0,0 1 0 0 0,8 5 0 0 0,1 3 0 0 0,0 1 1 0 0,-1 1-1 0 0,0 0 1 0 0,-1 0-1 0 0,-1 2 1 0 0,0 0-1 0 0,18 32 1 0 0,-21-31-3 0 0,-1 1 0 0 0,0 1 0 0 0,-2-1 0 0 0,0 1 0 0 0,-1 1 0 0 0,-1-1 0 0 0,-1 1 0 0 0,3 37 0 0 0,-6-49-491 0 0,4 18-6965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21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200 542 216 0 0,'0'0'2676'0'0,"-2"3"-920"0"0,-57 68 6941 0 0,-69 113 4976 0 0,118-165-7957 0 0,28-49-5704 0 0,-2 0 1 0 0,20-52 0 0 0,-12 26-18 0 0,186-409 5 0 0,-150 323 0 0 0,-55 133 0 0 0,-5 9 0 0 0,0-1 0 0 0,0 1 0 0 0,1 0 0 0 0,-1 0 0 0 0,0-1 0 0 0,0 1 0 0 0,0 0 0 0 0,1 0 0 0 0,-1-1 0 0 0,0 1 0 0 0,0 0 0 0 0,1 0 0 0 0,-1 0 0 0 0,0-1 0 0 0,0 1 0 0 0,1 0 0 0 0,-1 0 0 0 0,0 0 0 0 0,1 0 0 0 0,-1 0 0 0 0,0 0 0 0 0,1-1 0 0 0,-1 1 0 0 0,0 0 0 0 0,1 0 0 0 0,-1 0 0 0 0,0 0 0 0 0,1 0 0 0 0,-1 0 0 0 0,0 1 0 0 0,1-1 0 0 0,-1 0 0 0 0,0 0 0 0 0,1 0 0 0 0,2 2 0 0 0,-1 0 0 0 0,1 1 0 0 0,-1-1 0 0 0,1 1 0 0 0,-1-1 0 0 0,0 1 0 0 0,0 0 0 0 0,0 0 0 0 0,0 0 0 0 0,-1 0 0 0 0,1 0 0 0 0,-1 0 0 0 0,2 6 0 0 0,16 58 0 0 0,-12-39 0 0 0,14 41 0 0 0,36 80 0 0 0,-37-107 0 0 0,1 0 0 0 0,2-2 0 0 0,29 38 0 0 0,-39-61 0 0 0,1-1 0 0 0,0 0 0 0 0,1-1 0 0 0,32 25 0 0 0,-41-35 0 0 0,1 0 0 0 0,0-1 0 0 0,1 0 0 0 0,-1 0 0 0 0,1 0 0 0 0,0-1 0 0 0,0 0 0 0 0,0 0 0 0 0,0-1 0 0 0,0 0 0 0 0,0-1 0 0 0,1 0 0 0 0,-1 0 0 0 0,1 0 0 0 0,10-2 0 0 0,-15 0 0 0 0,-1 1 0 0 0,1-1 0 0 0,0-1 0 0 0,-1 1 0 0 0,1 0 0 0 0,-1-1 0 0 0,1 0 0 0 0,4-3 0 0 0,5-6 0 0 0,-7 3 0 0 0,-5 6 0 0 0,1 1 0 0 0,-1-1 0 0 0,-1 0 0 0 0,1 1 0 0 0,0-1 0 0 0,0 0 0 0 0,-1 0 0 0 0,1 1 0 0 0,-1-1 0 0 0,1 0 0 0 0,-1 0 0 0 0,0 0 0 0 0,0 0 0 0 0,0 0 0 0 0,0 1 0 0 0,0-1 0 0 0,0 0 0 0 0,0 0 0 0 0,-1 0 0 0 0,1 0 0 0 0,-1 0 0 0 0,1 1 0 0 0,-1-1 0 0 0,0 0 0 0 0,1 0 0 0 0,-1 1 0 0 0,0-1 0 0 0,0 0 0 0 0,0 1 0 0 0,-1-1 0 0 0,1 1 0 0 0,0 0 0 0 0,0-1 0 0 0,-1 1 0 0 0,1 0 0 0 0,-1 0 0 0 0,1 0 0 0 0,-1 0 0 0 0,-2-1 0 0 0,-7-4 0 0 0,-1 0 0 0 0,1 1 0 0 0,-1 0 0 0 0,-20-4 0 0 0,27 7 0 0 0,-39-9 0 0 0,0 2 0 0 0,0 2 0 0 0,-64-2 0 0 0,39 8 0 0 0,-105 11 0 0 0,145-7 0 0 0,-1 1 0 0 0,1 2 0 0 0,-47 14 0 0 0,63-12 0 0 0,13-8-1 0 0,0 1 1 0 0,0-1-1 0 0,0 0 1 0 0,-1 0-1 0 0,1 0 1 0 0,0 0-1 0 0,0 0 1 0 0,0 0-1 0 0,0 0 1 0 0,0 1-1 0 0,0-1 1 0 0,0 0-1 0 0,0 0 1 0 0,0 0-1 0 0,0 0 1 0 0,0 0-1 0 0,0 0 1 0 0,0 1-1 0 0,0-1 1 0 0,0 0-1 0 0,0 0 1 0 0,0 0-1 0 0,0 0 1 0 0,0 0-1 0 0,0 1 1 0 0,0-1-1 0 0,0 0 1 0 0,0 0-1 0 0,0 0 1 0 0,0 0-1 0 0,0 0 1 0 0,0 0-1 0 0,0 1 1 0 0,0-1-1 0 0,0 0 1 0 0,0 0-1 0 0,0 0 1 0 0,1 0-1 0 0,-1 0 1 0 0,0 0-1 0 0,0 0 1 0 0,0 1-1 0 0,0-1 1 0 0,0 0-1 0 0,3 2-199 0 0,0 0 0 0 0,-1 0 0 0 0,1 0 0 0 0,0-1-1 0 0,0 1 1 0 0,0-1 0 0 0,4 2 0 0 0,47 11-8936 0 0,-28-10 5363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40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320 116 656 0 0,'-7'-1'1495'0'0,"0"0"0"0"0,-1 1-1 0 0,1 0 1 0 0,-12 1 0 0 0,19-1-1416 0 0,-1 0 0 0 0,1 0 0 0 0,0 0 0 0 0,0 0 0 0 0,0 0 0 0 0,0 1 0 0 0,-1-1-1 0 0,1 0 1 0 0,0 0 0 0 0,0 0 0 0 0,0 0 0 0 0,0 0 0 0 0,0 1 0 0 0,0-1 0 0 0,-1 0 0 0 0,1 0 0 0 0,0 0 0 0 0,0 0 0 0 0,0 1-1 0 0,0-1 1 0 0,0 0 0 0 0,0 0 0 0 0,0 0 0 0 0,0 1 0 0 0,0-1 0 0 0,0 0 0 0 0,0 0 0 0 0,0 0 0 0 0,0 0 0 0 0,0 1 0 0 0,0-1-1 0 0,0 0 1 0 0,0 0 0 0 0,0 0 0 0 0,0 1 0 0 0,0-1 0 0 0,0 0 0 0 0,0 0 0 0 0,0 0 0 0 0,1 0 0 0 0,-1 1 0 0 0,0-1 0 0 0,0 0-1 0 0,0 0 1 0 0,0 0 0 0 0,0 0 0 0 0,0 1 0 0 0,1-1 0 0 0,-1 0 0 0 0,0 0 0 0 0,0 0 0 0 0,0 0 0 0 0,0 0 0 0 0,1 0 0 0 0,-1 0 0 0 0,0 0-1 0 0,0 0 1 0 0,0 0 0 0 0,1 0 0 0 0,-1 1 0 0 0,0-1 0 0 0,0 0 0 0 0,1 0 0 0 0,9 6 1147 0 0,8 0-303 0 0,0 0-1 0 0,0-2 1 0 0,0 0-1 0 0,1-1 1 0 0,28 2-1 0 0,-23-3-455 0 0,53 4 540 0 0,0-3-1 0 0,0-4 0 0 0,0-3 1 0 0,0-3-1 0 0,83-19 1 0 0,-138 21-573 0 0,38-14 0 0 0,-53 17-328 0 0,0-1 0 0 0,0-1 1 0 0,0 0-1 0 0,-1 1 0 0 0,0-2 1 0 0,0 1-1 0 0,0-1 0 0 0,0 0 0 0 0,4-6 1 0 0,-9 10-88 0 0,0 0 1 0 0,0 1-1 0 0,0-1 0 0 0,-1 0 1 0 0,1 0-1 0 0,0 0 1 0 0,-1 0-1 0 0,1 0 1 0 0,-1 0-1 0 0,1 0 1 0 0,-1-1-1 0 0,1 1 1 0 0,-1 0-1 0 0,0 0 1 0 0,0 0-1 0 0,1 0 0 0 0,-1-1 1 0 0,0 1-1 0 0,0 0 1 0 0,0 0-1 0 0,0 0 1 0 0,0 0-1 0 0,-1-1 1 0 0,1 1-1 0 0,0 0 1 0 0,-1 0-1 0 0,1 0 1 0 0,0 0-1 0 0,-1 0 1 0 0,1 0-1 0 0,-1 0 0 0 0,0 0 1 0 0,1 0-1 0 0,-1 0 1 0 0,0 0-1 0 0,0 0 1 0 0,1 0-1 0 0,-1 0 1 0 0,0 0-1 0 0,0 1 1 0 0,0-1-1 0 0,0 0 1 0 0,0 1-1 0 0,0-1 0 0 0,0 1 1 0 0,0-1-1 0 0,-3 0 1 0 0,-1-1 20 0 0,0-1 0 0 0,-1 2 0 0 0,0-1 0 0 0,1 0 0 0 0,-1 1 0 0 0,0 0 0 0 0,0 0 0 0 0,-10 1 0 0 0,7 1-21 0 0,0 0 1 0 0,0 1-1 0 0,0 0 1 0 0,0 1-1 0 0,0 0 1 0 0,0 1-1 0 0,0 0 1 0 0,1 0-1 0 0,0 0 1 0 0,0 1 0 0 0,0 1-1 0 0,1-1 1 0 0,-8 7-1 0 0,4-1 1 0 0,0 0-1 0 0,0 0 1 0 0,1 1-1 0 0,1 0 1 0 0,0 1-1 0 0,1 0 1 0 0,-8 16-1 0 0,3 3 82 0 0,1 0 0 0 0,1 0-1 0 0,2 1 1 0 0,2 0 0 0 0,1 1 0 0 0,1-1 0 0 0,2 1-1 0 0,2 0 1 0 0,0 0 0 0 0,7 43 0 0 0,2-7 251 0 0,4 0 0 0 0,3-1 0 0 0,45 126 1 0 0,-51-172-328 0 0,11 32 36 0 0,19 80 0 0 0,-38-113-61 0 0,-1-21 0 0 0,0 0 0 0 0,0 0 0 0 0,0 0 0 0 0,0 0 0 0 0,0 0 0 0 0,-1 0 0 0 0,1 0 0 0 0,0 0 0 0 0,-1 0 0 0 0,1 0 0 0 0,0 0 0 0 0,-1 0 0 0 0,1 0 0 0 0,-1 0 0 0 0,0 0 0 0 0,1-1 0 0 0,-1 1 0 0 0,0 0 0 0 0,1 0 0 0 0,-1-1 0 0 0,0 1 0 0 0,-1 0 0 0 0,-8 3-18 0 0,-1-1-1 0 0,0-1 1 0 0,1 1-1 0 0,-1-2 1 0 0,0 0 0 0 0,0 0-1 0 0,-20-2 1 0 0,2 2-28 0 0,-282-1-336 0 0,-136 4 292 0 0,447-4 91 0 0,-6 0 63 0 0,0 1 1 0 0,-1-1 0 0 0,1 1 0 0 0,0 0-1 0 0,0 0 1 0 0,-11 5 0 0 0,16-5 86 0 0,1 0-148 0 0,1 0-1 0 0,-1-1 1 0 0,0 1 0 0 0,1 0 0 0 0,0-1-1 0 0,-1 1 1 0 0,1-1 0 0 0,-1 1 0 0 0,1-1-1 0 0,0 1 1 0 0,-1-1 0 0 0,1 1 0 0 0,0-1-1 0 0,-1 1 1 0 0,1-1 0 0 0,0 0 0 0 0,0 1-1 0 0,0-1 1 0 0,-1 0 0 0 0,1 0 0 0 0,1 1-1 0 0,-1-1-2 0 0,21 6 0 0 0,0 0 0 0 0,0-2 0 0 0,37 4 0 0 0,-25-5 0 0 0,108 13-52 0 0,1-6 0 0 0,190-11 0 0 0,-315-1-938 0 0,12 0-2972 0 0,-11 3-4207 0 0,-10-1 4828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40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37 469 64 0 0,'5'-1'15038'0'0,"-10"-5"-14249"0"0,0-2 0 0 0,0 1 0 0 0,1 0 1 0 0,1-1-1 0 0,-1 0 0 0 0,1 0 0 0 0,0 0 0 0 0,1 0 0 0 0,0 0 0 0 0,0-1 0 0 0,1 1 0 0 0,-1-9 1 0 0,2 4-346 0 0,0 1 1 0 0,1 0-1 0 0,0 0 1 0 0,1 0-1 0 0,1 0 0 0 0,0 1 1 0 0,9-24-1 0 0,-5 19-277 0 0,1 0-1 0 0,1 0 0 0 0,0 0 0 0 0,1 1 0 0 0,1 1 0 0 0,0 0 0 0 0,1 0 1 0 0,0 1-1 0 0,1 1 0 0 0,1 0 0 0 0,26-19 0 0 0,-26 24-81 0 0,-1 0-1 0 0,1 1 0 0 0,0 0 1 0 0,0 1-1 0 0,1 0 1 0 0,-1 1-1 0 0,1 1 0 0 0,0 0 1 0 0,0 1-1 0 0,0 1 1 0 0,19 0-1 0 0,-22 2-31 0 0,0 0 0 0 0,-1 0-1 0 0,1 1 1 0 0,-1 0 0 0 0,1 1 0 0 0,-1 0-1 0 0,0 1 1 0 0,0 0 0 0 0,0 1 0 0 0,0 0-1 0 0,-1 1 1 0 0,0 0 0 0 0,0 1 0 0 0,-1 0-1 0 0,10 9 1 0 0,-17-14-53 0 0,0 0 0 0 0,1 1 0 0 0,-1-1 0 0 0,0 1 0 0 0,-1-1 0 0 0,1 1 0 0 0,0 0 0 0 0,-1-1 0 0 0,1 1 0 0 0,-1 0 0 0 0,0 0 0 0 0,0 0 0 0 0,0 0 0 0 0,-1 0 0 0 0,1 1 0 0 0,-1-1 0 0 0,1 6 0 0 0,-2-5 0 0 0,1 0 0 0 0,-1 0 0 0 0,0 1 0 0 0,0-1 0 0 0,-1 0 0 0 0,1 0 0 0 0,-1 0 0 0 0,0 0 0 0 0,0-1 0 0 0,0 1 0 0 0,-5 6 0 0 0,-2 0 0 0 0,0 0 0 0 0,-1-1 0 0 0,0 0 0 0 0,0-1 0 0 0,-1 0 0 0 0,0 0 0 0 0,-19 9 0 0 0,-12 1 0 0 0,0-2 0 0 0,-86 21 0 0 0,126-37 0 0 0,1 0 0 0 0,1 0 0 0 0,-1 0 0 0 0,0 0 0 0 0,1 0 0 0 0,-1 0 0 0 0,1 0 0 0 0,-1 0 0 0 0,0 0 0 0 0,1 1 0 0 0,-1-1 0 0 0,1 0 0 0 0,-1 0 0 0 0,1 0 0 0 0,-1 1 0 0 0,1-1 0 0 0,-1 0 0 0 0,0 1 0 0 0,1-1 0 0 0,0 0 0 0 0,-1 1 0 0 0,1-1 0 0 0,-1 1 0 0 0,1-1 0 0 0,-1 1 0 0 0,1 0 0 0 0,0-1 0 0 0,-1 0 0 0 0,1 0 0 0 0,0 0 0 0 0,0 1 0 0 0,0-1 0 0 0,0 0 0 0 0,0 0 0 0 0,0 0 0 0 0,0 0 0 0 0,0 0 0 0 0,0 1 0 0 0,-1-1 0 0 0,1 0 0 0 0,0 0 0 0 0,0 0 0 0 0,0 0 0 0 0,0 0 0 0 0,0 1 0 0 0,0-1 0 0 0,0 0 0 0 0,0 0 0 0 0,0 0 0 0 0,0 0 0 0 0,0 1 0 0 0,0-1 0 0 0,0 0 0 0 0,1 0 0 0 0,-1 0 0 0 0,0 0 0 0 0,0 1 0 0 0,0-1 0 0 0,0 0 0 0 0,0 0 0 0 0,0 0 0 0 0,0 0 0 0 0,0 0 0 0 0,0 0 0 0 0,0 1 0 0 0,1-1 0 0 0,-1 0 0 0 0,0 0 0 0 0,0 0 0 0 0,6 3 0 0 0,-1 0 0 0 0,1-1 0 0 0,0 1 0 0 0,-1-1 0 0 0,1-1 0 0 0,8 2 0 0 0,2 2 0 0 0,31 8 0 0 0,193 60 0 0 0,-195-56 0 0 0,0 1 0 0 0,-1 3 0 0 0,49 31 0 0 0,-85-47 0 0 0,0 1 0 0 0,-1 0 0 0 0,1 0 0 0 0,-1 0 0 0 0,7 9 0 0 0,-13-14 0 0 0,0 0 0 0 0,0 0 0 0 0,0 1 0 0 0,0-1 0 0 0,0 0 0 0 0,0 1 0 0 0,0-1 0 0 0,0 1 0 0 0,-1-1 0 0 0,1 1 0 0 0,-1-1 0 0 0,1 1 0 0 0,-1-1 0 0 0,1 1 0 0 0,-1 0 0 0 0,0-1 0 0 0,0 1 0 0 0,0 0 0 0 0,0-1 0 0 0,0 1 0 0 0,0-1 0 0 0,-1 1 0 0 0,1 0 0 0 0,0-1 0 0 0,-1 1 0 0 0,1-1 0 0 0,-1 1 0 0 0,0-1 0 0 0,1 1 0 0 0,-1-1 0 0 0,0 1 0 0 0,0-1 0 0 0,0 0 0 0 0,0 1 0 0 0,0-1 0 0 0,0 0 0 0 0,0 0 0 0 0,-2 2 0 0 0,-3 1 0 0 0,-1 1 0 0 0,1-1 0 0 0,-1 0 0 0 0,0 0 0 0 0,0-1 0 0 0,-1 0 0 0 0,-12 3 0 0 0,-2 0 0 0 0,-32 3 0 0 0,-17-2 0 0 0,-137-4 0 0 0,-70-27 0 0 0,271 23-9 0 0,-1 1-87 0 0,1-1 0 0 0,0 0 0 0 0,-1 0 0 0 0,1-1 1 0 0,0 0-1 0 0,0 0 0 0 0,-11-6 0 0 0,17 8-599 0 0,7-1-3305 0 0,-4 1 3257 0 0,1-1 0 0 0,0 0-1 0 0,-1 1 1 0 0,1-1 0 0 0,3-2 0 0 0,19-5-3264 0 0,4 4 778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41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6 608 0 0,'1'-1'518'0'0,"0"1"-1"0"0,0-1 1 0 0,0 0 0 0 0,0 1-1 0 0,1-1 1 0 0,-1 1 0 0 0,0-1 0 0 0,0 1-1 0 0,0 0 1 0 0,0 0 0 0 0,1-1-1 0 0,-1 1 1 0 0,0 0 0 0 0,0 0-1 0 0,1 0 1 0 0,-1 0 0 0 0,0 0-1 0 0,2 1 1 0 0,-1 0 12 0 0,1 0 1 0 0,-1-1-1 0 0,0 1 0 0 0,0 1 1 0 0,0-1-1 0 0,-1 0 1 0 0,1 0-1 0 0,0 1 0 0 0,3 2 1 0 0,2 4 516 0 0,-1 0 0 0 0,1 1 0 0 0,7 15 1 0 0,-8-14-33 0 0,10 15 290 0 0,-2 0 0 0 0,0 2 0 0 0,-2-1 1 0 0,-1 1-1 0 0,-1 1 0 0 0,-2 0 0 0 0,0 0 0 0 0,4 42 0 0 0,3 1-1236 0 0,-15-70-276 0 0,0 0 0 0 0,1 1 0 0 0,-1-1 0 0 0,0 0 0 0 0,1 0 0 0 0,-1 0-1 0 0,1 0 1 0 0,0 0 0 0 0,-1 0 0 0 0,1 0 0 0 0,0-1 0 0 0,-1 1 0 0 0,1 0 0 0 0,0 0 0 0 0,0 0 0 0 0,0-1 0 0 0,0 1 0 0 0,0 0 0 0 0,0-1-1 0 0,0 1 1 0 0,0-1 0 0 0,0 1 0 0 0,0-1 0 0 0,0 1 0 0 0,0-1 0 0 0,0 0 0 0 0,2 1 0 0 0,0-1-874 0 0,0 0-1 0 0,0 0 1 0 0,1-1 0 0 0,-1 1 0 0 0,0-1 0 0 0,6-1-1 0 0,5-2-2245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41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80 636 0 0,'-2'-1'491'0'0,"-20"-20"17655"0"0,26 21-16587 0 0,84 3 4874 0 0,47 0-2700 0 0,-62-7-3379 0 0,102-8 582 0 0,-138 7-776 0 0,-1-1-1 0 0,60-18 1 0 0,-88 21-898 0 0,1 0 0 0 0,-1 1-1 0 0,1 0 1 0 0,9 0 0 0 0,-13 4-3382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17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7 120 728 0 0,'-1'0'542'0'0,"1"-1"-1"0"0,-1 0 1 0 0,0 0-1 0 0,1 0 1 0 0,-1 0-1 0 0,1 0 1 0 0,-1 0 0 0 0,1-1-1 0 0,0 1 1 0 0,-1 0-1 0 0,1 0 1 0 0,0 0-1 0 0,0 0 1 0 0,0 0-1 0 0,0-1 1 0 0,0 1 0 0 0,0-1-1 0 0,0 1-229 0 0,1 0 0 0 0,-1 0 0 0 0,0 0-1 0 0,1 1 1 0 0,-1-1 0 0 0,1 0 0 0 0,-1 0 0 0 0,1 1 0 0 0,0-1-1 0 0,-1 0 1 0 0,1 1 0 0 0,0-1 0 0 0,-1 0 0 0 0,1 1-1 0 0,0-1 1 0 0,0 1 0 0 0,0-1 0 0 0,5-2 448 0 0,1 1-1 0 0,-1 0 1 0 0,0 0 0 0 0,1 1-1 0 0,6-2 1 0 0,3 0 460 0 0,110-20 3750 0 0,9-3-2534 0 0,-99 19-2212 0 0,21-7-3387 0 0,-49 13-458 0 0,-1 2-1646 0 0,0-1 2274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41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1 816 0 0,'-3'2'981'0'0,"-21"13"1475"0"0,14-5 1223 0 0,5 0 4050 0 0,8-6-5720 0 0,2-1-1535 0 0,-1 1 1 0 0,1-1 0 0 0,0 0-1 0 0,-1 0 1 0 0,1 0 0 0 0,1-1 0 0 0,-1 1-1 0 0,0-1 1 0 0,1-1 0 0 0,-1 1-1 0 0,1-1 1 0 0,-1 0 0 0 0,7 1 0 0 0,83 10 3750 0 0,165-1 1 0 0,-198-16-15722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50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1 194 740 0 0,'0'-2'5364'0'0,"7"1"-1929"0"0,21 2-565 0 0,44 5-2058 0 0,-65-6-150 0 0,126 8 2542 0 0,187-12 0 0 0,-310 3-3159 0 0,244-19 1612 0 0,-202 14-1089 0 0,0-3 1 0 0,-1-2-1 0 0,56-19 1 0 0,-92 25-314 0 0,0-2 0 0 0,0 0 1 0 0,20-13-1 0 0,-29 16-117 0 0,-1 0 1 0 0,0 0-1 0 0,1 0 1 0 0,-2-1-1 0 0,1 1 1 0 0,0-1-1 0 0,-1-1 1 0 0,0 1-1 0 0,0 0 1 0 0,5-13-1 0 0,-8 18-94 0 0,-1-1-1 0 0,1 0 1 0 0,-1 0 0 0 0,1 0-1 0 0,-1 0 1 0 0,0 0 0 0 0,1 0-1 0 0,-1 0 1 0 0,0 0 0 0 0,0 1-1 0 0,0-1 1 0 0,0 0 0 0 0,0 0-1 0 0,0 0 1 0 0,0 0 0 0 0,0 0-1 0 0,0 0 1 0 0,0 0 0 0 0,-1-1-1 0 0,1 1-27 0 0,-1 1 0 0 0,1 0-1 0 0,0-1 1 0 0,-1 1 0 0 0,1 0 0 0 0,-1 0-1 0 0,1 0 1 0 0,-1 0 0 0 0,1 0 0 0 0,-1-1-1 0 0,1 1 1 0 0,-1 0 0 0 0,1 0-1 0 0,-1 0 1 0 0,1 0 0 0 0,-1 0 0 0 0,1 0-1 0 0,-1 1 1 0 0,1-1 0 0 0,-1 0 0 0 0,1 0-1 0 0,-1 0 1 0 0,1 0 0 0 0,0 0-1 0 0,-2 1 1 0 0,-2 1 18 0 0,1 0 0 0 0,-1 0 0 0 0,1 0 0 0 0,-1 1 0 0 0,1-1 0 0 0,0 1 0 0 0,-1 0 0 0 0,-2 4 0 0 0,-5 7 33 0 0,1 1 0 0 0,0 0 0 0 0,2 1 0 0 0,0 0 0 0 0,0 0 0 0 0,2 1 0 0 0,-9 31 0 0 0,11-25 29 0 0,0 1 0 0 0,1-1 0 0 0,2 1 0 0 0,0 0 0 0 0,3 28 0 0 0,3-7 199 0 0,20 83 0 0 0,25 43 282 0 0,-19-67-222 0 0,-29-100-342 0 0,9 46 235 0 0,-11-47-230 0 0,0 1 0 0 0,0-1 0 0 0,0 0 0 0 0,0 1 0 0 0,0-1 0 0 0,0 0 0 0 0,-1 0 0 0 0,0 1 0 0 0,0-1 0 0 0,1 0 0 0 0,-2 0 0 0 0,-2 6 0 0 0,3-8-30 0 0,0 1-1 0 0,-1-1 0 0 0,1 0 1 0 0,-1 1-1 0 0,1-1 0 0 0,-1 0 1 0 0,1 0-1 0 0,-1 0 1 0 0,0 0-1 0 0,1 0 0 0 0,-1-1 1 0 0,0 1-1 0 0,0 0 0 0 0,0-1 1 0 0,0 0-1 0 0,0 1 1 0 0,0-1-1 0 0,-2 0 0 0 0,-40 1-284 0 0,35-2 241 0 0,-392-21-1003 0 0,-66 32 472 0 0,453-9 594 0 0,10-1 13 0 0,0 0-1 0 0,0 0 1 0 0,0 1-1 0 0,-1-1 0 0 0,1 1 1 0 0,0 0-1 0 0,0 0 0 0 0,0 0 1 0 0,0 1-1 0 0,0-1 0 0 0,0 1 1 0 0,-5 4-1 0 0,8-6-9 0 0,1 0 0 0 0,0 0-1 0 0,0 0 1 0 0,0 1 0 0 0,0-1-1 0 0,0 0 1 0 0,0 0 0 0 0,0 0 0 0 0,0 1-1 0 0,0-1 1 0 0,0 0 0 0 0,0 0 0 0 0,0 0-1 0 0,0 1 1 0 0,0-1 0 0 0,0 0 0 0 0,1 0-1 0 0,-1 0 1 0 0,0 0 0 0 0,0 1-1 0 0,0-1 1 0 0,0 0 0 0 0,0 0 0 0 0,0 0-1 0 0,0 0 1 0 0,0 1 0 0 0,1-1 0 0 0,-1 0-1 0 0,0 0 1 0 0,0 0 0 0 0,0 0 0 0 0,0 0-1 0 0,1 0 1 0 0,-1 1 0 0 0,0-1-1 0 0,0 0 1 0 0,0 0 0 0 0,1 0 0 0 0,-1 0-1 0 0,0 0 1 0 0,0 0 0 0 0,0 0 0 0 0,1 0-1 0 0,-1 0 1 0 0,0 0 0 0 0,0 0 0 0 0,0 0-1 0 0,1 0 1 0 0,12 3 86 0 0,-13-3-82 0 0,52 9 596 0 0,89 4 0 0 0,56-11 484 0 0,-115-3-811 0 0,359-3-248 0 0,-432 4-35 0 0,2-2 0 0 0,47 2-14380 0 0,-43-2 11226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50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430 53 528 0 0,'-3'-4'656'0'0,"0"0"1"0"0,0 1-1 0 0,0-1 0 0 0,-1 0 0 0 0,0 1 1 0 0,1 0-1 0 0,-1 0 0 0 0,0 0 0 0 0,-1 0 0 0 0,1 1 1 0 0,0-1-1 0 0,-1 1 0 0 0,-8-3 0 0 0,5 3-15 0 0,0 1-1 0 0,0-1 0 0 0,1 1 0 0 0,-1 1 0 0 0,0-1 0 0 0,0 2 0 0 0,0-1 0 0 0,-8 2 1 0 0,-2 1 135 0 0,0 2 0 0 0,0 0 1 0 0,0 1-1 0 0,1 0 1 0 0,0 2-1 0 0,-28 16 1 0 0,31-16-298 0 0,1 1 0 0 0,-1 1 1 0 0,1 0-1 0 0,1 1 0 0 0,0 0 0 0 0,1 1 1 0 0,-12 15-1 0 0,20-23-328 0 0,0 0 0 0 0,1 0 0 0 0,-1 0 0 0 0,1 1 0 0 0,0-1 0 0 0,0 0 0 0 0,0 1 0 0 0,1 0 0 0 0,-1-1 0 0 0,1 1 0 0 0,0 0-1 0 0,1 0 1 0 0,-1 0 0 0 0,1-1 0 0 0,0 1 0 0 0,0 0 0 0 0,0 0 0 0 0,1 0 0 0 0,0 0 0 0 0,0-1 0 0 0,0 1 0 0 0,0 0 0 0 0,1-1 0 0 0,0 1 0 0 0,0-1 0 0 0,0 1 0 0 0,1-1 0 0 0,4 7 0 0 0,4 2 0 0 0,1 0 1 0 0,1 0-1 0 0,-1-1 1 0 0,2-1-1 0 0,0 0 1 0 0,0-1-1 0 0,1-1 0 0 0,0 0 1 0 0,1-1-1 0 0,0-1 1 0 0,0 0-1 0 0,30 8 1 0 0,9-1 406 0 0,-1-3 0 0 0,98 9 0 0 0,-106-16-558 0 0,1-1 0 0 0,-1-3 0 0 0,1-2 0 0 0,-1-1 0 0 0,75-16 0 0 0,-100 12-3568 0 0,-1 0 0 0 0,0-1 1 0 0,36-22-1 0 0,-42 23 397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6:50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7061 0 0,'11'-13'4827'0'0,"-8"9"-3875"0"0,0 0 0 0 0,0 1 0 0 0,0-1 0 0 0,1 1 0 0 0,-1 0 0 0 0,1 0 0 0 0,0 0 0 0 0,0 0 0 0 0,0 1 0 0 0,7-4 0 0 0,-9 6-762 0 0,0 1-1 0 0,0 0 1 0 0,0-1 0 0 0,0 1-1 0 0,0 0 1 0 0,-1 0 0 0 0,1 0-1 0 0,0 0 1 0 0,-1 0 0 0 0,1 0-1 0 0,0 0 1 0 0,-1 1-1 0 0,0-1 1 0 0,1 0 0 0 0,-1 1-1 0 0,0-1 1 0 0,2 4 0 0 0,9 11 151 0 0,-2 0 0 0 0,0 1 0 0 0,-1 0 0 0 0,0 0 0 0 0,7 22 0 0 0,23 98 2895 0 0,3 12-1525 0 0,-42-145-1697 0 0,2 2-11 0 0,11 9-114 0 0,-6-13-633 0 0,14-12-9724 0 0,-8 1 6789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7:07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95 296 0 0,'-1'0'179'0'0,"0"-1"0"0"0,1 1-1 0 0,-1 0 1 0 0,0-1 0 0 0,0 1 0 0 0,0 0 0 0 0,1-1 0 0 0,-1 1-1 0 0,0-1 1 0 0,0 1 0 0 0,1-1 0 0 0,-1 1 0 0 0,1-1-1 0 0,-1 0 1 0 0,0 1 0 0 0,1-1 0 0 0,-1 0 0 0 0,1 1 0 0 0,0-1-1 0 0,-1 0 1 0 0,1 0 0 0 0,-1 0 0 0 0,1 0-33 0 0,1 0 1 0 0,-1 1-1 0 0,0-1 0 0 0,1 1 1 0 0,-1-1-1 0 0,1 1 0 0 0,-1-1 1 0 0,0 1-1 0 0,1-1 0 0 0,-1 1 1 0 0,1 0-1 0 0,-1-1 0 0 0,1 1 1 0 0,0-1-1 0 0,-1 1 0 0 0,1 0 1 0 0,-1 0-1 0 0,1-1 1 0 0,0 1-1 0 0,-1 0 0 0 0,2 0 1 0 0,47-9 2885 0 0,-44 8-3065 0 0,603-22 7265 0 0,-383 22-5955 0 0,-61 0-210 0 0,617-28 2387 0 0,-670 21-2197 0 0,-110 8-1243 0 0,1 0 1 0 0,-1 0-1 0 0,1 0 1 0 0,-1 0-1 0 0,1 1 0 0 0,-1-1 1 0 0,1 0-1 0 0,-1 1 1 0 0,0-1-1 0 0,1 1 1 0 0,-1 0-1 0 0,0-1 0 0 0,1 1 1 0 0,-1 0-1 0 0,0 0 1 0 0,0 0-1 0 0,0 0 1 0 0,1 0-1 0 0,-1 0 0 0 0,0 0 1 0 0,-1 0-1 0 0,1 0 1 0 0,0 1-1 0 0,0-1 1 0 0,0 0-1 0 0,-1 1 0 0 0,1-1 1 0 0,-1 0-1 0 0,1 1 1 0 0,-1-1-1 0 0,1 1 1 0 0,-1-1-1 0 0,0 3 0 0 0,1 5-8 0 0,0 0 0 0 0,-1 1 0 0 0,0-1-1 0 0,-2 13 1 0 0,0-6 36 0 0,-1 83 172 0 0,4-1-1 0 0,27 190 0 0 0,-1-123 163 0 0,61 506 1154 0 0,-62-318-782 0 0,5 113 3 0 0,-13 35-177 0 0,5-238-276 0 0,47 179 94 0 0,-17-135-41 0 0,-32-107-102 0 0,-7-45-70 0 0,13 113 158 0 0,8 90 64 0 0,-23-217-223 0 0,4 128 44 0 0,-10-135-157 0 0,5 176-65 0 0,-10-233 0 0 0,14 449 0 0 0,-5-251 0 0 0,3 40 0 0 0,45 120 0 0 0,-11-113 0 0 0,-6 111 0 0 0,-24-300 0 0 0,-15-122 0 0 0,1 2 0 0 0,-1 0 0 0 0,0-1 0 0 0,2-1 0 0 0,-2 0 0 0 0,0 0 0 0 0,1 1 0 0 0,-2 1 0 0 0,-2-13 0 0 0,1 1 0 0 0,-1-1 0 0 0,1 1 0 0 0,0 0 0 0 0,-1-1 0 0 0,1 1 0 0 0,-1-1 0 0 0,1 1 0 0 0,-1-1 0 0 0,0 0 0 0 0,1 1 0 0 0,-1-1 0 0 0,1 0 0 0 0,-1 1 0 0 0,0-1 0 0 0,1 0 0 0 0,-1 1 0 0 0,0-1 0 0 0,0 0 0 0 0,-18-2 0 0 0,-31-8 0 0 0,-120-19 0 0 0,-218 17 0 0 0,272 12 0 0 0,95 0 0 0 0,-1 0 0 0 0,1 0 0 0 0,-1 1 0 0 0,2 0 0 0 0,3-1 0 0 0,0-5-4760 0 0,56-19-5593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7:09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70 548 0 0,'-61'-44'7039'0'0,"60"36"-1144"0"0,71 2-3441 0 0,80 3 0 0 0,18 0-965 0 0,347-1 1383 0 0,-220 5-1198 0 0,-145-2-39 0 0,-43-1 1328 0 0,-105 3-2933 0 0,0-1 0 0 0,0 0 0 0 0,-1 1 0 0 0,1-1 0 0 0,0 1 0 0 0,0-1 0 0 0,-1 1 0 0 0,1 0 0 0 0,0 0 0 0 0,-1 0 0 0 0,1 0 0 0 0,-1 0 0 0 0,1 0 0 0 0,-1 0 0 0 0,0 0 0 0 0,1 1 0 0 0,1 2 0 0 0,18 28 145 0 0,-18-26-128 0 0,15 29 27 0 0,-1 0 0 0 0,-2 2 0 0 0,-2-1 0 0 0,14 57 0 0 0,15 159 126 0 0,-15 159 306 0 0,-14-129-65 0 0,48 389 658 0 0,-31-362-738 0 0,37 281-355 0 0,-16-158-7 0 0,-29-189 1 0 0,7 190 0 0 0,-16-197 0 0 0,4 111 0 0 0,-7-121 0 0 0,37 357 0 0 0,-29-372 0 0 0,-12 10 0 0 0,-6-145 0 0 0,0-67 0 0 0,-2-1 0 0 0,0 2 0 0 0,-3-3 0 0 0,2 0 0 0 0,-2-3 0 0 0,-2 0 0 0 0,-3-2 0 0 0,1-2 0 0 0,1-1 0 0 0,0 1 0 0 0,-1-1 0 0 0,1-1 0 0 0,0 1 0 0 0,0-2 0 0 0,-1 1 0 0 0,-6-4 0 0 0,-15-4 0 0 0,-332-65 0 0 0,269 63 0 0 0,-185 0 0 0 0,21 16 0 0 0,245-4 0 0 0,2 0 0 0 0,0 0 0 0 0,-8 0-1244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7:12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810 63 52 0 0,'-1'-3'245'0'0,"1"0"-1"0"0,-1 1 1 0 0,1-1-1 0 0,-1 0 1 0 0,0 0-1 0 0,0 0 1 0 0,0 1-1 0 0,0-1 1 0 0,-1 0-1 0 0,1 1 1 0 0,-1-1 0 0 0,1 1-1 0 0,-1 0 1 0 0,0-1-1 0 0,0 1 1 0 0,0 0-1 0 0,0 0 1 0 0,0 0-1 0 0,-1 0 1 0 0,1 1-1 0 0,-1-1 1 0 0,1 1 0 0 0,-1-1-1 0 0,1 1 1 0 0,-1 0-1 0 0,0 0 1 0 0,0 0-1 0 0,1 0 1 0 0,-1 1-1 0 0,0-1 1 0 0,0 1 0 0 0,0 0-1 0 0,0-1 1 0 0,-4 2-1 0 0,-5-1 189 0 0,0 1 0 0 0,0 1 0 0 0,0 0 0 0 0,0 1 0 0 0,1 0 0 0 0,-1 1 0 0 0,-11 5 0 0 0,0 2 78 0 0,1 1-1 0 0,0 1 1 0 0,-30 23 0 0 0,-54 53 608 0 0,45-29-280 0 0,2 2 1 0 0,4 2-1 0 0,-92 140 1 0 0,135-185-553 0 0,1 0-1 0 0,0 0 1 0 0,2 2-1 0 0,0-1 1 0 0,1 1-1 0 0,2 0 1 0 0,-8 36-1 0 0,13-47-146 0 0,0 0 0 0 0,0 0 0 0 0,1 0 0 0 0,0 0 0 0 0,1 1 0 0 0,0-1 0 0 0,0 0 0 0 0,1-1 0 0 0,1 1 0 0 0,0 0 0 0 0,0 0 0 0 0,1-1 0 0 0,0 0-1 0 0,0 0 1 0 0,1 0 0 0 0,0 0 0 0 0,1-1 0 0 0,12 14 0 0 0,-10-13-8 0 0,1 0-1 0 0,0-1 1 0 0,1 0-1 0 0,0-1 1 0 0,1 0 0 0 0,-1 0-1 0 0,1-1 1 0 0,13 5-1 0 0,9 4 128 0 0,1-2 0 0 0,1-2-1 0 0,0 0 1 0 0,1-3 0 0 0,-1-1-1 0 0,2-1 1 0 0,63 1 0 0 0,-25-10 161 0 0,75-13 1 0 0,-83 6-131 0 0,-1-2 0 0 0,66-22-1 0 0,-111 28-181 0 0,-1-1 0 0 0,0-1 0 0 0,-1-1 0 0 0,0 0 0 0 0,0-2 0 0 0,-1 0 1 0 0,0-1-1 0 0,-1-1 0 0 0,-1 0 0 0 0,26-27 0 0 0,-34 31-63 0 0,-1-1 1 0 0,0 0 0 0 0,-1 0 0 0 0,0 0-1 0 0,-1-1 1 0 0,0 0 0 0 0,0 0-1 0 0,-1 0 1 0 0,-1 0 0 0 0,0-1 0 0 0,0 0-1 0 0,1-15 1 0 0,-4 12-1 0 0,0 0-1 0 0,0 0 1 0 0,-2 0 0 0 0,0 0-1 0 0,-1 0 1 0 0,0 1-1 0 0,-1-1 1 0 0,-11-26 0 0 0,2 14-9 0 0,-1 1 1 0 0,-1 0 0 0 0,-2 1 0 0 0,-1 0-1 0 0,0 1 1 0 0,-2 1 0 0 0,0 2 0 0 0,-2-1-1 0 0,-29-20 1 0 0,20 18-386 0 0,-2 1 0 0 0,0 2 1 0 0,-2 2-1 0 0,0 1 0 0 0,-1 1 0 0 0,-1 3 0 0 0,-45-13 0 0 0,75 25-26 0 0,0 0 0 0 0,-1 1-1 0 0,0 0 1 0 0,1 0 0 0 0,-1 1-1 0 0,0 0 1 0 0,1 0-1 0 0,-11 3 1 0 0,13-2-351 0 0,0 0 1 0 0,0 1-1 0 0,0 0 0 0 0,0 0 1 0 0,1 0-1 0 0,-1 0 0 0 0,1 1 1 0 0,-1 0-1 0 0,1 0 0 0 0,0 0 1 0 0,0 0-1 0 0,-6 8 0 0 0,-4 5-1924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7:12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1032 0 0,'-5'16'730'0'0,"4"-13"-347"0"0,-1 0 1 0 0,1 1 0 0 0,1-1-1 0 0,-1 0 1 0 0,0 1 0 0 0,1-1-1 0 0,-1 0 1 0 0,1 1 0 0 0,0-1-1 0 0,0 0 1 0 0,1 1 0 0 0,-1-1-1 0 0,1 0 1 0 0,-1 1 0 0 0,1-1-1 0 0,0 0 1 0 0,0 0 0 0 0,3 6-1 0 0,9 12 1078 0 0,0 1-1 0 0,2-2 0 0 0,27 31 0 0 0,60 52 2146 0 0,-23-26-1320 0 0,238 251 5433 0 0,-311-320-7327 0 0,2 0 1 0 0,-1-1 0 0 0,1 0 0 0 0,0-1 0 0 0,0 0 0 0 0,1 0-1 0 0,0-1 1 0 0,0 0 0 0 0,16 6 0 0 0,13-5-3890 0 0,-11-5-7042 0 0,-16-1 7385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7:13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0 207 264 0 0,'3'-8'1051'0'0,"0"0"1"0"0,0 0-1 0 0,1 0 0 0 0,0 1 1 0 0,1-1-1 0 0,-1 1 1 0 0,1 0-1 0 0,8-8 0 0 0,-4 6-53 0 0,1-1 0 0 0,0 2 0 0 0,0-1 0 0 0,22-12 0 0 0,-10 9-48 0 0,0 1 0 0 0,1 1-1 0 0,1 1 1 0 0,0 1 0 0 0,31-6 0 0 0,-44 11-539 0 0,1 1 1 0 0,0 0-1 0 0,1 1 1 0 0,-1 0 0 0 0,0 0-1 0 0,0 2 1 0 0,0-1 0 0 0,0 2-1 0 0,0-1 1 0 0,0 2-1 0 0,0 0 1 0 0,16 5 0 0 0,-26-7-334 0 0,0 0 0 0 0,-1 1 1 0 0,1-1-1 0 0,0 0 0 0 0,0 0 1 0 0,-1 1-1 0 0,1-1 0 0 0,-1 1 1 0 0,1 0-1 0 0,-1-1 0 0 0,1 1 1 0 0,-1 0-1 0 0,0 0 0 0 0,0 0 0 0 0,0 0 1 0 0,0 0-1 0 0,0 0 0 0 0,-1 0 1 0 0,1 0-1 0 0,0 0 0 0 0,-1 0 1 0 0,0 0-1 0 0,1 1 0 0 0,-1-1 1 0 0,0 0-1 0 0,0 0 0 0 0,0 0 1 0 0,-1 1-1 0 0,1-1 0 0 0,0 0 1 0 0,-2 3-1 0 0,-1 6 118 0 0,0 0 0 0 0,-1 0-1 0 0,0 0 1 0 0,-9 14 0 0 0,12-23-185 0 0,-61 100 933 0 0,41-69-390 0 0,-31 59 0 0 0,50-88-494 0 0,0 1 0 0 0,1 0 0 0 0,-1 0 0 0 0,1 0 0 0 0,0-1 0 0 0,0 1 0 0 0,0 0 0 0 0,1 0 0 0 0,-1 0 0 0 0,1 0 0 0 0,0 1 0 0 0,2 6 0 0 0,-1-8-20 0 0,0 0-1 0 0,1 0 1 0 0,-1 0 0 0 0,1 0-1 0 0,0-1 1 0 0,0 1-1 0 0,0-1 1 0 0,0 1-1 0 0,1-1 1 0 0,0 0 0 0 0,-1 0-1 0 0,1 0 1 0 0,0 0-1 0 0,1 0 1 0 0,-1-1-1 0 0,4 3 1 0 0,16 8-40 0 0,-1 0 0 0 0,2-2 0 0 0,0-1 0 0 0,0-1 0 0 0,0-1 0 0 0,43 7 0 0 0,158 15 0 0 0,66-22 0 0 0,-280-8 0 0 0,0-1-1132 0 0,-9 1 610 0 0,0 0 1 0 0,0 0-1 0 0,-1-1 1 0 0,1 1 0 0 0,0 0-1 0 0,0 1 1 0 0,0-1-1 0 0,0 0 1 0 0,0 0 0 0 0,-1 1-1 0 0,1-1 1 0 0,0 1-1 0 0,0 0 1 0 0,1 0 0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7:13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887 194 128 0 0,'6'-12'796'0'0,"0"0"0"0"0,0-1 0 0 0,-1 1 0 0 0,0-1 0 0 0,3-19 0 0 0,-7 29-586 0 0,-1 0 1 0 0,0 0-1 0 0,1-1 0 0 0,-1 1 0 0 0,0 0 0 0 0,0 0 0 0 0,-1 0 0 0 0,1 0 0 0 0,-1 0 0 0 0,1 0 1 0 0,-1 0-1 0 0,0 0 0 0 0,0 0 0 0 0,-1 0 0 0 0,1 0 0 0 0,0 1 0 0 0,-1-1 0 0 0,0 0 0 0 0,0 1 1 0 0,1-1-1 0 0,-1 1 0 0 0,-1 0 0 0 0,1 0 0 0 0,0-1 0 0 0,-1 2 0 0 0,1-1 0 0 0,-1 0 0 0 0,1 0 0 0 0,-1 1 1 0 0,-3-2-1 0 0,-3-1 62 0 0,0 1 0 0 0,0 0 1 0 0,0 1-1 0 0,-1 0 0 0 0,1 1 1 0 0,0-1-1 0 0,-1 2 0 0 0,1-1 1 0 0,-1 2-1 0 0,1-1 0 0 0,-17 4 1 0 0,3 0 128 0 0,-1 2 0 0 0,1 1 0 0 0,-42 18 0 0 0,2 5 158 0 0,1 2 0 0 0,1 2 0 0 0,2 4 0 0 0,-61 50 0 0 0,92-63-141 0 0,0 2-1 0 0,2 0 1 0 0,1 2-1 0 0,-37 56 1 0 0,47-62 49 0 0,0 0-1 0 0,-16 39 1 0 0,26-53-299 0 0,2 0-1 0 0,-1 0 1 0 0,2 1-1 0 0,-1 0 0 0 0,1-1 1 0 0,0 1-1 0 0,1 0 1 0 0,0 0-1 0 0,1 0 0 0 0,1 11 1 0 0,0-14-58 0 0,1-1 1 0 0,0 1-1 0 0,0-1 1 0 0,0 1-1 0 0,1-1 1 0 0,0 0 0 0 0,0 0-1 0 0,1-1 1 0 0,0 1-1 0 0,0 0 1 0 0,0-1-1 0 0,0 0 1 0 0,1 0-1 0 0,0-1 1 0 0,0 1-1 0 0,10 6 1 0 0,0-1 88 0 0,1-1 0 0 0,-1-1 0 0 0,2 0 0 0 0,-1-1 0 0 0,29 8 0 0 0,6-1 130 0 0,0-3-1 0 0,1-3 1 0 0,0-1 0 0 0,0-3-1 0 0,0-2 1 0 0,103-10 0 0 0,41-20 204 0 0,-151 19-291 0 0,-2-2 1 0 0,72-27 0 0 0,-102 33-168 0 0,-1-1 0 0 0,1-1 0 0 0,-1 0 0 0 0,-1 0 1 0 0,0-1-1 0 0,0-1 0 0 0,0 0 0 0 0,-1 0 0 0 0,0-1 1 0 0,-1-1-1 0 0,0 1 0 0 0,-1-2 0 0 0,10-16 1 0 0,-12 17-60 0 0,-1 1 0 0 0,-1-1 1 0 0,0 0-1 0 0,0 0 0 0 0,-1 0 1 0 0,-1-1-1 0 0,0 1 1 0 0,-1-1-1 0 0,0 1 0 0 0,0-1 1 0 0,-1 0-1 0 0,-1 1 0 0 0,0-1 1 0 0,0 1-1 0 0,-1-1 1 0 0,-4-12-1 0 0,1 9-96 0 0,-1 1 0 0 0,0 0 0 0 0,0 0 1 0 0,-2 0-1 0 0,1 1 0 0 0,-2 0 0 0 0,0 0 0 0 0,0 1 0 0 0,-1 0 0 0 0,-1 1 0 0 0,-15-13 1 0 0,11 12-301 0 0,0 1 1 0 0,0 0 0 0 0,-1 1-1 0 0,-1 1 1 0 0,1 0 0 0 0,-2 2-1 0 0,1 0 1 0 0,-35-9 0 0 0,42 14-560 0 0,0 0 1 0 0,-1 1-1 0 0,-16-1 1 0 0,-12 6-6081 0 0,21 0 4064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18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1 500 0 0,'-9'6'714'0'0,"-31"23"3314"0"0,38-27-3363 0 0,-1 0-1 0 0,1 0 1 0 0,0 0 0 0 0,0 0-1 0 0,0 0 1 0 0,0 1 0 0 0,0-1-1 0 0,0 0 1 0 0,1 1 0 0 0,-1 0-1 0 0,-1 5 1 0 0,3-8-438 0 0,0 1-1 0 0,0 0 1 0 0,0 0 0 0 0,0 0-1 0 0,1 0 1 0 0,-1-1 0 0 0,0 1-1 0 0,0 0 1 0 0,1 0 0 0 0,-1 0-1 0 0,0-1 1 0 0,1 1 0 0 0,-1 0-1 0 0,1-1 1 0 0,-1 1 0 0 0,1 0-1 0 0,-1-1 1 0 0,1 1 0 0 0,0-1-1 0 0,-1 1 1 0 0,1-1 0 0 0,0 1-1 0 0,-1-1 1 0 0,1 1 0 0 0,0-1 0 0 0,0 1-1 0 0,0-1 1 0 0,-1 0 0 0 0,1 0-1 0 0,0 1 1 0 0,0-1 0 0 0,0 0-1 0 0,-1 0 1 0 0,3 0 0 0 0,34 4 1566 0 0,-32-4-1060 0 0,237 3 5514 0 0,-161-6-7772 0 0,0-1-4490 0 0,-66 2 2282 0 0,-1 0 534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7:14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 10289 0 0,'-9'6'3303'0'0,"1"-1"-991"0"0,0 0 1 0 0,0 1-1 0 0,-12 13 1 0 0,18-18-2121 0 0,1 0 0 0 0,0 1 0 0 0,0-1 0 0 0,0 1 0 0 0,0-1-1 0 0,0 1 1 0 0,0-1 0 0 0,0 1 0 0 0,0 0 0 0 0,1-1 0 0 0,-1 1 0 0 0,1 0 0 0 0,-1-1 0 0 0,1 1 0 0 0,0 0-1 0 0,-1 0 1 0 0,1-1 0 0 0,0 1 0 0 0,0 0 0 0 0,0 0 0 0 0,0 0 0 0 0,1-1 0 0 0,-1 1 0 0 0,1 0 0 0 0,-1 0-1 0 0,1-1 1 0 0,0 3 0 0 0,9 12 371 0 0,1 0-1 0 0,0-1 0 0 0,25 26 0 0 0,-21-25-270 0 0,304 295 1719 0 0,-287-283-2011 0 0,1-2 0 0 0,1-1 0 0 0,66 36 0 0 0,-90-58-1635 0 0,-1 1-1 0 0,1-1 1 0 0,0-1-1 0 0,0 0 1 0 0,12 1 0 0 0,0 1-1187 0 0,-4-1-629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7:14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0 487 1076 0 0,'17'6'8022'0'0,"45"-10"-539"0"0,1-9-3599 0 0,61-22-692 0 0,-114 32-2904 0 0,30-10 329 0 0,1-2 0 0 0,-2-1 0 0 0,0-2 0 0 0,-1-2 0 0 0,-1-1 0 0 0,-1-2 0 0 0,-1-2 1 0 0,-1-1-1 0 0,-2-1 0 0 0,43-46 0 0 0,-38 30 400 0 0,50-75 0 0 0,-87 118-1017 0 0,0 0 0 0 0,0 0 0 0 0,0 0 0 0 0,0 0 0 0 0,0 0 0 0 0,0 1 0 0 0,0-1 0 0 0,0 0 0 0 0,0 0 0 0 0,0 0 0 0 0,0 0 0 0 0,0 0 0 0 0,1 0 0 0 0,-1 0 0 0 0,0 0 0 0 0,0 0 0 0 0,0 0 0 0 0,0 0 0 0 0,0 0 0 0 0,0 1 0 0 0,0-1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0,0-1 0 0 0,0 1 0 0 0,1 0 0 0 0,-1 0 0 0 0,0 0 0 0 0,0 0 0 0 0,0 0 0 0 0,0 0 0 0 0,0 0 0 0 0,0 0 0 0 0,0 0 0 0 0,0 0 0 0 0,2 14 0 0 0,0 0 0 0 0,-1 25 0 0 0,1-3 0 0 0,-2-30 0 0 0,20 213 0 0 0,-12-159 0 0 0,28 96 0 0 0,3-19 0 0 0,-37-131 0 0 0,1-1 0 0 0,0-1-127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55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413 119 756 0 0,'1'-2'354'0'0,"0"1"0"0"0,0-1-1 0 0,0 0 1 0 0,0 0 0 0 0,-1 0-1 0 0,1 0 1 0 0,0 0 0 0 0,-1 0 0 0 0,0 0-1 0 0,1 0 1 0 0,-1 0 0 0 0,0 0 0 0 0,0 0-1 0 0,0 0 1 0 0,0 0 0 0 0,0 0 0 0 0,0 0-1 0 0,-1 0 1 0 0,1-1 0 0 0,-1 2-1 0 0,0-1 1 0 0,1 0 0 0 0,-1 0 0 0 0,0 0-1 0 0,0 0 1 0 0,0 0 0 0 0,0 0 0 0 0,0 1-1 0 0,-1-1 1 0 0,1 1 0 0 0,-1-1 0 0 0,1 1-1 0 0,-1-1 1 0 0,1 1 0 0 0,-1 0-1 0 0,-2-2 1 0 0,0 0-13 0 0,-1 0 0 0 0,0 1 0 0 0,0-1-1 0 0,-1 1 1 0 0,1 0 0 0 0,0 0 0 0 0,-1 1-1 0 0,1 0 1 0 0,-1 0 0 0 0,0 0 0 0 0,1 0 0 0 0,-8 1-1 0 0,-3 2-31 0 0,0 0-1 0 0,0 1 1 0 0,0 1-1 0 0,0 0 1 0 0,1 1-1 0 0,0 1 1 0 0,0 0-1 0 0,0 1 0 0 0,1 1 1 0 0,0 0-1 0 0,-25 20 1 0 0,29-20-157 0 0,1 0 1 0 0,-1 0-1 0 0,2 1 1 0 0,-1 1-1 0 0,1-1 1 0 0,1 1-1 0 0,-1 1 1 0 0,2-1-1 0 0,0 1 1 0 0,0 0-1 0 0,1 1 1 0 0,0 0-1 0 0,1-1 1 0 0,0 1-1 0 0,1 1 1 0 0,-2 12-1 0 0,5-17-33 0 0,0 1-1 0 0,0 0 1 0 0,0 0-1 0 0,1 0 1 0 0,1 0 0 0 0,0-1-1 0 0,0 1 1 0 0,0-1-1 0 0,1 1 1 0 0,1-1-1 0 0,-1 0 1 0 0,1 0-1 0 0,0 0 1 0 0,1-1 0 0 0,0 0-1 0 0,0 1 1 0 0,1-2-1 0 0,0 1 1 0 0,0-1-1 0 0,10 9 1 0 0,-5-7 10 0 0,0 1 0 0 0,0-1 0 0 0,1-1 0 0 0,0 0-1 0 0,0-1 1 0 0,1 0 0 0 0,0-1 0 0 0,0 0 0 0 0,0-1 0 0 0,0-1 0 0 0,1 0 0 0 0,17 2 0 0 0,-9-5 12 0 0,-1 0 0 0 0,0-1 0 0 0,0-1 0 0 0,0-1 0 0 0,0-1 1 0 0,-1 0-1 0 0,1-2 0 0 0,23-10 0 0 0,-29 10-52 0 0,0-1 0 0 0,0 0 0 0 0,-1-1 0 0 0,-1 0 0 0 0,1-1 0 0 0,-1-1 0 0 0,-1 0 1 0 0,0-1-1 0 0,0 0 0 0 0,-1-1 0 0 0,12-17 0 0 0,-18 23-37 0 0,-2 0-1 0 0,1-1 1 0 0,0 0 0 0 0,-1 1-1 0 0,-1-1 1 0 0,1-1 0 0 0,-1 1 0 0 0,0 0-1 0 0,0 0 1 0 0,-1-1 0 0 0,0 1 0 0 0,-1-1-1 0 0,0 1 1 0 0,0-1 0 0 0,0 1-1 0 0,-1-1 1 0 0,0 1 0 0 0,0-1 0 0 0,-1 1-1 0 0,-3-10 1 0 0,0 6-18 0 0,0 0 0 0 0,-1 0 1 0 0,0 1-1 0 0,0 0 0 0 0,-1 0 0 0 0,-1 0 0 0 0,1 1 0 0 0,-2 0 1 0 0,1 0-1 0 0,-1 1 0 0 0,-17-12 0 0 0,5 6-57 0 0,0 1 0 0 0,0 2-1 0 0,-2 0 1 0 0,1 1 0 0 0,-1 2 0 0 0,0 0-1 0 0,-1 1 1 0 0,0 1 0 0 0,0 2 0 0 0,0 0-1 0 0,-1 2 1 0 0,-34 0 0 0 0,54 2-151 0 0,-1 1 0 0 0,1-1 0 0 0,0 1 0 0 0,0 0 0 0 0,0 0 0 0 0,0 1 0 0 0,-5 2 0 0 0,9-4 43 0 0,0 0 0 0 0,0 1 1 0 0,0-1-1 0 0,1 1 0 0 0,-1 0 1 0 0,0-1-1 0 0,0 1 0 0 0,1-1 1 0 0,-1 1-1 0 0,1 0 0 0 0,-1 0 1 0 0,0-1-1 0 0,1 1 0 0 0,-1 0 1 0 0,1 0-1 0 0,0 0 0 0 0,-1 0 1 0 0,0 1-1 0 0,1-1-195 0 0,0 0-1 0 0,0 0 1 0 0,0 1 0 0 0,1-1 0 0 0,-1 0-1 0 0,0 0 1 0 0,0 1 0 0 0,1-1 0 0 0,-1 0-1 0 0,0 0 1 0 0,1 0 0 0 0,-1 1 0 0 0,1-1-1 0 0,0 0 1 0 0,-1 0 0 0 0,1 0 0 0 0,2 2-1 0 0,12 14-3427 0 0,4-1 538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56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357 1 580 0 0,'0'0'5627'0'0,"7"12"-839"0"0,-10-4-3752 0 0,0-1 0 0 0,0 1 0 0 0,-1 0-1 0 0,-9 13 1 0 0,-3 0 293 0 0,-26 28-1 0 0,19-23-399 0 0,-24 22 1440 0 0,-97 76-1 0 0,138-119-2208 0 0,-10 7-9 0 0,-27 17-1 0 0,60-41-12299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56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484 61 528 0 0,'0'-2'1038'0'0,"-1"-1"-550"0"0,1 1 0 0 0,-1-1 0 0 0,1 1-1 0 0,-1-1 1 0 0,0 1 0 0 0,0 0 0 0 0,0 0 0 0 0,0-1-1 0 0,-1 1 1 0 0,1 0 0 0 0,-1 0 0 0 0,1 0 0 0 0,-1 0 0 0 0,0 1-1 0 0,1-1 1 0 0,-1 0 0 0 0,0 1 0 0 0,-2-2 0 0 0,-1 0 91 0 0,1 1 1 0 0,-1 0 0 0 0,0 0 0 0 0,0 0 0 0 0,1 1 0 0 0,-1-1 0 0 0,0 1-1 0 0,-8-1 1 0 0,-1 2 103 0 0,1-1 0 0 0,0 2 0 0 0,0-1 0 0 0,-1 2 0 0 0,1 0-1 0 0,-17 5 1 0 0,8 0-272 0 0,1 2 1 0 0,0 0-1 0 0,1 2 0 0 0,0 0 0 0 0,1 1 0 0 0,0 1 0 0 0,1 0 1 0 0,1 2-1 0 0,0 0 0 0 0,1 1 0 0 0,0 1 0 0 0,-23 32 0 0 0,35-43-252 0 0,0 1 0 0 0,0 0 0 0 0,1 1 0 0 0,-1-1 0 0 0,2 1 0 0 0,-1-1 0 0 0,1 1 0 0 0,0 0 0 0 0,1 0 0 0 0,-1 0 0 0 0,1 13 0 0 0,1-15-69 0 0,1 0-1 0 0,-1 0 1 0 0,1 0-1 0 0,0 0 1 0 0,1 0-1 0 0,0 0 1 0 0,0 0-1 0 0,0 0 1 0 0,0-1-1 0 0,1 1 1 0 0,0-1-1 0 0,0 1 1 0 0,1-1 0 0 0,-1 0-1 0 0,1 0 1 0 0,5 4-1 0 0,3 2 3 0 0,0-2 1 0 0,1 1-1 0 0,0-1 0 0 0,0-1 0 0 0,1 0 1 0 0,0-1-1 0 0,1-1 0 0 0,-1 0 0 0 0,1-1 1 0 0,0 0-1 0 0,1-1 0 0 0,-1-1 0 0 0,1-1 1 0 0,-1 0-1 0 0,28 0 0 0 0,-18-3-35 0 0,1 0 1 0 0,0-2-1 0 0,-1 0 0 0 0,1-2 0 0 0,-1-1 0 0 0,0-1 1 0 0,-1-1-1 0 0,47-22 0 0 0,-59 24-40 0 0,-1-1 0 0 0,1 0 0 0 0,-1-1 0 0 0,-1 0 0 0 0,1 0 0 0 0,-2-2 0 0 0,1 1 0 0 0,-1-1 0 0 0,8-11 0 0 0,-14 17-8 0 0,0-1 0 0 0,-1 1 1 0 0,1 0-1 0 0,-1-1 1 0 0,0 0-1 0 0,0 1 1 0 0,0-1-1 0 0,-1 0 0 0 0,0 0 1 0 0,0 0-1 0 0,0 0 1 0 0,0 0-1 0 0,-1 0 0 0 0,0 0 1 0 0,0 0-1 0 0,0 0 1 0 0,-1 0-1 0 0,0 0 1 0 0,0 0-1 0 0,0 0 0 0 0,0 0 1 0 0,-1 1-1 0 0,0-1 1 0 0,0 0-1 0 0,0 1 0 0 0,0-1 1 0 0,-4-4-1 0 0,-5-6-11 0 0,-1 1 0 0 0,-1 0 0 0 0,0 0 0 0 0,-1 1 0 0 0,0 1 0 0 0,-1 0 0 0 0,-18-10 0 0 0,5 5-527 0 0,-1 1 1 0 0,0 1 0 0 0,-42-14-1 0 0,53 26 448 0 0,8 2-3419 0 0,21 19-8912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57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1 133 508 0 0,'0'-3'1358'0'0,"1"-1"-726"0"0,-1 0-1 0 0,2-1 1 0 0,-1 1 0 0 0,0 0-1 0 0,1 0 1 0 0,0 0 0 0 0,0 0-1 0 0,0 0 1 0 0,0 1 0 0 0,0-1-1 0 0,1 1 1 0 0,0-1-1 0 0,0 1 1 0 0,4-4 0 0 0,0 1 91 0 0,0 1 0 0 0,0 0 0 0 0,1 0 0 0 0,0 1 0 0 0,0 0 0 0 0,14-5 0 0 0,1 1 393 0 0,0 2 0 0 0,0 1-1 0 0,1 1 1 0 0,35-2 0 0 0,-23 4 214 0 0,-1 2 1 0 0,49 6 0 0 0,-71-4-1023 0 0,1 0 0 0 0,0 1 0 0 0,-1 0 0 0 0,0 1 0 0 0,0 1 0 0 0,0 0 0 0 0,0 1 0 0 0,-1 0 0 0 0,12 8 0 0 0,-22-12-252 0 0,0 0 0 0 0,1 0-1 0 0,-1 0 1 0 0,0 0 0 0 0,0 0 0 0 0,0 0 0 0 0,-1 0 0 0 0,1 1 0 0 0,0-1 0 0 0,-1 0 0 0 0,0 1 0 0 0,1 0 0 0 0,-1-1 0 0 0,0 1 0 0 0,0 0 0 0 0,-1-1-1 0 0,1 1 1 0 0,0 0 0 0 0,-1 0 0 0 0,0 0 0 0 0,0 0 0 0 0,0-1 0 0 0,0 1 0 0 0,0 0 0 0 0,0 0 0 0 0,-1 0 0 0 0,1 0 0 0 0,-1-1 0 0 0,0 1 0 0 0,0 0-1 0 0,0 0 1 0 0,-2 3 0 0 0,-3 6 60 0 0,-2 1 1 0 0,1-1-1 0 0,-1 0 0 0 0,-1-1 0 0 0,-11 12 0 0 0,-20 19 189 0 0,-77 61 1 0 0,78-72-166 0 0,2 2 0 0 0,1 1 1 0 0,-34 44-1 0 0,67-74-140 0 0,0-1 0 0 0,0 1 0 0 0,1 0 0 0 0,-1 0 0 0 0,1 1 0 0 0,0-1 0 0 0,0 0 0 0 0,1 1 0 0 0,-2 6 0 0 0,2-8 0 0 0,1-1 0 0 0,0 1 0 0 0,0-1 0 0 0,1 0 0 0 0,-1 1 0 0 0,0-1 0 0 0,1 1 0 0 0,-1-1 0 0 0,1 0 0 0 0,0 0 0 0 0,0 1 0 0 0,0-1 0 0 0,0 0 0 0 0,0 0 0 0 0,0 0 0 0 0,1 0 0 0 0,-1 0 0 0 0,1 0 0 0 0,-1 0 0 0 0,4 2 0 0 0,7 6 0 0 0,1 0 0 0 0,0-1 0 0 0,0 0 0 0 0,0-1 0 0 0,1-1 0 0 0,1 0 0 0 0,-1-1 0 0 0,24 6 0 0 0,7 0 0 0 0,75 10 0 0 0,-71-15-1417 0 0,1-2 1 0 0,0-3-1 0 0,55-4 0 0 0,-85 1 739 0 0,0-1 0 0 0,0-2 0 0 0,0 0 0 0 0,0-1 0 0 0,0 0 0 0 0,-1-2 0 0 0,0-1 0 0 0,-1 0 0 0 0,1-1 0 0 0,22-16 0 0 0,-15 6-2691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57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22 270 448 0 0,'-5'-12'1436'0'0,"1"1"-1"0"0,1-1 1 0 0,0 0-1 0 0,-4-23 1 0 0,7 32-998 0 0,0-1 0 0 0,0 1 0 0 0,0 0 1 0 0,1-1-1 0 0,-1 1 0 0 0,1-1 0 0 0,-1 1 0 0 0,1 0 1 0 0,0 0-1 0 0,1-1 0 0 0,-1 1 0 0 0,0 0 0 0 0,1 0 1 0 0,0 0-1 0 0,0 0 0 0 0,-1 1 0 0 0,2-1 0 0 0,-1 0 1 0 0,0 1-1 0 0,1-1 0 0 0,-1 1 0 0 0,4-3 0 0 0,9-4 505 0 0,0 0 1 0 0,0 0-1 0 0,1 2 0 0 0,0 0 0 0 0,23-7 0 0 0,88-16 1845 0 0,-120 28-2619 0 0,34-7 779 0 0,0 1-1 0 0,0 3 0 0 0,0 1 0 0 0,1 2 0 0 0,44 4 0 0 0,-78-2-873 0 0,-1 2-1 0 0,0-1 1 0 0,0 1 0 0 0,0 0 0 0 0,0 1-1 0 0,10 4 1 0 0,-14-5-57 0 0,0-1-1 0 0,0 1 1 0 0,0 0-1 0 0,0 0 1 0 0,0 1-1 0 0,-1-1 1 0 0,1 1-1 0 0,-1-1 1 0 0,1 1-1 0 0,-1 0 1 0 0,0 0-1 0 0,0 0 1 0 0,0 0-1 0 0,2 6 1 0 0,6 25-17 0 0,-1 0 0 0 0,-2 0 0 0 0,4 55 0 0 0,8 42 0 0 0,12 12-33 0 0,-20-123-2123 0 0,-6-14-1749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58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96 108 532 0 0,'-68'-26'8918'0'0,"61"23"-7412"0"0,-14-9 11264 0 0,25 10-11416 0 0,12-5-364 0 0,1 1 0 0 0,-1 0 0 0 0,1 2 0 0 0,0 0 1 0 0,26-3-1 0 0,13-1-66 0 0,65-8-43 0 0,-43 12-8997 0 0,-69 2 468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58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14 217 6421 0 0,'-2'-4'1137'0'0,"0"0"1"0"0,0-1-1 0 0,0 0 1 0 0,1 1 0 0 0,0-1-1 0 0,-1 0 1 0 0,2 0-1 0 0,-2-9 1 0 0,2 9-574 0 0,0 1 0 0 0,1-1-1 0 0,-1 0 1 0 0,1 1 0 0 0,0-1 0 0 0,0 1 0 0 0,1 0-1 0 0,3-8 1 0 0,-2 6-324 0 0,0 1 0 0 0,1-1 0 0 0,0 1 0 0 0,0 0 0 0 0,0 0 0 0 0,0 0-1 0 0,1 0 1 0 0,0 1 0 0 0,0 0 0 0 0,0 0 0 0 0,1 0 0 0 0,-1 1 0 0 0,1 0 0 0 0,7-3 0 0 0,10-4 321 0 0,1 1 0 0 0,0 1 1 0 0,37-7-1 0 0,-49 13-312 0 0,-1 0-1 0 0,1 1 1 0 0,0 0 0 0 0,-1 1-1 0 0,1 0 1 0 0,0 1-1 0 0,-1 1 1 0 0,1-1 0 0 0,-1 2-1 0 0,13 3 1 0 0,-22-5-198 0 0,0 0-1 0 0,0 0 1 0 0,0 0-1 0 0,0 0 0 0 0,0 0 1 0 0,0 0-1 0 0,0 0 1 0 0,0 0-1 0 0,-1 1 1 0 0,1-1-1 0 0,0 1 1 0 0,-1 0-1 0 0,1-1 1 0 0,-1 1-1 0 0,0 0 1 0 0,0 0-1 0 0,0 0 1 0 0,1 0-1 0 0,-2 0 1 0 0,1 0-1 0 0,1 2 0 0 0,-2 0 7 0 0,1-1-1 0 0,-1 1 0 0 0,0 0 0 0 0,0-1 0 0 0,0 1 0 0 0,0-1 1 0 0,-1 1-1 0 0,1 0 0 0 0,-1-1 0 0 0,0 1 0 0 0,-3 5 0 0 0,-2 6 29 0 0,-2-1 1 0 0,0 0-1 0 0,-1 0 0 0 0,-15 20 0 0 0,-99 104 59 0 0,-12 17-43 0 0,133-151-101 0 0,-1-1 0 0 0,1 1 0 0 0,0-1 0 0 0,0 1 0 0 0,0 0 0 0 0,1-1 0 0 0,-1 1 0 0 0,1 0 0 0 0,0 0 0 0 0,0 0 0 0 0,0 6 0 0 0,1-9 0 0 0,0 0 0 0 0,0 1 0 0 0,0-1 0 0 0,1 0 0 0 0,-1 1 0 0 0,0-1 0 0 0,1 0 0 0 0,-1 1 0 0 0,1-1 0 0 0,0 0 0 0 0,-1 0 0 0 0,1 0 0 0 0,0 0 0 0 0,0 0 0 0 0,0 1 0 0 0,-1-2 0 0 0,1 1 0 0 0,0 0 0 0 0,0 0 0 0 0,1 0 0 0 0,-1 0 0 0 0,0 0 0 0 0,0-1 0 0 0,0 1 0 0 0,0-1 0 0 0,1 1 0 0 0,-1-1 0 0 0,0 1 0 0 0,1-1 0 0 0,-1 0 0 0 0,0 1 0 0 0,1-1 0 0 0,1 0 0 0 0,0 1 0 0 0,19 3 0 0 0,-1 0 0 0 0,1-1 0 0 0,0-2 0 0 0,40-1 0 0 0,89-16 0 0 0,-115 12 0 0 0,219-35-4958 0 0,-207 33-4850 0 0,-28 4 6720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59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673 458 160 0 0,'2'-6'519'0'0,"0"-1"0"0"0,-1 0-1 0 0,0 1 1 0 0,0-1 0 0 0,-1 0 0 0 0,0 0 0 0 0,0 0-1 0 0,0 0 1 0 0,-1 1 0 0 0,0-1 0 0 0,0 0 0 0 0,-1 0 0 0 0,0 1-1 0 0,0-1 1 0 0,-4-5 0 0 0,-2-8 517 0 0,-2 1 1 0 0,0 0-1 0 0,-20-26 0 0 0,13 22-390 0 0,0 2-1 0 0,-2 0 0 0 0,-1 1 0 0 0,0 0 1 0 0,-2 2-1 0 0,0 1 0 0 0,-44-27 0 0 0,51 35-272 0 0,0 1 0 0 0,-1 1 0 0 0,0 0-1 0 0,0 2 1 0 0,0-1 0 0 0,-1 2 0 0 0,0 0-1 0 0,0 1 1 0 0,0 1 0 0 0,0 0 0 0 0,0 2-1 0 0,0 0 1 0 0,-1 0 0 0 0,-17 4-1 0 0,27-2-177 0 0,0 0-1 0 0,0 0 0 0 0,1 1 0 0 0,-1 0 1 0 0,1 0-1 0 0,-1 1 0 0 0,1 0 0 0 0,0 0 0 0 0,1 0 1 0 0,-1 1-1 0 0,1 0 0 0 0,0 1 0 0 0,-11 11 1 0 0,14-13-70 0 0,0 1 0 0 0,0-1 1 0 0,0 1-1 0 0,1-1 0 0 0,-1 1 1 0 0,1 0-1 0 0,0 0 0 0 0,1 0 1 0 0,-1 0-1 0 0,1 0 0 0 0,0 0 1 0 0,0 1-1 0 0,1-1 0 0 0,-1 0 1 0 0,1 0-1 0 0,0 1 0 0 0,1-1 1 0 0,-1 0-1 0 0,1 0 0 0 0,0 1 1 0 0,0-1-1 0 0,3 6 0 0 0,-1-2-50 0 0,1-1 0 0 0,0 0-1 0 0,0 0 1 0 0,1-1-1 0 0,0 1 1 0 0,0-1 0 0 0,1 0-1 0 0,0-1 1 0 0,0 1 0 0 0,0-1-1 0 0,1 0 1 0 0,0-1-1 0 0,0 1 1 0 0,1-1 0 0 0,-1-1-1 0 0,1 1 1 0 0,0-2-1 0 0,0 1 1 0 0,1-1 0 0 0,-1 0-1 0 0,1 0 1 0 0,10 1 0 0 0,-9-3-165 0 0,0 1 1 0 0,0-2-1 0 0,0 1 1 0 0,0-1-1 0 0,0-1 1 0 0,0 0-1 0 0,0 0 1 0 0,0-1 0 0 0,-1 0-1 0 0,1-1 1 0 0,-1 0-1 0 0,1-1 1 0 0,-1 0-1 0 0,0 0 1 0 0,0-1-1 0 0,-1 0 1 0 0,1 0 0 0 0,-1-1-1 0 0,13-12 1 0 0,-7 3 119 0 0,-1 0 1 0 0,14-23-1 0 0,-4 7 596 0 0,-23 30-607 0 0,0 0 0 0 0,1 0 0 0 0,-1 1 0 0 0,1-1 0 0 0,0 0 0 0 0,-1 1 0 0 0,1-1 0 0 0,-1 0 0 0 0,1 1 0 0 0,0-1 0 0 0,-1 1 0 0 0,1-1 0 0 0,0 1 0 0 0,0-1 0 0 0,-1 1-1 0 0,1 0 1 0 0,0-1 0 0 0,0 1 0 0 0,0 0 0 0 0,0 0 0 0 0,0-1 0 0 0,1 1 0 0 0,-2 1 23 0 0,1-1-1 0 0,0 0 1 0 0,0 1-1 0 0,-1-1 1 0 0,1 1-1 0 0,-1-1 1 0 0,1 1-1 0 0,0-1 1 0 0,-1 1-1 0 0,1-1 0 0 0,-1 1 1 0 0,1-1-1 0 0,-1 1 1 0 0,0 0-1 0 0,1-1 1 0 0,-1 1-1 0 0,1 0 1 0 0,-1 0-1 0 0,0-1 1 0 0,0 2-1 0 0,3 8 380 0 0,0-1-1 0 0,-2 1 0 0 0,2 12 1 0 0,-2-9-249 0 0,8 50-172 0 0,-3-23 0 0 0,16 68 0 0 0,-19-98-10 0 0,2 6-175 0 0,0 0 1 0 0,1 0-1 0 0,10 19 1 0 0,-13-30 94 0 0,0 0 0 0 0,0-1 0 0 0,1 1 0 0 0,0-1 0 0 0,0 1 0 0 0,0-1 0 0 0,0 0 0 0 0,0-1 1 0 0,1 1-1 0 0,0-1 0 0 0,0 0 0 0 0,0 0 0 0 0,7 3 0 0 0,13 3-2097 0 0,16 0-5979 0 0,-21-7 4669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18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6 492 0 0,'-1'0'257'0'0,"0"-1"0"0"0,0 0 0 0 0,0 1 0 0 0,0-1 0 0 0,0 1 0 0 0,0-1 1 0 0,0 1-1 0 0,0 0 0 0 0,0-1 0 0 0,0 1 0 0 0,0 0 0 0 0,-1 0 0 0 0,1 0 0 0 0,0 0 0 0 0,0 0 0 0 0,0 0 0 0 0,0 0 0 0 0,0 0 0 0 0,-1 0 0 0 0,1 0 1 0 0,0 1-1 0 0,0-1 0 0 0,0 0 0 0 0,0 1 0 0 0,0-1 0 0 0,0 1 0 0 0,0-1 0 0 0,0 1 0 0 0,0 0 0 0 0,0-1 0 0 0,0 1 0 0 0,1 0 0 0 0,-1 0 0 0 0,0 0 1 0 0,0-1-1 0 0,1 1 0 0 0,-1 0 0 0 0,0 0 0 0 0,1 0 0 0 0,-1 0 0 0 0,1 0 0 0 0,-1 0 0 0 0,1 0 0 0 0,0 1 0 0 0,-1-1 0 0 0,1 0 0 0 0,0 2 1 0 0,-1 7 813 0 0,0-1 0 0 0,1 1 1 0 0,0 0-1 0 0,2 16 0 0 0,0-12-540 0 0,58 400 7657 0 0,-41-312-6886 0 0,-11-58-931 0 0,6 29 370 0 0,-4 0-1 0 0,2 83 0 0 0,-14-129-1013 0 0,1-18-3546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3:59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8 306 504 0 0,'13'7'8944'0'0,"-12"-3"-7549"0"0,0-1 0 0 0,-1 1 0 0 0,1 0 0 0 0,-1 0 0 0 0,0-1 0 0 0,0 1-1 0 0,-1 0 1 0 0,1 0 0 0 0,-2 6 5918 0 0,1-11-7196 0 0,-1-1 1 0 0,1 1-1 0 0,0-1 0 0 0,0 1 0 0 0,0-1 0 0 0,0 1 0 0 0,0-1 0 0 0,1 1 0 0 0,-2-4 1 0 0,2 5-62 0 0,-2-6 69 0 0,0 1 0 0 0,1-1 0 0 0,-1 0-1 0 0,1 0 1 0 0,1 0 0 0 0,-1 0 0 0 0,1 0-1 0 0,0 0 1 0 0,1-11 0 0 0,2 2 200 0 0,0 1 1 0 0,7-25-1 0 0,-5 24-325 0 0,1 1 0 0 0,0 0 0 0 0,1 0 0 0 0,0 0 0 0 0,1 1 0 0 0,0 0 0 0 0,18-20 0 0 0,-21 28 0 0 0,0 0 0 0 0,0 0 0 0 0,1 0 0 0 0,-1 1 0 0 0,1 0 0 0 0,0 0 0 0 0,1 0 0 0 0,-1 1 0 0 0,1 0 0 0 0,-1 0 0 0 0,1 1 0 0 0,0 0 0 0 0,0 0 0 0 0,0 0 0 0 0,0 1 0 0 0,0 0 0 0 0,0 0 0 0 0,1 1 0 0 0,7 0 0 0 0,0 2 0 0 0,0 1 0 0 0,1 0 0 0 0,-1 1 0 0 0,0 1 0 0 0,-1 0 0 0 0,1 1 0 0 0,-1 0 0 0 0,0 1 0 0 0,-1 1 0 0 0,17 12 0 0 0,-9-4 0 0 0,-1 0 0 0 0,0 1 0 0 0,-2 2 0 0 0,0-1 0 0 0,21 31 0 0 0,-27-33 0 0 0,-9-12 0 0 0,-4-7 0 0 0,-2-2 0 0 0,1 0 0 0 0,0 0 0 0 0,0 0 0 0 0,0 0 0 0 0,-1-12 0 0 0,2 10 0 0 0,1-1 0 0 0,0 1 0 0 0,0-1 0 0 0,0 1 0 0 0,1-1 0 0 0,1 1 0 0 0,-1-1 0 0 0,1 1 0 0 0,0 0 0 0 0,1 0 0 0 0,0 0 0 0 0,0 0 0 0 0,0 0 0 0 0,1 0 0 0 0,0 1 0 0 0,0 0 0 0 0,1 0 0 0 0,-1 0 0 0 0,2 0 0 0 0,-1 1 0 0 0,0 0 0 0 0,1 0 0 0 0,0 0 0 0 0,0 1 0 0 0,1 0 0 0 0,-1 0 0 0 0,1 0 0 0 0,0 1 0 0 0,-1 0 0 0 0,2 0 0 0 0,-1 1 0 0 0,0 0 0 0 0,0 0 0 0 0,1 1 0 0 0,-1 0 0 0 0,1 0 0 0 0,-1 1 0 0 0,12 0 0 0 0,3 3 0 0 0,-1 0 0 0 0,-1 2 0 0 0,1 0 0 0 0,-1 1 0 0 0,1 1 0 0 0,-2 2 0 0 0,1-1 0 0 0,-1 2 0 0 0,24 16 0 0 0,-7-1 0 0 0,-1 2 0 0 0,-2 1 0 0 0,48 50 0 0 0,-59-51 23 0 0,-18-21-39 0 0,0-1-1 0 0,0 1 1 0 0,0-1-1 0 0,1 0 1 0 0,0 0-1 0 0,0 0 1 0 0,0-1 0 0 0,1 0-1 0 0,11 7 1 0 0,-16-11-653 0 0,1 0 0 0 0,-1 0 1 0 0,1 0-1 0 0,-1 0 1 0 0,1 0-1 0 0,-1 0 1 0 0,1-1-1 0 0,-1 1 0 0 0,1 0 1 0 0,-1-1-1 0 0,1 1 1 0 0,-1-1-1 0 0,0 0 0 0 0,1 1 1 0 0,-1-1-1 0 0,2-1 1 0 0,0 0 740 0 0,16-9-3730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00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229 384 108 0 0,'5'0'7588'0'0,"-16"48"1469"0"0,-17 28-1575 0 0,15-42-4493 0 0,-6 5 2459 0 0,19-67-5421 0 0,1 1-1 0 0,1 0 1 0 0,11-49-1 0 0,-4 27-37 0 0,59-299 11 0 0,-67 346 0 0 0,-1 0 0 0 0,1 1 0 0 0,-1-1 0 0 0,1 0 0 0 0,0 1 0 0 0,0-1 0 0 0,-1 0 0 0 0,1 1 0 0 0,0-1 0 0 0,1 1 0 0 0,-1 0 0 0 0,2-3 0 0 0,-2 4 0 0 0,-1-1 0 0 0,0 1 0 0 0,0 0 0 0 0,1 0 0 0 0,-1 0 0 0 0,0 0 0 0 0,1-1 0 0 0,-1 1 0 0 0,0 0 0 0 0,1 0 0 0 0,-1 0 0 0 0,0 0 0 0 0,1 0 0 0 0,-1 0 0 0 0,0 0 0 0 0,1 0 0 0 0,-1 0 0 0 0,0 0 0 0 0,1 0 0 0 0,-1 0 0 0 0,0 0 0 0 0,1 0 0 0 0,-1 0 0 0 0,0 0 0 0 0,1 1 0 0 0,-1-1 0 0 0,6 2 0 0 0,-1 0 0 0 0,0 1 0 0 0,0 0 0 0 0,0 0 0 0 0,0 0 0 0 0,-1 0 0 0 0,1 1 0 0 0,-1 0 0 0 0,0 0 0 0 0,5 5 0 0 0,41 56 0 0 0,-24-31 0 0 0,37 46 0 0 0,106 127 0 0 0,-115-146 0 0 0,78 67 0 0 0,-129-125 0 0 0,42 32 0 0 0,-42-33 0 0 0,1 1 0 0 0,0-1 0 0 0,-1 0 0 0 0,1 0 0 0 0,0-1 0 0 0,0 1 0 0 0,0-1 0 0 0,0 0 0 0 0,1 0 0 0 0,7 0 0 0 0,3-3 0 0 0,-7-3 0 0 0,-5-6 0 0 0,-4 0 0 0 0,0 7 0 0 0,0-1 0 0 0,-1 1 0 0 0,0 0 0 0 0,1 0 0 0 0,-2 0 0 0 0,1 0 0 0 0,0 0 0 0 0,-1 0 0 0 0,0 1 0 0 0,0-1 0 0 0,0 1 0 0 0,-4-4 0 0 0,-6-4 0 0 0,0 0 0 0 0,-18-11 0 0 0,6 7 0 0 0,-1 0 0 0 0,-34-13 0 0 0,-21-5 0 0 0,-150-40 0 0 0,177 60 0 0 0,0 3 0 0 0,0 2 0 0 0,-1 3 0 0 0,-65 1 0 0 0,110 4-453 0 0,0 1 0 0 0,0 0 0 0 0,0 0-1 0 0,0 1 1 0 0,-13 4 0 0 0,22-5 325 0 0,-1-1 0 0 0,0 1-1 0 0,1 0 1 0 0,-1-1 0 0 0,1 1-1 0 0,-1 0 1 0 0,1 0 0 0 0,-1 0 0 0 0,1 0-1 0 0,0 0 1 0 0,0 0 0 0 0,-1 0-1 0 0,1 1 1 0 0,0-1 0 0 0,0 0 0 0 0,0 1-1 0 0,0-1 1 0 0,0 0 0 0 0,1 1-1 0 0,-1-1 1 0 0,0 1 0 0 0,1 0 0 0 0,-1-1-1 0 0,1 1 1 0 0,-1 0 0 0 0,1-1-1 0 0,0 1 1 0 0,0 0 0 0 0,0-1 0 0 0,0 1-1 0 0,0 0 1 0 0,0-1 0 0 0,0 1-1 0 0,0 0 1 0 0,1-1 0 0 0,-1 1 0 0 0,1 0-1 0 0,0 2 1 0 0,4 6-4048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38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72 168 132 0 0,'-3'-1'329'0'0,"-34"-21"2937"0"0,32 18-1650 0 0,0 1 1 0 0,0-1-1 0 0,0-1 1 0 0,-7-7 3738 0 0,110 4 650 0 0,-40 8-4684 0 0,73 1 1621 0 0,213-25 0 0 0,-331 22-2819 0 0,0 0 0 0 0,0 0 0 0 0,-1-1 0 0 0,1-1 0 0 0,-1 0 0 0 0,0-1 0 0 0,0 0 0 0 0,0-1 0 0 0,10-7 0 0 0,-20 12-83 0 0,0-1-1 0 0,0 0 0 0 0,0 0 1 0 0,-1 0-1 0 0,1-1 1 0 0,-1 1-1 0 0,1 0 0 0 0,-1-1 1 0 0,0 1-1 0 0,0 0 1 0 0,0-1-1 0 0,0 0 1 0 0,0 1-1 0 0,0-6 0 0 0,-1 7 263 0 0,-3 4-181 0 0,0 0-79 0 0,0 1 0 0 0,1-1-1 0 0,-1 1 1 0 0,1 0 0 0 0,0 0 0 0 0,0 0 0 0 0,0 0-1 0 0,0 0 1 0 0,1 0 0 0 0,0 0 0 0 0,0 1-1 0 0,0-1 1 0 0,0 5 0 0 0,-2 15 317 0 0,1 27-1 0 0,1-36-238 0 0,2 42-52 0 0,2 0 1 0 0,2-1 0 0 0,3 1-1 0 0,15 55 1 0 0,-4-51-69 0 0,2-1 0 0 0,34 70 0 0 0,-5-16 0 0 0,-30-72 0 0 0,-20-41 0 0 0,0 0 0 0 0,0-1 0 0 0,0 1 0 0 0,0-1 0 0 0,0 1 0 0 0,0 0 0 0 0,0-1 0 0 0,0 1 0 0 0,-1 0 0 0 0,1-1 0 0 0,0 1 0 0 0,0-1 0 0 0,0 1 0 0 0,-1 0 0 0 0,1-1 0 0 0,0 1 0 0 0,-1-1 0 0 0,1 1 0 0 0,0-1 0 0 0,-1 1 0 0 0,1-1 0 0 0,-1 1 0 0 0,1-1 0 0 0,0 0 0 0 0,-1 1 0 0 0,1-1 0 0 0,-1 1 0 0 0,0-1 0 0 0,1 0 0 0 0,-1 0 0 0 0,0 1 0 0 0,-1 0 0 0 0,0-1 0 0 0,1 1 0 0 0,-1-1 0 0 0,0 1 0 0 0,0-1 0 0 0,0 0 0 0 0,0 0 0 0 0,0 0 0 0 0,0 0 0 0 0,0 0 0 0 0,1 0 0 0 0,-1 0 0 0 0,0-1 0 0 0,-2 0 0 0 0,-6 0 0 0 0,-187-7 0 0 0,-355 32 0 0 0,545-23 0 0 0,-20 5 0 0 0,27-6 0 0 0,-1 0 0 0 0,1 0 0 0 0,0 0 0 0 0,0 0 0 0 0,0 0 0 0 0,0 0 0 0 0,0 0 0 0 0,0 0 0 0 0,0 0 0 0 0,0 0 0 0 0,0 0 0 0 0,0 0 0 0 0,0 0 0 0 0,0 0 0 0 0,-1 0 0 0 0,1 1 0 0 0,0-1 0 0 0,0 0 0 0 0,0 0 0 0 0,0 0 0 0 0,0 0 0 0 0,0 0 0 0 0,0 0 0 0 0,0 0 0 0 0,0 0 0 0 0,0 0 0 0 0,0 1 0 0 0,0-1 0 0 0,0 0 0 0 0,0 0 0 0 0,0 0 0 0 0,0 0 0 0 0,0 0 0 0 0,0 0 0 0 0,0 0 0 0 0,0 0 0 0 0,0 0 0 0 0,0 1 0 0 0,0-1 0 0 0,0 0 0 0 0,0 0 0 0 0,0 0 0 0 0,0 0 0 0 0,1 0 0 0 0,-1 0 0 0 0,0 0 0 0 0,0 0 0 0 0,0 0 0 0 0,0 0 0 0 0,0 0 0 0 0,0 0 0 0 0,0 1 0 0 0,0-1 0 0 0,0 0 0 0 0,0 0 0 0 0,0 0 0 0 0,0 0 0 0 0,1 0 0 0 0,-1 0 0 0 0,0 0 0 0 0,0 0 0 0 0,0 0 0 0 0,0 0 0 0 0,0 0 0 0 0,0 0 0 0 0,9 2 0 0 0,0 1 0 0 0,0-1 0 0 0,0-1 0 0 0,0 0 0 0 0,0 0 0 0 0,1-1 0 0 0,8-1 0 0 0,13 2 0 0 0,435 39-11878 0 0,-424-35 11134 0 0,24 3-2707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38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28 485 1076 0 0,'1'-2'504'0'0,"-1"0"0"0"0,1 0-1 0 0,-1 0 1 0 0,0 0 0 0 0,0 0 0 0 0,0 0-1 0 0,0 0 1 0 0,0 0 0 0 0,0 0 0 0 0,-1 0 0 0 0,1 0-1 0 0,-1 0 1 0 0,1 0 0 0 0,-1 0 0 0 0,0 0-1 0 0,0 0 1 0 0,0 0 0 0 0,-1-3 0 0 0,-5-12 1794 0 0,6 11-1646 0 0,-3-7 308 0 0,1 0 0 0 0,1 0 0 0 0,0 0 1 0 0,0-1-1 0 0,2 1 0 0 0,0 0 0 0 0,0 0 0 0 0,1-1 0 0 0,4-19 0 0 0,0 17-565 0 0,1 0-1 0 0,0 1 1 0 0,1 0-1 0 0,1 0 0 0 0,0 0 1 0 0,1 1-1 0 0,1 1 1 0 0,0-1-1 0 0,1 2 0 0 0,0-1 1 0 0,1 2-1 0 0,0-1 0 0 0,1 2 1 0 0,0-1-1 0 0,1 2 1 0 0,0 0-1 0 0,0 1 0 0 0,1 0 1 0 0,0 1-1 0 0,0 0 1 0 0,1 2-1 0 0,18-5 0 0 0,-28 9-355 0 0,1 0 0 0 0,-1 0 0 0 0,0 1 0 0 0,1 0 0 0 0,-1 0 0 0 0,0 0 0 0 0,1 1 0 0 0,-1 0 0 0 0,0 0 0 0 0,7 3 0 0 0,-11-4-37 0 0,-1 1-1 0 0,1 0 1 0 0,-1-1 0 0 0,1 1-1 0 0,0 0 1 0 0,-1 0 0 0 0,0 0-1 0 0,1 0 1 0 0,-1 0 0 0 0,0 0-1 0 0,1 1 1 0 0,-1-1 0 0 0,0 0-1 0 0,0 1 1 0 0,0-1 0 0 0,0 1-1 0 0,0-1 1 0 0,0 1 0 0 0,-1-1-1 0 0,1 1 1 0 0,0-1 0 0 0,-1 1-1 0 0,1 0 1 0 0,-1 0 0 0 0,0-1-1 0 0,0 1 1 0 0,1 0-1 0 0,-1-1 1 0 0,0 1 0 0 0,0 0-1 0 0,-1 0 1 0 0,1-1 0 0 0,0 1-1 0 0,0 0 1 0 0,-1 0 0 0 0,1-1-1 0 0,-1 1 1 0 0,0-1 0 0 0,1 1-1 0 0,-3 2 1 0 0,1 1-2 0 0,-1 0 0 0 0,0-1 0 0 0,0 1 0 0 0,-1-1 0 0 0,0 1 0 0 0,1-1 0 0 0,-1 0 0 0 0,-1-1 0 0 0,1 1 0 0 0,0-1 0 0 0,-6 4 0 0 0,-10 5 0 0 0,-26 11 0 0 0,39-19 0 0 0,-31 11 0 0 0,-75 22 0 0 0,20-9 0 0 0,94-28 0 0 0,-1 0 0 0 0,0 0 0 0 0,0 0 0 0 0,0 0 0 0 0,0 0 0 0 0,0 0 0 0 0,0 0 0 0 0,0 1 0 0 0,0-1 0 0 0,0 0 0 0 0,0 0 0 0 0,0 0 0 0 0,0 0 0 0 0,0 0 0 0 0,0 0 0 0 0,1 0 0 0 0,-1 0 0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0,-1 0 0 0 0,1 0 0 0 0,0 0 0 0 0,0 0 0 0 0,0 0 0 0 0,0 0 0 0 0,0 0 0 0 0,0 0 0 0 0,0 0 0 0 0,0 1 0 0 0,0-1 0 0 0,0 0 0 0 0,0 0 0 0 0,0 0 0 0 0,0 0 0 0 0,0 0 0 0 0,-1 0 0 0 0,1 0 0 0 0,0 0 0 0 0,0 0 0 0 0,10 5 0 0 0,0-1 0 0 0,1 0 0 0 0,-1 0 0 0 0,1-1 0 0 0,0 0 0 0 0,16 2 0 0 0,1 0 0 0 0,-17-2 0 0 0,233 59 0 0 0,-196-46 0 0 0,0 1 0 0 0,86 45 0 0 0,-128-58 0 0 0,0 0 0 0 0,0 0 0 0 0,-1 0 0 0 0,1 0 0 0 0,-1 1 0 0 0,-1 0 0 0 0,1 0 0 0 0,5 8 0 0 0,-9-12 0 0 0,0 1 0 0 0,0-1 0 0 0,0 0 0 0 0,0 1 0 0 0,0-1 0 0 0,-1 1 0 0 0,1 0 0 0 0,-1-1 0 0 0,1 1 0 0 0,-1 0 0 0 0,1-1 0 0 0,-1 1 0 0 0,0 0 0 0 0,0-1 0 0 0,0 1 0 0 0,0 0 0 0 0,0-1 0 0 0,0 1 0 0 0,0 0 0 0 0,-1 0 0 0 0,1-1 0 0 0,0 1 0 0 0,-1 0 0 0 0,0-1 0 0 0,1 1 0 0 0,-1-1 0 0 0,0 1 0 0 0,0-1 0 0 0,0 1 0 0 0,0-1 0 0 0,0 0 0 0 0,0 1 0 0 0,0-1 0 0 0,0 0 0 0 0,-1 0 0 0 0,1 0 0 0 0,0 0 0 0 0,-2 1 0 0 0,-8 5 0 0 0,1-1 0 0 0,-1 0 0 0 0,-1-1 0 0 0,1 0 0 0 0,-1-1 0 0 0,-18 4 0 0 0,-74 9 0 0 0,84-14 0 0 0,-113 10-807 0 0,-143-6 1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39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1 107 8065 0 0,'51'-30'9516'0'0,"3"4"-3364"0"0,-29 15-4402 0 0,1 2-1 0 0,36-10 1 0 0,-45 16-1456 0 0,1-1 0 0 0,-1 2 0 0 0,0 0-1 0 0,1 1 1 0 0,-1 1 0 0 0,0 1 0 0 0,1 0 0 0 0,-1 1 0 0 0,0 1 0 0 0,0 1-1 0 0,28 9 1 0 0,-41-12-276 0 0,-1 0-1 0 0,0 1 0 0 0,0-1 0 0 0,0 1 1 0 0,0 0-1 0 0,-1 0 0 0 0,1 0 0 0 0,0 0 1 0 0,-1 0-1 0 0,1 1 0 0 0,-1-1 0 0 0,0 1 1 0 0,0-1-1 0 0,3 5 0 0 0,-2 5-17 0 0,-4-7 0 0 0,0 0 0 0 0,0 0 0 0 0,-1-1 0 0 0,1 1 0 0 0,-1 0 0 0 0,0-1 0 0 0,0 1 0 0 0,-1-1 0 0 0,1 0 0 0 0,-1 0 0 0 0,0 0 0 0 0,0 0 0 0 0,-6 5 0 0 0,-7 7 0 0 0,-29 22 0 0 0,29-26 0 0 0,-30 24 0 0 0,22-19 0 0 0,2 1 0 0 0,0 1 0 0 0,-26 29 0 0 0,44-44 0 0 0,3-3 0 0 0,0 0 0 0 0,0 0 0 0 0,0 0 0 0 0,0 0 0 0 0,0 0 0 0 0,0 1 0 0 0,0-1 0 0 0,1 0 0 0 0,-1 0 0 0 0,0 1 0 0 0,1-1 0 0 0,-1 1 0 0 0,1-1 0 0 0,0 0 0 0 0,-1 1 0 0 0,1-1 0 0 0,0 1 0 0 0,0-1 0 0 0,0 1 0 0 0,0-1 0 0 0,0 1 0 0 0,0 1 0 0 0,1 0 0 0 0,-1-1 0 0 0,1 0 0 0 0,-1 0 0 0 0,1 0 0 0 0,0 0 0 0 0,0 1 0 0 0,0-1 0 0 0,0 0 0 0 0,1-1 0 0 0,-1 1 0 0 0,0 0 0 0 0,1 0 0 0 0,-1 0 0 0 0,1-1 0 0 0,0 1 0 0 0,-1-1 0 0 0,1 0 0 0 0,0 1 0 0 0,0-1 0 0 0,0 0 0 0 0,0 0 0 0 0,0 0 0 0 0,0 0 0 0 0,0 0 0 0 0,5 0 0 0 0,8 4 0 0 0,-1-1 0 0 0,26 4 0 0 0,-38-8 0 0 0,102 11 0 0 0,208-6 0 0 0,-273-6 0 0 0,-21 1 0 0 0,32 0 0 0 0,86-13 0 0 0,-130 11-972 0 0,1 1-1 0 0,-1-2 1 0 0,0 1-1 0 0,0-1 1 0 0,0 0-1 0 0,0 0 1 0 0,-1-1-1 0 0,1 1 1 0 0,-1-1 0 0 0,0 0-1 0 0,0-1 1 0 0,5-5-1 0 0,-1-2-2478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39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6 103 464 0 0,'0'-1'484'0'0,"-1"0"1"0"0,1 0-1 0 0,-1 0 0 0 0,0 0 1 0 0,1 0-1 0 0,0 0 0 0 0,-1 0 1 0 0,1 0-1 0 0,0 0 0 0 0,-1 0 1 0 0,1 0-1 0 0,0-1 0 0 0,0 1 1 0 0,0 0-1 0 0,0 0 0 0 0,0 0 1 0 0,0 0-1 0 0,0 0 0 0 0,1-1 1 0 0,-1 1-1 0 0,0 0 0 0 0,0 0 1 0 0,2-2-1 0 0,-1 2-68 0 0,0 0 0 0 0,0-1 0 0 0,0 1 0 0 0,1 0 1 0 0,-1-1-1 0 0,1 1 0 0 0,-1 0 0 0 0,1 0 0 0 0,-1 0 0 0 0,1 0 1 0 0,-1 1-1 0 0,1-1 0 0 0,2-1 0 0 0,7-1 1010 0 0,1 1 0 0 0,-1-1-1 0 0,21 0 1 0 0,-31 3-1369 0 0,140-9 3053 0 0,112-12 2873 0 0,-212 15-6064 0 0,-15 1-194 0 0,1 2 0 0 0,35 0 0 0 0,-44 6-3753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9:39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 32 0 0,'-15'7'445'0'0,"-39"21"2452"0"0,46-24-1588 0 0,1 1 0 0 0,1-1 0 0 0,-1 2 0 0 0,1-1 0 0 0,-8 9 0 0 0,13-14-1008 0 0,1 1-1 0 0,-1-1 0 0 0,1 1 1 0 0,-1 0-1 0 0,0-1 1 0 0,1 1-1 0 0,0 0 0 0 0,-1 0 1 0 0,1-1-1 0 0,-1 1 0 0 0,1 0 1 0 0,0 0-1 0 0,-1 0 1 0 0,1-1-1 0 0,0 1 0 0 0,0 0 1 0 0,0 0-1 0 0,0 0 1 0 0,0 0-1 0 0,0 0 0 0 0,0-1 1 0 0,0 1-1 0 0,0 0 0 0 0,0 0 1 0 0,0 0-1 0 0,0 0 1 0 0,1 1-1 0 0,0-1-12 0 0,0 0 0 0 0,0 0 1 0 0,0 0-1 0 0,0 1 0 0 0,0-1 0 0 0,1 0 1 0 0,-1-1-1 0 0,0 1 0 0 0,1 0 0 0 0,-1 0 0 0 0,1 0 1 0 0,-1-1-1 0 0,3 2 0 0 0,7 1 410 0 0,1-1 1 0 0,-1 1-1 0 0,15-1 0 0 0,-21-1-155 0 0,65 5 897 0 0,0-3-1 0 0,0-4 0 0 0,90-11 0 0 0,-112 0-9515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05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36 130 792 0 0,'-4'-3'774'0'0,"0"-1"-1"0"0,0 0 1 0 0,0 0-1 0 0,0 0 1 0 0,1 0-1 0 0,-1-1 1 0 0,-3-6-1 0 0,7 10-598 0 0,-1-1 0 0 0,1 1 0 0 0,0 0 0 0 0,-1-1 0 0 0,1 1 0 0 0,0 0 0 0 0,0-1 0 0 0,0 1 0 0 0,0-1 1 0 0,0 1-1 0 0,0 0 0 0 0,1-1 0 0 0,-1 1 0 0 0,0 0 0 0 0,1-1 0 0 0,-1 1 0 0 0,1 0 0 0 0,-1-1 0 0 0,1 1 0 0 0,-1 0 0 0 0,1 0 0 0 0,0 0 0 0 0,0-1 0 0 0,0 1 0 0 0,0 0 0 0 0,0 0 0 0 0,0 0 0 0 0,0 0 1 0 0,0 1-1 0 0,0-1 0 0 0,0 0 0 0 0,0 0 0 0 0,0 1 0 0 0,1-1 0 0 0,1 0 0 0 0,13-7 353 0 0,1 0 1 0 0,0 1-1 0 0,0 1 0 0 0,1 1 0 0 0,0 1 1 0 0,0 0-1 0 0,0 1 0 0 0,0 1 1 0 0,0 1-1 0 0,0 0 0 0 0,1 2 1 0 0,-1 0-1 0 0,0 1 0 0 0,25 5 1 0 0,-37-5-414 0 0,0-1 1 0 0,-1 1 0 0 0,1 0 0 0 0,0 0-1 0 0,-1 1 1 0 0,1 0 0 0 0,-1 0 0 0 0,0 0 0 0 0,10 8-1 0 0,-13-10-73 0 0,-1 1-1 0 0,1 0 0 0 0,-1 0 0 0 0,1 0 0 0 0,-1 0 1 0 0,1 0-1 0 0,-1 1 0 0 0,0-1 0 0 0,0 0 1 0 0,0 0-1 0 0,-1 1 0 0 0,1-1 0 0 0,0 1 1 0 0,-1-1-1 0 0,0 0 0 0 0,1 1 0 0 0,-1-1 0 0 0,0 1 1 0 0,0-1-1 0 0,-1 1 0 0 0,1-1 0 0 0,0 1 1 0 0,-1-1-1 0 0,1 1 0 0 0,-1-1 0 0 0,0 0 1 0 0,-1 3-1 0 0,-5 10 48 0 0,-1 0 0 0 0,0 0 1 0 0,-1-1-1 0 0,0 0 0 0 0,-1 0 0 0 0,-14 13 1 0 0,-77 72 293 0 0,73-73-282 0 0,20-19-72 0 0,0 0 18 0 0,-1 1-1 0 0,1-1 1 0 0,1 2-1 0 0,0-1 1 0 0,0 1-1 0 0,0 0 1 0 0,1 1-1 0 0,-5 11 1 0 0,10-20-27 0 0,1 0 1 0 0,0 0-1 0 0,-1 0 1 0 0,1 0-1 0 0,0 1 1 0 0,0-1-1 0 0,0 0 1 0 0,0 0-1 0 0,0 0 1 0 0,0 1-1 0 0,0-1 1 0 0,1 0-1 0 0,-1 0 1 0 0,0 0 0 0 0,1 0-1 0 0,-1 0 1 0 0,1 0-1 0 0,-1 0 1 0 0,1 0-1 0 0,-1 0 1 0 0,1 0-1 0 0,0 0 1 0 0,0 0-1 0 0,-1 0 1 0 0,1 0-1 0 0,0 0 1 0 0,0 0-1 0 0,0-1 1 0 0,0 1-1 0 0,0 0 1 0 0,0-1-1 0 0,0 1 1 0 0,0-1 0 0 0,0 1-1 0 0,2 0 1 0 0,5 2 89 0 0,0 0 0 0 0,0 0 0 0 0,14 3 0 0 0,-21-6-88 0 0,24 5 137 0 0,-1-2 0 0 0,0-1 0 0 0,1 0 0 0 0,48-5 0 0 0,-35-1-350 0 0,0-2 1 0 0,56-16-1 0 0,-79 18-514 0 0,0-2 0 0 0,-1 1 0 0 0,0-2-1 0 0,19-11 1 0 0,-21 10-2115 0 0,0-1 0 0 0,15-14 0 0 0,-10 6 331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05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55 148 604 0 0,'-35'-87'5306'0'0,"15"27"6266"0"0,24 65-9714 0 0,6 17-204 0 0,10 25-688 0 0,-4-1-394 0 0,-6-17-742 0 0,20 42 0 0 0,-25-62-809 0 0,0 0 0 0 0,0-1 1 0 0,1 0-1 0 0,0 0 0 0 0,1 0 0 0 0,0-1 1 0 0,0 0-1 0 0,14 11 0 0 0,-3-7-1315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06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56 6477 0 0,'-6'-1'445'0'0,"5"1"173"0"0,-1-1 0 0 0,0 1-1 0 0,0 0 1 0 0,0-1 0 0 0,0 1-1 0 0,1-1 1 0 0,-1 1-1 0 0,0-1 1 0 0,0 0 0 0 0,1 0-1 0 0,-1 0 1 0 0,1 0 0 0 0,-1 0-1 0 0,1 0 1 0 0,-1 0-1 0 0,1-1 1 0 0,-3-3 1798 0 0,17-7-1121 0 0,-4 8-1001 0 0,0 0 0 0 0,0 1 0 0 0,1 0 1 0 0,-1 1-1 0 0,1 0 0 0 0,-1 0 0 0 0,20 0 0 0 0,-25 2-228 0 0,10-1 173 0 0,1 0-1 0 0,0 1 1 0 0,0 0 0 0 0,0 2-1 0 0,0 0 1 0 0,0 0 0 0 0,0 1-1 0 0,24 9 1 0 0,-32-9-176 0 0,0 1 1 0 0,0-1 0 0 0,0 1-1 0 0,-1 0 1 0 0,1 1 0 0 0,-1 0-1 0 0,0 0 1 0 0,0 0 0 0 0,-1 0-1 0 0,1 1 1 0 0,-1 0 0 0 0,-1 0-1 0 0,1 1 1 0 0,-1-1 0 0 0,0 1-1 0 0,0 0 1 0 0,-1 0-1 0 0,4 11 1 0 0,3 22 100 0 0,-1 0-1 0 0,6 57 1 0 0,-7-37-70 0 0,1 44 86 0 0,-5-47-48 0 0,-3-52-275 0 0,-1-1 0 0 0,1 1 0 0 0,-1-1 0 0 0,2 1 0 0 0,-1-1 0 0 0,0 1 0 0 0,1-1 0 0 0,0 0 0 0 0,2 6 0 0 0,12 7-10713 0 0,-11-14 8197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18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5 311 632 0 0,'-2'-7'371'0'0,"1"-1"0"0"0,0 1 0 0 0,1-1-1 0 0,0 1 1 0 0,0-1 0 0 0,0 1 0 0 0,1 0 0 0 0,0-1 0 0 0,1 1-1 0 0,0 0 1 0 0,0-1 0 0 0,6-12 0 0 0,-3 11 7 0 0,0 0 1 0 0,0 0-1 0 0,1 1 1 0 0,1 0-1 0 0,-1 0 1 0 0,1 1-1 0 0,0 0 0 0 0,14-11 1 0 0,-1 4 240 0 0,1 2 1 0 0,0 0-1 0 0,1 1 0 0 0,0 0 1 0 0,0 2-1 0 0,1 1 1 0 0,29-6-1 0 0,-11 5 401 0 0,0 1 1 0 0,0 3-1 0 0,61-1 1 0 0,-72 7-359 0 0,-1 0-1 0 0,0 2 1 0 0,0 1 0 0 0,-1 2 0 0 0,50 15 0 0 0,-71-18-418 0 0,1 0 0 0 0,-1 0 0 0 0,0 1 0 0 0,0 0 0 0 0,0 0 0 0 0,9 8 0 0 0,-14-10-177 0 0,0-1 1 0 0,-1 0 0 0 0,1 1 0 0 0,-1-1 0 0 0,0 1-1 0 0,1 0 1 0 0,-1 0 0 0 0,0-1 0 0 0,0 1 0 0 0,0 0-1 0 0,0 0 1 0 0,0 0 0 0 0,-1 0 0 0 0,1 0 0 0 0,0 0-1 0 0,-1 0 1 0 0,0 0 0 0 0,1 0 0 0 0,-1 0 0 0 0,0 0-1 0 0,0 1 1 0 0,0-1 0 0 0,0 0 0 0 0,-1 0 0 0 0,1 0-1 0 0,-1 0 1 0 0,1 0 0 0 0,-1 0 0 0 0,1 0 0 0 0,-2 2-1 0 0,-4 6 55 0 0,-1 0 0 0 0,1-1 0 0 0,-2 0 0 0 0,1 0 0 0 0,-1-1 0 0 0,0 0 0 0 0,-1-1 0 0 0,0 1 0 0 0,0-2 0 0 0,0 1 0 0 0,-13 5 0 0 0,-10 5 59 0 0,0-2 1 0 0,-43 15 0 0 0,27-16-79 0 0,33-11-175 0 0,1 2 0 0 0,-1-1 0 0 0,-22 12 1 0 0,37-15 3 0 0,2 0 57 0 0,-1 0 0 0 0,1 1 0 0 0,0-1 0 0 0,0 0-1 0 0,0 0 1 0 0,1 0 0 0 0,-1 0 0 0 0,0 0 0 0 0,0-1 0 0 0,0 1 0 0 0,1-1-1 0 0,-1 1 1 0 0,3-1 0 0 0,-4 0 4 0 0,166 27-117 0 0,-96-18 162 0 0,0 4-1 0 0,104 31 1 0 0,-133-25 12 0 0,-40-18-38 0 0,0 0 0 0 0,-1 0 0 0 0,1 0 0 0 0,-1 0 0 0 0,1 0 0 0 0,-1 0 0 0 0,1 0 0 0 0,-1 1-1 0 0,0-1 1 0 0,1 1 0 0 0,-1-1 0 0 0,0 1 0 0 0,0-1 0 0 0,0 1 0 0 0,0 0 0 0 0,-1-1 0 0 0,1 1 0 0 0,0 0-1 0 0,-1 0 1 0 0,1 0 0 0 0,0 2 0 0 0,-2-3 0 0 0,1 0-1 0 0,0 1 0 0 0,-1-1 0 0 0,1 1 1 0 0,-1-1-1 0 0,1 0 0 0 0,-1 0 1 0 0,0 1-1 0 0,0-1 0 0 0,1 0 1 0 0,-1 0-1 0 0,0 0 0 0 0,0 0 1 0 0,0 0-1 0 0,0 0 0 0 0,0 0 1 0 0,-1 0-1 0 0,0 1 0 0 0,-24 13 83 0 0,25-14-88 0 0,-28 12 31 0 0,0-1 0 0 0,0-2 0 0 0,-1 0 0 0 0,0-2 0 0 0,-36 4 0 0 0,-155 9-413 0 0,192-19 108 0 0,-46 1-717 0 0,68-4 185 0 0,0 1 0 0 0,0-1 0 0 0,0-1 0 0 0,-10-2 0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06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78 7033 0 0,'-45'-10'6738'0'0,"-23"-6"1713"0"0,68 16-8397 0 0,-1 0-1 0 0,1 0 1 0 0,0 0 0 0 0,0 0-1 0 0,0 0 1 0 0,0 0-1 0 0,-1 0 1 0 0,1 0 0 0 0,0 0-1 0 0,0 0 1 0 0,0 0 0 0 0,-1 0-1 0 0,1 0 1 0 0,0 0 0 0 0,0 0-1 0 0,0 0 1 0 0,0 0-1 0 0,0 0 1 0 0,-1-1 0 0 0,1 1-1 0 0,0 0 1 0 0,0 0 0 0 0,0 0-1 0 0,0 0 1 0 0,0 0 0 0 0,-1 0-1 0 0,1 0 1 0 0,0-1 0 0 0,0 1-1 0 0,0 0 1 0 0,0 0-1 0 0,0 0 1 0 0,0 0 0 0 0,0 0-1 0 0,0-1 1 0 0,0 1 0 0 0,-1 0-1 0 0,1 0 1 0 0,0 0 0 0 0,0-1-1 0 0,0 1 1 0 0,0 0-1 0 0,0 0 1 0 0,0 0 0 0 0,0 0-1 0 0,0-1 1 0 0,0 1 0 0 0,0 0-1 0 0,1 0 1 0 0,-1 0 0 0 0,0 0-1 0 0,0-1 1 0 0,0 1-1 0 0,0 0 1 0 0,0 0 0 0 0,0 0-1 0 0,0 0 1 0 0,0-1 0 0 0,0 1-1 0 0,0 0 1 0 0,1 0 0 0 0,-1 0-1 0 0,0 0 1 0 0,0 0-1 0 0,0 0 1 0 0,1-1 0 0 0,86-11 2172 0 0,155-2 0 0 0,-73 7-948 0 0,-122 0-2242 0 0,-46 3 879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07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90 117 524 0 0,'-17'-10'760'0'0,"-27"-16"2692"0"0,42 24-2873 0 0,-1 0 0 0 0,1 0 0 0 0,-1 0 1 0 0,1 0-1 0 0,0 0 0 0 0,0 0 0 0 0,0-1 1 0 0,0 1-1 0 0,1-1 0 0 0,-1 0 0 0 0,1 1 1 0 0,-3-6-1 0 0,4 7-462 0 0,0 0 1 0 0,0 1 0 0 0,0-1-1 0 0,0 1 1 0 0,1-1 0 0 0,-1 0-1 0 0,0 1 1 0 0,0-1-1 0 0,0 1 1 0 0,1-1 0 0 0,-1 1-1 0 0,0-1 1 0 0,1 1 0 0 0,-1-1-1 0 0,0 1 1 0 0,1-1-1 0 0,-1 1 1 0 0,1-1 0 0 0,-1 1-1 0 0,1 0 1 0 0,-1-1 0 0 0,1 1-1 0 0,-1 0 1 0 0,1-1-1 0 0,13-6 1081 0 0,4 1-340 0 0,1 1 1 0 0,0 0 0 0 0,0 2 0 0 0,0 0 0 0 0,0 1 0 0 0,27 0-1 0 0,-25 3-441 0 0,0 1 0 0 0,0 0 1 0 0,0 1-1 0 0,0 1 0 0 0,-1 2 0 0 0,0 0 0 0 0,0 1 0 0 0,0 0 0 0 0,28 17 0 0 0,-46-23-377 0 0,0 0 0 0 0,1 0 1 0 0,-1 1-1 0 0,0-1 0 0 0,0 1 1 0 0,0-1-1 0 0,0 1 0 0 0,-1 0 1 0 0,1 0-1 0 0,0 0 0 0 0,-1 0 1 0 0,1 0-1 0 0,-1 0 0 0 0,0 0 1 0 0,0 0-1 0 0,0 1 0 0 0,0-1 0 0 0,0 0 1 0 0,0 1-1 0 0,0-1 0 0 0,-1 1 1 0 0,1-1-1 0 0,-1 1 0 0 0,0-1 1 0 0,0 1-1 0 0,0-1 0 0 0,0 1 1 0 0,0-1-1 0 0,0 1 0 0 0,-1-1 1 0 0,1 1-1 0 0,-1-1 0 0 0,0 1 1 0 0,0-1-1 0 0,-1 4 0 0 0,-4 5 38 0 0,0-1 0 0 0,-1 1 0 0 0,0-1 0 0 0,-1 0 0 0 0,-14 15 0 0 0,-98 85 331 0 0,84-81-260 0 0,2 2 0 0 0,-53 62 0 0 0,85-91-142 0 0,0 0-1 0 0,1 0 0 0 0,0 0 1 0 0,-1 0-1 0 0,1 0 0 0 0,0 0 1 0 0,0 0-1 0 0,0 1 0 0 0,0-1 1 0 0,0 0-1 0 0,0 1 0 0 0,1-1 1 0 0,-1 0-1 0 0,1 1 0 0 0,0-1 1 0 0,0 1-1 0 0,0-1 0 0 0,0 1 1 0 0,0-1-1 0 0,0 1 0 0 0,1-1 1 0 0,-1 1-1 0 0,2 2 0 0 0,-1-2 2 0 0,1-1-1 0 0,0 1 1 0 0,0 0-1 0 0,0-1 0 0 0,0 0 1 0 0,0 1-1 0 0,1-1 1 0 0,-1 0-1 0 0,1 0 0 0 0,-1 0 1 0 0,1 0-1 0 0,0-1 1 0 0,0 1-1 0 0,0-1 0 0 0,0 0 1 0 0,0 0-1 0 0,6 2 1 0 0,12 2 18 0 0,0 0 1 0 0,1-2 0 0 0,-1 0 0 0 0,0-1 0 0 0,1-1-1 0 0,26-3 1 0 0,-16-1-8 0 0,0-2-1 0 0,0-1 1 0 0,47-16 0 0 0,-48 9-1699 0 0,-20 7-1515 0 0,0 2-4328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09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609 350 216 0 0,'19'-14'7877'0'0,"-17"11"-7389"0"0,-1 1 0 0 0,1-1-1 0 0,-1 1 1 0 0,0-1-1 0 0,0 0 1 0 0,0 1 0 0 0,0-1-1 0 0,0 0 1 0 0,0 0-1 0 0,-1 0 1 0 0,1 0 0 0 0,-1 1-1 0 0,0-1 1 0 0,0 0-1 0 0,0 0 1 0 0,0 0 0 0 0,-1-3-1 0 0,-1 0-102 0 0,1 1 0 0 0,-1-1 1 0 0,0 1-1 0 0,-1 0 0 0 0,1-1 0 0 0,-1 1 0 0 0,0 1 0 0 0,-5-7 0 0 0,-4-3 46 0 0,0 0 0 0 0,-1 1 0 0 0,-1 1 0 0 0,-23-18 0 0 0,2 9-94 0 0,-1 0 0 0 0,0 3 0 0 0,-2 1 1 0 0,-49-16-1 0 0,61 25-139 0 0,-35-6 0 0 0,20 5-49 0 0,34 7-123 0 0,0 1 1 0 0,0 0 0 0 0,0 0 0 0 0,-1 1 0 0 0,1 0-1 0 0,0 0 1 0 0,0 0 0 0 0,0 1 0 0 0,0 0-1 0 0,0 0 1 0 0,0 1 0 0 0,0 0 0 0 0,-8 4 0 0 0,11-4-4 0 0,0 0 0 0 0,1 0 0 0 0,-1 0 1 0 0,0 1-1 0 0,1-1 0 0 0,0 1 0 0 0,0 0 1 0 0,0 0-1 0 0,0 0 0 0 0,0 1 0 0 0,0-1 1 0 0,1 1-1 0 0,0-1 0 0 0,0 1 1 0 0,0 0-1 0 0,0 0 0 0 0,0 0 0 0 0,1 0 1 0 0,0 0-1 0 0,0 0 0 0 0,0 0 0 0 0,-1 8 1 0 0,2-4 27 0 0,0 1 0 0 0,0-1 0 0 0,1 1 0 0 0,0 0 1 0 0,1-1-1 0 0,0 0 0 0 0,0 1 0 0 0,1-1 0 0 0,0 0 1 0 0,0 0-1 0 0,1 0 0 0 0,0-1 0 0 0,0 1 1 0 0,1-1-1 0 0,-1 0 0 0 0,2 0 0 0 0,-1-1 0 0 0,1 1 1 0 0,10 8-1 0 0,1-1 15 0 0,0 0 0 0 0,1-2 1 0 0,1 1-1 0 0,-1-2 0 0 0,2-1 1 0 0,28 12-1 0 0,-31-16-115 0 0,0-1 0 0 0,0 0-1 0 0,0-1 1 0 0,1-1 0 0 0,0-1 0 0 0,0-1 0 0 0,-1 0 0 0 0,1-1 0 0 0,0-1 0 0 0,0 0 0 0 0,0-1 0 0 0,-1-2-1 0 0,1 1 1 0 0,-1-2 0 0 0,0 0 0 0 0,0-2 0 0 0,-1 1 0 0 0,1-2 0 0 0,-2 0 0 0 0,1-1 0 0 0,-1-1-1 0 0,16-13 1 0 0,-22 17 60 0 0,-7 3 55 0 0,2 0 0 0 0,-1 0 1 0 0,0 1-1 0 0,0 0 0 0 0,1 0 1 0 0,0 0-1 0 0,-1 0 0 0 0,1 0 1 0 0,0 1-1 0 0,5-2 0 0 0,-8 3 111 0 0,0 2 26 0 0,3 8 53 0 0,0 1 0 0 0,-1 0 0 0 0,0 0 0 0 0,-1 0 0 0 0,0 0 0 0 0,-1 0-1 0 0,0 12 1 0 0,1 9 209 0 0,6 40 132 0 0,-2-8 677 0 0,19 80 0 0 0,-18-109-1274 0 0,-5-27 0 0 0,3-3 0 0 0,-1-1 0 0 0,2-2-4 0 0,-5-2-141 0 0,1-2-1089 0 0,-1 1 923 0 0,-1 1-1 0 0,1-1 0 0 0,-1 0 0 0 0,1 0 0 0 0,-1-1 0 0 0,1 1 0 0 0,-1 0 0 0 0,0 0 0 0 0,1 0 0 0 0,-1 0 0 0 0,0-1 0 0 0,6-13-11728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11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81 356 0 0,'9'-24'3871'0'0,"7"-33"3200"0"0,-17 58-6987 0 0,0-1-1 0 0,-1 1 1 0 0,1-1 0 0 0,-1 1-1 0 0,1-1 1 0 0,0 1-1 0 0,0 0 1 0 0,-1 0-1 0 0,1-1 1 0 0,0 1-1 0 0,0 0 1 0 0,-2 2 0 0 0,0 0 112 0 0,-15 11 599 0 0,0 1-1 0 0,1 0 1 0 0,-25 31-1 0 0,31-34-464 0 0,4-4-84 0 0,-12 13 634 0 0,-27 38 0 0 0,42-52-686 0 0,0-1-1 0 0,0 1 1 0 0,0 0-1 0 0,1 0 0 0 0,1 0 1 0 0,-1 0-1 0 0,1 0 0 0 0,0 1 1 0 0,0-1-1 0 0,1 1 0 0 0,0 8 1 0 0,1-12-108 0 0,1-1 0 0 0,-1 1 1 0 0,1 0-1 0 0,0-1 0 0 0,0 0 0 0 0,1 1 0 0 0,-1-1 1 0 0,1 0-1 0 0,-1 1 0 0 0,1-1 0 0 0,0 0 1 0 0,0 0-1 0 0,1 0 0 0 0,-1-1 0 0 0,0 1 0 0 0,1-1 1 0 0,0 1-1 0 0,0-1 0 0 0,-1 0 0 0 0,1 0 1 0 0,1 0-1 0 0,-1 0 0 0 0,0 0 0 0 0,0-1 1 0 0,5 2-1 0 0,7 3 99 0 0,1-1 1 0 0,0 0-1 0 0,0-1 1 0 0,19 2-1 0 0,-5-2-75 0 0,1-1 0 0 0,0-2 0 0 0,0-1 0 0 0,43-6-1 0 0,-53 3-190 0 0,0-1-1 0 0,-1 0 0 0 0,0-2 0 0 0,0 0 0 0 0,0-1 0 0 0,-1-2 0 0 0,26-13 0 0 0,-20 3-2 0 0,-24 19 100 0 0,0-1-1 0 0,-1 1 0 0 0,0 0-1 0 0,1-1 1 0 0,-1 1 0 0 0,1 0 0 0 0,-1 0 0 0 0,1 0 0 0 0,0-1 0 0 0,-1 1 0 0 0,1 0 0 0 0,-1 0-1 0 0,1 0 1 0 0,-1 0 0 0 0,1 0 0 0 0,-1 0 0 0 0,1 0 0 0 0,0 0 0 0 0,2 4 134 0 0,-1 1 0 0 0,-1-1 1 0 0,1 0-1 0 0,0 1 0 0 0,-1-1 0 0 0,0 1 0 0 0,0 0 1 0 0,0 7-1 0 0,1 42 836 0 0,5 84 1131 0 0,-4-118-1714 0 0,0 1 0 0 0,2-1 0 0 0,0 0 0 0 0,14 32 0 0 0,-17-49-612 0 0,-1 0-1 0 0,1 0 1 0 0,0 0 0 0 0,0 0 0 0 0,0-1 0 0 0,1 1 0 0 0,-1-1 0 0 0,0 1-1 0 0,1-1 1 0 0,0 0 0 0 0,0 0 0 0 0,-1 0 0 0 0,1 0 0 0 0,0-1 0 0 0,0 1-1 0 0,6 1 1 0 0,-3-1-1849 0 0,1 0-1 0 0,0 0 1 0 0,0-1-1 0 0,7 1 1 0 0,-3-1-731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12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94 403 6649 0 0,'-1'3'1542'0'0,"0"-1"1"0"0,1 1 0 0 0,-1 0 0 0 0,0-1 0 0 0,-1 1 0 0 0,1-1 0 0 0,0 1 0 0 0,-1-1-1 0 0,-3 5 1873 0 0,-4-18-2500 0 0,-3-5-131 0 0,-1-16-185 0 0,1-1 1 0 0,-11-55-1 0 0,19 69-451 0 0,2 1 1 0 0,0 0-1 0 0,1-1 1 0 0,1 1-1 0 0,0-1 1 0 0,7-33-1 0 0,-6 46-108 0 0,0 1-1 0 0,1-1 0 0 0,0 0 1 0 0,0 1-1 0 0,1-1 0 0 0,-1 1 1 0 0,1 0-1 0 0,0 0 0 0 0,1 0 1 0 0,5-8-1 0 0,-6 11-24 0 0,-1 0 0 0 0,0 0 0 0 0,0 0 0 0 0,1 0 0 0 0,-1 1 0 0 0,1-1 0 0 0,-1 1 0 0 0,1-1 0 0 0,0 1 0 0 0,-1 0 0 0 0,1 0 0 0 0,0 0 0 0 0,0 0 0 0 0,0 1 0 0 0,0-1 0 0 0,0 1 0 0 0,0 0 0 0 0,0-1 0 0 0,0 1 0 0 0,0 1 0 0 0,0-1 0 0 0,0 0 0 0 0,4 2 0 0 0,2 1 4 0 0,1 0 1 0 0,0 1-1 0 0,-1 0 0 0 0,1 1 1 0 0,-1-1-1 0 0,-1 2 0 0 0,1 0 1 0 0,-1 0-1 0 0,0 0 0 0 0,0 1 1 0 0,-1 0-1 0 0,1 1 0 0 0,5 8 0 0 0,-3-3 12 0 0,-1 0 0 0 0,0 1 0 0 0,-2 0-1 0 0,1 0 1 0 0,-2 1 0 0 0,0 0-1 0 0,7 27 1 0 0,-12-36 8 0 0,0 0-1 0 0,0 1 0 0 0,-1-1 1 0 0,1 0-1 0 0,-1 1 1 0 0,-2 8-1 0 0,2-15-34 0 0,0 0-1 0 0,0 0 0 0 0,0 0 1 0 0,0-1-1 0 0,0 1 0 0 0,0 0 1 0 0,0 0-1 0 0,0 0 1 0 0,-1 0-1 0 0,1-1 0 0 0,0 1 1 0 0,0 0-1 0 0,0 0 0 0 0,0 0 1 0 0,-1 0-1 0 0,1 0 0 0 0,0-1 1 0 0,0 1-1 0 0,0 0 0 0 0,-1 0 1 0 0,1 0-1 0 0,0 0 0 0 0,0 0 1 0 0,0 0-1 0 0,-1 0 0 0 0,1 0 1 0 0,0 0-1 0 0,0 0 0 0 0,0 0 1 0 0,-1 0-1 0 0,1 0 0 0 0,0 0 1 0 0,0 0-1 0 0,0 0 1 0 0,-1 0-1 0 0,1 0 0 0 0,0 0 1 0 0,0 0-1 0 0,-1 0 0 0 0,1 0 1 0 0,0 0-1 0 0,0 0 0 0 0,0 0 1 0 0,0 1-1 0 0,-1-1 0 0 0,1 0 1 0 0,0 0-1 0 0,0 0 0 0 0,0 0 1 0 0,0 1-1 0 0,-1-1 0 0 0,1 0 1 0 0,0 0-1 0 0,0 0 0 0 0,0 0 1 0 0,0 1-1 0 0,0-1 0 0 0,0 0 1 0 0,0 0-1 0 0,0 0 1 0 0,0 1-1 0 0,0-1 0 0 0,-1 0 1 0 0,1 0-1 0 0,0 1 0 0 0,0-1 1 0 0,0 0-1 0 0,1 1 0 0 0,-10-14 74 0 0,9 13-90 0 0,-1-4 16 0 0,1 0-1 0 0,-1 1 0 0 0,1-1 1 0 0,0 0-1 0 0,-1 0 1 0 0,2 0-1 0 0,-1 1 0 0 0,0-1 1 0 0,1 0-1 0 0,0 0 1 0 0,0 1-1 0 0,0-1 0 0 0,0 0 1 0 0,3-5-1 0 0,0-2-3 0 0,-1 1-3 0 0,1 1 0 0 0,0-1-1 0 0,1 1 1 0 0,0 0 0 0 0,1 0-1 0 0,0 0 1 0 0,0 1 0 0 0,1 0-1 0 0,0 0 1 0 0,0 0-1 0 0,1 1 1 0 0,0 0 0 0 0,0 1-1 0 0,1 0 1 0 0,-1 0 0 0 0,1 1-1 0 0,1 0 1 0 0,10-4 0 0 0,-12 6 17 0 0,-1 0 1 0 0,1 1-1 0 0,0 0 1 0 0,0 0-1 0 0,-1 0 1 0 0,1 1-1 0 0,0 1 1 0 0,0-1-1 0 0,1 1 1 0 0,-1 1-1 0 0,0 0 1 0 0,0 0 0 0 0,-1 0-1 0 0,1 1 1 0 0,0 0-1 0 0,0 0 1 0 0,-1 1-1 0 0,1 0 1 0 0,-1 1-1 0 0,0-1 1 0 0,0 1-1 0 0,0 1 1 0 0,12 9-1 0 0,-12-6 28 0 0,0-1-1 0 0,0 1 0 0 0,-1 0 0 0 0,0 1 0 0 0,-1 0 0 0 0,1-1 1 0 0,-2 2-1 0 0,1-1 0 0 0,-1 0 0 0 0,-1 1 0 0 0,0 0 0 0 0,0 0 1 0 0,-1 0-1 0 0,0 0 0 0 0,-1 0 0 0 0,1 18 0 0 0,-2-21-266 0 0,0 0 0 0 0,1 0 0 0 0,0 0 0 0 0,0 0-1 0 0,5 13 1 0 0,-5-18-170 0 0,0 0 1 0 0,0-1-1 0 0,0 1 0 0 0,0 0 0 0 0,0 0 0 0 0,1-1 1 0 0,-1 1-1 0 0,0-1 0 0 0,1 1 0 0 0,2 1 1 0 0,-2-2-331 0 0,-1 0 0 0 0,1 0 0 0 0,0 0 0 0 0,0 0 0 0 0,0-1 0 0 0,0 1 1 0 0,0-1-1 0 0,0 1 0 0 0,-1-1 0 0 0,2 0 0 0 0,-1 1 0 0 0,2-1 0 0 0,7 0-2044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12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230 509 736 0 0,'0'0'4166'0'0,"0"2"-2588"0"0,-1 15 1052 0 0,-1-1 0 0 0,-1 0 0 0 0,0 0 0 0 0,-1 0 0 0 0,-7 20 0 0 0,6-21 3858 0 0,14-39-5036 0 0,0-11-1125 0 0,-3 0-1 0 0,4-40 0 0 0,-2 7-85 0 0,41-256 797 0 0,-47 313-1006 0 0,-2 4-12 0 0,1 0-1 0 0,0 0 0 0 0,1 0 0 0 0,0 0 1 0 0,0 1-1 0 0,0-1 0 0 0,1 0 0 0 0,5-8 1 0 0,-8 14 2 0 0,4 3-15 0 0,0 0-4 0 0,0-1 1 0 0,-1 1-1 0 0,1 1 0 0 0,-1-1 1 0 0,0 0-1 0 0,1 1 0 0 0,-1 0 1 0 0,0 0-1 0 0,3 4 0 0 0,26 36 27 0 0,-18-22-22 0 0,62 92-4 0 0,6 10-5 0 0,-46-76 1 0 0,58 60 0 0 0,-79-92 0 0 0,0-1 0 0 0,1-1 0 0 0,1 0 0 0 0,0-1 0 0 0,0-1 0 0 0,2-1 0 0 0,30 13 0 0 0,-46-21 0 0 0,1-1 0 0 0,0 0 0 0 0,-1 0 0 0 0,1 0 0 0 0,0-1 0 0 0,7 1 0 0 0,-9-1 0 0 0,0-1-1 0 0,0 1 1 0 0,-1 0-1 0 0,1-1 1 0 0,0 1 0 0 0,0-1-1 0 0,-1 0 1 0 0,1 1 0 0 0,0-1-1 0 0,-1 0 1 0 0,1 0-1 0 0,-1 0 1 0 0,1 0 0 0 0,-1 0-1 0 0,1-1 1 0 0,-1 1 0 0 0,0 0-1 0 0,0-1 1 0 0,1 1-1 0 0,-1-1 1 0 0,0 1 0 0 0,0-1-1 0 0,-1 1 1 0 0,1-1 0 0 0,0 0-1 0 0,0 0 1 0 0,-1 1-1 0 0,1-1 1 0 0,-1 0 0 0 0,1-3-1 0 0,-1 3-2 0 0,0 1-5 0 0,0 0 0 0 0,0 0-1 0 0,0 0 1 0 0,0 0-1 0 0,-1 0 1 0 0,1 0 0 0 0,0 0-1 0 0,-1 0 1 0 0,1 0-1 0 0,-1 0 1 0 0,1 0 0 0 0,-1 0-1 0 0,1 0 1 0 0,-1 0 0 0 0,0 0-1 0 0,-1-1 1 0 0,1 0-15 0 0,-1-1 7 0 0,-1 0 0 0 0,1 0 0 0 0,-1 0-1 0 0,1 1 1 0 0,-1-1 0 0 0,0 1 0 0 0,0 0 0 0 0,0 0 0 0 0,0 0 0 0 0,0 0 0 0 0,-1 0-1 0 0,-4-1 1 0 0,-45-12-77 0 0,39 12 69 0 0,-50-10-57 0 0,-1 2 0 0 0,-129-3-1 0 0,-131 23 90 0 0,308-8-62 0 0,-7-1-71 0 0,1 2 0 0 0,0 0 0 0 0,-1 2 0 0 0,-25 7 0 0 0,48-11-510 0 0,7 1-2913 0 0,0 1 2431 0 0,1-2 0 0 0,-1 1-1 0 0,1-1 1 0 0,-1 0 0 0 0,1 0-1 0 0,10-2 1 0 0,14-6-2199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20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32 145 856 0 0,'-4'-2'257'0'0,"-17"-17"4700"0"0,20 19-4769 0 0,1-1 0 0 0,-1 1 0 0 0,1-1 0 0 0,-1 1 0 0 0,1-1 0 0 0,-1 1 0 0 0,1-1 0 0 0,0 0 0 0 0,-1 1 0 0 0,1-1 0 0 0,0 0 0 0 0,-1 1 0 0 0,1-1 0 0 0,0 0 0 0 0,0 1 0 0 0,0-1 0 0 0,-1 0 0 0 0,1 0 0 0 0,0 1 0 0 0,0-1 0 0 0,0 0 0 0 0,0 1 0 0 0,0-1 0 0 0,0 0 0 0 0,1 0 0 0 0,-1 1 0 0 0,0-1 0 0 0,0 0 0 0 0,1 1 0 0 0,-1-1 0 0 0,0 0 0 0 0,0 1 0 0 0,1-2 0 0 0,8-6 478 0 0,0 0 0 0 0,0 0 1 0 0,0 1-1 0 0,1 1 0 0 0,0-1 1 0 0,1 2-1 0 0,-1-1 0 0 0,1 1 1 0 0,0 1-1 0 0,23-6 0 0 0,-1 2 538 0 0,1 1 0 0 0,57-4 0 0 0,-77 11-672 0 0,0 0 0 0 0,23 2-1 0 0,-31-1-356 0 0,0 0 0 0 0,-1 0 0 0 0,1 1 0 0 0,0-1 0 0 0,-1 1 0 0 0,0 1 0 0 0,1-1 0 0 0,-1 1 0 0 0,6 3 0 0 0,-10-4-127 0 0,1-1 0 0 0,-1 1-1 0 0,1 0 1 0 0,-1 0 0 0 0,0 0 0 0 0,1 0 0 0 0,-1 0 0 0 0,0 0 0 0 0,0 0 0 0 0,-1 0 0 0 0,1 0-1 0 0,0 0 1 0 0,-1 0 0 0 0,1 1 0 0 0,-1-1 0 0 0,0 0 0 0 0,0 0 0 0 0,1 1 0 0 0,-2-1 0 0 0,1 0-1 0 0,0 0 1 0 0,0 1 0 0 0,-1-1 0 0 0,1 0 0 0 0,-1 0 0 0 0,0 0 0 0 0,1 0 0 0 0,-3 3 0 0 0,-2 7 69 0 0,0 0 0 0 0,-1-1 0 0 0,-12 17 0 0 0,-7 6 90 0 0,-2-1 1 0 0,-2-2-1 0 0,-48 42 0 0 0,45-44-13 0 0,2 0 0 0 0,0 3 0 0 0,-32 44 0 0 0,58-71-154 0 0,1 0 0 0 0,0-1 0 0 0,1 1 0 0 0,-1 0 1 0 0,1 0-1 0 0,-2 9 0 0 0,3-13-25 0 0,1 0 0 0 0,0 1 0 0 0,0-1 0 0 0,0 0 0 0 0,0 1 0 0 0,0-1 0 0 0,0 0 0 0 0,0 1 0 0 0,0-1 0 0 0,0 0 0 0 0,1 0 0 0 0,-1 1 0 0 0,0-1 0 0 0,1 0 0 0 0,-1 0 0 0 0,1 1 1 0 0,0-1-1 0 0,-1 0 0 0 0,1 0 0 0 0,0 0 0 0 0,0 0 0 0 0,0 0 0 0 0,0 0 0 0 0,0 0 0 0 0,0 0 0 0 0,0 0 0 0 0,0 0 0 0 0,0-1 0 0 0,0 1 0 0 0,0 0 0 0 0,2 0 0 0 0,8 3 51 0 0,-1 0-1 0 0,1-1 0 0 0,0 0 1 0 0,0 0-1 0 0,0-1 0 0 0,0-1 1 0 0,14 0-1 0 0,78-3 354 0 0,-83 0-318 0 0,55-6 32 0 0,0-3 0 0 0,115-34 0 0 0,-180 42-677 0 0,0-1-1 0 0,0 1 1 0 0,-1-2-1 0 0,0 1 1 0 0,14-10-1 0 0,-2-1-3319 0 0,-2-3-3285 0 0,-8 8 4040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20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3 148 348 0 0,'0'-33'1689'0'0,"1"0"4440"0"0,-5-49 8465 0 0,7 100-13985 0 0,4 22 883 0 0,1-1 0 0 0,16 49-1 0 0,-19-75-1986 0 0,1 0 0 0 0,0 0-1 0 0,0-1 1 0 0,11 14 0 0 0,-13-19-538 0 0,2-1 1 0 0,-1 1-1 0 0,1-1 1 0 0,0 0-1 0 0,0-1 0 0 0,1 0 1 0 0,-1 0-1 0 0,9 5 1 0 0,3-2-1722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21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11 336 0 0,'-4'0'16438'0'0,"135"-6"-10112"0"0,76 1-1146 0 0,-200 5-5051 0 0,0 0 1 0 0,0 1-1 0 0,0 0 0 0 0,0 0 0 0 0,0 0 1 0 0,-1 1-1 0 0,1 0 0 0 0,-1 0 1 0 0,1 0-1 0 0,-1 1 0 0 0,0 0 1 0 0,11 7-1 0 0,-13-6-104 0 0,0-1 0 0 0,-1 0 1 0 0,1 1-1 0 0,-1 0 0 0 0,0 0 0 0 0,0 0 1 0 0,-1 0-1 0 0,1 0 0 0 0,-1 0 0 0 0,0 1 0 0 0,0-1 1 0 0,0 1-1 0 0,-1 0 0 0 0,1 0 0 0 0,-1-1 0 0 0,0 1 1 0 0,-1 0-1 0 0,1 9 0 0 0,-2 24 139 0 0,-1 0 1 0 0,-2-1-1 0 0,-11 46 0 0 0,6-38 12 0 0,-4 70 0 0 0,11-74-78 0 0,0-26-45 0 0,1-1 0 0 0,0 0-1 0 0,2 0 1 0 0,3 26 0 0 0,-2-24-263 0 0,-2-14-46 0 0,0 0 0 0 0,0 0 0 0 0,1 1 0 0 0,-1-1 0 0 0,1 0 0 0 0,-1 0 0 0 0,1 0 0 0 0,0 0 0 0 0,1 3 0 0 0,-1-4-410 0 0,0 2-990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21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79 141 680 0 0,'-18'-3'1276'0'0,"-19"-5"2618"0"0,14-1 5867 0 0,51-6-5567 0 0,21 3-732 0 0,55-6 1 0 0,14-4-624 0 0,-116 22-2861 0 0,96-25-270 0 0,-65 15-3231 0 0,0-2-4216 0 0,-19 6 4655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19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2 129 972 0 0,'0'0'195'0'0,"0"-1"0"0"0,0 1 1 0 0,0 0-1 0 0,0-1 0 0 0,-1 1 0 0 0,1 0 0 0 0,0-1 0 0 0,0 1 0 0 0,0 0 1 0 0,0-1-1 0 0,0 1 0 0 0,0 0 0 0 0,0-1 0 0 0,0 1 0 0 0,0 0 1 0 0,0-1-1 0 0,0 1 0 0 0,0 0 0 0 0,0-1 0 0 0,0 1 0 0 0,0 0 0 0 0,0-1 1 0 0,0 1-1 0 0,1 0 0 0 0,-1-1 0 0 0,0 1 0 0 0,0 0 0 0 0,0-1 1 0 0,1 1-1 0 0,-1 0 0 0 0,0 0 0 0 0,0-1 0 0 0,0 1 0 0 0,1 0 0 0 0,-1 0 1 0 0,0-1-1 0 0,1 1 0 0 0,-1 0 0 0 0,0 0 0 0 0,1 0 0 0 0,22-6 3905 0 0,34 7-1108 0 0,-48-1-2132 0 0,250 0 5442 0 0,-200-4-5056 0 0,0-2 0 0 0,79-19 0 0 0,-127 22-1221 0 0,0 1-1 0 0,-1-2 0 0 0,0 1 1 0 0,0-2-1 0 0,0 1 1 0 0,0-1-1 0 0,-1-1 0 0 0,1 0 1 0 0,-1 0-1 0 0,-1-1 1 0 0,1 0-1 0 0,10-11 0 0 0,-25 28-78 0 0,1 0 0 0 0,0 1-1 0 0,1-1 1 0 0,0 1 0 0 0,0 0-1 0 0,2 0 1 0 0,-1 1-1 0 0,1-1 1 0 0,1 0 0 0 0,-1 18-1 0 0,2-6 390 0 0,0 0-1 0 0,1 0 1 0 0,1 0 0 0 0,10 42-1 0 0,1-28 38 0 0,1-1-1 0 0,1 0 0 0 0,2-1 0 0 0,32 47 1 0 0,-31-51-547 0 0,-18-31 157 0 0,1 0 0 0 0,-1 1 0 0 0,0-1 0 0 0,0 1 0 0 0,0-1-1 0 0,0 1 1 0 0,0-1 0 0 0,0 1 0 0 0,0-1 0 0 0,0 1 0 0 0,0-1 0 0 0,0 1 0 0 0,0-1 0 0 0,0 1 0 0 0,0-1 0 0 0,0 1 0 0 0,-1-1 0 0 0,1 0 0 0 0,0 1 0 0 0,0-1 0 0 0,-1 1 0 0 0,1-1 0 0 0,0 1 0 0 0,0-1 0 0 0,-1 0 0 0 0,1 1 0 0 0,0-1 0 0 0,-1 0 0 0 0,1 1 0 0 0,-1-1-1 0 0,1 0 1 0 0,0 0 0 0 0,-1 1 0 0 0,1-1 0 0 0,-1 0 0 0 0,1 0 0 0 0,-1 0 0 0 0,1 0 0 0 0,0 1 0 0 0,-1-1 0 0 0,1 0 0 0 0,-1 0 0 0 0,1 0 0 0 0,-1 0 0 0 0,0 0 0 0 0,-23 4-212 0 0,-162 1-165 0 0,117-6 891 0 0,1 3-1 0 0,-1 3 0 0 0,-78 17 0 0 0,146-22-448 0 0,0 0-1 0 0,0 0 1 0 0,0 0-1 0 0,0 1 1 0 0,0-1-1 0 0,0 0 0 0 0,0 0 1 0 0,0 1-1 0 0,0-1 1 0 0,0 1-1 0 0,0-1 1 0 0,0 1-1 0 0,1-1 1 0 0,-1 1-1 0 0,0 0 0 0 0,0-1 1 0 0,1 1-1 0 0,-1 0 1 0 0,0 0-1 0 0,0-1 1 0 0,1 1-1 0 0,-1 0 0 0 0,1 0 1 0 0,-1 1-1 0 0,1-1-1 0 0,0 0 1 0 0,0 0-1 0 0,0 0 0 0 0,1 0 0 0 0,-1 0 1 0 0,0 0-1 0 0,1 0 0 0 0,-1-1 0 0 0,0 1 1 0 0,1 0-1 0 0,-1 0 0 0 0,1 0 0 0 0,-1-1 1 0 0,1 1-1 0 0,0 0 0 0 0,-1-1 0 0 0,1 1 1 0 0,0-1-1 0 0,0 1 0 0 0,-1 0 0 0 0,1-1 1 0 0,1 1-1 0 0,5 3-45 0 0,0-1 0 0 0,0 0 0 0 0,0 0 0 0 0,0-1 0 0 0,1 0 0 0 0,-1 0 0 0 0,1-1 0 0 0,10 1 0 0 0,-2 0 0 0 0,76 12-285 0 0,1-5 0 0 0,-1-3 0 0 0,111-9 1 0 0,-158-2-2432 0 0,3 0-6115 0 0,-31 5 5392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22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1 166 1056 0 0,'13'-16'5415'0'0,"-2"8"-3972"0"0,0 1-1 0 0,0 1 0 0 0,1 0 1 0 0,-1 0-1 0 0,25-7 0 0 0,64-13 2403 0 0,-90 23-3505 0 0,374-72 8667 0 0,-520 110-8799 0 0,6 0-638 0 0,114-29 342 0 0,0 1-1 0 0,0 0 1 0 0,1 1 0 0 0,0 0 0 0 0,-25 19-1 0 0,39-26 98 0 0,-1 0 0 0 0,1 0-1 0 0,0 0 1 0 0,0 0 0 0 0,0 0-1 0 0,0 0 1 0 0,1 0 0 0 0,-1 1-1 0 0,0-1 1 0 0,0 0 0 0 0,1 0 0 0 0,-1 1-1 0 0,1-1 1 0 0,-1 0 0 0 0,1 1-1 0 0,-1-1 1 0 0,1 0 0 0 0,0 1-1 0 0,0-1 1 0 0,0 1 0 0 0,0 1 0 0 0,0 0 18 0 0,1-1 0 0 0,-1 1 0 0 0,1-1 1 0 0,0 0-1 0 0,0 1 0 0 0,0-1 0 0 0,0 0 1 0 0,0 0-1 0 0,1 0 0 0 0,-1 0 1 0 0,4 3-1 0 0,4 5 131 0 0,1-1 1 0 0,0-1-1 0 0,21 14 1 0 0,-25-18-113 0 0,179 102 1013 0 0,23 16 97 0 0,-170-90-874 0 0,-36-31-261 0 0,0 1 0 0 0,0 0 0 0 0,0 1 0 0 0,0-1 0 0 0,-1 0-1 0 0,1 0 1 0 0,-1 1 0 0 0,1-1 0 0 0,-1 1 0 0 0,0-1 0 0 0,0 1-1 0 0,0-1 1 0 0,-1 1 0 0 0,1 0 0 0 0,0 3 0 0 0,-1-5-14 0 0,0 0 1 0 0,-1 0-1 0 0,1 0 0 0 0,0 1 1 0 0,-1-1-1 0 0,1 0 1 0 0,-1 0-1 0 0,1 0 0 0 0,-1 0 1 0 0,0 0-1 0 0,1 0 0 0 0,-1 0 1 0 0,0-1-1 0 0,0 1 1 0 0,1 0-1 0 0,-1 0 0 0 0,0 0 1 0 0,0-1-1 0 0,0 1 0 0 0,-2 1 1 0 0,-23 10 72 0 0,24-12-68 0 0,-19 8 24 0 0,-1-2-1 0 0,0-1 1 0 0,0 0 0 0 0,-40 2 0 0 0,-95-5-209 0 0,96-2 5 0 0,38 0-59 0 0,-7 0-638 0 0,1 0 0 0 0,-1-2 0 0 0,-32-6 0 0 0,60 7-187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22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643 156 204 0 0,'0'-6'778'0'0,"-1"-1"0"0"0,0 1-1 0 0,-1 0 1 0 0,1-1 0 0 0,-1 1 0 0 0,0 0-1 0 0,-1 0 1 0 0,1 0 0 0 0,-1 0 0 0 0,-1 1-1 0 0,1-1 1 0 0,-1 1 0 0 0,0-1 0 0 0,-7-7 0 0 0,4 7-137 0 0,0 1 0 0 0,0 0 0 0 0,0 0 0 0 0,0 0 0 0 0,-1 1 0 0 0,1 0 1 0 0,-1 0-1 0 0,0 1 0 0 0,-1 0 0 0 0,-8-2 0 0 0,1 2-118 0 0,0 0-1 0 0,0 1 0 0 0,0 1 1 0 0,0 0-1 0 0,0 2 0 0 0,0-1 1 0 0,0 2-1 0 0,0 0 1 0 0,1 1-1 0 0,-1 1 0 0 0,-25 9 1 0 0,20-4-186 0 0,0 1 1 0 0,1 1-1 0 0,0 1 1 0 0,1 1-1 0 0,0 1 1 0 0,1 0 0 0 0,-20 21-1 0 0,27-24-119 0 0,1 0-1 0 0,1 0 0 0 0,0 1 1 0 0,1 0-1 0 0,0 1 1 0 0,0-1-1 0 0,1 2 1 0 0,1-1-1 0 0,1 1 1 0 0,0 0-1 0 0,0 0 0 0 0,-3 22 1 0 0,7-26-143 0 0,1 1 0 0 0,0-1 0 0 0,1 0 0 0 0,0 1 0 0 0,1-1 0 0 0,0 0 0 0 0,1 0 0 0 0,0 0 0 0 0,0 0 0 0 0,1-1 0 0 0,0 1 0 0 0,1-1 0 0 0,0 0 0 0 0,8 11 0 0 0,-1-2 79 0 0,2-1 0 0 0,0 0-1 0 0,1-1 1 0 0,1-1 0 0 0,30 24 0 0 0,-33-30-179 0 0,0-1 1 0 0,0-1-1 0 0,0-1 0 0 0,1 1 0 0 0,0-2 1 0 0,0 0-1 0 0,1-1 0 0 0,-1 0 1 0 0,1-1-1 0 0,0-1 0 0 0,0 0 1 0 0,24-1-1 0 0,-28-1 3 0 0,0-1 1 0 0,-1 0-1 0 0,1 0 0 0 0,0-1 1 0 0,-1 0-1 0 0,1-1 1 0 0,-1 0-1 0 0,0-1 1 0 0,0 0-1 0 0,0 0 0 0 0,0-1 1 0 0,-1-1-1 0 0,0 0 1 0 0,0 0-1 0 0,0 0 0 0 0,-1-1 1 0 0,0-1-1 0 0,9-10 1 0 0,-15 16-1 0 0,0 1 1 0 0,-1-1 0 0 0,0-1-1 0 0,1 1 1 0 0,-1 0 0 0 0,0 0 0 0 0,0 0-1 0 0,0-1 1 0 0,0 1 0 0 0,0 0-1 0 0,-1-1 1 0 0,1 1 0 0 0,-1-1-1 0 0,0 1 1 0 0,1-1 0 0 0,-1 1 0 0 0,0 0-1 0 0,0-1 1 0 0,-1 1 0 0 0,1-1-1 0 0,-1 1 1 0 0,1-1 0 0 0,-1 1-1 0 0,0 0 1 0 0,1-1 0 0 0,-1 1 0 0 0,0 0-1 0 0,-1-1 1 0 0,1 1 0 0 0,0 0-1 0 0,-1 0 1 0 0,1 0 0 0 0,-1 0-1 0 0,0 1 1 0 0,1-1 0 0 0,-1 0 0 0 0,-4-2-1 0 0,-3-3 13 0 0,-1 0-1 0 0,0 1 0 0 0,0 0 1 0 0,-1 1-1 0 0,1 0 0 0 0,-19-6 1 0 0,3 3 91 0 0,-1 1 0 0 0,0 2 0 0 0,0 0 0 0 0,0 2 1 0 0,0 1-1 0 0,-44 2 0 0 0,52 1-33 0 0,0 2 0 0 0,-1 0 0 0 0,1 0 0 0 0,0 2 0 0 0,1 0 0 0 0,-1 2 0 0 0,1 0 0 0 0,1 0 0 0 0,-1 2 1 0 0,-17 11-1 0 0,33-19-155 0 0,1 0 0 0 0,-1 0 1 0 0,0 1-1 0 0,0-1 1 0 0,0 0-1 0 0,1 1 1 0 0,-1 0-1 0 0,1-1 0 0 0,-1 1 1 0 0,1 0-1 0 0,-1 0 1 0 0,1-1-1 0 0,0 1 1 0 0,0 0-1 0 0,0 0 0 0 0,0 0 1 0 0,1 1-1 0 0,-1-1 1 0 0,0 0-1 0 0,0 4 1 0 0,2-4-387 0 0,-1 0 0 0 0,1 0 1 0 0,-1 0-1 0 0,1 0 0 0 0,0 0 1 0 0,0 0-1 0 0,0 0 0 0 0,0-1 1 0 0,0 1-1 0 0,0 0 0 0 0,0 0 1 0 0,1-1-1 0 0,-1 1 1 0 0,1-1-1 0 0,-1 1 0 0 0,1-1 1 0 0,0 0-1 0 0,-1 1 0 0 0,1-1 1 0 0,0 0-1 0 0,3 1 0 0 0,9 6-2807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23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17 556 0 0,'-30'-11'4480'0'0,"8"6"8729"0"0,28 6-11665 0 0,139 16 3751 0 0,83-11-1832 0 0,-189-5-3024 0 0,0-2 1 0 0,0-2 0 0 0,48-9 0 0 0,-33 5 95 0 0,-54 7-528 0 0,1 0-1 0 0,-1 0 1 0 0,0 0 0 0 0,1 0 0 0 0,-1 0-1 0 0,0 0 1 0 0,1 0 0 0 0,-1 0 0 0 0,1 0-1 0 0,-1 0 1 0 0,0 1 0 0 0,1-1 0 0 0,-1 0-1 0 0,0 0 1 0 0,1 0 0 0 0,-1 0 0 0 0,0 1 0 0 0,0-1-1 0 0,1 0 1 0 0,-1 0 0 0 0,0 0 0 0 0,0 1-1 0 0,1-1 1 0 0,-1 0 0 0 0,0 1 0 0 0,0-1-1 0 0,1 0 1 0 0,-1 0 0 0 0,0 1 0 0 0,0-1-1 0 0,0 0 1 0 0,0 1 0 0 0,0-1 0 0 0,0 1-1 0 0,1-1 1 0 0,-1 0 0 0 0,0 1 0 0 0,0-1 0 0 0,0 1-1 0 0,0 13 142 0 0,-1-13-119 0 0,-2 22 214 0 0,-1 0 0 0 0,-2 1 0 0 0,0-2 1 0 0,-12 27-1 0 0,1 3 20 0 0,11-34-263 0 0,-36 126 0 0 0,36-117 0 0 0,1 1 0 0 0,1 0 0 0 0,0 36 0 0 0,4-54 0 0 0,4 13-974 0 0,2-19-801 0 0,-3-4 1259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23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10 648 0 0,'-67'-6'19776'0'0,"237"21"-13489"0"0,99-12-2501 0 0,-210-3-3085 0 0,-32 0-534 0 0,91-2 1219 0 0,-97 0-2684 0 0,1 0 0 0 0,-1-1 0 0 0,28-9 0 0 0,-48 12 225 0 0,1-1-461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25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0 237 504 0 0,'2'0'526'0'0,"0"1"0"0"0,0-1-1 0 0,0 1 1 0 0,0 0 0 0 0,0 0 0 0 0,0 0-1 0 0,0 0 1 0 0,0 0 0 0 0,-1 0 0 0 0,1 0 0 0 0,0 1-1 0 0,-1-1 1 0 0,1 1 0 0 0,-1-1 0 0 0,1 1-1 0 0,-1-1 1 0 0,0 1 0 0 0,0 0 0 0 0,0 0 0 0 0,0 0-1 0 0,0-1 1 0 0,1 5 0 0 0,4 7 1948 0 0,-1 0 0 0 0,4 17 0 0 0,-7-24-1198 0 0,4 5 4843 0 0,-8-33-3959 0 0,2 20-2613 0 0,-2-19 707 0 0,2 0-1 0 0,0 0 0 0 0,1 0 1 0 0,1 0-1 0 0,9-38 1 0 0,-9 50-214 0 0,1 0 0 0 0,-1 1 0 0 0,1-1 0 0 0,1 1 0 0 0,0 0 0 0 0,0 0 0 0 0,1 0 0 0 0,-1 1 0 0 0,2-1 0 0 0,-1 1 0 0 0,1 0 0 0 0,0 1 0 0 0,1 0 0 0 0,-1 0 0 0 0,14-10 0 0 0,-14 14-22 0 0,0-1 0 0 0,0 1 1 0 0,0 0-1 0 0,1 0 1 0 0,-1 0-1 0 0,0 1 1 0 0,1 0-1 0 0,0 0 1 0 0,-1 1-1 0 0,1 0 0 0 0,-1 0 1 0 0,1 1-1 0 0,-1-1 1 0 0,1 1-1 0 0,-1 1 1 0 0,1-1-1 0 0,-1 1 1 0 0,8 4-1 0 0,4 1 16 0 0,-1 1 1 0 0,-1 0-1 0 0,1 1 1 0 0,-2 1-1 0 0,16 13 0 0 0,-17-12 8 0 0,-1 0-1 0 0,0 0 1 0 0,-1 2 0 0 0,-1-1-1 0 0,0 1 1 0 0,-1 1 0 0 0,0 0-1 0 0,-1 1 1 0 0,0 0-1 0 0,-1 0 1 0 0,6 17 0 0 0,-14-31-67 0 0,0-1-1 0 0,0 1 1 0 0,1 0 0 0 0,-1-1 0 0 0,0 1 0 0 0,0-1 0 0 0,0 1 0 0 0,0 0 0 0 0,1-1 0 0 0,-1 1 0 0 0,0 0 0 0 0,0-1 0 0 0,-1 1 0 0 0,1 0 0 0 0,0-1 0 0 0,0 1-1 0 0,0 0 1 0 0,0-1 0 0 0,0 1 0 0 0,-1 0 0 0 0,1-1 0 0 0,0 1 0 0 0,-1-1 0 0 0,1 1 0 0 0,0-1 0 0 0,-1 1 0 0 0,1-1 0 0 0,-1 1 0 0 0,1-1 0 0 0,-1 1-1 0 0,1-1 1 0 0,-1 1 0 0 0,1-1 0 0 0,-2 1 0 0 0,1-5-82 0 0,-1-2 80 0 0,1-1 1 0 0,-1 1-1 0 0,2-1 1 0 0,-1 1-1 0 0,1-1 0 0 0,0 0 1 0 0,0 1-1 0 0,0-1 1 0 0,1 1-1 0 0,0-1 1 0 0,1 1-1 0 0,-1-1 0 0 0,1 1 1 0 0,0 0-1 0 0,1-1 1 0 0,6-10-1 0 0,-3 4 18 0 0,2 1 0 0 0,-1 0 0 0 0,2 0 0 0 0,-1 0 0 0 0,2 1 0 0 0,20-19 0 0 0,-23 23 33 0 0,1 1 1 0 0,1 0-1 0 0,-1 1 1 0 0,1-1 0 0 0,0 2-1 0 0,0-1 1 0 0,0 1 0 0 0,16-4-1 0 0,-17 6 23 0 0,-1 1 1 0 0,1 0-1 0 0,0 0 0 0 0,-1 1 0 0 0,1 0 0 0 0,0 0 0 0 0,-1 1 0 0 0,1 0 1 0 0,-1 0-1 0 0,1 1 0 0 0,13 5 0 0 0,-7-2 94 0 0,0 1-1 0 0,-1 1 1 0 0,0 0 0 0 0,0 1 0 0 0,0 1 0 0 0,-1 0 0 0 0,-1 0-1 0 0,18 18 1 0 0,-5 1-1029 0 0,-1 0-1 0 0,26 43 1 0 0,-40-59-1691 0 0,11 0-5881 0 0,-8-8 5173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25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163 432 8 0 0,'0'1'309'0'0,"1"0"1"0"0,-1 0-1 0 0,1 0 1 0 0,-1 0-1 0 0,1 0 1 0 0,-1 0-1 0 0,0 1 1 0 0,1-1-1 0 0,-1 0 1 0 0,0 0-1 0 0,0 1 1 0 0,0-1-1 0 0,0 0 1 0 0,0 0-1 0 0,0 0 1 0 0,0 1-1 0 0,0-1 1 0 0,-1 0-1 0 0,1 0 1 0 0,-1 2-1 0 0,-12 26 3079 0 0,12-27-3200 0 0,0 0-24 0 0,-24 46 5212 0 0,-3 0 0 0 0,-33 43 1 0 0,60-90-5218 0 0,1-1 1 0 0,0 0-1 0 0,0 1 1 0 0,0-1-1 0 0,0 0 1 0 0,-1 1-1 0 0,1-1 0 0 0,0 0 1 0 0,0 1-1 0 0,-1-1 1 0 0,1 0-1 0 0,0 0 1 0 0,0 1-1 0 0,-1-1 1 0 0,1 0-1 0 0,0 0 1 0 0,-1 0-1 0 0,1 1 1 0 0,0-1-1 0 0,-1 0 0 0 0,1 0 1 0 0,0 0-1 0 0,-1 0 1 0 0,1 0-1 0 0,-1 0 1 0 0,1 0-1 0 0,0 0 1 0 0,-1 0-1 0 0,1 0 1 0 0,0 0-1 0 0,-1 0 1 0 0,-3-12 1227 0 0,5-27-1877 0 0,-1 34 879 0 0,29-239-387 0 0,-8 78-2 0 0,0 33 0 0 0,-20 118 0 0 0,1 1 0 0 0,1-1 0 0 0,7-22 0 0 0,-4 33 0 0 0,-5 5 0 0 0,0-1 0 0 0,1 1 0 0 0,-1-1 0 0 0,1 1 0 0 0,-1-1 0 0 0,0 1 0 0 0,1 0 0 0 0,-1 0 0 0 0,0 0 0 0 0,0 0 0 0 0,1 0 0 0 0,-1 0 0 0 0,0 0 0 0 0,0 0 0 0 0,0 0 0 0 0,1 1 0 0 0,16 28 0 0 0,-6-10 0 0 0,41 60 0 0 0,73 102 0 0 0,-80-125 0 0 0,1-1 0 0 0,3-4 0 0 0,61 51 0 0 0,-86-82 0 0 0,1-2 0 0 0,2-1 0 0 0,0-1 0 0 0,0-1 0 0 0,2-1 0 0 0,0-2 0 0 0,50 15 0 0 0,-73-26 0 0 0,-1-1 0 0 0,0 0 0 0 0,1-1 1 0 0,-1 1-1 0 0,1-1 0 0 0,-1-1 0 0 0,1 1 0 0 0,-1-1 0 0 0,10-2 1 0 0,-15 2-1 0 0,0 1-1 0 0,1 0 1 0 0,-1-1 0 0 0,0 0 0 0 0,1 1 0 0 0,-1-1 0 0 0,0 0 0 0 0,0 0 0 0 0,1 1 0 0 0,-1-1 0 0 0,0 0 0 0 0,0 0 0 0 0,0 0-1 0 0,0-1 1 0 0,0 1 0 0 0,0 0 0 0 0,-1 0 0 0 0,2-3 0 0 0,-1 2 0 0 0,-1 0-1 0 0,0 0 1 0 0,0 1 0 0 0,0-1-1 0 0,0 0 1 0 0,0 0 0 0 0,0 0-1 0 0,0 0 1 0 0,-1 0 0 0 0,1 0-1 0 0,-1 1 1 0 0,1-1-1 0 0,-1 0 1 0 0,0 0 0 0 0,0 1-1 0 0,1-1 1 0 0,-1 0 0 0 0,-3-2-1 0 0,-1-4-15 0 0,-1 1-1 0 0,0 0 1 0 0,0 0 0 0 0,-1 1-1 0 0,0 0 1 0 0,0 0-1 0 0,-1 0 1 0 0,1 1-1 0 0,-18-8 1 0 0,-6-1-39 0 0,-43-15 0 0 0,68 27 50 0 0,-51-16 14 0 0,-1 3-1 0 0,-1 2 1 0 0,-73-7-1 0 0,48 14 104 0 0,-146 6-1 0 0,201 1-622 0 0,0 2 0 0 0,-43 10 1 0 0,55-5-1097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57.7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31 133 488 0 0,'-2'-1'908'0'0,"-1"1"-192"0"0,0 0 0 0 0,0 0 0 0 0,0-1-1 0 0,0 1 1 0 0,-10-5 9761 0 0,19 6-9678 0 0,138 24 2722 0 0,151 4 1 0 0,157-13-1603 0 0,-290-12-1065 0 0,1 0-332 0 0,620 21 1001 0 0,-197 14-1020 0 0,-95-4-247 0 0,-390-29-209 0 0,596 37 182 0 0,75-37-29 0 0,-581-12-141 0 0,317-12 38 0 0,407-30 16 0 0,-425 17-62 0 0,289-16 165 0 0,-607 40-116 0 0,1256-70 356 0 0,-1085 58-414 0 0,71-5 12 0 0,329-13 207 0 0,-73 6 346 0 0,-646 30-584 0 0,-9 0-238 0 0,1 0 1 0 0,26-6-1 0 0,-40 7-274 0 0,1-3 224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57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21 684 0 0,'-14'-20'12263'0'0,"13"28"-11777"0"0,0 1 0 0 0,1 0 0 0 0,0-1 0 0 0,0 1 0 0 0,3 15 0 0 0,15 51 1360 0 0,-7-32-1029 0 0,35 142 1196 0 0,31 154 538 0 0,-46 33-391 0 0,-35 1-592 0 0,-17-87-530 0 0,-3 80 434 0 0,27-297-1134 0 0,3 0 0 0 0,18 79 0 0 0,-21-135-270 0 0,0-1-1 0 0,11 23 0 0 0,0 1 56 0 0,-13-32-111 0 0,0-1 1 0 0,1 0-1 0 0,-1 0 1 0 0,1 0-1 0 0,0 0 1 0 0,0 0-1 0 0,0 0 1 0 0,0-1 0 0 0,1 1-1 0 0,-1-1 1 0 0,1 1-1 0 0,-1-1 1 0 0,1 0-1 0 0,0 0 1 0 0,0 0-1 0 0,0 0 1 0 0,0-1-1 0 0,0 1 1 0 0,0-1-1 0 0,0 1 1 0 0,1-1-1 0 0,5 1 1 0 0,6 0 13 0 0,0 0 1 0 0,0 0 0 0 0,30-3-1 0 0,-20 1-27 0 0,387-18 67 0 0,-151 3-4 0 0,76-2 26 0 0,-16 5 53 0 0,44 2 70 0 0,-5 2 32 0 0,2 5 30 0 0,140-6-16 0 0,-356 6-202 0 0,259-5 93 0 0,-358 7-141 0 0,588-12 149 0 0,-330 11-156 0 0,-245 2 0 0 0,304-4 0 0 0,83 1 0 0 0,-80 2 0 0 0,87-1 0 0 0,-89 2 0 0 0,97 8 0 0 0,29-1 0 0 0,807-11 0 0 0,-621-21 0 0 0,-452 15 0 0 0,102-13 0 0 0,-190 13 0 0 0,312-25 0 0 0,-27 3 0 0 0,-208 14 0 0 0,99-10 0 0 0,-312 28-138 0 0,1 0 1 0 0,-1 0-1 0 0,1 0 0 0 0,-1-1 1 0 0,0 1-1 0 0,1 0 0 0 0,-1-1 1 0 0,0 0-1 0 0,0 1 0 0 0,1-1 1 0 0,-1 0-1 0 0,1-1 0 0 0,-1 1-329 0 0,0 0 0 0 0,0 0 0 0 0,0 0 0 0 0,-1-1 0 0 0,1 1 0 0 0,0 0-1 0 0,-1-1 1 0 0,0 1 0 0 0,1 0 0 0 0,-1-1 0 0 0,0 1 0 0 0,1-1 0 0 0,-1 1 0 0 0,0-1 0 0 0,0 1-1 0 0,0 0 1 0 0,0-1 0 0 0,0 1 0 0 0,-1-1 0 0 0,1-1 0 0 0,-1-3-1078 0 0,1-13-1817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57.7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27 320 0 0,'-5'-3'1434'0'0,"1"0"1"0"0,-1 0-1 0 0,1 1 0 0 0,-13-5 11335 0 0,23 6-12125 0 0,1-1-439 0 0,-4 2-104 0 0,0-1 0 0 0,0 1 1 0 0,-1-1-1 0 0,1 1 0 0 0,0 0 0 0 0,0 0 0 0 0,0 0 0 0 0,-1 0 0 0 0,5 1 1 0 0,129 7 3024 0 0,179-13 0 0 0,-65-2-1239 0 0,-241 6-1819 0 0,-1 2 1 0 0,1-1-1 0 0,0 1 0 0 0,-1 0 0 0 0,1 1 1 0 0,7 3-1 0 0,-11-3-28 0 0,-1 0 0 0 0,1 0 1 0 0,-1 0-1 0 0,0 1 0 0 0,0-1 0 0 0,0 1 0 0 0,0 0 1 0 0,-1 1-1 0 0,1-1 0 0 0,-1 1 0 0 0,0-1 1 0 0,4 6-1 0 0,6 14 139 0 0,0 0 0 0 0,-2 1-1 0 0,0 0 1 0 0,8 31 0 0 0,3 7 83 0 0,28 93 236 0 0,-47-143-468 0 0,40 194 451 0 0,4 12 133 0 0,-30-160-574 0 0,-2 1 1 0 0,-3 0-1 0 0,7 97 0 0 0,-17 63-40 0 0,-7 74 0 0 0,1-205 0 0 0,-9 48 0 0 0,4-46 0 0 0,4-61 0 0 0,3-19 0 0 0,-1 35 0 0 0,3-26 0 0 0,-1-2 0 0 0,0 0 0 0 0,0-2 0 0 0,0-1 0 0 0,1 2 0 0 0,-2-3 0 0 0,2 2 0 0 0,0 1 0 0 0,0 1 0 0 0,-2-1 0 0 0,2-2 0 0 0,-1 1 0 0 0,-1-1 0 0 0,1 1 0 0 0,1-1 0 0 0,-1-2 0 0 0,1-12 0 0 0,-1 1 0 0 0,1-1 0 0 0,0 1 0 0 0,0-1 0 0 0,0 1 0 0 0,0-1 0 0 0,0 1 0 0 0,-1-1 0 0 0,1 1 0 0 0,0-1 0 0 0,0 1 0 0 0,-1-1 0 0 0,1 1 0 0 0,0-1 0 0 0,-1 0 0 0 0,1 1 0 0 0,-1-1 0 0 0,1 0 0 0 0,0 1 0 0 0,-1-1 0 0 0,1 0 0 0 0,-1 1 0 0 0,-21 0 0 0 0,-3-4 0 0 0,-45-4 0 0 0,23 2 0 0 0,1 2 0 0 0,-23 1 0 0 0,9 2 0 0 0,-37-1 0 0 0,-201 5 0 0 0,266-3 0 0 0,29-1 0 0 0,-48 9 0 0 0,33-6 0 0 0,-2-1 0 0 0,2-1 0 0 0,0 0 0 0 0,-10 0 17 0 0,25-3-166 0 0,0 2-687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57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33 128 40 0 0,'-33'-8'11486'0'0,"37"9"-9753"0"0,20 2-199 0 0,0 0 0 0 0,-1-2 0 0 0,45-2 1 0 0,-27 0-744 0 0,76-6 1230 0 0,-1-4 0 0 0,123-29 0 0 0,-222 37-1664 0 0,-1-1 0 0 0,18-7 0 0 0,-30 10-240 0 0,0-1-1 0 0,0 0 0 0 0,0 1 0 0 0,-1-1 0 0 0,1-1 0 0 0,0 1 0 0 0,-1-1 0 0 0,1 1 0 0 0,-1-1 0 0 0,0 0 0 0 0,0 0 0 0 0,0-1 1 0 0,3-4-1 0 0,-6 8-99 0 0,0 0 1 0 0,0-1-1 0 0,1 1 1 0 0,-1 0-1 0 0,0 0 1 0 0,0-1-1 0 0,0 1 1 0 0,0 0-1 0 0,0-1 1 0 0,0 1 0 0 0,0 0-1 0 0,0 0 1 0 0,0-1-1 0 0,0 1 1 0 0,0 0-1 0 0,0-1 1 0 0,0 1-1 0 0,0 0 1 0 0,-1 0-1 0 0,1-1 1 0 0,0 1-1 0 0,0 0 1 0 0,0-1 0 0 0,0 1-1 0 0,0 0 1 0 0,-1 0-1 0 0,1 0 1 0 0,0-1-1 0 0,0 1 1 0 0,0 0-1 0 0,-1 0 1 0 0,1 0-1 0 0,0-1 1 0 0,0 1-1 0 0,-1 0 1 0 0,1 0 0 0 0,0 0-1 0 0,-1 0 1 0 0,1-1-8 0 0,-1 1 0 0 0,0 0 0 0 0,1 0 0 0 0,-1 0 0 0 0,0 0 0 0 0,1 0 0 0 0,-1 0 0 0 0,1 0 0 0 0,-1 0 0 0 0,0 0 1 0 0,1 0-1 0 0,-1 0 0 0 0,0 0 0 0 0,1 0 0 0 0,-1 1 0 0 0,1-1 0 0 0,-1 0 0 0 0,0 0 0 0 0,1 1 0 0 0,-1-1 0 0 0,1 1 1 0 0,-1-1-1 0 0,1 0 0 0 0,-1 1 0 0 0,-5 5 30 0 0,0 0 0 0 0,0 1 0 0 0,1-1 0 0 0,0 1 0 0 0,0 0 0 0 0,1 0-1 0 0,0 1 1 0 0,0-1 0 0 0,-2 10 0 0 0,0-2 59 0 0,2 1-1 0 0,0 0 0 0 0,1 0 1 0 0,-2 20-1 0 0,4 8 176 0 0,1 1-1 0 0,9 67 1 0 0,6-10 117 0 0,5-2-1 0 0,56 170 1 0 0,-70-248-391 0 0,-5-17 0 0 0,0 0 0 0 0,0 0 0 0 0,1 0 0 0 0,0 0 0 0 0,4 9 0 0 0,-4-13 0 0 0,1 11 0 0 0,-3-11 0 0 0,0-1 0 0 0,0 1 0 0 0,0 0 0 0 0,-1 0 0 0 0,1-1 0 0 0,0 1 0 0 0,0 0 0 0 0,0-1 0 0 0,-1 1 0 0 0,1 0 0 0 0,0-1 0 0 0,-1 1 0 0 0,1 0 0 0 0,0-1 0 0 0,-1 1 0 0 0,1-1 0 0 0,-1 1 0 0 0,1 0 0 0 0,-1-1 0 0 0,0 1 0 0 0,1-1 0 0 0,-1 0 0 0 0,1 1 0 0 0,-1-1 0 0 0,0 1 0 0 0,1-1 0 0 0,-1 0 0 0 0,0 0 0 0 0,1 1 0 0 0,-1-1 0 0 0,0 0 0 0 0,0 0 0 0 0,1 0 0 0 0,-1 0 0 0 0,-1 0 0 0 0,2 0 0 0 0,-134 18 0 0 0,-182 31 0 0 0,274-39 0 0 0,47-9 0 0 0,0 0 0 0 0,0 0 0 0 0,0 0 0 0 0,0-1 0 0 0,0 0 0 0 0,5 0 0 0 0,126-16 0 0 0,337-30 0 0 0,-427 43-1928 0 0,89-7-10097 0 0,-103 5 8800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20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47 409 476 0 0,'0'0'3120'0'0,"-3"1"-1116"0"0,-14 2 6201 0 0,15-5-7460 0 0,-1-1 0 0 0,1 0 1 0 0,0 1-1 0 0,0-1 0 0 0,0 0 1 0 0,1-1-1 0 0,-1 1 0 0 0,1 0 1 0 0,-1 0-1 0 0,0-6 0 0 0,0 1 18 0 0,0 0 0 0 0,1 0 0 0 0,0-1 0 0 0,1-10 0 0 0,1 4-234 0 0,0-1 0 0 0,1 1 1 0 0,1-1-1 0 0,8-25 1 0 0,-6 26-305 0 0,1-1 0 0 0,1 1 0 0 0,0 1 0 0 0,1-1 0 0 0,1 1 0 0 0,0 1 0 0 0,1 0 0 0 0,17-19 0 0 0,-20 25-103 0 0,1 0 0 0 0,0 0 1 0 0,1 1-1 0 0,-1 0 0 0 0,1 0 0 0 0,0 1 0 0 0,1 0 0 0 0,0 1 0 0 0,-1 0 0 0 0,1 0 0 0 0,0 1 0 0 0,1 0 0 0 0,-1 1 1 0 0,18-1-1 0 0,-11 2-91 0 0,0 2 1 0 0,0 0 0 0 0,0 0 0 0 0,0 2 0 0 0,-1 0 0 0 0,1 1-1 0 0,-1 1 1 0 0,0 1 0 0 0,0 0 0 0 0,-1 1 0 0 0,1 0-1 0 0,-1 1 1 0 0,20 15 0 0 0,-32-21-32 0 0,0 1 0 0 0,0-1 0 0 0,0 1 0 0 0,0-1 0 0 0,0 1 0 0 0,-1 0 0 0 0,1 0 0 0 0,-1 0 0 0 0,0 0 0 0 0,0 0 0 0 0,0 1 0 0 0,0-1 0 0 0,-1 1 0 0 0,1-1 0 0 0,-1 1 0 0 0,1 4 0 0 0,-2-6 0 0 0,0 1 0 0 0,0 0 0 0 0,0-1 0 0 0,0 1 0 0 0,0 0 0 0 0,-1-1 0 0 0,1 1 0 0 0,-1 0 0 0 0,1-1 0 0 0,-1 1 0 0 0,0-1 0 0 0,0 1 0 0 0,-1-1 0 0 0,1 0 0 0 0,0 1 0 0 0,-1-1 0 0 0,1 0 0 0 0,-1 0 0 0 0,0 0 0 0 0,0 0 0 0 0,0 0 0 0 0,0 0 0 0 0,-3 1 0 0 0,-6 5-14 0 0,0-1-1 0 0,-1-1 1 0 0,0 0 0 0 0,0-1 0 0 0,-1 0-1 0 0,1-1 1 0 0,-1-1 0 0 0,-23 4-1 0 0,14-2-31 0 0,-39 13 0 0 0,60-17-23 0 0,1 1-13 0 0,0-2 78 0 0,0 0 1 0 0,0 1 0 0 0,0-1-1 0 0,0 0 1 0 0,0 1 0 0 0,0-1-1 0 0,0 1 1 0 0,0-1-1 0 0,0 0 1 0 0,0 1 0 0 0,0-1-1 0 0,0 1 1 0 0,0-1 0 0 0,0 0-1 0 0,0 1 1 0 0,0-1 0 0 0,0 1-1 0 0,1-1 1 0 0,-1 0 0 0 0,0 1-1 0 0,0-1 1 0 0,0 0 0 0 0,1 1-1 0 0,-1-1 1 0 0,1 1 0 0 0,27 17-31 0 0,1 0 0 0 0,32 14 0 0 0,41 23 282 0 0,-78-39-200 0 0,-1-2 5 0 0,0 2 0 0 0,-1 0 0 0 0,0 1 0 0 0,19 22 0 0 0,-38-36-53 0 0,0 0 0 0 0,-1 1 0 0 0,0-1 0 0 0,0 1 0 0 0,0-1 0 0 0,0 1 0 0 0,0 0 0 0 0,-1-1 0 0 0,1 1 0 0 0,-1 0 0 0 0,0 0 0 0 0,0 8 0 0 0,-1-11 0 0 0,1-1 0 0 0,-1 1 0 0 0,0 0 0 0 0,0 0 0 0 0,0 0 0 0 0,-1 0 0 0 0,1 0 0 0 0,0 0 0 0 0,0-1 0 0 0,0 1 0 0 0,-1 0 0 0 0,1 0 0 0 0,0 0 0 0 0,-1-1 0 0 0,1 1 0 0 0,-1 0 0 0 0,1 0 0 0 0,-1-1 0 0 0,1 1 0 0 0,-1 0 0 0 0,1-1 0 0 0,-1 1 0 0 0,0-1 0 0 0,-1 2 0 0 0,1-1 0 0 0,-2 1 0 0 0,1 1 0 0 0,-1-1 0 0 0,0 0 0 0 0,0 0 0 0 0,0 0 0 0 0,0 0 0 0 0,0-1 0 0 0,0 1 0 0 0,-1-1 0 0 0,1 0 0 0 0,0 0 0 0 0,-1 0 0 0 0,-6 1 0 0 0,-49 2 0 0 0,51-4 0 0 0,-75 1 0 0 0,32-3 0 0 0,-24-3 0 0 0,-3-4 0 0 0,-94-22 0 0 0,112 15 0 0 0,52 14 6 0 0,4 2-16 0 0,0-1 1 0 0,0 0-1 0 0,0 0 1 0 0,1-1-1 0 0,-1 1 1 0 0,1-1-1 0 0,-1 0 1 0 0,1 0-1 0 0,-1 0 0 0 0,1 0 1 0 0,-6-6-1 0 0,9 8-118 0 0,0 0-1 0 0,0 0 1 0 0,-1 0-1 0 0,1 0 1 0 0,0-1-386 0 0,0 1 385 0 0,-1 0 1 0 0,1 0-1 0 0,0 0 1 0 0,0-1-1 0 0,0 1 1 0 0,0 0-1 0 0,0 0 1 0 0,0 0-1 0 0,0-1 1 0 0,0 1-1 0 0,0 0 1 0 0,0 0-1 0 0,0 0 1 0 0,0-1-1 0 0,0 1 1 0 0,0 0-1 0 0,0 0 1 0 0,0 0-1 0 0,0-1 1 0 0,0 1-1 0 0,0 0 1 0 0,0 0-1 0 0,0 0 1 0 0,0 0-1 0 0,0-1 1 0 0,0 1-1 0 0,0 0 1 0 0,1 0-1 0 0,-1 0 1 0 0,0 0-1 0 0,0-1 1 0 0,1 1-386 0 0,-1 0 385 0 0,0 0 1 0 0,0-1-1 0 0,0 1 1 0 0,0 0-1 0 0,1 0 1 0 0,-1 0-1 0 0,0 0 1 0 0,9-2-5156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57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502 13 588 0 0,'0'0'303'0'0,"0"-1"0"0"0,0 1 0 0 0,0-1 0 0 0,0 1 0 0 0,0-1 0 0 0,0 1 0 0 0,0-1 0 0 0,0 1 0 0 0,-1-1 0 0 0,1 1 0 0 0,0-1-1 0 0,0 1 1 0 0,0 0 0 0 0,0-1 0 0 0,-1 1 0 0 0,1-1 0 0 0,0 1 0 0 0,0-1 0 0 0,-1 1 0 0 0,1 0 0 0 0,0-1 0 0 0,-1 1 0 0 0,1 0 0 0 0,0-1 0 0 0,-1 1 0 0 0,1 0 0 0 0,-1 0 0 0 0,1-1 0 0 0,-1 1 0 0 0,1 0-1 0 0,-1-1 1 0 0,-18 4 4050 0 0,-17 17-1609 0 0,35-19-2531 0 0,-51 37 2028 0 0,2 1 0 0 0,1 3 1 0 0,-56 63-1 0 0,54-51-85 0 0,-48 68 0 0 0,87-104-1724 0 0,-7 9-3112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57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59 448 0 0,'-6'-12'1237'0'0,"-12"-25"10678"0"0,21 36-9984 0 0,12-8 1659 0 0,-5 12-1922 0 0,32 12 232 0 0,0 2 0 0 0,51 29 0 0 0,86 58 2697 0 0,-104-59-2967 0 0,116 76-1571 0 0,-110-67-67 0 0,-74-49 8 0 0,-6-4 0 0 0,0 0 0 0 0,1 0 0 0 0,-1 0 0 0 0,1 0 0 0 0,0 0 0 0 0,-1 0 0 0 0,1 0 0 0 0,-1-1 0 0 0,1 1 0 0 0,3 0 0 0 0,3 0 0 0 0,-7-1 0 0 0,0 0 0 0 0,0 0 0 0 0,0 0 0 0 0,0 0 0 0 0,0 0 0 0 0,0 0 0 0 0,0 0 0 0 0,0 0 0 0 0,0 0 0 0 0,0-1 0 0 0,0 1 0 0 0,-1 0 0 0 0,1-1 0 0 0,0 1 0 0 0,0-1 0 0 0,0 1 0 0 0,0-1 0 0 0,-1 1 0 0 0,1-1 0 0 0,0 0 0 0 0,-1 1 0 0 0,1-1 0 0 0,1-1 0 0 0,0-1 0 0 0,2 1-1387 0 0,0-1 1 0 0,0 1-1 0 0,0-1 0 0 0,0 1 1 0 0,8-2-1 0 0,-1 0-771 0 0,13-6-1661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57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1 260 0 0,'-13'2'2090'0'0,"10"-2"-1214"0"0,1 0 0 0 0,-1 0-1 0 0,1 1 1 0 0,-1-1 0 0 0,1 1 0 0 0,-1-1-1 0 0,1 1 1 0 0,-11 6 10168 0 0,16-4-9352 0 0,-1 0-1304 0 0,1-1 1 0 0,0 1-1 0 0,1-1 0 0 0,-1 1 0 0 0,0-1 1 0 0,1 0-1 0 0,-1-1 0 0 0,1 1 1 0 0,0-1-1 0 0,-1 1 0 0 0,1-1 0 0 0,0 0 1 0 0,5 1-1 0 0,60 5 3213 0 0,-51-6-2703 0 0,325 2-158 0 0,-322-3-740 0 0,4-3 0 0 0,-2 0 0 0 0,34-9 0 0 0,-31 5-11725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57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0 128 0 0,'-13'11'497'0'0,"2"5"4670"0"0,11-15-4893 0 0,0-1-1 0 0,-1 1 1 0 0,1 0-1 0 0,0-1 1 0 0,0 1-1 0 0,0-1 1 0 0,0 1-1 0 0,0 0 1 0 0,0-1-1 0 0,0 1 1 0 0,0-1-1 0 0,1 1 0 0 0,-1 0 1 0 0,0-1-1 0 0,0 1 1 0 0,0-1-1 0 0,1 1 1 0 0,-1-1-1 0 0,0 1 1 0 0,1 0-1 0 0,0 1 117 0 0,1-1 0 0 0,-1 0 0 0 0,0 0 1 0 0,0 0-1 0 0,1 0 0 0 0,-1 0 0 0 0,1 0 0 0 0,-1-1 0 0 0,1 1 0 0 0,3 1 0 0 0,11 2 1148 0 0,0-1 1 0 0,1 0-1 0 0,0-1 0 0 0,0-1 0 0 0,-1-1 0 0 0,24-2 1 0 0,2 1 718 0 0,148-9 1646 0 0,-180 9-3890 0 0,-7 1-22 0 0,0 0-1 0 0,0 0 1 0 0,0-1-1 0 0,0 1 1 0 0,0-1-1 0 0,0 0 1 0 0,-1 0 0 0 0,1 1-1 0 0,0-2 1 0 0,0 1-1 0 0,-1 0 1 0 0,3-2-1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57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10 519 608 0 0,'-10'19'11432'0'0,"10"-19"-11281"0"0,0 0-1 0 0,1 0 1 0 0,-1 0-1 0 0,0 0 1 0 0,0 0-1 0 0,1 1 0 0 0,13-2 4453 0 0,3-6-4294 0 0,20-14 609 0 0,0-2 1 0 0,-2-1-1 0 0,-1-1 0 0 0,-1-2 0 0 0,-1-2 1 0 0,-1-1-1 0 0,-2-1 0 0 0,-1-2 1 0 0,28-41-1 0 0,-46 57-565 0 0,0-1 0 0 0,-2 0 0 0 0,8-20 0 0 0,-13 29-166 0 0,0 0 1 0 0,0-1-1 0 0,-1 1 0 0 0,0-1 1 0 0,-1 0-1 0 0,0 0 0 0 0,-1 0 1 0 0,0-9-1 0 0,-1 16-201 0 0,-3-20 1231 0 0,1 23-417 0 0,-2 12-519 0 0,2-2-255 0 0,1 1 0 0 0,1 0 1 0 0,0 0-1 0 0,0 0 1 0 0,1 0-1 0 0,1 13 1 0 0,0 4-15 0 0,4 97-12 0 0,34 214 0 0 0,-37-326 0 0 0,-2-6 0 0 0,1-1 0 0 0,1 1 0 0 0,-1-1 0 0 0,1 1 0 0 0,5 11 0 0 0,-7-18 0 0 0,0 0 0 0 0,1 1 0 0 0,-1-1 0 0 0,0 0 0 0 0,0 0 0 0 0,0 1 0 0 0,1-1 0 0 0,-1 0 0 0 0,0 0 0 0 0,0 0 0 0 0,0 1 0 0 0,1-1 0 0 0,-1 0 0 0 0,0 0 0 0 0,0 0 0 0 0,1 0 0 0 0,-1 0 0 0 0,0 1 0 0 0,1-1 0 0 0,-1 0 0 0 0,0 0 0 0 0,1 0 0 0 0,-1 0 0 0 0,0 0 0 0 0,0 0 0 0 0,1 0 0 0 0,-1 0 0 0 0,0 0 0 0 0,1 0 0 0 0,-1 0 0 0 0,0 0 0 0 0,1 0 0 0 0,-1-1 0 0 0,0 1 0 0 0,0 0 0 0 0,1 0 0 0 0,-1 0 0 0 0,0 0 0 0 0,0 0 0 0 0,1-1 0 0 0,-1 1 0 0 0,0 0 0 0 0,7-6 0 0 0,6-6-3156 0 0,-10 9 1730 0 0,0 1 0 0 0,-1-1 0 0 0,1 1 0 0 0,0-1 0 0 0,0 1 0 0 0,5-2 0 0 0,0 1-1938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57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4 7729 0 0,'0'0'4006'0'0,"19"-3"4496"0"0,-17 7-8170 0 0,0-1 0 0 0,-1 1-1 0 0,1 0 1 0 0,-1 0 0 0 0,0 0-1 0 0,0 0 1 0 0,0 0 0 0 0,-1 0-1 0 0,1 0 1 0 0,-1 0 0 0 0,0 0-1 0 0,0 0 1 0 0,-1 0 0 0 0,-1 8-1 0 0,-2 7 506 0 0,-10 32 0 0 0,13-48-710 0 0,-20 60 1139 0 0,-4-1 0 0 0,-1-2 0 0 0,-51 83 0 0 0,68-126-1061 0 0,6-11-316 0 0,0-1-1 0 0,0 1 1 0 0,-1-1-1 0 0,1 0 1 0 0,-1 0-1 0 0,-7 7 1 0 0,10-11-453 0 0,25-33-8014 0 0,-10 14 3781 0 0,-1 0 1787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57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60 194 44 0 0,'-6'-2'668'0'0,"0"-1"1"0"0,0 1-1 0 0,0-1 0 0 0,-7-4 1 0 0,12 6-248 0 0,-1 0 1 0 0,0 0 0 0 0,0-1-1 0 0,1 1 1 0 0,-1-1-1 0 0,0 1 1 0 0,1-1 0 0 0,0 0-1 0 0,-1 0 1 0 0,1 1 0 0 0,0-1-1 0 0,0 0 1 0 0,0 0-1 0 0,0 0 1 0 0,-1-3 0 0 0,2 3-129 0 0,0 0 0 0 0,0-1 0 0 0,0 1 0 0 0,0 0 1 0 0,1 0-1 0 0,-1 0 0 0 0,1-1 0 0 0,-1 1 1 0 0,1 0-1 0 0,0 0 0 0 0,-1 0 0 0 0,1 0 0 0 0,0 0 1 0 0,0 0-1 0 0,1 0 0 0 0,-1 1 0 0 0,0-1 0 0 0,1 0 1 0 0,2-2-1 0 0,1-2 326 0 0,0 1 0 0 0,1 0 1 0 0,12-8-1 0 0,2 0 382 0 0,0 1 0 0 0,0 2 0 0 0,1 0 1 0 0,26-8-1 0 0,-39 15-747 0 0,1 0-1 0 0,0 1 1 0 0,0 0 0 0 0,1 1-1 0 0,-1 0 1 0 0,0 0 0 0 0,0 1 0 0 0,1 1-1 0 0,-1-1 1 0 0,0 1 0 0 0,0 1 0 0 0,0-1-1 0 0,11 5 1 0 0,-17-5-174 0 0,0 0 0 0 0,0 0 1 0 0,0 1-1 0 0,-1-1 0 0 0,1 1 0 0 0,-1 0 0 0 0,1 0 1 0 0,-1 0-1 0 0,0 0 0 0 0,1 0 0 0 0,-1 0 0 0 0,0 0 0 0 0,-1 1 1 0 0,1-1-1 0 0,0 1 0 0 0,-1-1 0 0 0,3 5 0 0 0,-3-2-3 0 0,1 0-1 0 0,-1 0 0 0 0,0 0 1 0 0,0 0-1 0 0,-1 0 0 0 0,0 0 1 0 0,1 0-1 0 0,-2 0 1 0 0,0 9-1 0 0,-3 3 19 0 0,0 0 0 0 0,-1 0 0 0 0,-1 0 0 0 0,0-1 0 0 0,-10 17 0 0 0,-20 31 148 0 0,-3-2 0 0 0,-50 61 0 0 0,-10 14 76 0 0,96-133-307 0 0,1-1 0 0 0,0 0 0 0 0,0 1 0 0 0,0 0 0 0 0,0 0 0 0 0,1-1 0 0 0,-1 1 0 0 0,1 0 0 0 0,0 0 0 0 0,1 0-1 0 0,-1 0 1 0 0,0 8 0 0 0,1-10 1 0 0,1 0-1 0 0,-1 1 0 0 0,1-1 1 0 0,0 0-1 0 0,0 0 0 0 0,-1-1 1 0 0,1 1-1 0 0,0 0 0 0 0,1 0 1 0 0,-1 0-1 0 0,0-1 1 0 0,0 1-1 0 0,1 0 0 0 0,-1-1 1 0 0,1 1-1 0 0,0-1 0 0 0,-1 0 1 0 0,1 0-1 0 0,0 1 0 0 0,0-1 1 0 0,-1 0-1 0 0,1 0 0 0 0,0-1 1 0 0,0 1-1 0 0,0 0 0 0 0,3 0 1 0 0,6 2 67 0 0,-1-1 1 0 0,0 0-1 0 0,1-1 0 0 0,-1 0 1 0 0,21-1-1 0 0,54-8 323 0 0,-74 7-371 0 0,145-32-209 0 0,-101 20-3851 0 0,-36 6-1197 0 0,-9 3-185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57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84 668 0 0,'0'-4'1049'0'0,"-3"-21"2698"0"0,3 23-2440 0 0,0-1 5 0 0,0-9-7 0 0,0 9 1212 0 0,0 0-1321 0 0,0 1-1357 0 0,0 0 726 0 0,0 0-1 0 0,0 0 1 0 0,0 0-1 0 0,0 0 1 0 0,0 0 0 0 0,0 1-1 0 0,-1-1 1 0 0,1 0-1 0 0,-1 0 1 0 0,1 0-1 0 0,-1 0 1 0 0,0 0-1 0 0,-1-2 2193 0 0,2 5-2676 0 0,-1 0-1 0 0,1 0 1 0 0,-1-1-1 0 0,1 1 1 0 0,-1 0-1 0 0,1 0 1 0 0,-1 0 0 0 0,1 0-1 0 0,-1-1 1 0 0,0 1-1 0 0,1 0 1 0 0,-1 0-1 0 0,0-1 1 0 0,-1 2-1 0 0,-8 8 612 0 0,-148 267 4404 0 0,154-268-4988 0 0,0-1 1 0 0,1 1-1 0 0,-1 0 0 0 0,2 0 0 0 0,0 0 1 0 0,0 1-1 0 0,0-1 0 0 0,0 15 0 0 0,2-20-73 0 0,0-1-1 0 0,1 0 1 0 0,-1 0-1 0 0,1 0 1 0 0,-1 0-1 0 0,1 0 1 0 0,0 0-1 0 0,0 0 1 0 0,0-1-1 0 0,1 1 1 0 0,-1 0-1 0 0,1 0 1 0 0,-1-1-1 0 0,1 1 1 0 0,0-1-1 0 0,0 0 1 0 0,0 1-1 0 0,0-1 1 0 0,1 0-1 0 0,-1 0 1 0 0,0 0 0 0 0,1 0-1 0 0,-1-1 1 0 0,1 1-1 0 0,0-1 1 0 0,0 0-1 0 0,0 1 1 0 0,-1-1-1 0 0,7 1 1 0 0,6 1-20 0 0,1 0 0 0 0,-1-1 0 0 0,1-1 0 0 0,-1 0 0 0 0,1-1 0 0 0,-1-1 0 0 0,1 0 1 0 0,-1-2-1 0 0,21-4 0 0 0,-10 0-157 0 0,0-1 0 0 0,-1-1 0 0 0,0-2 0 0 0,37-20 0 0 0,-49 23-2 0 0,-1 1 1 0 0,20-19 0 0 0,-28 22 81 0 0,0 1 0 0 0,0-2-1 0 0,0 1 1 0 0,-1 0 0 0 0,1-1 0 0 0,-1 0 0 0 0,0 0 0 0 0,0 0 0 0 0,3-10 0 0 0,-5 14-7 0 0,-2-3 426 0 0,0 5-128 0 0,-3 14-21 0 0,-3 27 141 0 0,5 0-34 0 0,2-1 1 0 0,1 1-1 0 0,11 60 0 0 0,-11-74-315 0 0,-1-21 0 0 0,0 0 0 0 0,0 0 0 0 0,1-1 0 0 0,0 1 0 0 0,0 0 0 0 0,0-1 0 0 0,1 1 0 0 0,0-1 0 0 0,4 7 0 0 0,-6-12-171 0 0,0 0 0 0 0,1-1 0 0 0,-1 1-1 0 0,0-1 1 0 0,1 1 0 0 0,-1-1 0 0 0,0 1 0 0 0,1-1 0 0 0,-1 1 0 0 0,1-1 0 0 0,-1 1-1 0 0,1-1 1 0 0,-1 0 0 0 0,1 1 0 0 0,-1-1 0 0 0,1 0 0 0 0,0 1 0 0 0,-1-1-1 0 0,1 0 1 0 0,-1 0 0 0 0,1 1 0 0 0,0-1 0 0 0,-1 0 0 0 0,1 0 0 0 0,0 0-1 0 0,-1 0 1 0 0,2 0 0 0 0,18-4-7483 0 0,-14 3 6272 0 0,3-1-1864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57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4 252 704 0 0,'-1'-8'801'0'0,"-1"0"-1"0"0,2 0 1 0 0,-1 0 0 0 0,1 0-1 0 0,0 0 1 0 0,1 0 0 0 0,0 0-1 0 0,0-1 1 0 0,1 2 0 0 0,0-1-1 0 0,0 0 1 0 0,1 0 0 0 0,0 1-1 0 0,0-1 1 0 0,1 1 0 0 0,0 0-1 0 0,0 0 1 0 0,1 0 0 0 0,0 1 0 0 0,0-1-1 0 0,9-7 1 0 0,-6 6-274 0 0,1 0 0 0 0,0 1 0 0 0,1 0 1 0 0,0 1-1 0 0,0 0 0 0 0,0 0 0 0 0,0 1 0 0 0,1 0 0 0 0,0 1 1 0 0,0 1-1 0 0,0 0 0 0 0,1 0 0 0 0,-1 1 0 0 0,19-2 0 0 0,-24 4-323 0 0,-1 0 0 0 0,0 0-1 0 0,1 0 1 0 0,-1 1 0 0 0,1-1-1 0 0,-1 1 1 0 0,0 1 0 0 0,1-1-1 0 0,-1 1 1 0 0,0 0-1 0 0,0 0 1 0 0,6 3 0 0 0,-9-3-140 0 0,-1-1 0 0 0,1 1 0 0 0,0 0 1 0 0,0-1-1 0 0,-1 1 0 0 0,1 0 1 0 0,-1 0-1 0 0,0 0 0 0 0,1 1 0 0 0,-1-1 1 0 0,0 0-1 0 0,0 0 0 0 0,-1 1 0 0 0,1-1 1 0 0,0 0-1 0 0,-1 1 0 0 0,1-1 0 0 0,-1 1 1 0 0,0-1-1 0 0,0 1 0 0 0,0-1 0 0 0,0 0 1 0 0,0 1-1 0 0,0-1 0 0 0,-1 1 0 0 0,1-1 1 0 0,-1 1-1 0 0,0-1 0 0 0,-1 3 0 0 0,-4 15 123 0 0,-2-1 0 0 0,0 0 0 0 0,-2-1-1 0 0,-20 33 1 0 0,-59 66 374 0 0,29-39-333 0 0,30-42-157 0 0,-14 21 44 0 0,40-51-109 0 0,1-1 1 0 0,0 1-1 0 0,0 0 0 0 0,0 0 1 0 0,1 0-1 0 0,0 0 0 0 0,0 1 1 0 0,-2 6-1 0 0,4-10-6 0 0,0-1 0 0 0,0 0 0 0 0,1 1 0 0 0,-1-1 0 0 0,0 0 0 0 0,1 0 0 0 0,-1 1 0 0 0,1-1 0 0 0,0 0 0 0 0,-1 0 0 0 0,1 0 0 0 0,0 0 0 0 0,0 0 0 0 0,1 0 0 0 0,-1 0 0 0 0,0 0 0 0 0,1 0 0 0 0,-1-1 0 0 0,1 1 0 0 0,0 0 0 0 0,-1-1 0 0 0,1 1 0 0 0,0-1 0 0 0,0 0 0 0 0,0 0 0 0 0,0 0 0 0 0,0 0 0 0 0,0 0 0 0 0,0 0 0 0 0,5 1 0 0 0,4 2 0 0 0,1-1 0 0 0,0 0 0 0 0,-1-1 0 0 0,19 1 0 0 0,21 0-293 0 0,0-2 0 0 0,0-2 1 0 0,0-2-1 0 0,0-3 0 0 0,-1-2 0 0 0,73-20 0 0 0,-80 11-2199 0 0,-29 9-1293 0 0,-1-3-4339 0 0,-6 5 5329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57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1 211 64 0 0,'0'-11'786'0'0,"0"-5"1911"0"0,0 0 0 0 0,1 0-1 0 0,5-22 1 0 0,-6 34-2157 0 0,2-1-1 0 0,-1 1 0 0 0,0 0 0 0 0,1 0 0 0 0,-1 1 0 0 0,1-1 1 0 0,0 0-1 0 0,1 1 0 0 0,-1-1 0 0 0,0 1 0 0 0,1-1 1 0 0,0 1-1 0 0,0 0 0 0 0,0 0 0 0 0,0 1 0 0 0,0-1 1 0 0,1 1-1 0 0,4-3 0 0 0,9-4 271 0 0,1 2 0 0 0,1 0 1 0 0,-1 2-1 0 0,1 0 0 0 0,0 0 0 0 0,1 2 0 0 0,26-1 1 0 0,-7 2 567 0 0,1 2 1 0 0,66 9 0 0 0,-103-8-1370 0 0,1-1 0 0 0,-1 1 0 0 0,1-1 0 0 0,-1 1 0 0 0,1 0 1 0 0,-1 1-1 0 0,0-1 0 0 0,1 1 0 0 0,-1-1 0 0 0,0 1 0 0 0,0 0 0 0 0,0 0 1 0 0,0 0-1 0 0,-1 0 0 0 0,1 1 0 0 0,0-1 0 0 0,-1 1 0 0 0,0 0 1 0 0,1 0-1 0 0,2 4 0 0 0,-3-1-2 0 0,0 0-1 0 0,1 0 1 0 0,-2 0 0 0 0,1 0 0 0 0,-1 1 0 0 0,0-1 0 0 0,0 0 0 0 0,-1 1-1 0 0,0-1 1 0 0,-1 11 0 0 0,-8 95-7 0 0,2-52 0 0 0,4 0 0 0 0,4 84 0 0 0,0-134 0 0 0,0 1 0 0 0,0-1 0 0 0,1 0 0 0 0,1 1 0 0 0,0-1 0 0 0,6 15 0 0 0,-8-23-210 0 0,0-1-1 0 0,0 0 1 0 0,0 1-1 0 0,0-1 1 0 0,0 0 0 0 0,0 1-1 0 0,1-1 1 0 0,-1 0-1 0 0,0 0 1 0 0,1 0 0 0 0,-1 0-1 0 0,3 1 1 0 0,-3-1-199 0 0,0-1 0 0 0,1 0 0 0 0,-1 1 0 0 0,0-1 0 0 0,0 0 0 0 0,0 0 0 0 0,1 0 0 0 0,-1 0-1 0 0,0 0 1 0 0,0 0 0 0 0,0 0 0 0 0,1 0 0 0 0,-1 0 0 0 0,0-1 0 0 0,0 1 0 0 0,0-1 0 0 0,1 1 0 0 0,-1 0 0 0 0,0-1 0 0 0,0 0 0 0 0,0 1 0 0 0,0-1 0 0 0,0 0 0 0 0,0 1 0 0 0,0-1 0 0 0,0 0 0 0 0,-1 0 0 0 0,3-2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23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7 222 664 0 0,'-6'-8'8977'0'0,"8"18"-6711"0"0,15 29-783 0 0,79 137 5524 0 0,120 168 1 0 0,-214-341-6901 0 0,25 30 1251 0 0,-25-31-1239 0 0,-1 0 1 0 0,1-1 0 0 0,-1 1 0 0 0,1-1 0 0 0,0 0 0 0 0,0 1 0 0 0,0-1-1 0 0,0 0 1 0 0,-1 0 0 0 0,1 0 0 0 0,1 0 0 0 0,-1-1 0 0 0,0 1 0 0 0,0-1 0 0 0,3 1-1 0 0,-3-1-41 0 0,0 0 0 0 0,0-1-1 0 0,-1 1 1 0 0,1-1-1 0 0,0 1 1 0 0,-1-1-1 0 0,1 0 1 0 0,0 0-1 0 0,-1 0 1 0 0,1 0 0 0 0,-1 0-1 0 0,1 0 1 0 0,-1 0-1 0 0,0 0 1 0 0,1 0-1 0 0,-1-1 1 0 0,0 1-1 0 0,0-1 1 0 0,2-2 0 0 0,15-32 331 0 0,-16 33-405 0 0,5-18 1 0 0,0 0-1 0 0,-1-1 0 0 0,4-33 0 0 0,-1 7-6 0 0,10-42 2 0 0,68-289 0 0 0,-81 360 1 0 0,-1-2-5 0 0,2-1 0 0 0,0 1 0 0 0,17-34 0 0 0,-23 55-42 0 0,-1 0 0 0 0,0 0 0 0 0,1-1 0 0 0,-1 1 0 0 0,0 0 0 0 0,1 0 0 0 0,-1-1 0 0 0,0 1 0 0 0,1 0 0 0 0,-1 0 0 0 0,1 0 0 0 0,-1 0 0 0 0,0-1 0 0 0,1 1 0 0 0,-1 0 0 0 0,1 0 0 0 0,-1 0 0 0 0,1 0 0 0 0,-1 0 0 0 0,0 0 0 0 0,1 0 0 0 0,-1 0 0 0 0,1 0 0 0 0,-1 0 0 0 0,0 1 0 0 0,1-1 0 0 0,-1 0 0 0 0,1 0 0 0 0,-1 0 0 0 0,1 1 1 0 0,11 5-1096 0 0,-11-5 1082 0 0,105 74-11444 0 0,-68-46 8312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57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31 138 896 0 0,'-2'0'584'0'0,"-26"-18"15736"0"0,34 13-15620 0 0,-1 1-1 0 0,1 0 1 0 0,0 0 0 0 0,1 0-1 0 0,-1 0 1 0 0,1 1-1 0 0,-1 0 1 0 0,14-4-1 0 0,67-14 3248 0 0,-32 10-1887 0 0,56-14 604 0 0,-95 21-2664 0 0,-4-1 0 0 0,2 1 0 0 0,-11 5 0 0 0,1-1 0 0 0,17-9 0 0 0,-16 6-131 0 0,-4 2-524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57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0 151 404 0 0,'0'0'4328'0'0,"2"3"-2585"0"0,2 1-1002 0 0,-1 1 0 0 0,0 0 1 0 0,0 0-1 0 0,0 0 1 0 0,0 0-1 0 0,-1 0 1 0 0,0 1-1 0 0,2 8 0 0 0,8 53 3416 0 0,-10-48-2221 0 0,9 32-1 0 0,-5-28-977 0 0,-1-5 3037 0 0,-3-20-2462 0 0,1-11-1235 0 0,0-12 242 0 0,0-41 1 0 0,-2 40-256 0 0,5-42 1 0 0,-3 53-199 0 0,0-1 1 0 0,1 1 0 0 0,1 0-1 0 0,0 0 1 0 0,11-21 0 0 0,-13 31-57 0 0,-1 1 1 0 0,1-1-1 0 0,1 1 1 0 0,-1 0 0 0 0,0 0-1 0 0,1 0 1 0 0,0 1-1 0 0,0-1 1 0 0,5-3-1 0 0,-6 6-12 0 0,0-1 1 0 0,-1 1-1 0 0,1-1 0 0 0,1 1 0 0 0,-1 0 0 0 0,0 0 0 0 0,0 0 0 0 0,0 1 0 0 0,0-1 0 0 0,1 1 0 0 0,-1 0 0 0 0,0-1 0 0 0,1 2 0 0 0,-1-1 0 0 0,0 0 0 0 0,4 1 0 0 0,-2 1 1 0 0,0 0 1 0 0,0 0-1 0 0,0 0 0 0 0,0 0 0 0 0,-1 1 1 0 0,1 0-1 0 0,-1 0 0 0 0,0 0 0 0 0,1 0 0 0 0,-1 1 1 0 0,6 6-1 0 0,0 2 31 0 0,0 0 0 0 0,14 23 0 0 0,46 103 219 0 0,-64-174-418 0 0,-5 24 136 0 0,0 0-1 0 0,0 0 1 0 0,1 0 0 0 0,1 1-1 0 0,0-1 1 0 0,0 1-1 0 0,1 0 1 0 0,7-13-1 0 0,-7 16 10 0 0,0-1 0 0 0,1 1 0 0 0,0 0 0 0 0,1 1 0 0 0,-1 0 0 0 0,2-1 0 0 0,-1 2 0 0 0,1-1-1 0 0,0 1 1 0 0,14-10 0 0 0,-18 14 13 0 0,0 0 0 0 0,1 1 0 0 0,-1-1 0 0 0,0 1 0 0 0,0 0 0 0 0,0 0 0 0 0,1 0 0 0 0,-1 1 0 0 0,0-1 0 0 0,1 1 0 0 0,-1 0 0 0 0,1 0 0 0 0,-1 0 0 0 0,6 1 0 0 0,-3 0 30 0 0,0 1 0 0 0,-1-1 0 0 0,0 1-1 0 0,1 1 1 0 0,-1-1 0 0 0,0 1 0 0 0,0 0-1 0 0,5 3 1 0 0,4 6 108 0 0,0 0-1 0 0,-1 1 1 0 0,0 0-1 0 0,15 20 1 0 0,-14-13-195 0 0,11 13-671 0 0,-24-31 216 0 0,1-1 0 0 0,-1 0 0 0 0,1 1 1 0 0,-1-1-1 0 0,1 0 0 0 0,0 0 0 0 0,-1 0 0 0 0,1-1 1 0 0,0 1-1 0 0,3 1 0 0 0,14-10-10234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4:57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136 480 488 0 0,'-5'5'868'0'0,"0"1"1"0"0,0 0-1 0 0,0 0 1 0 0,1 0-1 0 0,0 1 1 0 0,1 0-1 0 0,-4 7 0 0 0,-19 57 5697 0 0,12-29-4123 0 0,2-12 1526 0 0,-26 48 0 0 0,38-77-3920 0 0,0-1 0 0 0,0 0 0 0 0,0 0-1 0 0,0 0 1 0 0,0 0 0 0 0,0 1 0 0 0,0-1 0 0 0,0 0 0 0 0,0 0-1 0 0,0 0 1 0 0,0 0 0 0 0,0 1 0 0 0,0-1 0 0 0,0 0-1 0 0,0 0 1 0 0,-1 0 0 0 0,1 0 0 0 0,0 0 0 0 0,0 1-1 0 0,0-1 1 0 0,0 0 0 0 0,0 0 0 0 0,0 0 0 0 0,0 0 0 0 0,-1 0-1 0 0,1 0 1 0 0,0 1 0 0 0,0-1 0 0 0,0 0 0 0 0,0 0-1 0 0,0 0 1 0 0,-1 0 0 0 0,1 0 0 0 0,0 0 0 0 0,0 0-1 0 0,0 0 1 0 0,0 0 0 0 0,-1 0 0 0 0,1 0 0 0 0,0 0-1 0 0,0 0 1 0 0,0 0 0 0 0,0 0 0 0 0,-1 0 0 0 0,1 0 0 0 0,0 0-1 0 0,0 0 1 0 0,0 0 0 0 0,0 0 0 0 0,-1 0 0 0 0,1 0-1 0 0,0 0 1 0 0,0 0 0 0 0,0-1 0 0 0,0 1 0 0 0,-1 0-1 0 0,1 0 1 0 0,0 0 0 0 0,0 0 0 0 0,0 0 0 0 0,0 0 0 0 0,0-1-1 0 0,0 1 1 0 0,0 0 0 0 0,-1 0 0 0 0,1 0 0 0 0,0 0-1 0 0,0-1 1 0 0,4-37 271 0 0,1-1 0 0 0,1 1 0 0 0,17-53-1 0 0,-8 35-151 0 0,46-180 327 0 0,-44 166-145 0 0,8-75-1 0 0,-15 101 72 0 0,-10 44-417 0 0,0 0-1 0 0,0 0 1 0 0,0 0-1 0 0,1-1 1 0 0,-1 1-1 0 0,0 0 1 0 0,0 0 0 0 0,0 0-1 0 0,0 0 1 0 0,0 0-1 0 0,1-1 1 0 0,-1 1-1 0 0,0 0 1 0 0,0 0-1 0 0,0 0 1 0 0,1 0-1 0 0,-1 0 1 0 0,0 0 0 0 0,0 0-1 0 0,0 0 1 0 0,1 0-1 0 0,-1-1 1 0 0,0 1-1 0 0,0 0 1 0 0,0 0-1 0 0,1 0 1 0 0,-1 0-1 0 0,0 0 1 0 0,0 0 0 0 0,0 0-1 0 0,1 1 1 0 0,-1-1-1 0 0,0 0 1 0 0,0 0-1 0 0,0 0 1 0 0,1 0-1 0 0,-1 0 1 0 0,0 0-1 0 0,0 0 1 0 0,0 0 0 0 0,1 0-1 0 0,-1 1 1 0 0,0-1-1 0 0,0 0 1 0 0,0 0-1 0 0,0 0 1 0 0,0 0-1 0 0,1 0 1 0 0,-1 1-1 0 0,0-1 1 0 0,0 0 0 0 0,0 0-1 0 0,0 1 1 0 0,7 9 37 0 0,-7-10-42 0 0,28 50 78 0 0,21 53 0 0 0,-32-66-55 0 0,10 22 26 0 0,41 65 1 0 0,-57-107-33 0 0,0 0 0 0 0,2 0 0 0 0,0-1 0 0 0,1-1 0 0 0,1 0 0 0 0,0-1 0 0 0,32 23 0 0 0,-23-22-12 0 0,0-2 0 0 0,40 17 1 0 0,-54-25-23 0 0,1-2 0 0 0,0 1 0 0 0,-1-2 1 0 0,1 1-1 0 0,0-2 0 0 0,0 1 0 0 0,1-1 0 0 0,-1-1 0 0 0,15-1 1 0 0,-22 0 12 0 0,0 0 0 0 0,-1 1 0 0 0,1-2 1 0 0,0 1-1 0 0,0 0 0 0 0,-1-1 1 0 0,1 1-1 0 0,-1-1 0 0 0,0 0 0 0 0,1 0 1 0 0,-1-1-1 0 0,0 1 0 0 0,0-1 1 0 0,0 1-1 0 0,0-1 0 0 0,3-6 1 0 0,-4 8 7 0 0,-1-1 0 0 0,0 0 1 0 0,0 0-1 0 0,0 0 1 0 0,-1 0-1 0 0,1 0 1 0 0,0 0-1 0 0,-1 0 1 0 0,1 0-1 0 0,-1-1 0 0 0,0 1 1 0 0,1 0-1 0 0,-1 0 1 0 0,0 0-1 0 0,-1 0 1 0 0,1 0-1 0 0,0-1 0 0 0,0 1 1 0 0,-1 0-1 0 0,0 0 1 0 0,1 0-1 0 0,-1 0 1 0 0,0 0-1 0 0,0 0 1 0 0,0 0-1 0 0,0 0 0 0 0,0 0 1 0 0,0 1-1 0 0,-1-1 1 0 0,-2-3-1 0 0,-6-4 13 0 0,0 0 0 0 0,0 1-1 0 0,-1 0 1 0 0,0 1 0 0 0,0 0-1 0 0,-1 0 1 0 0,0 1 0 0 0,-26-8-1 0 0,-10-1 68 0 0,-50-9 0 0 0,55 16-147 0 0,0 2 0 0 0,-1 1-1 0 0,-44 2 1 0 0,75 9-1504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0 682 256 0 0,'9'16'7861'0'0,"-5"-15"-7182"0"0,0-1-1 0 0,1 0 0 0 0,-1 0 0 0 0,0-1 1 0 0,0 1-1 0 0,0-1 0 0 0,0 0 0 0 0,-1 0 1 0 0,1 0-1 0 0,6-3 0 0 0,41-22 1772 0 0,-37 18-1706 0 0,15-9-25 0 0,-1-1-1 0 0,0-1 1 0 0,-2-2-1 0 0,0 0 1 0 0,-2-2-1 0 0,0-1 1 0 0,22-30-1 0 0,-28 31-381 0 0,-2-1-1 0 0,-1-1 0 0 0,0-1 1 0 0,19-51-1 0 0,-20 38 165 0 0,-2-2 0 0 0,14-76 0 0 0,-24 63 75 0 0,-2 41-384 0 0,0 12-140 0 0,-1 0 1 0 0,1 0-1 0 0,0-1 1 0 0,-1 1 0 0 0,1 0-1 0 0,-1 0 1 0 0,0-1-1 0 0,1 1 1 0 0,-1 0-1 0 0,0 0 1 0 0,0 0 0 0 0,0 0-1 0 0,1 0 1 0 0,-1 0-1 0 0,-3-1 1 0 0,1 15 108 0 0,-1-1-1 0 0,2 2 1 0 0,0-1 0 0 0,0 0-1 0 0,1 26 1 0 0,8 74 537 0 0,-2-55-428 0 0,33 244 1009 0 0,-17-186-1037 0 0,-19-110-242 0 0,6 5-54 0 0,-8-10-241 0 0,15-7-4068 0 0,3-2-5240 0 0,-11 6 6440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41 189 224 0 0,'-6'-3'1833'0'0,"1"-1"1"0"0,-1 0-1 0 0,1 0 0 0 0,0 0 0 0 0,-8-10 3744 0 0,15 7-3388 0 0,-2 7-2082 0 0,0-1 0 0 0,0 0 1 0 0,0 1-1 0 0,1-1 0 0 0,-1 1 0 0 0,0-1 1 0 0,0 1-1 0 0,0-1 0 0 0,1 1 1 0 0,-1-1-1 0 0,0 1 0 0 0,0-1 1 0 0,1 1-1 0 0,-1-1 0 0 0,1 1 1 0 0,-1-1-1 0 0,0 1 0 0 0,1-1 0 0 0,-1 1 1 0 0,1-1-1 0 0,22-10 1055 0 0,0 0-1 0 0,1 1 1 0 0,-1 2 0 0 0,46-10-1 0 0,-22 5-500 0 0,243-54 2704 0 0,-288 67-3337 0 0,-6 3-287 0 0,-24 13 136 0 0,-1 0 0 0 0,-50 18-1 0 0,45-20 61 0 0,1 1 0 0 0,-44 27 0 0 0,73-39 67 0 0,1-1 0 0 0,-1 1 0 0 0,0 0 0 0 0,1 0 0 0 0,0 0 0 0 0,0 0 0 0 0,0 1 0 0 0,0-1 0 0 0,1 1 0 0 0,-1 0 0 0 0,1 0 0 0 0,0 0 0 0 0,0 0 0 0 0,-2 7 0 0 0,3-8 14 0 0,1-1-1 0 0,-1 1 0 0 0,1 0 0 0 0,0-1 0 0 0,0 1 1 0 0,0 0-1 0 0,1-1 0 0 0,-1 1 0 0 0,1 0 0 0 0,-1-1 1 0 0,1 1-1 0 0,0 0 0 0 0,0-1 0 0 0,0 1 0 0 0,0-1 1 0 0,0 0-1 0 0,1 1 0 0 0,-1-1 0 0 0,1 0 0 0 0,0 0 1 0 0,-1 0-1 0 0,1 0 0 0 0,0 0 0 0 0,0 0 0 0 0,4 2 1 0 0,10 8 75 0 0,1-1 0 0 0,0-1 0 0 0,0-1 0 0 0,22 9 0 0 0,78 24 211 0 0,-71-26-185 0 0,-23-9-69 0 0,137 55 308 0 0,-140-53-288 0 0,-1 1 1 0 0,0 1-1 0 0,-1 0 0 0 0,0 2 1 0 0,29 26-1 0 0,-32-15 46 0 0,-15-23-88 0 0,-6 8 28 0 0,4-7-50 0 0,-1 0 0 0 0,0-1 0 0 0,1 1 0 0 0,-1 0 0 0 0,0-1 0 0 0,0 1 0 0 0,0-1 0 0 0,0 0 0 0 0,-1 0 0 0 0,-5 1 0 0 0,-36 3 13 0 0,30-4-12 0 0,-16 2-13 0 0,-118 7 34 0 0,131-10-95 0 0,1-1 1 0 0,-1-1-1 0 0,0 0 1 0 0,1-1-1 0 0,-1-1 0 0 0,-19-7 1 0 0,29 8-60 0 0,1-1 1 0 0,-1 0 0 0 0,1 0 0 0 0,0 0-1 0 0,-9-8 1 0 0,13 9-145 0 0,0 1 0 0 0,-1-1 1 0 0,2 0-1 0 0,-1-1 0 0 0,0 1 0 0 0,1 0 1 0 0,-1-1-1 0 0,1 1 0 0 0,0-1 0 0 0,0 0 1 0 0,-2-7-1 0 0,4 10 111 0 0,-1 1 0 0 0,1-1 0 0 0,0 0 0 0 0,0 1 0 0 0,0-1 0 0 0,0 1 0 0 0,0-1 0 0 0,0 0 0 0 0,0 1 0 0 0,0-1 0 0 0,1 1 0 0 0,-1-1 0 0 0,0 0 0 0 0,0 1 0 0 0,0-1 0 0 0,1 1-1 0 0,-1-1 1 0 0,0 1 0 0 0,1-1 0 0 0,-1 1 0 0 0,0-1 0 0 0,1 1 0 0 0,-1-1 0 0 0,1 1 0 0 0,-1-1 0 0 0,0 1 0 0 0,1-1 0 0 0,-1 1 0 0 0,1 0 0 0 0,0-1 0 0 0,-1 1 0 0 0,2 0 0 0 0,18-6-5209 0 0,-18 5 5093 0 0,16-2-2407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1 436 0 0,'-22'4'3558'0'0,"-11"2"11653"0"0,36-1-12591 0 0,7 2-1037 0 0,4-2-807 0 0,1-1 0 0 0,0-1 0 0 0,0 0 0 0 0,0-1 0 0 0,1 0 0 0 0,17-1 0 0 0,-8 0-114 0 0,74 2 426 0 0,0-4 1 0 0,122-17-1 0 0,-146 8-1088 0 0,-68 9-703 0 0,0-1 0 0 0,0 1 1 0 0,0-1-1 0 0,0-1 0 0 0,0 1 0 0 0,7-5 0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12 0 0,'-4'2'-75'0'0,"-16"14"4674"0"0,20-16-4304 0 0,-1 1-1 0 0,1-1 1 0 0,-1 1-1 0 0,1-1 1 0 0,0 1 0 0 0,-1-1-1 0 0,1 1 1 0 0,0 0-1 0 0,0-1 1 0 0,-1 1-1 0 0,1 0 1 0 0,0-1-1 0 0,0 1 1 0 0,0 0 0 0 0,0-1-1 0 0,0 1 1 0 0,0 0-1 0 0,0-1 1 0 0,0 1-1 0 0,0 0 1 0 0,0-1-1 0 0,0 1 1 0 0,0 0 0 0 0,0-1-1 0 0,1 1 1 0 0,-1-1-1 0 0,0 1 1 0 0,0 0-1 0 0,1-1 1 0 0,-1 1-1 0 0,1 0 1 0 0,1 0 81 0 0,0 0 1 0 0,0 0 0 0 0,-1 0-1 0 0,1 0 1 0 0,0 0-1 0 0,0 0 1 0 0,0-1-1 0 0,0 1 1 0 0,1-1-1 0 0,-1 0 1 0 0,3 1-1 0 0,0 0 499 0 0,90 14 3596 0 0,0-3-1 0 0,130 0 1 0 0,-210-13-4471 0 0,-1 0 0 0 0,1-1 0 0 0,22-5 0 0 0,-36 7 0 0 0,1 0 0 0 0,0 0 0 0 0,-1-1 0 0 0,1 1 0 0 0,0-1 0 0 0,-1 1 0 0 0,1-1 0 0 0,0 1 0 0 0,-1-1 0 0 0,1 0 0 0 0,-1 0 0 0 0,1 0 0 0 0,-1 0 0 0 0,1 0 0 0 0,0-1 0 0 0,6-5 0 0 0,4-5-2585 0 0,-9-7-5479 0 0,-2 13 5455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91 664 0 0,'-13'-9'1355'0'0,"2"3"1647"0"0,1-1-1 0 0,-19-7 6830 0 0,34 16-8845 0 0,33 10 171 0 0,0-1 1 0 0,1-2-1 0 0,73 8 0 0 0,126-5 561 0 0,-236-12-1705 0 0,185-4 886 0 0,-166 2-835 0 0,-1-1-1 0 0,0-1 1 0 0,0 0-1 0 0,0-2 0 0 0,0 0 1 0 0,-1-1-1 0 0,20-10 1 0 0,-33 13-47 0 0,0 0 0 0 0,0 0 0 0 0,0-1 1 0 0,0 0-1 0 0,0 0 0 0 0,-1 0 0 0 0,0 0 0 0 0,0-1 1 0 0,-1 0-1 0 0,6-9 0 0 0,-9 14 143 0 0,-6 3-107 0 0,-2 2-22 0 0,0 0-1 0 0,1 0 0 0 0,-1 0 1 0 0,1 1-1 0 0,0 0 0 0 0,0 0 1 0 0,1 0-1 0 0,-1 1 0 0 0,1 0 1 0 0,-5 7-1 0 0,0 5 80 0 0,0 0-1 0 0,2 0 1 0 0,0 0 0 0 0,1 1-1 0 0,0 0 1 0 0,2 1 0 0 0,0-1-1 0 0,1 1 1 0 0,-1 33 0 0 0,2-2 310 0 0,3 0 1 0 0,10 83 0 0 0,-6-101-173 0 0,1-1 0 0 0,2 1 0 0 0,21 58 0 0 0,-27-90-265 0 0,-1 0 0 0 0,1 0 0 0 0,-1 0-1 0 0,1 1 1 0 0,-1-1 0 0 0,0 0-1 0 0,0 0 1 0 0,1 1 0 0 0,-1-1 0 0 0,0 0-1 0 0,0 0 1 0 0,0 1 0 0 0,0-1-1 0 0,-1 2 1 0 0,1-2 2 0 0,-1-1-1 0 0,1 1 1 0 0,0 0-1 0 0,-1-1 1 0 0,1 1-1 0 0,0-1 1 0 0,-1 1 0 0 0,1-1-1 0 0,-1 1 1 0 0,1-1-1 0 0,-1 1 1 0 0,1-1-1 0 0,-1 0 1 0 0,0 1-1 0 0,1-1 1 0 0,-1 0 0 0 0,1 1-1 0 0,-1-1 1 0 0,0 0-1 0 0,0 0 1 0 0,-4 1-70 0 0,-1 0 0 0 0,1-1 0 0 0,0 0 0 0 0,-1 0 0 0 0,-9-2 0 0 0,-1 1 51 0 0,-56 0 0 0 0,0 3 0 0 0,-76 13 0 0 0,109-7 452 0 0,38-8-233 0 0,1 1-136 0 0,1 0 1 0 0,-1-1 0 0 0,1 1 0 0 0,-1 0-1 0 0,0 0 1 0 0,1 0 0 0 0,0-1 0 0 0,-1 1-1 0 0,1 0 1 0 0,-1-1 0 0 0,1 1 0 0 0,0-1-1 0 0,0 1 1 0 0,-1-1 0 0 0,1 1 0 0 0,0-1-1 0 0,0 1 1 0 0,0-1 0 0 0,-1 1 0 0 0,1-1-1 0 0,0 0 1 0 0,0 0 0 0 0,0 0-1 0 0,0 1 1 0 0,0-1 0 0 0,0 0 0 0 0,1 0-1 0 0,36 4 293 0 0,-27-4-51 0 0,84 4-66 0 0,0-5 0 0 0,171-24 0 0 0,-224 17-3883 0 0,-27 5 223 0 0,1 0 1 0 0,28-2-1 0 0,-28 5 211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513 1 568 0 0,'0'0'7038'0'0,"-4"2"-5664"0"0,-80 64 5284 0 0,13-10-3402 0 0,-224 167 4688 0 0,260-198-7539 0 0,11-11-4718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50 244 0 0,'-12'-24'4864'0'0,"5"11"2716"0"0,7 13-7390 0 0,0-1-1 0 0,0 1 1 0 0,1-1 0 0 0,-1 0 0 0 0,0 1 0 0 0,0-1 0 0 0,1 1-1 0 0,-1-1 1 0 0,0 0 0 0 0,1 1 0 0 0,-1-1 0 0 0,0 1 0 0 0,1-1-1 0 0,-1 1 1 0 0,1 0 0 0 0,-1-1 0 0 0,1 1 0 0 0,-1-1-1 0 0,1 1 1 0 0,-1 0 0 0 0,1-1 0 0 0,0 1 0 0 0,-1 0 0 0 0,1 0-1 0 0,-1-1 1 0 0,1 1 0 0 0,0 0 0 0 0,-1 0 0 0 0,1 0 0 0 0,0 0-1 0 0,-1 0 1 0 0,1 0 0 0 0,0 0 0 0 0,-1 0 0 0 0,1 0-1 0 0,-1 0 1 0 0,1 0 0 0 0,0 0 0 0 0,-1 1 0 0 0,2-1 0 0 0,68 44 5191 0 0,33 34-1539 0 0,-13-8-1074 0 0,-68-54-2566 0 0,-6-4-136 0 0,32 18 1 0 0,-41-26-85 0 0,-1-1 0 0 0,1 0 0 0 0,0-1 0 0 0,0 0 1 0 0,0 0-1 0 0,0 0 0 0 0,1-1 0 0 0,-1 0 0 0 0,9 0 0 0 0,-10-2-600 0 0,1 1-1 0 0,0-1 1 0 0,-1 0-1 0 0,9-3 1 0 0,13-5-5910 0 0,-17 5 1933 0 0,4 0 1441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24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109 182 6517 0 0,'-19'45'6583'0'0,"13"-30"-4724"0"0,0-1-1 0 0,-1 0 1 0 0,0 0-1 0 0,-1-1 1 0 0,-18 24 0 0 0,26-36-1717 0 0,-1-1 0 0 0,1 1 1 0 0,-1 0-1 0 0,0 0 1 0 0,0-1-1 0 0,0 1 1 0 0,1 0-1 0 0,-1-1 0 0 0,0 1 1 0 0,0-1-1 0 0,0 1 1 0 0,0-1-1 0 0,0 1 1 0 0,0-1-1 0 0,0 0 0 0 0,-2 1 1 0 0,3-1-33 0 0,-1 0-1 0 0,1 0 1 0 0,-1 0 0 0 0,1-1 0 0 0,-1 1 0 0 0,1 0-1 0 0,-1 0 1 0 0,1 0 0 0 0,-1-1 0 0 0,1 1 0 0 0,0 0 0 0 0,-1-1-1 0 0,1 1 1 0 0,0 0 0 0 0,-1-1 0 0 0,1 1 0 0 0,0 0-1 0 0,-1-1 1 0 0,1 1 0 0 0,0-1 0 0 0,0 1 0 0 0,-1 0 0 0 0,1-1-1 0 0,0 0 1 0 0,-1-2 156 0 0,0-1 0 0 0,0 1-1 0 0,0-1 1 0 0,1 1 0 0 0,-1-1 0 0 0,1 1-1 0 0,1-7 1 0 0,0-5-205 0 0,1 0-1 0 0,1-1 1 0 0,0 1 0 0 0,1 0-1 0 0,1 0 1 0 0,0 1-1 0 0,1-1 1 0 0,1 1-1 0 0,0 0 1 0 0,1 1-1 0 0,0 0 1 0 0,12-14 0 0 0,-12 18-36 0 0,0 0 1 0 0,0 1-1 0 0,1 0 1 0 0,1 0 0 0 0,-1 1-1 0 0,1 0 1 0 0,0 1 0 0 0,1 0-1 0 0,-1 1 1 0 0,1 0-1 0 0,0 0 1 0 0,1 1 0 0 0,-1 1-1 0 0,1 0 1 0 0,-1 0-1 0 0,15-1 1 0 0,-13 3-26 0 0,-1 1 0 0 0,1 0 0 0 0,0 1 0 0 0,-1 0 0 0 0,1 1 0 0 0,0 0 0 0 0,15 5 0 0 0,-23-5 0 0 0,1 0 0 0 0,-1 0 0 0 0,1 1 0 0 0,-1-1 0 0 0,0 1 0 0 0,0 0 0 0 0,0 0 0 0 0,0 1 0 0 0,-1 0 0 0 0,1 0 0 0 0,-1 0 0 0 0,0 0 0 0 0,0 0 0 0 0,-1 1 0 0 0,1 0 0 0 0,-1 0 0 0 0,5 9 0 0 0,-7-11-5 0 0,0 0 0 0 0,0 0 0 0 0,0 0-1 0 0,-1 0 1 0 0,1 0 0 0 0,-1 0 0 0 0,0 0 0 0 0,1 0 0 0 0,-1 0-1 0 0,-1 1 1 0 0,1-1 0 0 0,0 0 0 0 0,-1 0 0 0 0,1 0 0 0 0,-1 0 0 0 0,0 0-1 0 0,0 0 1 0 0,-1 0 0 0 0,1 0 0 0 0,-3 3 0 0 0,-2 4-38 0 0,-1-1 0 0 0,0 0 0 0 0,-1 0 1 0 0,-11 9-1 0 0,-15 20-90 0 0,34-38 115 0 0,-1 1-1 0 0,1-1 0 0 0,0 1 0 0 0,0-1 1 0 0,0 1-1 0 0,0-1 0 0 0,0 1 0 0 0,0-1 1 0 0,0 1-1 0 0,0-1 0 0 0,0 1 1 0 0,0-1-1 0 0,0 1 0 0 0,0-1 0 0 0,0 1 1 0 0,0-1-1 0 0,1 1 0 0 0,-1-1 0 0 0,0 1 1 0 0,0-1-1 0 0,0 1 0 0 0,1-1 1 0 0,-1 0-1 0 0,0 1 0 0 0,1-1 0 0 0,-1 1 1 0 0,0-1-1 0 0,1 0 0 0 0,-1 1 0 0 0,0-1 1 0 0,1 0-1 0 0,-1 0 0 0 0,1 1 0 0 0,-1-1 1 0 0,1 0-1 0 0,-1 0 0 0 0,1 1 1 0 0,0-1-1 0 0,18 8-76 0 0,-18-8 80 0 0,66 22-227 0 0,-37-14 224 0 0,0 2 0 0 0,0 1 0 0 0,-1 1 1 0 0,32 19-1 0 0,-57-28 34 0 0,0-1-1 0 0,0 1 1 0 0,0 0 0 0 0,0 1 0 0 0,-1-1 0 0 0,1 1-1 0 0,-1-1 1 0 0,0 1 0 0 0,0 0 0 0 0,-1 0 0 0 0,1 0-1 0 0,2 7 1 0 0,-4-9 15 0 0,0 0 0 0 0,-1 0 0 0 0,1 0-1 0 0,-1 0 1 0 0,0 1 0 0 0,0-1 0 0 0,0 0 0 0 0,0 0 0 0 0,0 0-1 0 0,0 0 1 0 0,0 0 0 0 0,-1 0 0 0 0,1 0 0 0 0,-1 0 0 0 0,0 0 0 0 0,1 0-1 0 0,-1 0 1 0 0,0 0 0 0 0,0 0 0 0 0,0 0 0 0 0,0 0 0 0 0,-1-1-1 0 0,1 1 1 0 0,0 0 0 0 0,-1-1 0 0 0,1 1 0 0 0,-1-1 0 0 0,1 0-1 0 0,-1 1 1 0 0,0-1 0 0 0,-2 1 0 0 0,-10 6 5 0 0,0 0 0 0 0,0-2 0 0 0,-1 1 0 0 0,0-2 0 0 0,0 0 0 0 0,-19 4-1 0 0,-96 11 148 0 0,-57-9-3233 0 0,179-13 77 0 0,14 0-1659 0 0,7-1 517 0 0,-8 2 4341 0 0,20-4-3348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19 332 0 0,'-7'-4'1494'0'0,"-1"1"-1"0"0,1 1 1 0 0,0-1-1 0 0,-1 1 1 0 0,0 1 0 0 0,1-1-1 0 0,-1 1 1 0 0,-13 0-1 0 0,14 1-916 0 0,-1 0 0 0 0,0 1 0 0 0,1 0 1 0 0,-1 0-1 0 0,1 1 0 0 0,0 0 0 0 0,-1 0 0 0 0,1 1 0 0 0,0 0 0 0 0,0 0 0 0 0,1 0 0 0 0,-1 1 0 0 0,1 0 0 0 0,-10 8 0 0 0,14-11-450 0 0,1 0 0 0 0,0 0 1 0 0,0 0-1 0 0,1 0 0 0 0,-1-1 0 0 0,0 1 0 0 0,0 0 1 0 0,0 1-1 0 0,1-1 0 0 0,-1 0 0 0 0,0 0 0 0 0,1 0 0 0 0,-1 0 1 0 0,1 1-1 0 0,0-1 0 0 0,-1 0 0 0 0,1 0 0 0 0,0 1 1 0 0,0-1-1 0 0,0 0 0 0 0,0 0 0 0 0,0 1 0 0 0,0-1 1 0 0,0 2-1 0 0,1-1-14 0 0,-1-1 0 0 0,1 1 0 0 0,0-1 1 0 0,0 1-1 0 0,0 0 0 0 0,0-1 0 0 0,0 0 1 0 0,0 1-1 0 0,1-1 0 0 0,-1 0 0 0 0,0 1 1 0 0,1-1-1 0 0,-1 0 0 0 0,1 0 0 0 0,2 1 1 0 0,-1 0 23 0 0,1 0 0 0 0,-1-1 1 0 0,1 1-1 0 0,0-1 0 0 0,0 0 0 0 0,0 0 1 0 0,0 0-1 0 0,-1 0 0 0 0,1-1 0 0 0,0 1 1 0 0,0-1-1 0 0,0 0 0 0 0,0 0 1 0 0,0-1-1 0 0,0 1 0 0 0,6-3 0 0 0,-9 3-121 0 0,0 0-1 0 0,0 0 0 0 0,0-1 0 0 0,0 1 1 0 0,1 0-1 0 0,-1-1 0 0 0,-1 1 0 0 0,1-1 0 0 0,0 0 1 0 0,0 1-1 0 0,0-1 0 0 0,0 0 0 0 0,0 1 1 0 0,0-1-1 0 0,-1 0 0 0 0,1 0 0 0 0,0 0 0 0 0,-1 1 1 0 0,1-1-1 0 0,-1 0 0 0 0,1 0 0 0 0,-1 0 1 0 0,1 0-1 0 0,-1 0 0 0 0,1 0 0 0 0,-1 0 1 0 0,0-1-1 0 0,0 1 0 0 0,0 0 0 0 0,1 0 0 0 0,-1 0 1 0 0,0 0-1 0 0,0 0 0 0 0,-1 0 0 0 0,1 0 1 0 0,0 0-1 0 0,0 0 0 0 0,0-1 0 0 0,-1 1 1 0 0,1 0-1 0 0,0 0 0 0 0,-1 0 0 0 0,1 0 0 0 0,-1 0 1 0 0,0 0-1 0 0,1 1 0 0 0,-1-1 0 0 0,0 0 1 0 0,-1-1-1 0 0,-1-2-173 0 0,-1 0 1 0 0,0 0-1 0 0,0 0 1 0 0,-1 1-1 0 0,1 0 1 0 0,0 0-1 0 0,-1 0 0 0 0,0 1 1 0 0,-7-3-1 0 0,7 3-711 0 0,-20-6 196 0 0,16 7-2272 0 0,0 2-3315 0 0,1 1 3139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21 302 36 0 0,'-5'3'6556'0'0,"5"-3"-6420"0"0,-3 14 2461 0 0,1 21-353 0 0,2-33-1667 0 0,0 16 535 0 0,2 259 13453 0 0,0-239-9802 0 0,-3-44-4605 0 0,-6-45-156 0 0,3-1 1 0 0,2 0-1 0 0,2 0 1 0 0,3 0 0 0 0,1 0-1 0 0,3 1 1 0 0,2-1-1 0 0,18-55 1 0 0,-23 95-3 0 0,1 0 0 0 0,0 0 0 0 0,0 0 0 0 0,1 0 0 0 0,1 1 0 0 0,0 0 0 0 0,11-13 0 0 0,-14 19 0 0 0,0 1 0 0 0,1-1 0 0 0,0 0 0 0 0,0 1 0 0 0,1 0 0 0 0,-1 1 0 0 0,1-1 0 0 0,-1 1 0 0 0,1 0 0 0 0,0 0 0 0 0,1 1 0 0 0,-1 0 0 0 0,0 0 0 0 0,1 0 0 0 0,10-1 0 0 0,4 2 0 0 0,-1 1 0 0 0,0 0 0 0 0,0 2 0 0 0,1 0 0 0 0,-1 1 0 0 0,0 1 0 0 0,-1 1 0 0 0,1 1 0 0 0,-1 1 0 0 0,0 0 0 0 0,-1 1 0 0 0,1 1 0 0 0,-2 1 0 0 0,1 1 0 0 0,30 25 0 0 0,-42-31 0 0 0,-1 0 0 0 0,1 0 0 0 0,-1 1 0 0 0,0 0 0 0 0,-1 0 0 0 0,1 0 0 0 0,-1 1 0 0 0,0 0 0 0 0,-1-1 0 0 0,5 12 0 0 0,-7-14 0 0 0,0 1 0 0 0,0-1 0 0 0,-1 0 0 0 0,1 1 0 0 0,-1-1 0 0 0,0 1 0 0 0,0-1 0 0 0,0 1 0 0 0,0-1 0 0 0,-1 0 0 0 0,0 1 0 0 0,0-1 0 0 0,0 0 0 0 0,-1 1 0 0 0,1-1 0 0 0,-1 0 0 0 0,0 0 0 0 0,0 0 0 0 0,-3 3 0 0 0,-4 6 0 0 0,-1-1 0 0 0,0 0 0 0 0,-1 0 0 0 0,0-1 0 0 0,-1-1 0 0 0,0 0 0 0 0,-1-1 0 0 0,0 0 0 0 0,-17 8 0 0 0,12-7 0 0 0,-1-2 0 0 0,1 0 0 0 0,-2-1 0 0 0,1-1 0 0 0,-1-1 0 0 0,-33 5 0 0 0,45-10 0 0 0,13 7 0 0 0,6 1 0 0 0,261 145 0 0 0,-205-117-73 0 0,-50-32-3107 0 0,1-6-8160 0 0,-11 0 8227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442 51 740 0 0,'1'-1'570'0'0,"-1"0"0"0"0,1 0 0 0 0,0 0 0 0 0,-1 0 0 0 0,0 0 0 0 0,1 0 0 0 0,-1 0-1 0 0,0 0 1 0 0,1 0 0 0 0,-1 0 0 0 0,0 0 0 0 0,0 0 0 0 0,0 0 0 0 0,0 0 0 0 0,0 0 0 0 0,0 0 0 0 0,0 0 0 0 0,0 0 0 0 0,-1-1 0 0 0,1 0 0 0 0,-3-5 1310 0 0,2 5-2944 0 0,-1 0 1259 0 0,1 1 1 0 0,0 0-1 0 0,-1-1 1 0 0,1 1 0 0 0,0 0-1 0 0,-1 0 1 0 0,0 0-1 0 0,1 0 1 0 0,-1 0-1 0 0,0 1 1 0 0,1-1 0 0 0,-1 0-1 0 0,0 1 1 0 0,0-1-1 0 0,0 1 1 0 0,1 0 0 0 0,-1-1-1 0 0,0 1 1 0 0,-3 0-1 0 0,1 0 274 0 0,-9-2 169 0 0,0 2-1 0 0,0 0 1 0 0,0 0 0 0 0,1 1 0 0 0,-1 1-1 0 0,0 0 1 0 0,-24 7 0 0 0,-2 4 407 0 0,-39 20 1 0 0,61-26-652 0 0,2 1 0 0 0,-1 0 0 0 0,1 2 1 0 0,1 0-1 0 0,-14 12 0 0 0,23-19-233 0 0,1 1 0 0 0,0 0 0 0 0,-1 1 0 0 0,2-1 0 0 0,-1 1 0 0 0,0-1 0 0 0,1 1 0 0 0,0 0 0 0 0,0 0-1 0 0,1 1 1 0 0,-1-1 0 0 0,1 1 0 0 0,0-1 0 0 0,1 1 0 0 0,-1 0 0 0 0,1-1 0 0 0,0 1 0 0 0,0 8 0 0 0,2-9-79 0 0,0 0 1 0 0,0 0 0 0 0,0 0-1 0 0,1 0 1 0 0,0 0-1 0 0,0-1 1 0 0,0 1-1 0 0,1-1 1 0 0,-1 1 0 0 0,1-1-1 0 0,0 0 1 0 0,0 0-1 0 0,0 0 1 0 0,8 6-1 0 0,-1 0 170 0 0,1-1 0 0 0,1 0 0 0 0,24 14 0 0 0,-21-14-252 0 0,1-2 0 0 0,0 0 0 0 0,0 0 0 0 0,1-2 0 0 0,-1 0 0 0 0,1-1 0 0 0,0-1 0 0 0,0 0 0 0 0,1-1 0 0 0,-1-1 0 0 0,0 0 0 0 0,1-2 0 0 0,-1 0 0 0 0,0-1 0 0 0,0 0 0 0 0,0-2 0 0 0,17-5 0 0 0,16-13-13439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36 229 7693 0 0,'-7'5'3652'0'0,"0"1"1"0"0,1-1 0 0 0,-9 11 2409 0 0,24-9-4322 0 0,-5-7-1456 0 0,0 1-1 0 0,-1 0 1 0 0,1-1-1 0 0,0 0 1 0 0,0 0-1 0 0,4-1 1 0 0,-4 1-271 0 0,7-1 121 0 0,0 0 1 0 0,0-1 0 0 0,0 0 0 0 0,-1-1 0 0 0,1 0 0 0 0,0-1 0 0 0,-1 0 0 0 0,0-1 0 0 0,0 0-1 0 0,0 0 1 0 0,-1-1 0 0 0,0 0 0 0 0,0-1 0 0 0,0 0 0 0 0,-1 0 0 0 0,0-1 0 0 0,0 0 0 0 0,-1 0-1 0 0,0-1 1 0 0,-1 0 0 0 0,0 0 0 0 0,0-1 0 0 0,-1 0 0 0 0,0 0 0 0 0,0 0 0 0 0,-2 0 0 0 0,1-1-1 0 0,-1 1 1 0 0,-1-1 0 0 0,1 0 0 0 0,-1-14 0 0 0,0 22-135 0 0,-1 0 0 0 0,-7-20 0 0 0,6 23 0 0 0,0 0 0 0 0,0 0 0 0 0,0 0 0 0 0,0 0 0 0 0,0 0 0 0 0,0 0 0 0 0,-1 0 0 0 0,1 0 0 0 0,0 0 0 0 0,0 0 0 0 0,0 0 0 0 0,0 0 0 0 0,0 1 0 0 0,0-1 0 0 0,0 0 0 0 0,0 0 0 0 0,0 0 0 0 0,-1 0 0 0 0,1 0 0 0 0,0 0 0 0 0,0 0 0 0 0,0 0 0 0 0,0 0 0 0 0,0 0 0 0 0,0 0 0 0 0,0 0 0 0 0,0 0 0 0 0,-1 0 0 0 0,1 0 0 0 0,0 0 0 0 0,0 0 0 0 0,0 0 0 0 0,0 0 0 0 0,0 0 0 0 0,0 0 0 0 0,0 0 0 0 0,0 0 0 0 0,0-1 0 0 0,-1 1 0 0 0,1 0 0 0 0,0 0 0 0 0,0 0 0 0 0,0 0 0 0 0,0 0 0 0 0,0 0 0 0 0,0 0 0 0 0,0 0 0 0 0,0 0 0 0 0,0 0 0 0 0,0 0 0 0 0,0-1 0 0 0,0 1 0 0 0,0 0 0 0 0,0 0 0 0 0,0 0 0 0 0,0 0 0 0 0,0 0 0 0 0,0 0 0 0 0,0 0 0 0 0,0 0 0 0 0,0 0 0 0 0,0-1 0 0 0,0 1 0 0 0,0 0 0 0 0,0 0 0 0 0,0 0 0 0 0,-2 3 0 0 0,1 1 0 0 0,0-1 0 0 0,0 1 0 0 0,0 0 0 0 0,0-1 0 0 0,1 1 0 0 0,0 0 0 0 0,0 6 0 0 0,1 42 0 0 0,0-34 0 0 0,19 158 0 0 0,-2-44 0 0 0,-13-108-11708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31 760 0 0,'-2'-5'1155'0'0,"-14"-21"14682"0"0,16 30-14685 0 0,2 39 2186 0 0,12 61 0 0 0,2 42-423 0 0,-1 79-428 0 0,-10-213-3243 0 0,-2-7-2621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2 972 0 0,'-14'-1'1818'0'0,"-11"2"11426"0"0,30 1-11483 0 0,15 4-227 0 0,0-1-1 0 0,0-1 1 0 0,33 3-1 0 0,73 0 1700 0 0,-78-5-2322 0 0,34 2-11 0 0,-31 1 49 0 0,-1-3-1 0 0,1-2 1 0 0,66-9-1 0 0,-111 8-948 0 0,-5 1 0 0 0,1 0 0 0 0,-1 0 0 0 0,1 0 0 0 0,-1 0 0 0 0,1-1 0 0 0,-1 1 0 0 0,1 0 0 0 0,-1-1 0 0 0,1 0 0 0 0,-1 1 0 0 0,1-1 0 0 0,1-1 0 0 0,-2 1-244 0 0,0 1 1 0 0,-1 0-1 0 0,1-1 1 0 0,-1 1-1 0 0,1 0 0 0 0,-1-1 1 0 0,1 1-1 0 0,-1-1 0 0 0,0 1 1 0 0,1-1-1 0 0,-1 1 1 0 0,1-1-1 0 0,-1 1 0 0 0,0-1 1 0 0,1 1-1 0 0,-1-1 1 0 0,0 1-1 0 0,0-1 0 0 0,0 0 1 0 0,1 1-1 0 0,-1-1 1 0 0,0 1-1 0 0,0-1 0 0 0,0 0 1 0 0,0 1-1 0 0,0-1 0 0 0,0 1 1 0 0,0-1-1 0 0,0 0 1 0 0,0 1-1 0 0,0-1 0 0 0,-1 0 1 0 0,1 1-1 0 0,0-1 1 0 0,0 1-1 0 0,0-1 0 0 0,-1 1 1 0 0,1-1-1 0 0,0 0 0 0 0,-1 1 1 0 0,1-1-1 0 0,0 1 1 0 0,-1-1-1 0 0,1 1 0 0 0,-1 0 1 0 0,1-1-1 0 0,-1 1 1 0 0,0-1-1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0 166 736 0 0,'58'85'10020'0'0,"118"186"-3649"0"0,-127-189-3934 0 0,3-2 0 0 0,4-2 0 0 0,84 89 0 0 0,-139-165-2333 0 0,1 0 1 0 0,0-1-1 0 0,-1 1 0 0 0,1-1 0 0 0,0 1 0 0 0,0-1 0 0 0,0 0 1 0 0,0 0-1 0 0,0 0 0 0 0,1 0 0 0 0,-1 0 0 0 0,0 0 1 0 0,0-1-1 0 0,4 1 0 0 0,-5-1-56 0 0,1 0 1 0 0,-1 0-1 0 0,0 0 0 0 0,1 0 0 0 0,-1-1 1 0 0,0 1-1 0 0,1 0 0 0 0,-1-1 0 0 0,0 1 1 0 0,0-1-1 0 0,0 1 0 0 0,1-1 1 0 0,-1 0-1 0 0,0 1 0 0 0,0-1 0 0 0,0 0 1 0 0,0 0-1 0 0,0 0 0 0 0,0 0 0 0 0,0 0 1 0 0,0 0-1 0 0,-1 0 0 0 0,1 0 1 0 0,0 0-1 0 0,-1 0 0 0 0,2-3 0 0 0,11-29 182 0 0,-1-1 0 0 0,-1 0 0 0 0,-2-1-1 0 0,6-51 1 0 0,1 2-33 0 0,11-40 88 0 0,52-267 1110 0 0,-64 307-1400 0 0,-15 83-122 0 0,1 0 0 0 0,-1 0 0 0 0,0 0 0 0 0,0 0 0 0 0,1 0 0 0 0,-1 0 0 0 0,1 0 0 0 0,-1 0 0 0 0,1 0 0 0 0,-1 0 0 0 0,1 0 0 0 0,0 0 0 0 0,0 1 0 0 0,-1-1 0 0 0,1 0 0 0 0,0 0-1 0 0,0 1 1 0 0,0-1 0 0 0,0 0 0 0 0,-1 1 0 0 0,1-1 0 0 0,0 1 0 0 0,0-1 0 0 0,0 1 0 0 0,0 0 0 0 0,0-1 0 0 0,1 1 0 0 0,-1 0 0 0 0,0 0 0 0 0,0 0 0 0 0,0 0 0 0 0,0 0 0 0 0,0 0 0 0 0,2 0 0 0 0,5 1-1641 0 0,1-1 0 0 0,-1 2 0 0 0,15 3 1 0 0,-6-1-398 0 0,33 5-1106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423 75 252 0 0,'2'-6'776'0'0,"-1"3"-219"0"0,1 0 1 0 0,-2 0 0 0 0,1 0-1 0 0,0-1 1 0 0,0 1-1 0 0,-1 0 1 0 0,0 0 0 0 0,0 0-1 0 0,1 0 1 0 0,-2-1 0 0 0,1 1-1 0 0,0 0 1 0 0,-1 0 0 0 0,1 0-1 0 0,-1 0 1 0 0,0 0-1 0 0,-3-6 1 0 0,4 8-452 0 0,-1 1 1 0 0,0-1-1 0 0,0 0 0 0 0,0 1 0 0 0,0-1 1 0 0,0 1-1 0 0,0-1 0 0 0,0 1 0 0 0,0 0 1 0 0,0-1-1 0 0,0 1 0 0 0,0 0 1 0 0,-1 0-1 0 0,1 0 0 0 0,0-1 0 0 0,0 1 1 0 0,0 0-1 0 0,0 0 0 0 0,0 1 0 0 0,-2-1 1 0 0,-21 5 1126 0 0,23-5-1147 0 0,-23 6 332 0 0,0 2 0 0 0,1 1 0 0 0,0 0 0 0 0,1 2 1 0 0,0 1-1 0 0,1 0 0 0 0,0 2 0 0 0,1 0 0 0 0,0 1 0 0 0,1 1 0 0 0,1 1 0 0 0,1 1 1 0 0,0 0-1 0 0,2 1 0 0 0,-26 40 0 0 0,37-51-268 0 0,0-1 0 0 0,0 2 1 0 0,1-1-1 0 0,0 0 0 0 0,0 1 0 0 0,1-1 1 0 0,0 1-1 0 0,1 0 0 0 0,0 0 0 0 0,0 0 1 0 0,1 0-1 0 0,0 0 0 0 0,2 13 1 0 0,-1-16-56 0 0,1 1 1 0 0,-1-1-1 0 0,2 0 1 0 0,-1 0 0 0 0,1 0-1 0 0,-1 0 1 0 0,2 0 0 0 0,-1 0-1 0 0,1-1 1 0 0,0 0 0 0 0,0 1-1 0 0,0-1 1 0 0,1-1 0 0 0,-1 1-1 0 0,1-1 1 0 0,0 0 0 0 0,1 0-1 0 0,10 6 1 0 0,-4-3 76 0 0,1-1 0 0 0,-1 0 0 0 0,1-1-1 0 0,0-1 1 0 0,1 0 0 0 0,-1 0 0 0 0,1-2 0 0 0,21 3 0 0 0,-25-5-54 0 0,1 0 0 0 0,-1 0 1 0 0,1-1-1 0 0,-1-1 0 0 0,0 0 1 0 0,1 0-1 0 0,-1-1 0 0 0,0 0 1 0 0,-1-1-1 0 0,1 0 1 0 0,17-10-1 0 0,11-5-2706 0 0,-9 12-7793 0 0,-19 6 7769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81 492 0 0,'0'-39'3807'0'0,"0"37"-3379"0"0,0-1 0 0 0,0 0 0 0 0,-1 1 0 0 0,1-1 0 0 0,-1 1 0 0 0,0-1 0 0 0,0 1 1 0 0,0-1-1 0 0,0 1 0 0 0,0 0 0 0 0,0 0 0 0 0,-3-4 0 0 0,3 5-259 0 0,0 1 0 0 0,0-1 0 0 0,0 0 1 0 0,0 1-1 0 0,0-1 0 0 0,0 1 0 0 0,0-1 0 0 0,0 1 0 0 0,0-1 0 0 0,0 1 0 0 0,-1 0 0 0 0,1 0 0 0 0,0 0 0 0 0,0-1 0 0 0,0 1 0 0 0,-1 0 0 0 0,1 0 0 0 0,0 1 1 0 0,0-1-1 0 0,0 0 0 0 0,0 0 0 0 0,-1 0 0 0 0,1 1 0 0 0,0-1 0 0 0,0 1 0 0 0,0-1 0 0 0,0 1 0 0 0,0-1 0 0 0,0 1 0 0 0,0 0 0 0 0,0-1 0 0 0,-1 2 1 0 0,-5 3 346 0 0,0 1 1 0 0,1-1 0 0 0,-8 9-1 0 0,9-9-213 0 0,-4 5 163 0 0,-1 1 1 0 0,2 0-1 0 0,-1 0 0 0 0,2 0 0 0 0,-1 1 1 0 0,1 0-1 0 0,1 1 0 0 0,-7 20 0 0 0,11-27-288 0 0,0 1 0 0 0,0-1 0 0 0,1 0 0 0 0,0 1 0 0 0,0-1 0 0 0,1 1 0 0 0,0 0 0 0 0,0-1 0 0 0,1 1 0 0 0,-1-1 0 0 0,1 1 0 0 0,1-1 0 0 0,-1 0 0 0 0,1 1 0 0 0,0-1 0 0 0,1 0 0 0 0,-1 0-1 0 0,1 0 1 0 0,0-1 0 0 0,6 8 0 0 0,-1-3 46 0 0,0 0 0 0 0,1 0-1 0 0,1-1 1 0 0,0 0 0 0 0,0 0-1 0 0,0-1 1 0 0,1-1 0 0 0,0 0-1 0 0,1 0 1 0 0,0-1 0 0 0,0-1-1 0 0,0 0 1 0 0,1 0 0 0 0,16 3-1 0 0,-14-5-87 0 0,1 0-1 0 0,-1-2 0 0 0,1 0 0 0 0,0 0 1 0 0,-1-1-1 0 0,1-1 0 0 0,0-1 1 0 0,-1 0-1 0 0,1-1 0 0 0,-1-1 1 0 0,25-9-1 0 0,54-28-1497 0 0,-83 35 367 0 0,0-1 0 0 0,-1 0 0 0 0,1 0 0 0 0,-1-1 0 0 0,-1 0 0 0 0,10-11 0 0 0,-11 7-6873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53 72 0 0,'-46'2'1744'0'0,"1"-1"4512"0"0,23 1 5975 0 0,43-4-9535 0 0,44-1 0 0 0,5 0-1058 0 0,-59 2-2200 0 0,0-1 0 0 0,-1 0 0 0 0,1-1 0 0 0,14-5 0 0 0,-22 7 207 0 0,-1 0 0 0 0,1-1 1 0 0,0 1-1 0 0,-1-1 0 0 0,1 0 0 0 0,-1 0 1 0 0,3-2-1 0 0,1-6-6688 0 0,-5 1 4534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05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77 474 7313 0 0,'0'0'12741'0'0,"-5"-1"-11160"0"0,2 0-1323 0 0,0 0 0 0 0,0 0 0 0 0,0 0 0 0 0,0 0 0 0 0,0-1 1 0 0,0 1-1 0 0,0-1 0 0 0,0 1 0 0 0,1-1 0 0 0,-1 0 0 0 0,1 0 0 0 0,-1 0 1 0 0,1 0-1 0 0,0-1 0 0 0,0 1 0 0 0,0-1 0 0 0,0 1 0 0 0,0-1 1 0 0,1 0-1 0 0,-2-2 0 0 0,-1-4-54 0 0,1 0 0 0 0,0 0 1 0 0,1 1-1 0 0,0-2 0 0 0,0 1 0 0 0,1 0 1 0 0,0 0-1 0 0,1 0 0 0 0,0-1 0 0 0,1-13 1 0 0,2 9-130 0 0,-1 0 0 0 0,2 0 0 0 0,0 1 0 0 0,0 0 0 0 0,1-1 0 0 0,1 2 0 0 0,0-1 0 0 0,1 1 0 0 0,0 0 0 0 0,1 0 0 0 0,1 1 1 0 0,-1 0-1 0 0,13-11 0 0 0,-7 8-10 0 0,1 1 1 0 0,1 1-1 0 0,0 0 1 0 0,1 1-1 0 0,0 0 1 0 0,0 2-1 0 0,1 0 1 0 0,32-11-1 0 0,-35 16 14 0 0,1 0-1 0 0,-1 0 1 0 0,1 2-1 0 0,0 0 1 0 0,0 0-1 0 0,0 2 1 0 0,0 0-1 0 0,0 0 1 0 0,0 2-1 0 0,0 0 0 0 0,0 1 1 0 0,-1 1-1 0 0,1 0 1 0 0,23 10-1 0 0,-36-13-66 0 0,-1 0-1 0 0,1 0 1 0 0,-1 0-1 0 0,1 1 1 0 0,-1-1-1 0 0,0 1 1 0 0,1-1-1 0 0,-1 1 1 0 0,0 0 0 0 0,0 0-1 0 0,0 0 1 0 0,-1 0-1 0 0,1 0 1 0 0,0 0-1 0 0,-1 1 1 0 0,1-1-1 0 0,-1 0 1 0 0,0 1-1 0 0,0-1 1 0 0,0 1-1 0 0,0 0 1 0 0,0-1-1 0 0,-1 1 1 0 0,1 0-1 0 0,-1-1 1 0 0,1 1-1 0 0,-1 0 1 0 0,0 4-1 0 0,-1-4-28 0 0,0 0-1 0 0,0 1 1 0 0,0-1-1 0 0,0 0 1 0 0,-1 0-1 0 0,1 1 0 0 0,-1-1 1 0 0,0 0-1 0 0,0-1 1 0 0,0 1-1 0 0,0 0 0 0 0,0 0 1 0 0,-1-1-1 0 0,1 0 1 0 0,-1 1-1 0 0,1-1 1 0 0,-1 0-1 0 0,0 0 0 0 0,0 0 1 0 0,0-1-1 0 0,-6 3 1 0 0,-2 1-96 0 0,-69 25-846 0 0,80-29 933 0 0,-1-1 1 0 0,0 0-1 0 0,0 0 0 0 0,1 0 0 0 0,-1 0 1 0 0,0 1-1 0 0,1-1 0 0 0,-1 0 0 0 0,0 1 0 0 0,1-1 1 0 0,-1 0-1 0 0,1 1 0 0 0,-1-1 0 0 0,0 1 1 0 0,1-1-1 0 0,-1 1 0 0 0,1-1 0 0 0,-1 1 0 0 0,1-1 1 0 0,0 1-1 0 0,-1 0 0 0 0,1-1 0 0 0,0 1 1 0 0,-1 0-1 0 0,1-1 0 0 0,0 1 0 0 0,-1 0 0 0 0,1-1 1 0 0,0 1-1 0 0,0 1 0 0 0,0-1 9 0 0,1 1 1 0 0,-1-1-1 0 0,1 1 0 0 0,-1-1 1 0 0,1 1-1 0 0,0-1 0 0 0,-1 1 0 0 0,1-1 1 0 0,0 0-1 0 0,0 1 0 0 0,0-1 1 0 0,0 0-1 0 0,2 2 0 0 0,6 6 41 0 0,1-1-1 0 0,18 13 1 0 0,-23-18-65 0 0,126 85 404 0 0,89 66 970 0 0,-202-140-1119 0 0,0 2 0 0 0,17 19 0 0 0,-31-30-182 0 0,0-1-1 0 0,0 1 0 0 0,-1 0 0 0 0,1 0 0 0 0,-1 0 0 0 0,0 0 0 0 0,0 1 0 0 0,-1-1 0 0 0,0 1 1 0 0,0 0-1 0 0,0-1 0 0 0,-1 1 0 0 0,2 10 0 0 0,-3-14-31 0 0,0 0 0 0 0,0 0 0 0 0,-1 0 0 0 0,1 0 0 0 0,-1 0 0 0 0,1 0 0 0 0,-1 0 0 0 0,1 0 0 0 0,-1 0 0 0 0,0 0 0 0 0,0 0 0 0 0,0-1 0 0 0,0 1 0 0 0,-1 0 0 0 0,1-1 0 0 0,0 1 0 0 0,-1-1 0 0 0,-1 2 0 0 0,-1 0 0 0 0,0 0 0 0 0,0 0 0 0 0,0-1 0 0 0,0 0 0 0 0,0 0 0 0 0,-1 0 0 0 0,-6 2 0 0 0,-5 0 0 0 0,1-1 0 0 0,-1 0 0 0 0,-29 0 0 0 0,-5-3 0 0 0,-21-2 0 0 0,40 0 0 0 0,-195-20 0 0 0,170 13 0 0 0,1-2 0 0 0,-55-18 0 0 0,103 26 0 0 0,-1 1 0 0 0,1-2 0 0 0,0 1 0 0 0,0-1 0 0 0,-10-7 0 0 0,16 11-247 0 0,1-1 1 0 0,0 1-1 0 0,-1 0 1 0 0,1-1-1 0 0,0 1 1 0 0,-1-1-1 0 0,1 1 1 0 0,0-1-1 0 0,0 1 1 0 0,0 0-1 0 0,-1-1 1 0 0,1 1-1 0 0,0-1 1 0 0,0 1-1 0 0,0-1 0 0 0,0 1 1 0 0,0-1-1 0 0,0 1 1 0 0,0-1-1 0 0,0 0 1 0 0,0 1-1 0 0,0-1 1 0 0,0 1-1 0 0,0-1 1 0 0,0 1-1 0 0,0-1 1 0 0,0 1-1 0 0,0-1 1 0 0,1 1-1 0 0,-1 0 1 0 0,0-1-1 0 0,0 1 0 0 0,1-1 1 0 0,-1 1-1 0 0,0-1 1 0 0,1 1-1 0 0,-1 0 1 0 0,0-1-1 0 0,1 1 1 0 0,-1 0-1 0 0,1-1 1 0 0,-1 1-1 0 0,0 0 1 0 0,1-1-1 0 0,-1 1 1 0 0,1 0-1 0 0,-1 0 0 0 0,1 0 1 0 0,-1-1-1 0 0,1 1 1 0 0,6-5-3214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24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10 356 0 0,'-3'-2'731'0'0,"0"1"0"0"0,0-1 0 0 0,0 1 0 0 0,0 0 0 0 0,0 0 0 0 0,-1 1 1 0 0,1-1-1 0 0,0 1 0 0 0,-1-1 0 0 0,1 1 0 0 0,0 0 0 0 0,-5 1 0 0 0,3 0-110 0 0,0 1 1 0 0,1-1-1 0 0,-1 1 1 0 0,1 0-1 0 0,0 0 0 0 0,-1 1 1 0 0,1-1-1 0 0,-4 4 1 0 0,-5 3 314 0 0,1 0 1 0 0,1 1-1 0 0,-1 1 0 0 0,1 0 1 0 0,1 0-1 0 0,-18 25 1 0 0,25-31-647 0 0,0 1 0 0 0,0-1 1 0 0,0 1-1 0 0,0 0 0 0 0,1 0 1 0 0,0 0-1 0 0,0 0 0 0 0,1 0 1 0 0,-1 1-1 0 0,1-1 0 0 0,1 0 1 0 0,-1 1-1 0 0,1-1 0 0 0,0 1 1 0 0,1-1-1 0 0,-1 0 1 0 0,1 1-1 0 0,1-1 0 0 0,2 10 1 0 0,0-7-102 0 0,0-1 1 0 0,0 0 0 0 0,1 0 0 0 0,0 0 0 0 0,1 0 0 0 0,-1-1 0 0 0,1 0 0 0 0,1 0 0 0 0,-1-1 0 0 0,1 0 0 0 0,0 0 0 0 0,1 0 0 0 0,-1-1 0 0 0,1 0 0 0 0,0-1 0 0 0,1 0-1 0 0,-1 0 1 0 0,1 0 0 0 0,-1-1 0 0 0,18 3 0 0 0,-7-2-108 0 0,-1-1 0 0 0,1 0 0 0 0,0-2-1 0 0,0 0 1 0 0,0-2 0 0 0,0 0 0 0 0,-1-1-1 0 0,1 0 1 0 0,26-8 0 0 0,-18 0-753 0 0,0-1 0 0 0,0-1 0 0 0,-1-1-1 0 0,45-30 1 0 0,-45 21-1579 0 0,-25 21 1909 0 0,0 0 0 0 0,0 0 0 0 0,-1 0 0 0 0,1 0 0 0 0,0 0 0 0 0,-1 0 1 0 0,1 0-1 0 0,0-1 0 0 0,-1 1 0 0 0,0 0 0 0 0,1 0 0 0 0,-1 0 1 0 0,1-3-1 0 0,-1-7-8841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272 160 228 0 0,'-43'-13'2348'0'0,"-59"-10"1"0"0,3 11 4921 0 0,71 4 2328 0 0,44 1-8731 0 0,0 0 0 0 0,0 1 0 0 0,0 0 0 0 0,28-4 0 0 0,1-2 173 0 0,207-42 1290 0 0,-247 53-2866 0 0,1 1-1 0 0,-1 0 1 0 0,1 0-1 0 0,0 0 1 0 0,-1 1-1 0 0,8 1 1 0 0,15 6-7198 0 0,-15-4 4646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1 144 12 0 0,'1'2'494'0'0,"1"1"1"0"0,0 0-1 0 0,0-1 0 0 0,0 1 0 0 0,1-1 1 0 0,-1 1-1 0 0,0-1 0 0 0,1 0 0 0 0,0 0 1 0 0,-1 0-1 0 0,1-1 0 0 0,0 1 0 0 0,0-1 1 0 0,5 2-1 0 0,-2-1 232 0 0,0 0 1 0 0,0-1-1 0 0,1 0 0 0 0,-1 0 1 0 0,1 0-1 0 0,-1-1 1 0 0,7-1-1 0 0,3 0 324 0 0,0-1-1 0 0,0-1 1 0 0,-1-1-1 0 0,0 0 1 0 0,21-9-1 0 0,-23 7-435 0 0,1-1 0 0 0,-1 0 0 0 0,0-1-1 0 0,-1-1 1 0 0,21-17 0 0 0,48-59 2641 0 0,-80 84-3222 0 0,-1 1 52 0 0,0-1 0 0 0,1 1 0 0 0,-1-1 0 0 0,1 1 0 0 0,-1-1 0 0 0,1 1 0 0 0,-1-1 0 0 0,1 1 0 0 0,-1-1 0 0 0,1 1 1 0 0,-1 0-1 0 0,1-1 0 0 0,-1 1 0 0 0,1 0 0 0 0,0-1 0 0 0,-1 1 0 0 0,1 0 0 0 0,-1 0 0 0 0,1 0 0 0 0,0 0 0 0 0,-1-1 0 0 0,2 1 0 0 0,-1 1-43 0 0,-1-1 0 0 0,1 0 0 0 0,-1 1 0 0 0,0-1-1 0 0,1 1 1 0 0,-1-1 0 0 0,0 1 0 0 0,1-1 0 0 0,-1 1 0 0 0,0-1 0 0 0,0 1 0 0 0,1-1 0 0 0,-1 1 0 0 0,0-1 0 0 0,0 1-1 0 0,0-1 1 0 0,0 1 0 0 0,1-1 0 0 0,-1 1 0 0 0,0 0 0 0 0,0 0 0 0 0,-2 44 631 0 0,1-33-232 0 0,-1 19-314 0 0,-2 45 945 0 0,10 141-1 0 0,-6-208-1074 0 0,1-5 444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62 232 0 0,'0'-40'3189'0'0,"0"18"6922"0"0,9 119-5636 0 0,-11 64-1721 0 0,3 59-402 0 0,0-203-2293 0 0,5 37 544 0 0,-5-49-781 0 0,-1-1 0 0 0,2 0-1 0 0,-1 0 1 0 0,0 0 0 0 0,1 0 0 0 0,0 0 0 0 0,0-1 0 0 0,0 1 0 0 0,0 0-1 0 0,3 3 1 0 0,-4-7 35 0 0,-1 0-1 0 0,1 1 0 0 0,-1-1 1 0 0,0 0-1 0 0,1 0 1 0 0,-1 0-1 0 0,1 0 0 0 0,-1 0 1 0 0,1 0-1 0 0,-1 1 1 0 0,1-1-1 0 0,-1 0 0 0 0,0 0 1 0 0,1 0-1 0 0,-1 0 0 0 0,1-1 1 0 0,-1 1-1 0 0,1 0 1 0 0,-1 0-1 0 0,1 0 0 0 0,-1 0 1 0 0,0 0-1 0 0,1-1 0 0 0,-1 1 1 0 0,1 0-1 0 0,-1 0 1 0 0,0 0-1 0 0,1-1 0 0 0,-1 1 1 0 0,0 0-1 0 0,1-1 0 0 0,-1 1 1 0 0,1-1-1 0 0,8-11-4821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115 120 4788 0 0,'-64'-9'7206'0'0,"14"1"2929"0"0,51 8-10015 0 0,1 0 0 0 0,0 0-1 0 0,0 0 1 0 0,0 0 0 0 0,-1-1 0 0 0,1 1 0 0 0,0-1 0 0 0,-1 1 0 0 0,1-1 0 0 0,0 1 0 0 0,1-2 0 0 0,6-2 163 0 0,51-7 1372 0 0,1 2-1 0 0,82-1 1 0 0,-20 2-299 0 0,60-14-3893 0 0,-63-3-8311 0 0,-90 16 7971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0 204 144 0 0,'3'-6'790'0'0,"0"0"0"0"0,0 0 1 0 0,0 1-1 0 0,0-1 0 0 0,1 1 0 0 0,0 0 0 0 0,0-1 1 0 0,1 2-1 0 0,0-1 0 0 0,-1 0 0 0 0,9-5 0 0 0,-4 5 115 0 0,-1 0 0 0 0,1 0 0 0 0,0 1-1 0 0,0 0 1 0 0,1 1 0 0 0,18-5-1 0 0,5 2 669 0 0,1 2 0 0 0,0 2 1 0 0,51 2-1 0 0,-83 0-1544 0 0,46 1 763 0 0,61 3 684 0 0,1-6-1 0 0,113-16 0 0 0,-197 12-1293 0 0,1-1 0 0 0,-2-1 0 0 0,1-1-1 0 0,-1-1 1 0 0,37-22 0 0 0,-59 30-69 0 0,-39 50 394 0 0,16-16-396 0 0,2-1 1 0 0,1 2-1 0 0,1 1 0 0 0,2 0 1 0 0,2 0-1 0 0,0 1 0 0 0,-10 64 1 0 0,19-75 32 0 0,1-1 0 0 0,1 1 0 0 0,1-1-1 0 0,2 1 1 0 0,0-1 0 0 0,7 31 0 0 0,-6-40-67 0 0,0-1 0 0 0,2 0 0 0 0,-1 0 1 0 0,2 0-1 0 0,0 0 0 0 0,0-1 0 0 0,1 0 0 0 0,1 0 0 0 0,0-1 0 0 0,0 0 0 0 0,1 0 0 0 0,11 9 0 0 0,-12-14-126 0 0,-6-5-54 0 0,0 0 0 0 0,0 0 1 0 0,0 0-1 0 0,0 1 0 0 0,0-1 0 0 0,0 1 0 0 0,0 0 1 0 0,-1-1-1 0 0,1 1 0 0 0,1 3 0 0 0,-6-5-86 0 0,-63 6-400 0 0,-143 17-135 0 0,176-18 783 0 0,0 2 0 0 0,1 2 1 0 0,0 1-1 0 0,-38 17 0 0 0,68-26 9 0 0,-1 0 0 0 0,1 0-1 0 0,0 0 1 0 0,0 0 0 0 0,0 1 0 0 0,-1-1 0 0 0,1 1-1 0 0,1-1 1 0 0,-1 1 0 0 0,0 0 0 0 0,0-1-1 0 0,1 1 1 0 0,-1 0 0 0 0,-2 4 0 0 0,5-4-21 0 0,1-1-1 0 0,-1 0 1 0 0,0 0 0 0 0,1 0 0 0 0,-1 0 0 0 0,0 0-1 0 0,1 0 1 0 0,0 0 0 0 0,-1 0 0 0 0,3 0 0 0 0,-4-1-14 0 0,7 3 133 0 0,1-1 0 0 0,-1 0-1 0 0,0-1 1 0 0,1 0 0 0 0,0 0 0 0 0,-1 0 0 0 0,12-2 0 0 0,-3 1-72 0 0,67 0-110 0 0,0-4 0 0 0,94-17 0 0 0,-175 20-543 0 0,3 1-205 0 0,46-5-2684 0 0,7 0-6051 0 0,-32 1 6348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21 640 0 0,'-12'-20'9478'0'0,"10"20"-9130"0"0,-1 0 0 0 0,1-1 0 0 0,-1 1 1 0 0,1 0-1 0 0,-1 1 0 0 0,1-1 0 0 0,0 0 1 0 0,-1 1-1 0 0,1-1 0 0 0,-1 1 0 0 0,1 0 0 0 0,0 0 1 0 0,-1 0-1 0 0,1 0 0 0 0,0 0 0 0 0,0 1 1 0 0,0-1-1 0 0,0 0 0 0 0,0 1 0 0 0,0 0 1 0 0,0-1-1 0 0,-3 5 0 0 0,-6 5 666 0 0,1 1 0 0 0,-13 17 0 0 0,13-15-262 0 0,1 0 0 0 0,0 1 0 0 0,0 0-1 0 0,2 0 1 0 0,0 1 0 0 0,-9 30 0 0 0,14-39-560 0 0,1 0 1 0 0,0 0-1 0 0,0 0 1 0 0,0 0-1 0 0,1 0 1 0 0,0 0-1 0 0,1 0 1 0 0,-1 0-1 0 0,1 0 1 0 0,1 0-1 0 0,-1 0 1 0 0,1-1-1 0 0,0 1 1 0 0,1 0-1 0 0,0-1 1 0 0,0 1 0 0 0,0-1-1 0 0,1 0 1 0 0,5 7-1 0 0,0-2-68 0 0,2 0 0 0 0,-1-1-1 0 0,1 0 1 0 0,0-1 0 0 0,1 0-1 0 0,0-1 1 0 0,1 0 0 0 0,0-1 0 0 0,0 0-1 0 0,19 6 1 0 0,-8-4 63 0 0,1-2 1 0 0,-1-1-1 0 0,1-1 0 0 0,0 0 1 0 0,31 0-1 0 0,-42-5-510 0 0,0 0 0 0 0,0-1 0 0 0,-1-1 1 0 0,1 0-1 0 0,20-6 0 0 0,-26 6 92 0 0,-1 0-1 0 0,1-1 1 0 0,-1 0 0 0 0,0-1 0 0 0,0 1 0 0 0,0-2-1 0 0,0 1 1 0 0,-1-1 0 0 0,0 1 0 0 0,11-12 0 0 0,-12 9-1117 0 0,0-3-6515 0 0,-4 8 6374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59 60 0 0,'-8'0'579'0'0,"-42"1"2919"0"0,18 4 11017 0 0,39-6-13106 0 0,162-14 6228 0 0,-53-7-8398 0 0,-91 12-1745 0 0,-15-7-8156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191 103 40 0 0,'-117'-15'4118'0'0,"43"5"10510"0"0,83 7-13169 0 0,28-10 66 0 0,0 3 1 0 0,57-11 0 0 0,89-3 1451 0 0,-160 21-2597 0 0,7 1-470 0 0,0 0 0 0 0,0 2 0 0 0,57 8 0 0 0,-29 2-3252 0 0,-1 3-3383 0 0,-27-5 3682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0 432 0 0,'0'4'1366'0'0,"-1"27"4395"0"0,-6 40 0 0 0,-12 36 481 0 0,-3 23-1572 0 0,2 34-1701 0 0,10-101-7377 0 0,10-58-284 0 0,3-1 3547 0 0,4-1-2362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95 6133 0 0,'-1'-9'18034'0'0,"1"10"-17927"0"0,0 0 0 0 0,1 0 0 0 0,-1 0-1 0 0,1 0 1 0 0,-1 0 0 0 0,1-1 0 0 0,-1 1-1 0 0,1 0 1 0 0,-1 0 0 0 0,1 0-1 0 0,-1-1 1 0 0,1 1 0 0 0,0 0 0 0 0,0 0-1 0 0,-1-1 1 0 0,1 1 0 0 0,0-1 0 0 0,0 1-1 0 0,0-1 1 0 0,0 1 0 0 0,0-1 0 0 0,0 1-1 0 0,1-1 1 0 0,3 2 258 0 0,-1-1 0 0 0,1 0 0 0 0,-1 0 0 0 0,1 0 0 0 0,0 0 0 0 0,0-1 0 0 0,9 0-1 0 0,-12-1-275 0 0,1 1-1 0 0,0-1 0 0 0,-1 0 0 0 0,1 0 0 0 0,-1 0 0 0 0,0 0 0 0 0,1 0 1 0 0,-1 0-1 0 0,0-1 0 0 0,1 1 0 0 0,-1-1 0 0 0,0 1 0 0 0,0-1 1 0 0,-1 0-1 0 0,3-2 0 0 0,-4 3-78 0 0,1 0 1 0 0,-1 0 0 0 0,1 0-1 0 0,-1 1 1 0 0,0-1 0 0 0,0 0-1 0 0,0 0 1 0 0,1 0 0 0 0,-1 0-1 0 0,0 0 1 0 0,0 0 0 0 0,0 0-1 0 0,0 0 1 0 0,0 0-1 0 0,-1 0 1 0 0,1 0 0 0 0,0 0-1 0 0,0 1 1 0 0,-1-1 0 0 0,0-2-1 0 0,-8-15-28 0 0,6 13-132 0 0,-1 1-1 0 0,0-1 1 0 0,0 1-1 0 0,0 0 1 0 0,-1 0-1 0 0,1 0 0 0 0,-8-4 1 0 0,-3-2-1308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25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84 105 244 0 0,'-33'2'2669'0'0,"-17"0"17169"0"0,54-5-18763 0 0,21-7 164 0 0,0 1 0 0 0,0 1 0 0 0,32-5 0 0 0,34-11-782 0 0,-38 3-2747 0 0,-36 11-1111 0 0,-3-1-3856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155 608 168 0 0,'-48'160'7926'0'0,"33"-103"-2401"0"0,9-45-2668 0 0,-1-12 652 0 0,-7-16-1657 0 0,9 8-1630 0 0,1-1 0 0 0,0 0-1 0 0,1 0 1 0 0,0 0 0 0 0,1 0-1 0 0,-3-17 1 0 0,0 3 7 0 0,-7-31 326 0 0,3 0-1 0 0,-3-83 1 0 0,12 99-303 0 0,0-1 1 0 0,3 0 0 0 0,1 1 0 0 0,13-51 0 0 0,-13 75-167 0 0,0 0-1 0 0,1 0 1 0 0,0 1 0 0 0,1-1 0 0 0,1 1 0 0 0,0 1-1 0 0,1 0 1 0 0,0 0 0 0 0,1 0 0 0 0,0 1 0 0 0,1 0-1 0 0,18-15 1 0 0,-20 19-41 0 0,0 2 0 0 0,0-1 0 0 0,1 1 0 0 0,0 0-1 0 0,0 1 1 0 0,0 0 0 0 0,0 0 0 0 0,1 1 0 0 0,0 0 0 0 0,-1 1-1 0 0,1 0 1 0 0,0 1 0 0 0,0 0 0 0 0,0 0 0 0 0,0 1 0 0 0,1 1 0 0 0,-1-1-1 0 0,19 5 1 0 0,-14-1-20 0 0,-1 0-1 0 0,0 1 0 0 0,0 1 0 0 0,0 0 1 0 0,-1 1-1 0 0,0 0 0 0 0,0 1 1 0 0,0 0-1 0 0,-1 1 0 0 0,-1 1 1 0 0,15 14-1 0 0,-20-18-28 0 0,0 0 0 0 0,-1 1 0 0 0,0 0 0 0 0,0 0 1 0 0,0 0-1 0 0,-1 1 0 0 0,0-1 0 0 0,0 1 0 0 0,-1 0 0 0 0,0 0 0 0 0,-1 0 1 0 0,1 1-1 0 0,-1-1 0 0 0,-1 0 0 0 0,0 1 0 0 0,0 0 0 0 0,-1-1 0 0 0,0 1 1 0 0,0-1-1 0 0,-1 1 0 0 0,-2 11 0 0 0,-3-1 0 0 0,0 0 0 0 0,-1-1 0 0 0,0 0 0 0 0,-2 0 0 0 0,0-1 0 0 0,-1 0 0 0 0,-17 21 0 0 0,17-25-1 0 0,0-1 0 0 0,-1 0 1 0 0,-1-1-1 0 0,0 0 1 0 0,0-1-1 0 0,-1 0 1 0 0,0-1-1 0 0,-1 0 1 0 0,-20 9-1 0 0,28-16-1 0 0,0 0 1 0 0,0 0-1 0 0,0 0 0 0 0,-1-1 1 0 0,1 0-1 0 0,0-1 0 0 0,-1 1 1 0 0,-11-2-1 0 0,1 0-8 0 0,-32-9 0 0 0,48 10 18 0 0,1 0 1 0 0,-1 0 0 0 0,1-1 0 0 0,-1 1-1 0 0,1 0 1 0 0,-1 0 0 0 0,1 0-1 0 0,-1 0 1 0 0,1 0 0 0 0,-1 0 0 0 0,1 0-1 0 0,-1 0 1 0 0,0 0 0 0 0,1 0 0 0 0,-1 0-1 0 0,1 0 1 0 0,-1 0 0 0 0,1 1 0 0 0,-1-1-1 0 0,1 0 1 0 0,0 0 0 0 0,-1 0-1 0 0,1 1 1 0 0,-1-1 0 0 0,1 0 0 0 0,-1 1-1 0 0,1-1 1 0 0,-1 1 0 0 0,1 0 2 0 0,0 0 1 0 0,-1-1 0 0 0,1 1-1 0 0,0 0 1 0 0,0 0-1 0 0,0 0 1 0 0,0 0-1 0 0,0-1 1 0 0,0 1-1 0 0,0 0 1 0 0,1 0-1 0 0,-1 0 1 0 0,0 0 0 0 0,0-1-1 0 0,1 2 1 0 0,16 30 203 0 0,-16-30-196 0 0,57 84 649 0 0,3-3 1 0 0,90 93 0 0 0,-144-168-597 0 0,0-1 0 0 0,1 0-1 0 0,0 0 1 0 0,0 0 0 0 0,1-1 0 0 0,-1-1 0 0 0,14 7 0 0 0,-15-9-241 0 0,1-1 1 0 0,-1 1 0 0 0,1-1 0 0 0,-1-1 0 0 0,1 0-1 0 0,0 0 1 0 0,0 0 0 0 0,-1-1 0 0 0,1 0 0 0 0,13-2-1 0 0,73-16-3836 0 0,-31 0-4019 0 0,-33 9 5001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41 56 0 0,'-13'-9'2535'0'0,"0"1"-1"0"0,-1 1 1 0 0,-18-8-1 0 0,31 14-2411 0 0,0 1 0 0 0,0 0 0 0 0,0-1 0 0 0,0 1 1 0 0,0 0-1 0 0,0 0 0 0 0,0 0 0 0 0,0 0 0 0 0,0 0 0 0 0,-1 0 0 0 0,1 1 0 0 0,0-1 0 0 0,0 0 0 0 0,0 0 0 0 0,0 1 0 0 0,0-1 0 0 0,0 1 0 0 0,0-1 0 0 0,-1 1 0 0 0,-1 1 289 0 0,-4 0 56 0 0,1 1 0 0 0,-1-1 1 0 0,1 1-1 0 0,0 1 0 0 0,0-1 1 0 0,0 1-1 0 0,1 0 0 0 0,-1 0 1 0 0,1 1-1 0 0,-6 5 0 0 0,-4 7 711 0 0,-22 33-1 0 0,26-36-678 0 0,-1 4 111 0 0,0 0 1 0 0,1 1 0 0 0,1 0 0 0 0,0 1 0 0 0,2 0 0 0 0,-8 25-1 0 0,13-34-368 0 0,1 0 0 0 0,0 0 0 0 0,0 0 0 0 0,1 0 0 0 0,1 0 0 0 0,0 1 0 0 0,0-1-1 0 0,1 0 1 0 0,0 0 0 0 0,1 1 0 0 0,1-1 0 0 0,-1 0 0 0 0,2-1 0 0 0,4 13 0 0 0,0-9-52 0 0,-1 1 0 0 0,2-1 1 0 0,0 0-1 0 0,1-1 0 0 0,0 0 0 0 0,1-1 1 0 0,0 0-1 0 0,1-1 0 0 0,0 0 1 0 0,1 0-1 0 0,1-2 0 0 0,15 10 1 0 0,-9-8-91 0 0,0-1 0 0 0,1-1 0 0 0,0-1 0 0 0,0-1 0 0 0,1-1 0 0 0,0 0 0 0 0,0-2 0 0 0,32 2 0 0 0,-28-4-435 0 0,0-2-1 0 0,0-1 1 0 0,0-1-1 0 0,42-9 1 0 0,-48 6-684 0 0,1-1 1 0 0,21-9-1 0 0,-28 9-1036 0 0,0-1 1 0 0,0-1-1 0 0,17-12 0 0 0,-24 14-1192 0 0,-1-2 468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56 972 0 0,'-47'4'3976'0'0,"14"0"9361"0"0,40-2-11916 0 0,24 2-385 0 0,1-1-1 0 0,-1-2 0 0 0,1-1 0 0 0,0-1 0 0 0,-1-1 1 0 0,1-3-1 0 0,30-7 0 0 0,-51 10-1246 0 0,32-11-947 0 0,-41 12 858 0 0,0 1 0 0 0,0-1-1 0 0,-1 0 1 0 0,1 0-1 0 0,0 0 1 0 0,-1 0 0 0 0,1 0-1 0 0,-1 0 1 0 0,1-1-1 0 0,-1 1 1 0 0,1 0 0 0 0,-1-1-1 0 0,0 1 1 0 0,0-1 0 0 0,0 1-1 0 0,0-1 1 0 0,0 0-1 0 0,1-2 1 0 0,-1-2-3737 0 0,-1 2 2884 0 0,0 2 238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278 127 528 0 0,'-44'-14'2480'0'0,"-79"-14"0"0"0,12 10 15030 0 0,127 13-15582 0 0,28-4-1567 0 0,112-12 2073 0 0,133-11-2292 0 0,-239 35-3715 0 0,-17 2-3870 0 0,-18-1 4557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0 152 9141 0 0,'23'32'9830'0'0,"2"-5"-4621"0"0,-21-24-4889 0 0,0 0 0 0 0,1 0 0 0 0,-1 0 0 0 0,1 0 0 0 0,-1-1 0 0 0,1 0 0 0 0,0 0 0 0 0,0 0 0 0 0,0-1 0 0 0,1 1 0 0 0,-1-1 0 0 0,7 0 0 0 0,3 0-40 0 0,-1-1 0 0 0,1 0-1 0 0,-1-1 1 0 0,0-1 0 0 0,0 0 0 0 0,0-1 0 0 0,0 0 0 0 0,0-1-1 0 0,0-1 1 0 0,19-10 0 0 0,-16 7-152 0 0,-1-1 0 0 0,0-1 0 0 0,-1-1 0 0 0,0 0 0 0 0,-1-1 0 0 0,0 0 0 0 0,19-24 0 0 0,38-59-134 0 0,-70 94 250 0 0,-2 68-157 0 0,-4-5-87 0 0,-4 160 0 0 0,11-44 0 0 0,-1-170 0 0 0,4-4-160 0 0,-4-4-694 0 0,1-2-1010 0 0,18-17-6713 0 0,-13 11 4927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61 204 0 0,'11'-51'9829'0'0,"-12"45"-8467"0"0,1 6-1306 0 0,0 0 0 0 0,0 0 0 0 0,0 0 0 0 0,0-1 0 0 0,0 1 0 0 0,0 0 0 0 0,0 0 0 0 0,0 0 0 0 0,0 0 0 0 0,0 0 0 0 0,0 0 0 0 0,0 0 0 0 0,0-1 0 0 0,0 1 0 0 0,0 0-1 0 0,0 0 1 0 0,0 0 0 0 0,-1 0 0 0 0,1 0 0 0 0,0 0 0 0 0,0 0 0 0 0,0 0 0 0 0,0 0 0 0 0,0-1 0 0 0,0 1 0 0 0,0 0 0 0 0,0 0 0 0 0,0 0 0 0 0,0 0 0 0 0,-1 0 0 0 0,1 0 0 0 0,0 0 0 0 0,0 0 0 0 0,0 0 0 0 0,0 0 0 0 0,0 0 0 0 0,0 0 0 0 0,0 0 0 0 0,0 0 0 0 0,-1 0 0 0 0,1 0 0 0 0,0 0 0 0 0,0 0 0 0 0,0 0 0 0 0,0 0 0 0 0,0 0 0 0 0,0 0 0 0 0,0 0 0 0 0,-1 0 0 0 0,1 0 0 0 0,0 0 0 0 0,0 0 0 0 0,0 0 0 0 0,0 0 0 0 0,0 0 0 0 0,0 0 0 0 0,0 0 0 0 0,0 1 0 0 0,0-1 0 0 0,-1 0 0 0 0,1 0 0 0 0,0 0 0 0 0,0 0 0 0 0,0 0 0 0 0,0 0 0 0 0,0 0 0 0 0,-81 134 4577 0 0,59-93-3823 0 0,-45 91 1244 0 0,60-115-1737 0 0,1-1 0 0 0,0 1 0 0 0,2 0 0 0 0,0 0 0 0 0,0 1 0 0 0,0 23 0 0 0,3-33-173 0 0,2 0 0 0 0,-1-1 1 0 0,1 1-1 0 0,0 0 0 0 0,0 0 0 0 0,1-1 1 0 0,0 1-1 0 0,1-1 0 0 0,-1 0 1 0 0,1 1-1 0 0,1-1 0 0 0,-1 0 1 0 0,1-1-1 0 0,8 11 0 0 0,-5-9 10 0 0,1 0-1 0 0,-1-1 0 0 0,1 0 1 0 0,1-1-1 0 0,-1 0 1 0 0,1 0-1 0 0,0-1 0 0 0,1 0 1 0 0,17 7-1 0 0,-3-4 40 0 0,1-1 1 0 0,0-1-1 0 0,0-2 0 0 0,1 0 1 0 0,-1-2-1 0 0,1 0 0 0 0,0-2 1 0 0,28-3-1 0 0,-28-1-1048 0 0,-1 0 0 0 0,38-12 0 0 0,-26 4-2972 0 0,0 0-3608 0 0,-21 6 4611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449 29 492 0 0,'0'-2'404'0'0,"-1"0"1"0"0,0 1-1 0 0,0-1 0 0 0,0 0 1 0 0,0 0-1 0 0,-1 0 0 0 0,1 1 1 0 0,0-1-1 0 0,-1 1 0 0 0,1-1 1 0 0,-1 1-1 0 0,0-1 0 0 0,1 1 1 0 0,-1 0-1 0 0,0 0 0 0 0,0 0 0 0 0,0 0 1 0 0,-2-1-1 0 0,2 2-107 0 0,0 0-1 0 0,0 0 1 0 0,0 0 0 0 0,0 1 0 0 0,0-1-1 0 0,0 0 1 0 0,0 1 0 0 0,0-1-1 0 0,1 1 1 0 0,-1 0 0 0 0,0 0-1 0 0,0 0 1 0 0,1 0 0 0 0,-1 0-1 0 0,0 0 1 0 0,1 0 0 0 0,-1 0 0 0 0,1 0-1 0 0,-1 1 1 0 0,0 1 0 0 0,-49 49 2765 0 0,-52 72 1 0 0,17-18-1012 0 0,55-71-1279 0 0,-68 81 992 0 0,94-111-2185 0 0,-1 1-2236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49 128 0 0,'-49'-49'16564'0'0,"51"55"-15260"0"0,110 218 7447 0 0,-95-193-7918 0 0,1-1 0 0 0,39 49 1 0 0,-52-74-894 0 0,0 0 0 0 0,-1 0 1 0 0,2-1-1 0 0,-1 1 0 0 0,0-1 1 0 0,1 0-1 0 0,6 3 0 0 0,19 4-2968 0 0,-28-11 1868 0 0,0 1 0 0 0,0-1 0 0 0,0 0 0 0 0,1 0 0 0 0,-1 0 0 0 0,0 0 0 0 0,6-2 0 0 0,5-1-1660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19 664 0 0,'-109'-5'4888'0'0,"89"5"-1401"0"0,-36 8 4963 0 0,61-7-5379 0 0,20 1-822 0 0,35-1-814 0 0,138-11 2150 0 0,72-1 931 0 0,-199 11-4642 0 0,0 1-3628 0 0,-50-2-4837 0 0,-14 0 7474 0 0,8-2-2099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0 148 8429 0 0,'5'-14'3336'0'0,"0"0"0"0"0,10-21-1 0 0,-11 27-2399 0 0,1 1-1 0 0,0-1 0 0 0,0 1 0 0 0,0 0 0 0 0,10-9 0 0 0,-12 13-756 0 0,0 0 1 0 0,0 0 0 0 0,1 0-1 0 0,-1 1 1 0 0,1-1-1 0 0,0 1 1 0 0,0 0 0 0 0,-1 0-1 0 0,1 1 1 0 0,1-1 0 0 0,-1 1-1 0 0,0 0 1 0 0,0 0 0 0 0,0 0-1 0 0,1 0 1 0 0,-1 1-1 0 0,0 0 1 0 0,1 0 0 0 0,-1 0-1 0 0,0 0 1 0 0,1 1 0 0 0,-1 0-1 0 0,0 0 1 0 0,0 0-1 0 0,0 0 1 0 0,0 1 0 0 0,0-1-1 0 0,7 4 1 0 0,1 2-114 0 0,0 0 0 0 0,-1 0 0 0 0,1 1 1 0 0,-1 1-1 0 0,-1-1 0 0 0,0 2 0 0 0,0-1 0 0 0,-1 2 0 0 0,0-1 0 0 0,12 19 0 0 0,-11-11 104 0 0,-1 0 0 0 0,0 0-1 0 0,-1 0 1 0 0,-1 1-1 0 0,-1 0 1 0 0,6 33 0 0 0,-6-11 58 0 0,-2 1 0 0 0,-2-1 0 0 0,-2 1 0 0 0,-1-1 0 0 0,-3 0 0 0 0,-12 62 0 0 0,12-79-228 0 0,-1-1 0 0 0,-2 0 0 0 0,0 0 0 0 0,-1 0 0 0 0,-15 27 0 0 0,-44 61 0 0 0,62-101-73 0 0,4-9-380 0 0,9 1-5961 0 0,9-7-2227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25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84 102 548 0 0,'-33'-8'2384'0'0,"-18"-5"13020"0"0,55 10-13925 0 0,2-1-964 0 0,0 1 1 0 0,1 0-1 0 0,-1 0 0 0 0,1 0 0 0 0,0 1 0 0 0,0 0 1 0 0,0 0-1 0 0,9-1 0 0 0,66-6 2168 0 0,-46 7-1926 0 0,113-9 1586 0 0,-24 2-4287 0 0,1-5-8848 0 0,-79 6 7794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25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1 120 9461 0 0,'8'-8'8786'0'0,"-3"0"-5308"0"0,9-9-743 0 0,0 7-2134 0 0,0 1 1 0 0,0 0-1 0 0,1 1 0 0 0,0 1 0 0 0,1 0 0 0 0,0 1 0 0 0,0 1 1 0 0,28-6-1 0 0,-13 5 100 0 0,0 2 0 0 0,0 1 0 0 0,56 2 0 0 0,-82 1-693 0 0,0 0 0 0 0,0 1 0 0 0,0 0 0 0 0,0 0 0 0 0,0 0 1 0 0,0 0-1 0 0,-1 1 0 0 0,1 0 0 0 0,0 0 0 0 0,6 4 0 0 0,-10-5-8 0 0,1 0 0 0 0,-1 0 0 0 0,0 0 0 0 0,1 1 0 0 0,-1-1 1 0 0,0 0-1 0 0,0 1 0 0 0,0-1 0 0 0,0 1 0 0 0,0 0 0 0 0,-1-1 0 0 0,1 1 0 0 0,0-1 0 0 0,-1 1 0 0 0,1 0 0 0 0,-1 0 1 0 0,0-1-1 0 0,1 1 0 0 0,-1 0 0 0 0,0 0 0 0 0,0-1 0 0 0,0 1 0 0 0,0 0 0 0 0,0 0 0 0 0,-1 0 0 0 0,1-1 0 0 0,-1 1 1 0 0,1 0-1 0 0,-1-1 0 0 0,1 1 0 0 0,-1 0 0 0 0,-1 2 0 0 0,-6 11 0 0 0,-1 0 0 0 0,-1 0 0 0 0,0-1 0 0 0,-1 0 0 0 0,-12 13 0 0 0,12-16 0 0 0,1 1 0 0 0,0 0 0 0 0,1 0 0 0 0,0 1 0 0 0,1 1 0 0 0,0-1 0 0 0,-5 17 0 0 0,12-28 0 0 0,0 0 0 0 0,0 0 0 0 0,1 1 0 0 0,-1-1 0 0 0,1 0 0 0 0,0 0 0 0 0,0 0 0 0 0,0 1 0 0 0,0-1 0 0 0,0 0 0 0 0,0 0 0 0 0,1 1 0 0 0,-1-1 0 0 0,1 0 0 0 0,-1 0 0 0 0,1 0 0 0 0,0 0 0 0 0,0 0 0 0 0,0 0 0 0 0,2 4 0 0 0,0-3 0 0 0,-1-1 0 0 0,1 1 0 0 0,0 0 0 0 0,0-1 0 0 0,0 0 0 0 0,0 0 0 0 0,0 0 0 0 0,0 0 0 0 0,1 0 0 0 0,-1-1 0 0 0,6 2 0 0 0,4 1 0 0 0,-1-1 0 0 0,1-1 0 0 0,1 0 0 0 0,-1 0 0 0 0,0-1 0 0 0,14-2 0 0 0,3-2 0 0 0,1-2 0 0 0,-1-1 0 0 0,35-12 0 0 0,-26 8 0 0 0,-33 7 0 0 0,2 0 0 0 0,-3 0-136 0 0,-4 2-684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1 499 776 0 0,'-1'1'339'0'0,"1"0"1"0"0,0 1-1 0 0,1-1 1 0 0,-1 0-1 0 0,0 0 0 0 0,0 0 1 0 0,0 0-1 0 0,1 1 1 0 0,-1-1-1 0 0,0 0 0 0 0,1 0 1 0 0,-1 0-1 0 0,1 0 1 0 0,0 0-1 0 0,-1 0 0 0 0,1 0 1 0 0,0 0-1 0 0,0 0 1 0 0,-1 0-1 0 0,1-1 0 0 0,0 1 1 0 0,0 0-1 0 0,1 0 0 0 0,0 0 66 0 0,1 0-1 0 0,-1 0 1 0 0,0 0-1 0 0,0-1 0 0 0,1 1 1 0 0,-1-1-1 0 0,0 1 1 0 0,0-1-1 0 0,1 0 1 0 0,-1 0-1 0 0,3 0 0 0 0,7-2 696 0 0,-1 0 0 0 0,0 0-1 0 0,19-7 1 0 0,-29 8-994 0 0,16-5 357 0 0,-1-1-1 0 0,-1-1 1 0 0,1 0 0 0 0,-1-2 0 0 0,0 1-1 0 0,-1-2 1 0 0,-1 0 0 0 0,1 0 0 0 0,-2-2-1 0 0,1 1 1 0 0,-2-2 0 0 0,0 1 0 0 0,0-2-1 0 0,10-18 1 0 0,-10 12-177 0 0,0 0 1 0 0,-1 0-1 0 0,-1-1 0 0 0,-1-1 0 0 0,-1 0 0 0 0,-1 0 1 0 0,-1 0-1 0 0,-1 0 0 0 0,-1-1 0 0 0,0-26 1 0 0,-3 46-227 0 0,0 1 0 0 0,-1-1 1 0 0,1 0-1 0 0,0 0 0 0 0,-1 1 1 0 0,0-1-1 0 0,0 0 0 0 0,0 1 1 0 0,0-1-1 0 0,-1 1 1 0 0,1-1-1 0 0,-1 1 0 0 0,0 0 1 0 0,-3-4-1 0 0,4 6 99 0 0,0 3-64 0 0,-2 7-28 0 0,0-1 0 0 0,1 1 1 0 0,1-1-1 0 0,-1 1 0 0 0,1 0 0 0 0,0 9 0 0 0,4 58 305 0 0,-2-52-268 0 0,-1-14-58 0 0,7 126 741 0 0,27 153 0 0 0,-31-257-679 0 0,-3-25-59 0 0,1 0 1 0 0,-1 0-1 0 0,1 0 1 0 0,1 0-1 0 0,-1 0 0 0 0,1 0 1 0 0,0-1-1 0 0,1 1 0 0 0,3 7 1 0 0,-5-14-199 0 0,-1 1 0 0 0,0-1 0 0 0,1 0-1 0 0,-1 1 1 0 0,1-1 0 0 0,-1 0 0 0 0,0 0 0 0 0,1 0 0 0 0,-1 0 0 0 0,1 0 0 0 0,-1 1 0 0 0,1-1 0 0 0,-1 0 0 0 0,1 0 0 0 0,-1 0 0 0 0,1 0 0 0 0,-1 0 0 0 0,1 0 0 0 0,-1 0 0 0 0,0-1 0 0 0,1 1 0 0 0,-1 0 0 0 0,1 0 0 0 0,-1 0 0 0 0,1 0 0 0 0,-1 0 0 0 0,0-1-1 0 0,1 1 1 0 0,-1 0 0 0 0,1 0 0 0 0,0-1 0 0 0,17-12-6247 0 0,-12 9 3141 0 0,7-2 121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82 194 432 0 0,'-11'-7'1578'0'0,"6"4"932"0"0,-1-1-1 0 0,1 1 1 0 0,0-1-1 0 0,-7-7 1434 0 0,12 9-3674 0 0,1 0 1 0 0,-1 0 0 0 0,1 1-1 0 0,-1-1 1 0 0,1 0-1 0 0,0 1 1 0 0,-1-1 0 0 0,1 0-1 0 0,0 1 1 0 0,0-1-1 0 0,0 1 1 0 0,0 0 0 0 0,1-1-1 0 0,-1 1 1 0 0,0 0-1 0 0,1-1 1 0 0,-1 1 0 0 0,0 0-1 0 0,3-1 1 0 0,32-18 1848 0 0,-28 15-1662 0 0,26-9 682 0 0,0 0 1 0 0,1 2-1 0 0,68-13 1 0 0,29-10 895 0 0,-118 30-1818 0 0,-23 6-216 0 0,-37 11-236 0 0,31-8 202 0 0,-51 14-149 0 0,1 2-1 0 0,-114 53 0 0 0,140-49 142 0 0,37-23 46 0 0,1 0 1 0 0,-1 0 0 0 0,0 0-1 0 0,1 1 1 0 0,-1-1-1 0 0,1 1 1 0 0,-1-1 0 0 0,1 1-1 0 0,0 0 1 0 0,-1-1-1 0 0,1 1 1 0 0,0 0 0 0 0,0 0-1 0 0,0 0 1 0 0,1 0 0 0 0,-1 0-1 0 0,0 0 1 0 0,0 2-1 0 0,2-3 2 0 0,-1 1 0 0 0,1-1-1 0 0,-1 0 1 0 0,1 0-1 0 0,-1 0 1 0 0,1 0-1 0 0,0 0 1 0 0,-1 0 0 0 0,1 0-1 0 0,0 0 1 0 0,0 0-1 0 0,0 0 1 0 0,0-1 0 0 0,0 1-1 0 0,2 1 1 0 0,-1 0 8 0 0,13 9 39 0 0,0 0-1 0 0,0-2 0 0 0,1 0 0 0 0,0 0 0 0 0,1-2 0 0 0,27 9 0 0 0,-27-9-9 0 0,41 14 138 0 0,131 57 444 0 0,-166-66-479 0 0,0 1 1 0 0,-1 1-1 0 0,-1 0 0 0 0,0 2 0 0 0,34 34 0 0 0,-52-47-123 0 0,0 0-1 0 0,0 0 1 0 0,0 0-1 0 0,-1 1 1 0 0,0-1-1 0 0,1 1 1 0 0,-1-1-1 0 0,-1 1 1 0 0,1 0 0 0 0,-1 0-1 0 0,1 0 1 0 0,-1 0-1 0 0,1 5 1 0 0,-2-6-13 0 0,0-1 0 0 0,0 0 0 0 0,0 0 0 0 0,-1 0 0 0 0,1 0 0 0 0,-1 0 0 0 0,1 0 0 0 0,-1 0 0 0 0,1 0 0 0 0,-1 0 0 0 0,0 0 0 0 0,0 0 0 0 0,0 0 0 0 0,0 0 0 0 0,-1-1 0 0 0,1 1 1 0 0,0 0-1 0 0,-1-1 0 0 0,1 1 0 0 0,-1-1 0 0 0,1 1 0 0 0,-1-1 0 0 0,0 0 0 0 0,0 0 0 0 0,0 0 0 0 0,-2 2 0 0 0,-9 3-10 0 0,-1-1 0 0 0,1-1 0 0 0,-1 1 0 0 0,1-2 0 0 0,-1 0 0 0 0,0-1 0 0 0,-22 1 0 0 0,-102-5 0 0 0,137 2 0 0 0,-142-14 0 0 0,120 10 0 0 0,0 0 0 0 0,0-2 0 0 0,0-1 0 0 0,-22-11 0 0 0,43 17-31 0 0,-24-12-1802 0 0,25 13 1713 0 0,0-1 0 0 0,0 1 0 0 0,0-1 0 0 0,0 1 0 0 0,0-1 0 0 0,0 0 0 0 0,0 1 0 0 0,0-1 0 0 0,0 0 0 0 0,0 0 0 0 0,0 0 0 0 0,1 0 0 0 0,-1 0 0 0 0,0 0 0 0 0,1 0 0 0 0,-1 0 0 0 0,1 0 0 0 0,-2-2 0 0 0,10-7-4500 0 0,-1 7-537 0 0,13-1 1924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10 512 0 0,'-6'-1'1691'0'0,"0"0"0"0"0,0 1-1 0 0,0 0 1 0 0,-9 0 0 0 0,1 0 1575 0 0,14 0-3104 0 0,0 0-1 0 0,-1 0 0 0 0,1 0 0 0 0,0 0 0 0 0,0 0 1 0 0,-1 0-1 0 0,1 0 0 0 0,0-1 0 0 0,0 1 0 0 0,-1 0 1 0 0,1 0-1 0 0,0 0 0 0 0,0 0 0 0 0,-1 0 0 0 0,1 0 0 0 0,0 0 1 0 0,0 0-1 0 0,-1 0 0 0 0,1 0 0 0 0,0 1 0 0 0,0-1 1 0 0,-1 0-1 0 0,1 0 0 0 0,0 0 0 0 0,0 0 0 0 0,-1 0 1 0 0,1 0-1 0 0,0 0 0 0 0,0 1 0 0 0,0-1 0 0 0,-1 0 1 0 0,1 0-1 0 0,0 0 0 0 0,0 1 0 0 0,0-1 0 0 0,0 0 0 0 0,-1 0 1 0 0,1 0-1 0 0,0 1 0 0 0,0-1 0 0 0,0 0 0 0 0,0 0 1 0 0,0 1-1 0 0,0-1 0 0 0,0 0 0 0 0,0 0 0 0 0,0 1 1 0 0,0-1-1 0 0,0 0 0 0 0,0 1 0 0 0,0-1 0 0 0,0 0 1 0 0,0 0-1 0 0,0 1 0 0 0,0-1 0 0 0,4 6 3119 0 0,2-3-3768 0 0,4 0 1132 0 0,1 0 0 0 0,0-1-1 0 0,0 0 1 0 0,0-1 0 0 0,1 0 0 0 0,13-1 0 0 0,3 1 24 0 0,544 3 2873 0 0,-554-6-3605 0 0,0 1-1 0 0,1-2 1 0 0,-1-1 0 0 0,0 0 0 0 0,-1-1-1 0 0,33-14 1 0 0,-43 16-2206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36 196 0 0,'-53'23'3514'0'0,"21"-2"7807"0"0,74-13-6248 0 0,72-13 59 0 0,137-24 1 0 0,-102 9-2735 0 0,-133 19-2398 0 0,41-9 0 0 0,-50 8-2401 0 0,1-1 0 0 0,-1-1 0 0 0,0 0 0 0 0,8-5 0 0 0,-15 9 2287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33 155 640 0 0,'-33'-36'16848'0'0,"77"47"-15293"0"0,0-2 1 0 0,1-2-1 0 0,73 3 0 0 0,141-11 329 0 0,-253 1-1818 0 0,4-1 1 0 0,149-10 762 0 0,-140 9-724 0 0,-1-1 1 0 0,0-1-1 0 0,0-1 0 0 0,0-1 0 0 0,0 0 0 0 0,24-13 0 0 0,-40 17-91 0 0,1 1-1 0 0,-1-1 0 0 0,1 1 1 0 0,-1-1-1 0 0,1 0 1 0 0,-1 0-1 0 0,0 0 1 0 0,0 0-1 0 0,0-1 0 0 0,0 1 1 0 0,0-1-1 0 0,-1 1 1 0 0,1-1-1 0 0,-1 1 0 0 0,1-1 1 0 0,-1 0-1 0 0,0 0 1 0 0,0 1-1 0 0,0-1 1 0 0,-1 0-1 0 0,1 0 0 0 0,-1 0 1 0 0,1-5-1 0 0,-2 6-10 0 0,0 0 0 0 0,-1 0 0 0 0,1 0 0 0 0,0 1 0 0 0,-1-1 0 0 0,1 0 0 0 0,-1 0 0 0 0,0 1 0 0 0,1-1 0 0 0,-1 1 0 0 0,0 0 0 0 0,0-1 0 0 0,-4-1 0 0 0,1 1 11 0 0,0 0 1 0 0,-1 0 0 0 0,1 1 0 0 0,-1 0-1 0 0,0 0 1 0 0,1 0 0 0 0,-1 0 0 0 0,0 1-1 0 0,0 0 1 0 0,1 0 0 0 0,-1 1 0 0 0,0 0-1 0 0,0 0 1 0 0,1 0 0 0 0,-1 0 0 0 0,1 1-1 0 0,-1 0 1 0 0,1 0 0 0 0,-6 3 0 0 0,4-1 22 0 0,-1 0 0 0 0,1 1 1 0 0,0-1-1 0 0,0 1 0 0 0,1 1 1 0 0,-1-1-1 0 0,1 1 0 0 0,0 0 1 0 0,1 1-1 0 0,-1-1 1 0 0,1 1-1 0 0,-6 10 0 0 0,6-4 48 0 0,0 0-1 0 0,1 0 0 0 0,0 0 1 0 0,1 1-1 0 0,0 0 1 0 0,1-1-1 0 0,1 1 0 0 0,0 0 1 0 0,1 0-1 0 0,1 0 0 0 0,0 0 1 0 0,0 0-1 0 0,2-1 1 0 0,4 18-1 0 0,3 3 101 0 0,1 0 0 0 0,2 0 0 0 0,1-2 0 0 0,25 44-1 0 0,62 78 619 0 0,-49-78-147 0 0,-52-75-664 0 0,1-1 0 0 0,-1 1 0 0 0,0-1 0 0 0,1 1 0 0 0,-1-1 0 0 0,0 1 0 0 0,0-1 0 0 0,1 1 0 0 0,-1-1 0 0 0,0 1 0 0 0,0-1 0 0 0,0 1 0 0 0,0-1 0 0 0,1 1 0 0 0,-1-1 0 0 0,0 1-1 0 0,0-1 1 0 0,0 1 0 0 0,0 0 0 0 0,0-1 0 0 0,-1 1 0 0 0,1-1 0 0 0,0 1 0 0 0,0-1 0 0 0,0 1 0 0 0,0-1 0 0 0,-1 1 0 0 0,1 0 0 0 0,-1 0-3 0 0,0-1 1 0 0,0 1-1 0 0,1 0 1 0 0,-1-1-1 0 0,0 1 0 0 0,0-1 1 0 0,0 1-1 0 0,0-1 1 0 0,0 0-1 0 0,0 1 1 0 0,0-1-1 0 0,0 0 0 0 0,0 0 1 0 0,-1 1-1 0 0,-45-2-174 0 0,36 1 141 0 0,-43-3-35 0 0,-150-1-9 0 0,148 5 559 0 0,-91 15 0 0 0,123-10-75 0 0,23-6-394 0 0,1 0 0 0 0,0 0 0 0 0,0 0 0 0 0,0 0-1 0 0,0 0 1 0 0,0 0 0 0 0,0 0 0 0 0,-1 0 0 0 0,1 0 0 0 0,0 0 0 0 0,0 0 0 0 0,0 0 0 0 0,0 0 0 0 0,0 0 0 0 0,0 0 0 0 0,0 0 0 0 0,-1 0 0 0 0,1 0 0 0 0,0 0 0 0 0,0 1 0 0 0,0-1 0 0 0,0 0 0 0 0,0 0 0 0 0,0 0 0 0 0,0 0 0 0 0,0 0 0 0 0,0 0 0 0 0,0 0 0 0 0,0 0 0 0 0,-1 1 0 0 0,1-1 0 0 0,0 0 0 0 0,0 0 0 0 0,0 0-1 0 0,0 0 1 0 0,0 0 0 0 0,0 0 0 0 0,0 1 0 0 0,0-1 0 0 0,0 0 0 0 0,0 0 0 0 0,0 0 0 0 0,0 0 0 0 0,0 0 0 0 0,0 0 0 0 0,0 1 0 0 0,0-1 0 0 0,1 0 0 0 0,-1 0 0 0 0,0 0 0 0 0,0 0 0 0 0,0 0 0 0 0,0 0 0 0 0,0 0 0 0 0,0 0 0 0 0,0 1 0 0 0,0-1 0 0 0,3 2 0 0 0,0-1 0 0 0,1 1 0 0 0,-1 0-1 0 0,0-1 1 0 0,1 0 0 0 0,-1 0 0 0 0,0 0 0 0 0,1 0 0 0 0,-1 0 0 0 0,1-1 0 0 0,4 1 0 0 0,52 0-4 0 0,-31-1 0 0 0,327-6 2 0 0,-196-9-13551 0 0,-140 13 10256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52 504 0 0,'-2'-4'1053'0'0,"-1"0"0"0"0,1 0-1 0 0,-1 0 1 0 0,0 1 0 0 0,0-1 0 0 0,0 1 0 0 0,0 0 0 0 0,-1 0-1 0 0,1 0 1 0 0,-1 0 0 0 0,0 0 0 0 0,-5-2 0 0 0,6 4-420 0 0,0 0 1 0 0,0 0 0 0 0,0 0 0 0 0,1 1-1 0 0,-1-1 1 0 0,0 1 0 0 0,0 0 0 0 0,-4-1-1 0 0,3 2-318 0 0,-1-1 0 0 0,0 1-1 0 0,1 0 1 0 0,-1 0-1 0 0,-7 3 1 0 0,2 1 198 0 0,0-1 1 0 0,1 2-1 0 0,-1-1 0 0 0,1 1 1 0 0,1 1-1 0 0,-1 0 1 0 0,1 0-1 0 0,-11 12 0 0 0,14-14-270 0 0,1 0 0 0 0,0 1 0 0 0,0-1 0 0 0,0 1 1 0 0,0 0-1 0 0,1 0 0 0 0,0 0 0 0 0,0 1 0 0 0,1-1 0 0 0,0 1 0 0 0,0-1 0 0 0,0 1 0 0 0,1 0 0 0 0,-1 9 0 0 0,2-10-128 0 0,1 0-1 0 0,0 0 1 0 0,0-1-1 0 0,1 1 1 0 0,0 0-1 0 0,0-1 1 0 0,0 1-1 0 0,1-1 1 0 0,-1 0-1 0 0,1 1 1 0 0,1-1-1 0 0,6 9 1 0 0,-3-6 60 0 0,1 0 1 0 0,-1 0 0 0 0,2 0 0 0 0,-1-1-1 0 0,1-1 1 0 0,10 7 0 0 0,5 1-340 0 0,0-1-1 0 0,1-2 1 0 0,1-1 0 0 0,0 0 0 0 0,0-2 0 0 0,0-1-1 0 0,32 3 1 0 0,-46-8 68 0 0,1 0 1 0 0,0-2-1 0 0,-1 1 0 0 0,1-2 0 0 0,0 1 1 0 0,-1-2-1 0 0,1 0 0 0 0,-1 0 1 0 0,0-1-1 0 0,1-1 0 0 0,-1 0 0 0 0,-1-1 1 0 0,1 0-1 0 0,-1 0 0 0 0,0-2 0 0 0,0 1 1 0 0,17-14-1 0 0,-28 20 14 0 0,15-15-4062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174 105 588 0 0,'-65'-4'2859'0'0,"39"3"2454"0"0,-57-17 9937 0 0,103 11-12116 0 0,-17 6-3682 0 0,18-4 1704 0 0,1 0-1 0 0,32-1 0 0 0,16-4-110 0 0,-56 7-1020 0 0,54-15-1434 0 0,-27 0-3594 0 0,-35 9-221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81 364 0 0,'-33'-8'1174'0'0,"-17"-4"2529"0"0,17 1 7610 0 0,35 9-11010 0 0,-1 1-1 0 0,1-1 0 0 0,-1 1 1 0 0,1 0-1 0 0,0-1 0 0 0,0 1 1 0 0,-1 0-1 0 0,1 0 0 0 0,0 0 1 0 0,0 0-1 0 0,0 1 0 0 0,0-1 1 0 0,0 0-1 0 0,3 1 0 0 0,165-27 7469 0 0,-97 21-5840 0 0,112 5 1 0 0,-98 7-5491 0 0,-29-1-6438 0 0,-36-3 6711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9 396 0 0,'-9'-7'3943'0'0,"6"6"-3436"0"0,0 1 0 0 0,0 0 1 0 0,1 0-1 0 0,-1 0 0 0 0,0 0 0 0 0,0 0 0 0 0,1 1 1 0 0,-1-1-1 0 0,0 1 0 0 0,1 0 0 0 0,-1 0 0 0 0,0 0 0 0 0,1 0 1 0 0,-1 0-1 0 0,1 0 0 0 0,0 1 0 0 0,-1-1 0 0 0,1 1 1 0 0,0-1-1 0 0,-4 5 0 0 0,4-5-224 0 0,1 1-1 0 0,-1-1 1 0 0,0 1 0 0 0,1 0 0 0 0,-1 0 0 0 0,1-1-1 0 0,-1 1 1 0 0,1 0 0 0 0,0 0 0 0 0,0 0-1 0 0,0 1 1 0 0,0-1 0 0 0,0 0 0 0 0,0 0 0 0 0,0 0-1 0 0,1 1 1 0 0,-1-1 0 0 0,1 0 0 0 0,0 1-1 0 0,0-1 1 0 0,0 0 0 0 0,0 1 0 0 0,0-1-1 0 0,0 0 1 0 0,2 5 0 0 0,-2-5-167 0 0,1-1 0 0 0,-1 0 0 0 0,1 0-1 0 0,0 0 1 0 0,-1 0 0 0 0,1 1 0 0 0,0-1 0 0 0,0 0 0 0 0,0 0-1 0 0,0 0 1 0 0,0 0 0 0 0,0-1 0 0 0,0 1 0 0 0,0 0 0 0 0,0 0-1 0 0,0-1 1 0 0,0 1 0 0 0,0 0 0 0 0,1-1 0 0 0,-1 1 0 0 0,0-1-1 0 0,0 0 1 0 0,1 1 0 0 0,-1-1 0 0 0,0 0 0 0 0,1 0 0 0 0,-1 0 0 0 0,0 0-1 0 0,1 0 1 0 0,-1 0 0 0 0,0 0 0 0 0,1 0 0 0 0,1-1 0 0 0,0 0 44 0 0,1 0 1 0 0,-1-1 0 0 0,1 1-1 0 0,-1-1 1 0 0,0 1 0 0 0,0-1 0 0 0,0 0-1 0 0,0 0 1 0 0,0 0 0 0 0,4-5 0 0 0,-6 6-181 0 0,-1 1 1 0 0,1-1 0 0 0,-1 0 0 0 0,0 0 0 0 0,1 0 0 0 0,-1 0 0 0 0,0 0 0 0 0,1 0 0 0 0,-1 0-1 0 0,0 0 1 0 0,0 0 0 0 0,0 0 0 0 0,0 0 0 0 0,0 0 0 0 0,0 0 0 0 0,0 0 0 0 0,0 0-1 0 0,0 0 1 0 0,-1 0 0 0 0,1 0 0 0 0,0 0 0 0 0,-1 0 0 0 0,1 0 0 0 0,-1 0 0 0 0,1 0 0 0 0,-1 0-1 0 0,0-1 1 0 0,0 0-163 0 0,-1-1-1 0 0,1 1 0 0 0,-1 0 0 0 0,0-1 0 0 0,0 1 1 0 0,0 0-1 0 0,-4-3 0 0 0,-8-2-2301 0 0,4 6-4941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25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3 148 0 0,'7'-1'1915'0'0,"0"0"-1"0"0,0 0 1 0 0,0 1 0 0 0,8 0-1 0 0,30 5 4104 0 0,-6-1-2088 0 0,196 7 6595 0 0,118-15-9538 0 0,-347 3-1672 0 0,24 1-325 0 0,-13 4-6862 0 0</inkml:trace>
  <inkml:trace contextRef="#ctx0" brushRef="#br0" timeOffset="1">346 246 292 0 0,'-4'2'-22'0'0,"-21"15"3496"0"0,24-16-3092 0 0,0 0 0 0 0,-1 0 0 0 0,1 0-1 0 0,0 0 1 0 0,0 0 0 0 0,0 0 0 0 0,0 1 0 0 0,1-1 0 0 0,-1 0 0 0 0,0 0-1 0 0,0 1 1 0 0,1-1 0 0 0,-1 0 0 0 0,1 1 0 0 0,-1-1 0 0 0,0 4 1858 0 0,4-3-1694 0 0,-1 0 1 0 0,1 0-1 0 0,0 0 1 0 0,0-1-1 0 0,0 1 1 0 0,0-1-1 0 0,0 0 1 0 0,0 0 0 0 0,0 0-1 0 0,0 0 1 0 0,0 0-1 0 0,0-1 1 0 0,4 1-1 0 0,47 0 2159 0 0,-33-2-1476 0 0,137-6 3344 0 0,-53-6-4620 0 0,-73 5-2653 0 0,-11 1-4490 0 0,-12 4 4048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176 912 7149 0 0,'0'0'15036'0'0,"-4"-2"-14248"0"0,1 0-630 0 0,-1 1 1 0 0,1-1 0 0 0,0-1-1 0 0,0 1 1 0 0,0 0 0 0 0,1-1 0 0 0,-1 0-1 0 0,1 1 1 0 0,-1-1 0 0 0,1 0-1 0 0,0 0 1 0 0,0-1 0 0 0,0 1-1 0 0,0 0 1 0 0,1-1 0 0 0,-3-6-1 0 0,-81-243 2057 0 0,72 203-1990 0 0,3 0 0 0 0,1-1 0 0 0,-1-60 0 0 0,9 94-160 0 0,2 0 0 0 0,-1 0 0 0 0,2 1 0 0 0,0-1 0 0 0,2 0 0 0 0,-1 1 0 0 0,2-1 0 0 0,0 1 0 0 0,1 0 0 0 0,13-24 0 0 0,-14 31-37 0 0,2-1 1 0 0,-1 1-1 0 0,1 0 1 0 0,0 1-1 0 0,1 0 1 0 0,0 0 0 0 0,0 1-1 0 0,1-1 1 0 0,0 2-1 0 0,0-1 1 0 0,0 2 0 0 0,1-1-1 0 0,0 1 1 0 0,0 0-1 0 0,1 1 1 0 0,18-5-1 0 0,-10 5-2 0 0,0 1 0 0 0,0 0 0 0 0,0 1 0 0 0,0 1 0 0 0,1 1 0 0 0,-1 1 0 0 0,0 1 0 0 0,0 0 0 0 0,0 1 0 0 0,0 2 0 0 0,0 0 0 0 0,-1 0 0 0 0,0 2-1 0 0,0 0 1 0 0,0 1 0 0 0,-1 1 0 0 0,-1 1 0 0 0,24 17 0 0 0,-35-24-21 0 0,-1 0 1 0 0,0 0-1 0 0,-1 1 1 0 0,1-1-1 0 0,-1 1 0 0 0,1 0 1 0 0,-1 0-1 0 0,0 0 0 0 0,-1 1 1 0 0,1-1-1 0 0,-1 1 0 0 0,0-1 1 0 0,0 1-1 0 0,0 0 0 0 0,0 0 1 0 0,-1 0-1 0 0,0 0 0 0 0,0 0 1 0 0,0 0-1 0 0,-1 0 1 0 0,0 0-1 0 0,0 0 0 0 0,0 0 1 0 0,0 0-1 0 0,-1 0 0 0 0,0 0 1 0 0,0 0-1 0 0,0 0 0 0 0,-1 0 1 0 0,0 0-1 0 0,0 0 0 0 0,-3 4 1 0 0,-4 9-1 0 0,-1-1 0 0 0,-2-1 0 0 0,1 1 0 0 0,-2-2 0 0 0,0 0 0 0 0,-1 0 0 0 0,0-2 0 0 0,-1 1 0 0 0,-32 20 0 0 0,-13 4-20 0 0,-92 43 0 0 0,133-72 9 0 0,-17 7 2 0 0,22-10-11 0 0,1 0-1 0 0,-23 14 1 0 0,35-20 14 0 0,1 0 0 0 0,0 0 1 0 0,-1 1-1 0 0,1-1 0 0 0,0 0 1 0 0,0 0-1 0 0,-1 0 0 0 0,1 1 0 0 0,0-1 1 0 0,0 0-1 0 0,0 0 0 0 0,-1 1 1 0 0,1-1-1 0 0,0 0 0 0 0,0 1 0 0 0,0-1 1 0 0,0 0-1 0 0,-1 0 0 0 0,1 1 1 0 0,0-1-1 0 0,0 0 0 0 0,0 1 1 0 0,0-1-1 0 0,0 0 0 0 0,0 1 0 0 0,0-1 1 0 0,0 0-1 0 0,0 1 0 0 0,0-1 1 0 0,0 1-1 0 0,0-1 0 0 0,0 0 0 0 0,0 0 1 0 0,1 1-1 0 0,10 10 5 0 0,23 3 41 0 0,-33-14-41 0 0,117 41 229 0 0,-23-10 543 0 0,166 79 0 0 0,-219-85-587 0 0,-26-14-145 0 0,27 12 1 0 0,-37-20-702 0 0,0-1 0 0 0,1 0 0 0 0,-1 0 0 0 0,12 2 0 0 0,40 3-11378 0 0,-40-7 9054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50 460 0 0,'-1'-3'546'0'0,"0"0"1"0"0,-1 0-1 0 0,1 1 0 0 0,-1-1 1 0 0,1 0-1 0 0,-1 0 0 0 0,0 1 1 0 0,0-1-1 0 0,-1 1 0 0 0,1 0 0 0 0,0-1 1 0 0,-1 1-1 0 0,1 0 0 0 0,-1 0 1 0 0,0 1-1 0 0,0-1 0 0 0,0 0 1 0 0,1 1-1 0 0,-2 0 0 0 0,1 0 1 0 0,-4-1-1 0 0,3 1 98 0 0,1 1 1 0 0,-1-1-1 0 0,0 1 0 0 0,0 0 1 0 0,0 1-1 0 0,0-1 1 0 0,1 1-1 0 0,-1-1 0 0 0,-5 3 1 0 0,-20 10 797 0 0,20-8-962 0 0,0 1-1 0 0,1-1 0 0 0,0 2 0 0 0,0-1 1 0 0,1 1-1 0 0,-1 0 0 0 0,2 1 1 0 0,-1 0-1 0 0,-10 17 0 0 0,13-19-231 0 0,1 1 0 0 0,0 0 0 0 0,0 0-1 0 0,1 0 1 0 0,0 0 0 0 0,0 0 0 0 0,1 0-1 0 0,0 1 1 0 0,0-1 0 0 0,1 0 0 0 0,0 1-1 0 0,0-1 1 0 0,0 1 0 0 0,4 11 0 0 0,-1-4-108 0 0,1 0 0 0 0,1 0 0 0 0,1-1 0 0 0,0 1 1 0 0,1-1-1 0 0,0-1 0 0 0,1 1 0 0 0,1-2 1 0 0,0 1-1 0 0,0-1 0 0 0,2 0 0 0 0,-1-1 0 0 0,1 0 1 0 0,25 18-1 0 0,-24-21-35 0 0,-1 0 0 0 0,2 0 1 0 0,-1-2-1 0 0,1 1 0 0 0,0-2 0 0 0,1 0 1 0 0,-1 0-1 0 0,1-1 0 0 0,0-1 0 0 0,0 0 1 0 0,0-1-1 0 0,0-1 0 0 0,1 0 0 0 0,-1 0 1 0 0,0-2-1 0 0,21-2 0 0 0,-8-3-1295 0 0,-1 0 0 0 0,1-1 0 0 0,-2-2 0 0 0,1-1 0 0 0,-1-1 0 0 0,39-23 1 0 0,-62 33 132 0 0,0-1-397 0 0,7-8-6112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62 504 0 0,'-31'-5'2093'0'0,"-2"0"1616"0"0,1-2 9807 0 0,121-7-8489 0 0,-40 12-3560 0 0,71-5 1313 0 0,-44-4-4565 0 0,-74 10 827 0 0,1 0-391 0 0,1-1 508 0 0,6-3 1 0 0,0 3-6179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149 136 348 0 0,'-52'-17'1821'0'0,"-32"-13"7122"0"0,84 30-8677 0 0,-1-1 0 0 0,0 1 0 0 0,1 0 1 0 0,-1 0-1 0 0,0-1 0 0 0,1 1 1 0 0,-1 0-1 0 0,1-1 0 0 0,-1 1 0 0 0,0-1 1 0 0,1 1-1 0 0,-1-1 0 0 0,1 1 0 0 0,-1-1 1 0 0,1 1-1 0 0,0-1 0 0 0,-1 1 1 0 0,1-1-1 0 0,-1 1 0 0 0,1-1 0 0 0,0 0 1 0 0,0 1-1 0 0,-1-1 0 0 0,1-1 0 0 0,0 1-38 0 0,0 0-1 0 0,0 1 0 0 0,1-1 0 0 0,-1 0 1 0 0,1 0-1 0 0,-1 1 0 0 0,0-1 0 0 0,1 0 1 0 0,-1 1-1 0 0,1-1 0 0 0,-1 1 0 0 0,1-1 1 0 0,0 0-1 0 0,-1 1 0 0 0,1-1 0 0 0,-1 1 1 0 0,1 0-1 0 0,1-1 0 0 0,39-17 3445 0 0,-37 16-3512 0 0,33-9 1159 0 0,1 1 0 0 0,0 2 1 0 0,0 2-1 0 0,54-3 1 0 0,157 13-1162 0 0,-214-1-2390 0 0,17 3-7895 0 0,-26-3 6647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1 840 0 0,'7'6'5597'0'0,"109"3"3834"0"0,-7 0-6177 0 0,-70-5-2038 0 0,50 8 1808 0 0,-78-9-2482 0 0,0-1 0 0 0,0 2 0 0 0,0-1 0 0 0,-1 1 0 0 0,16 9 0 0 0,-24-12-455 0 0,-1 0-1 0 0,1 0 0 0 0,0 0 0 0 0,-1 0 0 0 0,1 0 0 0 0,-1 1 1 0 0,0-1-1 0 0,1 0 0 0 0,-1 1 0 0 0,0-1 0 0 0,0 1 0 0 0,0-1 0 0 0,0 1 1 0 0,0 0-1 0 0,0 0 0 0 0,0-1 0 0 0,-1 1 0 0 0,1 0 0 0 0,-1 0 1 0 0,1 0-1 0 0,-1 0 0 0 0,0-1 0 0 0,1 1 0 0 0,-1 0 0 0 0,0 0 0 0 0,0 0 1 0 0,-1 0-1 0 0,1 0 0 0 0,0 0 0 0 0,-1 0 0 0 0,1-1 0 0 0,-1 1 1 0 0,1 0-1 0 0,-1 0 0 0 0,0 0 0 0 0,0-1 0 0 0,0 1 0 0 0,-2 2 0 0 0,-4 7 129 0 0,0-1-1 0 0,-1 0 0 0 0,0 0 0 0 0,-16 13 0 0 0,18-17-169 0 0,-81 67 690 0 0,63-56-499 0 0,1 2-1 0 0,1 0 1 0 0,-24 28-1 0 0,42-43-235 0 0,1 1 0 0 0,-1 0 0 0 0,1 1 0 0 0,0-1 0 0 0,-4 11 0 0 0,5-2 0 0 0,4-10 0 0 0,-1 0 0 0 0,1 0 0 0 0,0 0 0 0 0,0 0 0 0 0,1-1 0 0 0,-1 1 0 0 0,1 0 0 0 0,0-1 0 0 0,0 0 0 0 0,0 0 0 0 0,0 0 0 0 0,0 0 0 0 0,1 0 0 0 0,-1-1 0 0 0,1 0 0 0 0,0 1 0 0 0,0-1 0 0 0,5 2 0 0 0,10 4 0 0 0,0 0 0 0 0,29 7 0 0 0,-29-10 0 0 0,0 0 0 0 0,1-2 0 0 0,-1 0 0 0 0,1 0 0 0 0,-1-2 0 0 0,1-1 0 0 0,0 0 0 0 0,28-5 0 0 0,-18-2-6961 0 0,44-15 1 0 0,-63 18 3727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42 396 0 0,'0'-13'-539'0'0,"4"-15"18631"0"0,-4 27-17989 0 0,6 19 1380 0 0,23 117 3076 0 0,-1-6-2569 0 0,-5-55-779 0 0,4-2 1 0 0,39 77 0 0 0,-64-145-1453 0 0,0-1 0 0 0,0 1 0 0 0,1-1 0 0 0,-1 1 1 0 0,1-1-1 0 0,0 0 0 0 0,0 0 0 0 0,0 0 0 0 0,4 2 0 0 0,-5-3-684 0 0,-1-1-1 0 0,1 0 1 0 0,0 0-1 0 0,0 0 0 0 0,0-1 1 0 0,0 1-1 0 0,0 0 1 0 0,0-1-1 0 0,0 1 1 0 0,0-1-1 0 0,4 1 0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12 636 0 0,'-53'-5'4951'0'0,"18"-2"11306"0"0,43 8-14941 0 0,521 36 7107 0 0,-456-22-11595 0 0,-14-2-7137 0 0,-41-10 7208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1 483 524 0 0,'0'-4'116'0'0,"0"-18"6842"0"0,6 19-2813 0 0,7 9-2891 0 0,8 8 296 0 0,-1 2 1 0 0,0 0 0 0 0,-1 1 0 0 0,29 34-1 0 0,-8-8 237 0 0,22 20 1087 0 0,2-3-1 0 0,127 91 0 0 0,-166-134-2466 0 0,45 27 448 0 0,-63-39-811 0 0,1-2-1 0 0,-1 1 1 0 0,1-1-1 0 0,0-1 1 0 0,0 1-1 0 0,0-1 1 0 0,13 1-1 0 0,2-4-43 0 0,-16-4 0 0 0,-4 3 0 0 0,9-11 0 0 0,-8 7 0 0 0,-1 0 0 0 0,-1 0 0 0 0,1-1 0 0 0,-1 1 0 0 0,0-1 0 0 0,2-12 0 0 0,3-48 0 0 0,-3 19 0 0 0,50-281 0 0 0,-28 222 0 0 0,48-129 0 0 0,-64 203 0 0 0,-9 25 0 0 0,1 1 0 0 0,0-1 0 0 0,1 1 0 0 0,0-1 0 0 0,0 1 0 0 0,1 0 0 0 0,8-13 0 0 0,-11 19-397 0 0,0 1 1 0 0,1-1-1 0 0,-1 0 1 0 0,0 1-1 0 0,0-1 0 0 0,0 0 1 0 0,1 1-1 0 0,-1 0 1 0 0,0-1-1 0 0,1 1 0 0 0,-1 0 1 0 0,0 0-1 0 0,1 0 1 0 0,-1-1-1 0 0,0 1 0 0 0,1 1 1 0 0,-1-1-1 0 0,0 0 1 0 0,1 0-1 0 0,-1 0 0 0 0,0 1 1 0 0,2 0-1 0 0,2 0-1265 0 0,13 2-2107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40 904 0 0,'-23'-37'12075'0'0,"23"36"-11958"0"0,0 1 1 0 0,-1 0-1 0 0,1 0 1 0 0,0 0-1 0 0,-1-1 0 0 0,1 1 1 0 0,0 0-1 0 0,-1 0 1 0 0,1 0-1 0 0,0 0 1 0 0,-1 0-1 0 0,1 0 1 0 0,-1 0-1 0 0,1 0 1 0 0,0 0-1 0 0,-1 0 1 0 0,1 0-1 0 0,-1 0 1 0 0,1 0-1 0 0,0 0 1 0 0,-1 0-1 0 0,1 0 1 0 0,-1 0-1 0 0,1 0 1 0 0,0 0-1 0 0,-1 0 1 0 0,1 1-1 0 0,0-1 1 0 0,-1 0-1 0 0,1 0 1 0 0,-1 1-1 0 0,-9 7 1124 0 0,9-7-1174 0 0,-10 10 506 0 0,1 1 0 0 0,0 0 0 0 0,0 1 0 0 0,1 0 0 0 0,1 1-1 0 0,0 0 1 0 0,1 0 0 0 0,1 0 0 0 0,0 1 0 0 0,1 0 0 0 0,0 0 0 0 0,1 0 0 0 0,-2 18-1 0 0,5-24-448 0 0,1-1 0 0 0,0 1 0 0 0,0-1 0 0 0,0 0 0 0 0,1 1 0 0 0,1-1 0 0 0,-1 1 0 0 0,1-1 0 0 0,1 0 0 0 0,-1 0 0 0 0,1 0 0 0 0,1 0 0 0 0,-1-1 0 0 0,2 1-1 0 0,-1-1 1 0 0,1 0 0 0 0,0 0 0 0 0,0-1 0 0 0,0 1 0 0 0,1-1 0 0 0,0 0 0 0 0,1-1 0 0 0,-1 1 0 0 0,12 6 0 0 0,-5-4 6 0 0,1 0 1 0 0,0-2 0 0 0,0 1-1 0 0,0-1 1 0 0,1-1-1 0 0,0-1 1 0 0,0 0-1 0 0,0-1 1 0 0,1-1-1 0 0,-1 0 1 0 0,1-1 0 0 0,24-1-1 0 0,-8-3 117 0 0,-1-1 0 0 0,53-13 0 0 0,-63 10-980 0 0,28-11 0 0 0,-34 10-1492 0 0,0 1 0 0 0,18-14 0 0 0,-31 20 1286 0 0,0-1-388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77 120 0 0,'-17'-3'804'0'0,"11"2"579"0"0,0 0 0 0 0,0 0 0 0 0,-1 0 0 0 0,1-1 0 0 0,0 0 0 0 0,0 0 0 0 0,-11-6 6328 0 0,20 6-6337 0 0,3-1-840 0 0,-1 0-1 0 0,1 0 0 0 0,0 1 1 0 0,0-1-1 0 0,0 2 0 0 0,0-1 1 0 0,10-1-1 0 0,54-5 2225 0 0,-38 5-2035 0 0,21-2 273 0 0,25-2-646 0 0,-29-3-4284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26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630 95 440 0 0,'-9'-9'1059'0'0,"-1"0"0"0"0,0 1 0 0 0,0 0 0 0 0,0 1 0 0 0,-1 0 0 0 0,0 1-1 0 0,0 0 1 0 0,-1 0 0 0 0,-21-6 0 0 0,16 7-140 0 0,1 1 0 0 0,-1 1-1 0 0,0 1 1 0 0,0 0 0 0 0,0 2 0 0 0,-30 1 0 0 0,21 2-167 0 0,1 1 0 0 0,0 1 1 0 0,0 2-1 0 0,0 0 1 0 0,1 1-1 0 0,0 2 1 0 0,1 0-1 0 0,0 2 0 0 0,-38 25 1 0 0,54-32-448 0 0,0 0 0 0 0,1 1 0 0 0,0-1 0 0 0,0 1 0 0 0,0 1 0 0 0,1-1 0 0 0,-1 1 0 0 0,2 0 0 0 0,-7 11 0 0 0,9-15-177 0 0,1 0 1 0 0,0 0 0 0 0,0 1 0 0 0,0-1 0 0 0,0 0 0 0 0,0 1 0 0 0,1-1 0 0 0,-1 1-1 0 0,1-1 1 0 0,0 1 0 0 0,0-1 0 0 0,0 1 0 0 0,0-1 0 0 0,1 1 0 0 0,0-1-1 0 0,-1 1 1 0 0,1-1 0 0 0,1 0 0 0 0,-1 1 0 0 0,0-1 0 0 0,1 0 0 0 0,-1 0-1 0 0,1 0 1 0 0,4 6 0 0 0,1-2-55 0 0,1 1-1 0 0,-1-1 1 0 0,1 0-1 0 0,1-1 1 0 0,-1 0-1 0 0,1 0 1 0 0,0-1-1 0 0,0 0 1 0 0,1 0-1 0 0,-1-1 1 0 0,1 0-1 0 0,12 2 1 0 0,3 0 64 0 0,1-1 1 0 0,0-1 0 0 0,44 1 0 0 0,-57-4-139 0 0,1-1 0 0 0,0-1 0 0 0,-1-1 0 0 0,0 0 0 0 0,1 0 0 0 0,-1-1 0 0 0,0-1 0 0 0,0-1 0 0 0,-1 1 0 0 0,20-11 0 0 0,-27 12 0 0 0,0-1 0 0 0,0 1 0 0 0,0-1 0 0 0,-1 1 0 0 0,1-1 0 0 0,-1-1 0 0 0,0 1 0 0 0,0-1 0 0 0,0 1 0 0 0,-1-1 0 0 0,0 0 0 0 0,1 0 0 0 0,-2-1 0 0 0,1 1 0 0 0,-1-1 0 0 0,0 1 0 0 0,0-1 0 0 0,0 0 0 0 0,-1 0 0 0 0,0 0 0 0 0,0 0 0 0 0,-1 0 0 0 0,1 0 0 0 0,-1 0 0 0 0,-1-10 0 0 0,0 10-138 0 0,-1 0-1 0 0,1 0 1 0 0,-1 0-1 0 0,0 0 1 0 0,0 0-1 0 0,-1 1 1 0 0,0-1-1 0 0,0 1 1 0 0,0-1-1 0 0,-1 1 1 0 0,1 0-1 0 0,-1 1 1 0 0,-1-1-1 0 0,1 0 1 0 0,-1 1-1 0 0,-7-6 1 0 0,-1 1-515 0 0,0 0 1 0 0,-1 1 0 0 0,1 1 0 0 0,-2 0-1 0 0,-20-7 1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77 432 0 0,'-43'-6'1900'0'0,"32"6"-251"0"0,-1-1-1 0 0,1-1 1 0 0,-1 0-1 0 0,1-1 1 0 0,-12-6 5529 0 0,29 4-5082 0 0,7-1-1836 0 0,18-3 995 0 0,1 2 1 0 0,0 2 0 0 0,0 1 0 0 0,42-1 0 0 0,-26 3-503 0 0,191-8 1367 0 0,-160 12-4768 0 0,1 5-3570 0 0,-47-3 2818 0 0,0 0 486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454 27 96 0 0,'-11'-5'1026'0'0,"0"1"-1"0"0,-1 0 1 0 0,0 0-1 0 0,1 1 1 0 0,-1 1-1 0 0,-1 0 1 0 0,1 0-1 0 0,0 2 1 0 0,0-1-1 0 0,0 1 1 0 0,-1 1-1 0 0,1 0 1 0 0,-21 5-1 0 0,11 0-96 0 0,0 1-1 0 0,0 1 1 0 0,1 0 0 0 0,0 2 0 0 0,0 1-1 0 0,-26 17 1 0 0,39-22-505 0 0,0-1-1 0 0,0 1 1 0 0,1 1-1 0 0,0-1 1 0 0,0 1 0 0 0,0 1-1 0 0,1-1 1 0 0,0 1-1 0 0,-5 9 1 0 0,9-13-251 0 0,0 1 0 0 0,0-1 0 0 0,0 1-1 0 0,1-1 1 0 0,-1 1 0 0 0,1-1 0 0 0,0 1 0 0 0,1 0 0 0 0,-1 0 0 0 0,1-1-1 0 0,0 1 1 0 0,0 0 0 0 0,0 0 0 0 0,1 0 0 0 0,0-1 0 0 0,0 1 0 0 0,0 0-1 0 0,0-1 1 0 0,1 1 0 0 0,3 6 0 0 0,4 4-6 0 0,0 1 1 0 0,1-1-1 0 0,1-1 1 0 0,1 0-1 0 0,0-1 1 0 0,0 0-1 0 0,2 0 0 0 0,-1-2 1 0 0,2 0-1 0 0,-1 0 1 0 0,1-1-1 0 0,26 12 0 0 0,-5-5 188 0 0,1-1-1 0 0,0-2 0 0 0,2-1 0 0 0,63 12 0 0 0,-89-23-421 0 0,1 0-1 0 0,-1 0 1 0 0,1-1 0 0 0,0-1-1 0 0,-1-1 1 0 0,1 0 0 0 0,-1 0-1 0 0,1-1 1 0 0,15-5 0 0 0,1-2-4869 0 0,-8 3-2688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1 139 900 0 0,'0'-3'1715'0'0,"1"-1"-1077"0"0,1-1 0 0 0,0 1 0 0 0,0-1 0 0 0,0 1 0 0 0,0 0-1 0 0,0 0 1 0 0,1 0 0 0 0,0 0 0 0 0,0 0 0 0 0,0 1 0 0 0,0-1 0 0 0,1 1 0 0 0,-1 0 0 0 0,1 0 0 0 0,0 0 0 0 0,0 0 0 0 0,7-3 0 0 0,2-1 568 0 0,1-1 1 0 0,0 2-1 0 0,0 0 0 0 0,22-5 1 0 0,-24 8-561 0 0,15-5 924 0 0,0 2-1 0 0,32-3 1 0 0,-52 8-1268 0 0,-1 0 1 0 0,1 1 0 0 0,0 0-1 0 0,-1 1 1 0 0,1-1-1 0 0,-1 1 1 0 0,1 0 0 0 0,-1 1-1 0 0,1 0 1 0 0,-1 0 0 0 0,0 0-1 0 0,1 1 1 0 0,-1 0-1 0 0,9 6 1 0 0,-13-8-226 0 0,-1 0-1 0 0,0 0 0 0 0,0 1 1 0 0,0-1-1 0 0,0 0 1 0 0,0 1-1 0 0,0-1 0 0 0,-1 1 1 0 0,1-1-1 0 0,0 1 1 0 0,-1-1-1 0 0,1 1 1 0 0,-1-1-1 0 0,0 1 0 0 0,1 0 1 0 0,-1-1-1 0 0,0 1 1 0 0,0 0-1 0 0,0-1 0 0 0,0 1 1 0 0,0 0-1 0 0,0-1 1 0 0,-1 1-1 0 0,1 0 1 0 0,-1-1-1 0 0,0 4 0 0 0,-3 4 100 0 0,1 0-1 0 0,-2 1 1 0 0,-6 10 0 0 0,6-11-213 0 0,-34 51 52 0 0,26-42-14 0 0,-20 35 0 0 0,30-47-2 0 0,1 0 1 0 0,-1 0 0 0 0,1 0 0 0 0,0 1-1 0 0,0-1 1 0 0,1 1 0 0 0,0-1 0 0 0,0 1-1 0 0,1-1 1 0 0,-1 10 0 0 0,2-12 0 0 0,0 0 0 0 0,0 0 0 0 0,1-1 0 0 0,-1 1 0 0 0,1 0 0 0 0,-1-1 0 0 0,1 1 0 0 0,0-1 0 0 0,0 1 0 0 0,1-1 0 0 0,-1 0 0 0 0,1 0 0 0 0,0 0 0 0 0,0 0 0 0 0,0-1 0 0 0,0 1 0 0 0,0-1 0 0 0,0 0 0 0 0,1 0 0 0 0,-1 0 0 0 0,5 2 0 0 0,8 4 0 0 0,1-1 0 0 0,35 10 0 0 0,-52-17 0 0 0,31 8 0 0 0,0-1 0 0 0,1-2 0 0 0,0-1 0 0 0,0-1 0 0 0,0-2 0 0 0,0-1 0 0 0,0-2 0 0 0,58-10 0 0 0,-88 12 0 0 0,2-1-5 0 0,1 0-1 0 0,-1 0 0 0 0,0 0 0 0 0,0 0 0 0 0,0-1 0 0 0,0 0 1 0 0,0 0-1 0 0,0 0 0 0 0,-1 0 0 0 0,1-1 0 0 0,5-5 1 0 0,-6 6-659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13 416 0 0,'3'-12'4410'0'0,"5"12"985"0"0,-7 1-4976 0 0,0 0 0 0 0,1 0 0 0 0,-1 1 0 0 0,0-1 0 0 0,1 0 0 0 0,-1 1-1 0 0,0-1 1 0 0,0 0 0 0 0,0 1 0 0 0,0 0 0 0 0,0-1 0 0 0,0 2 0 0 0,10 30 1796 0 0,-2-1 1 0 0,10 59-1 0 0,-6-23-662 0 0,10 70 536 0 0,-13-83-1433 0 0,-7-33-219 0 0,1 0 0 0 0,8 22 0 0 0,-6-16 161 0 0,-1-6-778 0 0,0-17-646 0 0,9-22-12967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32 368 0 0,'-24'-9'2339'0'0,"-38"-7"1"0"0,33 11 3401 0 0,-1 4 5840 0 0,83 11-7980 0 0,405 2 3186 0 0,-447-12-6777 0 0,54 2-13577 0 0,-51-2 10276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0 112 808 0 0,'8'1'12937'0'0,"13"2"-7169"0"0,87 11-3676 0 0,0-5-314 0 0,0-4 0 0 0,118-11-1 0 0,-206 4-1526 0 0,0 0 0 0 0,-1-1 0 0 0,1-1 0 0 0,21-8 0 0 0,-34 10-181 0 0,-1 0-1 0 0,0-1 0 0 0,0 0 1 0 0,-1 0-1 0 0,1 0 0 0 0,0-1 1 0 0,-1 0-1 0 0,0 0 0 0 0,0 0 1 0 0,0 0-1 0 0,-1-1 0 0 0,1 0 1 0 0,-1 0-1 0 0,0 0 0 0 0,0-1 1 0 0,3-5-1 0 0,-6 10-39 0 0,-1-1 0 0 0,1 1 0 0 0,0 0-1 0 0,-1 0 1 0 0,1 0 0 0 0,-1-1 0 0 0,1 1 0 0 0,-1 0 0 0 0,1-1-1 0 0,-1 1 1 0 0,0 0 0 0 0,0-1 0 0 0,1 1 0 0 0,-1 0 0 0 0,0-1 0 0 0,0 1-1 0 0,-1 0 1 0 0,1-1 0 0 0,0 1 0 0 0,0 0 0 0 0,-1-1 0 0 0,1 1 0 0 0,-1 0-1 0 0,1-1 1 0 0,-1 1 0 0 0,1 0 0 0 0,-1 0 0 0 0,0 0 0 0 0,-1-3-1 0 0,0 3 260 0 0,2 3-261 0 0,0 0 0 0 0,-1 0 0 0 0,1 0 0 0 0,-1 0 0 0 0,1 0 0 0 0,-1 0 0 0 0,0-1 0 0 0,0 1 0 0 0,0 0 0 0 0,-1 2 0 0 0,-7 16 148 0 0,7-1-25 0 0,0-1 0 0 0,2 0 0 0 0,0 1 0 0 0,1-1 0 0 0,4 20 0 0 0,23 89 503 0 0,36 52-515 0 0,-12-37-111 0 0,-49-136-28 0 0,7 19 0 0 0,-7-6 0 0 0,-3-18-4 0 0,0 1 0 0 0,0-1 0 0 0,0 0 0 0 0,0 1 0 0 0,0-1 0 0 0,0 0 0 0 0,0 1 0 0 0,0-1 0 0 0,-1 0 1 0 0,1 0-1 0 0,0 1 0 0 0,-2 1 0 0 0,1-2-32 0 0,0 0 0 0 0,0 0 0 0 0,0 0 0 0 0,-1 0 0 0 0,1 0 0 0 0,0-1 0 0 0,-1 1 0 0 0,1 0 0 0 0,-1-1 0 0 0,1 1 0 0 0,-1-1 0 0 0,1 1 0 0 0,-1-1 0 0 0,-2 1 0 0 0,-29 2-510 0 0,26-2 492 0 0,-188 5-825 0 0,117-6 1119 0 0,-105 14 1 0 0,177-13-157 0 0,2-1 24 0 0,0 0 0 0 0,1 1 0 0 0,-1 0 0 0 0,0-1 0 0 0,1 1 1 0 0,-1 1-1 0 0,1-1 0 0 0,-1 1 0 0 0,-5 3 0 0 0,8-4 136 0 0,8 1-91 0 0,28 6-142 0 0,0-1 0 0 0,64 4 1 0 0,81-7-19 0 0,-136-3 7 0 0,95-6 0 0 0,-110 3 0 0 0,46-4-79 0 0,-27 4-2582 0 0,-28 2 1416 0 0,46 3-7827 0 0,-36-2 5695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423 45 592 0 0,'-7'-6'972'0'0,"0"1"0"0"0,0 1-1 0 0,-1-1 1 0 0,1 1 0 0 0,-1 0 0 0 0,0 1-1 0 0,0 0 1 0 0,-1 0 0 0 0,1 1 0 0 0,-18-3-1 0 0,14 4-6 0 0,0 1 0 0 0,0 1 0 0 0,0-1 0 0 0,-1 2 0 0 0,1 0 0 0 0,0 0 0 0 0,-14 5 0 0 0,10-2-220 0 0,0 1 0 0 0,0 1 0 0 0,0 0 0 0 0,1 0 0 0 0,0 2 0 0 0,0 0 0 0 0,1 1 0 0 0,0 0 0 0 0,1 1 0 0 0,0 1 0 0 0,-15 17 0 0 0,26-25-466 0 0,-1 1 1 0 0,1-1-1 0 0,0 1 0 0 0,0 0 0 0 0,0 0 1 0 0,-2 10-1 0 0,4-14-187 0 0,1 7 509 0 0,4 4-506 0 0,0-2 0 0 0,0 1 0 0 0,1-1 0 0 0,1 0 0 0 0,0 0 0 0 0,0 0 0 0 0,1-1 0 0 0,0-1 0 0 0,0 1 0 0 0,1-1-1 0 0,1 0 1 0 0,15 9 0 0 0,-1 0 94 0 0,2-2 0 0 0,0-1 0 0 0,0-1-1 0 0,34 11 1 0 0,-19-10-189 0 0,1-1 0 0 0,0-2 0 0 0,0-1 0 0 0,1-3 0 0 0,64 3 0 0 0,-85-11-1420 0 0,-1-2-1 0 0,-1 0 1 0 0,1-2 0 0 0,0 0-1 0 0,-1-1 1 0 0,35-16 0 0 0,-7 4-1010 0 0,-30 10-1063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1 143 7169 0 0,'0'-5'911'0'0,"0"0"0"0"0,1 0 0 0 0,-1 0 0 0 0,1 0 0 0 0,0 1 1 0 0,0-1-1 0 0,1 0 0 0 0,-1 1 0 0 0,1-1 0 0 0,0 1 0 0 0,1-1 0 0 0,-1 1 1 0 0,1 0-1 0 0,0 0 0 0 0,5-6 0 0 0,-3 5-449 0 0,1 0 0 0 0,0 0-1 0 0,0 0 1 0 0,0 1 0 0 0,1 0 0 0 0,-1 0-1 0 0,1 1 1 0 0,0 0 0 0 0,9-3 0 0 0,3 1-116 0 0,-1 0 0 0 0,1 2 1 0 0,0 0-1 0 0,0 1 0 0 0,0 1 1 0 0,1 1-1 0 0,22 2 0 0 0,-30-1-122 0 0,-3 0 3 0 0,1-1 1 0 0,0 1-1 0 0,0 1 1 0 0,-1 0-1 0 0,1 0 0 0 0,-1 1 1 0 0,1 0-1 0 0,-1 1 1 0 0,13 7-1 0 0,-21-11-205 0 0,-1 1 0 0 0,1 0 0 0 0,0-1 0 0 0,-1 1 0 0 0,1 0 0 0 0,0-1 0 0 0,-1 1 0 0 0,1 0 0 0 0,-1 0 0 0 0,1 0-1 0 0,-1-1 1 0 0,0 1 0 0 0,1 0 0 0 0,-1 0 0 0 0,0 0 0 0 0,0 0 0 0 0,1 0 0 0 0,-1 0 0 0 0,0 0 0 0 0,0-1 0 0 0,0 1 0 0 0,0 0 0 0 0,0 0 0 0 0,0 0 0 0 0,-1 0 0 0 0,1 2 0 0 0,-11 20 490 0 0,9-19-483 0 0,-4 5-29 0 0,0 0 0 0 0,-1 0 0 0 0,0-1 0 0 0,0 0 0 0 0,-1 0 0 0 0,0-1 0 0 0,-10 7 0 0 0,-20 21 0 0 0,23-19 0 0 0,-21 32 0 0 0,29-34 0 0 0,7-13 0 0 0,-1 1 0 0 0,1 0 0 0 0,0 0 0 0 0,-1 0 0 0 0,1 0 0 0 0,0 0 0 0 0,0 0 0 0 0,0 0 0 0 0,1 0 0 0 0,-1 2 0 0 0,1-1 0 0 0,0 0 0 0 0,0-1 0 0 0,0 1 0 0 0,1 0 0 0 0,-1-1 0 0 0,0 1 0 0 0,1-1 0 0 0,2 4 0 0 0,-2-4 0 0 0,-1-1 0 0 0,0 1 0 0 0,1-1 0 0 0,-1 1 0 0 0,1-1 0 0 0,-1 0 0 0 0,1 0 0 0 0,-1 0 0 0 0,1 1 0 0 0,0-2 0 0 0,3 3 0 0 0,2-2 0 0 0,0 0 0 0 0,0 0 0 0 0,0 0 0 0 0,0-1 0 0 0,7 0 0 0 0,10-2-168 0 0,-1-1-1 0 0,0-1 1 0 0,-1-1 0 0 0,1-1-1 0 0,-1-1 1 0 0,42-20 0 0 0,-36 18-4468 0 0,-9 2-2567 0 0,-7 3 3818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22 672 0 0,'-6'-4'1351'0'0,"-1"1"0"0"0,0 0 0 0 0,-1 0 1 0 0,1 1-1 0 0,-8-2 0 0 0,12 3-651 0 0,0 1 1 0 0,1-1-1 0 0,-1 1 1 0 0,0 0-1 0 0,0 0 1 0 0,0 0-1 0 0,1 0 1 0 0,-1 0-1 0 0,0 0 1 0 0,0 1-1 0 0,1 0 1 0 0,-1-1-1 0 0,0 1 1 0 0,1 0-1 0 0,-7 5 2976 0 0,8-6-3477 0 0,1 1-1 0 0,-1 0 0 0 0,1 0 1 0 0,0 0-1 0 0,-1 0 1 0 0,1 0-1 0 0,0 0 1 0 0,0 0-1 0 0,-1 0 1 0 0,1 0-1 0 0,0 0 1 0 0,0 0-1 0 0,0 0 1 0 0,0 0-1 0 0,1 0 0 0 0,-1 0 1 0 0,0 2-1 0 0,3 1 91 0 0,0 0 0 0 0,0 0-1 0 0,0 0 1 0 0,0 0-1 0 0,1-1 1 0 0,-1 1 0 0 0,1-1-1 0 0,0 0 1 0 0,0 0 0 0 0,0 0-1 0 0,0 0 1 0 0,1-1-1 0 0,-1 0 1 0 0,1 0 0 0 0,-1 0-1 0 0,8 2 1 0 0,-4-1 235 0 0,-6-2-470 0 0,0-1-1 0 0,0 1 1 0 0,0 0-1 0 0,0-1 0 0 0,0 1 1 0 0,0-1-1 0 0,0 0 1 0 0,0 0-1 0 0,0 0 1 0 0,0 0-1 0 0,0 0 1 0 0,0 0-1 0 0,0 0 1 0 0,4-2-1 0 0,19-1-53 0 0,-21 0 0 0 0,-2 0 0 0 0,0 2 0 0 0,-1 1 0 0 0,0 0 0 0 0,-1-1 0 0 0,1 1 0 0 0,0-1 0 0 0,0 1 0 0 0,-1-1 0 0 0,1 1 0 0 0,-1-1 0 0 0,1 1 0 0 0,0-1 0 0 0,-1 0 0 0 0,1 1 0 0 0,-1-1 0 0 0,1 0 0 0 0,-1 1 0 0 0,0-1 0 0 0,1 0 0 0 0,-1 0 0 0 0,0 1 0 0 0,0-1 0 0 0,1 0 0 0 0,-1 0 0 0 0,0 0 0 0 0,0 0 0 0 0,1-1-372 0 0,-1 1-1 0 0,1-1 1 0 0,-1 1-1 0 0,0-1 1 0 0,0 1-1 0 0,1-1 1 0 0,-1 1 0 0 0,0 0-1 0 0,0-1 1 0 0,-1 1-1 0 0,1-1 1 0 0,0 1-1 0 0,0-1 1 0 0,-1 1 0 0 0,1-1-1 0 0,-1 1 1 0 0,1-1-1 0 0,-1 1 1 0 0,1 0-1 0 0,-1-1 1 0 0,0 1 0 0 0,0 0-1 0 0,0 0 1 0 0,0 0-1 0 0,0 0 1 0 0,0-1-1 0 0,0 1 1 0 0,0 0 0 0 0,0 1-1 0 0,0-1 1 0 0,0 0-1 0 0,-1 0 1 0 0,-1-1 0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1 414 60 0 0,'5'-6'7730'0'0,"-1"10"-7209"0"0,-1 0 1 0 0,1-1-1 0 0,-1 1 0 0 0,0 1 0 0 0,0-1 0 0 0,-1 0 1 0 0,1 1-1 0 0,2 8 0 0 0,15 46 2631 0 0,-14-37-2481 0 0,96 345 10105 0 0,-93-311-6144 0 0,-22-88-4533 0 0,1 0 0 0 0,1-2 1 0 0,2 1-1 0 0,2-1 0 0 0,-6-55 1 0 0,7 16 129 0 0,7-126 1 0 0,1 167-230 0 0,0-1 0 0 0,3 1 0 0 0,1-1 0 0 0,1 1 0 0 0,1 1 0 0 0,15-34 0 0 0,-18 54 0 0 0,0 0 0 0 0,0 0 0 0 0,2 0 0 0 0,-1 1 0 0 0,1 0 0 0 0,1 0 0 0 0,-1 1 0 0 0,2 0 0 0 0,-1 1 0 0 0,1-1 0 0 0,1 2 0 0 0,-1-1 0 0 0,1 1 0 0 0,1 1 0 0 0,-1 0 0 0 0,1 0 0 0 0,0 1 0 0 0,0 0 0 0 0,17-4 0 0 0,-17 7 0 0 0,1 0 0 0 0,0 1 0 0 0,-1 1 0 0 0,1-1 0 0 0,0 2 0 0 0,0 0 0 0 0,-1 0 0 0 0,1 1 0 0 0,-1 0 0 0 0,1 1 0 0 0,-1 1 0 0 0,0 0 0 0 0,0 0 0 0 0,-1 1 0 0 0,1 0 0 0 0,-1 1 0 0 0,0 0 0 0 0,16 13 0 0 0,-17-12 0 0 0,0 0 0 0 0,0 1 0 0 0,-1 0 0 0 0,0 1 0 0 0,-1-1 0 0 0,0 2 0 0 0,0-1 0 0 0,-1 1 0 0 0,0 0 0 0 0,0 0 0 0 0,-1 0 0 0 0,-1 1 0 0 0,0 0 0 0 0,0 0 0 0 0,-1 0 0 0 0,-1 0 0 0 0,0 0 0 0 0,0 1 0 0 0,0 11 0 0 0,-3-11 0 0 0,-1-1 0 0 0,0 0 0 0 0,0 1 0 0 0,-1-1 0 0 0,-1 0 0 0 0,0-1 0 0 0,0 1 0 0 0,-1 0 0 0 0,-1-1 0 0 0,1 0 0 0 0,-2-1 0 0 0,1 1 0 0 0,-1-1 0 0 0,-14 13 0 0 0,-1 0 0 0 0,-1-1 0 0 0,0-1 0 0 0,-2-2 0 0 0,-32 20 0 0 0,45-31-1 0 0,0-1 1 0 0,-1 0-1 0 0,1-1 0 0 0,-1 0 0 0 0,0-1 1 0 0,0-1-1 0 0,-1 0 0 0 0,1-1 0 0 0,-1 0 1 0 0,-20 0-1 0 0,32-2-26 0 0,10 3 56 0 0,122 59-23 0 0,-82-33-6 0 0,-1 2 0 0 0,73 63 0 0 0,-113-88 0 0 0,0 1 0 0 0,0-1 0 0 0,1 1 0 0 0,0-1 0 0 0,0-1 0 0 0,15 8 0 0 0,-19-11-257 0 0,0 0 0 0 0,0-1 0 0 0,0 0 0 0 0,1 0 0 0 0,-1 0 0 0 0,0 0 0 0 0,0 0 0 0 0,0-1 1 0 0,7 0-1 0 0,2 1-884 0 0,46 3-8969 0 0,-32-2 6864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26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73 9177 0 0,'-17'-30'10301'0'0,"-12"-13"108"0"0,32 47-10009 0 0,7 18-290 0 0,0 0 1 0 0,-1 0-1 0 0,6 25 0 0 0,6 18-3109 0 0,-15-50 128 0 0,0-1 0 0 0,11 18 0 0 0,-3-11-404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429 69 420 0 0,'-8'-7'744'0'0,"0"0"1"0"0,0 0-1 0 0,0 1 1 0 0,-1 1-1 0 0,0-1 0 0 0,0 1 1 0 0,0 1-1 0 0,-1 0 1 0 0,0 0-1 0 0,1 1 0 0 0,-1 0 1 0 0,-1 1-1 0 0,1 0 1 0 0,0 0-1 0 0,0 1 0 0 0,-1 1 1 0 0,1-1-1 0 0,-1 2 1 0 0,1 0-1 0 0,0 0 0 0 0,-14 3 1 0 0,12-1-119 0 0,0 1-1 0 0,0 0 1 0 0,0 0-1 0 0,1 1 1 0 0,-1 0 0 0 0,1 1-1 0 0,0 1 1 0 0,1 0 0 0 0,0 0-1 0 0,0 1 1 0 0,0 0 0 0 0,1 1-1 0 0,0 0 1 0 0,1 0 0 0 0,0 1-1 0 0,0 0 1 0 0,-8 16 0 0 0,14-23-466 0 0,1 1 1 0 0,-1-1 0 0 0,0 1 0 0 0,1 0 0 0 0,0-1 0 0 0,0 1 0 0 0,0 0-1 0 0,0 0 1 0 0,0 0 0 0 0,1 0 0 0 0,0 0 0 0 0,0 7 0 0 0,1-5 71 0 0,1-1-1 0 0,-1 1 1 0 0,1 0 0 0 0,0-1 0 0 0,1 0-1 0 0,-1 1 1 0 0,1-1 0 0 0,5 7 0 0 0,2 2-193 0 0,1-1 1 0 0,0 0 0 0 0,2-1-1 0 0,-1 0 1 0 0,1-1 0 0 0,1 0-1 0 0,0-1 1 0 0,0 0 0 0 0,1-2-1 0 0,0 1 1 0 0,23 7 0 0 0,-8-4-31 0 0,1-1 0 0 0,0-2 0 0 0,1-1 1 0 0,0-1-1 0 0,37 2 0 0 0,-49-8-9 0 0,-1 0 0 0 0,1-2 0 0 0,-1 0 0 0 0,0-1 0 0 0,1-1 0 0 0,18-6 0 0 0,1-3 0 0 0,68-31 0 0 0,-88 36-3122 0 0,0 0-1 0 0,0 1 1 0 0,36-6-1 0 0,-37 9-352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6:45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0 161 304 0 0,'1'-7'898'0'0,"0"0"1"0"0,1 0-1 0 0,0 0 1 0 0,0 0-1 0 0,1 0 0 0 0,0 0 1 0 0,0 1-1 0 0,0-1 1 0 0,1 1-1 0 0,0 0 1 0 0,0 0-1 0 0,7-7 0 0 0,-5 7-190 0 0,1 0 1 0 0,0 1-1 0 0,0 0 0 0 0,0 0 0 0 0,1 0 0 0 0,-1 1 0 0 0,1 0 0 0 0,0 0 0 0 0,17-4 0 0 0,-11 4 109 0 0,0 0-1 0 0,1 1 1 0 0,-1 1-1 0 0,1 1 1 0 0,-1 0-1 0 0,22 1 1 0 0,-27 1-367 0 0,0 0 0 0 0,0 0 1 0 0,0 1-1 0 0,0 0 1 0 0,-1 1-1 0 0,1 0 1 0 0,-1 0-1 0 0,0 1 0 0 0,1 0 1 0 0,-2 0-1 0 0,14 10 1 0 0,-19-12-314 0 0,0-1 1 0 0,-1 1-1 0 0,1-1 1 0 0,-1 1 0 0 0,1 0-1 0 0,-1 0 1 0 0,1 0-1 0 0,-1 0 1 0 0,0 0-1 0 0,0 0 1 0 0,0 0 0 0 0,0 0-1 0 0,-1 1 1 0 0,2 2-1 0 0,-3 8 312 0 0,-2-3-440 0 0,0 0-1 0 0,-1 0 1 0 0,-1-1-1 0 0,0 1 1 0 0,0-1-1 0 0,-1 0 1 0 0,0 0-1 0 0,0-1 1 0 0,-14 14-1 0 0,8-8-13 0 0,1 0 0 0 0,-12 21 0 0 0,5-2 5 0 0,15-17 0 0 0,3 8 0 0 0,1-20 0 0 0,0-1 0 0 0,0 0 0 0 0,0 1 0 0 0,0-1 0 0 0,0 0 0 0 0,1 0 0 0 0,-1 0 0 0 0,1 0 0 0 0,0 0 0 0 0,0 0 0 0 0,0-1 0 0 0,0 1 0 0 0,0-1 0 0 0,1 1 0 0 0,2 1 0 0 0,0 0 0 0 0,1 0 0 0 0,-1-1 0 0 0,1 1 0 0 0,0-2 0 0 0,0 1 0 0 0,0 0 0 0 0,9 1 0 0 0,8 1 0 0 0,0-1 0 0 0,0-1 0 0 0,31 1 0 0 0,-50-4 0 0 0,19 0 0 0 0,0-1 0 0 0,0-1 0 0 0,33-7 0 0 0,8-1 0 0 0,-44 4-173 0 0,-11 7-4237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1:05.5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10 256 0 0,'-9'-9'11910'0'0,"16"17"-11361"0"0,0 0 1 0 0,1-1-1 0 0,0 1 0 0 0,0-1 0 0 0,13 7 0 0 0,55 33 1504 0 0,-47-30-1421 0 0,39 21 453 0 0,2-3 1 0 0,87 31-1 0 0,155 37 934 0 0,-214-74-1267 0 0,2-5 0 0 0,146 17 0 0 0,-178-35-482 0 0,0-3-1 0 0,1-2 1 0 0,-1-4 0 0 0,109-18-1 0 0,-131 13-71 0 0,-1-1 0 0 0,0-3 1 0 0,-1-1-1 0 0,0-3 0 0 0,45-22 0 0 0,-29-3 433 0 0,-58 40-745 0 0,5-2-1087 0 0,0 0-1105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1:06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1 232 0 0,'0'0'773'0'0,"-7"2"1563"0"0,6-2-2203 0 0,1 0 0 0 0,0 0 0 0 0,0 0 0 0 0,-2 1 1863 0 0,1 0-1863 0 0,1-1 0 0 0,0 0 0 0 0,0 0 0 0 0,0 0 0 0 0,0 0 0 0 0,0 1 0 0 0,0-1 0 0 0,0 0 0 0 0,0 0 0 0 0,0 0 0 0 0,0 1 0 0 0,0-1 0 0 0,0 0 0 0 0,0 0 0 0 0,0 0 0 0 0,0 0 0 0 0,0 1 0 0 0,0-1 0 0 0,0 0 0 0 0,0 0 0 0 0,0 0 0 0 0,0 1 0 0 0,0-1 0 0 0,0 0 0 0 0,0 0 0 0 0,0 0 0 0 0,0 0 0 0 0,1 1 133 0 0,-1-1-133 0 0,14 15 1585 0 0,1 0-1 0 0,22 16 1 0 0,83 52 1734 0 0,-75-54-2531 0 0,11 5-95 0 0,2-3-1 0 0,0-2 0 0 0,2-2 0 0 0,1-4 0 0 0,1-2 0 0 0,82 17 0 0 0,393 39 1880 0 0,224-50-1150 0 0,-706-29-1470 0 0,0-3 1 0 0,0-2-1 0 0,93-25 0 0 0,-121 24 12 0 0,0-1 0 0 0,-1-2 0 0 0,0 0-1 0 0,-1-2 1 0 0,0 0 0 0 0,-1-2 0 0 0,-1-1 0 0 0,-1-1 0 0 0,26-24-1 0 0,12-16 501 0 0,-58 55-817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2:42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30 120 0 0,'-9'-30'12647'0'0,"10"35"-12447"0"0,0-1-1 0 0,0 0 0 0 0,0 0 1 0 0,0 0-1 0 0,0 0 1 0 0,1 0-1 0 0,0 0 1 0 0,0 0-1 0 0,0-1 1 0 0,0 1-1 0 0,4 3 0 0 0,0 1 109 0 0,1 0 0 0 0,1 0 0 0 0,0-1 0 0 0,9 7-1 0 0,9 5 273 0 0,1-2 1 0 0,30 15-1 0 0,8-1 148 0 0,2-3 0 0 0,1-3-1 0 0,1-3 1 0 0,113 22 0 0 0,-25-19 285 0 0,160 4 0 0 0,34-25 267 0 0,-270-10-457 0 0,-1-2 0 0 0,105-26-1 0 0,-70 2 578 0 0,-101 34-6421 0 0,-6 0-1664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2:43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25 208 0 0,'-23'-25'13175'0'0,"24"30"-12924"0"0,-1-1 1 0 0,1 0 0 0 0,0 0 0 0 0,0 0 0 0 0,0 0 0 0 0,1 0 0 0 0,-1 0 0 0 0,1 0 0 0 0,0 0 0 0 0,0-1 0 0 0,1 1 0 0 0,-1-1 0 0 0,1 1 0 0 0,-1-1 0 0 0,1 0 0 0 0,0 0 0 0 0,0 0-1 0 0,5 3 1 0 0,9 7 281 0 0,0 1-1 0 0,22 11 0 0 0,21 9 114 0 0,2-3 0 0 0,1-3 0 0 0,1-2 1 0 0,1-3-1 0 0,99 21 0 0 0,-28-18 405 0 0,238 15 1 0 0,-157-33-98 0 0,-176-9-367 0 0,1-2 0 0 0,-1-2 1 0 0,50-12-1 0 0,-69 10 92 0 0,28-12 1 0 0,19-6-1767 0 0,-67 25 82 0 0,1-1 0 0 0,0 1 0 0 0,-1 0 0 0 0,1 0 0 0 0,0-1 1 0 0,-1 2-1 0 0,5-1 0 0 0,11 1-2665 0 0,0-3 651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2:44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1 552 0 0,'-5'1'7639'0'0,"5"0"-7457"0"0,3 7 1474 0 0,17 11-803 0 0,20 2 723 0 0,0-1 0 0 0,77 25-1 0 0,82 12 466 0 0,394 48 2044 0 0,-535-97-3648 0 0,504 44 2778 0 0,-437-48-2087 0 0,1-7 0 0 0,194-27 0 0 0,-280 22-334 0 0,0-2 0 0 0,-1-1 0 0 0,0-2 0 0 0,66-32 0 0 0,-91 40-1469 0 0,4 9-9496 0 0,-13-2 7556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3:41.2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1379 226 12 0 0,'1'-1'445'0'0,"0"-1"1"0"0,0 0-1 0 0,0 0 1 0 0,-1 0-1 0 0,1 0 1 0 0,-1 0-1 0 0,1 0 1 0 0,-1 0-1 0 0,0 0 1 0 0,1 0-1 0 0,-1 0 1 0 0,0 0-1 0 0,-1-3 1 0 0,1 2 222 0 0,-14-14 2539 0 0,8 12-2557 0 0,0 0 0 0 0,-1 1 0 0 0,1 0 0 0 0,-1 0 1 0 0,1 0-1 0 0,-1 1 0 0 0,-13-5 0 0 0,-57-13 2088 0 0,57 16-2144 0 0,-23-3 360 0 0,0 2 1 0 0,-70-1-1 0 0,91 6-621 0 0,-45 1 225 0 0,0 4 0 0 0,0 2 0 0 0,1 3 0 0 0,0 3 0 0 0,-82 27 1 0 0,114-28-434 0 0,1 2 0 0 0,0 2 1 0 0,1 0-1 0 0,0 3 0 0 0,1 0 1 0 0,1 2-1 0 0,1 1 0 0 0,1 2 1 0 0,1 1-1 0 0,-34 39 0 0 0,46-46-48 0 0,1 0 0 0 0,0 1 0 0 0,2 1 0 0 0,0 1 0 0 0,2-1 0 0 0,0 2 0 0 0,1-1 0 0 0,1 1 0 0 0,0 1 0 0 0,-6 36 0 0 0,9-29 46 0 0,2 1-1 0 0,1 0 1 0 0,1 0 0 0 0,2-1-1 0 0,1 1 1 0 0,1 0-1 0 0,12 49 1 0 0,42 114 456 0 0,-44-159-434 0 0,1-1 0 0 0,2-1 0 0 0,34 51 0 0 0,-28-54-11 0 0,1 0 1 0 0,1-2 0 0 0,47 41 0 0 0,92 60 311 0 0,-70-58-220 0 0,140 100 247 0 0,-163-125-238 0 0,111 53 1 0 0,-40-37 37 0 0,221 64 0 0 0,154-6 226 0 0,-264-78-499 0 0,1-10 0 0 0,263-2 0 0 0,-264-41 0 0 0,-174 6 0 0 0,280-35 0 0 0,-298 29 0 0 0,0-2 0 0 0,-2-4 0 0 0,106-45 0 0 0,-64 16 0 0 0,159-102 0 0 0,-169 82 0 0 0,-36 18 0 0 0,-26 17 0 0 0,11-18 0 0 0,-6-2 0 0 0,-20 29 0 0 0,14-38 0 0 0,-19 38 0 0 0,-1 0 0 0 0,-1 0 0 0 0,-1 0 0 0 0,2-35 0 0 0,-5 34 0 0 0,-2 0 0 0 0,-4-34 0 0 0,-1 19 0 0 0,-2 1 0 0 0,-2 1 0 0 0,-1-1 0 0 0,-2 1 0 0 0,-2 1 0 0 0,-1 1 0 0 0,-2 0 0 0 0,-1 0 0 0 0,-31-42 0 0 0,17 34 0 0 0,-2 1 0 0 0,-2 2 0 0 0,-1 1 0 0 0,-3 2 0 0 0,0 2 0 0 0,-54-36 0 0 0,-102-51 0 0 0,72 54 0 0 0,-223-87 0 0 0,-142-6 0 0 0,139 81 0 0 0,-7 23 0 0 0,206 34 0 0 0,-272-22 0 0 0,388 41 0 0 0,13 2 0 0 0,3 0 0 0 0,4 1 0 0 0,-4 5-1118 0 0,15 1-1543 0 0,0-1-751 0 0,7 1-852 0 0,11 23 614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4:42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3 32 0 0,'-3'-3'10786'0'0,"127"58"-4256"0"0,10 4-3931 0 0,-17-15-695 0 0,172 40-1 0 0,289 19 1349 0 0,-209-63-1575 0 0,225-22 764 0 0,-430-28-1894 0 0,-1-6 1 0 0,209-49 0 0 0,-333 54-548 0 0,65-26 0 0 0,-61 21 0 0 0,-32 11 0 0 0,-1 1 0 0 0,-1 1 0 0 0,-8 2-121 0 0,0 1-1 0 0,-1 0 1 0 0,1 0 0 0 0,0-1 0 0 0,-1 1-1 0 0,1 0 1 0 0,0 0 0 0 0,0 0-1 0 0,-1 0 1 0 0,1 0 0 0 0,0 0 0 0 0,0 0-1 0 0,-1 0 1 0 0,1 0 0 0 0,0 1-1 0 0,-1-1 1 0 0,1 0 0 0 0,0 0 0 0 0,-1 1-1 0 0,1-1 1 0 0,0 0 0 0 0,-1 1-1 0 0,1-1 1 0 0,0 0 0 0 0,-1 1 0 0 0,1-1-1 0 0,-1 1 1 0 0,2 0 0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12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1 528 0 0,'-4'0'8282'0'0,"4"0"-8148"0"0,3 10 1785 0 0,13 15-1022 0 0,9 0 246 0 0,2-1 1 0 0,0-1 0 0 0,1-2 0 0 0,58 34-1 0 0,-26-23 39 0 0,101 38-1 0 0,-76-38-411 0 0,1-5-1 0 0,2-3 0 0 0,1-4 1 0 0,146 15-1 0 0,-141-27-45 0 0,1-4 1 0 0,147-11-1 0 0,-214 4-367 0 0,0-1 1 0 0,0-2-1 0 0,-1 0 0 0 0,1-2 1 0 0,-2-1-1 0 0,1-1 1 0 0,45-24-1 0 0,-64 28-37 0 0,0 0 0 0 0,0 0 0 0 0,10-11 0 0 0,-15 14-241 0 0,0 0-1 0 0,0 0 1 0 0,0-1 0 0 0,0 1 0 0 0,-1-1 0 0 0,0 0 0 0 0,0 0-1 0 0,0 0 1 0 0,3-6 0 0 0,-5 9-235 0 0,0 0 0 0 0,0 1 1 0 0,1-1-1 0 0,-1 0 0 0 0,0 1 0 0 0,1-1 0 0 0,-1 0 0 0 0,0 1 0 0 0,1-1 0 0 0,-1 1 0 0 0,1-1 1 0 0,-1 1-1 0 0,1-1 0 0 0,0 1 0 0 0,-1-1 0 0 0,1 1 0 0 0,-1-1 0 0 0,1 1 0 0 0,0 0 1 0 0,-1-1-1 0 0,1 1 0 0 0,0 0 0 0 0,-1 0 0 0 0,1-1 0 0 0,1 1 0 0 0,20-1-5659 0 0,-15 1 3761 0 0,10-1-1179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27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0 124 6397 0 0,'2'-5'841'0'0,"-1"1"1"0"0,1 0 0 0 0,0 0 0 0 0,0-1-1 0 0,0 2 1 0 0,1-1 0 0 0,0 0 0 0 0,-1 0 0 0 0,1 1-1 0 0,0-1 1 0 0,4-2 0 0 0,0 1-216 0 0,0 0 0 0 0,-1 0-1 0 0,1 1 1 0 0,1 0 0 0 0,11-5 0 0 0,4 0-98 0 0,1 2 1 0 0,0 1-1 0 0,25-3 0 0 0,-20 4 13 0 0,0 2-1 0 0,0 1 1 0 0,0 1 0 0 0,0 1-1 0 0,0 2 1 0 0,0 1 0 0 0,0 1-1 0 0,30 9 1 0 0,-52-11-359 0 0,1 0 0 0 0,-1 1 0 0 0,0 0 0 0 0,-1 0 0 0 0,1 0 0 0 0,-1 1-1 0 0,1 0 1 0 0,-1 0 0 0 0,0 1 0 0 0,9 9 0 0 0,-11-10-62 0 0,-1 0 0 0 0,0 1 0 0 0,0-1 0 0 0,0 1 0 0 0,-1-1 0 0 0,0 1 0 0 0,0 0 0 0 0,0 0 0 0 0,0 0 0 0 0,-1 1 0 0 0,0-1 0 0 0,0 0 0 0 0,0 0 0 0 0,0 1 0 0 0,-1 6 1 0 0,-3 75 685 0 0,-20 113 1 0 0,20-183-1235 0 0,2-12 66 0 0,0 0-1 0 0,0 0 0 0 0,0 1 0 0 0,0-1 0 0 0,1 0 1 0 0,0 0-1 0 0,0 1 0 0 0,0-1 0 0 0,1 0 0 0 0,0 0 1 0 0,2 8-1 0 0,0-8-2041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16.4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1084 18 148 0 0,'-12'-4'1011'0'0,"0"1"0"0"0,0 0 0 0 0,-1 0 0 0 0,1 1 0 0 0,0 1 0 0 0,-1 0-1 0 0,1 1 1 0 0,-15 1 0 0 0,7 1-244 0 0,1 1 0 0 0,1 1 0 0 0,-1 1 0 0 0,-31 12 0 0 0,14-1-222 0 0,2 1-1 0 0,0 2 1 0 0,1 2-1 0 0,-51 41 0 0 0,45-29-50 0 0,2 1-1 0 0,2 2 1 0 0,1 1-1 0 0,2 2 1 0 0,-52 82-1 0 0,54-69-158 0 0,3 1-1 0 0,2 1 1 0 0,3 1-1 0 0,-28 101 1 0 0,-83 514 851 0 0,112-550-1040 0 0,0 43 353 0 0,1 191 1 0 0,18-308-393 0 0,8 282 619 0 0,1-258-491 0 0,4 1 0 0 0,29 108 1 0 0,-26-135-46 0 0,3 0 0 0 0,1-1 0 0 0,3-1 0 0 0,1-1 0 0 0,2 0 0 0 0,1-2 0 0 0,50 58 0 0 0,-37-55 146 0 0,2-1 0 0 0,2-2 0 0 0,2-1 0 0 0,0-3 0 0 0,95 56 0 0 0,-76-59-82 0 0,0-3 0 0 0,2-3 0 0 0,0-3 0 0 0,94 20 0 0 0,-46-19-27 0 0,2-5 1 0 0,0-6-1 0 0,0-4 1 0 0,1-6 0 0 0,135-12-1 0 0,245-47 483 0 0,-360 33-407 0 0,214-67 0 0 0,-62-8-35 0 0,-10-24 37 0 0,-256 110-279 0 0,0-1 1 0 0,-1 0-1 0 0,-1-2 0 0 0,0 0 1 0 0,-1-2-1 0 0,0 0 1 0 0,20-25-1 0 0,-29 29-10 0 0,1-1-1 0 0,-2-1 1 0 0,0 0 0 0 0,-1 0 0 0 0,0-1-1 0 0,-2 0 1 0 0,0 0 0 0 0,0-1 0 0 0,-2 0 0 0 0,0 0-1 0 0,3-22 1 0 0,-4-13-16 0 0,-2 1 0 0 0,-2-1 0 0 0,-3 0 0 0 0,-14-78 0 0 0,-1 24 0 0 0,-3 1 0 0 0,-64-176 0 0 0,41 178 0 0 0,-4 2 0 0 0,-93-141 0 0 0,107 186 0 0 0,-29-47 0 0 0,-145-177 0 0 0,-87-13 0 0 0,210 217 0 0 0,-117-81 0 0 0,33 45 0 0 0,-236-118 0 0 0,358 206 0 0 0,-2 3 0 0 0,0 2 0 0 0,-2 2 0 0 0,1 3 0 0 0,-104-16 0 0 0,99 29-2051 0 0,53 1 1875 0 0,1 0 1 0 0,0 0-1 0 0,0 0 0 0 0,-1 0 0 0 0,1 1 1 0 0,0-1-1 0 0,0 1 0 0 0,0-1 0 0 0,0 1 1 0 0,-1 0-1 0 0,1 0 0 0 0,0 0 1 0 0,0 0-1 0 0,0 0 0 0 0,1 0 0 0 0,-1 1 1 0 0,0-1-1 0 0,0 1 0 0 0,1-1 1 0 0,-3 3-1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25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24 426 80 0 0,'-4'-15'679'0'0,"-1"-1"1834"0"0,0 0 0 0 0,2 0 0 0 0,-3-24 0 0 0,6 40-2457 0 0,0-1 1 0 0,-1 1-1 0 0,1 0 0 0 0,0 0 1 0 0,0-1-1 0 0,0 1 0 0 0,0 0 1 0 0,0-1-1 0 0,0 1 0 0 0,0 0 1 0 0,0 0-1 0 0,0-1 0 0 0,0 1 1 0 0,1 0-1 0 0,-1 0 0 0 0,0-1 1 0 0,0 1-1 0 0,0 0 0 0 0,0 0 1 0 0,0 0-1 0 0,0-1 0 0 0,0 1 0 0 0,1 0 1 0 0,-1 0-1 0 0,0-1 0 0 0,0 1 1 0 0,0 0-1 0 0,1 0 0 0 0,-1 0 1 0 0,0 0-1 0 0,0-1 0 0 0,0 1 1 0 0,1 0-1 0 0,-1 0 0 0 0,0 0 1 0 0,0 0-1 0 0,1 0 0 0 0,-1 0 1 0 0,0 0-1 0 0,0 0 0 0 0,1 0 1 0 0,-1 0-1 0 0,0 0 0 0 0,0 0 1 0 0,1 0-1 0 0,-1 0 0 0 0,0 0 1 0 0,0 0-1 0 0,1 0 0 0 0,-1 0 1 0 0,0 0-1 0 0,0 0 0 0 0,1 0 1 0 0,-1 0-1 0 0,0 0 0 0 0,0 0 1 0 0,1 1-1 0 0,-1-1 0 0 0,0 0 1 0 0,1 0-1 0 0,12 11 1226 0 0,-12-10-1369 0 0,17 16 689 0 0,-2 0 0 0 0,0 2 0 0 0,-1 0 0 0 0,16 25 0 0 0,44 89 1072 0 0,-53-90-1176 0 0,21 37 344 0 0,63 113 876 0 0,-79-150-987 0 0,2 0 0 0 0,44 48-1 0 0,-69-86-543 0 0,1 0-1 0 0,-1 0 0 0 0,1-1 0 0 0,0 0 0 0 0,1 0 1 0 0,-1 0-1 0 0,12 5 0 0 0,-15-8-107 0 0,1 0 0 0 0,-1 0 0 0 0,0 0-1 0 0,1-1 1 0 0,-1 0 0 0 0,0 1 0 0 0,1-1 0 0 0,-1 0 0 0 0,1 0 0 0 0,-1 0-1 0 0,1 0 1 0 0,-1-1 0 0 0,1 1 0 0 0,-1-1 0 0 0,0 1 0 0 0,1-1-1 0 0,-1 0 1 0 0,0 0 0 0 0,0 0 0 0 0,1 0 0 0 0,-1 0 0 0 0,0-1 0 0 0,0 1-1 0 0,3-4 1 0 0,4-3 66 0 0,-1 0-1 0 0,0-1 0 0 0,0-1 1 0 0,-1 1-1 0 0,0-1 0 0 0,-1 0 1 0 0,7-15-1 0 0,31-82 422 0 0,-38 89-454 0 0,23-71 225 0 0,-4-2 0 0 0,-4 0-1 0 0,-4-1 1 0 0,6-120 0 0 0,-19 125-186 0 0,8-65 23 0 0,-9 132-338 0 0,4-31-3084 0 0,5 62-11 0 0,3 20-4277 0 0,-6-10 4369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25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558 62 408 0 0,'12'-19'5251'0'0,"-11"18"-4976"0"0,-1 0-1 0 0,0 0 0 0 0,1 0 1 0 0,-1 0-1 0 0,0 0 1 0 0,0 0-1 0 0,1 0 0 0 0,-1 0 1 0 0,0 0-1 0 0,0 0 1 0 0,0 0-1 0 0,-1 0 0 0 0,1 0 1 0 0,0 0-1 0 0,0 0 1 0 0,0 0-1 0 0,-1 0 0 0 0,1 0 1 0 0,-1 0-1 0 0,1 0 1 0 0,-1 0-1 0 0,1 0 0 0 0,-2-2 1 0 0,1 2-6 0 0,-1-1 0 0 0,0 1 1 0 0,1 0-1 0 0,-1 0 1 0 0,0 0-1 0 0,0 0 0 0 0,0 0 1 0 0,1 0-1 0 0,-1 0 0 0 0,0 1 1 0 0,-4-1-1 0 0,-4-1 278 0 0,0 1 0 0 0,0 0 0 0 0,0 1 0 0 0,-14 1 0 0 0,2 2-130 0 0,0 1 0 0 0,1 1 0 0 0,-1 1 1 0 0,1 1-1 0 0,0 1 0 0 0,1 0 0 0 0,0 2 1 0 0,1 0-1 0 0,-23 16 0 0 0,19-11 17 0 0,1 2 0 0 0,0 1 0 0 0,1 1 0 0 0,1 1 0 0 0,1 0 0 0 0,-31 44 0 0 0,40-49-151 0 0,0 0 0 0 0,1 1 0 0 0,1 1 0 0 0,1-1 1 0 0,0 1-1 0 0,-7 29 0 0 0,12-37-150 0 0,1 0 0 0 0,-1-1 0 0 0,2 1 0 0 0,-1 0 0 0 0,1 0 0 0 0,1 0 0 0 0,0-1 0 0 0,0 1 1 0 0,0 0-1 0 0,1-1 0 0 0,1 1 0 0 0,-1-1 0 0 0,1 1 0 0 0,1-1 0 0 0,-1 0 0 0 0,6 8 0 0 0,1-2 61 0 0,0 0 0 0 0,0-1 0 0 0,2 0 0 0 0,-1 0 0 0 0,2-2 1 0 0,0 1-1 0 0,27 18 0 0 0,-28-23-56 0 0,0 1 0 0 0,1-2 0 0 0,0 0 0 0 0,0 0 0 0 0,1-1 0 0 0,-1-1 0 0 0,1 0 0 0 0,0-1 0 0 0,0 0 1 0 0,16 0-1 0 0,-5-2-135 0 0,-1-1 0 0 0,0-1 0 0 0,0-1 0 0 0,0-1 1 0 0,-1-1-1 0 0,1-1 0 0 0,-1-1 0 0 0,44-17 0 0 0,-67 22-102 0 0,51-18-2368 0 0,-33 15-1693 0 0,-1 2-4297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26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155 138 220 0 0,'-1'-19'2491'0'0,"-8"-31"0"0"0,7 43-911 0 0,-1-1 0 0 0,1 0 0 0 0,-1 1-1 0 0,0 0 1 0 0,-1 0 0 0 0,-6-10 0 0 0,9 16-1448 0 0,1 0 0 0 0,-1 1-1 0 0,1-1 1 0 0,-1 1 0 0 0,0-1 0 0 0,1 1 0 0 0,-1-1 0 0 0,1 1 0 0 0,-1 0 0 0 0,0-1-1 0 0,0 1 1 0 0,1 0 0 0 0,-1-1 0 0 0,0 1 0 0 0,0 0 0 0 0,1 0 0 0 0,-1 0 0 0 0,0 0 0 0 0,0 0-1 0 0,1 0 1 0 0,-1 0 0 0 0,0 0 0 0 0,0 0 0 0 0,0 0 0 0 0,1 0 0 0 0,-1 0 0 0 0,0 0-1 0 0,0 1 1 0 0,1-1 0 0 0,-1 0 0 0 0,0 1 0 0 0,1-1 0 0 0,-1 0 0 0 0,0 1 0 0 0,1-1-1 0 0,-2 2 1 0 0,-22 19 2039 0 0,21-18-1858 0 0,-4 5 145 0 0,1 0 1 0 0,-1 1-1 0 0,1 0 0 0 0,1 0 0 0 0,0 1 1 0 0,0 0-1 0 0,1 0 0 0 0,-4 15 0 0 0,5-18-253 0 0,1 0-1 0 0,0 0 1 0 0,1 0-1 0 0,0 0 1 0 0,0 1-1 0 0,1-1 1 0 0,0 0-1 0 0,0 1 1 0 0,0-1-1 0 0,1 0 1 0 0,0 1-1 0 0,1-1 1 0 0,2 9-1 0 0,-1-12-170 0 0,-1 1 0 0 0,0-1 0 0 0,1 1 0 0 0,0-1 0 0 0,0 0 0 0 0,0 0 0 0 0,1-1 0 0 0,-1 1 0 0 0,1 0 0 0 0,0-1 0 0 0,0 0-1 0 0,8 5 1 0 0,-5-4 71 0 0,1 0-1 0 0,1-1 0 0 0,-1 0 0 0 0,0 0 0 0 0,1-1 1 0 0,15 2-1 0 0,1-1 93 0 0,0-2 0 0 0,0-1 0 0 0,1-1 0 0 0,27-5 0 0 0,-15 0-642 0 0,0-2 1 0 0,-1-1-1 0 0,-1-1 0 0 0,0-3 0 0 0,0 0 1 0 0,37-22-1 0 0,-66 31 105 0 0,10-9-11262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26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52 356 0 0,'-31'-2'1954'0'0,"-10"-1"2697"0"0,14-2 8252 0 0,32 3-11706 0 0,10-4-326 0 0,1 1 1 0 0,0 0 0 0 0,0 2 0 0 0,17-2-1 0 0,75-5 956 0 0,-55 6-3217 0 0,-30 2-1800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26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193 171 136 0 0,'-54'-21'1284'0'0,"-14"-6"2707"0"0,56 21-1620 0 0,1 1 1 0 0,-1-2-1 0 0,-14-10 0 0 0,26 16-2128 0 0,-1 1 0 0 0,0-1 0 0 0,1 1 1 0 0,-1 0-1 0 0,1-1 0 0 0,-1 1 0 0 0,0-1 0 0 0,1 1 0 0 0,-1-1 0 0 0,1 0 0 0 0,0 1 1 0 0,-1-1-1 0 0,1 1 0 0 0,-1-1 0 0 0,1 0 0 0 0,0 1 0 0 0,0-1 0 0 0,-1 0 0 0 0,1 1 1 0 0,0-1-1 0 0,0 0 0 0 0,0 0 0 0 0,0 1 0 0 0,0-1 0 0 0,0 0 0 0 0,0 0 1 0 0,0 1-1 0 0,0-1 0 0 0,0 0 0 0 0,0 0 0 0 0,1-1 0 0 0,0 1 10 0 0,0-1 0 0 0,0 1 0 0 0,1-1 0 0 0,-1 1 0 0 0,0 0 0 0 0,1-1 0 0 0,-1 1 0 0 0,1 0 0 0 0,0 0 0 0 0,-1 0 0 0 0,4-2 0 0 0,6-1 467 0 0,1 0 1 0 0,21-6-1 0 0,18-1 677 0 0,1 3-1 0 0,91-3 1 0 0,-100 11-2205 0 0,77 10 0 0 0,-108-8-143 0 0,1 0 0 0 0,19 8 1 0 0,19 12-8177 0 0,-36-15 5960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27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85 10001 0 0,'-1'15'4643'0'0,"0"-9"-3004"0"0,0 0-1 0 0,1 1 1 0 0,0-1 0 0 0,0 0-1 0 0,2 11 1 0 0,-2-15-1443 0 0,1 0 0 0 0,0 1 1 0 0,0-1-1 0 0,0 0 0 0 0,0 0 0 0 0,0 0 0 0 0,0 0 0 0 0,1 0 1 0 0,-1 0-1 0 0,1-1 0 0 0,-1 1 0 0 0,1 0 0 0 0,0-1 0 0 0,-1 1 0 0 0,1-1 1 0 0,0 1-1 0 0,0-1 0 0 0,0 0 0 0 0,4 2 0 0 0,8 2 67 0 0,0 0 0 0 0,0 0 0 0 0,0-1 0 0 0,1-1-1 0 0,-1-1 1 0 0,1 0 0 0 0,0 0 0 0 0,25-2 0 0 0,-22-1-13 0 0,0-1 0 0 0,-1 0 1 0 0,1-1-1 0 0,-1-1 0 0 0,0-1 0 0 0,0 0 1 0 0,18-9-1 0 0,-29 11-250 0 0,-1 0 0 0 0,1-1 0 0 0,-1 0 0 0 0,0 0 0 0 0,0 0 0 0 0,0 0 0 0 0,-1-1 0 0 0,0 0 0 0 0,0 0 0 0 0,0 0 0 0 0,0-1 0 0 0,-1 1 0 0 0,0-1 0 0 0,0 0 0 0 0,0 0 0 0 0,-1 0 0 0 0,0 0 0 0 0,0 0 0 0 0,0 0 0 0 0,-1-1 0 0 0,0 1 0 0 0,0-1 0 0 0,-1 1 0 0 0,0 0 0 0 0,0-1 0 0 0,-1 1 0 0 0,1-1 0 0 0,-3-6 0 0 0,1 1 0 0 0,2 12 0 0 0,0 0 0 0 0,0 0 0 0 0,0 0 0 0 0,0 0 0 0 0,-1 0 0 0 0,1 0 0 0 0,0 0 0 0 0,0 0 0 0 0,0 0 0 0 0,0 0 0 0 0,0 0 0 0 0,0 0 0 0 0,0 0 0 0 0,0 0 0 0 0,0 1 0 0 0,0-1 0 0 0,-1 0 0 0 0,1 0 0 0 0,0 0 0 0 0,0 0 0 0 0,0 0 0 0 0,0 0 0 0 0,0 0 0 0 0,0 0 0 0 0,0 0 0 0 0,0 0 0 0 0,0 0 0 0 0,-1 0 0 0 0,1-1 0 0 0,0 1 0 0 0,0 0 0 0 0,0 0 0 0 0,0 0 0 0 0,0 0 0 0 0,0 0 0 0 0,0 0 0 0 0,0 0 0 0 0,0 0 0 0 0,0 0 0 0 0,0 0 0 0 0,-1 0 0 0 0,1 0 0 0 0,0 0 0 0 0,0 0 0 0 0,0-1 0 0 0,-1 25 0 0 0,1 0 0 0 0,1-1 0 0 0,1 1 0 0 0,1-1 0 0 0,8 31 0 0 0,-3-9 0 0 0,32 144 0 0 0,-6-39 0 0 0,-33-145 1 0 0,2 15-40 0 0,2 0 0 0 0,0 0 1 0 0,1 0-1 0 0,9 19 0 0 0,1-50-6047 0 0,-3-1 1670 0 0,2-5 634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27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38 8077 0 0,'-28'-18'9563'0'0,"-1"-1"1770"0"0,32 20-10765 0 0,7 3-260 0 0,0 0 0 0 0,1-1 0 0 0,-1-1 0 0 0,1 1-1 0 0,10-1 1 0 0,60 4 746 0 0,-64-5-975 0 0,484-13 167 0 0,-455 5-852 0 0,8 0-675 0 0,-66 27-14398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27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0 184 0 0,'-99'45'3267'0'0,"34"-10"2035"0"0,59-31-3722 0 0,0 0 1 0 0,1 0 0 0 0,-12 12 1937 0 0,19-13-1701 0 0,-2-1-1621 0 0,1 0 0 0 0,0-1 0 0 0,-1 1 1 0 0,1 0-1 0 0,0-1 0 0 0,0 1 0 0 0,0-1 1 0 0,0 1-1 0 0,1-1 0 0 0,-1 0 1 0 0,0 1-1 0 0,1-1 0 0 0,-1 0 0 0 0,1 0 1 0 0,-1 0-1 0 0,1 0 0 0 0,2 1 0 0 0,1 0 215 0 0,1 0 0 0 0,0 0 0 0 0,0-1-1 0 0,-1 1 1 0 0,8-1 0 0 0,45 4 2151 0 0,97-5 1 0 0,-63-2-378 0 0,-63 1-1620 0 0,-19 0-1172 0 0,-1 0-1 0 0,0 1 0 0 0,0 1 1 0 0,1-1-1 0 0,14 4 1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34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2 208 0 0,'2'0'510'0'0,"0"-1"0"0"0,1 1 0 0 0,-1 0-1 0 0,0 0 1 0 0,0 0 0 0 0,1 0 0 0 0,-1 0 0 0 0,0 0 0 0 0,1 1 0 0 0,-1-1 0 0 0,0 1-1 0 0,0-1 1 0 0,1 1 0 0 0,2 2 0 0 0,35 19 1999 0 0,-20-10-1403 0 0,71 30 1268 0 0,98 31 0 0 0,-161-63-2183 0 0,201 66 1172 0 0,3-10 0 0 0,3-11-1 0 0,2-9 1 0 0,2-11 0 0 0,306 5-1 0 0,-444-38-681 0 0,123-15-1 0 0,-109-4-148 0 0,-40 0-142 0 0,46-22 350 0 0,-76 17-312 0 0,14-18 486 0 0,-38 25-429 0 0,-17 12-1469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27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24 796 0 0,'-78'-13'4906'0'0,"26"3"9825"0"0,283 22-4984 0 0,-115-4-9535 0 0,1-4-4706 0 0,-65-5-3012 0 0,-24-2 4355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0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4 530 112 0 0,'-4'1'14845'0'0,"25"-20"-13169"0"0,-10 9-774 0 0,-1-1-1 0 0,0-1 1 0 0,0 0-1 0 0,-2 0 1 0 0,14-23 0 0 0,-7-1 123 0 0,-8 9-422 0 0,0 1-1 0 0,-2-1 0 0 0,2-30 1 0 0,-4 16-47 0 0,-3-1 1 0 0,-1 1 0 0 0,-7-44 0 0 0,9 47 833 0 0,6 58-1104 0 0,-1 1 0 0 0,-2-1 1 0 0,5 38-1 0 0,0 73 631 0 0,-6-70-526 0 0,0 43 27 0 0,9 86 383 0 0,-11-176-924 0 0,-1-8-21 0 0,0-1 0 0 0,1 1 1 0 0,-1-1-1 0 0,1 0 0 0 0,2 9 0 0 0,7-16-3476 0 0,9-4-4999 0 0,-15 4 7303 0 0,4 0-1809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0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4 158 296 0 0,'-3'-9'7421'0'0,"4"7"-6993"0"0,0 0 0 0 0,1-1 1 0 0,-1 1-1 0 0,1 0 0 0 0,-1 0 0 0 0,1 0 1 0 0,0 0-1 0 0,0 1 0 0 0,0-1 0 0 0,0 0 1 0 0,0 1-1 0 0,0-1 0 0 0,0 1 0 0 0,1 0 1 0 0,-1 0-1 0 0,0 0 0 0 0,5-2 0 0 0,53-16 2318 0 0,-45 15-2016 0 0,360-82 5933 0 0,-340 79-5113 0 0,-108 22-1572 0 0,-111 25-45 0 0,139-28 31 0 0,1 2 1 0 0,-46 21-1 0 0,40-7 9 0 0,48-27 46 0 0,0 1 1 0 0,0-1-1 0 0,0 1 0 0 0,0-1 1 0 0,0 1-1 0 0,0 0 0 0 0,0 0 1 0 0,0 0-1 0 0,1 0 0 0 0,-1 0 1 0 0,1 0-1 0 0,0 0 0 0 0,-1 0 1 0 0,1 1-1 0 0,0-1 0 0 0,0 0 1 0 0,1 1-1 0 0,-2 4 0 0 0,2-5 11 0 0,1 0-1 0 0,-1 0 0 0 0,1 0 1 0 0,0 0-1 0 0,0 0 0 0 0,-1 0 1 0 0,1-1-1 0 0,0 1 0 0 0,0 0 0 0 0,1 0 1 0 0,-1-1-1 0 0,0 1 0 0 0,1-1 1 0 0,-1 1-1 0 0,1-1 0 0 0,-1 0 1 0 0,1 1-1 0 0,2 0 0 0 0,33 21 293 0 0,-33-22-286 0 0,247 103 1284 0 0,-95-45-627 0 0,-129-48-584 0 0,99 46 395 0 0,-107-48-391 0 0,-1 2 1 0 0,0 0 0 0 0,-1 1 0 0 0,23 20 0 0 0,-38-30-100 0 0,0 1 1 0 0,0-1-1 0 0,1 0 0 0 0,-2 0 1 0 0,1 1-1 0 0,0-1 0 0 0,0 1 0 0 0,-1-1 1 0 0,1 1-1 0 0,-1 0 0 0 0,0 0 0 0 0,0 0 1 0 0,0 0-1 0 0,1 5 0 0 0,-2-6-8 0 0,0 0-1 0 0,-1 0 1 0 0,1 0-1 0 0,0 0 0 0 0,-1-1 1 0 0,0 1-1 0 0,1 0 1 0 0,-1 0-1 0 0,0 0 1 0 0,0 0-1 0 0,0-1 1 0 0,0 1-1 0 0,0-1 0 0 0,0 1 1 0 0,-1 0-1 0 0,1-1 1 0 0,-1 0-1 0 0,1 1 1 0 0,-1-1-1 0 0,1 0 0 0 0,-1 0 1 0 0,1 0-1 0 0,-1 0 1 0 0,-3 1-1 0 0,-13 7 9 0 0,0 0 0 0 0,-1-2 0 0 0,0 0 0 0 0,0-1 0 0 0,-28 4 0 0 0,-105 11 33 0 0,119-18-33 0 0,-32 4-316 0 0,0-3 1 0 0,1-2-1 0 0,-125-14 0 0 0,179 9 624 0 0,5 0-2250 0 0,27-7-11709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1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0 996 0 0,'-22'8'3439'0'0,"-9"5"11280"0"0,31-12-14548 0 0,1 0 0 0 0,-1 0 0 0 0,1 0 0 0 0,-1 0 0 0 0,1 0 0 0 0,0 0 0 0 0,-1 0 1 0 0,1 0-1 0 0,0 0 0 0 0,0-1 0 0 0,0 1 0 0 0,0 0 0 0 0,-1 0 0 0 0,1-1 0 0 0,0 1 0 0 0,0-1 0 0 0,0 1 0 0 0,1-1 1 0 0,-1 1-1 0 0,0-1 0 0 0,0 0 0 0 0,0 1 0 0 0,0-1 0 0 0,0 0 0 0 0,2 0 0 0 0,31 5 1979 0 0,230 13 3636 0 0,3-11-5392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2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71 155 6509 0 0,'-71'-27'15654'0'0,"157"19"-13159"0"0,-2 5-1744 0 0,121-7 477 0 0,-145 4-772 0 0,83-18 0 0 0,-133 21-385 0 0,0 0 0 0 0,-1 0 0 0 0,18-9 0 0 0,-24 11-54 0 0,0-1 0 0 0,0 1 1 0 0,0-1-1 0 0,-1 0 1 0 0,1 0-1 0 0,0-1 0 0 0,-1 1 1 0 0,0 0-1 0 0,1-1 1 0 0,-1 1-1 0 0,0-1 1 0 0,0 0-1 0 0,-1 0 0 0 0,1 0 1 0 0,1-3-1 0 0,-3 6-14 0 0,0-1 0 0 0,0 0-1 0 0,0 0 1 0 0,-1 1 0 0 0,1-1 0 0 0,0 1-1 0 0,0-1 1 0 0,0 0 0 0 0,-1 1 0 0 0,1-1-1 0 0,0 0 1 0 0,-1 1 0 0 0,1-1 0 0 0,0 1-1 0 0,-1-1 1 0 0,1 1 0 0 0,-1-1 0 0 0,1 1-1 0 0,-1-1 1 0 0,1 1 0 0 0,-1-1 0 0 0,0 1-1 0 0,1 0 1 0 0,-1-1 0 0 0,1 1 0 0 0,-1 0-1 0 0,0 0 1 0 0,1-1 0 0 0,-1 1 0 0 0,0 0-1 0 0,1 0 1 0 0,-1 0 0 0 0,0 0-1 0 0,1 0 1 0 0,-1 0 0 0 0,0 0 0 0 0,1 0-1 0 0,-1 0 1 0 0,0 0 0 0 0,1 0 0 0 0,-1 0-1 0 0,0 0 1 0 0,-1 1 0 0 0,-3 2 23 0 0,-1 0 0 0 0,0 0 0 0 0,1 0 0 0 0,0 1 0 0 0,0 0 0 0 0,0 0 0 0 0,0 0 1 0 0,0 0-1 0 0,1 1 0 0 0,0 0 0 0 0,0 0 0 0 0,0 0 0 0 0,1 1 0 0 0,-1-1 0 0 0,1 1 0 0 0,1 0 0 0 0,-1-1 0 0 0,-2 12 0 0 0,-3 9 107 0 0,2 0-1 0 0,1 0 0 0 0,-2 29 0 0 0,7-54-127 0 0,-4 46 235 0 0,3-1-1 0 0,1 1 0 0 0,9 66 1 0 0,3-37 464 0 0,27 94 0 0 0,18 9 436 0 0,-57-168-1140 0 0,-1-9-3 0 0,-1-1 1 0 0,1 0-1 0 0,-1 1 0 0 0,1-1 1 0 0,-1 0-1 0 0,0 0 1 0 0,0-1-1 0 0,1 1 0 0 0,-1 0 1 0 0,0 0-1 0 0,0-1 0 0 0,0 1 1 0 0,0-1-1 0 0,0 0 0 0 0,0 0 1 0 0,0 1-1 0 0,-3-2 0 0 0,-45 0-91 0 0,33 0 55 0 0,-354 8-197 0 0,363-6 267 0 0,9 1 23 0 0,19 2 87 0 0,37 2 50 0 0,525-21-6651 0 0,-522 12-1183 0 0,-27 1 4444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2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414 27 372 0 0,'-1'-1'349'0'0,"1"0"0"0"0,0-1 0 0 0,0 1 0 0 0,-1 0 0 0 0,1 0 0 0 0,-1-1 0 0 0,1 1-1 0 0,-1 0 1 0 0,1 0 0 0 0,-1 0 0 0 0,0 0 0 0 0,0 0 0 0 0,1 0 0 0 0,-1 0 0 0 0,0 0 0 0 0,0 0 0 0 0,0 0 0 0 0,0 1 0 0 0,0-1 0 0 0,0 0 0 0 0,0 1 0 0 0,0-1-1 0 0,-1 0 1 0 0,1 1 0 0 0,0 0 0 0 0,0-1 0 0 0,0 1 0 0 0,-1 0 0 0 0,1-1 0 0 0,0 1 0 0 0,-2 0 0 0 0,0 0 150 0 0,-1 0 1 0 0,1 1-1 0 0,-1-1 1 0 0,1 1-1 0 0,0 0 1 0 0,-1 0-1 0 0,1 0 1 0 0,0 0-1 0 0,-1 1 1 0 0,-3 2-1 0 0,-149 105 7111 0 0,55-34-4955 0 0,75-57-2200 0 0,-11 7-540 0 0,14-8-7087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3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56 8525 0 0,'-37'-56'19974'0'0,"41"59"-19275"0"0,22 18 31 0 0,-1 0 0 0 0,23 26 0 0 0,35 33 649 0 0,-32-36-1379 0 0,27 23 0 0 0,-69-61 0 0 0,0 1 0 0 0,1-1 0 0 0,0-1 0 0 0,0 0 0 0 0,0 0 0 0 0,19 5 0 0 0,-5-8-807 0 0,-9-6-282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3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99 826 680 0 0,'0'0'10592'0'0,"-2"3"-8484"0"0,1-2-2320 0 0,-11 13 8221 0 0,3-16-1921 0 0,3-7-6515 0 0,-6-14 849 0 0,2-1-1 0 0,1 0 1 0 0,1-1 0 0 0,1 0 0 0 0,1 0 0 0 0,1-1-1 0 0,-3-41 1 0 0,6 37-318 0 0,1 0-1 0 0,1-1 1 0 0,2 1-1 0 0,0 0 1 0 0,3 0-1 0 0,0 0 1 0 0,2 1-1 0 0,1-1 1 0 0,1 2-1 0 0,2-1 1 0 0,14-26-1 0 0,-16 38-61 0 0,0 1-1 0 0,2 1 0 0 0,-1 0 0 0 0,2 0 1 0 0,0 1-1 0 0,1 0 0 0 0,0 1 0 0 0,20-14 1 0 0,-21 18-17 0 0,0 1 0 0 0,1 1 0 0 0,0 0 0 0 0,1 1 0 0 0,-1 0 0 0 0,1 1 0 0 0,0 1 0 0 0,0 0 0 0 0,1 1 0 0 0,-1 0 0 0 0,22 0 0 0 0,-25 2-13 0 0,1 1 0 0 0,0 1 0 0 0,0 0 1 0 0,-1 1-1 0 0,1 0 0 0 0,-1 1 0 0 0,1 0 0 0 0,-1 1 0 0 0,18 8 0 0 0,-22-9-6 0 0,-1 0 1 0 0,0 1-1 0 0,-1 0 0 0 0,1 0 1 0 0,-1 0-1 0 0,1 0 1 0 0,-1 1-1 0 0,-1 0 1 0 0,1 0-1 0 0,-1 0 0 0 0,0 1 1 0 0,0-1-1 0 0,0 1 1 0 0,-1 0-1 0 0,1 0 0 0 0,-2 1 1 0 0,5 12-1 0 0,-6-14-4 0 0,0 0-1 0 0,-1 0 1 0 0,0 0 0 0 0,0 0-1 0 0,0 1 1 0 0,-1-1-1 0 0,0 0 1 0 0,0 0-1 0 0,0 0 1 0 0,0 0-1 0 0,-1 0 1 0 0,0-1 0 0 0,0 1-1 0 0,0 0 1 0 0,-1-1-1 0 0,1 1 1 0 0,-1-1-1 0 0,0 0 1 0 0,0 0 0 0 0,-6 6-1 0 0,-5 4-8 0 0,-1-1 0 0 0,0 0 0 0 0,-31 20 1 0 0,-70 35-20 0 0,76-46-11 0 0,0 1 1 0 0,-49 39-1 0 0,88-61 38 0 0,-1 0-1 0 0,1 0 1 0 0,0 1-1 0 0,0-1 1 0 0,-1 0-1 0 0,1 0 1 0 0,0 1-1 0 0,0-1 0 0 0,0 0 1 0 0,0 1-1 0 0,1-1 1 0 0,-1 1-1 0 0,0-1 1 0 0,1 1-1 0 0,-1 0 1 0 0,1-1-1 0 0,-1 1 1 0 0,1 0-1 0 0,0-1 1 0 0,0 1-1 0 0,-1 0 1 0 0,2 2-1 0 0,-1-1 13 0 0,1-1 0 0 0,0 1-1 0 0,0-1 1 0 0,0 0 0 0 0,0 0 0 0 0,0 1 0 0 0,1-1 0 0 0,-1 0-1 0 0,1 0 1 0 0,-1 0 0 0 0,1 0 0 0 0,0-1 0 0 0,3 4-1 0 0,3 1 36 0 0,1 0-1 0 0,0 0 1 0 0,0-1-1 0 0,0 0 0 0 0,1-1 1 0 0,11 5-1 0 0,45 12-425 0 0,1-3 0 0 0,106 15 0 0 0,19-5-15329 0 0,-136-23 12979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3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475 99 620 0 0,'-8'-9'683'0'0,"0"1"0"0"0,-1 0 0 0 0,0 0 1 0 0,0 1-1 0 0,0 0 0 0 0,-1 1 0 0 0,0 0 0 0 0,0 0 0 0 0,-1 1 0 0 0,0 0 0 0 0,0 1 0 0 0,0 1 1 0 0,-22-5-1 0 0,18 5 248 0 0,-1 0 1 0 0,0 2-1 0 0,1 0 1 0 0,-1 0-1 0 0,0 2 1 0 0,0 0-1 0 0,0 1 0 0 0,1 0 1 0 0,-28 8-1 0 0,34-7-452 0 0,1 1 0 0 0,-1-1-1 0 0,1 2 1 0 0,0-1 0 0 0,0 1-1 0 0,0 0 1 0 0,0 1 0 0 0,1-1-1 0 0,0 2 1 0 0,0-1 0 0 0,1 1-1 0 0,-10 12 1 0 0,13-14-256 0 0,0 0 1 0 0,1 0-1 0 0,-1 0 0 0 0,1 0 0 0 0,0 0 0 0 0,0 0 1 0 0,1 1-1 0 0,-1-1 0 0 0,1 1 0 0 0,0-1 1 0 0,1 1-1 0 0,-1 0 0 0 0,1-1 0 0 0,0 1 1 0 0,1 0-1 0 0,-1-1 0 0 0,1 1 0 0 0,0-1 1 0 0,1 1-1 0 0,-1-1 0 0 0,1 1 0 0 0,4 6 0 0 0,1 2-74 0 0,1-1 0 0 0,0 0 0 0 0,1 0-1 0 0,1-1 1 0 0,0 0 0 0 0,0-1 0 0 0,1 0-1 0 0,1-1 1 0 0,0 0 0 0 0,0 0-1 0 0,1-1 1 0 0,0-1 0 0 0,0-1 0 0 0,21 9-1 0 0,-7-4-463 0 0,0-2 0 0 0,1-1-1 0 0,1-2 1 0 0,-1 0 0 0 0,1-2-1 0 0,53 3 1 0 0,-68-8-1776 0 0,1 0-1 0 0,-1-1 1 0 0,0-1 0 0 0,27-6 0 0 0,5-6-1410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4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20 200 0 0,'0'-1'241'0'0,"0"1"-1"0"0,0-1 1 0 0,0 1 0 0 0,0-1 0 0 0,0 1-1 0 0,0-1 1 0 0,0 1 0 0 0,0-1-1 0 0,0 1 1 0 0,0 0 0 0 0,0-1 0 0 0,0 1-1 0 0,-1-1 1 0 0,1 1 0 0 0,0-1-1 0 0,0 1 1 0 0,0 0 0 0 0,-1-1 0 0 0,1 1-1 0 0,0-1 1 0 0,0 1 0 0 0,-1 0-1 0 0,1-1 1 0 0,0 1 0 0 0,-1 0 0 0 0,1-1-1 0 0,0 1 1 0 0,-1 0 0 0 0,1 0-1 0 0,-1-1 1 0 0,1 1 0 0 0,-1 0 0 0 0,1 0-1 0 0,0 0 1 0 0,-1 0 0 0 0,1-1-1 0 0,-1 1 1 0 0,1 0 0 0 0,-1 0 0 0 0,1 0-1 0 0,-1 0 1 0 0,1 0 0 0 0,-1 0-1 0 0,1 0 1 0 0,0 0 0 0 0,-1 0 0 0 0,0 1-1 0 0,0-1 46 0 0,0 1-1 0 0,0-1 1 0 0,0 1-1 0 0,0 0 0 0 0,0-1 1 0 0,0 1-1 0 0,0 0 1 0 0,1 0-1 0 0,-1 0 0 0 0,0-1 1 0 0,1 1-1 0 0,-1 0 1 0 0,0 0-1 0 0,1 0 1 0 0,-1 0-1 0 0,1 0 0 0 0,-1 0 1 0 0,1 1-1 0 0,0-1 1 0 0,-1 0-1 0 0,1 0 0 0 0,0 0 1 0 0,0 0-1 0 0,0 2 1 0 0,-1 13 946 0 0,2 1 1 0 0,0-1-1 0 0,0 1 1 0 0,2-1-1 0 0,0 0 1 0 0,8 25-1 0 0,0-8 495 0 0,2-1 0 0 0,20 36 0 0 0,5 5-1724 0 0,-38-73-55 0 0,1 1 0 0 0,-1-1 0 0 0,0 1 0 0 0,1-1-1 0 0,-1 1 1 0 0,1-1 0 0 0,-1 1 0 0 0,1-1 0 0 0,-1 1 0 0 0,1-1 0 0 0,-1 1 0 0 0,1-1 0 0 0,-1 0-1 0 0,1 1 1 0 0,0-1 0 0 0,-1 0 0 0 0,2 1 0 0 0,-1-1-168 0 0,1 1-1088 0 0</inkml:trace>
  <inkml:trace contextRef="#ctx0" brushRef="#br0" timeOffset="1">583 26 604 0 0,'0'0'13992'0'0,"6"0"-11861"0"0,231-3 6526 0 0,-149 0-7159 0 0,-23 1-784 0 0,45-1 49 0 0,-39-2-3188 0 0,-45-1-4985 0 0,-17 2 4235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4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63 103 6825 0 0,'-19'-13'4723'0'0,"-19"-10"3721"0"0,33 17-6371 0 0,9 5 1163 0 0,201-4 63 0 0,158-14-1238 0 0,-338 14-2027 0 0,0-1 0 0 0,43-16 0 0 0,-62 20-72 0 0,-5 2 28 0 0,-1 17 130 0 0,-8 52 300 0 0,0 31 381 0 0,8-52-712 0 0,3 0-1 0 0,1 0 1 0 0,3 0 0 0 0,2-1 0 0 0,2 0 0 0 0,2-1 0 0 0,21 52 0 0 0,-12-47-89 0 0,-5-13 0 0 0,18 61 0 0 0,-35-99 0 0 0,1 1 0 0 0,-1 0 0 0 0,0 0 0 0 0,1 0 0 0 0,-1-1 0 0 0,0 1 0 0 0,0 0 0 0 0,0 0 0 0 0,0 0 0 0 0,0-1 0 0 0,0 1 0 0 0,0 0 0 0 0,0 0 0 0 0,0 0 0 0 0,0-1 0 0 0,-1 1 0 0 0,1 0 0 0 0,0 0 0 0 0,0 0 0 0 0,-1-1 0 0 0,1 1 0 0 0,0 0 0 0 0,-1-1 0 0 0,1 1 0 0 0,-1 0 0 0 0,1-1 0 0 0,-1 1 0 0 0,1 0 0 0 0,-1-1 0 0 0,0 1 0 0 0,1-1 0 0 0,-1 1 0 0 0,0-1 0 0 0,1 1 0 0 0,-1-1 0 0 0,0 0 0 0 0,1 1 0 0 0,-1-1 0 0 0,0 0 0 0 0,0 0 0 0 0,0 1 0 0 0,1-1 0 0 0,-1 0 0 0 0,0 0 0 0 0,0 0 0 0 0,-1 0 0 0 0,-4 0 0 0 0,0 0 0 0 0,0-1 0 0 0,0 0 0 0 0,-11-2 0 0 0,11 1 0 0 0,-96-16 0 0 0,-1 3 0 0 0,0 6 0 0 0,-129 4 0 0 0,232 4 0 0 0,0 1 0 0 0,0 0 0 0 0,-1 0 0 0 0,1 0 0 0 0,0 0 0 0 0,0 0 0 0 0,0 0 0 0 0,0 0 0 0 0,-1 0 0 0 0,1 0 0 0 0,0 0 0 0 0,0 0 0 0 0,0 0 0 0 0,-1 0 0 0 0,1 0 0 0 0,0 0 0 0 0,0 0 0 0 0,0 0 0 0 0,-1 0 0 0 0,1 0 0 0 0,0 0 0 0 0,0 0 0 0 0,0 0 0 0 0,-1 0 0 0 0,1 0 0 0 0,0 0 0 0 0,0 1 0 0 0,0-1 0 0 0,0 0 0 0 0,-1 0 0 0 0,1 0 0 0 0,0 0 0 0 0,0 0 0 0 0,0 1 0 0 0,0-1 0 0 0,0 0 0 0 0,-1 0 0 0 0,1 0 0 0 0,0 0 0 0 0,0 1 0 0 0,0-1 0 0 0,0 0 0 0 0,0 0 0 0 0,0 0 0 0 0,0 1 0 0 0,10 5 0 0 0,22 4 0 0 0,161 14 0 0 0,-111-16 0 0 0,363 13-1301 0 0,-277-29-9308 0 0,-113 2 7034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27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1 266 496 0 0,'1'-1'380'0'0,"1"0"0"0"0,0-1-1 0 0,-1 1 1 0 0,1 0 0 0 0,0 0 0 0 0,0 0-1 0 0,0 0 1 0 0,-1 0 0 0 0,1 0 0 0 0,0 1-1 0 0,0-1 1 0 0,0 1 0 0 0,1-1 0 0 0,-1 1-1 0 0,0 0 1 0 0,0 0 0 0 0,0 0 0 0 0,0 0-1 0 0,0 0 1 0 0,0 0 0 0 0,0 1 0 0 0,0-1-1 0 0,0 0 1 0 0,0 1 0 0 0,0 0 0 0 0,2 1-1 0 0,5 2 715 0 0,-2 0 0 0 0,1 1 0 0 0,0 0 1 0 0,11 11-1 0 0,-6-5-701 0 0,361 300 14129 0 0,-370-307-14318 0 0,1-1 0 0 0,-1 1 0 0 0,1-1 0 0 0,0 0 0 0 0,1-1 0 0 0,-1 1 0 0 0,6 1 0 0 0,-2-4-204 0 0,-5-2 0 0 0,-1 0 0 0 0,0 0 0 0 0,0 0 0 0 0,1 0 0 0 0,-2 0 0 0 0,1-1 0 0 0,0 1 0 0 0,0-1 0 0 0,-1 0 0 0 0,1 0 0 0 0,-1 0 0 0 0,0 0 0 0 0,4-7 0 0 0,22-51 0 0 0,-20 43 0 0 0,40-81 0 0 0,95-143 0 0 0,-66 118 0 0 0,-70 109 29 0 0,16-22-201 0 0,-22 36-659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5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259 24 772 0 0,'-9'-4'919'0'0,"1"0"1"0"0,-1 1-1 0 0,1 0 0 0 0,-1 0 1 0 0,0 1-1 0 0,0 0 0 0 0,0 1 1 0 0,-17-1-1 0 0,21 2-399 0 0,0 1-1 0 0,0-1 1 0 0,0 1 0 0 0,0 0-1 0 0,0 0 1 0 0,0 1 0 0 0,1 0-1 0 0,-1-1 1 0 0,0 1 0 0 0,1 1 0 0 0,0-1-1 0 0,-1 1 1 0 0,1 0 0 0 0,0 0-1 0 0,0 0 1 0 0,0 0 0 0 0,-4 6-1 0 0,-2 2 526 0 0,1 0-1 0 0,0 1 0 0 0,1 0 0 0 0,1 0 0 0 0,0 1 1 0 0,-10 25-1 0 0,15-32-673 0 0,0 1 1 0 0,0 0-1 0 0,1 0 1 0 0,0 0-1 0 0,0 0 1 0 0,0 0-1 0 0,1 0 1 0 0,0 0-1 0 0,1 0 1 0 0,-1 0-1 0 0,1 0 1 0 0,1 0-1 0 0,-1 0 0 0 0,1 0 1 0 0,0 0-1 0 0,4 7 1 0 0,1-2-317 0 0,0 0 0 0 0,0 0 0 0 0,1 0 0 0 0,1-1 1 0 0,0 0-1 0 0,0 0 0 0 0,1-1 0 0 0,1 0 0 0 0,0-1 0 0 0,0 0 0 0 0,18 10 0 0 0,-12-9-23 0 0,28 11 0 0 0,-1-5-18 0 0,-22-10-12 0 0,30 4-1 0 0,-29-7-126 0 0,0-1 1 0 0,0-1-1 0 0,1-1 1 0 0,33-4-1 0 0,-44 2 25 0 0,-1 0-1 0 0,1-1 0 0 0,-1 0 1 0 0,0-1-1 0 0,0 0 1 0 0,0-1-1 0 0,0-1 0 0 0,-1 1 1 0 0,18-13-1 0 0,-10-1-995 0 0,-11 6-1604 0 0,-9-2-6174 0 0,-5 2 5707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5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49 236 0 0,'-65'-2'2690'0'0,"38"2"2757"0"0,5-1 8458 0 0,64 2-10992 0 0,61-6 0 0 0,47-17-3121 0 0,-119 13-2072 0 0,-13-1-6139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5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95 788 0 0,'-77'-37'3208'0'0,"23"16"2943"0"0,36 9 5734 0 0,27 8-11203 0 0,1 1 1 0 0,0 0-1 0 0,-1 1 1 0 0,1 0-1 0 0,16-1 0 0 0,58 0 1103 0 0,-47 2-1219 0 0,205-2 609 0 0,-80 14-8510 0 0,-108-5 3614 0 0,1-1 534 0 0</inkml:trace>
  <inkml:trace contextRef="#ctx0" brushRef="#br0" timeOffset="1">1051 89 8425 0 0,'4'5'2462'0'0,"-1"1"0"0"0,0-1 0 0 0,0 1 0 0 0,3 8 0 0 0,-5-9-1602 0 0,1 1 0 0 0,-1 0 0 0 0,0 0 0 0 0,0 0 1 0 0,-1 0-1 0 0,1 1 0 0 0,-2 11 0 0 0,-2 51 712 0 0,3 1 0 0 0,10 78 0 0 0,-4-79-1137 0 0,-5-36-435 0 0,-1-32-264 0 0,0-1 0 0 0,0 1 0 0 0,0-1-1 0 0,0 1 1 0 0,0 0 0 0 0,0-1 0 0 0,0 1 0 0 0,0 0 0 0 0,0-1 0 0 0,1 1-1 0 0,-1-1 1 0 0,0 1 0 0 0,0 0 0 0 0,1-1 0 0 0,-1 1 0 0 0,0-1 0 0 0,0 1-1 0 0,1-1 1 0 0,-1 1 0 0 0,1-1 0 0 0,-1 1 0 0 0,1-1 0 0 0,-1 1 0 0 0,0-1-1 0 0,1 1 1 0 0,-1-1 0 0 0,1 0 0 0 0,0 1 0 0 0,-1-1 0 0 0,1 0 0 0 0,-1 0-1 0 0,1 1 1 0 0,-1-1 0 0 0,1 0 0 0 0,0 0 0 0 0,-1 0 0 0 0,1 0 0 0 0,0 0-1 0 0,11 0-3586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6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51 124 0 0,'-25'6'3078'0'0,"21"-6"-2173"0"0,0 0 0 0 0,1 1-1 0 0,-1 0 1 0 0,1 0 0 0 0,-1 0-1 0 0,1 0 1 0 0,-1 0-1 0 0,1 1 1 0 0,0-1 0 0 0,0 1-1 0 0,-1 0 1 0 0,-4 4 0 0 0,8-6-741 0 0,0 1 1 0 0,-1-1 0 0 0,1 0-1 0 0,0 1 1 0 0,0-1 0 0 0,0 0-1 0 0,0 1 1 0 0,-1-1 0 0 0,1 1-1 0 0,0-1 1 0 0,0 0 0 0 0,0 1-1 0 0,0-1 1 0 0,0 1-1 0 0,0-1 1 0 0,0 1 0 0 0,0-1-1 0 0,0 0 1 0 0,0 1 0 0 0,0-1-1 0 0,1 1 1 0 0,-1-1 0 0 0,0 0-1 0 0,0 1 1 0 0,0-1 0 0 0,0 0-1 0 0,1 1 1 0 0,-1-1 0 0 0,0 0-1 0 0,0 1 1 0 0,1-1 0 0 0,-1 0-1 0 0,0 1 1 0 0,1-1-1 0 0,10 9 1547 0 0,-11-9-1658 0 0,5 3 446 0 0,0 0 0 0 0,1-1 0 0 0,-1 0 0 0 0,0 0 0 0 0,1 0 0 0 0,0 0 1 0 0,-1-1-1 0 0,1 0 0 0 0,0 0 0 0 0,6-1 0 0 0,-7 1-278 0 0,-1-1-1 0 0,0 0 1 0 0,0-1 0 0 0,0 1-1 0 0,0-1 1 0 0,0 1 0 0 0,0-1-1 0 0,0-1 1 0 0,0 1 0 0 0,0 0-1 0 0,-1-1 1 0 0,1 0 0 0 0,0 0-1 0 0,6-4 1 0 0,-10 5-210 0 0,0 1 0 0 0,1-1 0 0 0,-1 0 0 0 0,1 1 0 0 0,-1-1 0 0 0,0 0 0 0 0,0 1 0 0 0,1-1 0 0 0,-1 0 0 0 0,0 1-1 0 0,0-1 1 0 0,0 0 0 0 0,0 0 0 0 0,0 1 0 0 0,0-1 0 0 0,0 0 0 0 0,0 0 0 0 0,0 1 0 0 0,0-1 0 0 0,0 0 0 0 0,0 1 0 0 0,-1-1 0 0 0,1 0 0 0 0,0 1 0 0 0,0-1 0 0 0,-1 0 0 0 0,1 1 0 0 0,0-1 0 0 0,-1 0 0 0 0,1 1 0 0 0,-1-1 0 0 0,1 1 0 0 0,-1-1 0 0 0,0 0 0 0 0,-20-19-612 0 0,11 14 81 0 0,1-1 1 0 0,-2 1-1 0 0,1 1 0 0 0,0 0 0 0 0,-15-4 1 0 0,-30-5-8549 0 0,40 11 5831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6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63 643 9897 0 0,'-21'27'11951'0'0,"16"-19"-9985"0"0,1-1 1 0 0,0 1-1 0 0,-5 14 0 0 0,9-22-1920 0 0,0 0-1 0 0,0 0 1 0 0,0 0-1 0 0,0 1 1 0 0,0-1 0 0 0,0 0-1 0 0,0 0 1 0 0,0 0-1 0 0,0 0 1 0 0,0 1-1 0 0,0-1 1 0 0,0 0-1 0 0,0 0 1 0 0,-1 0-1 0 0,1 0 1 0 0,0 1-1 0 0,0-1 1 0 0,0 0-1 0 0,0 0 1 0 0,0 0-1 0 0,0 0 1 0 0,0 0-1 0 0,0 0 1 0 0,-1 1-1 0 0,1-1 1 0 0,0 0 0 0 0,0 0-1 0 0,0 0 1 0 0,0 0-1 0 0,0 0 1 0 0,-1 0-1 0 0,1 0 1 0 0,0 0-1 0 0,0 0 1 0 0,0 0-1 0 0,0 0 1 0 0,-1 0-1 0 0,1 0 1 0 0,0 0-1 0 0,0 0 1 0 0,0 0-1 0 0,0 0 1 0 0,-1 0-1 0 0,1 0 1 0 0,0 0-1 0 0,0 0 1 0 0,0 0 0 0 0,0 0-1 0 0,-1 0 1 0 0,1 0-1 0 0,0 0 1 0 0,0 0-1 0 0,0 0 1 0 0,0 0-1 0 0,0 0 1 0 0,-1-1-1 0 0,1 1 1 0 0,0 0-1 0 0,0 0 1 0 0,0 0-1 0 0,-1-8-5 0 0,-5-36 67 0 0,5 36-104 0 0,-2-33-64 0 0,1 0 0 0 0,2 1 0 0 0,7-56 0 0 0,-3 66 12 0 0,2 1 0 0 0,0 0 0 0 0,2 1-1 0 0,1 0 1 0 0,19-39 0 0 0,-20 51 22 0 0,0 1 0 0 0,1 0 0 0 0,1 1 0 0 0,0 0 0 0 0,1 0 0 0 0,0 1 0 0 0,1 1 1 0 0,1 0-1 0 0,0 1 0 0 0,0 0 0 0 0,1 1 0 0 0,1 0 0 0 0,-1 1 0 0 0,1 1 0 0 0,1 0 0 0 0,0 1 0 0 0,0 1 0 0 0,0 1 0 0 0,1 0 0 0 0,0 1 1 0 0,0 0-1 0 0,0 2 0 0 0,0 0 0 0 0,0 1 0 0 0,30 2 0 0 0,-31 0 20 0 0,1 1 1 0 0,0 1-1 0 0,-1 1 0 0 0,0 0 1 0 0,23 10-1 0 0,-34-13 13 0 0,0 1 1 0 0,-1 0-1 0 0,0 1 0 0 0,1-1 1 0 0,-1 1-1 0 0,0 0 0 0 0,0 0 0 0 0,0 1 1 0 0,-1-1-1 0 0,1 1 0 0 0,-1-1 0 0 0,0 1 1 0 0,0 0-1 0 0,0 0 0 0 0,0 1 1 0 0,-1-1-1 0 0,0 1 0 0 0,0-1 0 0 0,0 1 1 0 0,0 0-1 0 0,-1-1 0 0 0,2 7 1 0 0,-3-5 8 0 0,0-1 0 0 0,0 1 0 0 0,0-1 1 0 0,-1 1-1 0 0,1-1 0 0 0,-2 0 1 0 0,1 1-1 0 0,0-1 0 0 0,-1 0 1 0 0,0 0-1 0 0,-3 6 0 0 0,-2 2 34 0 0,0-1 0 0 0,-17 23 0 0 0,5-13 41 0 0,0 0-1 0 0,-2-2 0 0 0,-42 34 1 0 0,-22 6 57 0 0,28-23-10 0 0,0-3-55 0 0,28-17-30 0 0,1 0 0 0 0,0 2-1 0 0,-34 31 1 0 0,60-49-52 0 0,1 0 0 0 0,-1 1 0 0 0,1-1 0 0 0,0 0 0 0 0,0 1 0 0 0,0-1 0 0 0,0 1 0 0 0,0-1 0 0 0,0 1 0 0 0,0-1 0 0 0,0 1 0 0 0,1 0 0 0 0,-1-1 0 0 0,0 1 0 0 0,1 0 0 0 0,0 0 0 0 0,-1 0 0 0 0,1-1 0 0 0,0 1 0 0 0,0 0 0 0 0,0 0 0 0 0,0 2 0 0 0,1-2 0 0 0,0 1 0 0 0,0-1 0 0 0,0 0 0 0 0,1 1 0 0 0,-1-1 0 0 0,1 0 0 0 0,-1 0 0 0 0,1 0 0 0 0,0 0 0 0 0,0 0 0 0 0,-1 0 0 0 0,1-1 0 0 0,1 1 0 0 0,3 2 0 0 0,23 15 0 0 0,2-2 0 0 0,0 0 0 0 0,1-2 0 0 0,35 11 0 0 0,137 31 0 0 0,-184-52-176 0 0,107 20-6048 0 0,-109-23 5088 0 0,-1 0 0 0 0,0-1 0 0 0,0-1 0 0 0,0-1 0 0 0,25-4-1 0 0,-26 3-2212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7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7 8233 0 0,'-26'-7'9291'0'0,"3"10"-3369"0"0,20-1-5522 0 0,0-1 0 0 0,0 1 0 0 0,0 0 0 0 0,0 0 0 0 0,0 0 1 0 0,0 0-1 0 0,0 0 0 0 0,1 1 0 0 0,-1 0 0 0 0,1-1 0 0 0,-3 4 0 0 0,0 2-79 0 0,0 0-1 0 0,0 0 1 0 0,1 0 0 0 0,0 1 0 0 0,1 0-1 0 0,0-1 1 0 0,0 1 0 0 0,-2 16 0 0 0,3-8-254 0 0,1 0 1 0 0,1 0 0 0 0,1 0-1 0 0,0 0 1 0 0,1 0 0 0 0,0 0 0 0 0,2 0-1 0 0,0-1 1 0 0,1 1 0 0 0,0-1 0 0 0,2 0-1 0 0,0-1 1 0 0,0 1 0 0 0,1-2 0 0 0,17 24-1 0 0,-15-25-36 0 0,-1-1-1 0 0,1-1 1 0 0,1 0-1 0 0,0 0 1 0 0,1-1 0 0 0,0 0-1 0 0,0-1 1 0 0,1-1-1 0 0,0 0 1 0 0,1 0-1 0 0,0-2 1 0 0,0 1-1 0 0,0-2 1 0 0,1 0-1 0 0,0-1 1 0 0,0 0-1 0 0,22 2 1 0 0,-13-4-422 0 0,0-2 0 0 0,0 0 0 0 0,-1-2 0 0 0,1 0-1 0 0,0-2 1 0 0,0-1 0 0 0,-1 0 0 0 0,0-2 0 0 0,0-1 0 0 0,-1 0 0 0 0,0-2 0 0 0,24-14 0 0 0,-44 23 84 0 0,0 0 0 0 0,0 0 0 0 0,-1-1 0 0 0,1 1 0 0 0,0-1 1 0 0,0 0-1 0 0,-1 1 0 0 0,1-1 0 0 0,-1 0 0 0 0,3-3 0 0 0,-4 4-61 0 0,1 0-1 0 0,-1 0 1 0 0,0 0-1 0 0,1 0 1 0 0,-1-1-1 0 0,0 1 0 0 0,0 0 1 0 0,0 0-1 0 0,1 0 1 0 0,-1 0-1 0 0,0 0 1 0 0,-1 0-1 0 0,1 0 0 0 0,0 0 1 0 0,0-1-1 0 0,0 1 1 0 0,-1 0-1 0 0,1 0 1 0 0,0 0-1 0 0,-1 0 0 0 0,0-1 1 0 0,-6-9-2410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7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84 250 44 0 0,'-48'1'2216'0'0,"26"0"3319"0"0,9-1 2649 0 0,77 7-2221 0 0,126-15-1377 0 0,-63-10-7841 0 0,-123 17 3038 0 0,-2 1-432 0 0,0-1 1 0 0,0 1-1 0 0,0-1 1 0 0,0 1-1 0 0,0-1 1 0 0,0 0-1 0 0,0 0 1 0 0,0 1-1 0 0,0-1 1 0 0,-1-1-1 0 0,4-1 0 0 0,-3-2-1971 0 0</inkml:trace>
  <inkml:trace contextRef="#ctx0" brushRef="#br0" timeOffset="1">326 127 692 0 0,'-60'-37'2503'0'0,"20"13"1454"0"0,3-10 10353 0 0,37 34-14163 0 0,10-5 1401 0 0,14 0-517 0 0,252-16 3122 0 0,-184 20-7401 0 0,1 5-4347 0 0,-58-2 4598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7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1 828 0 0,'-2'39'6568'0'0,"-10"63"-1"0"0,7-73-4456 0 0,1 0 0 0 0,1 0 0 0 0,2 1 0 0 0,2 36 0 0 0,18 58 1965 0 0,2 20 97 0 0,-21-143-4185 0 0,0 0-441 0 0,0-1 0 0 0,0 1 0 0 0,0 0 0 0 0,0 0 0 0 0,0-1 0 0 0,0 1 0 0 0,0 0 0 0 0,0 0 0 0 0,1-1 0 0 0,-1 1 0 0 0,0 0 0 0 0,0-1 0 0 0,1 1 0 0 0,-1 0 0 0 0,0-1 0 0 0,1 1 0 0 0,-1 0 0 0 0,0-1 0 0 0,1 1 0 0 0,-1-1-1 0 0,1 1 1 0 0,-1 0 0 0 0,1-1 0 0 0,0 1 0 0 0,-1-1 0 0 0,2 1 0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8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56 120 0 0,'-1'-2'1775'0'0,"1"2"-1480"0"0,0-1 1 0 0,-1 1 0 0 0,1 0 0 0 0,0-1-1 0 0,0 1 1 0 0,0 0 0 0 0,0-1 0 0 0,0 1-1 0 0,0-1 1 0 0,0 1 0 0 0,0 0 0 0 0,0-1-1 0 0,0 1 1 0 0,0 0 0 0 0,0-1 0 0 0,0 1-1 0 0,0-1 1 0 0,2-1 2070 0 0,-2 1-2070 0 0,15-5 5030 0 0,29 4-1313 0 0,-32 2-2656 0 0,134-4 4553 0 0,26-1-2895 0 0,-48-7-1835 0 0,-41 2-3492 0 0,-80 10 2185 0 0,4-1-3204 0 0,8-2-6827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8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9113 0 0,'-5'4'1934'0'0,"-3"2"431"0"0,0 1 0 0 0,0 0-1 0 0,1 0 1 0 0,-10 13 0 0 0,16-19-2183 0 0,0 0 0 0 0,1 0-1 0 0,-1 0 1 0 0,0 0 0 0 0,0 1 0 0 0,0-1 0 0 0,1 0-1 0 0,-1 1 1 0 0,1-1 0 0 0,-1 0 0 0 0,1 1-1 0 0,0-1 1 0 0,-1 1 0 0 0,1-1 0 0 0,0 1 0 0 0,0-1-1 0 0,0 1 1 0 0,0-1 0 0 0,0 0 0 0 0,0 1 0 0 0,0-1-1 0 0,1 1 1 0 0,-1-1 0 0 0,1 1 0 0 0,-1-1 0 0 0,1 0-1 0 0,-1 1 1 0 0,1-1 0 0 0,0 0 0 0 0,-1 1 0 0 0,1-1-1 0 0,0 0 1 0 0,0 0 0 0 0,0 0 0 0 0,0 0 0 0 0,0 0-1 0 0,0 0 1 0 0,0 0 0 0 0,2 1 0 0 0,12 7 29 0 0,0 0 0 0 0,0-1 0 0 0,0-1 0 0 0,1 0 0 0 0,23 6 0 0 0,87 15 1019 0 0,-82-20-1102 0 0,34 8-128 0 0,181 28 0 0 0,-258-43 0 0 0,8 0-26 0 0,0-1-1 0 0,0 1 1 0 0,0-1-1 0 0,0-1 1 0 0,11-2-1 0 0,-19 3-766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57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642 95 264 0 0,'-2'-2'833'0'0,"-3"-4"-192"0"0,0 1 0 0 0,-1 0-1 0 0,0 0 1 0 0,0 0 0 0 0,0 1 0 0 0,0 0 0 0 0,-1 0 0 0 0,0 0 0 0 0,0 1 0 0 0,0 0 0 0 0,-12-3 0 0 0,-12-2 905 0 0,-44-7 0 0 0,17 7-409 0 0,0 3-1 0 0,-1 3 0 0 0,1 2 0 0 0,-76 10 0 0 0,129-9-1042 0 0,-3-1 129 0 0,0 1-1 0 0,1 1 1 0 0,-1-1-1 0 0,-9 5 0 0 0,16-6-115 0 0,-1 1-1 0 0,1-1 1 0 0,-1 1-1 0 0,1 0 1 0 0,-1 0-1 0 0,1 0 1 0 0,0 0-1 0 0,-1 0 0 0 0,1 0 1 0 0,0 0-1 0 0,0 1 1 0 0,0-1-1 0 0,0 0 1 0 0,0 1-1 0 0,0-1 1 0 0,0 1-1 0 0,0-1 1 0 0,0 1-1 0 0,1-1 0 0 0,-1 1 1 0 0,1-1-1 0 0,-1 1 1 0 0,1 0-1 0 0,-1 2 1 0 0,1 15 541 0 0,0 0 0 0 0,1 0 0 0 0,6 29 0 0 0,0 7 56 0 0,65 442 2681 0 0,2 14-1146 0 0,-19 247 174 0 0,-66-347-2408 0 0,7-340-5 0 0,-30 825 0 0 0,17-437 0 0 0,-23 48 0 0 0,26-99 0 0 0,14-383 0 0 0,8 16 0 0 0,-6-37 0 0 0,0-1 0 0 0,0 1 0 0 0,0 0 0 0 0,0-1 0 0 0,1 0 0 0 0,0 1 0 0 0,0-1 0 0 0,0 0 0 0 0,0-1 0 0 0,0 1 0 0 0,0 0 0 0 0,1-1 0 0 0,-1 0 0 0 0,7 3 0 0 0,7 4 0 0 0,35 11 0 0 0,-29-12 0 0 0,137 40 0 0 0,-97-31 0 0 0,5-1 0 0 0,1-2 0 0 0,82 5 0 0 0,143-4 0 0 0,-179-10 0 0 0,241 12 0 0 0,-48-8 0 0 0,-183-7 0 0 0,379 0 0 0 0,152-20 0 0 0,21-10 0 0 0,2107-5 0 0 0,-2219 42 0 0 0,648 6 0 0 0,-14-34 0 0 0,-1075 15 0 0 0,83-4 0 0 0,386-11 0 0 0,-568 17 0 0 0,-25 2-1 0 0,0 0-1 0 0,0 0 1 0 0,0 0-1 0 0,0 0 1 0 0,0 0-1 0 0,0 0 1 0 0,1 0 0 0 0,-1 0-1 0 0,0 0 1 0 0,0 0-1 0 0,0 0 1 0 0,0 0 0 0 0,0 0-1 0 0,0 0 1 0 0,1 0-1 0 0,-1 0 1 0 0,0 0-1 0 0,0 0 1 0 0,0-1 0 0 0,0 1-1 0 0,0 0 1 0 0,0 0-1 0 0,0 0 1 0 0,1 0-1 0 0,-1 0 1 0 0,0 0 0 0 0,0 0-1 0 0,0 0 1 0 0,0-1-1 0 0,0 1 1 0 0,0 0 0 0 0,0 0-1 0 0,0 0 1 0 0,0 0-1 0 0,0 0 1 0 0,0 0-1 0 0,0-1 1 0 0,0 1 0 0 0,0 0-1 0 0,0 0 1 0 0,0 0-1 0 0,0 0 1 0 0,0 0-1 0 0,0 0 1 0 0,0-1 0 0 0,0 1-1 0 0,0 0 1 0 0,0 0-1 0 0,0 0 1 0 0,0 0-1 0 0,0 0 1 0 0,0 0 0 0 0,0-1-1 0 0,0 1 1 0 0,0 0-1 0 0,-1 0 1 0 0,1 0 0 0 0,0 0-1 0 0,0 0 1 0 0,0 0-1 0 0,-8-10-887 0 0,-1 2-1 0 0,0-1 0 0 0,-12-8 0 0 0,-9-8-2700 0 0,-8-14-669 0 0,2-6 613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2:30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15 460 0 0,'-8'-5'14149'0'0,"31"1"-9942"0"0,40-1-1820 0 0,-53 5-1687 0 0,1 0 0 0 0,0 1 0 0 0,-1 0-1 0 0,21 5 1 0 0,-28-5-569 0 0,1 0 0 0 0,-1 1-1 0 0,1-1 1 0 0,-1 1 0 0 0,0 0 0 0 0,1 0-1 0 0,-1 0 1 0 0,0 0 0 0 0,-1 1 0 0 0,1-1-1 0 0,0 1 1 0 0,-1 0 0 0 0,1-1 0 0 0,-1 1 0 0 0,0 1-1 0 0,0-1 1 0 0,2 4 0 0 0,-3-4-93 0 0,0 1 1 0 0,0 0-1 0 0,0-1 0 0 0,-1 1 1 0 0,1 0-1 0 0,-1-1 1 0 0,0 1-1 0 0,0 0 1 0 0,-1 0-1 0 0,1 0 0 0 0,-1-1 1 0 0,0 1-1 0 0,0 0 1 0 0,0-1-1 0 0,0 1 0 0 0,-1-1 1 0 0,-3 7-1 0 0,-4 7 31 0 0,0 0 0 0 0,-13 16-1 0 0,-36 41 100 0 0,37-49-106 0 0,1 1 0 0 0,-27 46 0 0 0,46-70-40 0 0,0 0 0 0 0,0 0 0 0 0,0 0 0 0 0,0 1-1 0 0,0-1 1 0 0,1 0 0 0 0,-1 0 0 0 0,1 0 0 0 0,-1 1 0 0 0,1-1 0 0 0,0 0-1 0 0,0 1 1 0 0,0-1 0 0 0,0 0 0 0 0,0 1 0 0 0,0-1 0 0 0,1 3-1 0 0,0-4 20 0 0,0 1 0 0 0,0 0 0 0 0,0 0 0 0 0,1-1 0 0 0,-1 1-1 0 0,0-1 1 0 0,1 1 0 0 0,-1-1 0 0 0,1 0 0 0 0,-1 1 0 0 0,1-1 0 0 0,-1 0-1 0 0,1 0 1 0 0,0 0 0 0 0,0 0 0 0 0,-1 0 0 0 0,1-1 0 0 0,0 1 0 0 0,4 0-1 0 0,28 7 429 0 0,0-1 1 0 0,1-2-1 0 0,0-2 0 0 0,43-1 0 0 0,11 2 322 0 0,-71-2-728 0 0,-11-1-53 0 0,1 0 0 0 0,-1 0 0 0 0,0-1 0 0 0,14-1 0 0 0,-10 0-10 0 0,2-2-373 0 0,-12 2 59 0 0,0 0-378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49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8 121 372 0 0,'-8'-27'7922'0'0,"11"35"-6124"0"0,116 301 6143 0 0,-6 86-1186 0 0,-63-208-3292 0 0,-43-157-2707 0 0,-3-15-43 0 0,0 0-1 0 0,7 17 1 0 0,-11-31-683 0 0,1-1 0 0 0,-1 1 0 0 0,1-1 0 0 0,-1 1 1 0 0,0-1-1 0 0,1 1 0 0 0,-1-1 0 0 0,1 1 0 0 0,-1-1 0 0 0,1 1 0 0 0,-1-1 1 0 0,1 0-1 0 0,0 1 0 0 0,-1-1 0 0 0,1 0 0 0 0,-1 1 0 0 0,1-1 0 0 0,0 0 1 0 0,-1 0-1 0 0,1 0 0 0 0,0 0 0 0 0,-1 1 0 0 0,1-1 0 0 0,0 0 0 0 0,-1 0 0 0 0,1 0 1 0 0,0 0-1 0 0,-1-1 0 0 0,1 1 0 0 0,0 0 0 0 0,-1 0 0 0 0,2-1 0 0 0,15-6 598 0 0,-8 0-628 0 0,0 0 0 0 0,-1 0 0 0 0,0-1 0 0 0,-1 0 0 0 0,14-17 0 0 0,25-51 0 0 0,29-74 0 0 0,81-239 0 0 0,-40-9 0 0 0,-116 398-91 0 0,0-1 1 0 0,0 1-1 0 0,0-1 1 0 0,0 1-1 0 0,0-1 1 0 0,0 1-1 0 0,0 0 0 0 0,1-1 1 0 0,-1 1-1 0 0,0-1 1 0 0,0 1-1 0 0,1 0 1 0 0,-1-1-1 0 0,0 1 0 0 0,0 0 1 0 0,1-1-1 0 0,-1 1 1 0 0,0 0-1 0 0,1-1 0 0 0,-1 1 1 0 0,0 0-1 0 0,1 0 1 0 0,-1-1-1 0 0,1 1 1 0 0,-1 0-1 0 0,0 0 0 0 0,1 0 1 0 0,-1 0-1 0 0,1 0 1 0 0,-1 0-1 0 0,1-1 1 0 0,-1 1-1 0 0,1 0 0 0 0,-1 0 1 0 0,0 0-1 0 0,1 0 1 0 0,-1 0-1 0 0,1 1 1 0 0,-1-1-1 0 0,1 0 0 0 0,-1 0 1 0 0,0 0-1 0 0,1 0 1 0 0,-1 0-1 0 0,1 1 1 0 0,-1-1-1 0 0,0 0 0 0 0,1 0 1 0 0,-1 1-1 0 0,1-1 1 0 0,-1 0-1 0 0,1 1 0 0 0,21 19-7468 0 0,-18-15 6368 0 0,12 9-2104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51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7401 0 0,'23'8'8828'0'0,"1"-4"-3754"0"0,-1-2-3581 0 0,31-2 0 0 0,-10 0 68 0 0,-7 1-358 0 0,49 9 1 0 0,-75-8-957 0 0,1 0-1 0 0,-1 1 1 0 0,1 1-1 0 0,-1 0 1 0 0,0 0-1 0 0,0 1 1 0 0,-1 0 0 0 0,14 10-1 0 0,-22-14-185 0 0,0 1-1 0 0,0 0 1 0 0,0 0 0 0 0,0 0-1 0 0,0 0 1 0 0,-1 0 0 0 0,1 1-1 0 0,-1-1 1 0 0,1 0 0 0 0,-1 1-1 0 0,0-1 1 0 0,0 1 0 0 0,0-1-1 0 0,-1 1 1 0 0,1 0 0 0 0,0-1-1 0 0,-1 1 1 0 0,0 0 0 0 0,1-1-1 0 0,-1 1 1 0 0,0 0 0 0 0,-1-1-1 0 0,1 1 1 0 0,0 0 0 0 0,-1-1-1 0 0,0 1 1 0 0,1 0 0 0 0,-3 4-1 0 0,-2 6 53 0 0,-1 0 0 0 0,-1-1-1 0 0,0 1 1 0 0,-10 13 0 0 0,12-18-154 0 0,-75 98 52 0 0,51-70-12 0 0,-47 76 0 0 0,74-108 1 0 0,0 0 0 0 0,0-1 0 0 0,0 1 0 0 0,1 0 0 0 0,-1 0 0 0 0,1 0 0 0 0,0 0 0 0 0,-1 5 0 0 0,2-8 0 0 0,0 1 0 0 0,-1-1 0 0 0,1 0 0 0 0,0 1 0 0 0,0-1 0 0 0,0 1 0 0 0,0-1 0 0 0,0 1 0 0 0,0-1 0 0 0,0 1 0 0 0,1-1 0 0 0,-1 1 0 0 0,0-1 0 0 0,1 0 0 0 0,-1 1 0 0 0,1-1 0 0 0,0 1 0 0 0,-1-1 0 0 0,2 2 0 0 0,1 0 0 0 0,7 10 0 0 0,-3-8 0 0 0,1-1 0 0 0,-1 0 0 0 0,1 0 0 0 0,0-1 0 0 0,0 0 0 0 0,0 0 0 0 0,0-1 0 0 0,1 0 0 0 0,15 1 0 0 0,11 0 0 0 0,36-2 0 0 0,-48-1 0 0 0,39-1-2575 0 0,89-12-1 0 0,-115 7 819 0 0,0-2 0 0 0,0-1 0 0 0,62-25 0 0 0,-62 18-1769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51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62 130 8777 0 0,'-26'-16'9079'0'0,"19"12"-6749"0"0,1 0 0 0 0,0-1-1 0 0,-10-11 1802 0 0,16 16-4056 0 0,0-1-1 0 0,0 0 1 0 0,0 0-1 0 0,1 1 1 0 0,-1-1-1 0 0,0 1 1 0 0,0-1 0 0 0,1 0-1 0 0,-1 1 1 0 0,1-1-1 0 0,-1 1 1 0 0,1-1-1 0 0,-1 1 1 0 0,1-1 0 0 0,-1 1-1 0 0,1-1 1 0 0,-1 1-1 0 0,1-1 1 0 0,-1 1 0 0 0,1 0-1 0 0,0-1 1 0 0,-1 1-1 0 0,1 0 1 0 0,0 0-1 0 0,-1-1 1 0 0,1 1 0 0 0,1 0-1 0 0,24-4 1270 0 0,-17 3-1066 0 0,39-6-229 0 0,51 0 0 0 0,-67 7-52 0 0,1-2 1 0 0,-1-2-1 0 0,0-1 0 0 0,0-1 0 0 0,31-11 0 0 0,-6-1-12208 0 0</inkml:trace>
  <inkml:trace contextRef="#ctx0" brushRef="#br0" timeOffset="1">160 268 528 0 0,'-19'13'995'0'0,"9"-7"577"0"0,1 0 0 0 0,0 1 0 0 0,0 0 0 0 0,1 1-1 0 0,-14 15 1 0 0,21-22-1388 0 0,1 0 0 0 0,-1-1-1 0 0,1 1 1 0 0,-1 0-1 0 0,1-1 1 0 0,0 1 0 0 0,-1 0-1 0 0,1 0 1 0 0,0 0-1 0 0,0 0 1 0 0,-1-1 0 0 0,1 1-1 0 0,0 0 1 0 0,0 0-1 0 0,0 0 1 0 0,0 0 0 0 0,0-1-1 0 0,0 1 1 0 0,0 0 0 0 0,1 0-1 0 0,-1 0 1 0 0,0 0-1 0 0,0-1 1 0 0,1 1 0 0 0,-1 0-1 0 0,0 0 1 0 0,1 0-1 0 0,-1-1 1 0 0,1 1 0 0 0,-1 0-1 0 0,1-1 1 0 0,-1 1-1 0 0,1 0 1 0 0,-1-1 0 0 0,1 1-1 0 0,0-1 1 0 0,-1 1 0 0 0,1-1-1 0 0,0 1 1 0 0,0-1-1 0 0,-1 1 1 0 0,1-1 0 0 0,0 0-1 0 0,0 1 1 0 0,0-1-1 0 0,-1 0 1 0 0,1 0 0 0 0,1 0-1 0 0,6 3 850 0 0,0-1 0 0 0,0 0 0 0 0,14 0 0 0 0,-22-2-910 0 0,185 6 6303 0 0,-61-12-6314 0 0,-113 6-1329 0 0,10-2-7453 0 0,-12 0 5095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52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0 737 7057 0 0,'0'0'3964'0'0,"1"8"1739"0"0,1-7-5497 0 0,-1-1 0 0 0,1 0 0 0 0,-1 1 0 0 0,1-1 0 0 0,0 0 1 0 0,-1 0-1 0 0,1 0 0 0 0,-1 0 0 0 0,1-1 0 0 0,-1 1 0 0 0,1 0 1 0 0,-1-1-1 0 0,1 1 0 0 0,-1-1 0 0 0,1 1 0 0 0,-1-1 0 0 0,2-1 0 0 0,28-15 565 0 0,-27 14-489 0 0,27-16 289 0 0,-2-1 1 0 0,0-2-1 0 0,-2 0 0 0 0,0-2 0 0 0,44-53 0 0 0,-58 62-417 0 0,-2-1-1 0 0,0-1 1 0 0,0 0 0 0 0,-2-1-1 0 0,0 1 1 0 0,-1-2-1 0 0,-1 1 1 0 0,-1-1 0 0 0,0 0-1 0 0,-1 0 1 0 0,-2-1 0 0 0,3-26-1 0 0,-6 5 59 0 0,-2 0 0 0 0,-2 0 0 0 0,-12-55 0 0 0,10 61-102 0 0,0 12 77 0 0,4 38 310 0 0,5 39 159 0 0,34 367 1681 0 0,-35-404-2233 0 0,8 69 449 0 0,-8-75-608 0 0,0 0 0 0 0,1 1 1 0 0,0-1-1 0 0,1 0 0 0 0,7 13 0 0 0,-10-23-63 0 0,-1 1-1 0 0,1-1 0 0 0,0 0 0 0 0,0 0 0 0 0,0 1 1 0 0,0-1-1 0 0,0 0 0 0 0,0 0 0 0 0,0 0 1 0 0,0 0-1 0 0,0 0 0 0 0,0 0 0 0 0,1 0 1 0 0,-1 0-1 0 0,0-1 0 0 0,1 1 0 0 0,-1 0 0 0 0,1-1 1 0 0,-1 1-1 0 0,0-1 0 0 0,1 1 0 0 0,-1-1 1 0 0,1 0-1 0 0,0 0 0 0 0,-1 0 0 0 0,1 0 1 0 0,-1 0-1 0 0,1 0 0 0 0,-1 0 0 0 0,1 0 0 0 0,-1 0 1 0 0,1-1-1 0 0,-1 1 0 0 0,3-2 0 0 0,4-2-1056 0 0,0 0 0 0 0,0 0-1 0 0,0-1 1 0 0,13-11-1 0 0,-7 6-1050 0 0,10-9-1045 0 0,5-7 469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53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1 340 6285 0 0,'0'-3'1106'0'0,"0"-1"-1"0"0,0 1 1 0 0,1-1 0 0 0,0 0 0 0 0,0 1 0 0 0,0-1 0 0 0,0 1 0 0 0,0 0 0 0 0,1-1 0 0 0,2-4 0 0 0,-1 3-392 0 0,1 0 1 0 0,0 0 0 0 0,0 0-1 0 0,1 0 1 0 0,6-5-1 0 0,6-3-490 0 0,0 2 0 0 0,33-18 1 0 0,-37 23 587 0 0,53-27 448 0 0,97-34 0 0 0,75-10 432 0 0,-156 51-1021 0 0,-196 58-1411 0 0,49-13 587 0 0,-134 42-238 0 0,151-44 333 0 0,1 2-1 0 0,-48 27 1 0 0,95-45 58 0 0,-7 3 16 0 0,0 0 0 0 0,0 0 0 0 0,-9 9 0 0 0,15-12-4 0 0,0-1-1 0 0,1 1 1 0 0,-1-1 0 0 0,0 1-1 0 0,1-1 1 0 0,-1 1-1 0 0,0-1 1 0 0,1 1-1 0 0,-1 0 1 0 0,1-1 0 0 0,-1 1-1 0 0,1 0 1 0 0,0-1-1 0 0,-1 1 1 0 0,1 0-1 0 0,0-1 1 0 0,-1 1 0 0 0,1 0-1 0 0,0 0 1 0 0,0 0-1 0 0,0-1 1 0 0,-1 1-1 0 0,1 0 1 0 0,0 0-1 0 0,0 0 1 0 0,0-1 0 0 0,0 1-1 0 0,1 0 1 0 0,-1 0-1 0 0,0 0 1 0 0,0-1-1 0 0,0 1 1 0 0,1 0 0 0 0,-1 0-1 0 0,0-1 1 0 0,1 1-1 0 0,-1 0 1 0 0,1 0-1 0 0,-1-1 1 0 0,1 1-1 0 0,-1-1 1 0 0,1 1 0 0 0,-1 0-1 0 0,1-1 1 0 0,-1 1-1 0 0,1-1 1 0 0,0 1-1 0 0,-1-1 1 0 0,2 1 0 0 0,12 6 98 0 0,0-1 0 0 0,1 0 0 0 0,0-2 0 0 0,0 1 0 0 0,0-2 0 0 0,19 3 0 0 0,2 1 50 0 0,109 25 355 0 0,-105-24-439 0 0,178 43 532 0 0,-172-38-334 0 0,-1 2 0 0 0,77 36 0 0 0,-111-46-197 0 0,-1 1 0 0 0,1 1 0 0 0,-1 0 0 0 0,0 0 0 0 0,13 13 1 0 0,-22-18-62 0 0,1-1 0 0 0,0 1 0 0 0,-1 0 0 0 0,1 0 0 0 0,-1-1 0 0 0,0 1 0 0 0,1 0 0 0 0,-1 0 0 0 0,0 0 0 0 0,0 0 0 0 0,0 1 0 0 0,-1-1 0 0 0,1 0 0 0 0,0 0 0 0 0,-1 0 0 0 0,0 1 0 0 0,1-1 0 0 0,-1 0 0 0 0,0 1 0 0 0,0-1 0 0 0,0 0 0 0 0,0 1 0 0 0,-1-1 0 0 0,1 0 0 0 0,-1 0 0 0 0,1 1 0 0 0,-1-1 0 0 0,0 0 0 0 0,0 0 0 0 0,0 0 0 0 0,0 0 0 0 0,0 0 0 0 0,0 0 0 0 0,-1 0 0 0 0,1 0 0 0 0,-2 1 0 0 0,-5 5 5 0 0,0-1 1 0 0,0 0-1 0 0,-1 0 1 0 0,1-1-1 0 0,-1 0 0 0 0,-1-1 1 0 0,1 0-1 0 0,-1 0 1 0 0,0-1-1 0 0,0 0 1 0 0,-20 4-1 0 0,-2-1-32 0 0,-1-2-1 0 0,-50 1 1 0 0,55-5-412 0 0,-1-1 1 0 0,1-2 0 0 0,0-1-1 0 0,0-1 1 0 0,1-1 0 0 0,-36-11-1 0 0,53 12 1113 0 0,-1-4-4361 0 0,10 8 3478 0 0,1-1-1 0 0,0 1 1 0 0,0-1-1 0 0,0 1 1 0 0,-1-1-1 0 0,1 1 1 0 0,0-1 0 0 0,0 1-1 0 0,0-1 1 0 0,0 1-1 0 0,0-1 1 0 0,0 1-1 0 0,0-1 1 0 0,0 1 0 0 0,0-1-1 0 0,0 1 1 0 0,0-1-1 0 0,0 1 1 0 0,0-1-1 0 0,0 1 1 0 0,0 0-1 0 0,0-1 1 0 0,1 1 0 0 0,-1-1-1 0 0,0 1 1 0 0,0-1-1 0 0,1 1 1 0 0,-1-1-1 0 0,0 1 1 0 0,1 0 0 0 0,-1-1-1 0 0,0 1 1 0 0,1 0-1 0 0,-1-1 1 0 0,0 1-1 0 0,1 0 1 0 0,-1-1-1 0 0,1 1 1 0 0,-1 0 0 0 0,1 0-1 0 0,-1 0 1 0 0,1-1-1 0 0,15-6-2935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53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9653 0 0,'46'6'11721'0'0,"0"-2"-5136"0"0,93-3-1793 0 0,572-28-4776 0 0,-608 15-3002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55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12 266 5985 0 0,'-11'-12'7816'0'0,"11"11"-7689"0"0,0 1 1 0 0,0-1 0 0 0,-1 0 0 0 0,1 1-1 0 0,0-1 1 0 0,0 1 0 0 0,0-1 0 0 0,0 0-1 0 0,0 1 1 0 0,0-1 0 0 0,1 1 0 0 0,-1-1-1 0 0,0 0 1 0 0,0 1 0 0 0,0-1 0 0 0,1 1-1 0 0,-1-1 1 0 0,0 1 0 0 0,0-1 0 0 0,1 0 0 0 0,28-5 942 0 0,-1 1 0 0 0,52-2 0 0 0,-18 2-541 0 0,59-6 296 0 0,-17 2 64 0 0,201-42-1 0 0,-294 48-858 0 0,0-1-1 0 0,1 0 0 0 0,-2 0 0 0 0,1-1 0 0 0,10-6 0 0 0,-18 9-46 0 0,0 0-1 0 0,0-1 1 0 0,0 1 0 0 0,0 0 0 0 0,0-1-1 0 0,0 0 1 0 0,-1 0 0 0 0,1 0 0 0 0,-1 0-1 0 0,0 0 1 0 0,0 0 0 0 0,0-1 0 0 0,-1 1-1 0 0,1-1 1 0 0,-1 1 0 0 0,0-1 0 0 0,0 0-1 0 0,1-4 1 0 0,-4 2-72 0 0,1 2 87 0 0,-1 1 1 0 0,0 0 0 0 0,0 0-1 0 0,0 0 1 0 0,0 1 0 0 0,0-1-1 0 0,-1 0 1 0 0,1 1-1 0 0,-1 0 1 0 0,0-1 0 0 0,1 1-1 0 0,-1 0 1 0 0,0 1 0 0 0,0-1-1 0 0,-1 0 1 0 0,1 1 0 0 0,0 0-1 0 0,0-1 1 0 0,-1 1-1 0 0,1 1 1 0 0,-1-1 0 0 0,-4 0-1 0 0,4 1 34 0 0,0-1 1 0 0,0 1-1 0 0,-1 0 0 0 0,1 1 0 0 0,0-1 0 0 0,0 1 0 0 0,0 0 0 0 0,1 0 0 0 0,-1 0 0 0 0,0 1 0 0 0,0-1 0 0 0,0 1 1 0 0,1 0-1 0 0,-1 0 0 0 0,1 0 0 0 0,-1 0 0 0 0,1 1 0 0 0,0-1 0 0 0,0 1 0 0 0,0 0 0 0 0,1 0 0 0 0,-1 0 0 0 0,0 0 1 0 0,1 0-1 0 0,0 1 0 0 0,0-1 0 0 0,0 1 0 0 0,0 0 0 0 0,-1 4 0 0 0,0 3 92 0 0,0-1-1 0 0,0 1 1 0 0,2 0-1 0 0,-1 0 1 0 0,1 0-1 0 0,1 0 0 0 0,0 0 1 0 0,0 0-1 0 0,4 21 1 0 0,7 19 435 0 0,1-1 0 0 0,29 74 0 0 0,53 93 1248 0 0,-21-53-511 0 0,-24-32-94 0 0,-48-131-1215 0 0,-1 0-1 0 0,1 0 1 0 0,-1 0 0 0 0,0 0 0 0 0,1 0 0 0 0,-1 0-1 0 0,0 0 1 0 0,0-1 0 0 0,0 1 0 0 0,0 0 0 0 0,0 0-1 0 0,0 0 1 0 0,0 0 0 0 0,0 0 0 0 0,0 0 0 0 0,0 0-1 0 0,0 0 1 0 0,-1 0 0 0 0,1 0 0 0 0,0 0 0 0 0,-1 0-1 0 0,1 0 1 0 0,-1-1 0 0 0,1 1 0 0 0,-1 0-1 0 0,1 0 1 0 0,-1 0 0 0 0,0-1 0 0 0,1 1 0 0 0,-1 0-1 0 0,0-1 1 0 0,1 1 0 0 0,-1-1 0 0 0,0 1 0 0 0,0-1-1 0 0,0 1 1 0 0,0-1 0 0 0,1 1 0 0 0,-1-1 0 0 0,0 0-1 0 0,0 1 1 0 0,0-1 0 0 0,0 0 0 0 0,0 0 0 0 0,-2 0-1 0 0,-5 1-135 0 0,0-1 0 0 0,0 0 0 0 0,-1 0-1 0 0,-12-3 1 0 0,7 1 103 0 0,-115-10-239 0 0,-185 8 0 0 0,303 5 536 0 0,-1 1 0 0 0,-19 5 0 0 0,30-7 432 0 0,5 3-459 0 0,4 1-133 0 0,1 0-1 0 0,-1 0 1 0 0,1-1 0 0 0,0 0 0 0 0,0 0-1 0 0,15 1 1 0 0,63 6 255 0 0,-58-7-266 0 0,251 6-1433 0 0,-186-15-2649 0 0,1-6-4337 0 0,-47 3 5292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55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2 240 0 0,'-3'0'975'0'0,"1"-1"-543"0"0,-1 1 0 0 0,1 0-1 0 0,-1-1 1 0 0,0 1 0 0 0,1 0-1 0 0,-1 0 1 0 0,1 1-1 0 0,-1-1 1 0 0,0 0 0 0 0,1 1-1 0 0,-1 0 1 0 0,1 0-1 0 0,-1 0 1 0 0,-2 1 0 0 0,-1 1 306 0 0,0 1 0 0 0,0 0 1 0 0,0 0-1 0 0,0 0 0 0 0,-5 6 1 0 0,1 0 248 0 0,1 0 0 0 0,0 1 0 0 0,0 0 1 0 0,1 0-1 0 0,-7 14 0 0 0,10-16-531 0 0,1 1 1 0 0,0 0-1 0 0,1-1 1 0 0,0 2-1 0 0,1-1 0 0 0,0 0 1 0 0,0 0-1 0 0,1 1 1 0 0,1-1-1 0 0,0 0 0 0 0,0 1 1 0 0,1-1-1 0 0,0 1 1 0 0,1-1-1 0 0,0 0 0 0 0,0 0 1 0 0,1 0-1 0 0,1 0 1 0 0,0 0-1 0 0,0-1 0 0 0,0 1 1 0 0,11 14-1 0 0,-6-11-185 0 0,1 0 1 0 0,0 0-1 0 0,0-1 0 0 0,2-1 1 0 0,-1 0-1 0 0,1 0 0 0 0,1-1 1 0 0,0-1-1 0 0,0 0 0 0 0,1-1 0 0 0,0 0 1 0 0,0-1-1 0 0,1-1 0 0 0,19 6 1 0 0,-9-5-228 0 0,1-2 1 0 0,0-1-1 0 0,0-1 1 0 0,0-1 0 0 0,47-3-1 0 0,-24-4-471 0 0,-1-1-1 0 0,57-17 1 0 0,-90 19-442 0 0,0 0-1 0 0,0-1 1 0 0,-1 0 0 0 0,0-2-1 0 0,27-14 1 0 0,-33 12-1622 0 0,-5 5-1294 0 0,-3 3 3575 0 0,0 1 0 0 0,0 0 0 0 0,0-1-1 0 0,0 1 1 0 0,0 0 0 0 0,0 0-1 0 0,-1-1 1 0 0,1 1 0 0 0,0 0 0 0 0,0 0-1 0 0,0-1 1 0 0,0 1 0 0 0,0 0-1 0 0,0-1 1 0 0,0 1 0 0 0,-1 0 0 0 0,0-2-1262 0 0,-9-3-1112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56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177 192 544 0 0,'-55'-10'1887'0'0,"-7"-1"2454"0"0,3-5 11174 0 0,67 13-14207 0 0,45-11 442 0 0,1 2-1 0 0,92-9 1 0 0,-96 15-1115 0 0,-43 5-600 0 0,213-29 2236 0 0,-72 5-3756 0 0,-124 18 351 0 0,-12-3-3698 0 0,-32-6-3789 0 0,-1 7 5929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35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1 186 48 0 0,'0'-1'127'0'0,"0"0"-1"0"0,0 0 1 0 0,0 1-1 0 0,0-1 1 0 0,0 0-1 0 0,0 0 1 0 0,0 0-1 0 0,1 1 1 0 0,-1-1-1 0 0,0 0 1 0 0,0 1-1 0 0,1-1 1 0 0,-1 0-1 0 0,1 0 1 0 0,-1 1-1 0 0,1-1 1 0 0,-1 1-1 0 0,1-1 1 0 0,-1 0 0 0 0,1 1-1 0 0,1-2 1265 0 0,2 5-53 0 0,10 10-405 0 0,0 2 0 0 0,0 0 0 0 0,-2 0 0 0 0,0 1-1 0 0,0 0 1 0 0,-2 1 0 0 0,10 19 0 0 0,55 138 2723 0 0,-64-144-2988 0 0,12 31 399 0 0,21 51 943 0 0,-36-94-1358 0 0,2 0 0 0 0,0 0 0 0 0,21 27 0 0 0,-30-43-583 0 0,-1-1 0 0 0,1 0 0 0 0,0 0 1 0 0,1 1-1 0 0,-1-1 0 0 0,0 0 0 0 0,0 0 0 0 0,0 0 0 0 0,1-1 0 0 0,-1 1 0 0 0,0 0 0 0 0,1 0 1 0 0,-1-1-1 0 0,1 1 0 0 0,-1-1 0 0 0,1 1 0 0 0,-1-1 0 0 0,1 1 0 0 0,-1-1 0 0 0,1 0 1 0 0,-1 0-1 0 0,1 0 0 0 0,-1 0 0 0 0,1 0 0 0 0,-1 0 0 0 0,1 0 0 0 0,0-1 0 0 0,-1 1 0 0 0,1 0 1 0 0,-1-1-1 0 0,1 1 0 0 0,-1-1 0 0 0,0 0 0 0 0,1 0 0 0 0,-1 1 0 0 0,0-1 0 0 0,1 0 1 0 0,-1 0-1 0 0,0 0 0 0 0,2-2 0 0 0,5-4 168 0 0,-1-1 0 0 0,0-1 0 0 0,0 1 0 0 0,9-16 0 0 0,-15 23-223 0 0,19-34 317 0 0,-1-1 0 0 0,-1 0 0 0 0,-2-1 0 0 0,19-71 0 0 0,24-165 699 0 0,-51 223-1035 0 0,4-91 1 0 0,-12 139-426 0 0,7-13-806 0 0,-7 15 1107 0 0,1 0-1 0 0,-1-1 0 0 0,0 1 0 0 0,1-1 1 0 0,-1 1-1 0 0,1 0 0 0 0,-1-1 0 0 0,1 1 1 0 0,-1 0-1 0 0,1-1 0 0 0,-1 1 1 0 0,1 0-1 0 0,-1 0 0 0 0,1 0 0 0 0,0-1 1 0 0,-1 1-1 0 0,1 0 0 0 0,-1 0 1 0 0,1 0-1 0 0,0 0 0 0 0,-1 0 0 0 0,1 0 1 0 0,-1 0-1 0 0,1 0 0 0 0,-1 0 0 0 0,1 0 1 0 0,0 1-1 0 0,-1-1 0 0 0,1 0 1 0 0,-1 0-1 0 0,1 1 0 0 0,16 8-3877 0 0,-5 1 708 0 0,6 3 472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58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16 153 5693 0 0,'-2'-3'1390'0'0,"0"-1"1"0"0,0 1 0 0 0,0 0 0 0 0,1-1 0 0 0,-1 1 0 0 0,1-1 0 0 0,0 0-1 0 0,0 1 1 0 0,-1-8 0 0 0,3 10-1265 0 0,-1 0 0 0 0,1 0 0 0 0,0 0 0 0 0,-1 0 0 0 0,1 0 0 0 0,0 0 0 0 0,0 0 0 0 0,-1 0 0 0 0,1 0 0 0 0,0 0 0 0 0,0 0 0 0 0,0 0 0 0 0,0 1 0 0 0,1-1 0 0 0,-1 0 0 0 0,0 1 0 0 0,0-1 0 0 0,0 1 0 0 0,0-1 0 0 0,1 1 0 0 0,0-1 0 0 0,-1 1-12 0 0,28-9 575 0 0,1 1 1 0 0,0 1-1 0 0,0 2 0 0 0,55-3 0 0 0,-44 5-239 0 0,426-22 1806 0 0,0 22-526 0 0,-429 3-1594 0 0,540-22 2126 0 0,-578 22-2262 0 0,25-2 0 0 0,-24 2 0 0 0,1 0 0 0 0,0 0 0 0 0,0 0 0 0 0,-1 0 0 0 0,1 0 0 0 0,0 1 0 0 0,0-1 0 0 0,-1 0 0 0 0,1 1 0 0 0,0-1 0 0 0,-1 1 0 0 0,1 0 0 0 0,2 1 0 0 0,0 4 0 0 0,-3-2 0 0 0,0 0 0 0 0,-1-1 0 0 0,1 1 0 0 0,-1-1 0 0 0,1 1 0 0 0,-1 0 0 0 0,0-1 0 0 0,0 1 0 0 0,-1 0 0 0 0,1-1 0 0 0,-1 1 0 0 0,-1 5 0 0 0,-1 0 0 0 0,-10 93 0 0 0,1 121 0 0 0,11-211 0 0 0,1 123 0 0 0,0 22 0 0 0,-52 339 0 0 0,17-200 0 0 0,10 194 0 0 0,18-270 0 0 0,4 181 0 0 0,3-165 0 0 0,-1-204 0 0 0,16 675 0 0 0,-5-148 0 0 0,8-36 0 0 0,-4-237 0 0 0,-1 4 0 0 0,-13-257 0 0 0,1-24 0 0 0,3 0 0 0 0,-4 0 0 0 0,-3 1 0 0 0,5-2 0 0 0,-2-8-70 0 0,0 0 0 0 0,0 1 0 0 0,-1-1 0 0 0,1 0 0 0 0,0 0 0 0 0,0 1 0 0 0,0-1 0 0 0,0 0 0 0 0,1 0 0 0 0,-1 1 0 0 0,0-1 0 0 0,0 0 0 0 0,0 0 0 0 0,0 1 0 0 0,0-1 0 0 0,0 0 0 0 0,0 0 0 0 0,0 0 0 0 0,0 1 0 0 0,1-1 0 0 0,-1 0 0 0 0,0 0 0 0 0,0 0 0 0 0,0 1 0 0 0,0-1 0 0 0,1 0 0 0 0,-1 0 0 0 0,0 0 0 0 0,0 0 0 0 0,0 1 0 0 0,1-1 0 0 0,-1 0 0 0 0,0 0 0 0 0,0 0 0 0 0,1 0 0 0 0,-1 0 0 0 0,0 0 0 0 0,0 0 0 0 0,1 0 0 0 0,-1 0 0 0 0,0 0 0 0 0,0 0 0 0 0,1 0-1 0 0,-1 0 1 0 0,0 0 0 0 0,0 0 0 0 0,1 0 0 0 0,-1 0 0 0 0,0 0 0 0 0,0 0 0 0 0,1 0 0 0 0,-1 0 0 0 0,0 0 0 0 0,0-1 0 0 0,0 1 0 0 0,1 0 0 0 0,-1 0 0 0 0,0 0 0 0 0,0-1 0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56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639 192 5140 0 0,'-390'-93'6484'0'0,"241"61"-2860"0"0,125 27-2582 0 0,15 4-338 0 0,0-1 0 0 0,1 0 0 0 0,-1 0 0 0 0,1-1 1 0 0,0 0-1 0 0,0 0 0 0 0,-8-5 287 0 0,16 8-946 0 0,0 0 1 0 0,0 0-1 0 0,0 0 1 0 0,0 0-1 0 0,1 0 0 0 0,-1 0 1 0 0,0 0-1 0 0,0 0 1 0 0,0 0-1 0 0,0 0 1 0 0,0 0-1 0 0,0 0 1 0 0,1 0-1 0 0,-1-1 1 0 0,0 1-1 0 0,0 0 1 0 0,0 0-1 0 0,0 0 0 0 0,0 0 1 0 0,0 0-1 0 0,0 0 1 0 0,0 0-1 0 0,1 0 1 0 0,-1 0-1 0 0,0-1 1 0 0,0 1-1 0 0,0 0 1 0 0,0 0-1 0 0,0 0 1 0 0,0 0-1 0 0,0 0 0 0 0,0 0 1 0 0,0-1-1 0 0,0 1 1 0 0,0 0-1 0 0,0 0 1 0 0,0 0-1 0 0,0 0 1 0 0,0 0-1 0 0,0 0 1 0 0,0-1-1 0 0,0 1 1 0 0,0 0-1 0 0,0 0 0 0 0,0 0 1 0 0,0 0-1 0 0,0 0 1 0 0,0 0-1 0 0,0-1 1 0 0,0 1-1 0 0,0 0 1 0 0,0 0-1 0 0,0 0 1 0 0,-1 0-1 0 0,1 0 1 0 0,0 0-1 0 0,0 0 0 0 0,0 0 1 0 0,0-1-1 0 0,0 1 1 0 0,0 0-1 0 0,0 0 1 0 0,-1 0-1 0 0,1 0 1 0 0,0 0-1 0 0,0 0 1 0 0,11-4 391 0 0,1 0 1 0 0,-1 0 0 0 0,1 1 0 0 0,20-2-1 0 0,55-2 606 0 0,-78 6-921 0 0,88-3 480 0 0,141 12-1 0 0,-18 24-4546 0 0,-88-8-3551 0 0,-66-13 4346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56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1257 9577 0 0,'-2'-2'7335'0'0,"-4"-10"-1717"0"0,-16-45-4178 0 0,3-2 0 0 0,3-1 0 0 0,-15-99 1 0 0,21 78 51 0 0,4 0 0 0 0,6-105 0 0 0,2 141-1492 0 0,2 1 0 0 0,2 0 0 0 0,1 1 0 0 0,19-58 0 0 0,-21 85 0 0 0,1 0 0 0 0,1 0 0 0 0,0 0 0 0 0,1 1 0 0 0,1 0 0 0 0,0 1 0 0 0,1-1 0 0 0,1 2 0 0 0,0 0 0 0 0,1 0 0 0 0,0 1 0 0 0,1 0 0 0 0,0 1 0 0 0,17-10 0 0 0,-13 11 0 0 0,1 1 0 0 0,0 1 0 0 0,0 1 0 0 0,0 0 0 0 0,1 1 0 0 0,0 1 0 0 0,1 1 0 0 0,-1 1 0 0 0,30-2 0 0 0,-37 4 0 0 0,1 1 0 0 0,0 1 0 0 0,-1 0 0 0 0,1 0 0 0 0,0 1 0 0 0,-1 1 0 0 0,0 0 0 0 0,0 1 0 0 0,0 0 0 0 0,0 0 0 0 0,0 2 0 0 0,-1-1 0 0 0,0 2 0 0 0,0-1 0 0 0,17 15 0 0 0,-24-17 0 0 0,-1-1 0 0 0,0 1 0 0 0,0 0 0 0 0,0 0 0 0 0,-1 0 0 0 0,1 0 0 0 0,-1 0 0 0 0,0 0 0 0 0,0 1 0 0 0,-1-1 0 0 0,1 1 0 0 0,-1 0 0 0 0,0-1 0 0 0,0 1 0 0 0,0 0 0 0 0,-1 0 0 0 0,0-1 0 0 0,0 1 0 0 0,0 0 0 0 0,0 0 0 0 0,-1-1 0 0 0,-1 6 0 0 0,-2 5 0 0 0,0 0 0 0 0,-1-1 0 0 0,0 1 0 0 0,-1-1 0 0 0,-13 21 0 0 0,5-12 0 0 0,-1-1 0 0 0,-1-1 0 0 0,-32 34 0 0 0,-64 48 0 0 0,6-5 0 0 0,87-78 0 0 0,0 1 0 0 0,2 1 0 0 0,-18 27 0 0 0,33-46 0 0 0,0 0 0 0 0,1 0 0 0 0,-1 1 0 0 0,1-1 0 0 0,0 0 0 0 0,-1 1 0 0 0,1-1 0 0 0,1 1 0 0 0,-1-1 0 0 0,1 1 0 0 0,-1-1 0 0 0,1 1 0 0 0,0 0 0 0 0,0-1 0 0 0,0 1 0 0 0,1-1 0 0 0,-1 1 0 0 0,1-1 0 0 0,0 1 0 0 0,0-1 0 0 0,0 1 0 0 0,1-1 0 0 0,-1 0 0 0 0,1 0 0 0 0,0 1 0 0 0,-1-1 0 0 0,1 0 0 0 0,1-1 0 0 0,-1 1 0 0 0,0 0 0 0 0,1-1 0 0 0,-1 1 0 0 0,5 2 0 0 0,6 5 0 0 0,0 0 0 0 0,1-1 0 0 0,1 0 0 0 0,-1-1 0 0 0,30 11 0 0 0,-6-4-1107 0 0,0-3 0 0 0,1-1 0 0 0,0-2-1 0 0,0-2 1 0 0,1-1 0 0 0,0-2 0 0 0,0-2 0 0 0,0-2 0 0 0,0-1-1 0 0,0-2 1 0 0,43-10 0 0 0,-32 2-2233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57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37 6697 0 0,'-8'-5'1532'0'0,"0"0"1"0"0,-1 0 0 0 0,0 1-1 0 0,1 0 1 0 0,-2 1 0 0 0,1 0-1 0 0,0 0 1 0 0,-16-1 0 0 0,19 3-1196 0 0,1 1 0 0 0,0 0-1 0 0,0 1 1 0 0,0-1 0 0 0,0 1 0 0 0,0 0 0 0 0,0 0-1 0 0,0 0 1 0 0,1 1 0 0 0,-1 0 0 0 0,0 0 0 0 0,1 0 0 0 0,-1 1-1 0 0,1-1 1 0 0,0 1 0 0 0,0 0 0 0 0,0 0 0 0 0,-5 5-1 0 0,1 0-210 0 0,1 0 0 0 0,0 0 0 0 0,0 1 0 0 0,1 0 0 0 0,0 1 0 0 0,0-1 0 0 0,1 1 0 0 0,0 0 0 0 0,1 0 0 0 0,0 1 0 0 0,1-1 0 0 0,0 1 0 0 0,1 0 0 0 0,0 0-1 0 0,0 0 1 0 0,1 0 0 0 0,1 0 0 0 0,0 0 0 0 0,0 0 0 0 0,1 0 0 0 0,1 0 0 0 0,0 0 0 0 0,0 0 0 0 0,5 14 0 0 0,-3-15-17 0 0,0 1 0 0 0,0-1 0 0 0,1 0 0 0 0,1 0 0 0 0,0-1 1 0 0,0 1-1 0 0,0-1 0 0 0,1-1 0 0 0,1 1 0 0 0,-1-1 0 0 0,1-1 0 0 0,1 1 0 0 0,-1-1 1 0 0,1-1-1 0 0,1 0 0 0 0,-1 0 0 0 0,1-1 0 0 0,0 0 0 0 0,0 0 0 0 0,1-1 0 0 0,-1-1 1 0 0,1 1-1 0 0,0-2 0 0 0,13 2 0 0 0,-5-2-1126 0 0,0-1 0 0 0,-1-1 0 0 0,1 0 1 0 0,31-6-1 0 0,-38 4 242 0 0,1-1 0 0 0,-1-1 0 0 0,-1 0 0 0 0,1 0 1 0 0,0-1-1 0 0,-1 0 0 0 0,0-1 0 0 0,12-9 0 0 0,-14 8-2677 0 0,-6 1 496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57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73 660 0 0,'-38'-5'4109'0'0,"13"-6"11043"0"0,62 3-13105 0 0,1 1-1 0 0,0 2 0 0 0,48-1 1 0 0,25-3-200 0 0,-37-1-2557 0 0,-50 5-2736 0 0,0 0-4539 0 0,-18 3 4933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58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334 255 184 0 0,'-136'-65'4309'0'0,"88"44"2629"0"0,-81-47 1 0 0,128 66-6526 0 0,-1 1 0 0 0,0 0-1 0 0,1 0 1 0 0,-1-1-1 0 0,1 1 1 0 0,-1-1 0 0 0,1 1-1 0 0,0-1 1 0 0,0 0 0 0 0,-1 0-1 0 0,1 1 1 0 0,0-1-1 0 0,1 0 1 0 0,-1 0 0 0 0,-1-5 2096 0 0,6 4-1581 0 0,5-3-680 0 0,0 0-1 0 0,1 1 0 0 0,-1 0 1 0 0,1 1-1 0 0,0 0 0 0 0,1 1 1 0 0,-1 0-1 0 0,1 0 0 0 0,11-1 1 0 0,107-9 2029 0 0,-119 12-2258 0 0,26-1-13 0 0,162-6-164 0 0,-188 9-202 0 0,6 8-10815 0 0,-13-8 10059 0 0,6 4-2306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1:58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8361 0 0,'22'12'8732'0'0,"2"-3"-3479"0"0,1-2-3145 0 0,28 3 0 0 0,-10-2-305 0 0,-41-7-1781 0 0,34 6 854 0 0,-1 1 0 0 0,0 2 0 0 0,0 1 0 0 0,51 26 0 0 0,-81-34-876 0 0,-1-1 0 0 0,0 1 0 0 0,0 0 0 0 0,0 0 0 0 0,-1 0 0 0 0,1 1 0 0 0,-1-1 0 0 0,1 1 0 0 0,-1 0 0 0 0,-1 0 0 0 0,1 0 0 0 0,0 0 0 0 0,2 5 0 0 0,-4-6 0 0 0,0 0 0 0 0,0 1 0 0 0,-1-1 0 0 0,1 0 0 0 0,-1 0 0 0 0,1 0 0 0 0,-1 1 0 0 0,0-1 0 0 0,0 0 0 0 0,-1 1 0 0 0,1-1 0 0 0,-1 0 0 0 0,1 0 0 0 0,-1 1 0 0 0,0-1 0 0 0,0 0 0 0 0,0 0 0 0 0,-1 0 0 0 0,1 0 0 0 0,-3 3 0 0 0,-21 31 0 0 0,-2-2 0 0 0,-50 51 0 0 0,-24 31 0 0 0,90-101 0 0 0,7-7 0 0 0,1-1 0 0 0,-2 16 0 0 0,4-17 0 0 0,3 2 0 0 0,0-4 0 0 0,1-1 0 0 0,-1 0 0 0 0,1 0 0 0 0,0 0 0 0 0,0 0 0 0 0,1-1 0 0 0,-1 1 0 0 0,1-1 0 0 0,0 0 0 0 0,0 0 0 0 0,0 0 0 0 0,0 0 0 0 0,0-1 0 0 0,1 0 0 0 0,-1 0 0 0 0,1 0 0 0 0,-1 0 0 0 0,1-1 0 0 0,6 2 0 0 0,9 2 0 0 0,0-2 0 0 0,0 0 0 0 0,28 1 0 0 0,-23-5-1581 0 0,0-1 1 0 0,-1 0-1 0 0,1-2 0 0 0,-1-1 0 0 0,0-1 1 0 0,24-9-1 0 0,-24 7-2139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2:40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78 472 0 0,'-12'-6'1803'0'0,"-2"-9"7600"0"0,14 10-7144 0 0,0 5-2187 0 0,0 0 0 0 0,0 0 0 0 0,0-1 1 0 0,0 1-1 0 0,0 0 0 0 0,-1-1 0 0 0,1 1 0 0 0,0 0 1 0 0,0-1-1 0 0,0 1 0 0 0,0 0 0 0 0,0 0 0 0 0,0-1 0 0 0,0 1 1 0 0,0 0-1 0 0,0-1 0 0 0,1 1 0 0 0,-1 0 0 0 0,0-1 1 0 0,0 1-1 0 0,0 0 0 0 0,0 0 0 0 0,0-1 0 0 0,0 1 0 0 0,1 0 1 0 0,-1-1-1 0 0,0 1 0 0 0,0 0 0 0 0,8-6 563 0 0,0 1 0 0 0,0 0 0 0 0,0 1 1 0 0,0 0-1 0 0,1 0 0 0 0,0 1 0 0 0,0 0 0 0 0,-1 0 0 0 0,2 1 0 0 0,-1 1 0 0 0,0-1 1 0 0,0 1-1 0 0,11 1 0 0 0,0 0-150 0 0,0 0 0 0 0,0 2 1 0 0,0 0-1 0 0,0 2 1 0 0,23 6-1 0 0,-38-9-404 0 0,0 1 1 0 0,-1-1-1 0 0,1 1 0 0 0,0 0 1 0 0,0 1-1 0 0,-1-1 0 0 0,1 1 1 0 0,-1 0-1 0 0,0 0 0 0 0,4 4 1 0 0,-6-5-60 0 0,-1-1 0 0 0,0 1 0 0 0,0 0 0 0 0,0 0 0 0 0,0-1 0 0 0,0 1 0 0 0,0 0 0 0 0,-1 0 0 0 0,1 0 1 0 0,0 0-1 0 0,-1 0 0 0 0,0 0 0 0 0,1 1 0 0 0,-1-1 0 0 0,0 0 0 0 0,0 0 0 0 0,0 0 0 0 0,-1 0 0 0 0,1 0 1 0 0,0 0-1 0 0,-1 0 0 0 0,1 0 0 0 0,-1 0 0 0 0,0 0 0 0 0,0 0 0 0 0,0 0 0 0 0,0 0 0 0 0,-1 2 0 0 0,-18 27 91 0 0,-1-1-1 0 0,-1-1 1 0 0,-1 0-1 0 0,-47 42 1 0 0,70-70-112 0 0,-11 9 22 0 0,2 0 0 0 0,0 1 0 0 0,0 0 0 0 0,0 0 0 0 0,2 1 0 0 0,-1 0 0 0 0,2 1 0 0 0,-6 12-1 0 0,11-23 7 0 0,1 1-1 0 0,-1-1 0 0 0,1 0 0 0 0,0 0 0 0 0,-1 0 0 0 0,1 0 0 0 0,0 0 0 0 0,0 0 0 0 0,1 0 0 0 0,-1 0 0 0 0,0 0 0 0 0,1 0 1 0 0,-1 0-1 0 0,1 0 0 0 0,0 0 0 0 0,-1 0 0 0 0,1 0 0 0 0,2 3 0 0 0,0-1 20 0 0,-1-1 1 0 0,1-1-1 0 0,0 1 0 0 0,0 0 0 0 0,0-1 0 0 0,0 1 1 0 0,0-1-1 0 0,0 0 0 0 0,6 3 0 0 0,6 1 203 0 0,1 0 0 0 0,-1-1 1 0 0,30 5-1 0 0,-42-9-204 0 0,54 9 140 0 0,0-3-1 0 0,96 1 1 0 0,-125-6-603 0 0,-23-2-966 0 0,7-1-9665 0 0,-9 0 11137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2:41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58 196 0 0,'-32'-9'2612'0'0,"-3"-2"10183"0"0,46 9-11746 0 0,-1 1 0 0 0,0 0 1 0 0,16 1-1 0 0,5 0 352 0 0,95-8 2172 0 0,208-17 3649 0 0,-317 25-10212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2:42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40 185 488 0 0,'-40'-20'9222'0'0,"44"19"-7858"0"0,6-2-608 0 0,1 2 0 0 0,0-1 0 0 0,-1 2 0 0 0,1-1 0 0 0,18 3 1 0 0,26-1 612 0 0,75-7 657 0 0,1-5 1 0 0,144-32-1 0 0,-258 40-1799 0 0,0-2 0 0 0,-1 0 0 0 0,1-1-1 0 0,-1-1 1 0 0,-1 0 0 0 0,1-1 0 0 0,-1-1 0 0 0,-1 0 0 0 0,1-1 0 0 0,12-12 0 0 0,-27 22-205 0 0,0 0-1 0 0,1 0 1 0 0,-1-1 0 0 0,0 1 0 0 0,1 0-1 0 0,-1 0 1 0 0,0 0 0 0 0,0-1 0 0 0,1 1-1 0 0,-1 0 1 0 0,0 0 0 0 0,0-1 0 0 0,1 1-1 0 0,-1 0 1 0 0,0-1 0 0 0,0 1-1 0 0,0 0 1 0 0,0 0 0 0 0,0-1 0 0 0,1 1-1 0 0,-1 0 1 0 0,0-1 0 0 0,0 1 0 0 0,0 0-1 0 0,0-1 1 0 0,0 1 0 0 0,0-1 0 0 0,0 1-1 0 0,0-1 1 0 0,-10 1 163 0 0,-14 10-87 0 0,15-1-54 0 0,0-1 0 0 0,2 1 0 0 0,-1 1-1 0 0,1-1 1 0 0,0 1 0 0 0,-10 21 0 0 0,-24 68 213 0 0,34-80-187 0 0,-6 15 175 0 0,3 0 1 0 0,0 1 0 0 0,2 0-1 0 0,2 0 1 0 0,1 1-1 0 0,2 0 1 0 0,2 0-1 0 0,1 0 1 0 0,1 0-1 0 0,2-1 1 0 0,2 1 0 0 0,12 48-1 0 0,25 56 856 0 0,-41-139-1108 0 0,-1 0 0 0 0,0 0 0 0 0,1 0 0 0 0,-1 0 0 0 0,0 0 0 0 0,0 0 1 0 0,0 0-1 0 0,1 0 0 0 0,-1 0 0 0 0,0 0 0 0 0,0 0 0 0 0,0 0 0 0 0,-1 0 0 0 0,1 0 0 0 0,0 0 1 0 0,0 0-1 0 0,-1 0 0 0 0,1 0 0 0 0,0 0 0 0 0,-1 0 0 0 0,1 0 0 0 0,-1-1 0 0 0,1 1 0 0 0,-1 0 0 0 0,1 0 1 0 0,-1 0-1 0 0,0 0 0 0 0,1-1 0 0 0,-1 1 0 0 0,0 0 0 0 0,0-1 0 0 0,0 1 0 0 0,0-1 0 0 0,1 1 0 0 0,-1-1 1 0 0,-2 2-1 0 0,-3-1-69 0 0,0 1 1 0 0,1-1 0 0 0,-1 0 0 0 0,0 0-1 0 0,-9-1 1 0 0,-2 1 26 0 0,-232 16-561 0 0,-93 10 471 0 0,333-25 845 0 0,8 1-275 0 0,15 1-122 0 0,33 2 24 0 0,281-8 586 0 0,-199-2-762 0 0,97-9-157 0 0,-220 14 26 0 0,0-1-29 0 0,17-7-167 0 0,-22 7-278 0 0,0-1-1 0 0,-1 1 0 0 0,1 0 0 0 0,0 0 1 0 0,0 0-1 0 0,0 0 0 0 0,0 0 0 0 0,0 0 1 0 0,0 0-1 0 0,0 0 0 0 0,0 0 1 0 0,0 0-1 0 0,0 0 0 0 0,0 0 0 0 0,0 1 1 0 0,0-1-1 0 0,-1 0 0 0 0,1 1 0 0 0,0-1 1 0 0,1 1-1 0 0,7 3-4437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2:43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516 109 6297 0 0,'0'-5'1642'0'0,"1"-1"0"0"0,-1 0 0 0 0,1 0 0 0 0,-2 0-1 0 0,0-9 1 0 0,0 12-1228 0 0,1 0 0 0 0,-1 0 0 0 0,0-1 0 0 0,0 1 1 0 0,-1 0-1 0 0,1 0 0 0 0,-1 0 0 0 0,-3-5 0 0 0,2 5-270 0 0,1 0 1 0 0,-1 0-1 0 0,0 1 1 0 0,0 0-1 0 0,0-1 1 0 0,-1 1-1 0 0,1 0 1 0 0,0 0-1 0 0,-1 1 1 0 0,1-1-1 0 0,-1 1 1 0 0,0-1 0 0 0,1 1-1 0 0,-1 0 1 0 0,0 1-1 0 0,0-1 1 0 0,0 1-1 0 0,-5-1 1 0 0,-7 2 201 0 0,0-1 0 0 0,-1 2 0 0 0,1 0 0 0 0,0 1 0 0 0,1 0 0 0 0,-1 1 0 0 0,-28 12 0 0 0,4 2 440 0 0,-63 38 0 0 0,92-49-563 0 0,0 0-1 0 0,0 0 1 0 0,1 1-1 0 0,0 1 1 0 0,0-1 0 0 0,1 2-1 0 0,0-1 1 0 0,1 1-1 0 0,0 1 1 0 0,1-1 0 0 0,0 1-1 0 0,-8 18 1 0 0,13-26-171 0 0,1 0 0 0 0,0 0 0 0 0,1 0 0 0 0,-1 0 0 0 0,0 0 0 0 0,1 1 0 0 0,0-1 0 0 0,0 0 0 0 0,0 0 0 0 0,0 0 0 0 0,0 1 0 0 0,1-1 0 0 0,0 0 0 0 0,-1 0 0 0 0,1 0 0 0 0,0 0 0 0 0,0 0 0 0 0,1 0 0 0 0,-1 0 0 0 0,1 0 1 0 0,-1 0-1 0 0,1-1 0 0 0,0 1 0 0 0,0 0 0 0 0,0-1 0 0 0,0 0 0 0 0,1 1 0 0 0,-1-1 0 0 0,5 3 0 0 0,2 2 141 0 0,1-1 0 0 0,0 0 0 0 0,0 0 0 0 0,0-1 0 0 0,1 0 0 0 0,17 5 0 0 0,8 0-193 0 0,0-2 0 0 0,1-2 0 0 0,43 3 0 0 0,110-4 0 0 0,-178-5 0 0 0,22-1-500 0 0,1-1-1 0 0,40-7 1 0 0,-50 10-11124 0 0,-19-1 8255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5:44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39 172 0 0,'-2'-16'1903'0'0,"1"10"-1065"0"0,-4-10 7148 0 0,1 70-5798 0 0,5 92 0 0 0,1-48-1172 0 0,-2-97-1003 0 0,25 571 3500 0 0,-10-461-2898 0 0,33 339 2232 0 0,-25-268-1998 0 0,-14-123-527 0 0,11 23 649 0 0,-20-82-996 0 0,0 0 1 0 0,-1 0-1 0 0,1 0 1 0 0,0 0-1 0 0,0 0 1 0 0,0 0-1 0 0,0 0 0 0 0,0 0 1 0 0,0 0-1 0 0,0 0 1 0 0,0 1-1 0 0,0-1 1 0 0,0 0-1 0 0,0 0 1 0 0,0 0-1 0 0,0 0 0 0 0,0 0 1 0 0,1 0-1 0 0,-1 0 1 0 0,0 0-1 0 0,0 0 1 0 0,0 0-1 0 0,0 0 0 0 0,0 0 1 0 0,0 1-1 0 0,0-1 1 0 0,0 0-1 0 0,0 0 1 0 0,0 0-1 0 0,0 0 1 0 0,0 0-1 0 0,0 0 0 0 0,0 0 1 0 0,0 0-1 0 0,0 0 1 0 0,0 0-1 0 0,1 0 1 0 0,-1 0-1 0 0,0 0 0 0 0,0 0 1 0 0,0 0-1 0 0,0 0 1 0 0,0 0-1 0 0,0 0 1 0 0,0 0-1 0 0,0 0 1 0 0,0 0-1 0 0,0 0 0 0 0,0 0 1 0 0,1 0-1 0 0,-1 0 1 0 0,0 0-1 0 0,0 0 1 0 0,0 0-1 0 0,0 0 0 0 0,0 0 1 0 0,0 0-1 0 0,0 0 1 0 0,0 0-1 0 0,0 0 1 0 0,0 0-1 0 0,0 0 0 0 0,0 0 1 0 0,1 0-1 0 0,4-8-895 0 0,2-8-783 0 0,-6-8-5649 0 0,-1 12 4976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2:43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0 138 936 0 0,'5'-9'1060'0'0,"0"0"0"0"0,1 1 0 0 0,0-1 0 0 0,0 2 0 0 0,1-1 1 0 0,0 0-1 0 0,1 1 0 0 0,-1 1 0 0 0,1-1 0 0 0,1 1 0 0 0,-1 1 0 0 0,1-1 0 0 0,0 1 0 0 0,18-7 0 0 0,-14 7-229 0 0,1 0 0 0 0,-1 1 0 0 0,0 1 0 0 0,1 0-1 0 0,0 1 1 0 0,0 0 0 0 0,0 1 0 0 0,0 1 0 0 0,0 0 0 0 0,20 3-1 0 0,-28-2-570 0 0,0 1 0 0 0,-1-1 0 0 0,1 1 0 0 0,0 0-1 0 0,-1 0 1 0 0,0 0 0 0 0,0 1 0 0 0,1 0 0 0 0,6 5 0 0 0,-10-7-188 0 0,-1 1 1 0 0,1-1 0 0 0,0 1 0 0 0,-1 0 0 0 0,1 0 0 0 0,-1 0-1 0 0,0 0 1 0 0,0 0 0 0 0,0 0 0 0 0,0 0 0 0 0,0 0 0 0 0,0 0 0 0 0,0 0-1 0 0,0 0 1 0 0,-1 1 0 0 0,0-1 0 0 0,1 0 0 0 0,-1 0 0 0 0,0 1-1 0 0,0-1 1 0 0,0 0 0 0 0,0 1 0 0 0,0-1 0 0 0,-1 0 0 0 0,1 0 0 0 0,-2 4-1 0 0,-1 3 45 0 0,-1 0 1 0 0,0 0-1 0 0,0 0 0 0 0,-1-1 0 0 0,0 1 0 0 0,-1-1 0 0 0,-10 12 0 0 0,-51 48 388 0 0,55-57-363 0 0,-7 6-45 0 0,2-2 12 0 0,1 0 0 0 0,0 1 0 0 0,1 1 0 0 0,-22 32 0 0 0,35-44-109 0 0,1-3 0 0 0,0 0 0 0 0,0 0 0 0 0,1 0 0 0 0,-1 0 0 0 0,1 0 0 0 0,-1 0 0 0 0,1 0 0 0 0,0 0 0 0 0,0 3 0 0 0,1 2 0 0 0,1-3 0 0 0,3 3 0 0 0,0-4 0 0 0,-1 0 0 0 0,1 0 0 0 0,0 0 0 0 0,-1-1 0 0 0,1 0 0 0 0,0 0 0 0 0,1 0 0 0 0,-1 0 0 0 0,8 1 0 0 0,55 5 0 0 0,-45-6 0 0 0,13 1 0 0 0,-1-1 0 0 0,1-1 0 0 0,0-3 0 0 0,0-1 0 0 0,44-9 0 0 0,-61 7-4592 0 0,34-15-1 0 0,-30 11 1607 0 0,16-8-544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2:45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4 306 6337 0 0,'9'-10'3082'0'0,"-6"8"-2565"0"0,-1-1 1 0 0,0 1-1 0 0,1-1 0 0 0,0 1 0 0 0,-1 0 0 0 0,1 0 1 0 0,0 0-1 0 0,0 0 0 0 0,6-2 0 0 0,-8 4-433 0 0,0 0 0 0 0,0 0 0 0 0,0 0 0 0 0,-1 0 0 0 0,1 0-1 0 0,0 0 1 0 0,0 1 0 0 0,0-1 0 0 0,-1 0 0 0 0,1 1 0 0 0,0-1 0 0 0,0 0 0 0 0,-1 1-1 0 0,1-1 1 0 0,0 1 0 0 0,-1-1 0 0 0,1 1 0 0 0,0 0 0 0 0,-1-1 0 0 0,1 1-1 0 0,-1 0 1 0 0,1 0 0 0 0,9 16 840 0 0,-5 4-240 0 0,-1 0-1 0 0,-1 0 0 0 0,-1 1 0 0 0,-1-1 0 0 0,-1 0 1 0 0,-4 35-1 0 0,1 17 851 0 0,11 49 2084 0 0,-8-122-3584 0 0,0 0 0 0 0,0 1 0 0 0,1-1 1 0 0,-1 0-1 0 0,0 0 0 0 0,0 0 0 0 0,0 0 0 0 0,0 0 0 0 0,0 1 0 0 0,0-1 0 0 0,0 0 0 0 0,0 0 0 0 0,0 0 0 0 0,0 0 1 0 0,0 1-1 0 0,0-1 0 0 0,0 0 0 0 0,0 0 0 0 0,0 0 0 0 0,0 0 0 0 0,0 1 0 0 0,0-1 0 0 0,0 0 0 0 0,0 0 0 0 0,0 0 1 0 0,0 0-1 0 0,0 1 0 0 0,0-1 0 0 0,0 0 0 0 0,-1 0 0 0 0,1 0 0 0 0,0 0 0 0 0,0 0 0 0 0,0 1 0 0 0,0-1 0 0 0,0 0 1 0 0,0 0-1 0 0,0 0 0 0 0,-1 0 0 0 0,1 0 0 0 0,0 0 0 0 0,0 0 0 0 0,0 0 0 0 0,0 0 0 0 0,0 0 0 0 0,-1 1 0 0 0,1-1 1 0 0,0 0-1 0 0,0 0 0 0 0,0 0 0 0 0,0 0 0 0 0,-1 0 0 0 0,1 0 0 0 0,0 0 0 0 0,0 0 0 0 0,0 0 0 0 0,0 0 0 0 0,-1 0 1 0 0,1 0-1 0 0,0-1 0 0 0,-10-11 455 0 0,-9-26-381 0 0,7 5 3 0 0,1 0 0 0 0,1-1-1 0 0,2 0 1 0 0,-5-56 0 0 0,12 74-90 0 0,0-1 0 0 0,1 0 1 0 0,1 1-1 0 0,1-1 1 0 0,0 1-1 0 0,2-1 0 0 0,-1 1 1 0 0,2 0-1 0 0,0 1 0 0 0,1-1 1 0 0,14-26-1 0 0,-12 29-15 0 0,1 0 0 0 0,1 1-1 0 0,0 0 1 0 0,0 0 0 0 0,1 1-1 0 0,1 1 1 0 0,0 0 0 0 0,0 0-1 0 0,1 1 1 0 0,0 1 0 0 0,0 0-1 0 0,1 1 1 0 0,0 0 0 0 0,1 1-1 0 0,16-4 1 0 0,-3 2 2 0 0,0 1-1 0 0,1 2 1 0 0,0 1 0 0 0,-1 1 0 0 0,1 2-1 0 0,0 1 1 0 0,36 4 0 0 0,-51-3-3 0 0,-1 1 0 0 0,0 1-1 0 0,0 0 1 0 0,0 1 0 0 0,0 0 0 0 0,0 1 0 0 0,-1 0 0 0 0,22 14 0 0 0,-29-17-3 0 0,-1 1 1 0 0,0 0-1 0 0,0 0 0 0 0,0 1 1 0 0,-1-1-1 0 0,1 1 1 0 0,-1 0-1 0 0,0 0 0 0 0,0 0 1 0 0,0 0-1 0 0,0 0 1 0 0,-1 1-1 0 0,1 0 0 0 0,-1-1 1 0 0,-1 1-1 0 0,1 0 1 0 0,-1 0-1 0 0,1 0 0 0 0,-1 0 1 0 0,-1 0-1 0 0,1 0 1 0 0,-1 0-1 0 0,0 0 0 0 0,0 0 1 0 0,0 0-1 0 0,-1 5 1 0 0,-3 3 4 0 0,1 0 0 0 0,-1-1 0 0 0,-1 1 0 0 0,0-1 0 0 0,-1 0 0 0 0,-14 21 0 0 0,4-9 3 0 0,-2-1 0 0 0,-22 23 1 0 0,16-23 5 0 0,-1 0 1 0 0,-1-2 0 0 0,-53 34 0 0 0,-93 39 239 0 0,170-93-245 0 0,0 0-2 0 0,0 0 1 0 0,1-1-1 0 0,-1 1 0 0 0,1 0 0 0 0,-1 0 0 0 0,1 0 0 0 0,-1 0 0 0 0,1 0 0 0 0,0 1 0 0 0,0-1 0 0 0,-1 0 0 0 0,0 2 0 0 0,2-2 39 0 0,18 15 128 0 0,175 41 514 0 0,-89-29-501 0 0,-18 2-184 0 0,-46-15-6 0 0,40 10 1 0 0,-62-22-2656 0 0,-3-2-5671 0 0,-7-1 5469 0 0,1 0-387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2:45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510 127 6341 0 0,'26'-34'6716'0'0,"-23"29"-6256"0"0,0 1-1 0 0,-1-1 1 0 0,0 0 0 0 0,1 0-1 0 0,-2 0 1 0 0,1 0-1 0 0,-1 0 1 0 0,1 0 0 0 0,-1 0-1 0 0,0-6 1 0 0,-1 9-385 0 0,-1 1-1 0 0,1 0 1 0 0,0-1 0 0 0,-1 1 0 0 0,1 0-1 0 0,-1 0 1 0 0,1-1 0 0 0,-1 1-1 0 0,0 0 1 0 0,1 0 0 0 0,-1 0 0 0 0,0 0-1 0 0,0 0 1 0 0,0 0 0 0 0,0 0 0 0 0,0 0-1 0 0,0 0 1 0 0,0 0 0 0 0,0 1-1 0 0,0-1 1 0 0,0 0 0 0 0,0 1 0 0 0,0-1-1 0 0,-1 1 1 0 0,1-1 0 0 0,0 1-1 0 0,0-1 1 0 0,-3 1 0 0 0,-3-2 158 0 0,0 1 0 0 0,0 0 1 0 0,0 0-1 0 0,-7 1 0 0 0,-18 1 195 0 0,1 2-1 0 0,-1 2 1 0 0,1 0 0 0 0,0 2-1 0 0,1 2 1 0 0,-1 1 0 0 0,2 1-1 0 0,-1 1 1 0 0,2 1 0 0 0,0 2-1 0 0,0 1 1 0 0,2 1 0 0 0,-33 28-1 0 0,55-42-310 0 0,1 0-1 0 0,0 0 0 0 0,-1 0 1 0 0,1 1-1 0 0,0-1 0 0 0,1 1 1 0 0,-1 0-1 0 0,1-1 0 0 0,-1 1 1 0 0,1 1-1 0 0,1-1 0 0 0,-1 0 1 0 0,0 0-1 0 0,1 1 0 0 0,0-1 1 0 0,0 1-1 0 0,0-1 0 0 0,0 7 1 0 0,2-7 5 0 0,-1 1 0 0 0,1-1 0 0 0,0 1 0 0 0,1-1 0 0 0,-1 0 0 0 0,1 1 0 0 0,-1-1 0 0 0,1 0 0 0 0,1 0 0 0 0,-1 0 0 0 0,0 0 0 0 0,1-1 0 0 0,0 1 0 0 0,0 0 0 0 0,0-1 0 0 0,0 0 0 0 0,1 0 0 0 0,5 4 0 0 0,7 5-44 0 0,1-1 0 0 0,0-1 1 0 0,1-1-1 0 0,0 0 1 0 0,1-1-1 0 0,22 6 0 0 0,-2-3 8 0 0,1-1-1 0 0,42 4 1 0 0,-55-11-86 0 0,1-1 0 0 0,-1-1 0 0 0,1-2 0 0 0,-1-1 0 0 0,0 0 0 0 0,31-9 0 0 0,-46 8-616 0 0,1-2 0 0 0,17-8 0 0 0,14-5-2384 0 0,-24 17-5108 0 0,-12-1 4711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2:46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0 136 692 0 0,'4'-9'1283'0'0,"1"1"0"0"0,0 0 0 0 0,0 1 0 0 0,0-1 0 0 0,1 1 0 0 0,0 0 0 0 0,8-6 0 0 0,-6 6-263 0 0,0 1 0 0 0,0 0 0 0 0,1 0 0 0 0,0 1 0 0 0,17-8 0 0 0,-10 8-173 0 0,0-1-1 0 0,1 2 1 0 0,0 0 0 0 0,0 1-1 0 0,0 1 1 0 0,0 1-1 0 0,28 1 1 0 0,-29 0-257 0 0,-1 1 1 0 0,1 1-1 0 0,-1 0 0 0 0,15 5 1 0 0,-27-6-479 0 0,0 0 0 0 0,1 0 0 0 0,-1 0 1 0 0,0 0-1 0 0,0 0 0 0 0,0 1 0 0 0,0-1 1 0 0,0 1-1 0 0,-1 0 0 0 0,1 0 0 0 0,0 0 1 0 0,-1 0-1 0 0,0 0 0 0 0,1 1 0 0 0,-1-1 0 0 0,0 1 1 0 0,0-1-1 0 0,0 1 0 0 0,-1 0 0 0 0,1 0 1 0 0,-1 0-1 0 0,1 0 0 0 0,-1 0 0 0 0,0 0 1 0 0,1 5-1 0 0,-2-3-17 0 0,-1 1 0 0 0,0 0 0 0 0,0-1 1 0 0,-1 1-1 0 0,0-1 0 0 0,1 0 0 0 0,-2 1 1 0 0,1-1-1 0 0,-1 0 0 0 0,1 0 0 0 0,-8 8 1 0 0,2 0 39 0 0,-15 21 101 0 0,-1-2-1 0 0,-3 0 1 0 0,0-2 0 0 0,-43 37-1 0 0,26-26 26 0 0,-44 55-1 0 0,84-92-254 0 0,0 0 0 0 0,1 1 0 0 0,-1 0 0 0 0,1 0 0 0 0,0 0 0 0 0,1 0 0 0 0,-1 0-1 0 0,1 0 1 0 0,0 1 0 0 0,0-1 0 0 0,-1 9 0 0 0,3-13-6 0 0,0 1 0 0 0,0-1 0 0 0,0 0 0 0 0,0 0 0 0 0,0 0 0 0 0,1 1 0 0 0,-1-1 0 0 0,0 0 0 0 0,1 0 0 0 0,-1 0 0 0 0,0 0 0 0 0,1 0 0 0 0,0 0 0 0 0,-1 0 0 0 0,1 1 0 0 0,-1-2 0 0 0,1 1 0 0 0,0 0 0 0 0,0 0 0 0 0,0 0 0 0 0,0 0 0 0 0,-1 0 0 0 0,1-1 0 0 0,0 1 0 0 0,0 0 0 0 0,2 0 0 0 0,24 8 0 0 0,-24-9 0 0 0,41 7 0 0 0,0-1 0 0 0,1-3 0 0 0,0-2 0 0 0,81-7 0 0 0,-79-2-2746 0 0,-28 3-228 0 0,0 0 1 0 0,-1-1-1 0 0,34-16 0 0 0,-38 14-131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2:47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89 4 0 0,'-13'-5'-1514'0'0,"-15"-7"21509"0"0,43 14-19066 0 0,21 3 1922 0 0,72 2 0 0 0,106-22 829 0 0,14-32-1088 0 0,-125 24-3829 0 0,-88 24-3087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2:47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0 8361 0 0,'-12'6'3823'0'0,"9"-5"-3061"0"0,0 0 0 0 0,1 0 0 0 0,-1 0 1 0 0,0 0-1 0 0,0 1 0 0 0,1-1 0 0 0,-1 1 0 0 0,1 0 0 0 0,-1 0 0 0 0,1 0 0 0 0,-4 5 1138 0 0,22-1-3 0 0,-2-3-1414 0 0,0-1-1 0 0,0 0 1 0 0,0-1 0 0 0,-1 0-1 0 0,1-1 1 0 0,24-2-1 0 0,9-1 249 0 0,386-17 3563 0 0,-403 19-17210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17.7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5 156 0 0,'-2'-4'11587'0'0,"1"8"-11306"0"0,-2 15 907 0 0,1 0-1 0 0,0 0 0 0 0,1 0 1 0 0,3 30-1 0 0,-1-47-1265 0 0,-1-1 1 0 0,0 0-1 0 0,1 1 1 0 0,-1-1-1 0 0,0 0 1 0 0,1 1-1 0 0,-1-1 1 0 0,1 0-1 0 0,0 0 1 0 0,-1 1-1 0 0,1-1 1 0 0,0 0-1 0 0,0 0 0 0 0,0 0 1 0 0,0 0-1 0 0,0 0 1 0 0,0 0-1 0 0,0 0 1 0 0,0-1-1 0 0,0 1 1 0 0,1 0-1 0 0,-1 0 1 0 0,0-1-1 0 0,0 1 1 0 0,3 0-1 0 0,-2-1-417 0 0,0 1 1 0 0,0-1-1 0 0,0 0 0 0 0,-1 0 1 0 0,1 0-1 0 0,0 0 0 0 0,0 0 1 0 0,0 0-1 0 0,0-1 0 0 0,0 1 1 0 0,2-1-1 0 0,4-3-1221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18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9 100 0 0,'-5'-9'13353'0'0,"2"15"-12702"0"0,0 1 1 0 0,0-1-1 0 0,1 1 1 0 0,0 0 0 0 0,1 0-1 0 0,0-1 1 0 0,0 1 0 0 0,0 11-1 0 0,0 2 748 0 0,1 0 0 0 0,4 20-1 0 0,-4-37-1512 0 0,1 1-1 0 0,-1-1 0 0 0,1 0 0 0 0,0 1 0 0 0,0-1 0 0 0,1 0 0 0 0,-1 0 0 0 0,3 5 0 0 0,11 10-8840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18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68 696 0 0,'-1'0'211'0'0,"1"0"0"0"0,-1 0 0 0 0,1 0 1 0 0,-1 0-1 0 0,1 0 0 0 0,-1 0 0 0 0,1 0 0 0 0,0 0 0 0 0,-1-1 0 0 0,1 1 1 0 0,-1 0-1 0 0,1 0 0 0 0,0 0 0 0 0,-1-1 0 0 0,1 1 0 0 0,-1 0 0 0 0,1-1 1 0 0,0 1-1 0 0,-1 0 0 0 0,1 0 0 0 0,0-1 0 0 0,0 1 0 0 0,-1-1 0 0 0,1 1 1 0 0,0 0-1 0 0,0-1 0 0 0,0 1 0 0 0,-1-1 0 0 0,1 1 0 0 0,0 0 0 0 0,0-1 1 0 0,0 1-1 0 0,0-1 0 0 0,0 1 0 0 0,0-1 0 0 0,0 1 0 0 0,0-1 0 0 0,1 0 50 0 0,0 0 0 0 0,0 0-1 0 0,0 0 1 0 0,1 0-1 0 0,-1 0 1 0 0,0 1 0 0 0,1-1-1 0 0,-1 1 1 0 0,0-1-1 0 0,1 1 1 0 0,-1-1 0 0 0,1 1-1 0 0,1 0 1 0 0,78-20 4554 0 0,-41 9-2712 0 0,45-5 0 0 0,-78 16-1678 0 0,-8 1-193 0 0,-14 6-161 0 0,-29 8-213 0 0,-2-4 95 0 0,29-7 47 0 0,-1 0-1 0 0,1 1 1 0 0,0 1-1 0 0,0 0 1 0 0,-26 15-1 0 0,43-21 20 0 0,-1 0-1 0 0,1 0 1 0 0,-1 1-1 0 0,1-1 1 0 0,-1 1-1 0 0,1-1 1 0 0,-1 0-1 0 0,1 1 1 0 0,0-1-1 0 0,-1 1 1 0 0,1-1-1 0 0,0 1 1 0 0,-1-1-1 0 0,1 1 0 0 0,0-1 1 0 0,-1 1-1 0 0,1-1 1 0 0,0 1-1 0 0,0 0 1 0 0,0-1-1 0 0,0 1 1 0 0,0-1-1 0 0,0 1 1 0 0,0 0-1 0 0,0-1 1 0 0,0 1-1 0 0,0-1 1 0 0,0 1-1 0 0,0 0 1 0 0,0-1-1 0 0,0 1 1 0 0,0-1-1 0 0,0 1 0 0 0,1 0 1 0 0,-1-1-1 0 0,0 1 1 0 0,0-1-1 0 0,1 1 1 0 0,-1-1-1 0 0,0 1 1 0 0,1-1-1 0 0,-1 1 1 0 0,1-1-1 0 0,-1 0 1 0 0,1 1-1 0 0,-1-1 1 0 0,1 1-1 0 0,-1-1 1 0 0,1 0-1 0 0,-1 0 1 0 0,1 1-1 0 0,0-1 0 0 0,4 3 98 0 0,0 0 0 0 0,0 0-1 0 0,1 0 1 0 0,7 2 0 0 0,44 13 850 0 0,0 3 1 0 0,93 50-1 0 0,-146-69-926 0 0,0 0-1 0 0,0 1 0 0 0,-1-1 0 0 0,1 1 1 0 0,-1 0-1 0 0,0 0 0 0 0,0 0 0 0 0,0 1 1 0 0,0-1-1 0 0,2 5 0 0 0,-4-7-27 0 0,-1 0 0 0 0,1 1 1 0 0,-1-1-1 0 0,1 1 0 0 0,-1-1 0 0 0,0 0 1 0 0,1 1-1 0 0,-1-1 0 0 0,0 1 0 0 0,0-1 1 0 0,0 1-1 0 0,0-1 0 0 0,-1 1 0 0 0,1-1 1 0 0,0 1-1 0 0,0-1 0 0 0,-1 0 0 0 0,1 1 1 0 0,-1-1-1 0 0,0 1 0 0 0,1-1 0 0 0,-1 0 0 0 0,0 0 1 0 0,0 1-1 0 0,1-1 0 0 0,-1 0 0 0 0,0 0 1 0 0,0 0-1 0 0,0 0 0 0 0,-1 0 0 0 0,1 0 1 0 0,-2 1-1 0 0,-3 2 14 0 0,-1 1 1 0 0,1-2 0 0 0,-1 1-1 0 0,0-1 1 0 0,0 0 0 0 0,0 0-1 0 0,-1-1 1 0 0,1 0-1 0 0,-14 2 1 0 0,4-2-81 0 0,-1 0 1 0 0,1-1-1 0 0,-21-2 0 0 0,12-3-216 0 0,13-1-1764 0 0,30-11-10682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19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4 88 0 0,'-3'-3'14533'0'0,"14"98"-9590"0"0,-8-54-2376 0 0,10 45 0 0 0,-13-83-2412 0 0,1 0 1 0 0,0-1-1 0 0,0 1 1 0 0,0 0-1 0 0,0-1 1 0 0,0 1 0 0 0,0-1-1 0 0,4 5 1 0 0,-4-6-96 0 0,0 0 0 0 0,0 0 0 0 0,0-1 0 0 0,0 1 0 0 0,0 0 0 0 0,0 0 0 0 0,0-1 0 0 0,0 1 0 0 0,0-1 0 0 0,0 1 0 0 0,1-1 0 0 0,-1 1-1 0 0,0-1 1 0 0,0 0 0 0 0,0 1 0 0 0,1-1 0 0 0,-1 0 0 0 0,0 0 0 0 0,1 0 0 0 0,-1 0 0 0 0,0 0 0 0 0,0 0 0 0 0,3-1 0 0 0,6-2 17 0 0,0 0-1 0 0,0-1 1 0 0,0 0-1 0 0,0-1 1 0 0,-1 0-1 0 0,14-9 1 0 0,53-43-52 0 0,-63 47-97 0 0,0-1 0 0 0,-1 0 0 0 0,-1 0 0 0 0,13-17 1 0 0,-24 28 58 0 0,1-1 0 0 0,-1 1 1 0 0,1-1-1 0 0,-1 1 0 0 0,1-1 1 0 0,-1 0-1 0 0,0 1 0 0 0,0-1 1 0 0,1 1-1 0 0,-1-1 0 0 0,0 0 1 0 0,0 1-1 0 0,0-1 0 0 0,1 0 1 0 0,-1 1-1 0 0,0-1 0 0 0,0 0 1 0 0,0 1-1 0 0,0-1 0 0 0,-1-1 1 0 0,1 2 2 0 0,0 0 0 0 0,0-1 0 0 0,-1 1 0 0 0,1 0 0 0 0,0-1 1 0 0,-1 1-1 0 0,1 0 0 0 0,0-1 0 0 0,-1 1 0 0 0,1 0 0 0 0,-1 0 0 0 0,1-1 1 0 0,0 1-1 0 0,-1 0 0 0 0,1 0 0 0 0,-1 0 0 0 0,1 0 0 0 0,-1 0 0 0 0,1 0 1 0 0,-1 0-1 0 0,1 0 0 0 0,-1 0 0 0 0,-3 0-7 0 0,1 0 0 0 0,0 0-1 0 0,-1 1 1 0 0,1-1 0 0 0,-1 1-1 0 0,1 0 1 0 0,-4 2 0 0 0,6-3 16 0 0,-25 10 72 0 0,1 1 0 0 0,0 1 0 0 0,1 2-1 0 0,-26 18 1 0 0,46-29-1 0 0,0 0 0 0 0,1 1 0 0 0,0-1 0 0 0,-1 1 0 0 0,1-1 0 0 0,1 1 0 0 0,-1 0 0 0 0,0 0-1 0 0,1 0 1 0 0,0 1 0 0 0,0-1 0 0 0,0 0 0 0 0,-2 10 0 0 0,3-11 0 0 0,1 0 0 0 0,0 0 0 0 0,0-1 0 0 0,-1 1-1 0 0,2 0 1 0 0,-1 0 0 0 0,0 0 0 0 0,1 0 0 0 0,-1 0 0 0 0,1-1 0 0 0,0 1-1 0 0,0 0 1 0 0,0 0 0 0 0,0-1 0 0 0,0 1 0 0 0,0-1 0 0 0,1 1 0 0 0,0-1-1 0 0,-1 0 1 0 0,1 1 0 0 0,0-1 0 0 0,0 0 0 0 0,4 3 0 0 0,5 3 95 0 0,-1 0 1 0 0,2-1-1 0 0,-1-1 0 0 0,1 0 1 0 0,0-1-1 0 0,0 0 1 0 0,0 0-1 0 0,1-2 0 0 0,-1 1 1 0 0,1-2-1 0 0,25 3 1 0 0,-34-5-706 0 0,1 1 0 0 0,0-1-1 0 0,0 0 1 0 0,0 0 0 0 0,-1 0 0 0 0,1-1 0 0 0,6-1 0 0 0,0 1-5112 0 0,2 1-1972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5:45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2 192 420 0 0,'0'-1'123'0'0,"0"0"0"0"0,-1 1 0 0 0,1-1 0 0 0,0 0 0 0 0,0 1 0 0 0,0-1 1 0 0,0 0-1 0 0,0 1 0 0 0,-1-1 0 0 0,1 0 0 0 0,0 1 0 0 0,1-1 0 0 0,-1 0 0 0 0,0 1 0 0 0,0-1 0 0 0,0 0 0 0 0,0 1 0 0 0,0-1 0 0 0,1 0 1 0 0,-1 1-1 0 0,0-1 0 0 0,1 0 0 0 0,-1 1 0 0 0,0-1 0 0 0,1 1 0 0 0,-1-1 0 0 0,1 0 0 0 0,20-13 2311 0 0,27-2 123 0 0,10 5-414 0 0,112-9 1 0 0,68 15-179 0 0,-166 4-1445 0 0,447 1 1490 0 0,982-5 1940 0 0,-382-2-1815 0 0,-727 3-1584 0 0,-53 4-126 0 0,377 5 471 0 0,620-8 250 0 0,-411-63-693 0 0,-788 47 239 0 0,-117 16-607 0 0,-15 2-59 0 0,0 0-1 0 0,1 0 0 0 0,-1 1 0 0 0,0 0 0 0 0,1 0 0 0 0,-1 0 0 0 0,0 0 0 0 0,6 2 1 0 0,-10-2-23 0 0,0 1 0 0 0,0-1 0 0 0,0 1 1 0 0,0-1-1 0 0,-1 1 0 0 0,1-1 1 0 0,0 1-1 0 0,0 0 0 0 0,-1-1 1 0 0,1 1-1 0 0,0 0 0 0 0,-1-1 0 0 0,1 1 1 0 0,0 0-1 0 0,-1 0 0 0 0,1 0 1 0 0,-1 0-1 0 0,1 0 0 0 0,-1 0 0 0 0,0-1 1 0 0,1 1-1 0 0,-1 0 0 0 0,0 0 1 0 0,0 1-1 0 0,2 27 95 0 0,-2-14-43 0 0,1-9-35 0 0,-1 0 1 0 0,0-1-1 0 0,0 1 1 0 0,0 0-1 0 0,-1 0 1 0 0,-1 7-1 0 0,-1 6 34 0 0,-13 247 782 0 0,19-141-467 0 0,-1-94-282 0 0,2 13 62 0 0,2 0 1 0 0,2 0-1 0 0,1 0 1 0 0,3-1-1 0 0,1 0 1 0 0,22 46 0 0 0,21 46 428 0 0,-48-122-1517 0 0,-9-15-649 0 0,1 2 1532 0 0,0 0-1 0 0,0 0 0 0 0,0 0 1 0 0,2-5-3386 0 0,-3 3 2798 0 0,0 0 1 0 0,1 0-1 0 0,-1 0 1 0 0,0 1-1 0 0,0-1 1 0 0,0 0-1 0 0,0 0 1 0 0,0 1-1 0 0,-1-1 1 0 0,-1-1-1 0 0,-7-7-2489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20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1 328 1032 0 0,'0'0'7184'0'0,"26"18"10184"0"0,-25-20-17229 0 0,0 0-1 0 0,0 0 0 0 0,-1 0 1 0 0,1-1-1 0 0,-1 1 0 0 0,1 0 0 0 0,-1-1 1 0 0,0 1-1 0 0,0 0 0 0 0,0-1 1 0 0,0 1-1 0 0,-1-3 0 0 0,-7-35 662 0 0,3 11-409 0 0,2 12-144 0 0,1 0 1 0 0,0 0-1 0 0,1 0 1 0 0,3-18-1 0 0,-2 29-180 0 0,1 1 1 0 0,0 0-1 0 0,0 0 0 0 0,1-1 0 0 0,0 1 1 0 0,0 0-1 0 0,0 0 0 0 0,0 0 0 0 0,1 1 1 0 0,0-1-1 0 0,0 1 0 0 0,0-1 1 0 0,1 1-1 0 0,-1 0 0 0 0,1 0 0 0 0,0 0 1 0 0,6-3-1 0 0,0 0 37 0 0,1 0 0 0 0,0 1 0 0 0,0 1 0 0 0,1 0 0 0 0,-1 0 0 0 0,1 1 0 0 0,0 1-1 0 0,21-4 1 0 0,-22 5-30 0 0,0 1 0 0 0,0 0-1 0 0,0 1 1 0 0,0 0 0 0 0,-1 0 0 0 0,1 1-1 0 0,0 1 1 0 0,0 0 0 0 0,0 0-1 0 0,11 5 1 0 0,-19-6-74 0 0,-1 0 0 0 0,0 0 0 0 0,1 0 0 0 0,-1 0 0 0 0,0 0 0 0 0,0 1 0 0 0,0-1 0 0 0,0 1 0 0 0,0 0 0 0 0,0-1 0 0 0,0 1 0 0 0,0 0 0 0 0,0 0 0 0 0,-1 0 0 0 0,1 0 0 0 0,-1 1 0 0 0,0-1 0 0 0,0 0 0 0 0,0 1 0 0 0,0-1 0 0 0,0 0 0 0 0,0 1 0 0 0,0-1 0 0 0,-1 1 0 0 0,0 0 0 0 0,1-1 0 0 0,-1 1 0 0 0,0-1 0 0 0,0 1 0 0 0,0-1 0 0 0,0 1 0 0 0,-1 0 0 0 0,0 2 0 0 0,-3 8 0 0 0,0 0 0 0 0,-1 0 0 0 0,0 0 0 0 0,-1-1 0 0 0,-8 14 0 0 0,-2 3 0 0 0,15-25 0 0 0,-1-1 0 0 0,0 0 0 0 0,1 1 0 0 0,-1-1 0 0 0,1 0 0 0 0,0 1 0 0 0,0 0 0 0 0,1-1 0 0 0,-1 1 0 0 0,1 0 0 0 0,-1-1 0 0 0,1 1 0 0 0,0 0 0 0 0,1-1 0 0 0,-1 1 0 0 0,1 0 0 0 0,-1-1 0 0 0,1 1 0 0 0,0 0 0 0 0,1-1 0 0 0,-1 1 0 0 0,0-1 0 0 0,1 0 0 0 0,0 0 0 0 0,0 1 0 0 0,0-1 0 0 0,0 0 0 0 0,0 0 0 0 0,1-1 0 0 0,-1 1 0 0 0,1 0 0 0 0,0-1 0 0 0,0 0 0 0 0,0 0 0 0 0,5 3 0 0 0,6 5 0 0 0,2-1 0 0 0,-1-1 0 0 0,1 0 0 0 0,0-2 0 0 0,1 0 0 0 0,33 8 0 0 0,107 10 0 0 0,-131-21 0 0 0,-1-3-52 0 0,-15-1-541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20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18 844 0 0,'-1'-1'412'0'0,"1"0"1"0"0,0 0-1 0 0,-1 0 0 0 0,0 0 1 0 0,1 0-1 0 0,-1 0 0 0 0,0 0 1 0 0,1 0-1 0 0,-1 1 0 0 0,0-1 0 0 0,0 0 1 0 0,0 0-1 0 0,1 0 0 0 0,-1 1 1 0 0,0-1-1 0 0,0 1 0 0 0,0-1 1 0 0,0 0-1 0 0,0 1 0 0 0,-1 0 0 0 0,1-1 1 0 0,0 1-1 0 0,0 0 0 0 0,-3-1 1283 0 0,1 8 447 0 0,3-6-1920 0 0,-1 0 1 0 0,0 0-1 0 0,1 0 0 0 0,-1 1 0 0 0,1-1 1 0 0,-1 0-1 0 0,1 0 0 0 0,-1 0 0 0 0,1 1 1 0 0,0-1-1 0 0,0 0 0 0 0,0 2 1 0 0,0 1-88 0 0,0 0 0 0 0,1-1 0 0 0,-1 1 1 0 0,1-1-1 0 0,0 1 0 0 0,0-1 1 0 0,0 1-1 0 0,0-1 0 0 0,1 0 0 0 0,0 1 1 0 0,-1-1-1 0 0,1 0 0 0 0,0 0 1 0 0,0 0-1 0 0,1-1 0 0 0,-1 1 0 0 0,4 3 1 0 0,-2-3-920 0 0,-1-1 1 0 0,1 1 0 0 0,-1-1 0 0 0,1 0-1 0 0,0 0 1 0 0,0 0 0 0 0,0 0-1 0 0,0-1 1 0 0,6 2 0 0 0,1-1-1284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21.1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8 532 0 0,'-2'-8'19585'0'0,"1"14"-19108"0"0,1 0 0 0 0,0 1 0 0 0,0-1 0 0 0,0 0 0 0 0,1 0-1 0 0,0 0 1 0 0,0 0 0 0 0,1 0 0 0 0,-1 0 0 0 0,1-1 0 0 0,4 8 0 0 0,8 18 894 0 0,6 10-2536 0 0,1-16-5097 0 0,-16-18 2963 0 0,-1-1 475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21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10 100 96 0 0,'-1'-1'315'0'0,"0"-1"1"0"0,0 1-1 0 0,0 0 1 0 0,0 0-1 0 0,1-1 1 0 0,-1 1-1 0 0,0 0 1 0 0,1-1-1 0 0,-1 1 1 0 0,1 0-1 0 0,0-1 1 0 0,-1 1-1 0 0,1-1 0 0 0,0 1 1 0 0,0-1-1 0 0,0 1 1 0 0,0-1-1 0 0,0 1 1 0 0,0-1-1 0 0,0 1 1 0 0,0 0-1 0 0,1-1 1 0 0,-1 1-1 0 0,1-1 1 0 0,0-1-1 0 0,1 0 268 0 0,1 0-1 0 0,-1 0 0 0 0,1 1 1 0 0,0-1-1 0 0,-1 1 1 0 0,1 0-1 0 0,0 0 1 0 0,0 0-1 0 0,7-3 1 0 0,3-1 198 0 0,0 0 1 0 0,1 1-1 0 0,0 1 1 0 0,0 0-1 0 0,0 1 1 0 0,1 0-1 0 0,-1 1 1 0 0,1 1-1 0 0,-1 0 1 0 0,1 1-1 0 0,18 3 1 0 0,-29-3-622 0 0,0 1 1 0 0,-1-1-1 0 0,1 1 1 0 0,-1 0 0 0 0,1 0-1 0 0,-1 1 1 0 0,0-1-1 0 0,0 1 1 0 0,1 0-1 0 0,-1-1 1 0 0,0 1-1 0 0,0 1 1 0 0,-1-1 0 0 0,1 0-1 0 0,0 1 1 0 0,-1-1-1 0 0,3 4 1 0 0,-4-3-81 0 0,1-1 0 0 0,-1 1 0 0 0,0-1 1 0 0,0 1-1 0 0,-1 0 0 0 0,1-1 0 0 0,-1 1 1 0 0,1 0-1 0 0,-1 0 0 0 0,0-1 0 0 0,0 1 0 0 0,0 0 1 0 0,0 0-1 0 0,-1-1 0 0 0,1 1 0 0 0,-1 0 1 0 0,1-1-1 0 0,-1 1 0 0 0,0 0 0 0 0,0-1 0 0 0,0 1 1 0 0,-3 3-1 0 0,-6 11 115 0 0,-1 0 0 0 0,-1-1-1 0 0,0 0 1 0 0,-20 19 0 0 0,-20 27 296 0 0,40-47-361 0 0,-12 17 173 0 0,23-30-259 0 0,0 0 0 0 0,0 0 0 0 0,0 0 0 0 0,1 0 0 0 0,-1 0 0 0 0,0 0 1 0 0,1 0-1 0 0,-1 0 0 0 0,1 0 0 0 0,0 1 0 0 0,0-1 0 0 0,0 0 0 0 0,0 0 0 0 0,0 0 0 0 0,1 3 0 0 0,0-3 4 0 0,0 0 0 0 0,0 0 0 0 0,0 0 0 0 0,0-1 0 0 0,0 1 0 0 0,1 0 0 0 0,-1-1 0 0 0,0 1 0 0 0,1-1 0 0 0,0 1 0 0 0,-1-1 0 0 0,1 0 0 0 0,0 1 0 0 0,0-1 0 0 0,-1 0 0 0 0,1 0 0 0 0,0 0 0 0 0,0-1 0 0 0,3 2 0 0 0,40 9 541 0 0,-10-7-519 0 0,0-2 1 0 0,0-1 0 0 0,51-5 0 0 0,-5-6-3864 0 0,-54 6-6859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22.3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0 152 0 0,'0'27'12523'0'0,"-11"35"-5812"0"0,5-37-5388 0 0,2 0 0 0 0,-1 26 0 0 0,4-33-522 0 0,1 21 1140 0 0,0-38-1849 0 0,0 0 1 0 0,0 0-1 0 0,0 0 0 0 0,0 0 0 0 0,1 1 0 0 0,-1-1 0 0 0,0 0 0 0 0,1 0 0 0 0,-1 0 0 0 0,1 0 0 0 0,-1 0 0 0 0,1 0 1 0 0,0 0-1 0 0,-1 0 0 0 0,1 0 0 0 0,0-1 0 0 0,0 1 0 0 0,0 0 0 0 0,0 0 0 0 0,0 0 0 0 0,-1-1 0 0 0,1 1 1 0 0,0-1-1 0 0,1 1 0 0 0,-1-1 0 0 0,1 1 0 0 0,4 0 27 0 0,0-1 0 0 0,0 0 0 0 0,-1-1 0 0 0,1 0 0 0 0,0 0 0 0 0,0 0 0 0 0,-1 0 0 0 0,1-1 0 0 0,-1 0 0 0 0,1 0 0 0 0,8-5 0 0 0,-5 3 3 0 0,108-52 720 0 0,-101 47-881 0 0,0-1-1 0 0,-2 0 0 0 0,1-1 1 0 0,-1-1-1 0 0,14-14 1 0 0,-28 26 5 0 0,1 0 1 0 0,-1-1-1 0 0,0 1 1 0 0,1 0-1 0 0,-1-1 1 0 0,1 1-1 0 0,-1-1 0 0 0,0 1 1 0 0,1 0-1 0 0,-1-1 1 0 0,0 1-1 0 0,0-1 1 0 0,1 1-1 0 0,-1-1 1 0 0,0 1-1 0 0,0-1 1 0 0,0 1-1 0 0,1-1 0 0 0,-1 1 1 0 0,0-1-1 0 0,0 1 1 0 0,0-1-1 0 0,0 1 1 0 0,0-1-1 0 0,0 1 1 0 0,0-1-1 0 0,0 1 1 0 0,0-1-1 0 0,0 1 1 0 0,0-1-1 0 0,-1 1 0 0 0,1-1 1 0 0,-1 0 3 0 0,0 1 0 0 0,0-1 0 0 0,0 1 0 0 0,0-1 1 0 0,0 1-1 0 0,0 0 0 0 0,0-1 0 0 0,0 1 0 0 0,0 0 0 0 0,0 0 1 0 0,0 0-1 0 0,0 0 0 0 0,0 0 0 0 0,-2 0 0 0 0,-40 7-211 0 0,27-2 255 0 0,1 1 0 0 0,-1 0 0 0 0,1 1 1 0 0,-21 14-1 0 0,31-18 86 0 0,-1 1 1 0 0,0 0-1 0 0,1 0 0 0 0,0 1 0 0 0,0 0 1 0 0,0 0-1 0 0,1 0 0 0 0,-1 0 1 0 0,1 1-1 0 0,1-1 0 0 0,-1 1 1 0 0,1 0-1 0 0,-5 11 0 0 0,7-13-16 0 0,0-1 0 0 0,1 1 0 0 0,-1 0 0 0 0,1-1 0 0 0,0 1 0 0 0,0 0 0 0 0,0-1 0 0 0,0 1 0 0 0,1 0 0 0 0,-1-1 0 0 0,1 1 0 0 0,0 0 0 0 0,0-1 0 0 0,1 1 0 0 0,-1-1 0 0 0,1 0 0 0 0,-1 1 0 0 0,1-1 0 0 0,0 0 0 0 0,0 0 0 0 0,1 0 0 0 0,-1 0 0 0 0,1-1 0 0 0,-1 1 0 0 0,1 0 0 0 0,0-1 0 0 0,0 0 0 0 0,0 0 0 0 0,6 4 0 0 0,1-1-186 0 0,1 1 0 0 0,-1-1 0 0 0,1-1 0 0 0,0 0 0 0 0,1-1 1 0 0,-1 0-1 0 0,1 0 0 0 0,13 0 0 0 0,-24-3 140 0 0,15 2-2766 0 0,6-2-6289 0 0,-11-2 5537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23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27 288 0 0,'-10'-26'15283'0'0,"8"29"-13979"0"0,-1 0-801 0 0,0 1 0 0 0,1 0 0 0 0,0 0-1 0 0,0 0 1 0 0,0 0 0 0 0,0 0 0 0 0,0 0 0 0 0,-2 9 0 0 0,-4 43 2749 0 0,-1-3-901 0 0,-16 73 1983 0 0,23-120-3920 0 0,1-5-339 0 0,0 1 1 0 0,1 0 0 0 0,0-1-1 0 0,-1 1 1 0 0,1-1 0 0 0,0 1-1 0 0,0-1 1 0 0,0 1-1 0 0,0 0 1 0 0,0-1 0 0 0,0 1-1 0 0,1 2 1 0 0,2 2-44 0 0,4-6-32 0 0,0-5 0 0 0,0 0 0 0 0,1-1 0 0 0,-5 3 0 0 0,6-6 0 0 0,5-8 0 0 0,-11 15 0 0 0,-1 1 0 0 0,7-13 0 0 0,-5 8-2867 0 0,0-10-9414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24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3 308 256 0 0,'-3'-1'17891'0'0,"14"3"-16342"0"0,0 1 0 0 0,0 0 0 0 0,0 0 0 0 0,18 9 0 0 0,-2 6 1524 0 0,-26-17-2817 0 0,-1-1-231 0 0,0 0 0 0 0,0 1 0 0 0,0-1 0 0 0,1 0 0 0 0,-1 0 0 0 0,0 0 0 0 0,0 1 0 0 0,0-1 0 0 0,0 0 0 0 0,0 0 0 0 0,0 0 0 0 0,0 0-1 0 0,1 1 1 0 0,-1-1 0 0 0,0 0 0 0 0,0 0 0 0 0,0 0 0 0 0,0 0 0 0 0,1 0 0 0 0,-1 0 0 0 0,0 1 0 0 0,0-1 0 0 0,0 0 0 0 0,1 0 0 0 0,-1 0 0 0 0,0 0 0 0 0,0 0-1 0 0,0 0 1 0 0,1 0 0 0 0,-1 0 0 0 0,0 0 0 0 0,0 0 0 0 0,0 0 0 0 0,1 0 0 0 0,-1 0 0 0 0,0 0 0 0 0,0 0 0 0 0,1 0 0 0 0,-1 0 0 0 0,0 0 0 0 0,0 0 0 0 0,0-1-1 0 0,1 1 1 0 0,-1 0 0 0 0,0 0 0 0 0,0 0 0 0 0,0 0 0 0 0,0 0 0 0 0,1 0 0 0 0,-1-1 0 0 0,0 1 0 0 0,0 0 0 0 0,0 0 0 0 0,0 0 0 0 0,0 0 0 0 0,0-1 0 0 0,0 1-1 0 0,1 0 1 0 0,-1 0 0 0 0,0 0 0 0 0,0-1 0 0 0,11-13 1016 0 0,-10 1-980 0 0,0 0 1 0 0,0-1 0 0 0,-1 1 0 0 0,-1-1-1 0 0,-3-19 1 0 0,2 19 38 0 0,1-1-1 0 0,0 0 1 0 0,3-28-1 0 0,-2 38-86 0 0,1 0-1 0 0,1-1 1 0 0,-1 1 0 0 0,1 0 0 0 0,0 0-1 0 0,0 0 1 0 0,0 0 0 0 0,1 0 0 0 0,0 1-1 0 0,0-1 1 0 0,0 1 0 0 0,0 0 0 0 0,1-1-1 0 0,7-5 1 0 0,-1 2-13 0 0,0 0 0 0 0,1 0 0 0 0,0 1 0 0 0,0 1 0 0 0,1 0 0 0 0,13-6 0 0 0,-17 9 0 0 0,0 1 0 0 0,0-1 0 0 0,0 1 0 0 0,0 1 0 0 0,1-1 0 0 0,-1 1 0 0 0,0 1 0 0 0,1 0 0 0 0,-1 0 0 0 0,14 2 0 0 0,-19-2 0 0 0,-2 1 0 0 0,0-1 0 0 0,1 0 0 0 0,-1 0 0 0 0,0 0 0 0 0,1 0 0 0 0,-1 1 0 0 0,0-1 0 0 0,0 1 0 0 0,1-1 0 0 0,-1 1 0 0 0,0 0 0 0 0,0-1 0 0 0,0 1 0 0 0,0 0 0 0 0,0 0 0 0 0,0-1 0 0 0,0 1 0 0 0,0 0 0 0 0,0 0 0 0 0,0 0 0 0 0,0 0 0 0 0,-1 0 0 0 0,1 1 0 0 0,0-1 0 0 0,-1 0 0 0 0,1 0 0 0 0,-1 0 0 0 0,1 1 0 0 0,-1-1 0 0 0,1 0 0 0 0,-1 1 0 0 0,0-1 0 0 0,0 0 0 0 0,0 0 0 0 0,0 1 0 0 0,0-1 0 0 0,0 0 0 0 0,0 1 0 0 0,0-1 0 0 0,0 0 0 0 0,-1 2 0 0 0,-2 9 0 0 0,1-1 0 0 0,-2-1 0 0 0,1 1 0 0 0,-2 0 0 0 0,1-1 0 0 0,-8 12 0 0 0,-4 10 0 0 0,7-10 0 0 0,-1 15 0 0 0,10-34 0 0 0,0 0 0 0 0,0 0 0 0 0,0 0 0 0 0,0 0 0 0 0,0 0 0 0 0,1 0 0 0 0,-1-1 0 0 0,1 1 0 0 0,0 0 0 0 0,0 0 0 0 0,0 0 0 0 0,0 0 0 0 0,0-1 0 0 0,1 1 0 0 0,2 3 0 0 0,-1-1 0 0 0,1-1 0 0 0,-1-1 0 0 0,1 1 0 0 0,0 0 0 0 0,0-1 0 0 0,1 0 0 0 0,-1 0 0 0 0,6 3 0 0 0,4 0 0 0 0,-1 0 0 0 0,1-1 0 0 0,0-1 0 0 0,1 0 0 0 0,21 3 0 0 0,-11-3 0 0 0,0-1 0 0 0,0-1 0 0 0,1-1 0 0 0,34-3 0 0 0,-52 0 0 0 0,1 0 0 0 0,-4-1-165 0 0,-3-2-2126 0 0,-1 2-376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33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13 168 0 0,'-1'-1'402'0'0,"1"0"0"0"0,-1 1 1 0 0,1-1-1 0 0,-1 0 0 0 0,1 0 0 0 0,-1 1 1 0 0,1-1-1 0 0,-1 0 0 0 0,0 1 0 0 0,0-1 0 0 0,1 1 1 0 0,-1-1-1 0 0,0 1 0 0 0,0-1 0 0 0,1 1 0 0 0,-1-1 1 0 0,0 1-1 0 0,0 0 0 0 0,0-1 0 0 0,0 1 1 0 0,0 0-1 0 0,0 0 0 0 0,0 0 0 0 0,-1 0 0 0 0,1 0-142 0 0,1 0 0 0 0,-1 0 0 0 0,1 1 0 0 0,-1-1-1 0 0,1 0 1 0 0,0 1 0 0 0,-1-1 0 0 0,1 0-1 0 0,-1 1 1 0 0,1-1 0 0 0,0 1 0 0 0,-1-1-1 0 0,1 1 1 0 0,0-1 0 0 0,-1 1 0 0 0,1-1 0 0 0,0 1-1 0 0,0-1 1 0 0,0 1 0 0 0,-1-1 0 0 0,1 1-1 0 0,-2 14 117 0 0,2 18 2100 0 0,0-32-2516 0 0,4 16-3016 0 0,8-12-2316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34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13 80 0 0,'-2'-12'18288'0'0,"1"27"-15331"0"0,3 28-525 0 0,-2-39-2241 0 0,1 1 0 0 0,0-1-1 0 0,0 0 1 0 0,0 0 0 0 0,0 0 0 0 0,1 0 0 0 0,-1 0 0 0 0,1 0 0 0 0,0 0-1 0 0,4 4 1 0 0,-1-2-1263 0 0,1 0-1 0 0,-1-1 0 0 0,1 0 1 0 0,7 5-1 0 0,6 5-4081 0 0,-10-7 2524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34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14 107 764 0 0,'-2'-1'552'0'0,"1"0"-1"0"0,0 0 1 0 0,0-1-1 0 0,0 1 0 0 0,0-1 1 0 0,0 1-1 0 0,0-1 1 0 0,0 1-1 0 0,0-1 1 0 0,1 0-1 0 0,-1 1 1 0 0,1-1-1 0 0,-1 0 1 0 0,0-1-1 0 0,2 1-173 0 0,-1 0 0 0 0,0 0-1 0 0,1 0 1 0 0,0 0 0 0 0,-1 1-1 0 0,1-1 1 0 0,0 0 0 0 0,0 1-1 0 0,0-1 1 0 0,0 0 0 0 0,0 1-1 0 0,0-1 1 0 0,0 1 0 0 0,2-2-1 0 0,2-2 239 0 0,0 0 0 0 0,1 0-1 0 0,0 1 1 0 0,0 0 0 0 0,0 0-1 0 0,0 0 1 0 0,0 1 0 0 0,1 0-1 0 0,0 0 1 0 0,-1 1 0 0 0,13-3-1 0 0,-8 2-59 0 0,0 1-1 0 0,0 0 1 0 0,1 1-1 0 0,-1 0 1 0 0,1 1-1 0 0,17 2 1 0 0,-26-2-496 0 0,-1 0 1 0 0,1 1-1 0 0,-1-1 1 0 0,0 0-1 0 0,1 1 1 0 0,-1 0-1 0 0,0 0 1 0 0,1-1-1 0 0,-1 1 1 0 0,0 1-1 0 0,0-1 1 0 0,0 0-1 0 0,0 0 1 0 0,0 1-1 0 0,0 0 1 0 0,0-1-1 0 0,0 1 1 0 0,0 0-1 0 0,-1 0 1 0 0,1-1-1 0 0,-1 1 1 0 0,1 1 0 0 0,-1-1-1 0 0,0 0 1 0 0,0 0-1 0 0,0 0 1 0 0,0 1-1 0 0,0-1 1 0 0,-1 0-1 0 0,1 1 1 0 0,-1-1-1 0 0,1 1 1 0 0,-1-1-1 0 0,0 1 1 0 0,0-1-1 0 0,0 0 1 0 0,0 1-1 0 0,0-1 1 0 0,-1 1-1 0 0,1-1 1 0 0,-2 4-1 0 0,-5 11 20 0 0,-1 0 0 0 0,-1 0 0 0 0,0-1 0 0 0,-1 0-1 0 0,-1-1 1 0 0,-15 17 0 0 0,-26 40 160 0 0,51-71-224 0 0,1 0 1 0 0,-1-1-1 0 0,1 1 0 0 0,-1 0 1 0 0,1 0-1 0 0,0 0 0 0 0,-1 0 1 0 0,1 0-1 0 0,0 0 0 0 0,0 0 0 0 0,0 0 1 0 0,-1 0-1 0 0,1 0 0 0 0,0 0 1 0 0,0 0-1 0 0,0 0 0 0 0,1 0 1 0 0,-1 0-1 0 0,0 0 0 0 0,0 0 1 0 0,0 0-1 0 0,1 0 0 0 0,-1 0 0 0 0,1 1 1 0 0,1 0 15 0 0,-1-1 0 0 0,0 1 0 0 0,1-1 1 0 0,-1 1-1 0 0,1-1 0 0 0,-1 0 0 0 0,1 0 0 0 0,0 1 1 0 0,0-1-1 0 0,-1 0 0 0 0,4 1 0 0 0,4 1 89 0 0,0 0-1 0 0,1-1 0 0 0,-1 0 1 0 0,10 1-1 0 0,5 0 2 0 0,1-1 0 0 0,-1-2 0 0 0,1 0-1 0 0,25-4 1 0 0,-38 2-1255 0 0,0 0 0 0 0,24-9 1 0 0,16-2-9991 0 0,-36 9 8242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5:46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54 384 0 0,'19'-8'2768'0'0,"3"2"-1738"0"0,0 1 0 0 0,0 0 0 0 0,0 2 0 0 0,25-1 0 0 0,-4 0-251 0 0,335-14 3725 0 0,0 28-1951 0 0,-140-2-1403 0 0,-8 2-167 0 0,132 4 369 0 0,7-5-132 0 0,0-9-128 0 0,11-10-156 0 0,32-2 28 0 0,29 7-278 0 0,32 6-69 0 0,527 39 407 0 0,-382-9-561 0 0,417-33 112 0 0,-716-4-349 0 0,109 2 314 0 0,-401 4-476 0 0,0 0 86 0 0,33-3-1 0 0,8 0 816 0 0,-67 3-886 0 0,11-5 426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35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46 912 0 0,'-1'-4'1258'0'0,"0"0"-1"0"0,0-1 1 0 0,0 1 0 0 0,1 0-1 0 0,0 0 1 0 0,0-1 0 0 0,0 1-1 0 0,1-7 6902 0 0,-2 17-7285 0 0,-2 22 48 0 0,-1 2 340 0 0,2-1 0 0 0,1 1 1 0 0,3 34-1 0 0,-2-63-1209 0 0,0 0-1 0 0,0 0 1 0 0,0 0 0 0 0,0 0-1 0 0,1 0 1 0 0,-1 0 0 0 0,0 0-1 0 0,1 0 1 0 0,-1 0 0 0 0,1 0-1 0 0,-1 0 1 0 0,1 0 0 0 0,-1 0 0 0 0,1 0-1 0 0,0 0 1 0 0,-1 0 0 0 0,1 0-1 0 0,0-1 1 0 0,0 1 0 0 0,-1 0-1 0 0,1-1 1 0 0,0 1 0 0 0,0 0-1 0 0,0-1 1 0 0,0 1 0 0 0,0-1-1 0 0,0 0 1 0 0,0 1 0 0 0,0-1-1 0 0,0 0 1 0 0,0 1 0 0 0,0-1-1 0 0,1 0 1 0 0,-1 0 0 0 0,0 0-1 0 0,0 0 1 0 0,0 0 0 0 0,0 0-1 0 0,0 0 1 0 0,0-1 0 0 0,0 1-1 0 0,2-1 1 0 0,5-1 47 0 0,1-1 1 0 0,-1 0-1 0 0,1-1 0 0 0,10-6 0 0 0,-4 2 29 0 0,111-62 480 0 0,-105 59-422 0 0,-1 1-1002 0 0,-20 12 434 0 0,-11 9 289 0 0,-56 44-182 0 0,49-42 362 0 0,0 1 0 0 0,1 1-1 0 0,0 0 1 0 0,2 1 0 0 0,-16 21 0 0 0,29-35-22 0 0,1 0 1 0 0,-1 0-1 0 0,1 0 1 0 0,0 0 0 0 0,0 0-1 0 0,0 0 1 0 0,0 1-1 0 0,1-1 1 0 0,-1 0-1 0 0,0 0 1 0 0,1 1 0 0 0,0-1-1 0 0,-1 0 1 0 0,1 1-1 0 0,0-1 1 0 0,0 3-1 0 0,1-3 19 0 0,-1 0 0 0 0,1 0-1 0 0,0 0 1 0 0,0-1 0 0 0,-1 1-1 0 0,1 0 1 0 0,0-1-1 0 0,0 1 1 0 0,1 0 0 0 0,-1-1-1 0 0,0 1 1 0 0,0-1 0 0 0,1 0-1 0 0,-1 1 1 0 0,3 1-1 0 0,4 1 148 0 0,1 1-1 0 0,-1-1 0 0 0,0-1 0 0 0,1 1 1 0 0,0-2-1 0 0,16 4 0 0 0,-10-3-898 0 0,-1-2 1 0 0,1 0-1 0 0,0 0 0 0 0,21-3 1 0 0,7 1-10282 0 0,-35 1 7785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35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0 302 124 0 0,'0'0'1347'0'0,"15"-3"2603"0"0,-10 2 247 0 0,4-1-577 0 0,0 1 0 0 0,0 0 0 0 0,0 1 0 0 0,14 0 1 0 0,-23 0-3568 0 0,1 0 0 0 0,-1 0 0 0 0,0-1 0 0 0,1 1 0 0 0,-1 0 1 0 0,0-1-1 0 0,1 1 0 0 0,-1 0 0 0 0,0-1 0 0 0,1 1 1 0 0,-1 0-1 0 0,0-1 0 0 0,0 1 0 0 0,1-1 0 0 0,-1 1 1 0 0,0 0-1 0 0,0-1 0 0 0,0 1 0 0 0,0-1 0 0 0,0 1 1 0 0,1-1-1 0 0,-1 1 0 0 0,0-1 0 0 0,0 1 0 0 0,0-1 0 0 0,0 1 1 0 0,0-1-1 0 0,0 1 0 0 0,0 0 0 0 0,-1-1 0 0 0,1 0 1 0 0,-4-24 115 0 0,1 9-9 0 0,4 8-120 0 0,0 0 1 0 0,0 0-1 0 0,0 0 0 0 0,1 0 0 0 0,0 0 1 0 0,1 1-1 0 0,0-1 0 0 0,0 0 0 0 0,1 1 1 0 0,0 0-1 0 0,0 0 0 0 0,0 0 0 0 0,1 1 1 0 0,10-12-1 0 0,-5 7 69 0 0,1 1-1 0 0,0 0 1 0 0,1 1 0 0 0,0 0 0 0 0,0 1 0 0 0,1 0-1 0 0,16-7 1 0 0,-14 8 16 0 0,-1 0 84 0 0,1 1 1 0 0,17-6 0 0 0,-29 11-172 0 0,0 0 0 0 0,0 1 0 0 0,0-1 0 0 0,0 0 0 0 0,0 1 0 0 0,0 0 0 0 0,0 0 1 0 0,0 0-1 0 0,0 0 0 0 0,0 0 0 0 0,1 1 0 0 0,-1-1 0 0 0,0 1 0 0 0,0 0 0 0 0,0 0 0 0 0,-1 0 1 0 0,5 2-1 0 0,-5-1-35 0 0,-1-1 0 0 0,1 1 0 0 0,-1-1 0 0 0,0 1 0 0 0,1 0 0 0 0,-1 0 1 0 0,0 0-1 0 0,0 0 0 0 0,0-1 0 0 0,0 1 0 0 0,-1 1 0 0 0,1-1 0 0 0,-1 0 0 0 0,1 0 1 0 0,-1 0-1 0 0,0 0 0 0 0,1 0 0 0 0,-1 0 0 0 0,0 1 0 0 0,0-1 0 0 0,-1 2 0 0 0,0 9 9 0 0,-1 0-1 0 0,-4 16 0 0 0,4-20-10 0 0,0 1-1 0 0,-1 1 0 0 0,2-1 0 0 0,0 1 0 0 0,0-1 0 0 0,1 1 0 0 0,1 16 0 0 0,0-24 0 0 0,-1 1 0 0 0,1-1 0 0 0,0 1 0 0 0,0-1 0 0 0,1 1 0 0 0,-1-1 0 0 0,1 0 0 0 0,0 0 0 0 0,-1 0 0 0 0,1 0 0 0 0,1 0 0 0 0,-1 0 0 0 0,0-1 0 0 0,1 1 0 0 0,-1-1 0 0 0,1 1 0 0 0,0-1 0 0 0,0 0 0 0 0,0 0 0 0 0,0 0 0 0 0,0 0 0 0 0,7 2 0 0 0,0 0-50 0 0,1-1 0 0 0,0 0 0 0 0,-1-1 0 0 0,1 0 0 0 0,1-1 0 0 0,17 1 0 0 0,69-9-705 0 0,-70 3 515 0 0,-19 4-710 0 0,5 0-6362 0 0,-7 0 4028 0 0,2 0-122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36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33 316 0 0,'-5'-13'2808'0'0,"-5"-7"8631"0"0,1 29-9148 0 0,8-8-2182 0 0,0-1-1 0 0,0 1 1 0 0,0-1-1 0 0,0 1 1 0 0,1-1-1 0 0,-1 1 0 0 0,0 0 1 0 0,1-1-1 0 0,-1 1 1 0 0,0 0-1 0 0,1 0 0 0 0,-1 0 1 0 0,1-1-1 0 0,-1 1 1 0 0,1 0-1 0 0,-1 0 1 0 0,1 0-1 0 0,-1 2 0 0 0,0 1 122 0 0,0 0 0 0 0,1 1 0 0 0,-1-1 0 0 0,1 0 0 0 0,0 1 0 0 0,0-1 0 0 0,0 1 0 0 0,2 4 0 0 0,-2-6-388 0 0,1-1-1 0 0,0 0 0 0 0,0 1 0 0 0,0-1 1 0 0,0 0-1 0 0,0 0 0 0 0,1 0 0 0 0,-1 0 1 0 0,1 0-1 0 0,-1 0 0 0 0,1 0 0 0 0,0 0 1 0 0,-1-1-1 0 0,1 1 0 0 0,0-1 0 0 0,4 3 1 0 0,0-1-1112 0 0,-1 0 1 0 0,1 0 0 0 0,-1-1 0 0 0,12 3 0 0 0,-5-2-778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36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37 728 0 0,'3'-7'687'0'0,"-2"4"657"0"0,1 1-1 0 0,-1-1 0 0 0,0 0 1 0 0,1 1-1 0 0,-1-1 1 0 0,1 1-1 0 0,0 0 1 0 0,0-1-1 0 0,5-3 2845 0 0,0 14-1600 0 0,-6-7-2460 0 0,0-1-1 0 0,0 1 0 0 0,-1-1 0 0 0,1 1 0 0 0,0-1 0 0 0,-1 1 0 0 0,1-1 0 0 0,0 1 0 0 0,-1 0 0 0 0,1-1 0 0 0,-1 1 0 0 0,1 0 0 0 0,-1 0 1 0 0,0-1-1 0 0,1 1 0 0 0,-1 1 0 0 0,10 47 4602 0 0,-2-12-3888 0 0,0-4-4305 0 0,9-5-5023 0 0,-10-18 5734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37.2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72 468 0 0,'-1'0'513'0'0,"-1"-1"-1"0"0,1 1 1 0 0,-1-1-1 0 0,1 0 1 0 0,-1 1-1 0 0,1-1 1 0 0,-1 0-1 0 0,1 0 1 0 0,0 0-1 0 0,0 0 1 0 0,-1 0 0 0 0,1 0-1 0 0,0 0 1 0 0,0-1-1 0 0,0 1 1 0 0,0 0-1 0 0,0-1 1 0 0,-1-2 1745 0 0,10-11 1071 0 0,-4 12-2822 0 0,-1-1 0 0 0,1 1 0 0 0,1 0 0 0 0,-1 1 1 0 0,0-1-1 0 0,1 1 0 0 0,-1 0 0 0 0,1 0 0 0 0,0 0 1 0 0,0 1-1 0 0,7-2 0 0 0,-1 1 244 0 0,0 0 1 0 0,1 1-1 0 0,-1 0 1 0 0,12 1-1 0 0,-15 1-426 0 0,-1-1-1 0 0,1 2 0 0 0,-1-1 0 0 0,1 1 1 0 0,-1 0-1 0 0,1 1 0 0 0,-1 0 1 0 0,0 0-1 0 0,0 0 0 0 0,-1 1 0 0 0,11 7 1 0 0,-15-10-258 0 0,0 1 0 0 0,0 0 0 0 0,1 0 0 0 0,-1 1 0 0 0,0-1 0 0 0,-1 0 1 0 0,1 1-1 0 0,0-1 0 0 0,-1 1 0 0 0,1-1 0 0 0,-1 1 0 0 0,0 0 0 0 0,0 0 0 0 0,0-1 1 0 0,0 1-1 0 0,0 0 0 0 0,-1 0 0 0 0,1 0 0 0 0,-1 0 0 0 0,0 0 0 0 0,0 0 0 0 0,0 0 1 0 0,0 0-1 0 0,-1 0 0 0 0,1 0 0 0 0,-1 0 0 0 0,1 0 0 0 0,-1 0 0 0 0,0-1 0 0 0,0 1 1 0 0,-1 0-1 0 0,-1 3 0 0 0,-6 8 38 0 0,0 0 0 0 0,-1-1 1 0 0,0 0-1 0 0,-1 0 0 0 0,-13 11 1 0 0,7-7 75 0 0,-20 26 1 0 0,29-34-127 0 0,6-7-25 0 0,1 0 0 0 0,-1-1 0 0 0,0 1 0 0 0,1 0 1 0 0,-1 0-1 0 0,1 0 0 0 0,0 1 0 0 0,0-1 0 0 0,0 0 0 0 0,0 0 0 0 0,0 1 1 0 0,0-1-1 0 0,1 1 0 0 0,-1 2 0 0 0,1-3-29 0 0,0 0 0 0 0,0-1 0 0 0,1 1 0 0 0,-1-1 0 0 0,1 1 0 0 0,-1-1 0 0 0,1 1 0 0 0,0-1 0 0 0,-1 1 1 0 0,1-1-1 0 0,0 0 0 0 0,0 1 0 0 0,0-1 0 0 0,0 0 0 0 0,0 0 0 0 0,0 0 0 0 0,1 0 0 0 0,-1 0 0 0 0,0 0 0 0 0,1 0 0 0 0,-1 0 0 0 0,0 0 0 0 0,1 0 0 0 0,-1-1 0 0 0,1 1 0 0 0,-1-1 0 0 0,1 1 0 0 0,0-1 1 0 0,-1 1-1 0 0,1-1 0 0 0,-1 0 0 0 0,3 0 0 0 0,1 1-2 0 0,20 4-618 0 0,1-1 0 0 0,-1-1 0 0 0,1-1 0 0 0,0-1 0 0 0,0-2 0 0 0,-1 0 1 0 0,1-2-1 0 0,-1-1 0 0 0,33-9 0 0 0,-32 3-7114 0 0,-14 5 4501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37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3 105 124 0 0,'-3'-59'4947'0'0,"3"35"1291"0"0,1 3 7616 0 0,-1 30-13999 0 0,0 1-1 0 0,1-1 1 0 0,0 1 0 0 0,4 12 0 0 0,-4-18-825 0 0,0 1 0 0 0,1-1 0 0 0,0-1 0 0 0,0 1 0 0 0,0 0 1 0 0,0 0-1 0 0,0-1 0 0 0,5 6 0 0 0,1 1-1725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37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66 736 0 0,'2'-4'1033'0'0,"1"0"0"0"0,-1 1 1 0 0,0-1-1 0 0,1 1 0 0 0,0-1 0 0 0,0 1 0 0 0,0 0 0 0 0,0 0 1 0 0,1 0-1 0 0,-1 1 0 0 0,7-4 0 0 0,-4 2-15 0 0,1 1-1 0 0,0 0 1 0 0,0 0 0 0 0,0 1-1 0 0,0 0 1 0 0,12-2 0 0 0,-11 3-467 0 0,0 0 0 0 0,-1 0 0 0 0,1 1 0 0 0,0 0 0 0 0,0 1-1 0 0,0 0 1 0 0,-1 0 0 0 0,1 0 0 0 0,0 1 0 0 0,-1 0 0 0 0,1 1 0 0 0,-1-1 0 0 0,14 9 0 0 0,-17-9-400 0 0,-1 1 0 0 0,0 0 1 0 0,0 0-1 0 0,0 0 0 0 0,0 0 0 0 0,0 0 0 0 0,-1 1 0 0 0,1 0 0 0 0,-1-1 0 0 0,0 1 0 0 0,0 0 0 0 0,-1 0 0 0 0,1 0 1 0 0,-1 0-1 0 0,0 0 0 0 0,0 0 0 0 0,0 1 0 0 0,0-1 0 0 0,0 7 0 0 0,-1 8 162 0 0,-1 0-1 0 0,0 0 1 0 0,-5 24-1 0 0,-1 7 72 0 0,6-37-991 0 0,0 34 536 0 0,4-32-4552 0 0,3 0-5105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38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74 224 0 0,'-36'-6'1968'0'0,"21"4"695"0"0,1-1-1 0 0,-1-1 0 0 0,-17-5 1 0 0,32 9-2519 0 0,-1 0 1 0 0,1 0-1 0 0,0 0 1 0 0,-1 0 0 0 0,1-1-1 0 0,-1 1 1 0 0,1 0-1 0 0,0 0 1 0 0,-1 0-1 0 0,1 0 1 0 0,0 0-1 0 0,-1 0 1 0 0,1-1-1 0 0,0 1 1 0 0,-1 0-1 0 0,1 0 1 0 0,0-1-1 0 0,-1 1 1 0 0,1 0 0 0 0,0 0-1 0 0,0-1 1 0 0,-1 1-1 0 0,1 0 1 0 0,0-1-1 0 0,0 1 1 0 0,0 0-1 0 0,-1-1 1 0 0,1 1-1 0 0,0 0 1 0 0,0-1-1 0 0,0 1 1 0 0,0 0 0 0 0,0-1-1 0 0,0 1 1 0 0,0 0-1 0 0,0-1 1 0 0,0 1-1 0 0,0-1 1 0 0,0 1-1 0 0,0 0 1 0 0,0-1-1 0 0,0 1 1 0 0,0 0-1 0 0,0-1 1 0 0,0 1 0 0 0,0 0-1 0 0,1-1 1 0 0,-1 1-1 0 0,0 0 1 0 0,0-1-1 0 0,0 1 1 0 0,1 0-1 0 0,-1-1 1 0 0,0 1-1 0 0,0 0 1 0 0,1-1-1 0 0,-1 1 1 0 0,0 0-1 0 0,1 0 1 0 0,-1 0 0 0 0,0-1-1 0 0,0 1 1 0 0,1 0-1 0 0,-1 0 1 0 0,1 0-1 0 0,-1 0 1 0 0,0 0-1 0 0,1-1 1 0 0,0 1-1 0 0,27-9 3116 0 0,51-2-653 0 0,1 5-8154 0 0,-45 2-1239 0 0,-19 2 3958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38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53 232 0 0,'0'-4'10'0'0,"0"-10"2386"0"0,0 10-671 0 0,0 0 1 0 0,0 1-1 0 0,0-1 0 0 0,1 0 1 0 0,0 0-1 0 0,2-8 6972 0 0,-4 18-7594 0 0,-17 71 2170 0 0,9-46-1209 0 0,-7 50 0 0 0,16-80-2016 0 0,0 1-1 0 0,0-1 1 0 0,0 0 0 0 0,0 0-1 0 0,0 1 1 0 0,0-1 0 0 0,0 0 0 0 0,0 1-1 0 0,0-1 1 0 0,0 0 0 0 0,1 0 0 0 0,-1 1-1 0 0,0-1 1 0 0,1 0 0 0 0,-1 0 0 0 0,1 0-1 0 0,0 1 1 0 0,-1-1 0 0 0,1 0 0 0 0,0 0-1 0 0,0 0 1 0 0,-1 0 0 0 0,1 0 0 0 0,0-1-1 0 0,0 1 1 0 0,2 1 0 0 0,-1-1 4 0 0,1 0 0 0 0,0 0-1 0 0,-1 0 1 0 0,1 0 0 0 0,0-1 0 0 0,0 1 0 0 0,-1-1 0 0 0,1 0 0 0 0,0 0 0 0 0,0 0-1 0 0,4-1 1 0 0,18-2-94 0 0,0-2 0 0 0,0-1 0 0 0,0-1-1 0 0,-1-1 1 0 0,0-2 0 0 0,-1 0-1 0 0,31-18 1 0 0,-47 24-52 0 0,0 1 0 0 0,-1-1 0 0 0,0 0-1 0 0,0-1 1 0 0,0 1 0 0 0,0-1 0 0 0,-1 0 0 0 0,0-1-1 0 0,5-6 1 0 0,-9 10-37 0 0,-1 2-118 0 0,-1 0 243 0 0,1 0 0 0 0,-1 0 0 0 0,1 0 0 0 0,0 0 0 0 0,-1 0-1 0 0,1 0 1 0 0,-1 0 0 0 0,1 0 0 0 0,-1-1 0 0 0,1 1 0 0 0,0 0 0 0 0,-1 0 0 0 0,1 0 0 0 0,-1-1 0 0 0,1 1-1 0 0,0 0 1 0 0,-1-1 0 0 0,1 1 0 0 0,0 0 0 0 0,-1-1 0 0 0,1 1 0 0 0,0 0 0 0 0,0-1 0 0 0,-1 1 0 0 0,1-1 0 0 0,0 0 1 0 0,-1 1 1 0 0,1-1 0 0 0,0 1 0 0 0,-1-1 0 0 0,1 1 0 0 0,-1-1-1 0 0,1 1 1 0 0,0 0 0 0 0,-1-1 0 0 0,1 1 0 0 0,-1-1 0 0 0,1 1 0 0 0,-1 0-1 0 0,0-1 1 0 0,1 1 0 0 0,-1 0 0 0 0,1 0 0 0 0,-1 0 0 0 0,1-1-1 0 0,-1 1 1 0 0,0 0 0 0 0,1 0 0 0 0,-1 0 0 0 0,0 0 0 0 0,1 0 0 0 0,-2 0-1 0 0,-5 1 10 0 0,0-1-1 0 0,0 1 0 0 0,0 1 0 0 0,1-1 1 0 0,-1 1-1 0 0,0 0 0 0 0,1 1 0 0 0,-1 0 1 0 0,1 0-1 0 0,-9 6 0 0 0,6-4 120 0 0,1 1-1 0 0,0 1 1 0 0,0-1-1 0 0,1 1 1 0 0,0 1-1 0 0,-13 15 1 0 0,19-21-17 0 0,-1 0 0 0 0,1 0 0 0 0,0 0 1 0 0,0 0-1 0 0,-1 1 0 0 0,2-1 0 0 0,-1 0 0 0 0,0 1 0 0 0,0-1 1 0 0,1 0-1 0 0,-1 1 0 0 0,1-1 0 0 0,-1 1 0 0 0,1 4 0 0 0,4 23-32 0 0,-1-24-68 0 0,1-3-12 0 0,-1 3 5 0 0,2 2 0 0 0,18 7 0 0 0,-13-11-1151 0 0,0 1 1 0 0,0-1-1 0 0,0-1 0 0 0,0 0 0 0 0,1 0 1 0 0,15 1-1 0 0,25 7-3649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5:39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0 312 300 0 0,'0'0'11440'0'0,"0"4"-9339"0"0,0 9-91 0 0,4-11-767 0 0,-1 0 1 0 0,0 0 0 0 0,0-1-1 0 0,1 1 1 0 0,-1-1-1 0 0,1 0 1 0 0,-1 0-1 0 0,1 0 1 0 0,4 0 0 0 0,-7-1-1122 0 0,0 0 0 0 0,-1 0 0 0 0,1-1 0 0 0,0 1 0 0 0,0 0 0 0 0,0 0 0 0 0,-1-1 0 0 0,1 1 0 0 0,0 0 0 0 0,-1-1 0 0 0,1 1 0 0 0,0-1 0 0 0,-1 1 0 0 0,1-1 0 0 0,0 1 0 0 0,-1-1 0 0 0,1 1 0 0 0,-1-1 0 0 0,1 0 0 0 0,-1 1 0 0 0,1-1 1 0 0,-1 0-1 0 0,0 0 0 0 0,1 1 0 0 0,-1-1 0 0 0,0 0 0 0 0,0 0 0 0 0,1 1 0 0 0,-1-1 0 0 0,0 0 0 0 0,0 0 0 0 0,0 0 0 0 0,0-1 0 0 0,0-39 79 0 0,-1 9-75 0 0,4 15-125 0 0,0-1-1 0 0,1 1 1 0 0,0 0 0 0 0,2 0-1 0 0,0 1 1 0 0,1 0-1 0 0,16-29 1 0 0,-19 39-1 0 0,0 0 0 0 0,0 0 0 0 0,0 0 0 0 0,1 1 0 0 0,0-1 0 0 0,0 1 0 0 0,0 0 0 0 0,1 0 0 0 0,-1 1 0 0 0,1 0-1 0 0,0 0 1 0 0,1 0 0 0 0,-1 1 0 0 0,1 0 0 0 0,-1 0 0 0 0,1 1 0 0 0,0-1 0 0 0,0 2 0 0 0,0-1 0 0 0,0 1 0 0 0,13-1 0 0 0,-18 2 0 0 0,0 0 0 0 0,0 0 0 0 0,0 0 0 0 0,-1 0 0 0 0,1 0 0 0 0,0 1 0 0 0,0-1 0 0 0,0 1 0 0 0,0-1 0 0 0,0 1 0 0 0,-1 0 0 0 0,1-1 0 0 0,0 1 0 0 0,-1 0 0 0 0,1 0 0 0 0,0 1 0 0 0,-1-1 0 0 0,0 0 0 0 0,1 0 0 0 0,-1 1 0 0 0,0-1 0 0 0,1 1 0 0 0,-1-1 0 0 0,0 1 0 0 0,0-1 0 0 0,1 4 0 0 0,1 7 0 0 0,-4-2 0 0 0,0 0 0 0 0,0 1 0 0 0,-1-1 0 0 0,-1 0 0 0 0,0 0 0 0 0,0 0 0 0 0,-1 0 0 0 0,0-1 0 0 0,-9 14 0 0 0,7-9 0 0 0,-1-1 0 0 0,1 1 0 0 0,1 0 0 0 0,-4 19 0 0 0,8-30 0 0 0,1 1 0 0 0,0-1 0 0 0,0 1 0 0 0,0-1 0 0 0,0 1 0 0 0,0-1 0 0 0,1 1 0 0 0,-1-1 0 0 0,1 1 0 0 0,0-1 0 0 0,0 0 0 0 0,0 1 0 0 0,1-1 0 0 0,-1 0 0 0 0,4 6 0 0 0,-1-4 0 0 0,0-1 0 0 0,0 1 0 0 0,0 0 0 0 0,0-1 0 0 0,1 0 0 0 0,0 0 0 0 0,0-1 0 0 0,7 5 0 0 0,4 0 0 0 0,0 0 0 0 0,0-1 0 0 0,1-1 0 0 0,0-1 0 0 0,23 5 0 0 0,-10-6 0 0 0,0 0 0 0 0,1-2 0 0 0,34-2 0 0 0,-48 0 0 0 0,6 0-1712 0 0,4-4-8554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6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0 608 0 0,'4'14'7078'0'0,"23"63"-4362"0"0,146 406 4683 0 0,-59-124-2421 0 0,-105-327-3580 0 0,1 0-1 0 0,28 58 1196 0 0,-33-93-2241 0 0,-1 0-294 0 0,0 0 0 0 0,-1 0 0 0 0,1 0 0 0 0,-1 0 0 0 0,0-1 0 0 0,0 1 0 0 0,0-1 0 0 0,-1 0 0 0 0,1 0 0 0 0,-1 0 1 0 0,0 0-1 0 0,0 0 0 0 0,0 0 0 0 0,-1-1 0 0 0,2-7 0 0 0,20-77 379 0 0,-5 0 1 0 0,7-93-1 0 0,-1-166 237 0 0,-12 123-988 0 0,-12 223 163 0 0,0 0 0 0 0,0-1-1 0 0,0 1 1 0 0,0 0 0 0 0,0 0 0 0 0,1 0 0 0 0,-1 0-1 0 0,1 0 1 0 0,0-1 0 0 0,0 1 0 0 0,-1 0-1 0 0,1 0 1 0 0,0 1 0 0 0,1-1 0 0 0,-1 0-1 0 0,0 0 1 0 0,0 0 0 0 0,1 1 0 0 0,-1-1 0 0 0,1 1-1 0 0,0-1 1 0 0,3-1 0 0 0,-4 3 10 0 0,0 0 0 0 0,0 0 0 0 0,0 0 0 0 0,1 0 0 0 0,-1 0 1 0 0,0 1-1 0 0,0-1 0 0 0,0 0 0 0 0,0 1 0 0 0,0-1 0 0 0,0 1 0 0 0,0-1 0 0 0,0 1 1 0 0,0 0-1 0 0,1 0 0 0 0,0 1-448 0 0,35 24-6572 0 0,-19-10 4136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6:33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402 235 512 0 0,'6'-17'1504'0'0,"1"-1"1"0"0,-2 1-1 0 0,6-33 1 0 0,-10 42-621 0 0,0 0 0 0 0,-1 0 0 0 0,0 0 0 0 0,0 0 0 0 0,-1 0 0 0 0,0 0 0 0 0,0 0 0 0 0,-1 0 0 0 0,0 0 0 0 0,-6-14 0 0 0,7 20-701 0 0,0 0 0 0 0,0 0-1 0 0,-1 0 1 0 0,1 0 0 0 0,0 0 0 0 0,-1 1-1 0 0,1-1 1 0 0,-1 1 0 0 0,0-1-1 0 0,1 1 1 0 0,-1-1 0 0 0,0 1 0 0 0,0 0-1 0 0,0 0 1 0 0,0 0 0 0 0,0 0 0 0 0,0 0-1 0 0,0 0 1 0 0,0 1 0 0 0,0-1 0 0 0,0 1-1 0 0,-3-1 1 0 0,1 1 41 0 0,-1 0 0 0 0,1 0 0 0 0,0 0 0 0 0,0 0 0 0 0,0 1 0 0 0,0-1 0 0 0,0 1 0 0 0,-1 1 0 0 0,1-1 0 0 0,0 0 0 0 0,-5 3 0 0 0,-12 8 145 0 0,1 1 0 0 0,1 1 1 0 0,0 1-1 0 0,0 0 0 0 0,2 1 0 0 0,0 1 1 0 0,1 1-1 0 0,-18 25 0 0 0,11-11-18 0 0,1 1-1 0 0,2 2 1 0 0,1 0-1 0 0,-17 46 1 0 0,32-67-273 0 0,0 0 0 0 0,1 0 0 0 0,0 0 0 0 0,1 0 0 0 0,0 1 0 0 0,1-1 0 0 0,1 1 0 0 0,1-1 0 0 0,0 1 0 0 0,0-1 0 0 0,2 0 0 0 0,0 0 0 0 0,0 1 0 0 0,1-2 0 0 0,1 1 0 0 0,0 0 0 0 0,1-1 0 0 0,1 0 0 0 0,0-1 0 0 0,0 1 0 0 0,2-1 0 0 0,-1-1 0 0 0,1 0 0 0 0,1 0 0 0 0,0 0 0 0 0,1-1 0 0 0,0-1 0 0 0,0 0 0 0 0,1-1 0 0 0,0 0 0 0 0,0 0 0 0 0,1-1 0 0 0,0-1 0 0 0,26 9 0 0 0,-27-12-100 0 0,0 0 0 0 0,0-1 1 0 0,1-1-1 0 0,-1 0 0 0 0,1-1 1 0 0,-1 0-1 0 0,1 0 0 0 0,-1-2 1 0 0,1 1-1 0 0,-1-2 0 0 0,18-5 0 0 0,-22 6-25 0 0,-1-1 0 0 0,0 0 0 0 0,0 0 0 0 0,0 0-1 0 0,-1-1 1 0 0,1 0 0 0 0,-1-1 0 0 0,0 1-1 0 0,0-1 1 0 0,0 0 0 0 0,-1-1 0 0 0,0 1 0 0 0,0-1-1 0 0,0 0 1 0 0,-1 0 0 0 0,0-1 0 0 0,0 0-1 0 0,0 1 1 0 0,5-15 0 0 0,-9 19 41 0 0,1 0-1 0 0,-1-1 1 0 0,1 1-1 0 0,-1 0 1 0 0,1 0-1 0 0,-1-1 1 0 0,0 1-1 0 0,0 0 1 0 0,0-1-1 0 0,-1 1 1 0 0,1 0-1 0 0,0 0 1 0 0,-1-1 0 0 0,0 1-1 0 0,1 0 1 0 0,-1 0-1 0 0,0 0 1 0 0,0 0-1 0 0,-1-3 1 0 0,-1 2 10 0 0,1 0 0 0 0,-1 0 0 0 0,0 1 0 0 0,1-1 0 0 0,-1 0 1 0 0,0 1-1 0 0,-1 0 0 0 0,1 0 0 0 0,0 0 0 0 0,-6-3 0 0 0,-2 1 39 0 0,0 0 0 0 0,-1 0 0 0 0,1 1 0 0 0,-1 1 0 0 0,0 0 0 0 0,-17-1 0 0 0,16 3 9 0 0,-1 0-1 0 0,1 2 0 0 0,0-1 0 0 0,0 2 0 0 0,1 0 0 0 0,-1 0 0 0 0,1 1 0 0 0,-18 8 0 0 0,23-9-26 0 0,-1 1-1 0 0,1 0 1 0 0,0 0-1 0 0,1 0 1 0 0,-1 1 0 0 0,1 0-1 0 0,0 0 1 0 0,0 0-1 0 0,0 1 1 0 0,1 0-1 0 0,0 0 1 0 0,0 1-1 0 0,1-1 1 0 0,0 1 0 0 0,-4 7-1 0 0,7-12-44 0 0,1-1 0 0 0,-1 1 0 0 0,1-1 1 0 0,-1 1-1 0 0,1-1 0 0 0,0 1 0 0 0,-1-1 0 0 0,1 1 0 0 0,0-1 0 0 0,0 1 0 0 0,0 0 0 0 0,1-1 1 0 0,-1 1-1 0 0,0-1 0 0 0,0 1 0 0 0,1-1 0 0 0,-1 1 0 0 0,1-1 0 0 0,-1 1 0 0 0,2 1 0 0 0,0-1-77 0 0,0 0 0 0 0,-1 0 0 0 0,1 0 0 0 0,0 0 0 0 0,0 0 0 0 0,0 0 0 0 0,0-1 0 0 0,1 1 0 0 0,-1-1 0 0 0,0 0 0 0 0,4 2 0 0 0,6 1-709 0 0,0 0 1 0 0,0-1-1 0 0,0-1 1 0 0,14 2-1 0 0,-25-4 730 0 0,11 2-1743 0 0,-1-1-1 0 0,1-1 1 0 0,17-1-1 0 0,4-3-1239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6:33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177 150 116 0 0,'-60'-56'2718'0'0,"-37"-31"8222"0"0,85 81-6895 0 0,5 13 440 0 0,7-7-4511 0 0,0 6 1019 0 0,29 85 2587 0 0,8 18-2540 0 0,33 49-4201 0 0,-13-60-4923 0 0,-37-70 5231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6:34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67 544 0 0,'-2'-3'1478'0'0,"-9"-11"289"0"0,8 10 169 0 0,9-1 720 0 0,-5 3-2284 0 0,1 0 0 0 0,0 0-1 0 0,0 0 1 0 0,0 1 0 0 0,0-1 0 0 0,0 1-1 0 0,0 0 1 0 0,0 0 0 0 0,0-1 0 0 0,1 1-1 0 0,-1 0 1 0 0,4 0 0 0 0,16-5 877 0 0,0 1 0 0 0,0 1 0 0 0,0 1 0 0 0,43-1 1 0 0,-27 5-167 0 0,0 1 0 0 0,43 9 0 0 0,-64-8-614 0 0,0 0-1 0 0,0 2 0 0 0,-1-1 0 0 0,1 2 0 0 0,17 9 0 0 0,-30-13-339 0 0,0 0 0 0 0,0 0 0 0 0,0 1 0 0 0,0 0-1 0 0,-1-1 1 0 0,1 2 0 0 0,-1-1 0 0 0,0 0-1 0 0,0 1 1 0 0,0-1 0 0 0,0 1 0 0 0,-1 0 0 0 0,1 0-1 0 0,-1 0 1 0 0,0 0 0 0 0,0 0 0 0 0,-1 0-1 0 0,1 1 1 0 0,-1-1 0 0 0,0 1 0 0 0,0-1 0 0 0,0 1-1 0 0,-1-1 1 0 0,0 7 0 0 0,0-3-14 0 0,-1 1 0 0 0,0-1 1 0 0,-1 0-1 0 0,0 0 0 0 0,0 0 0 0 0,-1 0 1 0 0,0-1-1 0 0,-4 9 0 0 0,-36 57 418 0 0,36-62-462 0 0,-19 27 295 0 0,-45 49 0 0 0,43-56-53 0 0,3 0-1 0 0,-29 46 1 0 0,53-75-307 0 0,0-1 0 0 0,0 0-1 0 0,1 1 1 0 0,-1-1 0 0 0,0 0 0 0 0,1 1 0 0 0,-1-1 0 0 0,1 1 0 0 0,-1-1-1 0 0,1 1 1 0 0,0-1 0 0 0,0 1 0 0 0,0 0 0 0 0,0-1 0 0 0,0 1-1 0 0,0-1 1 0 0,0 1 0 0 0,0-1 0 0 0,0 1 0 0 0,1 0 0 0 0,-1-1-1 0 0,1 3 1 0 0,1-3 9 0 0,-1 1 0 0 0,0 0 0 0 0,1-1 0 0 0,-1 1 0 0 0,1-1-1 0 0,-1 0 1 0 0,1 1 0 0 0,0-1 0 0 0,0 0 0 0 0,-1 0 0 0 0,1 0-1 0 0,0 0 1 0 0,0-1 0 0 0,4 2 0 0 0,7 1 55 0 0,1 0 1 0 0,-1-1-1 0 0,1-1 1 0 0,15 0 0 0 0,-20-1-63 0 0,29 0-4 0 0,1-2 1 0 0,40-8-1 0 0,-4 1-139 0 0,-57 9-1262 0 0,-5 2-4159 0 0,-5 0-1206 0 0,3-1 3517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6:34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0 357 104 0 0,'4'-10'590'0'0,"0"0"575"0"0,0 0 0 0 0,0 1 1 0 0,1-1-1 0 0,0 1 0 0 0,12-16 0 0 0,-15 23-852 0 0,-1 0-1 0 0,1 0 0 0 0,0 0 1 0 0,0 1-1 0 0,0-1 0 0 0,0 1 0 0 0,0 0 1 0 0,0-1-1 0 0,1 1 0 0 0,-1 0 1 0 0,0 0-1 0 0,1 1 0 0 0,-1-1 0 0 0,1 0 1 0 0,-1 1-1 0 0,1-1 0 0 0,-1 1 1 0 0,1 0-1 0 0,-1 0 0 0 0,1 0 0 0 0,-1 0 1 0 0,1 0-1 0 0,-1 1 0 0 0,1-1 1 0 0,-1 1-1 0 0,0 0 0 0 0,1-1 0 0 0,-1 1 1 0 0,0 0-1 0 0,5 3 0 0 0,8 4 531 0 0,0 1 0 0 0,0 1 0 0 0,-1 0 0 0 0,-1 1 0 0 0,19 18 0 0 0,57 71 2428 0 0,-60-65-2227 0 0,14 19 326 0 0,-27-33-594 0 0,0-1 0 0 0,0-1 0 0 0,2 0 0 0 0,1-1 0 0 0,40 31 0 0 0,-57-48-776 0 0,0 0 0 0 0,0 0 0 0 0,0 0 0 0 0,0-1 1 0 0,0 1-1 0 0,0 0 0 0 0,0-1 0 0 0,1 1 0 0 0,-1-1 0 0 0,0 0 0 0 0,0 1 0 0 0,0-1 0 0 0,1 0 1 0 0,-1-1-1 0 0,0 1 0 0 0,0 0 0 0 0,4-1 0 0 0,-2-1 0 0 0,0 1 0 0 0,-1-1 0 0 0,1 0 0 0 0,0 0 0 0 0,-1 0 0 0 0,1-1 0 0 0,-1 1 0 0 0,6-6 0 0 0,2-4 0 0 0,0 0 0 0 0,0-1 0 0 0,13-23 0 0 0,-20 29 0 0 0,146-258 0 0 0,-75 124 0 0 0,-62 118 0 0 0,-2 4 0 0 0,0 0 0 0 0,-1-1 0 0 0,-1 0 0 0 0,10-33 0 0 0,-19 46 0 0 0,-2-1-197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7:25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12 108 668 0 0,'-1'-1'510'0'0,"0"0"0"0"0,0 0 0 0 0,0 0 0 0 0,0 0 0 0 0,1 0-1 0 0,-1-1 1 0 0,0 1 0 0 0,0 0 0 0 0,1 0 0 0 0,-1-1 0 0 0,1 1 0 0 0,-1 0 0 0 0,1-1 0 0 0,0 1-1 0 0,-1 0 1 0 0,1-1 0 0 0,0 1 0 0 0,0-1 0 0 0,0 1 0 0 0,0-1 0 0 0,0 1 0 0 0,0-2 0 0 0,1 1-188 0 0,0 0 1 0 0,0 0-1 0 0,0 1 1 0 0,1-1-1 0 0,-1 0 1 0 0,0 1-1 0 0,1-1 1 0 0,-1 1-1 0 0,1-1 1 0 0,-1 1 0 0 0,1 0-1 0 0,0-1 1 0 0,0 1-1 0 0,0 0 1 0 0,1-1-1 0 0,15-6 762 0 0,-1 0 0 0 0,1 1 0 0 0,1 1 0 0 0,-1 0 0 0 0,1 1 1 0 0,0 2-1 0 0,38-4 0 0 0,-13 5 241 0 0,0 3 1 0 0,61 7-1 0 0,-85-6-851 0 0,-1 2 0 0 0,36 10-1 0 0,-49-12-385 0 0,0 0 0 0 0,0 1-1 0 0,0 0 1 0 0,0 0 0 0 0,0 0 0 0 0,-1 1-1 0 0,1-1 1 0 0,-1 1 0 0 0,0 1 0 0 0,0-1-1 0 0,-1 1 1 0 0,7 7 0 0 0,-9-9-88 0 0,-1 0 0 0 0,0 1 0 0 0,1-1 0 0 0,-1 0 0 0 0,0 1 0 0 0,-1-1 0 0 0,1 1 0 0 0,-1-1 0 0 0,1 1 0 0 0,-1-1 0 0 0,0 1 0 0 0,-1-1 0 0 0,1 1 0 0 0,0-1 0 0 0,-1 1 0 0 0,0-1 0 0 0,0 1 0 0 0,-2 4 0 0 0,-1 5 0 0 0,-2-1 0 0 0,1 0 0 0 0,-11 16 0 0 0,-14 16 0 0 0,-1-2 0 0 0,-55 56 0 0 0,-26 34 0 0 0,109-128 0 0 0,-1 1 0 0 0,1 0 0 0 0,0 0 0 0 0,0 0 0 0 0,1 0 0 0 0,-5 11 0 0 0,7-15 0 0 0,0 0 0 0 0,0 0 0 0 0,0 1 0 0 0,0-1 0 0 0,0 0 0 0 0,0 0 0 0 0,0 1 0 0 0,0-1 0 0 0,1 0 0 0 0,-1 0 0 0 0,0 1 0 0 0,1-1 0 0 0,-1 0 0 0 0,1 0 0 0 0,-1 0 0 0 0,1 0 0 0 0,-1 0 0 0 0,1 0 0 0 0,0 0 0 0 0,0 0 0 0 0,0 0 0 0 0,-1 0 0 0 0,1 0 0 0 0,0 0 0 0 0,0 0 0 0 0,0-1 0 0 0,0 1 0 0 0,0 0 0 0 0,0-1 0 0 0,1 1 0 0 0,-1-1 0 0 0,0 1 0 0 0,0-1 0 0 0,0 0 0 0 0,1 1 0 0 0,-1-1 0 0 0,0 0 0 0 0,2 0 0 0 0,9 3 0 0 0,0-1 0 0 0,-1-1 0 0 0,1 0 0 0 0,23-2 0 0 0,50-8 0 0 0,-66 6 0 0 0,100-16 0 0 0,171-51 0 0 0,-225 50 0 0 0,-64 20-377 0 0,0 0 0 0 0,0 0 1 0 0,0 0-1 0 0,0-1 0 0 0,0 1 0 0 0,0 0 1 0 0,0-1-1 0 0,0 1 0 0 0,0-1 0 0 0,0 1 0 0 0,-1-1 1 0 0,1 1-1 0 0,0-1 0 0 0,0 0 0 0 0,-1 1 1 0 0,1-1-1 0 0,0 0 0 0 0,-1 0 0 0 0,1 1 0 0 0,-1-1 1 0 0,1 0-1 0 0,-1 0 0 0 0,1 0 0 0 0,-1 0 1 0 0,1 0-1 0 0,-1 1 0 0 0,0-1 0 0 0,1-2 0 0 0,-1 0-923 0 0,1-4-2218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7:25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57 125 10069 0 0,'-18'-40'7488'0'0,"-20"-45"5142"0"0,50 98-11138 0 0,-11-11-1279 0 0,15 19 127 0 0,-1 1 1 0 0,0 1 0 0 0,-2 0 0 0 0,-1 1 0 0 0,11 29-1 0 0,7 38-2351 0 0,-7 2-9801 0 0,-19-81 8365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7:25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2 441 664 0 0,'-1'21'9524'0'0,"2"-20"-9089"0"0,0 0 0 0 0,0 0 0 0 0,0 0-1 0 0,0 0 1 0 0,0 0 0 0 0,0 0 0 0 0,0 0-1 0 0,0 0 1 0 0,1 0 0 0 0,-1-1 0 0 0,0 1 0 0 0,0-1-1 0 0,1 1 1 0 0,-1-1 0 0 0,1 1 0 0 0,-1-1-1 0 0,0 0 1 0 0,2 1 0 0 0,2-1 290 0 0,-1 0-1 0 0,1 0 1 0 0,-1 0 0 0 0,0-1 0 0 0,9-1-1 0 0,1-2 445 0 0,-1-1 0 0 0,25-11 0 0 0,-26 9-837 0 0,0 0 0 0 0,-1-1 0 0 0,1-1 0 0 0,-2 0-1 0 0,1-1 1 0 0,-1 0 0 0 0,0 0 0 0 0,-1-1 0 0 0,-1 0 0 0 0,9-14-1 0 0,2-6 173 0 0,-2-1 0 0 0,23-58 0 0 0,-32 70-358 0 0,-4 11-41 0 0,-1 0 0 0 0,1 0 0 0 0,-2 0 0 0 0,1 0 0 0 0,-1 0 0 0 0,0-1 0 0 0,-1 0 0 0 0,-1 1 0 0 0,1-1 0 0 0,-2-15 0 0 0,-1 6-105 0 0,0 4 0 0 0,2 14 0 0 0,0 1 0 0 0,0 0 0 0 0,0 0 0 0 0,0 0 0 0 0,0 0 0 0 0,0-1 0 0 0,0 1 0 0 0,0 0 0 0 0,0 0 0 0 0,0 0 0 0 0,0 0 0 0 0,0-1 0 0 0,0 1 0 0 0,0 0 0 0 0,0 0 0 0 0,0 0 0 0 0,0 0 0 0 0,-1-1 0 0 0,1 1 0 0 0,0 0 0 0 0,0 0 0 0 0,0 0 0 0 0,0 0 0 0 0,0 0 0 0 0,0 0 0 0 0,0-1 0 0 0,-1 1 0 0 0,1 0 0 0 0,0 0 0 0 0,0 0 0 0 0,0 0 0 0 0,0 0 0 0 0,0 0 0 0 0,-1 0 0 0 0,1 0 0 0 0,0 0 0 0 0,0 0 0 0 0,0 0 0 0 0,0-1 0 0 0,-1 1 0 0 0,1 0 0 0 0,0 0 0 0 0,0 0 0 0 0,0 0 0 0 0,0 0 0 0 0,-1 1 0 0 0,1-1 0 0 0,0 0 0 0 0,0 0 0 0 0,0 0 0 0 0,0 0 0 0 0,-1 0 0 0 0,1 0 0 0 0,0 0 0 0 0,0 0 0 0 0,0 0 0 0 0,-3 4 0 0 0,1-1 0 0 0,0 0 0 0 0,1 1 0 0 0,-1 0 0 0 0,0-1 0 0 0,1 1 0 0 0,0 0 0 0 0,0 0 0 0 0,0 4 0 0 0,-9 47 0 0 0,7-35 0 0 0,-2 15 0 0 0,1 1 0 0 0,2 0 0 0 0,2 0 0 0 0,1 0 0 0 0,7 48 0 0 0,-4-48 0 0 0,-4-27 0 0 0,0-1 0 0 0,1 1 0 0 0,1-1 0 0 0,-1 1 0 0 0,1-1 0 0 0,1 0 0 0 0,-1 1 0 0 0,6 9 0 0 0,-6-14 0 0 0,-2-3 0 0 0,1 1 0 0 0,-1-1 0 0 0,1 0 0 0 0,-1 0 0 0 0,1 1 0 0 0,0-1 0 0 0,-1 0 0 0 0,1 0 0 0 0,0 0 0 0 0,0 0 0 0 0,0 0 0 0 0,0 0 0 0 0,0 0 0 0 0,0 0 0 0 0,0 0 0 0 0,0 0 0 0 0,1-1 0 0 0,-1 1 0 0 0,0 0 0 0 0,0-1 0 0 0,1 1 0 0 0,-1-1 0 0 0,0 1 0 0 0,2-1 0 0 0,0 1-531 0 0,0-1 0 0 0,0 1 0 0 0,-1-1 0 0 0,1 0 0 0 0,0 0 1 0 0,0 0-1 0 0,0 0 0 0 0,0-1 0 0 0,0 1 0 0 0,-1-1 0 0 0,1 0 0 0 0,0 0 0 0 0,0 0 0 0 0,-1 0 0 0 0,1 0 0 0 0,0 0 1 0 0,-1-1-1 0 0,4-2 0 0 0,2-1-1319 0 0,4-1-1718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7:27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0 562 600 0 0,'15'-3'5648'0'0,"37"-15"2038"0"0,38-16-527 0 0,-66 24-5931 0 0,0-2 1 0 0,0 0 0 0 0,32-23-1 0 0,-33 17-547 0 0,0 0 0 0 0,-2-2 0 0 0,0 0 0 0 0,25-33 0 0 0,-33 35-241 0 0,0 0 0 0 0,-1-1 0 0 0,-1 0 0 0 0,-1-1 0 0 0,-1 0 0 0 0,11-32 0 0 0,-18 44-409 0 0,0 0-1 0 0,-1 0 0 0 0,0 0 0 0 0,0 0 0 0 0,0-1 0 0 0,-2-14 1 0 0,1 19-27 0 0,-1-1 0 0 0,0 1 0 0 0,0 0 0 0 0,0 0-1 0 0,0 0 1 0 0,-1 0 0 0 0,1 0 0 0 0,-1 0 0 0 0,0 1 0 0 0,0-1 0 0 0,0 1 0 0 0,-1-1 0 0 0,1 1 0 0 0,-1 0 0 0 0,-4-4 0 0 0,-1 2-4 0 0,8 5 0 0 0,-1 0 0 0 0,0-1 0 0 0,1 1 0 0 0,-1 0 0 0 0,0 0 0 0 0,0-1 0 0 0,0 1 0 0 0,1 0 0 0 0,-1 0 0 0 0,0 0 0 0 0,0 0 0 0 0,1 0 0 0 0,-1 0 0 0 0,0 0 0 0 0,0 0 0 0 0,0 1 0 0 0,1-1 0 0 0,-1 0 0 0 0,0 0 0 0 0,0 1 0 0 0,1-1 0 0 0,-1 0 0 0 0,0 1 0 0 0,1-1 0 0 0,-1 1 0 0 0,0-1 0 0 0,1 1 0 0 0,-1-1 0 0 0,1 1 0 0 0,-1-1 0 0 0,1 1 0 0 0,-1 0 0 0 0,1-1 0 0 0,-1 1 0 0 0,1 0 0 0 0,-1-1 0 0 0,1 1 0 0 0,0 0 0 0 0,0-1 0 0 0,-1 3 0 0 0,0-1 0 0 0,-5 9 0 0 0,1 1 0 0 0,0-1 0 0 0,1 1 0 0 0,1 0 0 0 0,0 0 0 0 0,-3 17 0 0 0,-3 76 0 0 0,9-104 0 0 0,-6 309 0 0 0,6-219 0 0 0,0-85-129 0 0,0-5-643 0 0,18-15-9827 0 0,-6 5 6954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7:28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2 281 736 0 0,'0'0'237'0'0,"-1"0"1"0"0,1-1-1 0 0,0 1 0 0 0,0-1 1 0 0,0 1-1 0 0,0-1 0 0 0,0 1 1 0 0,0-1-1 0 0,0 1 0 0 0,0-1 1 0 0,0 1-1 0 0,0-1 0 0 0,0 1 0 0 0,0-1 1 0 0,0 1-1 0 0,1-1 0 0 0,-1 1 1 0 0,0-1-1 0 0,0 1 0 0 0,0-1 1 0 0,1 1-1 0 0,-1 0 0 0 0,0-1 1 0 0,1 1-1 0 0,-1-1 0 0 0,0 1 1 0 0,1 0-1 0 0,-1-1 0 0 0,0 1 1 0 0,1 0-1 0 0,-1 0 0 0 0,1-1 1 0 0,-1 1-1 0 0,0 0 0 0 0,2-1 0 0 0,-1 2 14 0 0,0-1 0 0 0,0 1 0 0 0,0-1 0 0 0,0 1 0 0 0,0-1 0 0 0,0 1 0 0 0,0 0 0 0 0,0-1 0 0 0,0 1 0 0 0,0 0 0 0 0,0 0 0 0 0,0 0 0 0 0,1 1 0 0 0,24 34 2799 0 0,4 23 577 0 0,28 77-1 0 0,14 30 746 0 0,-46-121-3069 0 0,-24-42-1137 0 0,0 0-1 0 0,0-1 1 0 0,0 1 0 0 0,0-1-1 0 0,1 0 1 0 0,-1 1 0 0 0,1-1 0 0 0,-1 0-1 0 0,1-1 1 0 0,0 1 0 0 0,-1 0-1 0 0,1-1 1 0 0,6 3 0 0 0,-7-4-107 0 0,-1 0 0 0 0,1 0 0 0 0,-1-1 0 0 0,1 1 1 0 0,0 0-1 0 0,-1 0 0 0 0,1-1 0 0 0,-1 1 0 0 0,1-1 0 0 0,-1 0 0 0 0,1 1 0 0 0,-1-1 1 0 0,1 0-1 0 0,-1 0 0 0 0,2-1 0 0 0,17-16 671 0 0,21-34-730 0 0,-2-2 0 0 0,45-83 0 0 0,-30 47 0 0 0,-22 40 0 0 0,103-150 0 0 0,-64 104 0 0 0,-42 56-103 0 0,-25 35-1566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7:51.2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53 207 588 0 0,'-48'-22'7132'0'0,"48"22"-7029"0"0,-1 0 1 0 0,1 0-1 0 0,0 0 1 0 0,0 0-1 0 0,0 0 0 0 0,-1 0 1 0 0,1 0-1 0 0,0 0 0 0 0,0 0 1 0 0,0 0-1 0 0,-1 0 1 0 0,1-1-1 0 0,0 1 0 0 0,0 0 1 0 0,0 0-1 0 0,0 0 0 0 0,-1 0 1 0 0,1 0-1 0 0,0-1 1 0 0,0 1-1 0 0,0 0 0 0 0,0 0 1 0 0,0 0-1 0 0,0-1 1 0 0,0 1-1 0 0,-1 0 0 0 0,1 0 1 0 0,0 0-1 0 0,0-1 0 0 0,0 1 1 0 0,0 0-1 0 0,0 0 1 0 0,0 0-1 0 0,0-1 0 0 0,0 1 1 0 0,0 0-1 0 0,0 0 0 0 0,0-1 1 0 0,0 1-1 0 0,0 0 1 0 0,0 0-1 0 0,1 0 0 0 0,-1-1 1 0 0,0 1-1 0 0,0 0 1 0 0,0 0-1 0 0,0 0 0 0 0,0 0 1 0 0,0-1-1 0 0,0 1 0 0 0,1 0 1 0 0,-1 0-1 0 0,0 0 1 0 0,12-5 344 0 0,1 0 1 0 0,-1 1 0 0 0,1 1 0 0 0,0 0 0 0 0,0 1 0 0 0,15 0 0 0 0,1-2-100 0 0,940-73 4778 0 0,-731 68-4260 0 0,86-1 158 0 0,117 13 177 0 0,-316-1-851 0 0,338 5 788 0 0,429 3 953 0 0,-888-10-2097 0 0,0 0-45 0 0,1 1 0 0 0,-1-1 0 0 0,1-1 0 0 0,-1 1 0 0 0,1-1 0 0 0,-1 1 0 0 0,1-1 0 0 0,-1-1 0 0 0,0 1 0 0 0,1 0 1 0 0,6-4-1 0 0,-11 4 20 0 0,0 1 0 0 0,0 0 0 0 0,0 0 0 0 0,1 0 0 0 0,-1 0 0 0 0,0-1 0 0 0,0 1 0 0 0,0 0 0 0 0,1 0 0 0 0,-1 0 0 0 0,0-1 0 0 0,0 1 1 0 0,0 0-1 0 0,0 0 0 0 0,0-1 0 0 0,0 1 0 0 0,1 0 0 0 0,-1 0 0 0 0,0-1 0 0 0,0 1 0 0 0,0 0 0 0 0,0 0 0 0 0,0-1 0 0 0,0 1 0 0 0,0 0 0 0 0,0 0 1 0 0,0-1-1 0 0,0 1 0 0 0,0 0 0 0 0,-1-1 0 0 0,1 1 0 0 0,0 0 0 0 0,0 0 0 0 0,0-1 0 0 0,0 1 0 0 0,0 0 0 0 0,0 0 0 0 0,0 0 0 0 0,-1-1 0 0 0,1 1 1 0 0,0 0-1 0 0,0 0 0 0 0,0 0 0 0 0,-1-1 0 0 0,1 1 0 0 0,0 0 0 0 0,0 0 0 0 0,0 0 0 0 0,-1 0 0 0 0,1 0 0 0 0,0-1 0 0 0,0 1 0 0 0,-1 0 1 0 0,-15-7-698 0 0,-21-3-1197 0 0,0 1 0 0 0,-1 2 0 0 0,0 2 0 0 0,-47-1 0 0 0,-49-2-825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6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1 268 0 0,'0'0'5957'0'0,"-5"0"-4693"0"0,3 0-1174 0 0,-2-1 197 0 0,0 1 1 0 0,0 1-1 0 0,0-1 1 0 0,0 1 0 0 0,0-1-1 0 0,0 1 1 0 0,1 0-1 0 0,-1 0 1 0 0,0 1 0 0 0,0-1-1 0 0,-5 4 1 0 0,-16 12 908 0 0,0 0 1 0 0,2 2-1 0 0,0 1 1 0 0,2 0-1 0 0,0 2 0 0 0,-33 44 1 0 0,44-53-763 0 0,1 0-1 0 0,1 1 1 0 0,0 1 0 0 0,1-1-1 0 0,1 1 1 0 0,0 0 0 0 0,1 1 0 0 0,1-1-1 0 0,0 1 1 0 0,1 0 0 0 0,1 0-1 0 0,0 1 1 0 0,1-1 0 0 0,2 22-1 0 0,-1-33-283 0 0,1 1-1 0 0,0-1 0 0 0,1 0 0 0 0,-1 0 0 0 0,1 1 1 0 0,0-1-1 0 0,0 0 0 0 0,0 0 0 0 0,1 0 0 0 0,0-1 1 0 0,0 1-1 0 0,0-1 0 0 0,0 0 0 0 0,1 1 0 0 0,-1-1 1 0 0,1-1-1 0 0,0 1 0 0 0,6 4 0 0 0,-3-4-62 0 0,0 0-1 0 0,0-1 0 0 0,0 1 0 0 0,0-1 1 0 0,1-1-1 0 0,-1 1 0 0 0,1-1 1 0 0,-1 0-1 0 0,1-1 0 0 0,0 0 0 0 0,16 0 1 0 0,4-2-1012 0 0,0-1 1 0 0,1-1-1 0 0,44-12 1 0 0,29-17-8868 0 0,-74 20 7002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7:51.6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 25 272 0 0,'-38'-10'1796'0'0,"-5"-2"2187"0"0,14 9 5535 0 0,31 4-9382 0 0,-1-1-1 0 0,1 0 1 0 0,-1 1-1 0 0,0-1 0 0 0,1 0 1 0 0,-1 1-1 0 0,1 0 1 0 0,-1-1-1 0 0,0 1 0 0 0,0 0 1 0 0,3 1-1 0 0,5 3 200 0 0,6 0 14 0 0,0-1 0 0 0,1-1 1 0 0,-1 0-1 0 0,1-1 0 0 0,27-1 0 0 0,10 2 156 0 0,596 10 2250 0 0,149-15-839 0 0,-228 16-922 0 0,278 31 256 0 0,-768-38-1984 0 0,143 30 0 0 0,-223-36 673 0 0,32 10-920 0 0,-21-1-1315 0 0,-10-10 1975 0 0,-1 1-1 0 0,0 0 1 0 0,1 0 0 0 0,-1-1-1 0 0,0 1 1 0 0,0 0-1 0 0,1-1 1 0 0,-1 1-1 0 0,0 0 1 0 0,0 0-1 0 0,0 0 1 0 0,0-1-1 0 0,0 1 1 0 0,0 0 0 0 0,0 0-1 0 0,-1-1 1 0 0,1 2-1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7:52.1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68 508 0 0,'-8'2'594'0'0,"5"-2"-257"0"0,1 1 0 0 0,0-1 0 0 0,-1 1-1 0 0,1 0 1 0 0,0 0 0 0 0,0 0 0 0 0,0 0 0 0 0,0 0-1 0 0,0 0 1 0 0,0 1 0 0 0,0-1 0 0 0,-2 3 1376 0 0,76-2 1994 0 0,43-1-2055 0 0,443-23 1826 0 0,61 4-600 0 0,-194 17-1237 0 0,39-15-196 0 0,130 4 357 0 0,477 13 1324 0 0,-1043 1-3110 0 0,-18-1-179 0 0,1-1-1 0 0,-1 0 1 0 0,0 0-1 0 0,1-1 1 0 0,-1 0-1 0 0,12-3 1 0 0,-21 4-484 0 0,-6-1-968 0 0,-60-7-2940 0 0,-100 1 1 0 0,144 7 3846 0 0,-51 0-1586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7:52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119 141 76 0 0,'-49'9'852'0'0,"8"-1"1317"0"0,13-4 2185 0 0,33-4-3082 0 0,28 1 324 0 0,39-3 0 0 0,-25-1-1010 0 0,474-30 2918 0 0,60-7-451 0 0,14 5-546 0 0,-44 16-275 0 0,-169 8-439 0 0,-266 10-1200 0 0,78-7-100 0 0,-171 4-894 0 0,-58-2-12993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7:53.7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202 239 308 0 0,'0'-3'246'0'0,"-1"0"-1"0"0,0 0 1 0 0,1 0 0 0 0,0-1 0 0 0,-1 1-1 0 0,1 0 1 0 0,1 0 0 0 0,-1-1 0 0 0,0 1-1 0 0,1 0 1 0 0,0 0 0 0 0,-1 0-1 0 0,1 0 1 0 0,1-1 0 0 0,-1 1 0 0 0,0 1-1 0 0,1-1 1 0 0,-1 0 0 0 0,1 0-1 0 0,0 0 1 0 0,0 1 0 0 0,3-4 0 0 0,4-4 483 0 0,0 0 1 0 0,1 1 0 0 0,21-16-1 0 0,-8 9 270 0 0,1 0 1 0 0,0 2-1 0 0,1 1 0 0 0,43-16 0 0 0,-54 23-565 0 0,0 2-1 0 0,1 0 1 0 0,-1 1-1 0 0,1 0 1 0 0,0 1-1 0 0,-1 1 1 0 0,1 0-1 0 0,0 1 0 0 0,0 1 1 0 0,24 3-1 0 0,-35-3-292 0 0,0 0-1 0 0,0 0 0 0 0,0 1 1 0 0,0-1-1 0 0,0 1 0 0 0,-1 0 0 0 0,1 0 1 0 0,0 0-1 0 0,-1 0 0 0 0,1 1 1 0 0,-1-1-1 0 0,0 1 0 0 0,0 0 1 0 0,0 0-1 0 0,0 0 0 0 0,3 6 0 0 0,-3-4 3 0 0,-1 0-1 0 0,1 1 0 0 0,-1-1 0 0 0,0 1 0 0 0,0-1 0 0 0,-1 1 0 0 0,0 0 0 0 0,0 0 0 0 0,0 0 0 0 0,0 9 0 0 0,-2 3 57 0 0,-1 1 1 0 0,0-1-1 0 0,-1 0 0 0 0,-1 0 1 0 0,-1 0-1 0 0,-11 27 1 0 0,-3-3 128 0 0,-36 61 1 0 0,47-89-275 0 0,-35 57 378 0 0,-3-2 1 0 0,-91 103-1 0 0,-134 101 1495 0 0,251-254-1684 0 0,9-11-41 0 0,1 1 0 0 0,1 0 0 0 0,-1 1 0 0 0,2 0 0 0 0,-1 0 1 0 0,-11 20-1 0 0,20-30-177 0 0,0 1 0 0 0,-1-1 0 0 0,1 1 0 0 0,0 0 0 0 0,0-1 0 0 0,-1 1 0 0 0,1-1 0 0 0,0 1 0 0 0,0-1 0 0 0,0 1 0 0 0,0 0 0 0 0,0-1 0 0 0,0 1 0 0 0,0-1 0 0 0,0 1 0 0 0,0-1 0 0 0,0 1 0 0 0,0 0 0 0 0,1-1 0 0 0,-1 1 0 0 0,0-1 0 0 0,0 1 0 0 0,0-1 0 0 0,1 1 0 0 0,-1-1 0 0 0,0 1 0 0 0,1-1 0 0 0,0 2 0 0 0,0-2 16 0 0,0 1 0 0 0,0 0 0 0 0,1-1 0 0 0,-1 1 1 0 0,0 0-1 0 0,0-1 0 0 0,1 0 0 0 0,-1 1 1 0 0,0-1-1 0 0,1 0 0 0 0,2 1 0 0 0,39-4 436 0 0,-41 3-456 0 0,375-76 1269 0 0,-263 49-1109 0 0,-79 19-182 0 0,8-1-100 0 0,-1-2-1 0 0,47-19 1 0 0,-87 30-105 0 0,-1-1 1 0 0,1 0 0 0 0,-1 1 0 0 0,0-1 0 0 0,1 0 0 0 0,-1 0-1 0 0,0 0 1 0 0,0 0 0 0 0,0 0 0 0 0,0-1 0 0 0,0 1-1 0 0,0 0 1 0 0,0 0 0 0 0,0-1 0 0 0,1-2 0 0 0,-2 4-12 0 0,0-1 1 0 0,0 1 0 0 0,0-1 0 0 0,0 1-1 0 0,0-1 1 0 0,0 1 0 0 0,0 0-1 0 0,0-1 1 0 0,0 1 0 0 0,0-1 0 0 0,0 1-1 0 0,0-1 1 0 0,0 1 0 0 0,0-1-1 0 0,0 1 1 0 0,0-1 0 0 0,-1 1 0 0 0,1-1-1 0 0,0 1 1 0 0,0 0 0 0 0,-1-1 0 0 0,1 1-1 0 0,0-1 1 0 0,-1 1 0 0 0,1 0-1 0 0,0-1 1 0 0,-1 1 0 0 0,1 0 0 0 0,-1-1-1 0 0,-12-7-4407 0 0,11 7 4692 0 0,-12-7-3177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7:54.1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353 284 896 0 0,'-207'-26'6055'0'0,"89"13"879"0"0,116 13-6491 0 0,-1 0 1 0 0,1-1 0 0 0,0 1 0 0 0,-1-1-1 0 0,1 0 1 0 0,0 0 0 0 0,-1 0 0 0 0,1 0 0 0 0,-5-3 1368 0 0,11 1-528 0 0,12-8-612 0 0,1 1 1 0 0,1 0 0 0 0,0 2 0 0 0,0 0-1 0 0,34-10 1 0 0,-45 16-537 0 0,264-70 1674 0 0,2 25-4473 0 0,-71 13-5553 0 0,-143 22 5459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7:54.5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243 444 896 0 0,'3'0'6100'0'0,"1"5"-4054"0"0,-4-4-1894 0 0,1 0-1 0 0,-1 0 0 0 0,0 0 1 0 0,0 0-1 0 0,1 0 1 0 0,-1 1-1 0 0,0-1 0 0 0,0 0 1 0 0,0 0-1 0 0,-1 0 1 0 0,1 0-1 0 0,0 0 0 0 0,-1 2 1 0 0,-51 141 8697 0 0,13-43-3272 0 0,36-92-2688 0 0,1-9-1220 0 0,1-17-818 0 0,8-41-861 0 0,125-451 1331 0 0,-121 473-1250 0 0,-7 20 23 0 0,2-1 0 0 0,-1 1 1 0 0,12-22-1 0 0,-16 37-91 0 0,-1 1-3 0 0,0-1 0 0 0,0 1 1 0 0,0-1-1 0 0,0 0 0 0 0,1 1 0 0 0,-1-1 0 0 0,0 1 0 0 0,1-1 1 0 0,-1 1-1 0 0,0-1 0 0 0,1 0 0 0 0,-1 1 0 0 0,1 0 1 0 0,-1-1-1 0 0,1 1 0 0 0,-1-1 0 0 0,1 1 0 0 0,-1 0 1 0 0,1-1-1 0 0,-1 1 0 0 0,1 0 0 0 0,-1-1 0 0 0,1 1 1 0 0,0 0-1 0 0,-1 0 0 0 0,1 0 0 0 0,-1-1 0 0 0,1 1 0 0 0,0 0 1 0 0,-1 0-1 0 0,1 0 0 0 0,0 0 0 0 0,-1 0 0 0 0,1 0 1 0 0,0 0-1 0 0,-1 1 0 0 0,1-1 0 0 0,-1 0 0 0 0,1 0 1 0 0,0 0-1 0 0,0 1 0 0 0,5 2 0 0 0,0 0 0 0 0,0 1 0 0 0,0 0 0 0 0,0 0 0 0 0,-1 1 0 0 0,1-1 0 0 0,-1 1 0 0 0,7 10 0 0 0,35 50 0 0 0,-37-50 0 0 0,40 60 0 0 0,87 126 0 0 0,-40-73 0 0 0,169 171 0 0 0,-232-265 0 0 0,59 67 0 0 0,-87-93 0 0 0,-6-8 0 0 0,0 0 0 0 0,0 0 0 0 0,0 0 0 0 0,0 0 0 0 0,0 1 0 0 0,1-1 0 0 0,-1 0 0 0 0,0 0 0 0 0,0 0 0 0 0,0 0 0 0 0,0 0 0 0 0,0 0 0 0 0,0 0 0 0 0,0 1 0 0 0,0-1 0 0 0,0 0 0 0 0,0 0 0 0 0,0 0 0 0 0,0 0 0 0 0,0 0 0 0 0,0 0 0 0 0,0 0 0 0 0,0 1 0 0 0,0-1 0 0 0,0 0 0 0 0,0 0 0 0 0,0 0 0 0 0,0 0 0 0 0,0 0 0 0 0,0 0 0 0 0,0 1 0 0 0,0-1 0 0 0,0 0 0 0 0,0 0 0 0 0,-1 0 0 0 0,1 0 0 0 0,0 0 0 0 0,0 0 0 0 0,0 0 0 0 0,0 0 0 0 0,0 0 0 0 0,0 1 0 0 0,0-1 0 0 0,0 0 0 0 0,-1 0 0 0 0,1 0 0 0 0,0 0 0 0 0,0 0 0 0 0,0 0 0 0 0,0 0 0 0 0,0 0 0 0 0,0 0 0 0 0,0 0 0 0 0,-1 0 0 0 0,1 0 0 0 0,0 0 0 0 0,-6 0 0 0 0,0 0 0 0 0,0-1 0 0 0,0 0 0 0 0,0 0 0 0 0,0 0 0 0 0,0 0 0 0 0,-6-4 0 0 0,-17-3 0 0 0,25 7 0 0 0,-317-62 0 0 0,-125 26 0 0 0,153 45 0 0 0,287-8-174 0 0,7-1-303 0 0,13-4-1118 0 0,38-6-2292 0 0,55-12-3869 0 0,-49 9 4519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7:54.8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0 105 11165 0 0,'3'-15'5852'0'0,"8"-37"1924"0"0,-10 49-7577 0 0,0 1 1 0 0,-1 0 0 0 0,1-1-1 0 0,0 1 1 0 0,0 0 0 0 0,0 0 0 0 0,1 0-1 0 0,-1 0 1 0 0,0 0 0 0 0,1 0-1 0 0,-1 0 1 0 0,1 0 0 0 0,0 1-1 0 0,0-1 1 0 0,0 1 0 0 0,-1-1 0 0 0,4-1-1 0 0,-4 3-148 0 0,-1 0-1 0 0,1 0 0 0 0,0 0 1 0 0,0 0-1 0 0,0 0 1 0 0,-1 0-1 0 0,1 0 0 0 0,0 0 1 0 0,0 0-1 0 0,0 0 0 0 0,-1 0 1 0 0,1 1-1 0 0,0-1 1 0 0,0 0-1 0 0,-1 1 0 0 0,1-1 1 0 0,0 0-1 0 0,-1 1 0 0 0,1-1 1 0 0,0 1-1 0 0,-1-1 1 0 0,1 1-1 0 0,0-1 0 0 0,-1 1 1 0 0,2 1-1 0 0,12 17 469 0 0,-14-18-477 0 0,20 38 457 0 0,-2 1 0 0 0,-1 1 0 0 0,20 79 0 0 0,-10-29-90 0 0,95 233-622 0 0,-107-298-1026 0 0,-2-17-1956 0 0,-13-9 2775 0 0,1 0 0 0 0,0 0 1 0 0,-1 0-1 0 0,1 0 0 0 0,-1 0 0 0 0,1 0 0 0 0,0 0 1 0 0,-1 0-1 0 0,1 0 0 0 0,-1-1 0 0 0,1 1 0 0 0,0 0 0 0 0,-1 0 1 0 0,1-1-1 0 0,-1 1 0 0 0,1 0 0 0 0,-1 0 0 0 0,1-1 0 0 0,2-2-1679 0 0,4-6-976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7:55.2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81 287 8029 0 0,'-18'-24'3176'0'0,"5"8"-308"0"0,-17-27-1 0 0,28 39-2449 0 0,-1-1 0 0 0,1 0 0 0 0,-1 0 0 0 0,1 0-1 0 0,1 0 1 0 0,-1 0 0 0 0,1 0 0 0 0,0 0-1 0 0,0 0 1 0 0,0-11 0 0 0,1 12-270 0 0,1 1 0 0 0,0 0 0 0 0,0-1-1 0 0,0 1 1 0 0,1 0 0 0 0,-1-1 0 0 0,1 1 0 0 0,-1 0 0 0 0,1 0 0 0 0,0 0-1 0 0,1 0 1 0 0,-1 1 0 0 0,0-1 0 0 0,1 1 0 0 0,-1-1 0 0 0,6-3 0 0 0,2-2 146 0 0,0 1 0 0 0,1 0 1 0 0,15-7-1 0 0,-7 6 16 0 0,0 0 0 0 0,0 1 0 0 0,1 1 0 0 0,-1 1 0 0 0,1 1 0 0 0,22-2 0 0 0,-13 4 15 0 0,1 1 0 0 0,0 1 0 0 0,0 2-1 0 0,29 5 1 0 0,-17-1-47 0 0,0 2 0 0 0,0 2 0 0 0,0 2 0 0 0,-2 1 0 0 0,45 21 0 0 0,-51-17 12 0 0,-1 2-1 0 0,-1 1 0 0 0,47 37 0 0 0,-66-46-161 0 0,0 1 0 0 0,-2 0 0 0 0,1 1 1 0 0,14 21-1 0 0,-21-25-97 0 0,0 0 0 0 0,0-1 0 0 0,-1 2 0 0 0,0-1 0 0 0,-1 1 1 0 0,0-1-1 0 0,0 1 0 0 0,2 16 0 0 0,-4-17-31 0 0,-1-1 0 0 0,-1 1 0 0 0,1-1 0 0 0,-1 1 0 0 0,0-1 0 0 0,-1 1 0 0 0,0-1 0 0 0,-1 0 0 0 0,1 0 0 0 0,-2 0 0 0 0,-4 11 0 0 0,-2-2 0 0 0,0-1 0 0 0,-1 0 0 0 0,-23 26 0 0 0,11-19 0 0 0,-1-1 0 0 0,-1-1 0 0 0,-1-2 0 0 0,-50 30 0 0 0,34-26-28 0 0,0-1 0 0 0,-1-3 0 0 0,-1-1 0 0 0,-50 12 0 0 0,17-11-290 0 0,-124 15 1 0 0,182-33-576 0 0,-1 1-2831 0 0,2 2-3506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7:55.5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 1194 8961 0 0,'-47'6'12772'0'0,"50"-10"-11699"0"0,5-5-758 0 0,0 0 0 0 0,1 1 0 0 0,0 0 0 0 0,1 1 0 0 0,0-1 0 0 0,0 2 0 0 0,19-10 0 0 0,-16 8-144 0 0,576-303 2658 0 0,219-5-1090 0 0,17 39 531 0 0,-405 138-1838 0 0,-379 126-432 0 0,-9 3 0 0 0,-1-1 0 0 0,59-29 0 0 0,-136 56-732 0 0,-42 28-522 0 0,-48 32-4978 0 0,33-18 1145 0 0,23-18 1750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7:55.9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 1124 592 0 0,'-20'10'693'0'0,"5"-4"521"0"0,0 2 0 0 0,-14 11 5158 0 0,37-21-5092 0 0,15-7-601 0 0,46-20 1041 0 0,291-137 1991 0 0,172-76 377 0 0,233-33-28 0 0,11 37-769 0 0,-456 141-1748 0 0,-262 80-1145 0 0,-12 5 239 0 0,0-3 1 0 0,83-39-1 0 0,-126 51-738 0 0,-2 3 62 0 0,-1-1 1 0 0,1 0 0 0 0,-1 1 0 0 0,0-1 0 0 0,1 1 0 0 0,-1 0 0 0 0,1-1 0 0 0,0 1 0 0 0,-1-1 0 0 0,1 1 0 0 0,-1 0 0 0 0,1-1 0 0 0,0 1 0 0 0,-1 0-1 0 0,1 0 1 0 0,0-1 0 0 0,0 1 0 0 0,-87 12-5043 0 0,56-8-2731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6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350 54 632 0 0,'-1'-2'1059'0'0,"1"0"-761"0"0,0-1-1 0 0,0 1 0 0 0,0 0 1 0 0,0 0-1 0 0,-1 0 0 0 0,1 0 1 0 0,-1 0-1 0 0,0 0 0 0 0,0 0 1 0 0,1 0-1 0 0,-1 0 0 0 0,-1 0 1 0 0,1 0-1 0 0,0 0 0 0 0,0 1 0 0 0,-1-1 1 0 0,1 0-1 0 0,0 1 0 0 0,-1-1 1 0 0,0 1-1 0 0,1 0 0 0 0,-1-1 1 0 0,0 1-1 0 0,0 0 0 0 0,0 0 1 0 0,0 0-1 0 0,0 0 0 0 0,0 1 0 0 0,0-1 1 0 0,0 0-1 0 0,0 1 0 0 0,0-1 1 0 0,0 1-1 0 0,0 0 0 0 0,-1 0 1 0 0,1 0-1 0 0,0 0 0 0 0,-3 0 1 0 0,-8 3 261 0 0,0 0 0 0 0,0 1 1 0 0,1 0-1 0 0,0 1 0 0 0,0 0 1 0 0,0 1-1 0 0,1 0 1 0 0,-1 1-1 0 0,1 0 0 0 0,1 1 1 0 0,-13 12-1 0 0,6-4 136 0 0,1 1-1 0 0,1 0 1 0 0,0 1 0 0 0,1 1-1 0 0,-18 32 1 0 0,28-43-375 0 0,0 0 0 0 0,0 0 0 0 0,1 1 0 0 0,0-1 0 0 0,0 1 0 0 0,1 0 0 0 0,0-1 0 0 0,1 1 0 0 0,-1 14 0 0 0,2-18-184 0 0,0-1 0 0 0,0 1 1 0 0,1 0-1 0 0,0 0 0 0 0,0-1 1 0 0,0 1-1 0 0,1-1 0 0 0,-1 1 0 0 0,1-1 1 0 0,0 1-1 0 0,0-1 0 0 0,1 0 1 0 0,-1 0-1 0 0,1 0 0 0 0,0 0 1 0 0,0-1-1 0 0,0 1 0 0 0,1-1 0 0 0,4 5 1 0 0,3-1-6 0 0,-1 0 0 0 0,1-1 0 0 0,0 0 1 0 0,0-1-1 0 0,0 0 0 0 0,1-1 0 0 0,0 0 1 0 0,0-1-1 0 0,0 0 0 0 0,14 1 0 0 0,11 0-552 0 0,0-2 0 0 0,41-3 0 0 0,-55-1-899 0 0,0 0 1 0 0,45-11-1 0 0,-52 8-1558 0 0,0 0 0 0 0,23-11 0 0 0,-18 4-153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41:35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64 336 0 0,'0'-1'118'0'0,"0"-3"358"0"0,-1 1-1 0 0,1 0 1 0 0,-1 0 0 0 0,0 0-1 0 0,0 0 1 0 0,0 1 0 0 0,0-1-1 0 0,-1 0 1 0 0,-2-5-1 0 0,2-3 2167 0 0,-5-6 7576 0 0,6 17-10093 0 0,0 0 0 0 0,-1 1 0 0 0,1-1 0 0 0,-1 0 0 0 0,1 1 0 0 0,-1-1 0 0 0,1 1 0 0 0,0-1 0 0 0,-1 1 0 0 0,1 0 0 0 0,0-1 0 0 0,-1 1 0 0 0,1 0 0 0 0,0 0 0 0 0,0 0 0 0 0,0 0 0 0 0,0 0 0 0 0,0 0 0 0 0,0 0 0 0 0,0 0 0 0 0,0 1 0 0 0,0-1 0 0 0,1 0 0 0 0,-2 3 0 0 0,-22 43 1114 0 0,18-33-752 0 0,-4 6-115 0 0,0 2-1 0 0,2-1 0 0 0,0 1 0 0 0,2 0 1 0 0,0 1-1 0 0,2-1 0 0 0,0 1 0 0 0,1 0 1 0 0,2 0-1 0 0,1 32 0 0 0,1-47-305 0 0,0-1 0 0 0,0 1 0 0 0,1-1 0 0 0,0 0 0 0 0,1 0 0 0 0,-1 0 0 0 0,1 0 0 0 0,0 0 0 0 0,1 0 0 0 0,0-1 0 0 0,0 1 0 0 0,0-1 0 0 0,1 0 0 0 0,6 5 0 0 0,-3-3-5 0 0,0-2-1 0 0,0 1 1 0 0,1-1-1 0 0,0 0 1 0 0,1-1 0 0 0,-1 0-1 0 0,1-1 1 0 0,0 0-1 0 0,11 3 1 0 0,5 0 47 0 0,1-2-1 0 0,1 0 1 0 0,-1-2-1 0 0,0-2 1 0 0,1 0-1 0 0,52-6 1 0 0,-59 1-341 0 0,-1 0 0 0 0,0-2 0 0 0,0 0-1 0 0,0-1 1 0 0,29-15 0 0 0,-21 4-6881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41:35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83 328 0 0,'-2'0'1119'0'0,"-27"-14"17307"0"0,33 12-17634 0 0,11-3 149 0 0,0 2 1 0 0,0 0 0 0 0,25-2 0 0 0,-6 2-769 0 0,-1-1 0 0 0,51-12 1 0 0,-50 2-3370 0 0,-15 1-4735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41:36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75 148 484 0 0,'-23'-12'1844'0'0,"15"9"-222"0"0,1-1 0 0 0,-1 0-1 0 0,1-1 1 0 0,-10-7 0 0 0,17 12-1424 0 0,-1-1-1 0 0,1 1 1 0 0,0 0 0 0 0,-1 0-1 0 0,1-1 1 0 0,0 1-1 0 0,0 0 1 0 0,-1-1 0 0 0,1 1-1 0 0,0-1 1 0 0,0 1 0 0 0,0 0-1 0 0,-1-1 1 0 0,1 1-1 0 0,0-1 1 0 0,0 1 0 0 0,0-1-1 0 0,0 1 1 0 0,0 0 0 0 0,0-1-1 0 0,0 1 1 0 0,0-1 0 0 0,0 1-1 0 0,0-1 1 0 0,0 1-1 0 0,0 0 1 0 0,0-1 0 0 0,0 1-1 0 0,0-1 1 0 0,0 1 0 0 0,1-1-1 0 0,-1 1 1 0 0,0 0 0 0 0,0-1-1 0 0,16-11 3043 0 0,21-1-717 0 0,153-17 2455 0 0,-36 7-2875 0 0,-135 19-1818 0 0,-5 1-72 0 0,1 0 0 0 0,20 0 0 0 0,-33 3-501 0 0,2-1-817 0 0,18 0-447 0 0,-6 1-2791 0 0,-5 0-23 0 0,-2 3 2912 0 0,-2-1 360 0 0,11 1-1805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41:36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455 68 556 0 0,'6'-29'12226'0'0,"-7"27"-11931"0"0,0 0-1 0 0,0 0 1 0 0,1 0 0 0 0,-1 0-1 0 0,-1 0 1 0 0,1 0 0 0 0,0 0 0 0 0,0 0-1 0 0,-1 1 1 0 0,1-1 0 0 0,-1 1-1 0 0,1-1 1 0 0,-1 1 0 0 0,0-1 0 0 0,1 1-1 0 0,-1 0 1 0 0,0 0 0 0 0,0 0-1 0 0,0 0 1 0 0,0 0 0 0 0,0 0 0 0 0,0 1-1 0 0,0-1 1 0 0,0 1 0 0 0,0-1 0 0 0,0 1-1 0 0,-3 0 1 0 0,-6-1 241 0 0,0 0 1 0 0,0 0-1 0 0,1 2 0 0 0,-15 1 1 0 0,12 0-290 0 0,-1 1 0 0 0,1 1 0 0 0,0 0 0 0 0,0 0 1 0 0,0 2-1 0 0,1-1 0 0 0,-1 2 0 0 0,-19 13 1 0 0,15-7-33 0 0,-1 0 0 0 0,2 1 1 0 0,0 1-1 0 0,-25 31 0 0 0,26-29 0 0 0,1 2 0 0 0,2-1 0 0 0,0 2 0 0 0,0 0 0 0 0,-13 35 0 0 0,23-48-136 0 0,-1-1-1 0 0,1 1 1 0 0,1 0-1 0 0,-1 0 1 0 0,1 0-1 0 0,1 0 1 0 0,-1 0-1 0 0,1 1 1 0 0,0-1-1 0 0,1 0 1 0 0,0 0 0 0 0,0 0-1 0 0,0 0 1 0 0,1 0-1 0 0,0 0 1 0 0,0-1-1 0 0,1 1 1 0 0,0 0-1 0 0,0-1 1 0 0,0 0-1 0 0,1 0 1 0 0,7 9-1 0 0,1-1 22 0 0,1-1-1 0 0,1 0 1 0 0,0-1-1 0 0,0-1 0 0 0,1 0 1 0 0,1-1-1 0 0,-1-1 1 0 0,2 0-1 0 0,-1-1 1 0 0,1-1-1 0 0,1 0 0 0 0,-1-1 1 0 0,21 3-1 0 0,-12-4 41 0 0,1 0 1 0 0,-1-3-1 0 0,1 0 0 0 0,0-1 0 0 0,-1-2 0 0 0,1 0 1 0 0,0-2-1 0 0,39-10 0 0 0,-45 5-3173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41:48.4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12714 2176 16 0 0,'-13'-19'5698'0'0,"10"6"-4016"0"0,-1 0-1 0 0,0 0 1 0 0,-1 0 0 0 0,-10-18 0 0 0,4 12-746 0 0,-1 1 0 0 0,-17-22 0 0 0,-5 2-137 0 0,-62-54 0 0 0,69 70-498 0 0,-38-27 354 0 0,12 14-280 0 0,-22-12 136 0 0,-2 3-1 0 0,-118-48 1 0 0,27 33 15 0 0,-2 8 0 0 0,-321-55-1 0 0,137 50-88 0 0,-601-52 239 0 0,249 46-447 0 0,4 25-139 0 0,-598 53 179 0 0,1129-6-221 0 0,5 0-40 0 0,-61 3 23 0 0,74-2 15 0 0,106-7-32 0 0,-21 1 4 0 0,1 0-3 0 0,-33 1 7 0 0,-25 3 17 0 0,39-3 2 0 0,-82 7 49 0 0,-503 36 142 0 0,78-8-36 0 0,263-23-64 0 0,-62-3 64 0 0,-238 6 38 0 0,535-19-209 0 0,-324 7 125 0 0,-592-25 94 0 0,459-29-132 0 0,541 44-109 0 0,-376-54 70 0 0,284 36 21 0 0,-167-56 1 0 0,233 62-18 0 0,0-2-1 0 0,-41-22 1 0 0,65 29-37 0 0,-1 0-1 0 0,2-1 0 0 0,-1 0 1 0 0,1-1-1 0 0,0-1 1 0 0,1 0-1 0 0,1 0 1 0 0,-14-18-1 0 0,20 22-13 0 0,-1-1 1 0 0,1 1-1 0 0,0-1 0 0 0,1 1 1 0 0,0-1-1 0 0,0 0 0 0 0,1-1 1 0 0,0 1-1 0 0,0 0 0 0 0,1-1 0 0 0,0 1 1 0 0,0-17-1 0 0,2 12-6 0 0,1 1 1 0 0,0-1-1 0 0,1 1 0 0 0,0-1 0 0 0,1 1 1 0 0,0 0-1 0 0,11-21 0 0 0,4 1 2 0 0,1 1 0 0 0,1 1 0 0 0,2 1 0 0 0,52-52 0 0 0,-30 37 13 0 0,3 2-1 0 0,2 1 1 0 0,1 3 0 0 0,2 3 0 0 0,1 1 0 0 0,82-36 0 0 0,-1 13 81 0 0,259-71 0 0 0,-337 111 130 0 0,12-3-3796 0 0,-30 15-6746 0 0,-26-1 7742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41:48.8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135 65 296 0 0,'-79'-41'4581'0'0,"24"17"2376"0"0,109 36 2941 0 0,60 0-9023 0 0,-60-8 293 0 0,36 5-314 0 0,273 39 2031 0 0,-353-47-2785 0 0,-1 2 0 0 0,1-1 0 0 0,-1 1 0 0 0,0 1 0 0 0,0 0 0 0 0,0 0 0 0 0,9 6 0 0 0,-16-8-70 0 0,1 0 0 0 0,-1 0 0 0 0,1 0 0 0 0,-1 0 0 0 0,0 1 0 0 0,0-1 0 0 0,0 1 0 0 0,0-1 0 0 0,0 1 0 0 0,-1 0 0 0 0,1 0 0 0 0,-1-1 0 0 0,0 1 0 0 0,0 0 0 0 0,0 0 0 0 0,0 0 0 0 0,0 1 1 0 0,0-1-1 0 0,-1 0 0 0 0,0 0 0 0 0,0 0 0 0 0,0 0 0 0 0,0 0 0 0 0,0 1 0 0 0,-1 4 0 0 0,-2 3 24 0 0,0 0 0 0 0,0 0 0 0 0,-1 0 0 0 0,0-1 0 0 0,-1 1 0 0 0,-12 18 0 0 0,-44 54 211 0 0,31-46-123 0 0,-194 238 1496 0 0,205-256-2887 0 0,41-49-10363 0 0,-10 7 8416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41:50.1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10721 1 240 0 0,'0'0'857'0'0,"-2"2"179"0"0,-3 2-21 0 0,-1 0 1 0 0,0 0-1 0 0,0 0 0 0 0,-1 0 1 0 0,1-1-1 0 0,-13 4 1 0 0,-48 14 1403 0 0,29-11-1364 0 0,-68 19 1171 0 0,-199 28-1 0 0,-109-15-461 0 0,397-41-1716 0 0,-9 1 49 0 0,-299 21 802 0 0,-1182 19 1416 0 0,1117-36-1991 0 0,-579 22 243 0 0,166-4-306 0 0,717-23-235 0 0,-320 13 84 0 0,-81 10-32 0 0,133-10-34 0 0,-117-1-41 0 0,-25-5 21 0 0,225 6-16 0 0,213-10-8 0 0,-176 17 4 0 0,-148 26 3 0 0,-732 156-80 0 0,686-98 328 0 0,154-14 160 0 0,218-69-215 0 0,0 2 0 0 0,1 3 0 0 0,-93 62 0 0 0,124-72-102 0 0,1 1 1 0 0,1 1-1 0 0,1 1 1 0 0,0 1-1 0 0,2 1 0 0 0,0 0 1 0 0,2 2-1 0 0,0 0 0 0 0,-24 49 1 0 0,23-32 41 0 0,2 1-1 0 0,2 1 1 0 0,2 0 0 0 0,-12 77 0 0 0,18-63-12 0 0,2 0 1 0 0,2 0 0 0 0,7 73-1 0 0,-2-102-66 0 0,1-1 0 0 0,0 0 1 0 0,2 0-1 0 0,2 0 0 0 0,0-1 0 0 0,1 0 0 0 0,2 0 0 0 0,1-1 0 0 0,24 39 1 0 0,-13-29 50 0 0,2 0 0 0 0,1-2 0 0 0,2 0 1 0 0,1-2-1 0 0,1-2 0 0 0,2 0 0 0 0,35 24 1 0 0,5-7 173 0 0,2-3 1 0 0,2-3-1 0 0,82 30 1 0 0,-60-34 92 0 0,2-4 1 0 0,111 19 0 0 0,-203-49-520 0 0,1 0 0 0 0,0-1 1 0 0,0 0-1 0 0,0-1 0 0 0,0 0 0 0 0,0-1 1 0 0,11-1-1 0 0,-19 2-468 0 0,4-3-453 0 0,10-4-12501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41:50.6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233 19 6809 0 0,'-15'-2'1554'0'0,"-200"-14"10818"0"0,215 16-12308 0 0,0 0 0 0 0,0 0 0 0 0,0 0 0 0 0,0 0 0 0 0,0 0 0 0 0,-1 2 1603 0 0,1-2-1603 0 0,0 0 0 0 0,0 0 0 0 0,0 0 0 0 0,0 0 0 0 0,0 0 0 0 0,0 0 0 0 0,0 0 0 0 0,0 0 0 0 0,0 0 0 0 0,0 0 1 0 0,-1 0-1 0 0,1 0 0 0 0,0 0 0 0 0,0 0 0 0 0,0 0 0 0 0,0 0 0 0 0,0 0 0 0 0,0 0 0 0 0,0 0 0 0 0,0 0 0 0 0,0 0 1 0 0,0 0-1 0 0,-1 0 0 0 0,1 0 0 0 0,0 0 0 0 0,12 5 850 0 0,23 6-314 0 0,344 46 2853 0 0,69 15-1458 0 0,-444-71-1966 0 0,0 1 0 0 0,1-1 0 0 0,-1 0 0 0 0,0 1 0 0 0,0 0 0 0 0,0 0 0 0 0,0 0 0 0 0,0 1 0 0 0,-1-1 0 0 0,7 6 0 0 0,-9-6-16 0 0,0-1 1 0 0,0 0-1 0 0,0 1 0 0 0,0-1 0 0 0,0 0 1 0 0,-1 1-1 0 0,1-1 0 0 0,-1 1 0 0 0,1 0 0 0 0,-1-1 1 0 0,1 1-1 0 0,-1-1 0 0 0,0 1 0 0 0,0 0 1 0 0,0-1-1 0 0,0 1 0 0 0,0-1 0 0 0,0 1 0 0 0,0 0 1 0 0,0-1-1 0 0,-1 1 0 0 0,1-1 0 0 0,-1 1 1 0 0,1-1-1 0 0,-1 1 0 0 0,0-1 0 0 0,1 1 0 0 0,-1-1 1 0 0,0 1-1 0 0,0-1 0 0 0,-2 2 0 0 0,-27 38 48 0 0,-1 0 0 0 0,-45 41 0 0 0,-82 67 227 0 0,8-9-148 0 0,8 10-140 0 0,132-140 0 0 0,8-6 0 0 0,-2 3 0 0 0,2-2-187 0 0,17 3-5880 0 0,-15-8 5924 0 0,0 0 1 0 0,0 0-1 0 0,1 0 1 0 0,-1 0-1 0 0,0 1 0 0 0,0-1 1 0 0,1 0-1 0 0,-1 0 1 0 0,0 0-1 0 0,0 0 0 0 0,1 0 1 0 0,-1 0-1 0 0,0 0 0 0 0,0 0 1 0 0,1 0-1 0 0,-1 0 1 0 0,0 0-1 0 0,0 0 0 0 0,1 0 1 0 0,-1-1-1 0 0,0 1 1 0 0,0 0-1 0 0,1 0 0 0 0,-1 0 1 0 0,0 0-1 0 0,0 0 0 0 0,0 0 1 0 0,1-1-1 0 0,-1 1 1 0 0,0 0-1 0 0,23-12-3643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18:43.06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8:56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32 540 0 0,'0'-2'827'0'0,"2"-27"10373"0"0,2 44-10570 0 0,0 1 0 0 0,-1 0-1 0 0,-1 0 1 0 0,1 19 0 0 0,-5 73 1305 0 0,1-38-920 0 0,1-69-1006 0 0,6 313 2884 0 0,0-242-2266 0 0,2-1-1 0 0,25 97 1 0 0,-30-155-844 0 0,1 1 0 0 0,0-1 1 0 0,1-1-1 0 0,0 1 0 0 0,1-1 0 0 0,14 21 0 0 0,-19-32-34 0 0,0 0 0 0 0,1 0 1 0 0,-1 1-1 0 0,0-1 0 0 0,1 0 0 0 0,-1-1 0 0 0,1 1 1 0 0,0 0-1 0 0,-1 0 0 0 0,1-1 0 0 0,0 1 0 0 0,-1-1 0 0 0,4 1 1 0 0,5-1-4464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6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98 384 0 0,'-8'-16'2409'0'0,"-6"-7"16591"0"0,17 22-17824 0 0,7 0-199 0 0,-1 0 0 0 0,1 1 0 0 0,-1 0 0 0 0,15 2-1 0 0,28 1 728 0 0,-16-5-1091 0 0,140-10 1778 0 0,-137 7-2685 0 0,0-1 0 0 0,56-18 1 0 0,-67 16-2116 0 0,-16 5-2365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8:57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49 329 520 0 0,'-7'-16'474'0'0,"-2"-2"1176"0"0,2-1 0 0 0,0 0 0 0 0,-9-37 0 0 0,15 51-1257 0 0,0-1 0 0 0,1 1 0 0 0,0-1 0 0 0,0 1 0 0 0,0-1 0 0 0,0 1 1 0 0,1-1-1 0 0,0 1 0 0 0,0-1 0 0 0,0 1 0 0 0,1-1 0 0 0,0 1 0 0 0,0 0 0 0 0,0 0 0 0 0,1 0 0 0 0,-1 0 0 0 0,1 0 0 0 0,0 1 0 0 0,5-6 0 0 0,-1 3-60 0 0,1-1-1 0 0,0 1 0 0 0,0 0 0 0 0,0 1 0 0 0,1 0 1 0 0,0 0-1 0 0,0 1 0 0 0,1 0 0 0 0,13-5 0 0 0,-7 4-36 0 0,0 2 0 0 0,1 0-1 0 0,0 1 1 0 0,-1 0-1 0 0,24 0 1 0 0,1 3 23 0 0,1 3 0 0 0,-1 1 0 0 0,0 2-1 0 0,43 12 1 0 0,-59-12-130 0 0,-1 0-1 0 0,0 2 0 0 0,37 19 1 0 0,-50-22-121 0 0,-1 1 1 0 0,-1 0 0 0 0,1 1-1 0 0,-1 0 1 0 0,0 0 0 0 0,-1 1-1 0 0,0 0 1 0 0,0 0 0 0 0,0 1-1 0 0,8 13 1 0 0,-14-18-59 0 0,0 0 1 0 0,0 0-1 0 0,-1-1 0 0 0,1 1 1 0 0,-1 0-1 0 0,0 0 0 0 0,0 0 0 0 0,0 1 1 0 0,-1-1-1 0 0,1 0 0 0 0,-1 0 1 0 0,0 0-1 0 0,0 0 0 0 0,-1 0 0 0 0,1 1 1 0 0,-1-1-1 0 0,0 0 0 0 0,0 0 0 0 0,0 0 1 0 0,-1 0-1 0 0,1 0 0 0 0,-1-1 1 0 0,0 1-1 0 0,0 0 0 0 0,0-1 0 0 0,-1 1 1 0 0,1-1-1 0 0,-6 6 0 0 0,0-1-32 0 0,1-1-1 0 0,-1 0 1 0 0,0 0-1 0 0,-1-1 1 0 0,0 0-1 0 0,0 0 1 0 0,0-1-1 0 0,-1 0 1 0 0,1-1-1 0 0,-13 4 1 0 0,-117 22-147 0 0,139-30 168 0 0,1 0 0 0 0,-1 0 0 0 0,0 0 0 0 0,0 0 0 0 0,0 0 0 0 0,0 0 0 0 0,0 0 0 0 0,0 0 0 0 0,0 1 0 0 0,0-1 0 0 0,1 0 0 0 0,-1 0 0 0 0,0 0 0 0 0,0 0 0 0 0,0 0 0 0 0,0 0 0 0 0,0 0 0 0 0,0 0 0 0 0,0 1 0 0 0,0-1 0 0 0,0 0 0 0 0,0 0 0 0 0,0 0 0 0 0,0 0 0 0 0,0 0 0 0 0,0 0 0 0 0,0 0 0 0 0,0 1 0 0 0,0-1 0 0 0,0 0 0 0 0,0 0 0 0 0,0 0 0 0 0,0 0 0 0 0,0 0 0 0 0,0 0 0 0 0,0 1 0 0 0,0-1 0 0 0,0 0 0 0 0,0 0 0 0 0,0 0 0 0 0,0 0 0 0 0,0 0 0 0 0,0 0 0 0 0,0 0 0 0 0,0 0 0 0 0,0 1 0 0 0,0-1 0 0 0,-1 0 0 0 0,1 0 0 0 0,0 0 0 0 0,0 0 0 0 0,0 0 0 0 0,0 0 0 0 0,0 0 0 0 0,0 0 0 0 0,0 0 0 0 0,0 0 0 0 0,-1 0 0 0 0,1 0 0 0 0,20 7 15 0 0,29 3 54 0 0,-29-8-45 0 0,202 36 209 0 0,-199-33-184 0 0,-1 2 1 0 0,0 1-1 0 0,0 1 0 0 0,0 0 1 0 0,-1 2-1 0 0,-1 0 0 0 0,30 22 1 0 0,-43-27-13 0 0,-1-1 1 0 0,0 1 0 0 0,0 1 0 0 0,0-1 0 0 0,5 9 0 0 0,-9-11-10 0 0,1 0 0 0 0,-1 0 1 0 0,0 0-1 0 0,0 0 0 0 0,0 1 0 0 0,-1-1 0 0 0,1 0 0 0 0,-1 1 0 0 0,0-1 0 0 0,-1 1 0 0 0,1 4 0 0 0,-1-7-13 0 0,0 0-1 0 0,0 0 1 0 0,-1 0-1 0 0,1 0 1 0 0,-1 0-1 0 0,0 0 1 0 0,1 0-1 0 0,-1 0 1 0 0,0 0-1 0 0,0-1 1 0 0,0 1-1 0 0,0 0 1 0 0,-1-1-1 0 0,1 1 1 0 0,0-1-1 0 0,-1 1 1 0 0,1-1-1 0 0,-1 1 1 0 0,1-1-1 0 0,-1 0 1 0 0,0 0-1 0 0,1 0 1 0 0,-1 0-1 0 0,0 0 1 0 0,-3 1-1 0 0,-4 1 12 0 0,1 0 0 0 0,-1-1-1 0 0,0 1 1 0 0,-12 0-1 0 0,-13 0 34 0 0,-1-1 0 0 0,-52-4 0 0 0,-71-14 28 0 0,76 6-62 0 0,-362-36-1654 0 0,438 46 644 0 0,4-1 827 0 0,1 1 1 0 0,-1 0-1 0 0,0 0 1 0 0,1 0-1 0 0,-1 0 1 0 0,0 0-1 0 0,1 0 1 0 0,-1 0-1 0 0,0 1 1 0 0,1-1-1 0 0,-1 1 1 0 0,-1 0-1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8:58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0 116 0 0,'0'0'8716'0'0,"1"6"-7345"0"0,12 46 2056 0 0,31 160 5452 0 0,-36-149-7247 0 0,6 36 503 0 0,-11-87-1806 0 0,3 21-1338 0 0,1-30-262 0 0,4-4-7076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8:58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69 448 0 0,'-9'-13'9703'0'0,"9"12"-9346"0"0,0 1 0 0 0,0 0 0 0 0,0-1 0 0 0,0 1 0 0 0,0-1 0 0 0,-1 1 0 0 0,1-1 0 0 0,0 1 0 0 0,0-1 0 0 0,0 1 0 0 0,0-1 0 0 0,0 1 1 0 0,0 0-1 0 0,0-1 0 0 0,1 1 0 0 0,-1-1 0 0 0,0 1 0 0 0,0-1 0 0 0,0 1 0 0 0,1-1 0 0 0,7-1 3603 0 0,7 3-3578 0 0,33 2 1209 0 0,0-3 0 0 0,78-8 0 0 0,-38 1-862 0 0,154-13 224 0 0,-210 15-1472 0 0,-4-1-2915 0 0,-7 5-5665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8:59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1 720 0 0,'-2'2'784'0'0,"0"1"0"0"0,0 0-1 0 0,0 0 1 0 0,0 0 0 0 0,1 0-1 0 0,-1 0 1 0 0,1 0 0 0 0,-1 0 0 0 0,1 0-1 0 0,-1 7 1 0 0,2-9-484 0 0,1 1 1 0 0,-1-1-1 0 0,1 1 0 0 0,-1-1 0 0 0,1 1 1 0 0,0-1-1 0 0,0 0 0 0 0,-1 1 0 0 0,1-1 1 0 0,0 0-1 0 0,0 0 0 0 0,0 1 0 0 0,0-1 1 0 0,1 0-1 0 0,-1 0 0 0 0,0 0 0 0 0,0 0 1 0 0,1 0-1 0 0,-1-1 0 0 0,0 1 1 0 0,1 0-1 0 0,-1-1 0 0 0,1 1 0 0 0,1 0 1 0 0,12 4 552 0 0,0-1 0 0 0,0 0 0 0 0,0-1 0 0 0,0 0 0 0 0,1-1 0 0 0,-1-1 1 0 0,22-1-1 0 0,9 1 49 0 0,133 2 1393 0 0,-103-10-4707 0 0,-62 5-1984 0 0,-8 0 35 0 0,2 0 1669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00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43 672 0 0,'-1'-2'1042'0'0,"-18"-39"11833"0"0,19 48-12171 0 0,1 0-479 0 0,21 300 5138 0 0,-22-305-5344 0 0,4 36 366 0 0,1 0 1 0 0,2 0-1 0 0,13 41 0 0 0,-13-71-1163 0 0,-5-6-233 0 0,0-1 0 0 0,0 0 0 0 0,0 0-1 0 0,0 0 1 0 0,0-1 0 0 0,0 1 0 0 0,0 0 0 0 0,4 0-1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01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434 132 720 0 0,'1'-4'638'0'0,"0"1"-1"0"0,0-1 1 0 0,0 0 0 0 0,0 1 0 0 0,-1-1-1 0 0,0 0 1 0 0,0 0 0 0 0,0 1-1 0 0,0-1 1 0 0,-1 0 0 0 0,1 0-1 0 0,-1 1 1 0 0,-1-5 0 0 0,1 5-220 0 0,-1-1 1 0 0,0 0-1 0 0,0 0 0 0 0,0 1 1 0 0,0-1-1 0 0,-1 1 1 0 0,1 0-1 0 0,-1-1 1 0 0,0 1-1 0 0,-5-4 0 0 0,3 3-161 0 0,0 0 0 0 0,-1 1-1 0 0,0 0 1 0 0,1 0 0 0 0,-1 0-1 0 0,0 0 1 0 0,-1 1 0 0 0,1 0-1 0 0,0 0 1 0 0,-1 1 0 0 0,1 0-1 0 0,-1 0 1 0 0,1 0 0 0 0,-11 1-1 0 0,0 2-19 0 0,0 1-1 0 0,0 1 1 0 0,1 1 0 0 0,0 0-1 0 0,0 1 1 0 0,0 0-1 0 0,0 2 1 0 0,1 0-1 0 0,1 0 1 0 0,-1 2-1 0 0,1 0 1 0 0,1 0-1 0 0,-21 21 1 0 0,27-23-90 0 0,0 0 1 0 0,0 0-1 0 0,1 1 0 0 0,0 0 1 0 0,0 1-1 0 0,1-1 0 0 0,0 1 1 0 0,-6 19-1 0 0,9-22-53 0 0,0 0 1 0 0,1 0-1 0 0,0 0 0 0 0,0 0 0 0 0,0 1 0 0 0,1-1 0 0 0,0 0 1 0 0,1 0-1 0 0,0 1 0 0 0,0-1 0 0 0,0 0 0 0 0,1 0 1 0 0,0 0-1 0 0,3 7 0 0 0,0-4-22 0 0,1-1 1 0 0,0 1-1 0 0,0-1 1 0 0,1-1-1 0 0,0 1 1 0 0,0-1-1 0 0,1 0 0 0 0,0-1 1 0 0,0 0-1 0 0,1 0 1 0 0,0 0-1 0 0,0-1 1 0 0,1-1-1 0 0,0 0 1 0 0,-1 0-1 0 0,2-1 1 0 0,-1 0-1 0 0,16 3 0 0 0,-11-3-107 0 0,0 0 0 0 0,0-2-1 0 0,1 1 1 0 0,-1-2-1 0 0,1 0 1 0 0,-1-1-1 0 0,1-1 1 0 0,-1 0 0 0 0,1-1-1 0 0,-1-1 1 0 0,0-1-1 0 0,24-8 1 0 0,-33 10 18 0 0,0 0-1 0 0,-1-1 1 0 0,1 0-1 0 0,-1 0 1 0 0,0 0-1 0 0,0-1 1 0 0,0 1-1 0 0,-1-1 1 0 0,1-1-1 0 0,-1 1 1 0 0,0-1 0 0 0,0 1-1 0 0,0-1 1 0 0,-1 0-1 0 0,0 0 1 0 0,0-1-1 0 0,0 1 1 0 0,0-1-1 0 0,-1 1 1 0 0,0-1-1 0 0,0 0 1 0 0,-1 0 0 0 0,0 0-1 0 0,0 0 1 0 0,0 0-1 0 0,0 0 1 0 0,-1 0-1 0 0,0 0 1 0 0,-1 0-1 0 0,1-1 1 0 0,-1 1-1 0 0,0 0 1 0 0,-3-9 0 0 0,-2 1 7 0 0,-1 1 0 0 0,0 0 0 0 0,-1 0 0 0 0,0 0 0 0 0,-1 1 1 0 0,0 0-1 0 0,-1 1 0 0 0,-1 0 0 0 0,-14-12 0 0 0,7 8-208 0 0,-1 0-1 0 0,0 2 1 0 0,-1 0-1 0 0,0 2 1 0 0,-28-12-1 0 0,37 19-342 0 0,1 1-1 0 0,-22-4 1 0 0,-9-3-3927 0 0,36 10 1051 0 0,1 1 2600 0 0,3 0 178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01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469 20 396 0 0,'-12'-4'833'0'0,"1"0"0"0"0,-2 1 0 0 0,1 0 0 0 0,0 1 0 0 0,0 0 0 0 0,-1 1 0 0 0,1 0 0 0 0,-1 1 0 0 0,0 0 0 0 0,1 1 0 0 0,-1 1 0 0 0,1 0 0 0 0,-19 6 0 0 0,12-2-256 0 0,0 0 0 0 0,1 2 0 0 0,0 0 0 0 0,0 1 0 0 0,1 1 0 0 0,0 1 0 0 0,-26 21 0 0 0,29-20-17 0 0,0 0-1 0 0,1 1 1 0 0,1 1-1 0 0,-16 21 1 0 0,24-30-392 0 0,1 0 1 0 0,0 1-1 0 0,0-1 0 0 0,0 1 1 0 0,1 0-1 0 0,0-1 0 0 0,0 1 1 0 0,1 0-1 0 0,-1 0 1 0 0,1 0-1 0 0,0 1 0 0 0,1-1 1 0 0,0 0-1 0 0,0 0 1 0 0,0 0-1 0 0,1 1 0 0 0,1 6 1 0 0,2-1-10 0 0,0 0 1 0 0,1 0-1 0 0,0 0 1 0 0,1 0-1 0 0,0-1 1 0 0,1 0-1 0 0,0 0 1 0 0,1 0-1 0 0,0-1 1 0 0,1-1-1 0 0,0 1 1 0 0,0-1-1 0 0,1-1 1 0 0,0 0-1 0 0,1 0 1 0 0,0-1-1 0 0,15 8 1 0 0,-8-6-149 0 0,2 0 0 0 0,-1-1 0 0 0,2 0 0 0 0,-1-2 0 0 0,0-1 0 0 0,1 0 0 0 0,0-1 0 0 0,0-2 0 0 0,42 1 0 0 0,-52-3-90 0 0,0-1-1 0 0,0 0 1 0 0,0-1-1 0 0,0 0 1 0 0,0-1-1 0 0,0 0 1 0 0,-1-1-1 0 0,0 0 1 0 0,17-9-1 0 0,-22 10 83 0 0,1-1 1 0 0,-1 0-1 0 0,0 0 0 0 0,0 0 0 0 0,-1-1 0 0 0,1 1 0 0 0,-1-1 0 0 0,0 0 0 0 0,0-1 0 0 0,-1 1 0 0 0,1-1 0 0 0,-1 1 0 0 0,-1-1 1 0 0,1 0-1 0 0,-1 0 0 0 0,0 0 0 0 0,3-13 0 0 0,-4 10 30 0 0,0-1 0 0 0,-1 0 0 0 0,0 0 0 0 0,0 0 0 0 0,-1 0 0 0 0,-1 0 0 0 0,1 1 0 0 0,-2-1 0 0 0,1 0 0 0 0,-1 1 0 0 0,0 0 0 0 0,-1 0 0 0 0,0 0 0 0 0,-1 0 0 0 0,0 0 0 0 0,0 1 0 0 0,-1 0 0 0 0,-9-10 0 0 0,-3-2-94 0 0,-1 0-1 0 0,-1 2 1 0 0,-1 0-1 0 0,0 1 0 0 0,-34-20 1 0 0,33 24-606 0 0,-1 0 0 0 0,0 2 1 0 0,-39-14-1 0 0,2 11-6424 0 0,41 11 4479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02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29 612 0 0,'-9'-10'2962'0'0,"-1"-1"-30"0"0,7 3 3171 0 0,-4 49-1826 0 0,14 95-378 0 0,-1-16-2223 0 0,11 184 1443 0 0,-5-137-2029 0 0,-11-145-1111 0 0,8 87 0 0 0,-6-91-1596 0 0,9 33 0 0 0,-11-50 1152 0 0,-1 0-1 0 0,0 0 1 0 0,1 1-1 0 0,0-1 0 0 0,-1 0 1 0 0,1 0-1 0 0,0 0 1 0 0,-1 0-1 0 0,1 0 1 0 0,0-1-1 0 0,0 1 1 0 0,0 0-1 0 0,0 0 1 0 0,0 0-1 0 0,0-1 0 0 0,0 1 1 0 0,0-1-1 0 0,0 1 1 0 0,1 0-1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03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60 337 408 0 0,'-9'-13'490'0'0,"1"3"441"0"0,1-1 0 0 0,0 0-1 0 0,0 0 1 0 0,1-1 0 0 0,-5-14 0 0 0,10 22-657 0 0,0 0-1 0 0,0 1 1 0 0,0-1 0 0 0,1 0 0 0 0,-1 0-1 0 0,1 0 1 0 0,0 1 0 0 0,0-1 0 0 0,1 0 0 0 0,-1 0-1 0 0,1 0 1 0 0,0 1 0 0 0,0-1 0 0 0,0 0 0 0 0,0 1-1 0 0,1-1 1 0 0,-1 1 0 0 0,1-1 0 0 0,0 1-1 0 0,0 0 1 0 0,0-1 0 0 0,5-4 0 0 0,6-5 126 0 0,0 1 0 0 0,0 1-1 0 0,1 0 1 0 0,0 1 0 0 0,1 0 0 0 0,0 1 0 0 0,1 1 0 0 0,0 0-1 0 0,0 1 1 0 0,31-8 0 0 0,-6 4 178 0 0,1 2-1 0 0,1 2 1 0 0,58-3-1 0 0,-46 7 30 0 0,1 3 0 0 0,83 10 0 0 0,-126-8-489 0 0,-1 0 0 0 0,1 1 0 0 0,-1 1-1 0 0,0 0 1 0 0,0 0 0 0 0,0 1 0 0 0,-1 0 0 0 0,15 10-1 0 0,-23-13-88 0 0,0 0 0 0 0,0 0 0 0 0,-1 1-1 0 0,1-1 1 0 0,0 1 0 0 0,-1-1 0 0 0,1 1-1 0 0,-1 0 1 0 0,0 0 0 0 0,0 0 0 0 0,0 1-1 0 0,-1-1 1 0 0,1 0 0 0 0,-1 1 0 0 0,0-1-1 0 0,0 1 1 0 0,0-1 0 0 0,0 1 0 0 0,0-1-1 0 0,-1 1 1 0 0,0 0 0 0 0,1-1 0 0 0,-1 1-1 0 0,-1 0 1 0 0,1-1 0 0 0,0 1 0 0 0,-1 0-1 0 0,0-1 1 0 0,0 1 0 0 0,0-1 0 0 0,0 1-1 0 0,-3 4 1 0 0,-2 3-9 0 0,0 0-1 0 0,0 0 1 0 0,-1-1-1 0 0,-1 0 0 0 0,1 0 1 0 0,-2-1-1 0 0,1 0 1 0 0,-1 0-1 0 0,-1-1 1 0 0,1 0-1 0 0,-1-1 1 0 0,-1 0-1 0 0,-13 7 1 0 0,4-4-27 0 0,0-1 1 0 0,-1 0 0 0 0,0-2-1 0 0,0-1 1 0 0,0 0 0 0 0,-39 4-1 0 0,200 15 378 0 0,51 14-131 0 0,-169-33-198 0 0,0 2-1 0 0,0 0 0 0 0,0 1 0 0 0,-1 2 1 0 0,-1 0-1 0 0,26 18 0 0 0,-43-26-22 0 0,1-1-1 0 0,-1 1 0 0 0,0-1 1 0 0,1 1-1 0 0,-1 0 0 0 0,-1 1 1 0 0,1-1-1 0 0,0 0 0 0 0,-1 1 1 0 0,0 0-1 0 0,0-1 0 0 0,0 1 1 0 0,0 0-1 0 0,0 0 0 0 0,-1 0 1 0 0,0 0-1 0 0,0 0 0 0 0,0 0 1 0 0,0 1-1 0 0,-1-1 0 0 0,1 0 1 0 0,-1 0-1 0 0,0 1 0 0 0,-1-1 1 0 0,1 0-1 0 0,-1 0 0 0 0,1 1 1 0 0,-1-1-1 0 0,-1 0 0 0 0,1 0 1 0 0,-1 0-1 0 0,1 0 0 0 0,-1 0 1 0 0,0-1-1 0 0,0 1 0 0 0,-1 0 1 0 0,1-1-1 0 0,-1 1 0 0 0,0-1 1 0 0,0 0-1 0 0,-4 3 0 0 0,-4 4 31 0 0,0 0 0 0 0,-1-2-1 0 0,0 1 1 0 0,-1-2 0 0 0,0 1 0 0 0,0-2-1 0 0,-1 0 1 0 0,1 0 0 0 0,-19 4-1 0 0,1-2 22 0 0,-1-1-1 0 0,-1-2 0 0 0,-37 3 0 0 0,7-5-40 0 0,0-3-1 0 0,-69-9 0 0 0,23-9-2526 0 0,94 13 1652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03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61 940 0 0,'0'0'1510'0'0,"0"-3"180"0"0,1 0-1271 0 0,1 1 0 0 0,-1 0 0 0 0,0 0 0 0 0,0 0 1 0 0,1-1-1 0 0,-1 1 0 0 0,1 1 0 0 0,0-1 0 0 0,-1 0 0 0 0,1 0 1 0 0,0 1-1 0 0,0-1 0 0 0,0 1 0 0 0,0-1 0 0 0,1 1 1 0 0,-1 0-1 0 0,0 0 0 0 0,1 0 0 0 0,-1 0 0 0 0,0 1 0 0 0,1-1 1 0 0,-1 0-1 0 0,4 1 0 0 0,20-7 1194 0 0,0 2 1 0 0,0 1-1 0 0,0 1 1 0 0,34 1-1 0 0,-49 1-1337 0 0,-1 2-1 0 0,1 0 0 0 0,-1 0 0 0 0,1 1 1 0 0,-1 0-1 0 0,0 1 0 0 0,0 0 1 0 0,0 0-1 0 0,0 1 0 0 0,-1 1 1 0 0,1-1-1 0 0,-1 2 0 0 0,13 9 1 0 0,-19-13-223 0 0,-1 0 0 0 0,0 0 0 0 0,0 0 0 0 0,0 0 0 0 0,-1 0 0 0 0,1 1 0 0 0,0-1 0 0 0,-1 1 0 0 0,1-1 1 0 0,-1 1-1 0 0,0 0 0 0 0,0 0 0 0 0,0-1 0 0 0,0 1 0 0 0,-1 0 0 0 0,1 0 0 0 0,-1 5 0 0 0,0-3-5 0 0,0 0-1 0 0,-1 0 1 0 0,0 0-1 0 0,0 0 0 0 0,0 0 1 0 0,0 0-1 0 0,-1 0 1 0 0,0-1-1 0 0,-4 8 1 0 0,-5 6 38 0 0,-1 0 0 0 0,0-1 0 0 0,-28 29 0 0 0,33-38-43 0 0,-47 46 169 0 0,33-34-21 0 0,1 1 0 0 0,1 0 0 0 0,-21 31 0 0 0,39-50-141 0 0,0-1-1 0 0,0 1 1 0 0,0 0 0 0 0,0-1 0 0 0,0 1 0 0 0,0 0 0 0 0,0 0 0 0 0,1 0-1 0 0,-1-1 1 0 0,1 1 0 0 0,-1 0 0 0 0,1 0 0 0 0,0 0 0 0 0,0 0 0 0 0,0 0-1 0 0,0 0 1 0 0,0 0 0 0 0,0 0 0 0 0,1 0 0 0 0,-1 0 0 0 0,1 2 0 0 0,0-2 3 0 0,1 0-1 0 0,-1-1 1 0 0,0 1 0 0 0,1 0 0 0 0,-1-1 0 0 0,1 1 0 0 0,-1-1 0 0 0,1 1 0 0 0,0-1 0 0 0,0 0 0 0 0,0 0 0 0 0,-1 0 0 0 0,1 0-1 0 0,0 0 1 0 0,4 1 0 0 0,6 2 100 0 0,0-2 0 0 0,0 0 0 0 0,0 0 0 0 0,0-1 0 0 0,16 0 0 0 0,57-4-38 0 0,94-17 0 0 0,-171 19-526 0 0,1-1 1 0 0,0 0-1 0 0,-1-1 0 0 0,0 0 0 0 0,1 0 0 0 0,14-9 1 0 0,-2-3-3597 0 0,-2-3-3317 0 0,-10 8 4273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6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1 412 0 0,'-6'3'387'0'0,"-51"38"3613"0"0,51-36-2617 0 0,1 0 1 0 0,0 0-1 0 0,0 1 1 0 0,-5 7-1 0 0,8-3 4560 0 0,3-9-5751 0 0,-1 0-1 0 0,1-1 0 0 0,0 1 1 0 0,-1 0-1 0 0,1 0 1 0 0,0 0-1 0 0,-1-1 0 0 0,1 1 1 0 0,0-1-1 0 0,0 1 0 0 0,0 0 1 0 0,-1-1-1 0 0,1 1 1 0 0,2 0-1 0 0,26 7 1726 0 0,0-5 1122 0 0,48-1 0 0 0,-27-5-1185 0 0,58-11 0 0 0,-96 12-2028 0 0,73-13-2141 0 0,-30 3-8515 0 0,-44 9 7589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04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33 101 184 0 0,'-9'-13'2534'0'0,"5"9"64"0"0,0-1 1 0 0,1 1 0 0 0,0-1 0 0 0,0 0 0 0 0,-4-9 2240 0 0,113 8 1771 0 0,-43 1-5278 0 0,72-11 505 0 0,-47-2-3932 0 0,-55 13-1874 0 0,-29 5 2595 0 0,0 0 0 0 0,0 0-1 0 0,0 0 1 0 0,0 0 0 0 0,0 1-1 0 0,5 1 1 0 0,-4 0-1139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04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0 120 0 0,'-16'18'2746'0'0,"14"-16"-2044"0"0,1-1 1 0 0,-1 1-1 0 0,1-1 1 0 0,-1 1-1 0 0,1 0 1 0 0,-1 0 0 0 0,1-1-1 0 0,0 1 1 0 0,0 0-1 0 0,0 0 1 0 0,0 0 0 0 0,-1 3-1 0 0,2-4-475 0 0,1-1 1 0 0,-1 1-1 0 0,0 0 1 0 0,1-1-1 0 0,-1 1 0 0 0,1 0 1 0 0,-1-1-1 0 0,0 1 1 0 0,1-1-1 0 0,0 1 0 0 0,-1 0 1 0 0,1-1-1 0 0,-1 0 0 0 0,1 1 1 0 0,0-1-1 0 0,-1 1 1 0 0,1-1-1 0 0,0 0 0 0 0,-1 1 1 0 0,1-1-1 0 0,0 0 0 0 0,-1 0 1 0 0,2 1-1 0 0,20 5 3113 0 0,8-2-1442 0 0,-1-1 0 0 0,1-2 0 0 0,52-4 0 0 0,31-14-5345 0 0,-92 10-5054 0 0,-14 3 5682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05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9 144 728 0 0,'1'-2'1213'0'0,"0"-1"0"0"0,-1 1 0 0 0,1-1 0 0 0,0 1 0 0 0,0 0 0 0 0,1-1 0 0 0,-1 1 0 0 0,0 0 0 0 0,1 0 0 0 0,2-3 0 0 0,-1 2-438 0 0,0 0-1 0 0,0 1 0 0 0,1-1 0 0 0,-1 1 0 0 0,0 0 0 0 0,5-2 1 0 0,5-2-307 0 0,0 2 1 0 0,0 0 0 0 0,16-3 0 0 0,-11 3 1012 0 0,185-35 2709 0 0,-25 6-1774 0 0,-301 52-5219 0 0,82-11 2493 0 0,0 2-1 0 0,0 2 1 0 0,1 1 0 0 0,-66 33 0 0 0,101-44 356 0 0,0 1 0 0 0,0 1 0 0 0,0-1 0 0 0,1 1 1 0 0,-1 0-1 0 0,1 0 0 0 0,-6 6 0 0 0,9-9-17 0 0,1 0 0 0 0,-1 1 1 0 0,0-1-1 0 0,1 0 0 0 0,-1 0 0 0 0,0 0 0 0 0,1 0 1 0 0,0 1-1 0 0,-1-1 0 0 0,1 0 0 0 0,0 0 0 0 0,-1 1 1 0 0,1-1-1 0 0,0 0 0 0 0,0 1 0 0 0,0-1 0 0 0,0 0 1 0 0,1 1-1 0 0,-1-1 0 0 0,0 0 0 0 0,0 0 0 0 0,1 1 0 0 0,-1-1 1 0 0,1 0-1 0 0,-1 0 0 0 0,1 0 0 0 0,-1 1 0 0 0,1-1 1 0 0,0 0-1 0 0,0 0 0 0 0,-1 0 0 0 0,1 0 0 0 0,0 0 1 0 0,0 0-1 0 0,0 0 0 0 0,0-1 0 0 0,0 1 0 0 0,0 0 1 0 0,1 0-1 0 0,29 18 386 0 0,0-1 1 0 0,1-1-1 0 0,0-2 1 0 0,58 19-1 0 0,4 2 92 0 0,-61-22-294 0 0,-16-8-68 0 0,-1 0 1 0 0,1 2 0 0 0,-1 0 0 0 0,-1 1-1 0 0,1 0 1 0 0,24 22 0 0 0,-39-31-141 0 0,0 1 1 0 0,0-1-1 0 0,0 1 1 0 0,-1-1 0 0 0,1 1-1 0 0,0 0 1 0 0,-1-1-1 0 0,1 1 1 0 0,-1 0-1 0 0,1 0 1 0 0,0-1 0 0 0,-1 1-1 0 0,0 0 1 0 0,1 0-1 0 0,-1 0 1 0 0,1 0-1 0 0,-1 0 1 0 0,0 0 0 0 0,0 0-1 0 0,0 0 1 0 0,1 0-1 0 0,-1-1 1 0 0,0 1-1 0 0,0 0 1 0 0,0 0 0 0 0,0 0-1 0 0,-1 0 1 0 0,1 0-1 0 0,0 0 1 0 0,0 0-1 0 0,0 0 1 0 0,-1 0 0 0 0,1 0-1 0 0,-1 0 1 0 0,1 0-1 0 0,-1-1 1 0 0,1 1-1 0 0,-1 0 1 0 0,1 0 0 0 0,-1-1-1 0 0,1 1 1 0 0,-1 0-1 0 0,0 0 1 0 0,0-1-1 0 0,1 1 1 0 0,-1-1 0 0 0,0 1-1 0 0,0-1 1 0 0,0 1-1 0 0,0-1 1 0 0,1 0-1 0 0,-3 1 1 0 0,-4 2 5 0 0,-1 0 0 0 0,1 0 0 0 0,-1-1 0 0 0,-13 2 0 0 0,-47 5 409 0 0,-1-3 0 0 0,-96-4-1 0 0,89-3-2374 0 0,7-1-2989 0 0,1 1-4096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05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568 284 352 0 0,'-6'-12'2536'0'0,"4"7"-1550"0"0,-1 0 0 0 0,1 0 0 0 0,-1 0 1 0 0,0 1-1 0 0,-1-1 0 0 0,1 1 0 0 0,-1-1 0 0 0,0 1 0 0 0,-6-5 0 0 0,-3 0-201 0 0,-1 1 1 0 0,0 0-1 0 0,-1 1 0 0 0,1 1 1 0 0,-1 0-1 0 0,-1 1 0 0 0,1 1 1 0 0,-1 0-1 0 0,1 1 0 0 0,-1 1 1 0 0,-24-1-1 0 0,20 3-382 0 0,0 0 0 0 0,-1 2 0 0 0,1 0 0 0 0,0 1 0 0 0,0 1-1 0 0,0 1 1 0 0,1 1 0 0 0,-30 13 0 0 0,41-15-239 0 0,0 0-1 0 0,1 0 1 0 0,-1 1-1 0 0,1 0 1 0 0,0 0 0 0 0,1 0-1 0 0,-1 1 1 0 0,1 0 0 0 0,0 1-1 0 0,1-1 1 0 0,-1 1-1 0 0,1 0 1 0 0,1 1 0 0 0,-5 8-1 0 0,6-11-55 0 0,1 0 0 0 0,1 1 1 0 0,-1-1-1 0 0,1 0 0 0 0,0 1 0 0 0,0 0 0 0 0,0-1 0 0 0,1 1 0 0 0,0-1 0 0 0,0 1 0 0 0,0 0 0 0 0,1-1 1 0 0,0 1-1 0 0,0-1 0 0 0,0 1 0 0 0,1-1 0 0 0,0 1 0 0 0,0-1 0 0 0,0 0 0 0 0,1 0 0 0 0,0 0 0 0 0,4 6 0 0 0,3 2 22 0 0,0-1-1 0 0,1-1 0 0 0,0 1 0 0 0,0-2 0 0 0,2 0 0 0 0,-1 0 0 0 0,1-1 0 0 0,1 0 0 0 0,-1-1 0 0 0,29 11 1 0 0,-18-10-142 0 0,-1-1 1 0 0,1 0 0 0 0,0-2 0 0 0,1-1 0 0 0,-1-1 0 0 0,32 0 0 0 0,-42-3-37 0 0,1-2-1 0 0,-1 0 1 0 0,0-1 0 0 0,0 0 0 0 0,0-1 0 0 0,0 0 0 0 0,0-2 0 0 0,0 1 0 0 0,-1-2 0 0 0,20-10 0 0 0,-26 12 17 0 0,-1 0-1 0 0,1 0 1 0 0,-1-1 0 0 0,0 1-1 0 0,0-2 1 0 0,-1 1 0 0 0,0-1-1 0 0,0 1 1 0 0,0-1 0 0 0,0-1 0 0 0,-1 1-1 0 0,0-1 1 0 0,0 1 0 0 0,-1-1-1 0 0,0 0 1 0 0,0-1 0 0 0,-1 1-1 0 0,0 0 1 0 0,0-1 0 0 0,0 1-1 0 0,0-10 1 0 0,-3 5-76 0 0,1 0 1 0 0,-2 1-1 0 0,1-1 0 0 0,-2 1 1 0 0,1-1-1 0 0,-2 1 0 0 0,0 0 1 0 0,0 0-1 0 0,-1 0 0 0 0,0 0 0 0 0,0 1 1 0 0,-2 0-1 0 0,1 0 0 0 0,-14-15 1 0 0,1 4-105 0 0,0 0 1 0 0,-1 2-1 0 0,-1 0 1 0 0,-1 1 0 0 0,-26-16-1 0 0,27 21-295 0 0,-1 1 0 0 0,-1 0-1 0 0,-44-14 1 0 0,46 19-1610 0 0,1 2 1 0 0,-34-5-1 0 0,31 7-1157 0 0,4-1 470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08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1 116 0 0,'-17'1'2497'0'0,"5"2"5708"0"0,12-1-7811 0 0,0 0 0 0 0,1 0 0 0 0,0-1-1 0 0,-1 1 1 0 0,1 0 0 0 0,0-1 0 0 0,0 1-1 0 0,0 0 1 0 0,0-1 0 0 0,0 1 0 0 0,1-1 0 0 0,-1 0-1 0 0,0 1 1 0 0,1-1 0 0 0,-1 0 0 0 0,1 0-1 0 0,-1 0 1 0 0,1 0 0 0 0,1 1 0 0 0,40 21 1767 0 0,-33-19-1335 0 0,12 7-9 0 0,30 13 568 0 0,-2 3 0 0 0,81 56 0 0 0,-127-80-1307 0 0,1 1 0 0 0,-1 0 0 0 0,0 0 1 0 0,0 0-1 0 0,0 0 0 0 0,4 8 0 0 0,-7-11-60 0 0,0 1-1 0 0,0-1 1 0 0,-1 1 0 0 0,1 0 0 0 0,0 0 0 0 0,-1-1-1 0 0,1 1 1 0 0,-1 0 0 0 0,1 0 0 0 0,-1 0-1 0 0,0 0 1 0 0,0-1 0 0 0,0 1 0 0 0,0 0 0 0 0,0 0-1 0 0,0 0 1 0 0,-1 0 0 0 0,1 0 0 0 0,-1-1-1 0 0,1 1 1 0 0,-1 0 0 0 0,0 0 0 0 0,-1 2 0 0 0,-10 17 73 0 0,1-1 83 0 0,-17 23 0 0 0,-49 43 590 0 0,51-60-68 0 0,-26 35 0 0 0,46-54-961 0 0,-7 8 1127 0 0,10-11-4991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0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60 652 0 0,'3'-2'8525'0'0,"10"1"-3629"0"0,34 2-1868 0 0,25 1-987 0 0,-54-3-1516 0 0,76-7 1215 0 0,-84 7-1631 0 0,-1-1 0 0 0,-1 0 0 0 0,1-1 0 0 0,0 0 1 0 0,0 0-1 0 0,-1-1 0 0 0,0 0 0 0 0,9-5 0 0 0,1-11 577 0 0,-22 26-578 0 0,1-1-1 0 0,0 1 1 0 0,0 0 0 0 0,0 0 0 0 0,1 0 0 0 0,0 0-1 0 0,0 0 1 0 0,1 0 0 0 0,0 0 0 0 0,0 1 0 0 0,0-1-1 0 0,1 9 1 0 0,0 19 714 0 0,5 37 0 0 0,-2-29-338 0 0,3 6 67 0 0,1-1 0 0 0,3 0 0 0 0,1-1 0 0 0,2 0 0 0 0,24 52 0 0 0,-37-98-565 0 0,0 1 1 0 0,0-1-1 0 0,0 0 0 0 0,1 1 0 0 0,-1-1 1 0 0,0 1-1 0 0,0-1 0 0 0,0 0 1 0 0,0 1-1 0 0,0-1 0 0 0,0 1 0 0 0,0-1 1 0 0,0 1-1 0 0,0-1 0 0 0,0 0 0 0 0,0 1 1 0 0,0-1-1 0 0,0 1 0 0 0,0-1 1 0 0,0 0-1 0 0,-1 1 0 0 0,1-1 0 0 0,0 1 1 0 0,0-1-1 0 0,0 0 0 0 0,-1 1 0 0 0,1-1 1 0 0,0 0-1 0 0,-1 1 0 0 0,-14 3-218 0 0,-29-7 46 0 0,26 1 95 0 0,-88 0-42 0 0,-122 14 0 0 0,219-12 266 0 0,0 1 0 0 0,1 0 0 0 0,-1 1 0 0 0,0 0 1 0 0,1 0-1 0 0,0 1 0 0 0,-1 0 0 0 0,-10 6 0 0 0,17-8 365 0 0,3 0-446 0 0,0 0-1 0 0,0 1 0 0 0,0-1 1 0 0,0 0-1 0 0,0-1 1 0 0,1 1-1 0 0,-1 0 0 0 0,0 0 1 0 0,0 0-1 0 0,1-1 0 0 0,-1 1 1 0 0,0-1-1 0 0,1 1 0 0 0,-1-1 1 0 0,1 1-1 0 0,-1-1 0 0 0,0 0 1 0 0,4 0-1 0 0,28 6 652 0 0,21-1-480 0 0,0-2 0 0 0,107-7 0 0 0,-150 3-222 0 0,6-1-36 0 0,-1 0 0 0 0,1 0-1 0 0,-1-2 1 0 0,32-10 0 0 0,-42 11-1789 0 0,9-3 1794 0 0,-9 4-3633 0 0,10-1-7631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1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124 284 256 0 0,'2'15'23022'0'0,"-7"-49"-21646"0"0,2 19-556 0 0,1 0 0 0 0,1-1 0 0 0,1-24 0 0 0,1 30-640 0 0,1 1 0 0 0,0 0 1 0 0,1 0-1 0 0,0 0 0 0 0,1 0 1 0 0,-1 1-1 0 0,2-1 0 0 0,-1 1 0 0 0,1 0 1 0 0,0 0-1 0 0,11-12 0 0 0,-11 14-107 0 0,0 1 0 0 0,0 0 0 0 0,1 0 0 0 0,0 0 0 0 0,0 1 0 0 0,0-1 0 0 0,0 2 0 0 0,1-1 0 0 0,-1 1 0 0 0,1-1 0 0 0,0 2-1 0 0,0-1 1 0 0,0 1 0 0 0,0 0 0 0 0,10-1 0 0 0,-16 3-61 0 0,1 0 0 0 0,-1-1 0 0 0,1 1 0 0 0,-1 0 0 0 0,1 0 0 0 0,-1 0 0 0 0,1 0-1 0 0,-1 0 1 0 0,1 0 0 0 0,-1 1 0 0 0,1-1 0 0 0,-1 0 0 0 0,1 1 0 0 0,-1-1 0 0 0,1 1 0 0 0,-1-1 0 0 0,1 1 0 0 0,-1 0-1 0 0,0 0 1 0 0,1 0 0 0 0,-1 0 0 0 0,0 0 0 0 0,0 0 0 0 0,0 0 0 0 0,0 0 0 0 0,0 0 0 0 0,0 0 0 0 0,0 1-1 0 0,0-1 1 0 0,0 0 0 0 0,-1 1 0 0 0,1-1 0 0 0,0 0 0 0 0,-1 1 0 0 0,1-1 0 0 0,-1 1 0 0 0,0-1 0 0 0,1 1 0 0 0,-1-1-1 0 0,0 1 1 0 0,0-1 0 0 0,0 3 0 0 0,0 2-25 0 0,-1 0 1 0 0,0 0-1 0 0,0 0 0 0 0,-1 0 0 0 0,1 0 0 0 0,-1 0 1 0 0,0 0-1 0 0,-1-1 0 0 0,-4 9 0 0 0,2-6-61 0 0,-1 0 0 0 0,0 1 1 0 0,-1-2-1 0 0,0 1 0 0 0,0-1 0 0 0,0 0 0 0 0,-1-1 0 0 0,0 1 0 0 0,-16 8 0 0 0,23-14 33 0 0,4-1-91 0 0,62 3 104 0 0,-49-4 86 0 0,1 1 0 0 0,-1 1-1 0 0,1 1 1 0 0,-1 0-1 0 0,0 1 1 0 0,0 1 0 0 0,0 0-1 0 0,19 8 1 0 0,-31-10-37 0 0,0 0 1 0 0,1 1 0 0 0,-1-1-1 0 0,0 1 1 0 0,0 0-1 0 0,0 0 1 0 0,0 0 0 0 0,-1 0-1 0 0,1 1 1 0 0,-1-1-1 0 0,0 1 1 0 0,0 0 0 0 0,0 0-1 0 0,-1 0 1 0 0,1 0-1 0 0,-1 1 1 0 0,0-1 0 0 0,0 1-1 0 0,-1-1 1 0 0,1 1 0 0 0,-1 0-1 0 0,0-1 1 0 0,0 1-1 0 0,0 5 1 0 0,-2-7-12 0 0,1 1 0 0 0,-1-1 0 0 0,1 0 0 0 0,-1 0 1 0 0,0 0-1 0 0,-1 0 0 0 0,1 0 0 0 0,0 0 0 0 0,-1 0 0 0 0,0 0 0 0 0,1-1 1 0 0,-1 1-1 0 0,0-1 0 0 0,0 1 0 0 0,-1-1 0 0 0,1 0 0 0 0,0 1 0 0 0,-1-1 1 0 0,0-1-1 0 0,1 1 0 0 0,-1 0 0 0 0,0 0 0 0 0,-4 1 0 0 0,-3 1 2 0 0,1 0 1 0 0,-1 0-1 0 0,0-1 0 0 0,0 0 0 0 0,-20 2 1 0 0,0-2 40 0 0,-1-2 0 0 0,0-1 0 0 0,-31-5 0 0 0,-90-19 170 0 0,147 23-214 0 0,-8-1 30 0 0,-4-2-1123 0 0,-32-1 0 0 0,47 5 352 0 0,1 6-4106 0 0,20 3-5698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1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32 0 0,'17'-12'4032'0'0,"-8"7"-1701"0"0,1 1 0 0 0,-1 0 0 0 0,20-4 1 0 0,-12 4 0 0 0,1 0 1 0 0,-1 2 0 0 0,25-1-1 0 0,-39 3-2104 0 0,0 0 0 0 0,0 0-1 0 0,0 0 1 0 0,-1 0-1 0 0,1 1 1 0 0,0-1 0 0 0,0 1-1 0 0,-1-1 1 0 0,1 1-1 0 0,0 0 1 0 0,-1 0 0 0 0,1 0-1 0 0,-1 1 1 0 0,1-1-1 0 0,-1 0 1 0 0,0 1 0 0 0,0 0-1 0 0,1 0 1 0 0,2 3-1 0 0,-3-2-98 0 0,-1 0-1 0 0,1-1 0 0 0,-1 1 0 0 0,0 0 0 0 0,0 0 1 0 0,0 0-1 0 0,-1 0 0 0 0,1 0 0 0 0,-1 0 0 0 0,1 0 1 0 0,-1 0-1 0 0,0 0 0 0 0,0 0 0 0 0,0 0 0 0 0,-1 4 1 0 0,-3 8 51 0 0,0 1 1 0 0,-1-1 0 0 0,0 0-1 0 0,-1-1 1 0 0,-13 23 0 0 0,13-26-45 0 0,0 0 1 0 0,0 0 0 0 0,1 0 0 0 0,1 1-1 0 0,0 0 1 0 0,1-1 0 0 0,0 1-1 0 0,-2 13 1 0 0,6-23-112 0 0,-1-1 0 0 0,0 1 1 0 0,1 0-1 0 0,-1-1 0 0 0,1 1 0 0 0,-1-1 1 0 0,1 1-1 0 0,0-1 0 0 0,0 1 0 0 0,0-1 0 0 0,0 1 1 0 0,0-1-1 0 0,0 0 0 0 0,0 0 0 0 0,0 1 1 0 0,0-1-1 0 0,1 0 0 0 0,-1 0 0 0 0,0 0 1 0 0,1 0-1 0 0,-1 0 0 0 0,1-1 0 0 0,2 2 0 0 0,1 1 63 0 0,1-1-1 0 0,-1 0 1 0 0,1 0-1 0 0,0-1 1 0 0,6 1-1 0 0,12 0-89 0 0,0-1 0 0 0,-1-1 0 0 0,1-1-1 0 0,43-8 1 0 0,-52 7-5 0 0,-1-5-1638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2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0 768 0 0,'0'0'8765'0'0,"2"5"-7237"0"0,10 19 1236 0 0,1-1-1 0 0,27 36 1 0 0,-30-46-1709 0 0,0 0 0 0 0,2-1 0 0 0,-1 0 1 0 0,2 0-1 0 0,24 17 0 0 0,-32-26-963 0 0,0 0 0 0 0,0 0 0 0 0,0-1 0 0 0,0 0-1 0 0,1 0 1 0 0,-1 0 0 0 0,1 0 0 0 0,-1-1 0 0 0,1 0 0 0 0,-1 0 0 0 0,1-1 0 0 0,0 0-1 0 0,7 0 1 0 0,-5-1 177 0 0,0 0-1 0 0,-1-1 0 0 0,1 0 1 0 0,0-1-1 0 0,-1 1 0 0 0,1-1 1 0 0,-1-1-1 0 0,11-7 1 0 0,3-3 294 0 0,-1-2 1 0 0,-1 0 0 0 0,-1-1 0 0 0,-1-1-1 0 0,22-28 1 0 0,-25 28-2753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3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9 444 0 0,'0'0'-20'0'0,"-13"-5"-314"0"0,-6 2 14319 0 0,19 3-13857 0 0,9 11 1732 0 0,-2-6-1328 0 0,0 0 1 0 0,0-1-1 0 0,1 0 1 0 0,0 0 0 0 0,0 0-1 0 0,0-1 1 0 0,0-1-1 0 0,1 1 1 0 0,-1-1-1 0 0,1 0 1 0 0,-1-1 0 0 0,13 0-1 0 0,-14 0-384 0 0,0 0 1 0 0,0-1-1 0 0,1-1 1 0 0,-1 1-1 0 0,0-1 0 0 0,0 0 1 0 0,0-1-1 0 0,0 1 1 0 0,0-1-1 0 0,0-1 0 0 0,0 1 1 0 0,-1-1-1 0 0,1-1 0 0 0,-1 1 1 0 0,0-1-1 0 0,0 0 1 0 0,0 0-1 0 0,0-1 0 0 0,4-5 1 0 0,-9 9 490 0 0,-2 5-480 0 0,-5 16 106 0 0,2-1 0 0 0,0 1 0 0 0,2-1 0 0 0,0 1 0 0 0,1 0 0 0 0,2 29 0 0 0,18 121 1185 0 0,-12-127-1042 0 0,1-1 1 0 0,3 0-1 0 0,1 0 1 0 0,2-2-1 0 0,22 45 1 0 0,13 19-150 0 0,-48-102-259 0 0,0-1 0 0 0,0 0 0 0 0,-1 0 0 0 0,1 1 0 0 0,-1-1 0 0 0,1 0 0 0 0,-1 0 0 0 0,1 0 0 0 0,-1 0 0 0 0,0 1 0 0 0,0-1 0 0 0,0 0 0 0 0,0 0 0 0 0,0 1 0 0 0,0-1 0 0 0,0 0 0 0 0,0 0 0 0 0,0 2 0 0 0,0-2 0 0 0,0-1 0 0 0,0 1 0 0 0,0-1 0 0 0,0 1 0 0 0,0-1 0 0 0,0 1 0 0 0,0-1 0 0 0,0 1 0 0 0,-1-1 0 0 0,1 1 0 0 0,0-1 0 0 0,0 1 0 0 0,0-1 0 0 0,0 1 0 0 0,-1-1 0 0 0,1 0 0 0 0,0 1 0 0 0,0-1 0 0 0,-1 1 0 0 0,1-1 0 0 0,0 0 0 0 0,-1 1 0 0 0,1-1 0 0 0,0 0 0 0 0,-1 1 0 0 0,1-1 0 0 0,-1 0 0 0 0,1 0 0 0 0,-1 1 0 0 0,1-1 0 0 0,0 0 0 0 0,-1 0 0 0 0,1 0 0 0 0,-1 0 0 0 0,1 1 0 0 0,-1-1 0 0 0,1 0 0 0 0,-1 0 0 0 0,1 0 0 0 0,-1 0 0 0 0,1 0 0 0 0,-1 0 0 0 0,0 0 0 0 0,-13 2 0 0 0,0 0 0 0 0,0-1 0 0 0,-16-1 0 0 0,-3 1 0 0 0,-38 3 0 0 0,-194 19 0 0 0,243-19 0 0 0,82-6 0 0 0,57-10 0 0 0,130-21 0 0 0,-189 22-13729 0 0,-46 10 10464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6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16 4944 0 0,'-47'-14'7114'0'0,"38"12"-2591"0"0,30 11-2937 0 0,20 5-656 0 0,1-2 1 0 0,1-2-1 0 0,52 6 0 0 0,-18-7 152 0 0,82 1 0 0 0,-113-10-671 0 0,0-2 0 0 0,1-2 0 0 0,48-11 0 0 0,-85 13-316 0 0,0-1 0 0 0,0 1 1 0 0,0-1-1 0 0,0-1 0 0 0,0 0 1 0 0,-1-1-1 0 0,1 1 0 0 0,14-11 1 0 0,-24 14-86 0 0,0 1 0 0 0,0 0 0 0 0,1 0 0 0 0,-1 0 0 0 0,0 0 0 0 0,0-1 1 0 0,0 1-1 0 0,1 0 0 0 0,-1 0 0 0 0,0-1 0 0 0,0 1 0 0 0,0 0 0 0 0,0 0 0 0 0,0-1 1 0 0,1 1-1 0 0,-1 0 0 0 0,0 0 0 0 0,0-1 0 0 0,0 1 0 0 0,0 0 0 0 0,0 0 0 0 0,0-1 0 0 0,0 1 1 0 0,0 0-1 0 0,0-1 0 0 0,0 1 0 0 0,0 0 0 0 0,0 0 0 0 0,0-1 0 0 0,0 1 0 0 0,0 0 1 0 0,-1-1-1 0 0,1 1 0 0 0,0 0 0 0 0,0 0 0 0 0,0-1 0 0 0,0 1 0 0 0,0 0 0 0 0,0 0 0 0 0,-1 0 1 0 0,1-1-1 0 0,0 1 0 0 0,0 0 0 0 0,-1 0 0 0 0,1 0 0 0 0,0-1 0 0 0,0 1 0 0 0,-1 0 1 0 0,0 0-3 0 0,1-1 0 0 0,-1 1 0 0 0,0 0 0 0 0,0 0 1 0 0,0-1-1 0 0,0 1 0 0 0,1 0 0 0 0,-1 0 0 0 0,0 0 1 0 0,0 0-1 0 0,0 0 0 0 0,0 0 0 0 0,0 1 0 0 0,1-1 1 0 0,-1 0-1 0 0,0 0 0 0 0,0 1 0 0 0,0-1 0 0 0,1 0 1 0 0,-2 1-1 0 0,-5 4 19 0 0,-1 1 1 0 0,2-1-1 0 0,-1 1 0 0 0,1 0 1 0 0,0 1-1 0 0,0 0 1 0 0,0 0-1 0 0,1 0 1 0 0,0 1-1 0 0,1-1 0 0 0,0 1 1 0 0,0 0-1 0 0,0 0 1 0 0,-2 12-1 0 0,-4 12 106 0 0,2 1 0 0 0,-6 49 0 0 0,5-2 456 0 0,2 126 0 0 0,20 83 807 0 0,-6-184-789 0 0,-4-62-346 0 0,-1-19 77 0 0,0-1-1 0 0,-4 41 0 0 0,2-63-337 0 0,-1 0 0 0 0,1 0 0 0 0,0 0 0 0 0,-1 0 0 0 0,1 0 0 0 0,-1 0 0 0 0,1 0 0 0 0,-1 0 0 0 0,0 0 0 0 0,0 0 0 0 0,1-1 0 0 0,-1 1 0 0 0,0 0 0 0 0,0 0 0 0 0,0-1 0 0 0,1 1 0 0 0,-1-1 0 0 0,0 1 0 0 0,0 0 0 0 0,0-1 0 0 0,0 0 0 0 0,0 1 0 0 0,0-1-1 0 0,0 0 1 0 0,-1 1 0 0 0,1-1 0 0 0,0 0 0 0 0,-2 0 0 0 0,-39 1-57 0 0,25-2 40 0 0,-65 3-66 0 0,-138 10-58 0 0,180-8 131 0 0,23-4 95 0 0,1 2 1 0 0,-1 0-1 0 0,1 1 1 0 0,-19 6-1 0 0,34-8-7 0 0,5 1-20 0 0,16 1-53 0 0,1-1 0 0 0,0 0 1 0 0,0-2-1 0 0,-1 0 0 0 0,39-6 1 0 0,17 0-11 0 0,18 5-1824 0 0,-45 2-1179 0 0,-1-3 0 0 0,1-1 0 0 0,86-18 0 0 0,-110 15-233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4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14 692 0 0,'0'0'1193'0'0,"-13"-14"8758"0"0,9 15-9442 0 0,0 1 0 0 0,0-1 0 0 0,0 1-1 0 0,1 0 1 0 0,-1 0 0 0 0,0 0 0 0 0,1 1-1 0 0,-1-1 1 0 0,1 1 0 0 0,0-1 0 0 0,0 1-1 0 0,0 0 1 0 0,0 1 0 0 0,1-1 0 0 0,-1 0 0 0 0,1 1-1 0 0,-4 7 1 0 0,-5 8 993 0 0,2 1 0 0 0,-8 22-1 0 0,17-40-1404 0 0,-3 4 74 0 0,1 0-1 0 0,1 0 1 0 0,-1 0 0 0 0,1 0-1 0 0,1 0 1 0 0,-1 0-1 0 0,1 0 1 0 0,0 1-1 0 0,0-1 1 0 0,0 0-1 0 0,1 0 1 0 0,0 1 0 0 0,1-1-1 0 0,-1 0 1 0 0,1 0-1 0 0,0 0 1 0 0,1-1-1 0 0,-1 1 1 0 0,1 0-1 0 0,0-1 1 0 0,1 0 0 0 0,-1 0-1 0 0,1 0 1 0 0,0 0-1 0 0,0 0 1 0 0,0-1-1 0 0,1 0 1 0 0,0 0-1 0 0,0 0 1 0 0,0 0-1 0 0,0-1 1 0 0,1 0 0 0 0,-1 0-1 0 0,1 0 1 0 0,0-1-1 0 0,-1 0 1 0 0,1 0-1 0 0,0 0 1 0 0,0-1-1 0 0,12 2 1 0 0,-4-2-214 0 0,0 0 0 0 0,0-1 1 0 0,0 0-1 0 0,0-1 0 0 0,0-1 0 0 0,0 0 1 0 0,0-1-1 0 0,15-5 0 0 0,-15 3-1252 0 0,0 0-1 0 0,0-2 1 0 0,-1 1-1 0 0,17-12 1 0 0,-24 13-2707 0 0,3-7-4698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4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11 400 0 0,'-19'1'-1403'0'0,"-19"0"20157"0"0,57 0-15640 0 0,85-1 1633 0 0,-37-6-4381 0 0,-59 5-1521 0 0,7-1-456 0 0,-5-3-5900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5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91 696 0 0,'-9'-1'1198'0'0,"-38"-6"3901"0"0,20-4 7218 0 0,43 2-9388 0 0,-1 3-2026 0 0,0 0-1 0 0,1 1 0 0 0,0 1 0 0 0,0 1 0 0 0,1 0 0 0 0,17-1 0 0 0,-10 1-345 0 0,38-5 698 0 0,104-12 33 0 0,-129 19-4484 0 0,-12 6-6886 0 0,-18-3 6931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5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0 628 0 0,'5'48'7692'0'0,"6"46"1607"0"0,2 48-1584 0 0,-8 40-685 0 0,-4-178-7164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24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46 428 0 0,'0'-1'301'0'0,"0"1"-1"0"0,0 0 1 0 0,0-1-1 0 0,1 1 1 0 0,-1-1 0 0 0,0 1-1 0 0,0-1 1 0 0,0 1 0 0 0,0-1-1 0 0,1 1 1 0 0,-1 0-1 0 0,0-1 1 0 0,2 0 1202 0 0,-2 0-1202 0 0,0 1-1 0 0,1 0 1 0 0,-1-1-1 0 0,1 1 1 0 0,-1 0 0 0 0,0 0-1 0 0,1 0 1 0 0,-1-1 0 0 0,1 1-1 0 0,-1 0 1 0 0,1 0-1 0 0,-1 0 1 0 0,1 0 0 0 0,-1 0-1 0 0,1 0 1 0 0,0 0-1 0 0,20 8 3864 0 0,21 25-1736 0 0,-39-30-1420 0 0,21 18 590 0 0,19 17 2378 0 0,95 65 0 0 0,-133-99-3769 0 0,0-1-1 0 0,1-1 1 0 0,-1 1-1 0 0,1-1 1 0 0,-1 0-1 0 0,1 0 1 0 0,0 0 0 0 0,-1-1-1 0 0,1 0 1 0 0,0 0-1 0 0,9 0 1 0 0,-10-2-51 0 0,0 0 0 0 0,0 0 1 0 0,0 0-1 0 0,0 0 1 0 0,0-1-1 0 0,0 1 0 0 0,0-1 1 0 0,-1-1-1 0 0,1 1 0 0 0,-1-1 1 0 0,1 1-1 0 0,-1-1 1 0 0,6-6-1 0 0,6-6-156 0 0,-1-1 0 0 0,-1 0 0 0 0,20-28 0 0 0,31-59 0 0 0,-56 84-331 0 0,-8 17 244 0 0,-1 0 0 0 0,1 1 0 0 0,0 0 0 0 0,-1-1-1 0 0,1 1 1 0 0,0-1 0 0 0,0 1 0 0 0,0 0 0 0 0,0-1-1 0 0,0 1 1 0 0,0 0 0 0 0,2-1 0 0 0,5 1-6071 0 0,-1 1 756 0 0,4 0 2020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24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48 760 0 0,'-4'-8'13636'0'0,"11"5"-7788"0"0,30 6-5687 0 0,-5-1 1854 0 0,54-5 455 0 0,117-19-1 0 0,-151 6-1293 0 0,-51 16-688 0 0,-2 4-388 0 0,-2 7 38 0 0,1 1 0 0 0,0 0 0 0 0,0 1-1 0 0,1-1 1 0 0,2 19 0 0 0,8 66 715 0 0,-8-86-765 0 0,38 218 1788 0 0,-36-217-1876 0 0,-2-9 0 0 0,0 0 0 0 0,-1 0 0 0 0,1 0 0 0 0,-1 0 0 0 0,1 1 0 0 0,-1-1 0 0 0,0 4 0 0 0,-1 4 0 0 0,-1-2 0 0 0,2-9 0 0 0,-1 1 0 0 0,1 0 0 0 0,-1 0 0 0 0,0-1 0 0 0,1 1 0 0 0,-1 0 0 0 0,0-1 0 0 0,1 1 0 0 0,-1-1 0 0 0,0 1 0 0 0,0-1 0 0 0,1 1 0 0 0,-1-1 0 0 0,0 1 0 0 0,0-1 0 0 0,0 0 0 0 0,0 1 0 0 0,0-1 0 0 0,0 0 0 0 0,0 0 0 0 0,0 0 0 0 0,1 0 0 0 0,-1 0 0 0 0,0 0 0 0 0,0 0 0 0 0,0 0 0 0 0,-2 0 0 0 0,0 0 0 0 0,-7 0 0 0 0,-292 18 0 0 0,295-18 0 0 0,127-3 0 0 0,90-10 0 0 0,-75 5 0 0 0,-131 8 0 0 0,-5 1 0 0 0,-1 0 0 0 0,5-1 0 0 0,34-4 0 0 0,-24 4-1937 0 0,-13 0 1387 0 0,1 1 0 0 0,0-1-1 0 0,0 0 1 0 0,-1 0 0 0 0,1 0 0 0 0,0 1 0 0 0,-1-1-1 0 0,1 0 1 0 0,0 1 0 0 0,4 4-4402 0 0,-3-2 3402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25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39 808 0 0,'0'-8'2139'0'0,"-1"3"1350"0"0,1 4-3187 0 0,-1-1 0 0 0,0 1 1 0 0,1-1-1 0 0,-1 1 0 0 0,0 0 0 0 0,0-1 1 0 0,0 1-1 0 0,0 0 0 0 0,0 0 0 0 0,0-1 0 0 0,0 1 1 0 0,0 0-1 0 0,-1 0 0 0 0,1 0 0 0 0,0 0 1 0 0,-1 1-1 0 0,1-1 0 0 0,-1 0 0 0 0,1 1 1 0 0,-1-1-1 0 0,1 0 0 0 0,-1 1 0 0 0,1 0 0 0 0,-1-1 1 0 0,0 1-1 0 0,-2 0 0 0 0,-2-1 259 0 0,1 1-1 0 0,-1 0 0 0 0,1 1 1 0 0,-1-1-1 0 0,0 1 1 0 0,1 0-1 0 0,-8 3 1 0 0,-3 1 388 0 0,0 1 0 0 0,0 1 1 0 0,1 1-1 0 0,0 0 0 0 0,-26 20 0 0 0,36-25-685 0 0,0 1-1 0 0,0 0 0 0 0,0 1 0 0 0,0-1 1 0 0,1 1-1 0 0,0 0 0 0 0,0 0 1 0 0,1 0-1 0 0,-1 1 0 0 0,1-1 1 0 0,0 1-1 0 0,0 0 0 0 0,1-1 1 0 0,0 1-1 0 0,0 1 0 0 0,0-1 0 0 0,1 0 1 0 0,-2 11-1 0 0,4-13-189 0 0,-1-1 0 0 0,1 1 0 0 0,0 0 0 0 0,0-1-1 0 0,0 1 1 0 0,0-1 0 0 0,1 1 0 0 0,-1-1 0 0 0,1 1 0 0 0,0-1 0 0 0,0 0-1 0 0,0 0 1 0 0,1 0 0 0 0,-1 0 0 0 0,1 0 0 0 0,-1-1 0 0 0,1 1 0 0 0,0-1-1 0 0,0 1 1 0 0,0-1 0 0 0,4 2 0 0 0,4 2 199 0 0,1 1 0 0 0,0-2-1 0 0,0 0 1 0 0,22 7 0 0 0,-6-6-303 0 0,0-1-1 0 0,1-1 1 0 0,0-1 0 0 0,0-2-1 0 0,0-1 1 0 0,0-1 0 0 0,51-9-1 0 0,-64 7-287 0 0,21-6-12688 0 0,-30 5 9715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25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61 852 0 0,'2'-2'1535'0'0,"7"-4"-4"0"0,-1 0 1 0 0,1 0 0 0 0,0 0-1 0 0,0 1 1 0 0,1 0-1 0 0,0 1 1 0 0,0 0 0 0 0,11-2-1 0 0,-9 3-656 0 0,-1 0 0 0 0,0 1 1 0 0,1 1-1 0 0,-1 0 0 0 0,0 0 0 0 0,1 1 0 0 0,0 1 0 0 0,-1 0 0 0 0,0 0 0 0 0,1 1 1 0 0,-1 1-1 0 0,19 6 0 0 0,-28-8-778 0 0,0-1-1 0 0,-1 1 1 0 0,1 0 0 0 0,0 0 0 0 0,-1 0 0 0 0,1 0-1 0 0,-1 0 1 0 0,1 1 0 0 0,-1-1 0 0 0,0 0 0 0 0,0 1-1 0 0,1-1 1 0 0,-1 1 0 0 0,0-1 0 0 0,0 1 0 0 0,0-1-1 0 0,-1 1 1 0 0,1 0 0 0 0,0-1 0 0 0,-1 1-1 0 0,1 0 1 0 0,-1 0 0 0 0,1 0 0 0 0,-1 0 0 0 0,0-1-1 0 0,0 1 1 0 0,0 0 0 0 0,0 0 0 0 0,0 0 0 0 0,0 0-1 0 0,0 0 1 0 0,-1 2 0 0 0,-2 7 221 0 0,-1 0 0 0 0,0 0 0 0 0,0 0 0 0 0,-9 13 0 0 0,1 1 33 0 0,7-13-302 0 0,-7 21-14 0 0,12-31-35 0 0,-1 0 0 0 0,1 0 0 0 0,0 0 0 0 0,0-1 0 0 0,-1 1 0 0 0,1 0 0 0 0,1 0 0 0 0,-1 0 0 0 0,0 0 0 0 0,0-1 0 0 0,1 1 0 0 0,-1 0 0 0 0,1 0 0 0 0,-1-1 0 0 0,1 1 0 0 0,1 3 0 0 0,1 0 0 0 0,-1-2 0 0 0,0-1 0 0 0,0 1 0 0 0,0 0 0 0 0,0 0 0 0 0,0-1 0 0 0,1 0 0 0 0,-1 1 0 0 0,1-1 0 0 0,0 0 0 0 0,0 0 0 0 0,0-1 0 0 0,0 1 0 0 0,0 0 0 0 0,0-1 0 0 0,0 0 0 0 0,0 0 0 0 0,7 2 0 0 0,7 1 0 0 0,-1-1 0 0 0,20 2 0 0 0,-35-5 0 0 0,43 3 0 0 0,0-1 0 0 0,0-3 0 0 0,72-9 0 0 0,-103 8 0 0 0,2-5-131 0 0,-16 4-504 0 0,-19-9-14784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27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333 13 268 0 0,'16'-12'13844'0'0,"-155"130"-9259"0"0,82-73-3029 0 0,-63 64 0 0 0,116-105-1423 0 0,1-1-1 0 0,0 1 1 0 0,0 0-1 0 0,0 0 1 0 0,0 0-1 0 0,1 0 0 0 0,-1 0 1 0 0,1 1-1 0 0,0-1 1 0 0,1 1-1 0 0,-2 5 1 0 0,2-8-51 0 0,1 0 0 0 0,0 1-1 0 0,0-1 1 0 0,1 0 0 0 0,-1 0 0 0 0,0 1 0 0 0,1-1 0 0 0,-1 0 0 0 0,1 0 0 0 0,0 0 0 0 0,-1 0 0 0 0,1 0 0 0 0,0 0 0 0 0,1 0 0 0 0,-1 0 0 0 0,0 0 0 0 0,0 0 0 0 0,1 0 0 0 0,-1-1 0 0 0,1 1 0 0 0,0 0 0 0 0,-1-1 0 0 0,1 0 0 0 0,0 1 0 0 0,3 1 0 0 0,21 12 494 0 0,0-1 1 0 0,1-1-1 0 0,0-1 1 0 0,32 8 0 0 0,8 4 364 0 0,-14-3 126 0 0,-51-21-1167 0 0,3 3-1203 0 0,1-1-698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29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67 72 0 0,'-3'-7'10630'0'0,"8"7"-9987"0"0,0-1-1 0 0,0 1 1 0 0,0 0-1 0 0,0 0 1 0 0,0 0 0 0 0,0 1-1 0 0,7 1 1 0 0,21 1 993 0 0,-26-3-1426 0 0,163-5 3359 0 0,-145 3-3105 0 0,0-1 0 0 0,0-2 0 0 0,-1 0 0 0 0,42-16 0 0 0,-61 19-336 0 0,3-1 58 0 0,-1 0 1 0 0,1 0-1 0 0,-1-1 1 0 0,6-4-1 0 0,-20 11-4 0 0,0 0-1 0 0,1 1 0 0 0,-1 0 1 0 0,1 1-1 0 0,-11 8 0 0 0,11-5-126 0 0,-1-1 0 0 0,1 1 0 0 0,1 1 0 0 0,-1-1-1 0 0,1 1 1 0 0,1 0 0 0 0,0 0 0 0 0,0 0 0 0 0,1 1-1 0 0,-4 13 1 0 0,4-8 25 0 0,1 0 1 0 0,1 1-1 0 0,0-1 1 0 0,1 0-1 0 0,1 1 0 0 0,2 16 1 0 0,5 11 136 0 0,3-1 1 0 0,1 0 0 0 0,30 71 0 0 0,-33-94-126 0 0,-5-12-32 0 0,-1 0-1 0 0,0 0 1 0 0,3 15-1 0 0,-6-18-51 0 0,-1-3-9 0 0,1 0-1 0 0,0 0 1 0 0,-1 0 0 0 0,1 0 0 0 0,-1 0 0 0 0,1 0 0 0 0,-1 0 0 0 0,0 0 0 0 0,0 0 0 0 0,1 0 0 0 0,-1 0 0 0 0,0 0 0 0 0,0 0 0 0 0,0-1 0 0 0,0 1 0 0 0,0 0-1 0 0,0-1 1 0 0,0 1 0 0 0,0-1 0 0 0,0 1 0 0 0,0-1 0 0 0,0 1 0 0 0,0-1 0 0 0,-1 0 0 0 0,1 1 0 0 0,0-1 0 0 0,0 0 0 0 0,0 0 0 0 0,-1 0 0 0 0,-1 0-1 0 0,-2 0-3 0 0,-16 5-14 0 0,-192 32 1 0 0,150-25 744 0 0,62-12 300 0 0,4 1-822 0 0,23 3 52 0 0,-1 0 1 0 0,1-2-1 0 0,-1-1 1 0 0,29-2-1 0 0,-13 0-77 0 0,46 0-18 0 0,-30-4-3217 0 0,-37 2-1716 0 0,-4 2-2104 0 0,-10-1 3978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35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392 17 392 0 0,'0'0'287'0'0,"1"-1"1"0"0,-1 1-1 0 0,0 0 0 0 0,0-1 1 0 0,0 1-1 0 0,1-1 0 0 0,-1 1 0 0 0,0 0 1 0 0,0-1-1 0 0,0 1 0 0 0,0-1 1 0 0,0 1-1 0 0,0-1 0 0 0,0 1 1 0 0,0-1-1 0 0,0 1 0 0 0,0 0 1 0 0,0-1-1 0 0,0 1 0 0 0,0-1 0 0 0,-1 1 1 0 0,1-1-1 0 0,0 1 0 0 0,0 0 1 0 0,0-1-1 0 0,-1 1 0 0 0,1-1 1 0 0,-1 0-1 0 0,-12-2 3362 0 0,-16 7-1207 0 0,4 3-1426 0 0,-1 0 0 0 0,2 2 0 0 0,-1 2-1 0 0,1 0 1 0 0,-35 22 0 0 0,44-23-625 0 0,-1 1 1 0 0,1 1-1 0 0,1 0 0 0 0,0 1 0 0 0,1 1 1 0 0,0 0-1 0 0,1 1 0 0 0,-14 22 1 0 0,22-31-223 0 0,0 1 0 0 0,1 0 0 0 0,0 0 1 0 0,0 0-1 0 0,0 0 0 0 0,1 1 0 0 0,0-1 0 0 0,1 1 1 0 0,0-1-1 0 0,0 1 0 0 0,0 9 0 0 0,2-11-60 0 0,-1 0-1 0 0,1 0 0 0 0,0 0 0 0 0,1 0 0 0 0,0 0 0 0 0,-1 0 0 0 0,2-1 1 0 0,-1 1-1 0 0,1 0 0 0 0,0-1 0 0 0,0 0 0 0 0,0 0 0 0 0,1 0 0 0 0,6 7 1 0 0,-3-4-6 0 0,0-2 0 0 0,1 1 0 0 0,-1-1 0 0 0,1 0 0 0 0,1 0 1 0 0,-1-1-1 0 0,1 0 0 0 0,0-1 0 0 0,0 0 0 0 0,1-1 1 0 0,-1 1-1 0 0,1-2 0 0 0,-1 1 0 0 0,1-1 0 0 0,12 0 0 0 0,-8-1-19 0 0,1-1 0 0 0,0 0 0 0 0,0-1 0 0 0,-1-1-1 0 0,1-1 1 0 0,-1 0 0 0 0,1 0 0 0 0,-1-2 0 0 0,23-9-1 0 0,-16 4-650 0 0,56-23-2096 0 0,-25 14-7853 0 0,-37 15 7630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6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30 712 0 0,'0'0'4311'0'0,"0"-4"-2671"0"0,0-15 4594 0 0,-2 18-4810 0 0,-6-5-522 0 0,-1 10 3387 0 0,-8 12-3202 0 0,1 1 0 0 0,1 0 0 0 0,0 1 0 0 0,1 1 0 0 0,-18 31 0 0 0,14-16 490 0 0,1 2 0 0 0,-21 61 0 0 0,34-86-1266 0 0,2-7-148 0 0,1 0-1 0 0,0 1 0 0 0,0-1 1 0 0,0 1-1 0 0,1-1 0 0 0,0 0 1 0 0,0 1-1 0 0,0-1 0 0 0,1 6 1 0 0,-2-5-160 0 0,1-1 0 0 0,0 1 0 0 0,0 0 0 0 0,0-1 0 0 0,1 1 0 0 0,-1-1 0 0 0,1 1 0 0 0,0-1 0 0 0,0 1 0 0 0,1-1 0 0 0,-1 0 0 0 0,1 0 0 0 0,0 0 1 0 0,1 1-1 0 0,-1-2 0 0 0,0 1 0 0 0,1 0 0 0 0,0 0 0 0 0,0-1 0 0 0,0 0 0 0 0,4 4 0 0 0,7 1-3 0 0,0-1 0 0 0,1 0 0 0 0,-1-1 0 0 0,1 0 0 0 0,1-1 0 0 0,-1-1 0 0 0,1 0 0 0 0,-1-2 0 0 0,1 1 0 0 0,0-2 0 0 0,0 0 0 0 0,0-1 0 0 0,0-1 0 0 0,0 0 0 0 0,0-1 0 0 0,-1-1 0 0 0,1 0 0 0 0,20-7 0 0 0,-28 6-732 0 0,0 0 1 0 0,0-1-1 0 0,0 0 1 0 0,0 0-1 0 0,7-7 0 0 0,-13 10 356 0 0,1 0 0 0 0,0 0 0 0 0,-1 0 0 0 0,0-1 0 0 0,1 1-1 0 0,-1-1 1 0 0,0 0 0 0 0,0 0 0 0 0,0 1 0 0 0,-1-1 0 0 0,1 0-1 0 0,-1-1 1 0 0,0 1 0 0 0,1 0 0 0 0,-1 0 0 0 0,0-5 0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29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47 664 0 0,'-8'-20'5565'0'0,"7"18"-5236"0"0,0 1-1 0 0,0-1 1 0 0,0 1-1 0 0,0-1 1 0 0,0 1-1 0 0,0-1 0 0 0,0 1 1 0 0,0 0-1 0 0,-1 0 1 0 0,1 0-1 0 0,0 0 1 0 0,-1-1-1 0 0,1 2 1 0 0,-1-1-1 0 0,1 0 1 0 0,-1 0-1 0 0,0 0 1 0 0,1 1-1 0 0,-4-2 0 0 0,0 1 152 0 0,-1 1-1 0 0,1-1 1 0 0,0 1-1 0 0,0 0 1 0 0,0 0-1 0 0,-10 1 0 0 0,-2 3 276 0 0,0 0-1 0 0,0 0 0 0 0,-19 9 0 0 0,18-6-157 0 0,1 1 1 0 0,-1 0-1 0 0,1 2 0 0 0,-19 13 0 0 0,31-19-399 0 0,0 0 0 0 0,0 0 0 0 0,0 1 0 0 0,0 0 0 0 0,1 0 0 0 0,-1 0 0 0 0,1 0 0 0 0,1 1 0 0 0,-1-1 0 0 0,1 1 0 0 0,0 0 0 0 0,0 0 0 0 0,1 0-1 0 0,-1 1 1 0 0,-1 10 0 0 0,3-13-85 0 0,1 0 0 0 0,0 0 0 0 0,0 0 0 0 0,1 0-1 0 0,-1 0 1 0 0,1 0 0 0 0,0 0 0 0 0,0 0 0 0 0,0-1 0 0 0,0 1-1 0 0,1 0 1 0 0,0 0 0 0 0,-1-1 0 0 0,1 1 0 0 0,1-1-1 0 0,-1 0 1 0 0,0 1 0 0 0,1-1 0 0 0,0 0 0 0 0,0-1 0 0 0,4 5-1 0 0,-1-2 32 0 0,1 0 0 0 0,0 0 1 0 0,0 0-1 0 0,0-1 0 0 0,1 0 0 0 0,-1-1 0 0 0,1 1 0 0 0,0-2 0 0 0,10 4 0 0 0,1-3 94 0 0,0 0-1 0 0,0-1 1 0 0,1-1 0 0 0,-1-1 0 0 0,31-3 0 0 0,96-24-3295 0 0,-138 25 2559 0 0,-7 2 457 0 0,66-14-10822 0 0,-49 10 8081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29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1 912 0 0,'-15'-1'18708'0'0,"14"13"-19902"0"0,5 101 7897 0 0,14 62-792 0 0,-17-172-5812 0 0,-1 10 899 0 0,3 5-977 0 0,-2-17-440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2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15 132 0 0,'-35'-15'18669'0'0,"35"15"-18476"0"0,12 11 3342 0 0,26 17-3026 0 0,-18-14 730 0 0,3 3-593 0 0,-9-8-238 0 0,-1 1 0 0 0,16 15 1 0 0,-26-22-345 0 0,0 0 1 0 0,0 1 0 0 0,-1-1 0 0 0,1 0-1 0 0,-1 1 1 0 0,0 0 0 0 0,0-1-1 0 0,0 1 1 0 0,0 0 0 0 0,-1 0 0 0 0,1 0-1 0 0,-1 0 1 0 0,0 1 0 0 0,0 3-1 0 0,-1 3 52 0 0,-2 1-1 0 0,1-1 1 0 0,-1 0-1 0 0,-1 0 1 0 0,0 0-1 0 0,-1-1 1 0 0,0 1-1 0 0,-9 17 0 0 0,-4 10 343 0 0,2-6 59 0 0,11-24-251 0 0,-1 1 0 0 0,2 0 0 0 0,-4 11-1 0 0,6-19-229 0 0,-2 2 819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3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79 180 0 0,'-16'-12'9141'0'0,"30"7"-1447"0"0,2 2-8890 0 0,148-29 5636 0 0,-155 31-4213 0 0,-1 0 30 0 0,0 0 1 0 0,1 0-1 0 0,-1-1 0 0 0,-1 0 0 0 0,1-1 1 0 0,0 0-1 0 0,-1 0 0 0 0,11-6 0 0 0,-17 8 443 0 0,-2 2-689 0 0,-1-1-1 0 0,0 0 1 0 0,1 0-1 0 0,-1 1 1 0 0,1-1-1 0 0,-1 1 1 0 0,1-1-1 0 0,-1 1 0 0 0,1 0 1 0 0,-1-1-1 0 0,1 1 1 0 0,0 0-1 0 0,-2 1 1 0 0,2-1 6 0 0,-2 1 5 0 0,0 0-1 0 0,0 0 0 0 0,1 1 1 0 0,-1-1-1 0 0,1 1 0 0 0,0-1 0 0 0,-1 1 1 0 0,1 0-1 0 0,1 0 0 0 0,-1 0 0 0 0,0 0 1 0 0,1 0-1 0 0,-1 0 0 0 0,1 0 1 0 0,0 1-1 0 0,0-1 0 0 0,0 5 0 0 0,-2 5 123 0 0,2 0 0 0 0,0 26 0 0 0,1-36-124 0 0,2 29 317 0 0,1 1 1 0 0,2-1-1 0 0,13 44 0 0 0,-10-42 17 0 0,10 19 230 0 0,-7-27-55 0 0,-11-25-398 0 0,-1 0-131 0 0,0 0 0 0 0,0 0 0 0 0,0-1 0 0 0,0 1 0 0 0,0 0 0 0 0,0-1 0 0 0,0 1 0 0 0,-1-1 0 0 0,1 1 0 0 0,0-1 0 0 0,0 0 0 0 0,-1 1 0 0 0,1-1 0 0 0,-3 0 0 0 0,-22 1-41 0 0,-34 6 0 0 0,5 0 33 0 0,-113 14 1187 0 0,141-12 1976 0 0,52-6-3198 0 0,0 0-1 0 0,0-2 1 0 0,0-1 0 0 0,40-5-1 0 0,-2 0-3278 0 0,-2 5-3799 0 0,-45 1 3613 0 0,-1-2 506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3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0 313 548 0 0,'0'0'1126'0'0,"0"-2"227"0"0,1-20 3016 0 0,0 0 0 0 0,5-21 0 0 0,-3 27-2772 0 0,1 0 0 0 0,0-1 0 0 0,9-19 0 0 0,-8 27-1209 0 0,-1-1 0 0 0,1 1 0 0 0,0 0 0 0 0,1 0 0 0 0,0 1 0 0 0,0-1-1 0 0,1 2 1 0 0,0-1 0 0 0,1 1 0 0 0,-1 0 0 0 0,1 0 0 0 0,1 1-1 0 0,-1 0 1 0 0,1 0 0 0 0,10-4 0 0 0,-15 8-296 0 0,0 0 0 0 0,0 1 0 0 0,0-1 0 0 0,0 1-1 0 0,0 0 1 0 0,0 0 0 0 0,1 1 0 0 0,-1-1 0 0 0,0 1 0 0 0,0 0 0 0 0,1 0 0 0 0,-1 0 0 0 0,0 0-1 0 0,1 1 1 0 0,-1 0 0 0 0,0 0 0 0 0,0 0 0 0 0,0 0 0 0 0,0 1 0 0 0,0 0 0 0 0,0 0 0 0 0,0 0-1 0 0,0 0 1 0 0,-1 0 0 0 0,1 1 0 0 0,-1-1 0 0 0,5 5 0 0 0,-8-6-87 0 0,1 0 0 0 0,-1 0 0 0 0,0 0 0 0 0,0-1 0 0 0,1 1 0 0 0,-1 0 0 0 0,0 0 0 0 0,0 0 0 0 0,0 0 0 0 0,0-1 0 0 0,0 1 0 0 0,0 0 0 0 0,0 0 0 0 0,0 0 0 0 0,0 0 0 0 0,-1-1 0 0 0,1 1 0 0 0,0 0 0 0 0,0 0 0 0 0,-1 0 0 0 0,1-1 0 0 0,-1 2 0 0 0,-10 17-175 0 0,1-8-88 0 0,0 0 0 0 0,0-1 0 0 0,-1 0-1 0 0,-23 16 1 0 0,12-10-253 0 0,20-14 451 0 0,0 0 0 0 0,1-1-1 0 0,-1 1 1 0 0,0 0 0 0 0,1 0 0 0 0,0 0-1 0 0,-1 0 1 0 0,1 0 0 0 0,0 1 0 0 0,-1 2-1 0 0,2-4 19 0 0,1 1 24 0 0,5 4 29 0 0,0 0 0 0 0,1-1 0 0 0,-1 0 0 0 0,1 0-1 0 0,0 0 1 0 0,11 4 0 0 0,52 21 210 0 0,-49-22-89 0 0,0 1 0 0 0,30 17 1 0 0,-16 0 88 0 0,-32-24-194 0 0,-1 0 0 0 0,0 0 0 0 0,0 0 1 0 0,0 1-1 0 0,-1-1 0 0 0,1 0 0 0 0,-1 1 0 0 0,1-1 0 0 0,-1 1 0 0 0,0 0 0 0 0,0-1 0 0 0,2 6 0 0 0,-3-7-17 0 0,0 1 1 0 0,0-1-1 0 0,0 1 1 0 0,-1-1-1 0 0,1 1 0 0 0,0-1 1 0 0,-1 1-1 0 0,1-1 0 0 0,-1 1 1 0 0,1-1-1 0 0,-1 0 1 0 0,0 1-1 0 0,1-1 0 0 0,-1 0 1 0 0,0 1-1 0 0,0-1 0 0 0,0 0 1 0 0,0 0-1 0 0,0 0 0 0 0,0 0 1 0 0,-1 0-1 0 0,1 0 1 0 0,0 0-1 0 0,-3 1 0 0 0,0 1 10 0 0,-1 0 0 0 0,0-1-1 0 0,-1 1 1 0 0,1-1 0 0 0,-6 2-1 0 0,-14 1 17 0 0,-1 0-1 0 0,1-2 0 0 0,-1 0 0 0 0,-33-2 0 0 0,-103-13-483 0 0,146 8-1662 0 0,16 4 1983 0 0,0 0 1 0 0,0-1 0 0 0,0 1-1 0 0,0 0 1 0 0,0 0-1 0 0,0 0 1 0 0,0-1-1 0 0,0 1 1 0 0,0 0-1 0 0,0 0 1 0 0,0 0-1 0 0,0 0 1 0 0,0-1-1 0 0,0 1 1 0 0,0 0-1 0 0,1 0 1 0 0,-1 0-1 0 0,0 0 1 0 0,3-2-2783 0 0,15-4-2999 0 0,-4 4 4918 0 0,4-2-1714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4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0 424 0 0,'23'9'10692'0'0,"-20"-6"-9954"0"0,0 0-1 0 0,0 1 1 0 0,0-1 0 0 0,-1 0 0 0 0,1 1 0 0 0,-1 0 0 0 0,0 0 0 0 0,0-1 0 0 0,0 1 0 0 0,0 0 0 0 0,-1 1-1 0 0,0-1 1 0 0,2 6 0 0 0,8 62 3772 0 0,-10-65-4034 0 0,12 94 3748 0 0,-13-97-5271 0 0,2 4-1027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5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21 32 0 0,'-16'-20'14167'0'0,"20"22"-13040"0"0,8 6-288 0 0,-1 1 0 0 0,0 1 0 0 0,0 0 0 0 0,-1 0 0 0 0,-1 1 0 0 0,10 13-1 0 0,27 29 1405 0 0,-32-38-1600 0 0,-7-7-234 0 0,0-1 0 0 0,0 0 0 0 0,0 0 0 0 0,1-1 0 0 0,0 1 0 0 0,0-2 0 0 0,0 1 0 0 0,1-1 1 0 0,15 6-1 0 0,-21-11-307 0 0,0 0 1 0 0,0 0 0 0 0,0 0 0 0 0,0 0 0 0 0,-1 0-1 0 0,1-1 1 0 0,0 1 0 0 0,0-1 0 0 0,0 0 0 0 0,-1 0-1 0 0,1 0 1 0 0,0 0 0 0 0,-1 0 0 0 0,1-1 0 0 0,-1 1 0 0 0,1-1-1 0 0,-1 0 1 0 0,0 1 0 0 0,0-1 0 0 0,0 0 0 0 0,3-4-1 0 0,7-6 184 0 0,-1-1-1 0 0,13-21 0 0 0,-18 24-96 0 0,4-4-230 0 0,-1 0-1 0 0,10-21 1 0 0,-18 34-296 0 0,-1 1 1 0 0,1-1-1 0 0,-1 1 1 0 0,0-1-1 0 0,1 1 1 0 0,-1-1-1 0 0,1 1 1 0 0,-1 0-1 0 0,1-1 1 0 0,-1 1-1 0 0,1 0 1 0 0,0-1-1 0 0,-1 1 1 0 0,1 0-1 0 0,-1 0 1 0 0,1-1-1 0 0,0 1 1 0 0,-1 0-1 0 0,1 0 1 0 0,-1 0-1 0 0,1 0 1 0 0,0 0-1 0 0,-1 0 1 0 0,1 0-1 0 0,0 0 1 0 0,-1 0-1 0 0,1 0 1 0 0,0 0-1 0 0,-1 0 1 0 0,1 1-1 0 0,-1-1 1 0 0,1 0-1 0 0,0 0 0 0 0,-1 1 1 0 0,2 0-1 0 0,-1-1-429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6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33 604 0 0,'-2'-5'13923'0'0,"21"3"-8743"0"0,43 0-5223 0 0,-43 1 1884 0 0,-12 1-1663 0 0,54-2 1531 0 0,-1-2-1 0 0,59-12 1 0 0,-117 16-1547 0 0,-2 1-159 0 0,0 0-1 0 0,0 0 1 0 0,0-1-1 0 0,-1 1 1 0 0,1 0-1 0 0,0 0 0 0 0,0 0 1 0 0,-1 0-1 0 0,1 0 1 0 0,0-1-1 0 0,-1 1 1 0 0,1 0-1 0 0,-1 0 1 0 0,1-1-1 0 0,-1 1 1 0 0,0 0-1 0 0,0 0 1 0 0,0 0 2 0 0,0 0-1 0 0,0 1 1 0 0,0-1 0 0 0,0 0 0 0 0,0 0-1 0 0,1 1 1 0 0,-1-1 0 0 0,0 0 0 0 0,1 1 0 0 0,-1-1-1 0 0,1 2 1 0 0,-2 11 140 0 0,0 1 1 0 0,1-1-1 0 0,1 0 1 0 0,1 0-1 0 0,0 0 0 0 0,1 0 1 0 0,0 0-1 0 0,1 0 0 0 0,0 0 1 0 0,1 0-1 0 0,9 17 0 0 0,29 52 907 0 0,-41-82-943 0 0,-2-1-103 0 0,1 1 0 0 0,-1 0-1 0 0,0 0 1 0 0,1-1 0 0 0,-1 1-1 0 0,0 0 1 0 0,1-1 0 0 0,-1 1 0 0 0,0-1-1 0 0,0 1 1 0 0,0-1 0 0 0,1 1-1 0 0,-1-1 1 0 0,0 1 0 0 0,0-1 0 0 0,0 0-1 0 0,0 0 1 0 0,0 1 0 0 0,0-1 0 0 0,0 0-1 0 0,-1 0 1 0 0,-22 4 42 0 0,23-4-45 0 0,-304 36 398 0 0,284-31-73 0 0,21-5-310 0 0,0 0 0 0 0,0 1 0 0 0,0-1 0 0 0,0 0 0 0 0,1 0 0 0 0,-1 1 0 0 0,0-1 0 0 0,0 0 0 0 0,0 0 0 0 0,0 0 0 0 0,0 0 0 0 0,0 1-1 0 0,1-1 1 0 0,-1 0 0 0 0,0 0 0 0 0,0 0 0 0 0,0 0 0 0 0,1 0 0 0 0,-1 1 0 0 0,0-1 0 0 0,0 0 0 0 0,0 0 0 0 0,1 0 0 0 0,-1 0 0 0 0,0 0 0 0 0,0 0 0 0 0,0 0 0 0 0,1 0 0 0 0,-1 0 0 0 0,0 0-1 0 0,0 0 1 0 0,1 0 0 0 0,-1 0 0 0 0,0 0 0 0 0,0 0 0 0 0,0 0 0 0 0,1 0 0 0 0,-1 0 0 0 0,42 3 673 0 0,176-4-339 0 0,-78-2-212 0 0,-121 3-757 0 0,10 0-4979 0 0,37 4 0 0 0,-50-3 2100 0 0,0-2 503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6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23 300 0 0,'-11'-7'1961'0'0,"9"5"-978"0"0,0 0 1 0 0,-1 0-1 0 0,1 1 1 0 0,-1-1-1 0 0,1 1 0 0 0,-1 0 1 0 0,0 0-1 0 0,1 0 0 0 0,-5-1 1 0 0,5 2-723 0 0,0 0-1 0 0,0 1 1 0 0,1-1 0 0 0,-1 0-1 0 0,0 1 1 0 0,1-1 0 0 0,-1 1-1 0 0,0 0 1 0 0,1 0 0 0 0,-1-1 0 0 0,1 1-1 0 0,-1 0 1 0 0,1 0 0 0 0,-1 0-1 0 0,1 1 1 0 0,0-1 0 0 0,-1 0 0 0 0,1 0-1 0 0,-2 3 1 0 0,-5 6 626 0 0,0-1 1 0 0,0 2-1 0 0,0-1 1 0 0,2 1-1 0 0,-1 0 1 0 0,-8 22-1 0 0,13-29-691 0 0,1 1 0 0 0,-1 0-1 0 0,1-1 1 0 0,1 1 0 0 0,-1 0 0 0 0,1 0 0 0 0,-1 0-1 0 0,2 0 1 0 0,-1 0 0 0 0,0 0 0 0 0,1-1 0 0 0,0 1-1 0 0,0 0 1 0 0,0 0 0 0 0,1-1 0 0 0,0 1 0 0 0,0-1-1 0 0,0 1 1 0 0,0-1 0 0 0,1 0 0 0 0,3 5 0 0 0,0-1-11 0 0,0-1 0 0 0,0 0 1 0 0,1-1-1 0 0,-1 0 0 0 0,2 0 1 0 0,-1 0-1 0 0,0-1 0 0 0,1 0 1 0 0,0 0-1 0 0,1-1 0 0 0,-1 0 1 0 0,1-1-1 0 0,-1 0 0 0 0,1 0 1 0 0,17 3-1 0 0,-13-4-237 0 0,1-1 0 0 0,-1 0 0 0 0,1-1 0 0 0,-1-1 0 0 0,0 0 0 0 0,1 0 0 0 0,-1-2 1 0 0,0 1-1 0 0,0-2 0 0 0,17-6 0 0 0,-19 6-801 0 0,31-14-1014 0 0,-17 2-7260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7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45 20 0 0,'-40'-5'3245'0'0,"4"1"11489"0"0,64 0-12301 0 0,-3-2-1028 0 0,84-3 2543 0 0,-38-4-6863 0 0,-64 10 807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6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57 12 0 0,'-52'4'2603'0'0,"-6"2"16719"0"0,68-7-18215 0 0,53-6 2007 0 0,76-20 0 0 0,-124 23-3292 0 0,23-8-877 0 0,-35 11 338 0 0,0 0 0 0 0,-1-1 0 0 0,1 0 0 0 0,-1 0-1 0 0,0 0 1 0 0,1 0 0 0 0,1-2 0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7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85 114 164 0 0,'-65'-15'6066'0'0,"50"12"-2834"0"0,15 3-3131 0 0,0 0 0 0 0,0 0 0 0 0,0 0 0 0 0,-1-1 0 0 0,1 1-1 0 0,0 0 1 0 0,0 0 0 0 0,0 0 0 0 0,-1 0 0 0 0,1 0 0 0 0,0 0 0 0 0,0 0 0 0 0,0 0-1 0 0,0 0 1 0 0,0-1 0 0 0,-1 1 0 0 0,1 0 0 0 0,0 0 0 0 0,0 0 0 0 0,0 0 0 0 0,0 0-1 0 0,0-1 1 0 0,0 1 0 0 0,-1 0 0 0 0,1 0 0 0 0,0 0 0 0 0,0-1 0 0 0,0 1 0 0 0,0 0-1 0 0,0 0 1 0 0,0 0 0 0 0,0 0 0 0 0,0-1 0 0 0,0 1 0 0 0,0 0 0 0 0,0 0 0 0 0,0 0-1 0 0,0-1 1 0 0,0 1 0 0 0,0 0 0 0 0,0 0 0 0 0,0 0 0 0 0,0-1 0 0 0,0 1 0 0 0,0 0-1 0 0,1 0 1 0 0,-1 0 0 0 0,0 0 0 0 0,0-1 0 0 0,0 1 0 0 0,0 0 0 0 0,0 0 0 0 0,0 0-1 0 0,1 0 1 0 0,-1 0 0 0 0,0-1 0 0 0,0 1 0 0 0,0 0 0 0 0,0 0 0 0 0,1 0 0 0 0,-1 0-1 0 0,9-7 1576 0 0,6 0-540 0 0,1 1 0 0 0,0 0 0 0 0,1 1-1 0 0,-1 1 1 0 0,32-3 0 0 0,-23 3-302 0 0,119-16 2312 0 0,-35 7-976 0 0,-96 11-1713 0 0,38-4-3094 0 0,-17 12-8472 0 0,-28-4 8182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7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22 752 0 0,'17'-4'5113'0'0,"112"-12"6126"0"0,-115 15-10328 0 0,-1 1 0 0 0,1 0 0 0 0,0 1 0 0 0,-1 1-1 0 0,1 0 1 0 0,-1 1 0 0 0,24 8 0 0 0,-33-9-702 0 0,0 0-1 0 0,-1 0 1 0 0,1 1 0 0 0,-1-1-1 0 0,1 1 1 0 0,-1 0 0 0 0,0 0-1 0 0,0 0 1 0 0,0 0 0 0 0,-1 0-1 0 0,1 1 1 0 0,-1-1 0 0 0,1 1-1 0 0,1 6 1 0 0,-3-9-175 0 0,-1 0 0 0 0,0 0-1 0 0,0 0 1 0 0,0 0 0 0 0,0 0 0 0 0,0 0-1 0 0,0 0 1 0 0,0 0 0 0 0,0 0 0 0 0,0 0-1 0 0,0 0 1 0 0,0 0 0 0 0,-1-1 0 0 0,1 1-1 0 0,0 0 1 0 0,-1 0 0 0 0,0 1 0 0 0,0 1 63 0 0,-3 12 134 0 0,-1-1-1 0 0,-1 1 1 0 0,0-1-1 0 0,-1 0 1 0 0,-16 23 0 0 0,15-25-106 0 0,0 1 1 0 0,1 0-1 0 0,1 0 1 0 0,0 1 0 0 0,0 0-1 0 0,-4 17 1 0 0,10-28-94 0 0,-1 0 1 0 0,1 0-1 0 0,-1 1 1 0 0,1-1-1 0 0,0 0 0 0 0,0 0 1 0 0,0 0-1 0 0,1 0 1 0 0,-1 1-1 0 0,1-1 1 0 0,0 0-1 0 0,0 0 0 0 0,0 0 1 0 0,0 0-1 0 0,0 0 1 0 0,0 0-1 0 0,1-1 1 0 0,0 1-1 0 0,-1 0 1 0 0,1-1-1 0 0,0 1 0 0 0,0-1 1 0 0,1 0-1 0 0,-1 1 1 0 0,0-1-1 0 0,1 0 1 0 0,-1-1-1 0 0,1 1 0 0 0,0 0 1 0 0,0-1-1 0 0,-1 1 1 0 0,1-1-1 0 0,0 0 1 0 0,4 1-1 0 0,10 3 196 0 0,0-1 0 0 0,0 0 0 0 0,0-2 0 0 0,32 1 0 0 0,-45-2-225 0 0,17 0-3 0 0,7-3 0 0 0,-3 0 0 0 0,-9 1-83 0 0,10-3-1629 0 0,-21 2 1310 0 0,-4 1-654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45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715 133 380 0 0,'5'-4'668'0'0,"-1"0"-1"0"0,-1-1 1 0 0,1 1-1 0 0,-1-1 1 0 0,1 1-1 0 0,-1-1 1 0 0,0 0-1 0 0,-1 0 1 0 0,0-1-1 0 0,4-8 1 0 0,-6 13-506 0 0,0-1 0 0 0,0 1 0 0 0,0 0 0 0 0,0-1 0 0 0,0 1 0 0 0,-1 0 0 0 0,1-1 0 0 0,0 1 1 0 0,-1 0-1 0 0,1-1 0 0 0,-1 1 0 0 0,1 0 0 0 0,-1 0 0 0 0,1 0 0 0 0,-1-1 0 0 0,0 1 0 0 0,0 0 0 0 0,0 0 1 0 0,1 0-1 0 0,-1 0 0 0 0,0 0 0 0 0,0 0 0 0 0,0 1 0 0 0,-1-1 0 0 0,1 0 0 0 0,-1 0 0 0 0,-31-16 1872 0 0,16 11-1565 0 0,-1 2 0 0 0,1 0 1 0 0,-1 1-1 0 0,0 0 0 0 0,0 2 0 0 0,-25 0 1 0 0,-108 14 754 0 0,133-10-1084 0 0,-36 5 285 0 0,0 2-1 0 0,1 2 0 0 0,0 3 1 0 0,-59 25-1 0 0,107-38-345 0 0,-1 1 0 0 0,1-1 0 0 0,0 1 0 0 0,-1 0 0 0 0,1 1 0 0 0,1-1 0 0 0,-8 8 0 0 0,11-10-56 0 0,0 0 0 0 0,0 0 0 0 0,1 0 0 0 0,-1 0 0 0 0,0 0 0 0 0,1 0 0 0 0,-1 0 0 0 0,0 0 0 0 0,1 0 1 0 0,0 0-1 0 0,-1 1 0 0 0,1-1 0 0 0,0 0 0 0 0,-1 0 0 0 0,1 1 0 0 0,0-1 0 0 0,0 0 0 0 0,0 0 0 0 0,0 1 0 0 0,0-1 0 0 0,0 0 0 0 0,1 1 1 0 0,-1-1-1 0 0,0 0 0 0 0,1 0 0 0 0,-1 0 0 0 0,0 1 0 0 0,1-1 0 0 0,0 0 0 0 0,-1 0 0 0 0,1 0 0 0 0,0 0 0 0 0,-1 0 0 0 0,1 0 1 0 0,0 0-1 0 0,0 0 0 0 0,0 0 0 0 0,0 0 0 0 0,0-1 0 0 0,2 2 0 0 0,13 11 125 0 0,1-2 0 0 0,-1-1 0 0 0,2 0 0 0 0,24 10 0 0 0,81 26 325 0 0,-91-34-343 0 0,21 6 62 0 0,115 44 356 0 0,-135-48-377 0 0,-2 1 0 0 0,60 39 0 0 0,-86-51-133 0 0,-1 1 0 0 0,1 0 0 0 0,0-1 0 0 0,-1 2-1 0 0,0-1 1 0 0,0 0 0 0 0,0 1 0 0 0,-1 0 0 0 0,0 0 0 0 0,0 0 0 0 0,0 0 0 0 0,0 1 0 0 0,-1-1 0 0 0,0 1 0 0 0,3 9 0 0 0,-4-11-5 0 0,-1 0 1 0 0,0 1-1 0 0,0-1 0 0 0,0 0 0 0 0,-1 0 0 0 0,1 0 1 0 0,-1 0-1 0 0,0 0 0 0 0,0 0 0 0 0,0 0 1 0 0,-1 0-1 0 0,1-1 0 0 0,-1 1 0 0 0,0 0 0 0 0,0-1 1 0 0,0 1-1 0 0,0-1 0 0 0,-1 0 0 0 0,0 1 1 0 0,1-1-1 0 0,-1-1 0 0 0,0 1 0 0 0,-4 3 0 0 0,-4 2 24 0 0,-1 0 0 0 0,0-1-1 0 0,0 0 1 0 0,-1-1 0 0 0,0 0-1 0 0,0-1 1 0 0,0-1-1 0 0,-1 0 1 0 0,1 0 0 0 0,-24 1-1 0 0,-2-1 38 0 0,-1-1-1 0 0,-62-6 0 0 0,-48-14 44 0 0,129 13-355 0 0,0-2 0 0 0,-1 0 0 0 0,2-1 0 0 0,-40-19 0 0 0,60 26 93 0 0,-1 0-1 0 0,1 0 0 0 0,-1 0 1 0 0,1 0-1 0 0,-1-1 0 0 0,1 1 0 0 0,-1 0 1 0 0,1 0-1 0 0,0-1 0 0 0,-1 1 0 0 0,1 0 1 0 0,-1-1-1 0 0,1 1 0 0 0,0 0 0 0 0,-1-1 1 0 0,1 1-1 0 0,0-1 0 0 0,-1 1 1 0 0,1-1-1 0 0,0 1 0 0 0,0-1 0 0 0,-1 1 1 0 0,1-1-1 0 0,0 1 0 0 0,0-1 0 0 0,0 1 1 0 0,0-1-1 0 0,0 1 0 0 0,0-1 1 0 0,0 0 41 0 0,1 0 1 0 0,-1 1 0 0 0,1-1-1 0 0,-1 0 1 0 0,1 1 0 0 0,-1-1 0 0 0,1 1-1 0 0,0-1 1 0 0,-1 1 0 0 0,1-1-1 0 0,0 1 1 0 0,0-1 0 0 0,-1 1 0 0 0,1 0-1 0 0,0-1 1 0 0,1 1 0 0 0,34-8-4314 0 0,-14 6 1588 0 0,7 0 403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46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10 136 0 0,'-4'-7'8015'0'0,"-1"13"-7502"0"0,1 0 0 0 0,-1 0 1 0 0,1 1-1 0 0,1-1 0 0 0,-1 1 1 0 0,1 0-1 0 0,0 0 0 0 0,1 0 1 0 0,-1 0-1 0 0,1 0 0 0 0,1 1 1 0 0,0-1-1 0 0,0 0 0 0 0,0 1 1 0 0,1 12-1 0 0,0-4 132 0 0,1 0 1 0 0,1 0-1 0 0,1-1 1 0 0,0 1 0 0 0,1 0-1 0 0,9 24 1 0 0,-9-30-384 0 0,1-1 0 0 0,0-1 0 0 0,1 1 0 0 0,-1-1 0 0 0,2 1 0 0 0,-1-2 0 0 0,1 1 1 0 0,0-1-1 0 0,0 0 0 0 0,1 0 0 0 0,0-1 0 0 0,1 0 0 0 0,-1-1 0 0 0,15 8 0 0 0,-16-10-144 0 0,1 1 0 0 0,0-1 0 0 0,-1-1 0 0 0,1 0 0 0 0,0 0 0 0 0,1 0 0 0 0,-1-1 0 0 0,0 0 0 0 0,0 0 0 0 0,0-1 0 0 0,1 0 0 0 0,-1-1 0 0 0,0 0 0 0 0,0 0 0 0 0,0-1 0 0 0,0 0 0 0 0,0 0 0 0 0,11-5 0 0 0,-13 4-80 0 0,-1-1-1 0 0,0 1 1 0 0,0-1-1 0 0,0 0 0 0 0,0 0 1 0 0,-1 0-1 0 0,1-1 1 0 0,-1 0-1 0 0,0 0 0 0 0,0 0 1 0 0,-1 0-1 0 0,0 0 0 0 0,0-1 1 0 0,0 0-1 0 0,0 1 1 0 0,-1-1-1 0 0,0 0 0 0 0,0 0 1 0 0,0-7-1 0 0,0 5 0 0 0,0-1 0 0 0,-1 0 0 0 0,-1 0 0 0 0,1 1 0 0 0,-2-1 0 0 0,1 0 0 0 0,-1 0 0 0 0,0 1 0 0 0,-1-1 0 0 0,0 0 0 0 0,0 1 1 0 0,-1-1-1 0 0,-4-7 0 0 0,-1-3-54 0 0,-9-14-2385 0 0,19 27-2223 0 0,-1-1 3175 0 0,10 2-5070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46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54 116 6273 0 0,'1'-1'441'0'0,"-1"0"0"0"0,1 1 1 0 0,0-1-1 0 0,-1 0 1 0 0,1 1-1 0 0,0-1 1 0 0,-1 1-1 0 0,1-1 1 0 0,0 1-1 0 0,0-1 1 0 0,-1 1-1 0 0,1 0 0 0 0,0-1 1 0 0,0 1-1 0 0,0 0 1 0 0,-1 0-1 0 0,1-1 1 0 0,0 1-1 0 0,0 0 1 0 0,0 0-1 0 0,0 0 1 0 0,0 0-1 0 0,0 0 0 0 0,1 1 1 0 0,0-1-151 0 0,-1 1 0 0 0,1 0 0 0 0,-1-1 0 0 0,1 1 1 0 0,-1 0-1 0 0,1 0 0 0 0,-1 0 0 0 0,0 1 0 0 0,1-1 0 0 0,-1 0 0 0 0,0 0 1 0 0,1 2-1 0 0,5 7-263 0 0,-1-1 0 0 0,0 1 1 0 0,5 14-1 0 0,-6-14 1088 0 0,79 177 2048 0 0,-55-120-1980 0 0,-13-33-195 0 0,-2 1 0 0 0,-1 1 0 0 0,11 52 0 0 0,-24-87-925 0 0,0 0-1 0 0,1 0 1 0 0,-1 0-1 0 0,0 0 1 0 0,1 0-1 0 0,-1 0 1 0 0,0 0 0 0 0,0 0-1 0 0,0 0 1 0 0,0 0-1 0 0,0 0 1 0 0,0 0-1 0 0,0 0 1 0 0,0 0-1 0 0,-1 0 1 0 0,1 0-1 0 0,0 0 1 0 0,-1 0-1 0 0,1 0 1 0 0,0 0-1 0 0,-1 1 1 0 0,-4 6 538 0 0,2-9-485 0 0,-2-1-113 0 0,0 0-1 0 0,0-1 1 0 0,0 1-1 0 0,0-1 1 0 0,1-1-1 0 0,-1 1 0 0 0,-5-6 1 0 0,-32-34-7 0 0,24 24 1 0 0,-13-13 2 0 0,1-1 0 0 0,2-1 0 0 0,1-2 0 0 0,-28-50 0 0 0,51 80 0 0 0,1-1 0 0 0,0 1 0 0 0,1-1 0 0 0,-1 0 0 0 0,1 0 0 0 0,1 0 0 0 0,-1 0 0 0 0,1 0 0 0 0,1 0 0 0 0,-1 0 0 0 0,1 0 0 0 0,0 0 0 0 0,1 0 0 0 0,0-1 0 0 0,0 1 0 0 0,0 0 0 0 0,1 0 0 0 0,0 0 0 0 0,5-9 0 0 0,-2 5 0 0 0,1 0 0 0 0,1 0 0 0 0,0 1 0 0 0,1 0 0 0 0,-1 0 0 0 0,2 1 0 0 0,-1 0 0 0 0,2 1 0 0 0,-1 0 0 0 0,16-10 0 0 0,-7 5 0 0 0,2 2 0 0 0,-1 0 0 0 0,2 1 0 0 0,-1 0 0 0 0,25-6 0 0 0,-33 12 0 0 0,-1 2 0 0 0,0-1 0 0 0,1 1 0 0 0,0 1 0 0 0,-1 0 0 0 0,1 0 0 0 0,0 1 0 0 0,0 1 0 0 0,-1 0 0 0 0,1 0 0 0 0,19 6 0 0 0,-29-6 0 0 0,0-1 0 0 0,0 1 0 0 0,1 0 0 0 0,-1 0 0 0 0,0 0 0 0 0,0 0 0 0 0,0 0 0 0 0,0 0 0 0 0,0 1 0 0 0,0-1 0 0 0,-1 0 0 0 0,1 1 0 0 0,0 0 0 0 0,-1-1 0 0 0,1 1 0 0 0,-1 0 0 0 0,1 0 0 0 0,-1 0 0 0 0,0 0 0 0 0,0 0 0 0 0,0 0 0 0 0,0 0 0 0 0,0 0 0 0 0,-1 1 0 0 0,1-1 0 0 0,0 0 0 0 0,-1 0 0 0 0,0 1 0 0 0,0-1 0 0 0,1 0 0 0 0,-1 1 0 0 0,-1-1 0 0 0,1 4 0 0 0,-2 0 0 0 0,1 0 0 0 0,-1-1 0 0 0,0 1 0 0 0,0 0 0 0 0,-1-1 0 0 0,1 0 0 0 0,-1 0 0 0 0,-1 0 0 0 0,1 0 0 0 0,-1 0 0 0 0,1 0 0 0 0,-8 6 0 0 0,-8 5 0 0 0,-1-1 0 0 0,0-1 0 0 0,-1 0 0 0 0,0-2 0 0 0,-42 19 0 0 0,11-11 0 0 0,-81 22 0 0 0,90-32-10682 0 0,73-12 7000 0 0,0 0 528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47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0 548 0 0,'-6'7'1597'0'0,"1"-1"1"0"0,0 1-1 0 0,0 0 0 0 0,0 0 1 0 0,1 1-1 0 0,0 0 0 0 0,0 0 1 0 0,1 0-1 0 0,0 0 0 0 0,-3 15 0 0 0,5-20-1295 0 0,1 1-1 0 0,-1-1 1 0 0,1 0-1 0 0,0 1 0 0 0,0-1 1 0 0,0 0-1 0 0,1 1 0 0 0,-1-1 1 0 0,1 0-1 0 0,0 0 0 0 0,0 1 1 0 0,0-1-1 0 0,0 0 0 0 0,0 0 1 0 0,1 0-1 0 0,0 0 1 0 0,-1 0-1 0 0,1-1 0 0 0,0 1 1 0 0,0 0-1 0 0,0-1 0 0 0,1 1 1 0 0,-1-1-1 0 0,1 0 0 0 0,-1 0 1 0 0,1 0-1 0 0,0 0 0 0 0,0 0 1 0 0,0-1-1 0 0,5 3 1 0 0,-5-3-111 0 0,-1 0 0 0 0,0 0 1 0 0,1 0-1 0 0,0 0 1 0 0,-1-1-1 0 0,1 1 1 0 0,-1-1-1 0 0,1 0 1 0 0,0 1-1 0 0,-1-1 1 0 0,1 0-1 0 0,0-1 1 0 0,-1 1-1 0 0,1 0 1 0 0,2-2-1 0 0,-5 2-174 0 0,1 0-1 0 0,-1 0 1 0 0,0 0 0 0 0,1 0-1 0 0,-1 0 1 0 0,0 0 0 0 0,1-1-1 0 0,-1 1 1 0 0,0 0 0 0 0,0 0-1 0 0,1 0 1 0 0,-1-1 0 0 0,0 1-1 0 0,0 0 1 0 0,1 0 0 0 0,-1 0-1 0 0,0-1 1 0 0,0 1 0 0 0,0 0-1 0 0,1-1 1 0 0,-1 1 0 0 0,0 0-1 0 0,0-1 1 0 0,0 1 0 0 0,0 0-1 0 0,0 0 1 0 0,0-1 0 0 0,0 1-1 0 0,0 0 1 0 0,0-1 0 0 0,0 1-1 0 0,0 0 1 0 0,0-1 0 0 0,0 1-1 0 0,0 0 1 0 0,0-1 0 0 0,0 1-1 0 0,0 0 1 0 0,0-1 0 0 0,0 0-1 0 0,-8-12 86 0 0,5 10-225 0 0,0 0 0 0 0,-1 0 1 0 0,1 0-1 0 0,-1 1 0 0 0,1-1 1 0 0,-1 1-1 0 0,0 0 0 0 0,0 0 0 0 0,0 0 1 0 0,-6-1-1 0 0,6 2-924 0 0,1 0 0 0 0,-1 0-1 0 0,1 1 1 0 0,-1-1 0 0 0,1 1 0 0 0,-1 0 0 0 0,-6 1-1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48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12 197 692 0 0,'-2'-2'334'0'0,"1"0"-1"0"0,0-1 1 0 0,-1 0 0 0 0,1 1-1 0 0,0-1 1 0 0,1 0 0 0 0,-1 0 0 0 0,0 1-1 0 0,1-1 1 0 0,-1 0 0 0 0,1 0-1 0 0,0 0 1 0 0,0 0 0 0 0,0 0-1 0 0,1 0 1 0 0,-1 1 0 0 0,1-5-1 0 0,1 2 170 0 0,0 0 0 0 0,0 0 1 0 0,0 0-1 0 0,1 0 0 0 0,0 0 0 0 0,0 0 0 0 0,0 1 0 0 0,6-7 0 0 0,1 1 367 0 0,0 0 0 0 0,1 1 0 0 0,0 0-1 0 0,0 1 1 0 0,1 0 0 0 0,17-8 0 0 0,-21 12-399 0 0,0 1-1 0 0,0 0 1 0 0,0 0 0 0 0,0 1-1 0 0,1 0 1 0 0,-1 1 0 0 0,1-1 0 0 0,15 1-1 0 0,-22 1-377 0 0,1 0 1 0 0,-1 0-1 0 0,1 1 0 0 0,-1-1 0 0 0,1 0 0 0 0,-1 1 1 0 0,1 0-1 0 0,-1 0 0 0 0,1 0 0 0 0,-1 0 0 0 0,0 0 0 0 0,0 0 1 0 0,1 0-1 0 0,-1 1 0 0 0,0-1 0 0 0,0 1 0 0 0,0-1 1 0 0,0 1-1 0 0,-1 0 0 0 0,1 0 0 0 0,0 0 0 0 0,-1 0 1 0 0,0 0-1 0 0,1 0 0 0 0,-1 1 0 0 0,0-1 0 0 0,0 0 0 0 0,0 1 1 0 0,0-1-1 0 0,0 0 0 0 0,-1 1 0 0 0,1-1 0 0 0,-1 5 1 0 0,1 4 54 0 0,-1 0 0 0 0,0 1 0 0 0,-1-1 0 0 0,-1 0 0 0 0,1 0 0 0 0,-2 0 0 0 0,0 0 0 0 0,-5 14 1 0 0,-40 82 582 0 0,46-104-708 0 0,-37 66 603 0 0,26-50-325 0 0,2 1 0 0 0,0 1 0 0 0,1-1 0 0 0,-10 34 0 0 0,19-51-250 0 0,0 0 0 0 0,1 0 0 0 0,-1 0 0 0 0,1 0 0 0 0,-1 0 0 0 0,1 0 0 0 0,0 0 0 0 0,1 0 0 0 0,-1 0 0 0 0,0 0 0 0 0,1 0 0 0 0,0 0 0 0 0,-1 0 0 0 0,1 0 0 0 0,0-1 0 0 0,1 1 0 0 0,-1 0 0 0 0,0 0 0 0 0,1-1 0 0 0,0 1 0 0 0,-1-1 0 0 0,1 1 0 0 0,0-1 0 0 0,0 0 0 0 0,0 0 0 0 0,1 0 0 0 0,-1 0 0 0 0,0 0 0 0 0,1 0 0 0 0,-1-1 0 0 0,1 1 0 0 0,0-1 0 0 0,0 0 0 0 0,4 2 0 0 0,10 3 101 0 0,0-1 0 0 0,1 0 0 0 0,0-2 0 0 0,29 3 0 0 0,-27-3-24 0 0,303 15 1028 0 0,-318-18-1809 0 0,1 0 0 0 0,0 0 0 0 0,0 0 0 0 0,0-1 0 0 0,0 0-1 0 0,-1 0 1 0 0,1-1 0 0 0,0 1 0 0 0,-1-1 0 0 0,11-6 0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48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116 140 7085 0 0,'-15'-1'2249'0'0,"0"1"-84"0"0,0-1-1 0 0,1-1 1 0 0,-1-1 0 0 0,-15-4-1 0 0,29 7-2056 0 0,1 0 1 0 0,-1 0-1 0 0,0 0 0 0 0,1 0 0 0 0,-1-1 0 0 0,1 1 1 0 0,-1 0-1 0 0,1 0 0 0 0,-1-1 0 0 0,1 1 0 0 0,-1 0 1 0 0,1-1-1 0 0,-1 1 0 0 0,1 0 0 0 0,0-1 0 0 0,-1 1 1 0 0,1-1-1 0 0,0 1 0 0 0,-1-1 0 0 0,1 1 0 0 0,0-1 1 0 0,-1 1-1 0 0,1-1 0 0 0,0 1 0 0 0,0-1 0 0 0,0 1 1 0 0,-1-1-1 0 0,1 0 0 0 0,0 0 13 0 0,1 0-1 0 0,-1 0 1 0 0,0 0 0 0 0,1 0 0 0 0,-1 0 0 0 0,0 1-1 0 0,1-1 1 0 0,-1 0 0 0 0,1 0 0 0 0,0 0-1 0 0,-1 1 1 0 0,1-1 0 0 0,-1 0 0 0 0,3-1-1 0 0,28-18 1069 0 0,-1 7-593 0 0,1 1-1 0 0,0 2 1 0 0,51-11-1 0 0,-66 17-431 0 0,20-3 13 0 0,1 1 1 0 0,58-2-1 0 0,-11 8-2153 0 0,-1 3-4434 0 0,-55-2 2913 0 0,-1-1 500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48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 7369 0 0,'-1'15'9844'0'0,"5"-2"-3685"0"0,-2-9-5504 0 0,0-1-1 0 0,0 0 1 0 0,0 0-1 0 0,0 0 1 0 0,1 0-1 0 0,3 4 0 0 0,2 0-300 0 0,1 0-1 0 0,-1-1 0 0 0,18 10 0 0 0,-22-14-329 0 0,0 0-1 0 0,0-1 1 0 0,0 0-1 0 0,0 0 1 0 0,1 0-1 0 0,-1 0 1 0 0,0 0-1 0 0,1-1 1 0 0,-1 0-1 0 0,0 0 1 0 0,1 0-1 0 0,-1-1 1 0 0,0 1-1 0 0,1-1 1 0 0,-1 0 0 0 0,5-2-1 0 0,-9 3-44 0 0,1-1-1 0 0,0 1 1 0 0,-1-1-1 0 0,1 1 1 0 0,-1-1-1 0 0,1 1 1 0 0,-1-1-1 0 0,1 0 1 0 0,-1 1-1 0 0,0-1 1 0 0,1 0-1 0 0,-1 1 1 0 0,0-1-1 0 0,1 0 1 0 0,-1 0-1 0 0,0 1 1 0 0,0-1-1 0 0,0 0 1 0 0,0 0-1 0 0,1 0 1 0 0,-1 1-1 0 0,0-1 1 0 0,-1 0-1 0 0,1 0 1 0 0,0 0-1 0 0,0 1 1 0 0,0-1-1 0 0,0 0 1 0 0,-1-1-1 0 0,-5-20-453 0 0,3 18 215 0 0,0-1-1 0 0,0 1 1 0 0,-1-1 0 0 0,0 1 0 0 0,0 0-1 0 0,0 1 1 0 0,-1-1 0 0 0,-5-3-1 0 0,0 0-1044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49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253 403 6129 0 0,'0'-1'4325'0'0,"1"-9"3208"0"0,-1 10-7466 0 0,-1 0 0 0 0,1-1 0 0 0,0 1 0 0 0,0 0 0 0 0,0 0 0 0 0,0 0 0 0 0,-1-1 0 0 0,1 1 0 0 0,0 0 0 0 0,0 0 0 0 0,-1 0 0 0 0,1 0 0 0 0,0 0 0 0 0,0 0 0 0 0,0 0 0 0 0,-1 0 0 0 0,1-1-1 0 0,0 1 1 0 0,0 0 0 0 0,-1 0 0 0 0,1 0 0 0 0,0 0 0 0 0,0 0 0 0 0,-1 0 0 0 0,1 0 0 0 0,0 0 0 0 0,0 1 0 0 0,-1-1 0 0 0,1 0 0 0 0,0 0 0 0 0,0 0 0 0 0,-1 0 0 0 0,1 0 0 0 0,0 0 0 0 0,-1 1 0 0 0,-10 9 1251 0 0,-13 27-308 0 0,12-19-235 0 0,-8 10 1200 0 0,2 0-1 0 0,-23 48 1 0 0,40-74-1459 0 0,-1 3 81 0 0,1-3-282 0 0,3-6 1578 0 0,13-28-1884 0 0,-2-1 0 0 0,16-55-1 0 0,11-79-13 0 0,-38 157 5 0 0,8-38 0 0 0,-3-1 0 0 0,2-94 0 0 0,-13 123 0 0 0,12 49 0 0 0,0 0 0 0 0,2-1 0 0 0,1-1 0 0 0,1 1 0 0 0,2-2 0 0 0,0 0 0 0 0,2 0 0 0 0,1-1 0 0 0,26 30 0 0 0,-8-18 0 0 0,2-2 0 0 0,2-1 0 0 0,0-2 0 0 0,3-2 0 0 0,56 33 0 0 0,-74-48 4 0 0,-10-6-12 0 0,0-1 0 0 0,17 8-1 0 0,-30-15-97 0 0,-3-1-192 0 0,0-1 274 0 0,0 1 0 0 0,0-1 0 0 0,0 1 0 0 0,0-1 0 0 0,0 1 0 0 0,0-1 0 0 0,0 0 0 0 0,-3-2 0 0 0,-16-5-86 0 0,-51-7-42 0 0,-2 4 0 0 0,1 3 0 0 0,-102 2 0 0 0,108 6-199 0 0,1 2 0 0 0,-124 22 0 0 0,190-24 305 0 0,0 1 1 0 0,0-1-1 0 0,-1 0 1 0 0,1 0-1 0 0,0 0 1 0 0,0 0-1 0 0,0 0 1 0 0,0 0-1 0 0,-1 0 1 0 0,1 0-1 0 0,0 0 1 0 0,0 0-1 0 0,0 0 1 0 0,0 1-1 0 0,-1-1 1 0 0,1 0-1 0 0,0 0 1 0 0,0 0-1 0 0,0 0 1 0 0,0 0-1 0 0,0 1 1 0 0,0-1-1 0 0,0 0 1 0 0,0 0-1 0 0,-1 0 1 0 0,1 0-1 0 0,0 1 1 0 0,0-1-1 0 0,0 0 1 0 0,0 0-1 0 0,0 0 1 0 0,0 0-1 0 0,0 1 1 0 0,0-1-1 0 0,0 0 1 0 0,0 0-1 0 0,0 0 1 0 0,0 1-1 0 0,0-1 1 0 0,0 0-1 0 0,0 0 1 0 0,0 0-1 0 0,0 0 1 0 0,1 1-1 0 0,-1-1 0 0 0,0 0 1 0 0,0 0-1 0 0,0 0 1 0 0,0 0-1 0 0,0 1 1 0 0,0-1-1 0 0,0 0 1 0 0,1 0-1 0 0,-1 0 1 0 0,0 0-1 0 0,0 0 1 0 0,0 0-1 0 0,0 1 1 0 0,1-1-1 0 0,-1 0 1 0 0,0 0-1 0 0,0 0 1 0 0,12 3-1820 0 0,0 1-1 0 0,-1-2 1 0 0,1 0 0 0 0,14 1 0 0 0,9-3-1248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134 225 16 0 0,'-37'-13'919'0'0,"-9"-5"1678"0"0,4-1 3697 0 0,41 19-6047 0 0,1-1 0 0 0,-1 1 1 0 0,1 0-1 0 0,-1 0 1 0 0,1-1-1 0 0,-1 1 0 0 0,1-1 1 0 0,-1 1-1 0 0,1 0 1 0 0,-1-1-1 0 0,1 1 0 0 0,0-1 1 0 0,-1 1-1 0 0,1-1 1 0 0,0 1-1 0 0,-1-1 0 0 0,1 1 1 0 0,0-1-1 0 0,0 0 1 0 0,0 1-1 0 0,-1-1 0 0 0,1 1 1 0 0,0-1-1 0 0,0 0 1 0 0,0 1-1 0 0,0-1 0 0 0,0 1 1 0 0,0-1-1 0 0,0 0 1 0 0,0 1-1 0 0,0-1 0 0 0,0 1 1 0 0,1-1-1 0 0,-1-1 1 0 0,5-7 2868 0 0,1 3-3327 0 0,-6 5 11 0 0,6-3 632 0 0,-1-1 1 0 0,0 1-1 0 0,1 0 1 0 0,0 1-1 0 0,0 0 1 0 0,0 0-1 0 0,1 0 1 0 0,10-3-1 0 0,1-1 372 0 0,34-12 1241 0 0,1 3 0 0 0,99-17 1 0 0,-71 17-2389 0 0,-61 13-1394 0 0,0 0-1 0 0,25 1 1 0 0,6 0-6495 0 0,-25-1 5106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49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26 7025 0 0,'0'0'9814'0'0,"-3"-1"-7943"0"0,-10-3-361 0 0,9 3-260 0 0,-14 6 1536 0 0,17-4-2642 0 0,0 0 1 0 0,-1 0 0 0 0,1 0-1 0 0,-1 0 1 0 0,1 0 0 0 0,0 1 0 0 0,0-1-1 0 0,0 0 1 0 0,0 1 0 0 0,0-1 0 0 0,0 0-1 0 0,0 1 1 0 0,0-1 0 0 0,0 1-1 0 0,1-1 1 0 0,-1 1 0 0 0,0 0 0 0 0,1-1-1 0 0,0 1 1 0 0,-1 0 0 0 0,1-1 0 0 0,0 1-1 0 0,0 0 1 0 0,0 0 0 0 0,0-1-1 0 0,0 1 1 0 0,0 0 0 0 0,0-1 0 0 0,1 1-1 0 0,-1 0 1 0 0,1-1 0 0 0,-1 1 0 0 0,1 0-1 0 0,0-1 1 0 0,-1 1 0 0 0,1-1-1 0 0,0 1 1 0 0,0-1 0 0 0,0 0 0 0 0,0 1-1 0 0,0-1 1 0 0,1 0 0 0 0,-1 0 0 0 0,0 0-1 0 0,1 1 1 0 0,-1-1 0 0 0,0-1-1 0 0,1 1 1 0 0,-1 0 0 0 0,1 0 0 0 0,0 0-1 0 0,-1-1 1 0 0,1 1 0 0 0,-1-1-1 0 0,1 1 1 0 0,2-1 0 0 0,-2 0-100 0 0,0 1-34 0 0,-1-1 0 0 0,1 1 0 0 0,-1-1 0 0 0,1 0-1 0 0,0 0 1 0 0,-1 0 0 0 0,1 0 0 0 0,-1 0 0 0 0,1 0 0 0 0,0-1-1 0 0,-1 1 1 0 0,1 0 0 0 0,-1-1 0 0 0,1 1 0 0 0,-1-1 0 0 0,1 0-1 0 0,-1 1 1 0 0,0-1 0 0 0,2-1 0 0 0,2-7-11 0 0,-6-4 0 0 0,-1 10-58 0 0,1 0 0 0 0,-1 0 0 0 0,0 0 0 0 0,-1 0 0 0 0,1 1 1 0 0,0-1-1 0 0,-1 1 0 0 0,1-1 0 0 0,-1 1 0 0 0,0 0 0 0 0,0 0 0 0 0,0 0 0 0 0,0 0 0 0 0,-3-1 0 0 0,-51-20-1265 0 0,49 20 1189 0 0,-15-3-982 0 0,18 5-3041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50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54 7133 0 0,'-5'-27'11490'0'0,"-7"2"-2914"0"0,14 31-8040 0 0,24 169 2641 0 0,-23-146-2943 0 0,0-5-152 0 0,4 36 298 0 0,-1-21-4210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50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93 266 660 0 0,'-15'-15'741'0'0,"5"7"412"0"0,0-2 1 0 0,1 0-1 0 0,0 0 1 0 0,1 0-1 0 0,0-1 1 0 0,1 0-1 0 0,-7-15 1 0 0,13 24-898 0 0,1 0 0 0 0,-1-1 1 0 0,1 1-1 0 0,-1 0 0 0 0,1 0 0 0 0,0-1 0 0 0,0 1 0 0 0,0 0 1 0 0,0 0-1 0 0,1-1 0 0 0,-1 1 0 0 0,1 0 0 0 0,-1 0 1 0 0,1-1-1 0 0,0 1 0 0 0,0 0 0 0 0,0 0 0 0 0,0 0 0 0 0,0 0 1 0 0,0 0-1 0 0,0 0 0 0 0,1 1 0 0 0,-1-1 0 0 0,3-2 1 0 0,1-1 281 0 0,1-1 1 0 0,0 1-1 0 0,0-1 1 0 0,1 2-1 0 0,13-9 1 0 0,1 3-31 0 0,1 0 1 0 0,1 2 0 0 0,0 0 0 0 0,0 2 0 0 0,0 0 0 0 0,1 2 0 0 0,0 0 0 0 0,-1 2 0 0 0,1 0 0 0 0,1 2 0 0 0,-1 1 0 0 0,29 4 0 0 0,-12 1-17 0 0,-1 2 0 0 0,0 2-1 0 0,0 2 1 0 0,-1 1 0 0 0,-1 2 0 0 0,52 27-1 0 0,-66-28-207 0 0,-1 0 0 0 0,0 1 0 0 0,-1 1 0 0 0,-1 1 0 0 0,-1 1-1 0 0,36 41 1 0 0,-52-54-264 0 0,0 0 1 0 0,0 0-1 0 0,-1 0 0 0 0,0 1 0 0 0,0 0 1 0 0,0-1-1 0 0,-1 1 0 0 0,0 0 0 0 0,0 1 0 0 0,0-1 1 0 0,-1 0-1 0 0,0 0 0 0 0,0 11 0 0 0,-1-12-10 0 0,0 0-1 0 0,-1 0 1 0 0,0 0 0 0 0,0 0-1 0 0,-1 0 1 0 0,0 0 0 0 0,1 0-1 0 0,-1 0 1 0 0,-1 0 0 0 0,1-1-1 0 0,-1 1 1 0 0,0-1 0 0 0,0 0-1 0 0,0 0 1 0 0,0 0 0 0 0,-1 0-1 0 0,-5 4 1 0 0,-8 6-41 0 0,-1-1 0 0 0,0 0-1 0 0,-1-2 1 0 0,0 0 0 0 0,-1-1 0 0 0,-1-1-1 0 0,1 0 1 0 0,-1-2 0 0 0,-1-1 0 0 0,1 0 0 0 0,-32 3-1 0 0,-9-2-194 0 0,-1-2 0 0 0,-113-7 0 0 0,167 2-632 0 0,-1-1 1 0 0,1 0 0 0 0,-1-1 0 0 0,-14-4 0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50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25 500 0 0,'0'-1'430'0'0,"0"-1"-1"0"0,-1 1 0 0 0,1 0 1 0 0,-1 0-1 0 0,1 0 1 0 0,-1 0-1 0 0,1 0 1 0 0,-1 0-1 0 0,0 0 1 0 0,0 0-1 0 0,1 0 1 0 0,-1 0-1 0 0,0 0 1 0 0,0 0-1 0 0,0 0 1 0 0,0 1-1 0 0,0-1 1 0 0,0 0-1 0 0,0 1 1 0 0,0-1-1 0 0,0 1 1 0 0,0-1-1 0 0,-1 1 0 0 0,1-1 1 0 0,-1 1-1 0 0,-1-1 17 0 0,0 1-1 0 0,0 0 0 0 0,-1 0 0 0 0,1 1 0 0 0,0-1 1 0 0,0 0-1 0 0,0 1 0 0 0,0 0 0 0 0,1 0 0 0 0,-5 1 0 0 0,-3 2 412 0 0,1 1-1 0 0,-1 0 0 0 0,1 1 0 0 0,0 0 0 0 0,-10 8 0 0 0,16-11-523 0 0,1 0 0 0 0,-1 0-1 0 0,0 0 1 0 0,1 0 0 0 0,-1 0 0 0 0,1 1-1 0 0,0-1 1 0 0,0 1 0 0 0,0-1 0 0 0,1 1-1 0 0,-3 7 1 0 0,4-10-224 0 0,0 0 0 0 0,-1 1 0 0 0,1-1 0 0 0,0 0 0 0 0,0 1 0 0 0,0-1 0 0 0,0 0 0 0 0,0 1 0 0 0,0-1-1 0 0,1 0 1 0 0,-1 1 0 0 0,0-1 0 0 0,1 0 0 0 0,-1 1 0 0 0,1-1 0 0 0,-1 0 0 0 0,1 0 0 0 0,0 0 0 0 0,-1 1 0 0 0,1-1 0 0 0,0 0-1 0 0,0 0 1 0 0,0 0 0 0 0,0 0 0 0 0,0 0 0 0 0,0 0 0 0 0,0-1 0 0 0,0 1 0 0 0,0 0 0 0 0,0 0 0 0 0,0-1 0 0 0,0 1 0 0 0,1-1-1 0 0,-1 1 1 0 0,0-1 0 0 0,1 0 0 0 0,1 1 0 0 0,-2 0-48 0 0,1-1 0 0 0,0 0 1 0 0,-1 1-1 0 0,1-1 0 0 0,0 0 0 0 0,0 0 1 0 0,-1 0-1 0 0,1 0 0 0 0,0 0 0 0 0,-1 0 0 0 0,1-1 1 0 0,0 1-1 0 0,-1-1 0 0 0,1 1 0 0 0,0-1 0 0 0,-1 1 1 0 0,1-1-1 0 0,-1 0 0 0 0,1 0 0 0 0,-1 0 0 0 0,0 0 1 0 0,2-1-1 0 0,0-1 6 0 0,-1 0 0 0 0,1 0 0 0 0,-1 0 0 0 0,1 0 0 0 0,-1-1 0 0 0,0 1 0 0 0,2-7 0 0 0,-4 9-80 0 0,0 0-1 0 0,0 0 1 0 0,0 0-1 0 0,0 0 1 0 0,0 0-1 0 0,0 0 1 0 0,-1 0-1 0 0,1 0 1 0 0,0 0-1 0 0,-1 0 1 0 0,1 0-1 0 0,-1 0 0 0 0,1 0 1 0 0,-1 0-1 0 0,1 0 1 0 0,-2-1-1 0 0,2 0-45 0 0,-2-1-236 0 0,0-1 1 0 0,-1 1-1 0 0,1 0 0 0 0,0 0 1 0 0,-1 0-1 0 0,0 0 0 0 0,0 0 1 0 0,0 0-1 0 0,0 1 0 0 0,0-1 1 0 0,0 1-1 0 0,-1 0 0 0 0,1 0 1 0 0,-1 0-1 0 0,-6-2 0 0 0,-10-6-7479 0 0,14 5 4517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6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1 117 592 0 0,'0'-6'9457'0'0,"0"6"-9282"0"0,24 0 2326 0 0,34 6-1105 0 0,5 1 399 0 0,0-3 1 0 0,121-8 0 0 0,-147 0-1292 0 0,-1-1 1 0 0,1-2 0 0 0,-2-1-1 0 0,1-2 1 0 0,-1-2-1 0 0,47-21 1 0 0,-74 30-370 0 0,-1-1-1 0 0,1 0 1 0 0,-1-1 0 0 0,0 1 0 0 0,0-1-1 0 0,9-10 1 0 0,-11 11-121 0 0,-7 10-64 0 0,-4 8 35 0 0,1-3 95 0 0,0 0 0 0 0,2 0 0 0 0,-1 0 0 0 0,1-1 1 0 0,1 2-1 0 0,0 0 0 0 0,0-1 0 0 0,1 1 0 0 0,2 23 1 0 0,1-7 209 0 0,1 0 0 0 0,14 51 0 0 0,-3-31 175 0 0,2-1 0 0 0,24 49 0 0 0,53 84 897 0 0,5 14 272 0 0,-95-189-1552 0 0,-1 0 0 0 0,0 1 0 0 0,0-2 0 0 0,-1 2 0 0 0,0 0 0 0 0,0-1 0 0 0,1 9 0 0 0,-2-13-94 0 0,-1 0 0 0 0,1-1 0 0 0,0 1 0 0 0,0-1-1 0 0,-1 1 1 0 0,1 0 0 0 0,0-1 0 0 0,-1 1 0 0 0,1-1 0 0 0,-1 1 0 0 0,1-1 0 0 0,0 1 0 0 0,-1-1 0 0 0,1 0 0 0 0,-1 1 0 0 0,0-1 0 0 0,1 1 0 0 0,-1-1 0 0 0,1 0 0 0 0,-1 0-1 0 0,1 1 1 0 0,-1-1 0 0 0,0 0 0 0 0,1 0 0 0 0,-1 0 0 0 0,0 1 0 0 0,1-1 0 0 0,-1 0 0 0 0,0 0 0 0 0,1 0 0 0 0,-1 0 0 0 0,0 0 0 0 0,0-1 0 0 0,-28 0-492 0 0,24 0 459 0 0,-103-9-777 0 0,-167 6 0 0 0,242 6 865 0 0,-2-1 292 0 0,1 2-1 0 0,0 1 1 0 0,-64 17-1 0 0,99-21-306 0 0,-1 0-1 0 0,0 0 1 0 0,0 0-1 0 0,0 0 1 0 0,0 0-1 0 0,0 0 1 0 0,0 0-1 0 0,0 0 1 0 0,1 0-1 0 0,-1 0 1 0 0,0 0-1 0 0,0 0 0 0 0,0 0 1 0 0,0 1-1 0 0,0-1 1 0 0,0 0-1 0 0,0 0 1 0 0,0 0-1 0 0,0 0 1 0 0,0 0-1 0 0,0 0 1 0 0,0 0-1 0 0,1 1 1 0 0,-1-1-1 0 0,0 0 1 0 0,0 0-1 0 0,0 0 1 0 0,0 0-1 0 0,0 0 1 0 0,0 0-1 0 0,0 1 0 0 0,0-1 1 0 0,0 0-1 0 0,0 0 1 0 0,0 0-1 0 0,-1 0 1 0 0,1 0-1 0 0,0 0 1 0 0,0 1-1 0 0,0-1 1 0 0,0 0-1 0 0,0 0 1 0 0,0 0-1 0 0,0 0 1 0 0,0 0-1 0 0,0 0 1 0 0,0 0-1 0 0,0 0 0 0 0,0 1 1 0 0,-1-1-1 0 0,1 0 1 0 0,0 0-1 0 0,0 0 1 0 0,22 3 146 0 0,1-1 0 0 0,0 0 0 0 0,27-3 0 0 0,76-11 756 0 0,-52 5-702 0 0,218-28-6043 0 0,-288 35 4487 0 0,0 0-644 0 0,2 0-2540 0 0,12-2 1233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8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87 520 0 0,'-5'-18'6338'0'0,"4"6"4188"0"0,2 11-10188 0 0,0 0 0 0 0,0-1 0 0 0,1 1 0 0 0,-1 0 0 0 0,1 0 0 0 0,-1 0 0 0 0,1 0 0 0 0,-1 0 0 0 0,1 1 0 0 0,0-1 0 0 0,-1 0 0 0 0,1 1 0 0 0,0-1 0 0 0,-1 1 0 0 0,1-1 0 0 0,0 1 0 0 0,0 0 0 0 0,2 0 0 0 0,48-2 1995 0 0,-30 2-1449 0 0,297-29 2897 0 0,-246 20-4875 0 0,-26 6-5251 0 0,-42 4 1760 0 0,-2 1 3360 0 0,-2-1 244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9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 6401 0 0,'-22'14'4537'0'0,"-18"14"1693"0"0,37-25-5585 0 0,0-1 0 0 0,0 0-1 0 0,1 1 1 0 0,-1 0 0 0 0,1-1-1 0 0,0 1 1 0 0,-1 0 0 0 0,1 0-1 0 0,-3 6 991 0 0,5-7-1521 0 0,1-1 1 0 0,-1 0-1 0 0,0 0 1 0 0,1 0-1 0 0,-1-1 1 0 0,1 1-1 0 0,-1 0 1 0 0,1 0-1 0 0,-1 0 0 0 0,1 0 1 0 0,0 0-1 0 0,-1 0 1 0 0,1-1-1 0 0,0 1 1 0 0,0 0-1 0 0,0-1 1 0 0,-1 1-1 0 0,1 0 0 0 0,0-1 1 0 0,0 1-1 0 0,0-1 1 0 0,0 1-1 0 0,0-1 1 0 0,0 0-1 0 0,0 0 1 0 0,0 1-1 0 0,0-1 0 0 0,0 0 1 0 0,0 0-1 0 0,1 0 1 0 0,40 3 1154 0 0,-33-3-906 0 0,54 1 683 0 0,83-11 0 0 0,-92 5-3328 0 0,-43 4 1127 0 0,-1 1-1039 0 0,0-2-5584 0 0,1 1 4611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9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28 964 0 0,'-1'0'310'0'0,"0"0"1"0"0,0 0-1 0 0,0-1 0 0 0,0 1 1 0 0,0 0-1 0 0,-1 0 1 0 0,1 1-1 0 0,0-1 0 0 0,0 0 1 0 0,0 0-1 0 0,0 0 0 0 0,0 1 1 0 0,0-1-1 0 0,0 0 0 0 0,0 1 1 0 0,0-1-1 0 0,0 1 0 0 0,-2 0 1 0 0,4 0 69 0 0,-1 0 1 0 0,1-1 0 0 0,-1 1 0 0 0,1 0-1 0 0,-1-1 1 0 0,1 1 0 0 0,0 0 0 0 0,-1-1-1 0 0,1 1 1 0 0,0-1 0 0 0,-1 0 0 0 0,1 1-1 0 0,0-1 1 0 0,0 1 0 0 0,-1-1 0 0 0,1 0-1 0 0,1 1 1 0 0,25 8 4578 0 0,-5-3-4844 0 0,26 2 1972 0 0,0-4 0 0 0,64 1 0 0 0,-82-5-1572 0 0,-1-2-1 0 0,0-2 1 0 0,1 1 0 0 0,-2-3 0 0 0,34-11-1 0 0,-58 16-459 0 0,1-1 1 0 0,0-1-1 0 0,0 1 0 0 0,-1-1 0 0 0,0 1 0 0 0,1-1 0 0 0,-1-1 0 0 0,0 1 1 0 0,-1-1-1 0 0,6-5 0 0 0,-9 9-44 0 0,0-1-8 0 0,0-4-29 0 0,0 5 28 0 0,0 0 0 0 0,0 0 0 0 0,0 0-1 0 0,0 0 1 0 0,0 0 0 0 0,0 1 0 0 0,0-1 0 0 0,0 0-1 0 0,0 0 1 0 0,0 0 0 0 0,0 0 0 0 0,0 0 0 0 0,0 0-1 0 0,0 0 1 0 0,0 0 0 0 0,0 0 0 0 0,0 0 0 0 0,0 0 0 0 0,0 0-1 0 0,0 0 1 0 0,0 0 0 0 0,0 0 0 0 0,0 0 0 0 0,0 0-1 0 0,-1 0 1 0 0,1 0 0 0 0,0 0 0 0 0,0 0 0 0 0,0 0-1 0 0,0 0 1 0 0,0 0 0 0 0,0 0 0 0 0,0 0 0 0 0,0 0-1 0 0,0 0 1 0 0,0 0 0 0 0,0 0 0 0 0,0 0 0 0 0,0 0 0 0 0,0 0-1 0 0,0 0 1 0 0,0 0 0 0 0,0 0 0 0 0,0 0 0 0 0,0 0-1 0 0,0 0 1 0 0,-1 0 0 0 0,1 0 0 0 0,0-1 0 0 0,-1 6 33 0 0,-1 0-1 0 0,0 0 1 0 0,1 0 0 0 0,0 0 0 0 0,1 0 0 0 0,-1 0 0 0 0,1 0 0 0 0,0 0 0 0 0,0 0 0 0 0,0 0 0 0 0,1 6 0 0 0,15 65 523 0 0,-8-45-341 0 0,60 208 1302 0 0,-4-16-288 0 0,-52-155-1231 0 0,-12-61 0 0 0,1 0 0 0 0,-1 0 0 0 0,0 0 0 0 0,-1 0 0 0 0,0-1 0 0 0,0 1 0 0 0,-3 10 0 0 0,3-14 0 0 0,0-1 0 0 0,-1 0 0 0 0,1 1 0 0 0,-1-1 0 0 0,1 0 0 0 0,-1 0 0 0 0,0 0 0 0 0,1 0 0 0 0,-1 0 0 0 0,0-1 0 0 0,0 1 0 0 0,-1-1 0 0 0,1 1 0 0 0,0-1 0 0 0,0 0 0 0 0,-1 1 0 0 0,1-1 0 0 0,-1 0 0 0 0,-3 0 0 0 0,-6 2 0 0 0,0 0 0 0 0,-22 1 0 0 0,27-3 0 0 0,-166 10 0 0 0,-67 9 0 0 0,231-16 0 0 0,18 1 0 0 0,26 1 0 0 0,15-4 0 0 0,75 3 0 0 0,212-17 0 0 0,-328 10 0 0 0,-2 0-2116 0 0,1 1 0 0 0,-1 0 0 0 0,1 0 0 0 0,8 0-1 0 0,-6 1 208 0 0,6 0-1566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59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7 476 0 0,'5'2'9506'0'0,"6"2"-4481"0"0,66 19-1281 0 0,-21-13-2155 0 0,0-2 0 0 0,95 1 1 0 0,115-16 466 0 0,-228 5-1763 0 0,15 0-3 0 0,-3 1 61 0 0,0-2-1 0 0,-1-3 1 0 0,82-18-1 0 0,-129 23-337 0 0,1 0 0 0 0,-1 1 0 0 0,1-1 0 0 0,-1 0 0 0 0,0 0 0 0 0,1 0-1 0 0,-1-1 1 0 0,0 1 0 0 0,0-1 0 0 0,0 1 0 0 0,3-4 0 0 0,-10 6-31 0 0,0 0 28 0 0,-1 0 1 0 0,1 1-1 0 0,0 0 0 0 0,0 0 1 0 0,0 0-1 0 0,0 1 0 0 0,0-1 0 0 0,1 1 1 0 0,-1 0-1 0 0,1 1 0 0 0,0-1 0 0 0,0 1 1 0 0,0-1-1 0 0,-6 9 0 0 0,4-5 37 0 0,1 1 0 0 0,-1 0 0 0 0,1 0 0 0 0,1 0 0 0 0,0 0 0 0 0,0 1 0 0 0,0 0 0 0 0,1 0 0 0 0,1 0 1 0 0,0 0-1 0 0,0 0 0 0 0,0 0 0 0 0,1 1 0 0 0,1-1 0 0 0,-1 0 0 0 0,1 1 0 0 0,3 14 0 0 0,3 12 183 0 0,1-1 1 0 0,2-1-1 0 0,17 44 0 0 0,-16-49-107 0 0,30 63 458 0 0,-4-9 33 0 0,-19-49-248 0 0,-16-33-321 0 0,-3 4-11 0 0,2-5-34 0 0,0 0 0 0 0,0 1 0 0 0,0-1 0 0 0,0 0 0 0 0,0 1 0 0 0,0-1 0 0 0,0 0 0 0 0,0 1 0 0 0,0-1 0 0 0,0 0 0 0 0,0 0-1 0 0,0 1 1 0 0,0-1 0 0 0,0 0 0 0 0,0 1 0 0 0,-1-1 0 0 0,1 0 0 0 0,0 0 0 0 0,0 1 0 0 0,0-1 0 0 0,0 0 0 0 0,-1 0 0 0 0,1 1 0 0 0,0-1 0 0 0,0 0 0 0 0,0 0 0 0 0,-1 0 0 0 0,1 0 0 0 0,0 1 0 0 0,-1-1 0 0 0,-40 5-84 0 0,-80-1 0 0 0,30-3 53 0 0,69 0 26 0 0,-63 3 50 0 0,0 3 1 0 0,-86 20-1 0 0,153-20 17 0 0,-3 0 409 0 0,22-7-438 0 0,0 1 0 0 0,0-1-1 0 0,0 0 1 0 0,0 1 0 0 0,0-1-1 0 0,0 1 1 0 0,0 0 0 0 0,0-1-1 0 0,0 1 1 0 0,0 0 0 0 0,0-1-1 0 0,1 2 1 0 0,3 2 28 0 0,3-1-7 0 0,0 0 0 0 0,1-1 0 0 0,-1 0 0 0 0,1 0 1 0 0,0-1-1 0 0,16 1 0 0 0,2 0 2 0 0,58 4-56 0 0,1-3 0 0 0,131-14 0 0 0,-137 5 0 0 0,-56 4-1531 0 0,-16 1 144 0 0,0 0 0 0 0,0 0 0 0 0,0 1 0 0 0,0 1 0 0 0,0-1 0 0 0,0 1 1 0 0,0 0-1 0 0,9 3 0 0 0,-10-2-1826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0:00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62 552 0 0,'0'-2'968'0'0,"-1"-3"-107"0"0,1 1 1 0 0,-1-1-1 0 0,0 1 0 0 0,0-1 1 0 0,-1 1-1 0 0,1-1 0 0 0,-1 1 1 0 0,-4-7-1 0 0,5 10-636 0 0,0 0 1 0 0,0 0-1 0 0,0 0 0 0 0,0 0 1 0 0,0 0-1 0 0,0 0 0 0 0,0 0 1 0 0,-1 1-1 0 0,1-1 0 0 0,0 0 1 0 0,-1 1-1 0 0,1-1 0 0 0,0 1 1 0 0,-1-1-1 0 0,1 1 0 0 0,0 0 0 0 0,-1-1 1 0 0,1 1-1 0 0,-1 0 0 0 0,1 0 1 0 0,-1 0-1 0 0,1 0 0 0 0,0 1 1 0 0,-1-1-1 0 0,1 0 0 0 0,-1 0 1 0 0,1 1-1 0 0,0-1 0 0 0,-1 1 1 0 0,1-1-1 0 0,-3 2 0 0 0,-1 1 105 0 0,0 0-1 0 0,1 0 1 0 0,-1 0-1 0 0,1 0 0 0 0,-1 1 1 0 0,1 0-1 0 0,0 0 1 0 0,0 0-1 0 0,1 0 1 0 0,-4 6-1 0 0,-3 4 798 0 0,-14 29 1 0 0,17-29-594 0 0,1 0 1 0 0,0 1 0 0 0,1 0-1 0 0,0 0 1 0 0,2 0-1 0 0,0 0 1 0 0,0 1 0 0 0,0 25-1 0 0,3-32-321 0 0,1 0 1 0 0,-1 0-1 0 0,1-1 0 0 0,1 1 0 0 0,0 0 0 0 0,0 0 0 0 0,1-1 1 0 0,0 1-1 0 0,0-1 0 0 0,1 0 0 0 0,0 0 0 0 0,1 0 0 0 0,0-1 1 0 0,0 1-1 0 0,0-1 0 0 0,12 11 0 0 0,-4-7-66 0 0,0 0 0 0 0,1-1 0 0 0,0-1 0 0 0,1 0 0 0 0,0-1 0 0 0,0 0 0 0 0,1-2 0 0 0,0 1 0 0 0,0-2 0 0 0,1 0 1 0 0,-1-1-1 0 0,1-1 0 0 0,0-1 0 0 0,23 1 0 0 0,-15-2-274 0 0,1-2 1 0 0,-1 0 0 0 0,0-2-1 0 0,1 0 1 0 0,-2-2 0 0 0,1-1-1 0 0,0-1 1 0 0,-1-1 0 0 0,27-13-1 0 0,-9-5-3501 0 0,-28 13-6823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7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1 384 0 0,'0'0'2751'0'0,"-2"3"-1030"0"0,0-1-1136 0 0,1 0-1 0 0,-1 1 0 0 0,1-1 1 0 0,0 1-1 0 0,-1 0 0 0 0,1-1 1 0 0,0 1-1 0 0,1 0 0 0 0,-1 0 1 0 0,0-1-1 0 0,1 1 0 0 0,-1 0 1 0 0,1 0-1 0 0,0 0 0 0 0,0 0 0 0 0,0 0 1 0 0,1 0-1 0 0,-1-1 0 0 0,1 1 1 0 0,-1 0-1 0 0,1 0 0 0 0,2 4 1 0 0,0 0-70 0 0,1-1 0 0 0,0 0-1 0 0,0-1 1 0 0,0 1 0 0 0,1-1 0 0 0,0 0 0 0 0,0 0 0 0 0,0 0 0 0 0,1 0 0 0 0,-1-1 0 0 0,1 0 0 0 0,0 0 0 0 0,0-1 0 0 0,1 0 0 0 0,-1 0 0 0 0,1 0 0 0 0,-1-1 0 0 0,1 0-1 0 0,0 0 1 0 0,11 1 0 0 0,-16-3-412 0 0,0 0-1 0 0,0 0 1 0 0,0 0-1 0 0,0 0 0 0 0,0 0 1 0 0,0-1-1 0 0,0 1 1 0 0,0-1-1 0 0,0 1 0 0 0,0-1 1 0 0,0 0-1 0 0,0 0 1 0 0,0 0-1 0 0,-1 0 0 0 0,1 0 1 0 0,0 0-1 0 0,-1-1 1 0 0,1 1-1 0 0,-1 0 1 0 0,1-1-1 0 0,-1 1 0 0 0,1-1 1 0 0,-1 0-1 0 0,0 1 1 0 0,2-4-1 0 0,-2 2-216 0 0,0 0 1 0 0,0 0-1 0 0,-1 0 0 0 0,1 0 1 0 0,0 1-1 0 0,-1-1 0 0 0,0 0 1 0 0,0 0-1 0 0,0-6 0 0 0,0 8-54 0 0,-1 0-1 0 0,1-1 0 0 0,0 1 1 0 0,0 0-1 0 0,-1 0 0 0 0,1 0 1 0 0,-1 0-1 0 0,1 0 0 0 0,-1 0 1 0 0,1 0-1 0 0,-1 0 0 0 0,0 0 1 0 0,1 0-1 0 0,-1 0 0 0 0,0 0 1 0 0,0 1-1 0 0,0-1 0 0 0,0 0 1 0 0,0 0-1 0 0,1 1 0 0 0,-1-1 1 0 0,0 1-1 0 0,-2-2 0 0 0,-10-3-8759 0 0,4 2 5902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0:00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60 568 0 0,'-59'-8'4595'0'0,"20"2"10649"0"0,47 6-14132 0 0,111 3 2806 0 0,-50 1-2196 0 0,122-10 0 0 0,-182 5-2063 0 0,0-1 0 0 0,0 0 0 0 0,0-1 0 0 0,15-5 0 0 0,-20 6-463 0 0,0 0 0 0 0,0-1 1 0 0,0 1-1 0 0,0-1 0 0 0,0 0 1 0 0,5-5-1 0 0,-5 1-4549 0 0,-4 6 4434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0:01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117 133 508 0 0,'-24'-10'1169'0'0,"16"8"-104"0"0,0-1 1 0 0,-1 0 0 0 0,1 0 0 0 0,1-1 0 0 0,-1 0 0 0 0,1-1 0 0 0,-1 0-1 0 0,1 0 1 0 0,-10-9 0 0 0,17 13-810 0 0,0 1 0 0 0,-1-1 0 0 0,1 1 0 0 0,-1-1 1 0 0,1 1-1 0 0,0-1 0 0 0,-1 1 0 0 0,1-1 0 0 0,0 1 0 0 0,0-1 0 0 0,0 0 0 0 0,-1 1 0 0 0,1-1 0 0 0,0 1 0 0 0,0-1 0 0 0,0 0 0 0 0,0 1 1 0 0,0-1-1 0 0,0 0 0 0 0,0 1 0 0 0,0-1 0 0 0,0 1 0 0 0,1-1 0 0 0,-1 0 0 0 0,0 1 0 0 0,0-1 0 0 0,0 1 0 0 0,1-1 0 0 0,-1 1 1 0 0,0-1-1 0 0,1 0 0 0 0,-1 0 0 0 0,2 0 43 0 0,0-1 0 0 0,-1 1 0 0 0,1 0 0 0 0,0-1 0 0 0,0 1 0 0 0,0 0 0 0 0,0 0 0 0 0,0 0 0 0 0,3-1 0 0 0,6-1 541 0 0,-1 1 0 0 0,22-4 0 0 0,124-4 2122 0 0,40-4 547 0 0,-193 13-3536 0 0,11-1-2091 0 0,0 1 0 0 0,18 0 0 0 0,-26 2 1278 0 0,0-1 1 0 0,-1 1-1 0 0,1 0 0 0 0,-1 1 1 0 0,1 0-1 0 0,-1-1 1 0 0,0 2-1 0 0,9 4 1 0 0,-1 0-2390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0:01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0 156 0 0,'6'55'12224'0'0,"15"28"-4217"0"0,1 8-3783 0 0,-15-38-1098 0 0,1 61 0 0 0,-3 3-1222 0 0,-4-97-1904 0 0,2-5 0 0 0,-3-15-2 0 0,0 0 0 0 0,0 0 0 0 0,0 0 1 0 0,1 1-1 0 0,-1-1 0 0 0,0 0 0 0 0,0 0 0 0 0,1 0 0 0 0,-1 1 0 0 0,0-1 1 0 0,0 0-1 0 0,1 0 0 0 0,-1 0 0 0 0,0 0 0 0 0,1 0 0 0 0,-1 0 0 0 0,0 0 1 0 0,0 1-1 0 0,1-1 0 0 0,-1 0 0 0 0,0 0 0 0 0,1 0 0 0 0,-1 0 0 0 0,0 0 1 0 0,1 0-1 0 0,-1-1 0 0 0,1 1 0 0 0,1-1-334 0 0,1 1 0 0 0,0-1 0 0 0,0-1 0 0 0,-1 1 0 0 0,1 0 0 0 0,-1-1 0 0 0,5-3 0 0 0,15-15-8906 0 0,-10 10 5679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0:02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0 616 0 0,'-7'1'2655'0'0,"-25"10"10836"0"0,32-11-13039 0 0,0 1 0 0 0,0-1 0 0 0,-1 2 0 0 0,5 0 1129 0 0,16 6-216 0 0,0-1 1 0 0,0 0 0 0 0,1-1 0 0 0,25 3 0 0 0,94 8 1626 0 0,-91-12-2098 0 0,290 12 1007 0 0,-245-25-5142 0 0,-88 10-879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0:02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7473 0 0,'-14'6'3153'0'0,"8"-3"-1641"0"0,-1 0-1 0 0,0 0 1 0 0,1 0 0 0 0,0 1-1 0 0,0 0 1 0 0,0 0-1 0 0,-10 9 1291 0 0,18-12-1664 0 0,2 1-876 0 0,0 0 0 0 0,0 0 1 0 0,0-1-1 0 0,0 0 0 0 0,0 0 0 0 0,0 0 1 0 0,0 0-1 0 0,0-1 0 0 0,5 1 0 0 0,45-3 1022 0 0,-32 1-883 0 0,306-19 3092 0 0,-108 1-6143 0 0,-210 19 955 0 0,6-2-6822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0:02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627 31 772 0 0,'-14'-6'810'0'0,"0"1"0"0"0,0 1 0 0 0,0 0 0 0 0,-1 0 0 0 0,0 2 0 0 0,1 0 0 0 0,-1 1 0 0 0,0 0 0 0 0,0 1 0 0 0,0 1 0 0 0,0 0 0 0 0,-25 6 0 0 0,13-1 92 0 0,1 1 0 0 0,0 2 0 0 0,1 0 0 0 0,0 2 0 0 0,0 0 0 0 0,-25 18 0 0 0,28-15-117 0 0,1 0 0 0 0,1 2-1 0 0,1 1 1 0 0,-24 25 0 0 0,34-32-375 0 0,0 1 0 0 0,0 0 0 0 0,1 1 0 0 0,1 0 1 0 0,0 0-1 0 0,0 0 0 0 0,1 1 0 0 0,1 0 0 0 0,-6 20 1 0 0,9-26-208 0 0,1 1 1 0 0,0 0-1 0 0,0-1 0 0 0,1 1 1 0 0,0-1-1 0 0,0 1 1 0 0,1 0-1 0 0,0-1 1 0 0,0 1-1 0 0,1-1 0 0 0,0 0 1 0 0,6 14-1 0 0,-4-11-46 0 0,1-1 0 0 0,1 0 0 0 0,-1 0 0 0 0,2-1 0 0 0,-1 0 0 0 0,1 0 0 0 0,0 0 0 0 0,13 9 0 0 0,0-2-9 0 0,0-1 0 0 0,2 0-1 0 0,-1-2 1 0 0,2-1 0 0 0,-1-1 0 0 0,2 0 0 0 0,25 6-1 0 0,1-3-549 0 0,0-1 0 0 0,66 5 0 0 0,-42-12-3112 0 0,-1-5-4376 0 0,-45-2 4760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0:03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32 620 0 0,'-3'-30'18059'0'0,"3"30"-17918"0"0,8 11 1226 0 0,-4-4-780 0 0,-1 0 0 0 0,-1 0 0 0 0,0 1 0 0 0,0-1 0 0 0,0 1 0 0 0,1 10 0 0 0,1 6 376 0 0,31 191 3159 0 0,-18-92-2768 0 0,36 327 678 0 0,-43-265-2032 0 0,-10-183-148 0 0,0 0 1 0 0,1-1-1 0 0,-1 1 0 0 0,0 0 0 0 0,1 0 1 0 0,0 0-1 0 0,-1-1 0 0 0,1 1 1 0 0,0 0-1 0 0,0-1 0 0 0,0 1 1 0 0,0 0-1 0 0,0-1 0 0 0,2 2 0 0 0,0-2-2371 0 0,-2-1 1619 0 0,0 0-1 0 0,1 1 1 0 0,-1-1-1 0 0,0 0 1 0 0,0-1-1 0 0,1 1 1 0 0,-1 0-1 0 0,0 0 1 0 0,0 0-1 0 0,1-1 1 0 0,-1 1-1 0 0,1-1 1 0 0,-1 1 1482 0 0,8-4-3481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0:04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12 331 716 0 0,'-2'-6'592'0'0,"0"0"0"0"0,1 0 0 0 0,-1 0 0 0 0,1-1 0 0 0,1 1 0 0 0,-1 0 0 0 0,1-1 0 0 0,0 1 0 0 0,1 0 0 0 0,-1-1 0 0 0,1 1 0 0 0,0 0 1 0 0,1 0-1 0 0,0 0 0 0 0,0 0 0 0 0,4-10 0 0 0,0 7-16 0 0,-1 0 0 0 0,1 0 1 0 0,1 1-1 0 0,0 0 0 0 0,0 0 1 0 0,0 0-1 0 0,1 1 0 0 0,0 0 1 0 0,12-7-1 0 0,4-2 235 0 0,2 0-1 0 0,0 2 0 0 0,1 0 1 0 0,0 2-1 0 0,1 1 1 0 0,1 1-1 0 0,-1 2 1 0 0,1 0-1 0 0,1 2 1 0 0,-1 2-1 0 0,1 0 0 0 0,60 2 1 0 0,-72 3-420 0 0,0 2 1 0 0,1 0-1 0 0,-1 1 1 0 0,27 9 0 0 0,-37-10-283 0 0,0 0 0 0 0,-1 0 1 0 0,0 1-1 0 0,0 0 1 0 0,0 0-1 0 0,0 0 1 0 0,-1 1-1 0 0,0 0 1 0 0,1 0-1 0 0,-2 1 1 0 0,1 0-1 0 0,8 12 1 0 0,-12-16-99 0 0,-1 0 0 0 0,0 0 1 0 0,0 0-1 0 0,0 0 0 0 0,0 0 0 0 0,-1 1 1 0 0,1-1-1 0 0,-1 0 0 0 0,1 0 1 0 0,-1 1-1 0 0,0-1 0 0 0,1 0 0 0 0,-1 1 1 0 0,-1-1-1 0 0,1 0 0 0 0,0 1 1 0 0,0-1-1 0 0,-1 0 0 0 0,1 0 0 0 0,-1 1 1 0 0,0-1-1 0 0,0 0 0 0 0,0 0 1 0 0,0 0-1 0 0,0 0 0 0 0,0 0 0 0 0,-1 0 1 0 0,1 0-1 0 0,-2 1 0 0 0,-5 5-81 0 0,0 0 0 0 0,0-1 0 0 0,0 0 0 0 0,-18 10 0 0 0,11-7-47 0 0,-14 7-148 0 0,24-15 194 0 0,0 1 1 0 0,0-1-1 0 0,0 1 1 0 0,1 0-1 0 0,-1 1 1 0 0,1-1-1 0 0,-1 1 0 0 0,1 0 1 0 0,-5 6-1 0 0,9-9 68 0 0,0-1 0 0 0,0 0 0 0 0,0 1-1 0 0,-1-1 1 0 0,1 1 0 0 0,0-1-1 0 0,0 1 1 0 0,0-1 0 0 0,0 1 0 0 0,0-1-1 0 0,1 1 1 0 0,-1-1 0 0 0,0 1-1 0 0,0-1 1 0 0,0 1 0 0 0,0-1 0 0 0,0 1-1 0 0,1-1 1 0 0,-1 0 0 0 0,0 1 0 0 0,0-1-1 0 0,1 1 1 0 0,-1-1 0 0 0,0 0-1 0 0,1 1 1 0 0,-1-1 0 0 0,0 0 0 0 0,2 1-1 0 0,10 8 20 0 0,-11-8-19 0 0,20 11 75 0 0,0-1 0 0 0,1-2 0 0 0,0 0 0 0 0,39 10 0 0 0,9 4 170 0 0,-63-20-201 0 0,18 6 116 0 0,-1 1-1 0 0,32 19 0 0 0,-50-27-132 0 0,-1 1 0 0 0,0 1 1 0 0,-1-1-1 0 0,1 1 0 0 0,0 0 0 0 0,-1 0 1 0 0,0 0-1 0 0,0 0 0 0 0,0 1 1 0 0,-1 0-1 0 0,0 0 0 0 0,1 0 0 0 0,-2 0 1 0 0,1 0-1 0 0,0 1 0 0 0,2 9 0 0 0,-5-13-12 0 0,1 1-1 0 0,-1 0 0 0 0,0-1 0 0 0,0 1 0 0 0,0 0 1 0 0,0-1-1 0 0,0 1 0 0 0,-1-1 0 0 0,1 1 0 0 0,-1 0 1 0 0,0-1-1 0 0,1 1 0 0 0,-1-1 0 0 0,-1 0 0 0 0,1 1 0 0 0,-1 1 1 0 0,-1 1 3 0 0,0-1 0 0 0,-1-1 0 0 0,1 1 0 0 0,-1 0 0 0 0,1-1 0 0 0,-1 0 0 0 0,-8 5 0 0 0,-3 1 25 0 0,0-1 1 0 0,-1-1-1 0 0,-30 9 1 0 0,7-5-29 0 0,-2-1 0 0 0,1-3 0 0 0,-1-1 0 0 0,-58 1 0 0 0,-167-15-2063 0 0,261 8 946 0 0,-21-3 1683 0 0,18 1-4446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0:04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8729 0 0,'4'-1'2243'0'0,"18"-3"8053"0"0,-3 4-4701 0 0,-17 1-5446 0 0,-1-1 1 0 0,1 1-1 0 0,-1 0 1 0 0,1-1-1 0 0,-1 1 1 0 0,1 0-1 0 0,-1 0 1 0 0,1 0-1 0 0,-1 0 1 0 0,0 0-1 0 0,0 0 1 0 0,1 0 0 0 0,-1 1-1 0 0,0-1 1 0 0,0 0-1 0 0,0 1 1 0 0,0-1-1 0 0,0 0 1 0 0,-1 1-1 0 0,1-1 1 0 0,0 1-1 0 0,-1 0 1 0 0,1 2-1 0 0,7 22 237 0 0,-2 1-1 0 0,-1-1 0 0 0,2 50 0 0 0,-4-39 2 0 0,9 40 1 0 0,-8-50-388 0 0,-3-27-18 0 0,-1 1 1 0 0,0-1-1 0 0,0 1 1 0 0,0-1-1 0 0,0 1 1 0 0,0-1-1 0 0,1 1 1 0 0,-1-1-1 0 0,0 0 1 0 0,0 1-1 0 0,1-1 1 0 0,-1 1-1 0 0,0-1 1 0 0,0 0-1 0 0,1 1 1 0 0,-1-1-1 0 0,0 0 0 0 0,1 1 1 0 0,-1-1-1 0 0,1 0 1 0 0,-1 0-1 0 0,1 1 1 0 0,-1-1-1 0 0,0 0 1 0 0,1 0-1 0 0,-1 0 1 0 0,1 0-1 0 0,-1 1 1 0 0,1-1-1 0 0,-1 0 1 0 0,1 0-1 0 0,-1 0 1 0 0,1 0-1 0 0,-1 0 0 0 0,1 0 1 0 0,-1 0-1 0 0,1 0 1 0 0,-1 0-1 0 0,1-1 1 0 0,-1 1-1 0 0,1 0 1 0 0,10-7-1503 0 0,25-18-8910 0 0,-19 11 6991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0:04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16 40 0 0,'5'-12'6010'0'0,"-4"12"-5810"0"0,-1 0 0 0 0,0 0 1 0 0,0-1-1 0 0,1 1 0 0 0,-1 0 1 0 0,0 0-1 0 0,0 0 0 0 0,1 0 1 0 0,-1 0-1 0 0,0-1 0 0 0,1 1 1 0 0,-1 0-1 0 0,0 0 0 0 0,1 0 1 0 0,-1 0-1 0 0,0 0 0 0 0,1 0 1 0 0,-1 0-1 0 0,0 0 0 0 0,0 0 1 0 0,1 0-1 0 0,-1 0 0 0 0,0 0 1 0 0,1 1-1 0 0,-1-1 0 0 0,0 0 1 0 0,1 0-1 0 0,-1 0 0 0 0,0 0 1 0 0,0 0-1 0 0,1 1 0 0 0,0-1 602 0 0,-1 1-602 0 0,0-1 0 0 0,0 0 1 0 0,0 0-1 0 0,0 1 0 0 0,1-1 1 0 0,-1 0-1 0 0,0 1 0 0 0,0-1 1 0 0,8 24 3674 0 0,0 29-699 0 0,-4-3 75 0 0,19 87 1 0 0,-22-134-3330 0 0,0 0 1 0 0,0 1 0 0 0,1-1-1 0 0,-1 0 1 0 0,1 0 0 0 0,0 0 0 0 0,0 0-1 0 0,2 3 1 0 0,5 2-3567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7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267 495 16 0 0,'-17'31'1530'0'0,"1"1"0"0"0,1 1 0 0 0,-12 43 0 0 0,-4 8 1466 0 0,-64 133 5323 0 0,51-127-944 0 0,44-90-7267 0 0,0 1-1 0 0,0-1 1 0 0,-1 0-1 0 0,1 0 1 0 0,0 1-1 0 0,0-1 0 0 0,0 0 1 0 0,0 0-1 0 0,0 0 1 0 0,0 1-1 0 0,0-1 1 0 0,0 0-1 0 0,0 0 1 0 0,-1 0-1 0 0,1 1 1 0 0,0-1-1 0 0,0 0 0 0 0,0 0 1 0 0,0 0-1 0 0,-1 0 1 0 0,1 1-1 0 0,0-1 1 0 0,0 0-1 0 0,0 0 1 0 0,-1 0-1 0 0,1 0 1 0 0,0 0-1 0 0,0 0 0 0 0,-1 0 1 0 0,1 0-1 0 0,0 0 1 0 0,0 0-1 0 0,0 0 1 0 0,-1 0-1 0 0,1 0 1 0 0,0 0-1 0 0,0 0 1 0 0,-1 0-1 0 0,1 0 1 0 0,0 0-1 0 0,0 0 0 0 0,-1 0 1 0 0,1 0-1 0 0,0 0 1 0 0,0 0-1 0 0,-1 0 1 0 0,-5-14 1156 0 0,-1-20-286 0 0,11-44-762 0 0,3 0 0 0 0,30-137 0 0 0,-32 191-216 0 0,72-264 0 0 0,-67 260 0 0 0,1 0 0 0 0,2 1 0 0 0,0 0 0 0 0,2 1 0 0 0,1 0 0 0 0,1 2 0 0 0,38-44 0 0 0,-47 60 0 0 0,0 1 0 0 0,1 0 0 0 0,0 0 0 0 0,0 0 0 0 0,0 1 0 0 0,1 1 0 0 0,0 0 0 0 0,0 0 0 0 0,0 1 0 0 0,1 0 0 0 0,-1 1 0 0 0,1 0 0 0 0,16-2 0 0 0,-19 4 0 0 0,1 1 0 0 0,-1-1 0 0 0,1 2 0 0 0,-1-1 0 0 0,1 1 0 0 0,-1 1 0 0 0,1 0 0 0 0,-1 0 0 0 0,0 0 0 0 0,0 1 0 0 0,0 0 0 0 0,0 1 0 0 0,0 0 0 0 0,-1 0 0 0 0,1 1 0 0 0,-1 0 0 0 0,12 10 0 0 0,-14-10 0 0 0,-1 0 0 0 0,1 1 0 0 0,-1 0 0 0 0,0-1 0 0 0,0 1 0 0 0,0 1 0 0 0,-1-1 0 0 0,0 0 0 0 0,0 1 0 0 0,-1 0 0 0 0,0-1 0 0 0,0 1 0 0 0,-1 0 0 0 0,1 0 0 0 0,-1 0 0 0 0,-1 0 0 0 0,0 1 0 0 0,0-1 0 0 0,0 0 0 0 0,-1 0 0 0 0,-2 10 0 0 0,0 2 0 0 0,-2 0 0 0 0,-1 0 0 0 0,0-1 0 0 0,-1 0 0 0 0,-1 0 0 0 0,-17 27 0 0 0,12-25-2 0 0,-1-1-1 0 0,0 0 1 0 0,-2-1 0 0 0,0-1 0 0 0,-29 24-1 0 0,-99 64-47 0 0,102-77 27 0 0,41-27 3 0 0,-1-1 1 0 0,1 1-1 0 0,-1 0 1 0 0,1 0 0 0 0,0 0-1 0 0,-1 0 1 0 0,1 0-1 0 0,0 1 1 0 0,0-1-1 0 0,0 0 1 0 0,0 1 0 0 0,0-1-1 0 0,0 0 1 0 0,0 1-1 0 0,0-1 1 0 0,0 1-1 0 0,1-1 1 0 0,-1 1 0 0 0,1 0-1 0 0,-1 2 1 0 0,1-2 16 0 0,1 0 0 0 0,-1-1 0 0 0,1 1 1 0 0,0 0-1 0 0,0 0 0 0 0,0 0 0 0 0,0-1 1 0 0,0 1-1 0 0,0 0 0 0 0,1-1 0 0 0,-1 1 1 0 0,1-1-1 0 0,-1 0 0 0 0,1 1 1 0 0,-1-1-1 0 0,1 0 0 0 0,2 2 0 0 0,40 26 107 0 0,61 31-1 0 0,-72-43-35 0 0,0 2-1 0 0,-1 0 1 0 0,-2 2-1 0 0,51 44 1 0 0,-64-43-68 0 0,-2 1 0 0 0,-11-15 0 0 0,1 1-467 0 0,-4-8-101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0:05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16 284 0 0,'-36'-5'2305'0'0,"-12"-3"16382"0"0,56 9-17263 0 0,16 1-379 0 0,152 9 5026 0 0,-140-11-6569 0 0,47-6 1 0 0,-7 3-9136 0 0,-56 2 6346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0:05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0 341 236 0 0,'12'0'2932'0'0,"0"-1"0"0"0,-1-1 0 0 0,13-2 0 0 0,64-23 4260 0 0,-71 21-6016 0 0,-1 0-323 0 0,0 0 1 0 0,0-1-1 0 0,0-1 0 0 0,-1 0 1 0 0,0-1-1 0 0,-1-1 0 0 0,16-13 1 0 0,-22 16-659 0 0,-1-1 0 0 0,0 0 0 0 0,0 0 0 0 0,0 0 0 0 0,-1-1 0 0 0,-1 0 0 0 0,1 0 0 0 0,-1-1 0 0 0,-1 1 0 0 0,0-1 1 0 0,0 0-1 0 0,4-19 0 0 0,-4 8-32 0 0,0 8 273 0 0,-2 1 0 0 0,0-1 0 0 0,1-17 0 0 0,6 76 420 0 0,-2-17-547 0 0,4 58-309 0 0,-8-51 0 0 0,2-1 0 0 0,2 1 0 0 0,15 48 0 0 0,-9-41-487 0 0,-11-32 178 0 0,1-1 0 0 0,0 1 0 0 0,1-1 0 0 0,0 0 0 0 0,0-1 0 0 0,7 12 0 0 0,-7-17-885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0:05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89 840 0 0,'0'-4'529'0'0,"1"1"-1"0"0,-1-1 0 0 0,1 0 1 0 0,0 0-1 0 0,0 0 1 0 0,1 0-1 0 0,-1 1 0 0 0,1-1 1 0 0,0 0-1 0 0,0 1 1 0 0,0 0-1 0 0,0-1 1 0 0,0 1-1 0 0,1 0 0 0 0,0 0 1 0 0,-1 0-1 0 0,1 1 1 0 0,0-1-1 0 0,0 1 1 0 0,1-1-1 0 0,-1 1 0 0 0,0 0 1 0 0,6-2-1 0 0,-3 2 51 0 0,0 0-1 0 0,1 0 1 0 0,-1 0 0 0 0,1 1-1 0 0,0 0 1 0 0,-1 1-1 0 0,1-1 1 0 0,0 1-1 0 0,-1 0 1 0 0,1 1-1 0 0,0 0 1 0 0,-1 0-1 0 0,11 3 1 0 0,12 6 163 0 0,0 1-1 0 0,0 2 1 0 0,-1 1 0 0 0,-1 1 0 0 0,0 1-1 0 0,-1 1 1 0 0,-1 2 0 0 0,29 26-1 0 0,-9-3 208 0 0,-3 2-1 0 0,-1 2 1 0 0,40 60-1 0 0,-70-91-885 0 0,0 1 1 0 0,-1 1-1 0 0,-1 0 1 0 0,-1 0-1 0 0,0 1 1 0 0,-2 0-1 0 0,0 0 1 0 0,4 21-1 0 0,-8-32-59 0 0,-1 0 0 0 0,-1 0 1 0 0,1 0-1 0 0,-1 0 0 0 0,0 0 0 0 0,-1 0 0 0 0,0 0 1 0 0,0 0-1 0 0,0 0 0 0 0,-1 0 0 0 0,0 0 0 0 0,0 0 1 0 0,-1-1-1 0 0,0 1 0 0 0,0-1 0 0 0,0 0 0 0 0,-1 0 1 0 0,0 0-1 0 0,0 0 0 0 0,-1-1 0 0 0,1 1 0 0 0,-1-1 1 0 0,0 0-1 0 0,-11 7 0 0 0,-26 15-4 0 0,12-12 0 0 0,-11 2 0 0 0,14-8 0 0 0,-4 0-6 0 0,0-1 1 0 0,-1-3-1 0 0,-50 4 0 0 0,64-10-750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0:06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15 172 7577 0 0,'-1'0'518'0'0,"0"-1"0"0"0,0 0-1 0 0,0 0 1 0 0,1 1 0 0 0,-1-1 0 0 0,0 0 0 0 0,1 0 0 0 0,-1 0 0 0 0,0 0 0 0 0,1 0 0 0 0,-1 0 0 0 0,1 0 0 0 0,0 0 0 0 0,-1 0 0 0 0,1 0 0 0 0,0 0-1 0 0,-1 0 1 0 0,1 0 0 0 0,0 0 0 0 0,0 0 0 0 0,0 0 0 0 0,0 0 0 0 0,0 0 0 0 0,1-3 0 0 0,-1 3-246 0 0,1 0 1 0 0,0 0-1 0 0,0 0 0 0 0,0 0 1 0 0,0 0-1 0 0,0 0 0 0 0,0 0 1 0 0,0 0-1 0 0,0 0 0 0 0,0 0 1 0 0,1 0-1 0 0,-1 0 1 0 0,0 1-1 0 0,1-1 0 0 0,-1 1 1 0 0,2-1-1 0 0,9-3-156 0 0,1 1 1 0 0,-1 1-1 0 0,19-2 0 0 0,-22 3 772 0 0,278-17 1642 0 0,-121 10-1718 0 0,-105 3-579 0 0,28-9 85 0 0,-69 9-211 0 0,0-1 1 0 0,25-10-1 0 0,8-13 132 0 0,-45 24-201 0 0,6-3 210 0 0,-14 8-241 0 0,0 0 0 0 0,1 1 0 0 0,-1-1 0 0 0,0 0 0 0 0,1 0 0 0 0,-1 0 0 0 0,0 1 0 0 0,1-1 0 0 0,-1 0 0 0 0,0 0 0 0 0,1 1 0 0 0,-1-1 0 0 0,0 0 0 0 0,1 0 0 0 0,-1 1 0 0 0,0-1 0 0 0,0 0 0 0 0,0 1 0 0 0,1-1 0 0 0,-1 0 0 0 0,0 1 0 0 0,0-1 0 0 0,0 1 0 0 0,0-1 0 0 0,0 0 0 0 0,1 1 0 0 0,-1-1 0 0 0,0 1 0 0 0,0-1 0 0 0,0 0 0 0 0,0 1 0 0 0,0-1 0 0 0,0 1 0 0 0,-1-1 0 0 0,1 0 1 0 0,0 1-1 0 0,0-1 0 0 0,0 1 0 0 0,1 132 615 0 0,27 186 1 0 0,-25-296-623 0 0,1 33 0 0 0,-4-54-1 0 0,0-1-1 0 0,0 1 1 0 0,0 0-1 0 0,0-1 1 0 0,0 1 0 0 0,-1 0-1 0 0,1-1 1 0 0,-1 1 0 0 0,1 0-1 0 0,-1-1 1 0 0,0 1-1 0 0,0-1 1 0 0,1 1 0 0 0,-1-1-1 0 0,0 0 1 0 0,0 1-1 0 0,0-1 1 0 0,-1 0 0 0 0,1 1-1 0 0,0-1 1 0 0,0 0-1 0 0,-1 0 1 0 0,1 0 0 0 0,-1 0-1 0 0,-1 1 1 0 0,-3 0-17 0 0,1 0 0 0 0,0-1 1 0 0,-1 1-1 0 0,0-1 0 0 0,-9 1 1 0 0,4 0-28 0 0,-216 17-757 0 0,41-5 1299 0 0,181-14-418 0 0,0 1 0 0 0,1-1 1 0 0,-1 1-1 0 0,1 1 0 0 0,-9 2 0 0 0,13-4-78 0 0,0 0-1 0 0,0 0 0 0 0,0 0 1 0 0,-1 0-1 0 0,1 0 0 0 0,0 0 1 0 0,0 0-1 0 0,0 1 0 0 0,0-1 0 0 0,0 0 1 0 0,0 0-1 0 0,0 0 0 0 0,0 0 1 0 0,-1 0-1 0 0,1 0 0 0 0,0 0 1 0 0,0 1-1 0 0,0-1 0 0 0,0 0 1 0 0,0 0-1 0 0,0 0 0 0 0,0 0 1 0 0,0 0-1 0 0,0 0 0 0 0,0 1 1 0 0,0-1-1 0 0,0 0 0 0 0,0 0 0 0 0,0 0 1 0 0,0 0-1 0 0,0 0 0 0 0,0 1 1 0 0,0-1-1 0 0,0 0 0 0 0,0 0 1 0 0,0 0-1 0 0,0 0 0 0 0,0 0 1 0 0,0 0-1 0 0,0 1 0 0 0,0-1 1 0 0,0 0-1 0 0,1 0 0 0 0,-1 0 0 0 0,0 0 1 0 0,0 0-1 0 0,0 0 0 0 0,0 0 1 0 0,0 0-1 0 0,0 1 0 0 0,0-1 1 0 0,1 0-1 0 0,2 3 0 0 0,0 0 0 0 0,1-1 0 0 0,0 1 0 0 0,-1-1 0 0 0,1 0 0 0 0,0 0 0 0 0,0 0 0 0 0,0 0 0 0 0,0-1 0 0 0,1 1 0 0 0,-1-1 0 0 0,5 0 0 0 0,63 10 0 0 0,-47-8 0 0 0,428 48 0 0 0,-401-47 0 0 0,-45-2 0 0 0,27-5 0 0 0,-17 0-1088 0 0,6 1-6418 0 0,-8 3 3252 0 0,-14-1 4154 0 0,14 2-3297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0:07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10 988 0 0,'6'-10'21287'0'0,"13"57"-18551"0"0,-2 0 0 0 0,14 63-1 0 0,-4-12-450 0 0,-11-37-2285 0 0,20 60 0 0 0,-30-101 0 0 0,-1-2 0 0 0,0-9 0 0 0,-1-3 0 0 0,1-8 0 0 0,-5 1-295 0 0,2 0-625 0 0,-1-1 0 0 0,0 1-1 0 0,0-1 1 0 0,1 0 0 0 0,-1 1 0 0 0,-1-1 0 0 0,1 0 0 0 0,0 0-1 0 0,0 0 1 0 0,0-1 0 0 0,0-6-2908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2:33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40 0 0,'0'0'8671'0'0,"0"5"-7751"0"0,-2 24 1447 0 0,2 34 0 0 0,-1 26 742 0 0,0-80-3216 0 0,1 1 0 0 0,0 0 0 0 0,1 0 0 0 0,0 0 0 0 0,0-1 0 0 0,1 1 0 0 0,5 16 0 0 0,-5-22-1116 0 0,3 5 486 0 0,-1-4-3397 0 0,2 0 2331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2:33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0 256 0 0,'-27'0'4803'0'0,"24"1"-3345"0"0,1-1-2029 0 0,1 0 824 0 0,1 0 1 0 0,-1 0-1 0 0,1 0 0 0 0,-1 0 0 0 0,1 1 0 0 0,-1-1 0 0 0,1 0 0 0 0,-1 0 0 0 0,1 0 0 0 0,-1 0 0 0 0,1 1 0 0 0,-1-1 0 0 0,1 0 1 0 0,-1 0-1 0 0,1 1 0 0 0,-1-1 0 0 0,1 0 0 0 0,-1 1 0 0 0,1-1 0 0 0,-1 1 0 0 0,1-1 0 0 0,0 0 0 0 0,-1 1 0 0 0,1-1 0 0 0,0 1 1 0 0,0-1-1 0 0,-1 1 0 0 0,1-1 0 0 0,0 1 0 0 0,0 1 1343 0 0,3-1-317 0 0,98 14 5989 0 0,-62-12-5951 0 0,0-2 0 0 0,43-4 0 0 0,-79 3-1474 0 0,3-1-368 0 0,1 1 0 0 0,-1 0 0 0 0,1 0 0 0 0,7 1 0 0 0,-12-1-427 0 0,0 1 0 0 0,1 0 1 0 0,-1-1-1 0 0,0 1 0 0 0,0 0 1 0 0,1 0-1 0 0,-1 0 0 0 0,0 0 1 0 0,2 2-1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2:33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0 296 0 0,'-7'22'15259'0'0,"9"-20"-14819"0"0,-1 0 0 0 0,1-1 0 0 0,0 1 0 0 0,0-1 0 0 0,0 1 0 0 0,0-1 0 0 0,1 0 1 0 0,-1 0-1 0 0,0 0 0 0 0,0 0 0 0 0,1 0 0 0 0,-1 0 0 0 0,1 0 0 0 0,-1-1 0 0 0,5 1 0 0 0,47 1 2595 0 0,-29-2-1872 0 0,82 2 1952 0 0,-81-2-4467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2:35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0 348 0 0,'0'0'10653'0'0,"1"5"-9848"0"0,1 11 367 0 0,0 0 0 0 0,-2 0 0 0 0,0 17 0 0 0,1 39-1270 0 0,0-64-1423 0 0,0 2 790 0 0,2-2-3517 0 0,0-1 2553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2:35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0 536 0 0,'-13'3'2868'0'0,"10"-3"-1971"0"0,1 1 0 0 0,-1-1 1 0 0,1 1-1 0 0,-1 0 0 0 0,1 0 0 0 0,-1 0 0 0 0,1 0 0 0 0,-1 0 0 0 0,-4 4 5297 0 0,7-5-6107 0 0,1 0 0 0 0,-1 0 1 0 0,1 0-1 0 0,0 0 0 0 0,-1 0 1 0 0,1 0-1 0 0,-1 0 0 0 0,1 0 1 0 0,-1 1-1 0 0,1-1 0 0 0,-1 0 1 0 0,1 0-1 0 0,-1 1 0 0 0,1-1 1 0 0,-1 0-1 0 0,1 1 0 0 0,-1-1 1 0 0,0 0-1 0 0,1 1 0 0 0,-1 0 1 0 0,1-1-13 0 0,0 1 1 0 0,-1-1-1 0 0,1 1 0 0 0,0 0 1 0 0,-1-1-1 0 0,1 1 1 0 0,0-1-1 0 0,-1 0 1 0 0,1 1-1 0 0,0-1 0 0 0,0 1 1 0 0,0-1-1 0 0,-1 0 1 0 0,1 0-1 0 0,0 0 0 0 0,1 1 1 0 0,120 8 5243 0 0,-66-6-7221 0 0,0 2-7246 0 0,-46-4 6564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7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401 45 60 0 0,'-2'-3'402'0'0,"1"0"0"0"0,-1 0 0 0 0,-1 0 1 0 0,1 0-1 0 0,0 1 0 0 0,-1-1 0 0 0,1 1 0 0 0,-1-1 0 0 0,0 1 0 0 0,0 0 1 0 0,0 0-1 0 0,0 0 0 0 0,0 1 0 0 0,0-1 0 0 0,-1 1 0 0 0,-4-2 1 0 0,2 1 180 0 0,0 1 1 0 0,0 0-1 0 0,0 1 1 0 0,-1-1-1 0 0,1 1 1 0 0,0 0 0 0 0,0 1-1 0 0,-11 1 1 0 0,-3 4 669 0 0,-1 0 1 0 0,1 1-1 0 0,0 0 0 0 0,-24 15 1 0 0,31-15-659 0 0,1 0 1 0 0,0 1-1 0 0,0 0 1 0 0,1 1-1 0 0,0 1 1 0 0,1-1-1 0 0,0 2 1 0 0,0-1-1 0 0,1 2 1 0 0,-14 22-1 0 0,19-28-325 0 0,1 0 1 0 0,0 0-1 0 0,0 1 0 0 0,0-1 0 0 0,1 1 0 0 0,0 0 0 0 0,0 0 0 0 0,0 0 0 0 0,1 0 0 0 0,0 0 0 0 0,1 0 0 0 0,0 0 0 0 0,0 0 0 0 0,0 1 1 0 0,1-1-1 0 0,0 0 0 0 0,0 0 0 0 0,1 0 0 0 0,0 0 0 0 0,0-1 0 0 0,1 1 0 0 0,-1 0 0 0 0,5 6 0 0 0,-2-5-147 0 0,1 0 0 0 0,0-1-1 0 0,0 0 1 0 0,0 0 0 0 0,1 0-1 0 0,0-1 1 0 0,0 0 0 0 0,0 0-1 0 0,1-1 1 0 0,0 0 0 0 0,0 0-1 0 0,17 7 1 0 0,-14-8-315 0 0,-1-1 1 0 0,1 0-1 0 0,0-1 0 0 0,0 0 0 0 0,0 0 0 0 0,0-1 1 0 0,0 0-1 0 0,0-1 0 0 0,0-1 0 0 0,19-2 0 0 0,21-7-3528 0 0,1-1-4780 0 0,-34 7 5292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2:36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56 188 0 0,'-21'-13'20780'0'0,"25"13"-20676"0"0,12-1 1060 0 0,0-1 0 0 0,0 0-1 0 0,0-1 1 0 0,17-5 0 0 0,-22 3-749 0 0,36-16-288 0 0,-45 20-1062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9:54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57 292 0 0,'0'-3'911'0'0,"0"-7"733"0"0,0-21 1928 0 0,-1 19 6929 0 0,9 79-8641 0 0,-1 69-1 0 0,-3-46-960 0 0,23 156 919 0 0,-27-241-1783 0 0,10 34-241 0 0,3-17-2964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9:54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28 287 404 0 0,'-3'-3'317'0'0,"0"-2"-1"0"0,0 1 1 0 0,0 0-1 0 0,1 0 1 0 0,0-1-1 0 0,-1 0 1 0 0,2 1 0 0 0,-1-1-1 0 0,0 0 1 0 0,1 0-1 0 0,0 0 1 0 0,0 0 0 0 0,1 0-1 0 0,-1 0 1 0 0,1 0-1 0 0,0 0 1 0 0,0 0-1 0 0,1 0 1 0 0,0 0 0 0 0,-1 0-1 0 0,2 0 1 0 0,-1 0-1 0 0,1 0 1 0 0,-1 0-1 0 0,1 1 1 0 0,1-1 0 0 0,-1 0-1 0 0,1 1 1 0 0,-1 0-1 0 0,1 0 1 0 0,0 0-1 0 0,8-7 1 0 0,2-2 120 0 0,1 1 0 0 0,1 0 0 0 0,0 1 1 0 0,1 1-1 0 0,0 0 0 0 0,0 1 0 0 0,1 1 0 0 0,0 1 0 0 0,1 0 1 0 0,-1 1-1 0 0,1 1 0 0 0,0 1 0 0 0,36-4 0 0 0,-30 5-130 0 0,1 2 0 0 0,-1 0 0 0 0,0 2 0 0 0,0 1-1 0 0,0 1 1 0 0,0 1 0 0 0,0 1 0 0 0,0 1 0 0 0,-1 1 0 0 0,30 13 0 0 0,-46-16-202 0 0,0-1 0 0 0,0 1 0 0 0,0 0 0 0 0,-1 1 1 0 0,1-1-1 0 0,-1 1 0 0 0,0 1 0 0 0,-1-1 1 0 0,1 1-1 0 0,-1 0 0 0 0,0 0 0 0 0,7 12 1 0 0,-10-13-39 0 0,0 0 0 0 0,0 0 0 0 0,0 1 0 0 0,0-1 0 0 0,-1 0 0 0 0,0 1 0 0 0,0-1 0 0 0,-1 1 0 0 0,1-1 0 0 0,-1 1 0 0 0,0-1-1 0 0,-1 1 1 0 0,1-1 0 0 0,-1 0 0 0 0,0 1 0 0 0,0-1 0 0 0,-1 0 0 0 0,-4 11 0 0 0,-1-2 8 0 0,-1 1 0 0 0,-1-1 0 0 0,0 0 0 0 0,-1-1 0 0 0,0 0 0 0 0,-1 0 0 0 0,0-2 0 0 0,-1 1 0 0 0,-1-1 0 0 0,0-1 0 0 0,0 0 0 0 0,-1-1 0 0 0,-22 11 0 0 0,13-8 6 0 0,0-1 0 0 0,-1-2 0 0 0,0 0 0 0 0,-1-2 0 0 0,0 0 0 0 0,0-2-1 0 0,-51 4 1 0 0,67-8-521 0 0,-1-1 0 0 0,1 0-1 0 0,-1-1 1 0 0,1 0-1 0 0,0 0 1 0 0,-1-1 0 0 0,1 0-1 0 0,0-1 1 0 0,-13-5 0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9:55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64 366 176 0 0,'2'5'999'0'0,"-1"0"0"0"0,-1 0-1 0 0,1 1 1 0 0,-1-1 0 0 0,0 7 0 0 0,-1 2 148 0 0,-1-1 1 0 0,-5 16 0 0 0,-1 12 1314 0 0,-14 82 9205 0 0,30-138-10616 0 0,8-24-705 0 0,-3-9 427 0 0,-2-1 0 0 0,5-62 0 0 0,-11 78-534 0 0,8-109 542 0 0,3-20-115 0 0,-16 157-650 0 0,0 4-10 0 0,0 0 1 0 0,0 0-1 0 0,0 0 1 0 0,0 1 0 0 0,0-1-1 0 0,0 0 1 0 0,0 0-1 0 0,0 0 1 0 0,1 0 0 0 0,-1 0-1 0 0,0 0 1 0 0,0 1-1 0 0,1-1 1 0 0,-1 0-1 0 0,1 0 1 0 0,-1 0 0 0 0,1 1-1 0 0,-1-1 1 0 0,1 0-1 0 0,-1 1 1 0 0,1-1-1 0 0,1-1 1 0 0,3 20 29 0 0,32 70 40 0 0,44 90 29 0 0,28 1 24 0 0,-84-145-89 0 0,2 0 1 0 0,58 55 0 0 0,-70-74-53 0 0,2 0 0 0 0,0-2 0 0 0,1 1 0 0 0,34 18-1 0 0,-52-32 11 0 0,1 1-1 0 0,-1-1 0 0 0,1 0 0 0 0,-1 1 0 0 0,1-1 0 0 0,0 0 1 0 0,-1 0-1 0 0,1 1 0 0 0,-1-1 0 0 0,1 0 0 0 0,0 0 1 0 0,-1 0-1 0 0,1 0 0 0 0,-1 0 0 0 0,1 0 0 0 0,0 0 0 0 0,-1 0 1 0 0,1 0-1 0 0,0 0 0 0 0,-1 0 0 0 0,1-1 0 0 0,-1 1 0 0 0,1 0 1 0 0,0 0-1 0 0,-1-1 0 0 0,1 1 0 0 0,-1 0 0 0 0,1 0 1 0 0,-1-1-1 0 0,1 1 0 0 0,-1-1 0 0 0,1 1 0 0 0,-1-1 0 0 0,1 1 1 0 0,-1 0-1 0 0,0-1 0 0 0,1 1 0 0 0,0-2 0 0 0,5-5-30 0 0,-8 3 13 0 0,0-1 14 0 0,-1 1 1 0 0,-1-1-1 0 0,1 1 0 0 0,0 0 0 0 0,-1 0 0 0 0,0 0 1 0 0,0 1-1 0 0,0-1 0 0 0,0 1 0 0 0,-1 0 1 0 0,1 0-1 0 0,-1 1 0 0 0,-8-4 0 0 0,-10-4-7 0 0,-2 1-1 0 0,1 0 0 0 0,-1 2 1 0 0,-27-4-1 0 0,-105-6-40 0 0,157 17 51 0 0,-138-5 60 0 0,109 5-466 0 0,0 2 0 0 0,-50 9 0 0 0,74-9-3099 0 0,21 5-1441 0 0,26 0 1177 0 0,-8-3 1036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9:56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137 704 8109 0 0,'0'0'4795'0'0,"-6"0"-1186"0"0,-1 1-2462 0 0,-1-2 0 0 0,1 1 1 0 0,-1-1-1 0 0,-12-3 0 0 0,16 3-826 0 0,0 0 0 0 0,0 0 0 0 0,0-1 0 0 0,0 0 0 0 0,0 1 0 0 0,0-1 0 0 0,0-1 0 0 0,0 1 0 0 0,1-1 0 0 0,-1 1 0 0 0,1-1 0 0 0,-4-4 0 0 0,4 2-166 0 0,-1 0 0 0 0,1-1 0 0 0,0 0 0 0 0,1 1 0 0 0,-1-1 0 0 0,1 0 0 0 0,0 0 0 0 0,0-1 0 0 0,1 1 0 0 0,0 0 0 0 0,0-1 0 0 0,1 1 0 0 0,-1 0 0 0 0,2-8 0 0 0,0-11 64 0 0,2-1 0 0 0,5-26-1 0 0,-6 42-144 0 0,5-20 57 0 0,0 1-1 0 0,2-1 1 0 0,1 1-1 0 0,2 1 0 0 0,0 0 1 0 0,23-36-1 0 0,-22 44-71 0 0,0 1 0 0 0,0 1-1 0 0,2 0 1 0 0,1 1 0 0 0,0 1 0 0 0,1 0-1 0 0,0 1 1 0 0,1 1 0 0 0,23-14 0 0 0,-29 22-35 0 0,-1 0 1 0 0,1 1 0 0 0,1 1 0 0 0,-1-1 0 0 0,1 2 0 0 0,-1 0 0 0 0,1 0 0 0 0,26-1 0 0 0,-31 4-19 0 0,-1 0 1 0 0,1 0-1 0 0,-1 0 1 0 0,1 1 0 0 0,-1 0-1 0 0,0 1 1 0 0,1 0 0 0 0,-1 0-1 0 0,0 1 1 0 0,0-1-1 0 0,0 1 1 0 0,0 1 0 0 0,-1-1-1 0 0,1 1 1 0 0,-1 1 0 0 0,11 9-1 0 0,-14-12-2 0 0,-1 1-1 0 0,1 0 1 0 0,-1 0-1 0 0,0 0 0 0 0,0 0 1 0 0,0 0-1 0 0,0 0 1 0 0,-1 1-1 0 0,1-1 1 0 0,-1 1-1 0 0,0-1 1 0 0,0 1-1 0 0,0-1 0 0 0,-1 1 1 0 0,1 6-1 0 0,-1-4 3 0 0,0-1-1 0 0,-1 1 0 0 0,0 0 0 0 0,0 0 1 0 0,0 0-1 0 0,-1-1 0 0 0,0 1 1 0 0,-5 10-1 0 0,-3 3 11 0 0,-2-1-1 0 0,0 0 1 0 0,-1-1 0 0 0,-17 19 0 0 0,4-9 14 0 0,0 0 1 0 0,-2-1-1 0 0,-1-2 1 0 0,-1-1 0 0 0,-1-1-1 0 0,-1-2 1 0 0,0-1-1 0 0,-2-1 1 0 0,-47 17 0 0 0,38-17-210 0 0,41-16 101 0 0,1 0-5 0 0,1 1 68 0 0,1 0 1 0 0,-1-1-1 0 0,1 1 0 0 0,-1 0 1 0 0,1-1-1 0 0,0 1 0 0 0,0-1 0 0 0,0 1 1 0 0,0-1-1 0 0,0 1 0 0 0,1-1 0 0 0,-1 1 1 0 0,1-1-1 0 0,2 3 0 0 0,34 38-56 0 0,-27-31 41 0 0,36 40-1 0 0,79 81 110 0 0,-103-111 96 0 0,1-1 1 0 0,1-1-1 0 0,48 29 1 0 0,-61-41 72 0 0,-9-7-194 0 0,-1 1 1 0 0,1 0 0 0 0,0-1-1 0 0,0 0 1 0 0,-1 1 0 0 0,1-1-1 0 0,5 1 1 0 0,-6-2-88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9:57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13 108 524 0 0,'-9'-75'5936'0'0,"6"43"4596"0"0,3 38-9752 0 0,8 66 1159 0 0,10 72 350 0 0,-12-113-2109 0 0,21 102 1175 0 0,-7-46-3333 0 0,-18-80 1243 0 0,1 1-1343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9:57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24 187 592 0 0,'-3'-7'773'0'0,"-1"0"1"0"0,1 0-1 0 0,0 0 1 0 0,0-1-1 0 0,1 1 0 0 0,0-1 1 0 0,-2-12-1 0 0,4 16-480 0 0,0 1 0 0 0,0-1-1 0 0,1 0 1 0 0,-1 1 0 0 0,1-1 0 0 0,0 0-1 0 0,-1 1 1 0 0,2-1 0 0 0,-1 1 0 0 0,0-1 0 0 0,1 1-1 0 0,0 0 1 0 0,-1-1 0 0 0,1 1 0 0 0,0 0-1 0 0,1 0 1 0 0,-1 0 0 0 0,4-3 0 0 0,0 1 26 0 0,0 0 0 0 0,1 0 0 0 0,-1 1 0 0 0,1 0 0 0 0,0 0 0 0 0,0 1 0 0 0,0-1 1 0 0,1 2-1 0 0,-1-1 0 0 0,1 1 0 0 0,-1 0 0 0 0,1 0 0 0 0,0 1 0 0 0,0 0 0 0 0,8 1 0 0 0,8 0 180 0 0,1 1 1 0 0,-1 1-1 0 0,37 8 0 0 0,-15-1 68 0 0,-1 3 1 0 0,0 2 0 0 0,49 22 0 0 0,-71-26-356 0 0,0 2 1 0 0,-1 0-1 0 0,-1 1 1 0 0,0 2-1 0 0,-1 0 1 0 0,0 1-1 0 0,25 27 1 0 0,-39-37-152 0 0,0 1 1 0 0,-1-1 0 0 0,1 1-1 0 0,-2 0 1 0 0,1 1 0 0 0,-1-1-1 0 0,0 1 1 0 0,0 0-1 0 0,-1 0 1 0 0,0 0 0 0 0,-1 0-1 0 0,0 0 1 0 0,0 1 0 0 0,-1-1-1 0 0,0 1 1 0 0,0-1-1 0 0,-1 1 1 0 0,0-1 0 0 0,0 1-1 0 0,-1 0 1 0 0,0-1 0 0 0,-1 0-1 0 0,0 1 1 0 0,0-1-1 0 0,-1 0 1 0 0,0 0 0 0 0,-7 13-1 0 0,0-3 23 0 0,0-1-1 0 0,-1 0 1 0 0,-2-1 0 0 0,1 0-1 0 0,-2-1 1 0 0,0 0-1 0 0,-24 18 1 0 0,6-8 79 0 0,-1-1-1 0 0,-62 32 1 0 0,65-40 23 0 0,-62 22 0 0 0,80-34-175 0 0,0-1 0 0 0,0 0 0 0 0,0 0 0 0 0,-1-2 0 0 0,1 1 0 0 0,-1-2 0 0 0,0 1 0 0 0,-18-3 0 0 0,16-3 493 0 0,14 5-704 0 0,0-1 1 0 0,0 1-1 0 0,1 0 1 0 0,-1-1 0 0 0,0 1-1 0 0,1-1 1 0 0,-1 1 0 0 0,1-1-1 0 0,-1 0 1 0 0,1 1 0 0 0,-1-1-1 0 0,1 1 1 0 0,-1-1 0 0 0,1 0-1 0 0,-1 1 1 0 0,1-1 0 0 0,0 0-1 0 0,-1-1 1 0 0,1 1-157 0 0,0-1 0 0 0,0 1-1 0 0,0 0 1 0 0,0-1 0 0 0,1 1 0 0 0,-1 0 0 0 0,0-1-1 0 0,1 1 1 0 0,-1 0 0 0 0,1 0 0 0 0,-1 0 0 0 0,1-1-1 0 0,0 1 1 0 0,0 0 0 0 0,-1 0 0 0 0,1 0-1 0 0,0 0 1 0 0,0 0 0 0 0,0 0 0 0 0,0 0 0 0 0,2-1-1 0 0,16-13-2325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9:58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132 701 104 0 0,'0'0'1156'0'0,"3"32"18631"0"0,3-39-19355 0 0,0 0 0 0 0,-1 0 0 0 0,0-1 0 0 0,0 0 0 0 0,-1 0 0 0 0,0 0 0 0 0,0 0 0 0 0,-1-1 0 0 0,0 0 0 0 0,3-14 0 0 0,3-16 475 0 0,2-40 1 0 0,-11 76-859 0 0,3-27 165 0 0,-2 0 0 0 0,-1 0 1 0 0,-1 0-1 0 0,-1-1 1 0 0,-2 2-1 0 0,-1-1 1 0 0,-2 0-1 0 0,0 1 1 0 0,-2 0-1 0 0,-2 1 0 0 0,0 0 1 0 0,-2 1-1 0 0,-19-32 1 0 0,27 51-172 0 0,-1 0 0 0 0,0 0 1 0 0,0 0-1 0 0,0 1 0 0 0,-1 0 0 0 0,-1 1 1 0 0,-13-11-1 0 0,20 16-2 0 0,-4 10 0 0 0,5-9-39 0 0,-1 1 0 0 0,1-1-1 0 0,-1 1 1 0 0,1-1 0 0 0,-1 1 0 0 0,1-1 0 0 0,0 1 0 0 0,-1-1 0 0 0,1 1-1 0 0,0-1 1 0 0,-1 1 0 0 0,1 0 0 0 0,0-1 0 0 0,0 1 0 0 0,0 0 0 0 0,0-1-1 0 0,-1 1 1 0 0,1 0 0 0 0,0-1 0 0 0,0 1 0 0 0,0 0 0 0 0,1 0 0 0 0,1 10 24 0 0,1 0 0 0 0,0-1 1 0 0,0 1-1 0 0,1-1 1 0 0,1 0-1 0 0,10 17 1 0 0,42 56 90 0 0,-42-64-85 0 0,68 85 150 0 0,107 102-1 0 0,-111-128-75 0 0,69 74 197 0 0,-148-151-297 0 0,1-1 1 0 0,-1 0 0 0 0,1 1 0 0 0,-1-1 0 0 0,0 1-1 0 0,1-1 1 0 0,-1 1 0 0 0,1-1 0 0 0,-1 1 0 0 0,0-1 0 0 0,0 1-1 0 0,1 0 1 0 0,-1-1 0 0 0,0 1 0 0 0,0-1 0 0 0,0 1-1 0 0,1 0 1 0 0,-1-1 0 0 0,0 1 0 0 0,0 0 0 0 0,-10 0 50 0 0,-31-14-61 0 0,21 6 20 0 0,-68-12-101 0 0,-1 4 0 0 0,-1 3 0 0 0,-158 2 0 0 0,192 13-2320 0 0,56-3 2356 0 0,0 0 1 0 0,0 0-1 0 0,-1 0 1 0 0,1 1-1 0 0,0-1 0 0 0,0 0 1 0 0,0 0-1 0 0,0 0 1 0 0,0 0-1 0 0,0 0 1 0 0,0 0-1 0 0,-1 0 1 0 0,1 0-1 0 0,0 0 1 0 0,0 0-1 0 0,0 0 0 0 0,0 0 1 0 0,0 0-1 0 0,0 1 1 0 0,0-1-1 0 0,0 0 1 0 0,0 0-1 0 0,0 0 1 0 0,0 0-1 0 0,0 0 0 0 0,0 0 1 0 0,0 0-1 0 0,-1 0 1 0 0,1 1-1 0 0,0-1 1 0 0,0 0-1 0 0,0 0 1 0 0,0 0-1 0 0,0 0 1 0 0,0 0-1 0 0,0 0 0 0 0,0 1 1 0 0,0-1-1 0 0,1 0 1 0 0,-1 0-1 0 0,0 0 1 0 0,0 0-1 0 0,0 0 1 0 0,0 0-1 0 0,0 0 1 0 0,0 1-1 0 0,0-1 0 0 0,0 0 1 0 0,0 0-1 0 0,0 0 1 0 0,0 0-1 0 0,0 0 1 0 0,0 0-1 0 0,0 0 1 0 0,1 0-1 0 0,-1 0 1 0 0,0 0-1 0 0,0 0 0 0 0,0 0 1 0 0,0 1-1 0 0,0-1 1 0 0,0 0-1 0 0,0 0 1 0 0,1 0-1 0 0,-1 0 1 0 0,0 0-1 0 0,0 0 1 0 0,0 0-1 0 0,0 0 0 0 0,13 4-2246 0 0,0 0 0 0 0,0 0-1 0 0,18 1 1 0 0,18 3-641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9:58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115 634 368 0 0,'1'0'250'0'0,"-1"0"0"0"0,1 0 1 0 0,-1 0-1 0 0,1-1 0 0 0,-1 1 0 0 0,0 0 0 0 0,1 0 1 0 0,-1-1-1 0 0,1 1 0 0 0,-1 0 0 0 0,0-1 0 0 0,1 1 1 0 0,-1 0-1 0 0,1-1 0 0 0,-1 1 0 0 0,0-1 0 0 0,0 1 1 0 0,1-1-1 0 0,-1 1 0 0 0,0 0 0 0 0,0-1 1 0 0,0 1-1 0 0,1-1 0 0 0,-1 1 0 0 0,0-1 0 0 0,0 1 1 0 0,0-1-1 0 0,0 1 0 0 0,0-1 0 0 0,0 1 0 0 0,0-1 1 0 0,0 1-1 0 0,0-1 0 0 0,0 1 0 0 0,0-1 0 0 0,0 1 1 0 0,-1-1-1 0 0,1 0 0 0 0,-14-21 2951 0 0,7 12-2265 0 0,-8-15 464 0 0,0-1 0 0 0,2-1 1 0 0,0 0-1 0 0,2 0 0 0 0,-10-40 0 0 0,17 51-982 0 0,1-1 0 0 0,0 0 1 0 0,1 0-1 0 0,1 0 0 0 0,0 0 1 0 0,2 0-1 0 0,0 0 0 0 0,0 0 1 0 0,2 0-1 0 0,7-28 0 0 0,-6 34-239 0 0,1 0-1 0 0,0 0 1 0 0,1 0-1 0 0,0 1 1 0 0,0 0 0 0 0,1 0-1 0 0,0 0 1 0 0,1 1-1 0 0,0 0 1 0 0,1 1-1 0 0,-1 0 1 0 0,19-13 0 0 0,-21 17-107 0 0,0 0 1 0 0,0 0-1 0 0,1 1 1 0 0,-1 0 0 0 0,1 0-1 0 0,0 0 1 0 0,0 1 0 0 0,0 0-1 0 0,0 0 1 0 0,0 1-1 0 0,1 0 1 0 0,-1 0 0 0 0,0 1-1 0 0,1 0 1 0 0,-1 0 0 0 0,0 1-1 0 0,1 0 1 0 0,-1 0-1 0 0,0 0 1 0 0,0 1 0 0 0,0 0-1 0 0,7 4 1 0 0,-11-5-47 0 0,0 0 0 0 0,-1 1 1 0 0,1-1-1 0 0,-1 1 0 0 0,1-1 0 0 0,-1 1 1 0 0,0 0-1 0 0,1 0 0 0 0,-1 0 1 0 0,0 0-1 0 0,0 1 0 0 0,-1-1 0 0 0,1 1 1 0 0,0-1-1 0 0,-1 1 0 0 0,0-1 0 0 0,3 6 1 0 0,-3-4 0 0 0,-1 0 1 0 0,1 1-1 0 0,0-1 1 0 0,-1 0-1 0 0,0 1 1 0 0,0-1 0 0 0,0 1-1 0 0,-1-1 1 0 0,1 0-1 0 0,-3 8 1 0 0,-3 7 19 0 0,-2-1 1 0 0,1 0-1 0 0,-2-1 1 0 0,-14 23-1 0 0,17-30-41 0 0,-36 54 73 0 0,28-45-53 0 0,1 1 1 0 0,1 0-1 0 0,1 1 1 0 0,0 0-1 0 0,2 0 0 0 0,-8 27 1 0 0,16-44-25 0 0,0 0 1 0 0,0 0 0 0 0,1 0-1 0 0,-1 0 1 0 0,1 0 0 0 0,0 0-1 0 0,0 0 1 0 0,1 0 0 0 0,-1 0-1 0 0,1 0 1 0 0,0 0-1 0 0,0 0 1 0 0,0 0 0 0 0,1 0-1 0 0,-1-1 1 0 0,4 6 0 0 0,-2-4 4 0 0,1 0 0 0 0,-1-1 0 0 0,1 0 0 0 0,0 1 0 0 0,1-1 0 0 0,-1-1 0 0 0,1 1 0 0 0,-1-1 0 0 0,1 0 0 0 0,7 4 0 0 0,5 1 10 0 0,0-2 1 0 0,1 1-1 0 0,0-2 1 0 0,1 0-1 0 0,35 4 1 0 0,-38-8-383 0 0,1 0 0 0 0,-1-1-1 0 0,0-1 1 0 0,0 0 0 0 0,1-1 0 0 0,-1-1-1 0 0,-1-1 1 0 0,28-9 0 0 0,-39 10-2131 0 0,5-3 1685 0 0,-1 1-1664 0 0,1-1-3633 0 0,-2 1 3091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9:59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23 856 0 0,'-8'-23'16292'0'0,"8"41"-11123"0"0,-4 8-6324 0 0,-10 23 3042 0 0,-25 57 0 0 0,10-29-526 0 0,14-36-288 0 0,3 1 0 0 0,-11 63 1 0 0,22-100-1036 0 0,0-1 0 0 0,1 1 0 0 0,0 0 1 0 0,0-1-1 0 0,0 1 0 0 0,0 0 0 0 0,1-1 1 0 0,0 1-1 0 0,0 0 0 0 0,0-1 0 0 0,0 1 1 0 0,1-1-1 0 0,-1 0 0 0 0,1 1 0 0 0,0-1 1 0 0,5 6-1 0 0,-3-6 47 0 0,-1 0-1 0 0,1 0 1 0 0,1 0 0 0 0,-1 0 0 0 0,0-1-1 0 0,1 0 1 0 0,0 0 0 0 0,-1 0-1 0 0,1-1 1 0 0,0 1 0 0 0,1-1 0 0 0,5 1-1 0 0,5 1 83 0 0,0-1-1 0 0,1 0 1 0 0,-1-2-1 0 0,0 0 1 0 0,1 0-1 0 0,-1-2 1 0 0,0 0-1 0 0,25-5 1 0 0,-3-2-167 0 0,0-1 0 0 0,0-2 0 0 0,-1-2 0 0 0,-1-1 0 0 0,0-2 0 0 0,-1-2 0 0 0,64-42 0 0 0,-94 56 0 0 0,0 0 0 0 0,-1 0 0 0 0,0-1 0 0 0,0 0 0 0 0,0 1 0 0 0,0-1 0 0 0,-1-1 0 0 0,1 1 0 0 0,-1 0 0 0 0,-1-1 0 0 0,1 1 0 0 0,2-11 0 0 0,4 0 0 0 0,-5 11 0 0 0,4 7 0 0 0,-2 3 0 0 0,0 1 0 0 0,-1 0 0 0 0,0 0 0 0 0,0 0 0 0 0,0 0 0 0 0,4 10 0 0 0,13 15 0 0 0,-15-22-166 0 0,21 21-2269 0 0,-26-28 2213 0 0,-1-1 0 0 0,1 1 1 0 0,0-1-1 0 0,0 0 0 0 0,0 0 1 0 0,1 1-1 0 0,-1-2 0 0 0,0 1 1 0 0,0 0-1 0 0,0 0 0 0 0,1-1 1 0 0,-1 1-1 0 0,0-1 0 0 0,4 0 0 0 0,-1-14-10853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7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27 552 0 0,'0'-1'443'0'0,"0"-1"1"0"0,-1 1-1 0 0,1-1 0 0 0,-1 1 1 0 0,1-1-1 0 0,-1 1 0 0 0,1 0 1 0 0,-1-1-1 0 0,0 1 0 0 0,0 0 1 0 0,0 0-1 0 0,1 0 1 0 0,-1-1-1 0 0,0 1 0 0 0,-1 0 1 0 0,1 0-1 0 0,0 0 0 0 0,0 1 1 0 0,0-1-1 0 0,-4-1 1602 0 0,3 3-494 0 0,-1 3-1128 0 0,0-1 1 0 0,0 1-1 0 0,1-1 1 0 0,-1 1-1 0 0,1 0 1 0 0,0 0-1 0 0,0 0 1 0 0,0 0 0 0 0,1 0-1 0 0,-1 0 1 0 0,1 1-1 0 0,0-1 1 0 0,0 1-1 0 0,0 6 1 0 0,-1 10 1022 0 0,1 36 1 0 0,17 163 3245 0 0,-10-157-3690 0 0,7 27-695 0 0,2-33-4634 0 0,-11-49-1505 0 0,-3-5 4745 0 0,2 2-1828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9:59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340 486 2088 0 0,'-16'-23'637'0'0,"-36"-55"3280"0"0,-79-90-1 0 0,98 133-2243 0 0,0 0 2289 0 0,-31-45-1 0 0,62 79-3736 0 0,1-1 0 0 0,0 1 0 0 0,0-1 0 0 0,0 0-1 0 0,1 1 1 0 0,-1-1 0 0 0,0 0 0 0 0,1 1 0 0 0,-1-1 0 0 0,1 0 0 0 0,-1 0 0 0 0,1 1 0 0 0,0-1 0 0 0,0 0 0 0 0,0 0 0 0 0,0-3 0 0 0,0 3-104 0 0,1 1 1 0 0,-1 0 0 0 0,1-1-1 0 0,-1 1 1 0 0,1 0 0 0 0,0-1 0 0 0,0 1-1 0 0,-1 0 1 0 0,1 0 0 0 0,0 0 0 0 0,0 0-1 0 0,0 0 1 0 0,0 0 0 0 0,0 0 0 0 0,1 0-1 0 0,-1 0 1 0 0,2 0 0 0 0,2-2 21 0 0,0 1 1 0 0,0 0 0 0 0,0 1-1 0 0,1-1 1 0 0,-1 1-1 0 0,1 0 1 0 0,-1 0-1 0 0,1 1 1 0 0,9 0 0 0 0,19 2-514 0 0,-1 2 1 0 0,-1 1-1 0 0,1 1 1 0 0,39 15-1 0 0,122 53-9071 0 0,-146-52 6646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9:59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 2316 0 0,'3'7'587'0'0,"-1"1"0"0"0,0-1-1 0 0,0 1 1 0 0,-1 0 0 0 0,1 0-1 0 0,-2-1 1 0 0,1 1 0 0 0,-1 0-1 0 0,-1 12 1 0 0,-3 6 1829 0 0,-10 39 0 0 0,5-28-769 0 0,-6 19 3915 0 0,-37 88 0 0 0,48-133-4619 0 0,4-11-876 0 0,0 0 1 0 0,0 1-1 0 0,0-1 0 0 0,0 0 1 0 0,0 1-1 0 0,-1-1 0 0 0,1 0 0 0 0,0 0 1 0 0,0 1-1 0 0,0-1 0 0 0,0 0 1 0 0,0 1-1 0 0,-1-1 0 0 0,1 0 1 0 0,0 0-1 0 0,0 1 0 0 0,0-1 0 0 0,-1 0 1 0 0,1 0-1 0 0,0 1 0 0 0,0-1 1 0 0,-1 0-1 0 0,1 0 0 0 0,0 0 0 0 0,0 1 1 0 0,-1-1-1 0 0,1 0 0 0 0,0 0 1 0 0,-1 0-1 0 0,1 0 0 0 0,0 0 1 0 0,-1 0-1 0 0,1 0 0 0 0,0 0 0 0 0,-1 0 1 0 0,1 0-1 0 0,0 0 0 0 0,-1 0 1 0 0,1 0-1 0 0,0 0 0 0 0,-1 0 1 0 0,1 0-1 0 0,0 0 0 0 0,-1 0 0 0 0,1 0 1 0 0,0-1-1 0 0,-1 0 8 0 0,0 0-1 0 0,0 0 1 0 0,0 0 0 0 0,0 0-1 0 0,1 0 1 0 0,-1 0 0 0 0,1-1-1 0 0,-1 1 1 0 0,1 0 0 0 0,-1 0-1 0 0,1-1 1 0 0,0 1 0 0 0,-1 0 0 0 0,1-3-1 0 0,-2-12 167 0 0,1 0 0 0 0,1 0 0 0 0,1-18 1 0 0,-1 27-182 0 0,1 1 1 0 0,0 0 0 0 0,0 0 0 0 0,1 0 0 0 0,-1 0-1 0 0,1 0 1 0 0,0 0 0 0 0,1 1 0 0 0,0-1 0 0 0,0 1-1 0 0,0-1 1 0 0,5-5 0 0 0,-7 10-61 0 0,-1 0 0 0 0,1 0 0 0 0,0 0 0 0 0,0 0 0 0 0,0 0 0 0 0,1 0 0 0 0,-1 1 0 0 0,0-1 0 0 0,0 0 0 0 0,0 1 0 0 0,0-1 0 0 0,1 1 0 0 0,-1-1 0 0 0,0 1 0 0 0,1 0 0 0 0,-1-1 0 0 0,0 1 0 0 0,1 0 0 0 0,-1 0 0 0 0,0 0 0 0 0,1 0 0 0 0,-1 0 0 0 0,0 0 0 0 0,1 0 0 0 0,-1 1 0 0 0,0-1 0 0 0,2 1 0 0 0,1 1 0 0 0,-1-1 0 0 0,1 1 0 0 0,-1 0 0 0 0,0 1 0 0 0,0-1 0 0 0,5 5 0 0 0,-4-4 0 0 0,17 18 0 0 0,-1 0 0 0 0,0 0 0 0 0,22 34 0 0 0,-23-30 0 0 0,-1-1 0 0 0,6 10 0 0 0,1-2 0 0 0,2-1 0 0 0,1-1 0 0 0,44 36 0 0 0,-69-63 0 0 0,0-1 0 0 0,0 0 0 0 0,0 0 0 0 0,0 0 0 0 0,1 0 0 0 0,-1-1 0 0 0,1 0 0 0 0,-1 1 0 0 0,1-1 0 0 0,0 0 0 0 0,-1-1 0 0 0,1 1 0 0 0,5 0 0 0 0,-7-1 0 0 0,0-1 0 0 0,1 1 0 0 0,-1-1 0 0 0,0 1 0 0 0,0-1 0 0 0,1 0 0 0 0,-1 1 0 0 0,0-1 0 0 0,0 0 0 0 0,0-1 0 0 0,0 1 0 0 0,0 0 0 0 0,-1-1 0 0 0,1 1 0 0 0,0-1 0 0 0,0 1 0 0 0,-1-1 0 0 0,1 0 0 0 0,-1 1 0 0 0,0-1 0 0 0,1 0 0 0 0,-1 0 0 0 0,1-3 0 0 0,3-7 0 0 0,0 0 0 0 0,0 0 0 0 0,-1 0 0 0 0,-1-1 0 0 0,0 1 0 0 0,-1-1 0 0 0,-1 0 0 0 0,0 0 0 0 0,0 0 0 0 0,-2-17 0 0 0,-1 5 0 0 0,-1 0 0 0 0,-1 0 0 0 0,-2 0 0 0 0,-11-33 0 0 0,5 29 0 0 0,-1 0 0 0 0,-2 1 0 0 0,0 1 0 0 0,-2 0 0 0 0,-25-30 0 0 0,31 41-71 0 0,-9-8-509 0 0,18 22-193 0 0,9 5-3456 0 0,131 60-6441 0 0,-101-50 7851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00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41 848 0 0,'-3'-3'1475'0'0,"1"0"-1013"0"0,0 0 0 0 0,-1 0 0 0 0,0 0 0 0 0,0 0 0 0 0,1 1 0 0 0,-1-1 1 0 0,-1 1-1 0 0,1 0 0 0 0,0 0 0 0 0,-1 0 0 0 0,1 0 0 0 0,-1 1 0 0 0,1-1 0 0 0,-1 1 0 0 0,0 0 0 0 0,0 0 1 0 0,1 0-1 0 0,-1 1 0 0 0,0-1 0 0 0,0 1 0 0 0,0 0 0 0 0,0 0 0 0 0,-7 1 0 0 0,-5 1 733 0 0,-1 1 1 0 0,1 1-1 0 0,0 0 0 0 0,0 0 0 0 0,-19 10 0 0 0,29-12-873 0 0,1 1-1 0 0,0-1 0 0 0,0 1 1 0 0,0 0-1 0 0,0 0 1 0 0,0 0-1 0 0,1 1 0 0 0,0 0 1 0 0,-1 0-1 0 0,1 0 0 0 0,1 0 1 0 0,-1 1-1 0 0,1-1 1 0 0,-1 1-1 0 0,1 0 0 0 0,1 0 1 0 0,-1 0-1 0 0,-3 10 0 0 0,6-12-172 0 0,0 1 0 0 0,-1-1 0 0 0,2 0 0 0 0,-1 1-1 0 0,0-1 1 0 0,1 0 0 0 0,-1 1 0 0 0,1-1-1 0 0,0 0 1 0 0,0 0 0 0 0,0 0 0 0 0,0 0 0 0 0,1 0-1 0 0,-1 0 1 0 0,4 5 0 0 0,4 5 343 0 0,21 23-1 0 0,-20-24-283 0 0,27 32 0 0 0,90 115 1186 0 0,-108-132-1214 0 0,-1 2 1 0 0,-1 0 0 0 0,-2 1-1 0 0,13 35 1 0 0,-17-34-181 0 0,-2 1 0 0 0,-1 1 0 0 0,-2-1 0 0 0,-1 1 0 0 0,-1 0 0 0 0,-2 0 0 0 0,-2 0 0 0 0,0 0 0 0 0,-3 0 0 0 0,0 0 0 0 0,-2 0 0 0 0,-2 0 0 0 0,-14 42 0 0 0,14-51 0 0 0,3-10 0 0 0,0 0 0 0 0,-1-1 0 0 0,-12 21 0 0 0,14-29-29 0 0,26-54-3960 0 0,16-12-6132 0 0,-14 25 6926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00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79 716 0 0,'-9'-17'1398'0'0,"-11"-21"3023"0"0,5 15 10077 0 0,16 31-13258 0 0,3 25 87 0 0,42 257 5961 0 0,-45-286-7333 0 0,0 0-1 0 0,1 1 0 0 0,0-1 1 0 0,0 0-1 0 0,0 0 0 0 0,0 0 1 0 0,3 4-1 0 0,-4-7-259 0 0,0 1 1 0 0,0-1-1 0 0,0 0 0 0 0,0 0 1 0 0,0 0-1 0 0,1 0 0 0 0,-1 0 1 0 0,0 0-1 0 0,0 0 0 0 0,1-1 1 0 0,-1 1-1 0 0,1 0 0 0 0,1 0 1 0 0,12-18-10113 0 0,-12 4 7701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00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397 346 544 0 0,'-289'-162'8197'0'0,"277"155"-7372"0"0,1 2 536 0 0,0-1 0 0 0,1 0-1 0 0,-1-1 1 0 0,1 0-1 0 0,0-1 1 0 0,1 0 0 0 0,-13-14-1 0 0,22 21-1244 0 0,-1 0-1 0 0,1 1 0 0 0,0-1 0 0 0,0 1 1 0 0,0-1-1 0 0,-1 0 0 0 0,1 1 1 0 0,0-1-1 0 0,0 0 0 0 0,0 0 1 0 0,0 1-1 0 0,0-1 0 0 0,0 0 1 0 0,0 1-1 0 0,0-1 0 0 0,0 0 0 0 0,1 1 1 0 0,-1-1-1 0 0,0 0 0 0 0,0 1 1 0 0,1-1-1 0 0,-1 1 0 0 0,0-1 1 0 0,1 0-1 0 0,-1 1 0 0 0,0-1 1 0 0,1 1-1 0 0,-1-1 0 0 0,1 1 0 0 0,-1-1 1 0 0,1 1-1 0 0,-1-1 0 0 0,1 1 1 0 0,-1 0-1 0 0,2-1 0 0 0,22-13 1465 0 0,7 2-744 0 0,0 2 1 0 0,1 1 0 0 0,62-9-1 0 0,100 0 1123 0 0,-163 17-1358 0 0,-2-2-489 0 0,-1 2 0 0 0,0 1 0 0 0,1 2 0 0 0,49 8 0 0 0,-39 5-3074 0 0,-2 6-3499 0 0,-13-6 1318 0 0,-1-3 2042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01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460 67 40 0 0,'-17'-10'1346'0'0,"-1"1"1"0"0,-1 0-1 0 0,1 1 0 0 0,-2 1 1 0 0,1 1-1 0 0,-1 1 0 0 0,1 0 1 0 0,-30-2-1 0 0,40 6-863 0 0,0 1 0 0 0,0 0-1 0 0,0 1 1 0 0,0 0 0 0 0,0 0-1 0 0,0 1 1 0 0,1 0 0 0 0,-1 1 0 0 0,1 0-1 0 0,-1 0 1 0 0,1 1 0 0 0,0 0-1 0 0,0 0 1 0 0,0 1 0 0 0,1 0-1 0 0,-1 0 1 0 0,1 1 0 0 0,1 0 0 0 0,-1 0-1 0 0,1 1 1 0 0,-11 14 0 0 0,8-8-9 0 0,0 1 0 0 0,0 0 0 0 0,2 1 1 0 0,-1 0-1 0 0,2 0 0 0 0,0 1 0 0 0,1-1 0 0 0,1 1 1 0 0,0 0-1 0 0,1 1 0 0 0,-1 19 0 0 0,4-24-307 0 0,1-1-1 0 0,0 1 0 0 0,0-1 1 0 0,1 1-1 0 0,0-1 0 0 0,1 0 0 0 0,1 0 1 0 0,0 0-1 0 0,0-1 0 0 0,1 1 1 0 0,0-1-1 0 0,1 0 0 0 0,12 16 1 0 0,-14-21-88 0 0,0 1-1 0 0,0-1 1 0 0,1 0 0 0 0,0 0 0 0 0,0-1 0 0 0,0 1 0 0 0,1-1-1 0 0,-1 0 1 0 0,1-1 0 0 0,0 1 0 0 0,0-1 0 0 0,0 0 0 0 0,0-1 0 0 0,1 1-1 0 0,-1-1 1 0 0,1 0 0 0 0,0-1 0 0 0,-1 0 0 0 0,1 0 0 0 0,0 0 0 0 0,0-1-1 0 0,0 0 1 0 0,-1 0 0 0 0,9-2 0 0 0,-11 1-79 0 0,0 0 0 0 0,1 0 0 0 0,-1-1 0 0 0,0 1 0 0 0,-1-1 0 0 0,1 0 0 0 0,0 0 0 0 0,0 0 0 0 0,-1 0 0 0 0,1-1 0 0 0,-1 1 0 0 0,0-1 0 0 0,0 0 0 0 0,0 0 0 0 0,0 0 0 0 0,4-6 0 0 0,-4 4 0 0 0,0-1 0 0 0,0 0 0 0 0,-1 0 0 0 0,1-1 0 0 0,-1 1 0 0 0,0 0 0 0 0,-1-1 0 0 0,0 1 0 0 0,1-12 0 0 0,-2-1 0 0 0,0 1 0 0 0,-1-1 0 0 0,-1 1 0 0 0,-1 0 0 0 0,-1 0 0 0 0,-9-29 0 0 0,4 23 0 0 0,-1 1 0 0 0,0 0 0 0 0,-2 0 0 0 0,0 1 0 0 0,-2 1 0 0 0,-1 0 0 0 0,0 1 0 0 0,-23-23 0 0 0,36 41-138 0 0,0-1 0 0 0,1 1 1 0 0,-1 0-1 0 0,0 1 0 0 0,0-1 0 0 0,0 0 0 0 0,0 0 1 0 0,0 1-1 0 0,0 0 0 0 0,-1-1 0 0 0,1 1 0 0 0,-4-1 1 0 0,0-1-465 0 0,27 14-15247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01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32 160 464 0 0,'8'1'497'0'0,"-1"0"0"0"0,0 1 0 0 0,1 0 0 0 0,-1 0 0 0 0,0 1 0 0 0,8 4 0 0 0,-13-6-85 0 0,1 1 1 0 0,-1 0-1 0 0,0-1 0 0 0,1 1 1 0 0,-1 0-1 0 0,0 0 1 0 0,-1 1-1 0 0,1-1 0 0 0,0 0 1 0 0,-1 1-1 0 0,1-1 0 0 0,-1 1 1 0 0,1-1-1 0 0,-1 1 1 0 0,0-1-1 0 0,0 1 0 0 0,-1 0 1 0 0,1 0-1 0 0,0 4 0 0 0,0 0 373 0 0,-1 1 0 0 0,1 0 0 0 0,-2-1 0 0 0,1 1 0 0 0,-1 0-1 0 0,0-1 1 0 0,-1 1 0 0 0,0-1 0 0 0,0 1 0 0 0,0-1 0 0 0,-1 0 0 0 0,0 0-1 0 0,-1 0 1 0 0,1 0 0 0 0,-1-1 0 0 0,-1 0 0 0 0,1 1 0 0 0,-1-1-1 0 0,-9 9 1 0 0,13-15-678 0 0,0 1 0 0 0,1-1-1 0 0,-1 1 1 0 0,0-1 0 0 0,0 0-1 0 0,0 1 1 0 0,1-1 0 0 0,-1 0-1 0 0,0 1 1 0 0,0-1 0 0 0,0 0-1 0 0,0 0 1 0 0,0 0 0 0 0,0 0-1 0 0,0 0 1 0 0,1 0 0 0 0,-1 0-1 0 0,0 0 1 0 0,0 0 0 0 0,0 0 0 0 0,0 0-1 0 0,0 0 1 0 0,0-1 0 0 0,0 1-1 0 0,-1-2 22 0 0,0 1 1 0 0,0 0-1 0 0,0 0 0 0 0,0-1 0 0 0,0 1 0 0 0,1-1 0 0 0,-1 0 1 0 0,1 1-1 0 0,-3-4 0 0 0,-1-3 100 0 0,0 0-1 0 0,1-1 1 0 0,-5-12-1 0 0,8 19-225 0 0,0-1-1 0 0,1 0 0 0 0,-1 1 1 0 0,1-1-1 0 0,-1 0 1 0 0,1 0-1 0 0,0 1 0 0 0,0-1 1 0 0,1 0-1 0 0,-1 0 0 0 0,1 0 1 0 0,-1 1-1 0 0,1-1 1 0 0,1-4-1 0 0,8 6-1 0 0,1 6 0 0 0,-1 0 0 0 0,1 0 0 0 0,-1 1 0 0 0,0 1 0 0 0,-1-1 0 0 0,0 2 0 0 0,0-1 0 0 0,9 11 0 0 0,-2-4 0 0 0,175 144 0 0 0,-141-121 0 0 0,108 59 0 0 0,-147-90-27 0 0,1-1 0 0 0,0 0-1 0 0,0 0 1 0 0,0-1 0 0 0,22 4 0 0 0,-31-8 19 0 0,0 1 0 0 0,1-1 1 0 0,-1 0-1 0 0,0 0 0 0 0,1 0 0 0 0,-1 0 1 0 0,0-1-1 0 0,0 1 0 0 0,0-1 0 0 0,1 0 1 0 0,-1 0-1 0 0,0 0 0 0 0,0 0 0 0 0,0 0 1 0 0,0-1-1 0 0,0 0 0 0 0,-1 1 0 0 0,1-1 1 0 0,0 0-1 0 0,-1 0 0 0 0,1 0 0 0 0,-1-1 1 0 0,0 1-1 0 0,0-1 0 0 0,0 1 0 0 0,0-1 1 0 0,2-3-1 0 0,0-2-8 0 0,-1-1 1 0 0,0 1-1 0 0,0-1 1 0 0,-1 0-1 0 0,0 0 0 0 0,0 0 1 0 0,-1 0-1 0 0,0 0 1 0 0,-1-16-1 0 0,-2-10 48 0 0,-6-37 0 0 0,8 70-31 0 0,-7-37 61 0 0,-1 0 1 0 0,-1 1 0 0 0,-26-62 0 0 0,27 79-36 0 0,-2 0 1 0 0,-1 1-1 0 0,0 0 1 0 0,-2 1-1 0 0,0 0 1 0 0,-1 1-1 0 0,-27-27 1 0 0,38 42-138 0 0,0 0-1 0 0,0 1 1 0 0,0-1 0 0 0,0 1-1 0 0,-1 0 1 0 0,1 0-1 0 0,-1 0 1 0 0,1 1 0 0 0,-1-1-1 0 0,0 1 1 0 0,-6-2 0 0 0,9 3 38 0 0,-1 0 0 0 0,0 0 0 0 0,1 0 0 0 0,-1 0 0 0 0,0 0 1 0 0,1 1-1 0 0,-1-1 0 0 0,0 1 0 0 0,1-1 0 0 0,-1 1 1 0 0,1-1-1 0 0,-1 1 0 0 0,1 0 0 0 0,-1 0 0 0 0,1 0 0 0 0,0 0 1 0 0,-1 0-1 0 0,1 0 0 0 0,0 0 0 0 0,0 0 0 0 0,-1 1 1 0 0,1-1-1 0 0,0 0 0 0 0,0 1 0 0 0,1-1 0 0 0,-1 1 0 0 0,0-1 1 0 0,0 1-1 0 0,0 2 0 0 0,-18 53-7539 0 0,13-38 5081 0 0,-4 7-752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02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56 486 860 0 0,'-18'2'-8'0'0,"-20"4"10645"0"0,41-6-8730 0 0,22 0-474 0 0,128-15 1306 0 0,501-46 762 0 0,286-19-117 0 0,1152-107 796 0 0,-1878 166-3193 0 0,224-53 0 0 0,-422 71-677 0 0,0-1 0 0 0,0-1-1 0 0,0-1 1 0 0,17-8 0 0 0,-34 14-302 0 0,1 0 1 0 0,0 0 0 0 0,0-1 0 0 0,-1 1 0 0 0,1 0 0 0 0,0 0 0 0 0,-1 0-1 0 0,1 0 1 0 0,0 0 0 0 0,-1 0 0 0 0,1 0 0 0 0,0-1 0 0 0,0 1 0 0 0,-1 0-1 0 0,1 0 1 0 0,0 0 0 0 0,0-1 0 0 0,-1 1 0 0 0,1 0 0 0 0,0 0-1 0 0,0-1 1 0 0,0 1 0 0 0,-1 0 0 0 0,1 0 0 0 0,0-1 0 0 0,0 1 0 0 0,0 0-1 0 0,0-1 1 0 0,0 1 0 0 0,0 0 0 0 0,0-1 0 0 0,0 1 0 0 0,0 0 0 0 0,0 0-1 0 0,0-1 1 0 0,0 1 0 0 0,0 0 0 0 0,0-1 0 0 0,0 1 0 0 0,0 0 0 0 0,0-1-1 0 0,0 1 1 0 0,0 0 0 0 0,0-1 0 0 0,0 1 0 0 0,0 0 0 0 0,1 0-1 0 0,-1-1 1 0 0,0 1 0 0 0,0 0 0 0 0,0-1 0 0 0,0 1 0 0 0,1 0 0 0 0,-1 0-1 0 0,0 0 1 0 0,0-1 0 0 0,1 1 0 0 0,-1 0 0 0 0,0 0 0 0 0,1 0 0 0 0,-1 0-1 0 0,0-1 1 0 0,0 1 0 0 0,1 0 0 0 0,0 0 0 0 0,-29-5-269 0 0,26 4 240 0 0,-39-1-1512 0 0,0 1 1 0 0,-1 2 0 0 0,1 2 0 0 0,-67 14 0 0 0,-1-1-4066 0 0,-18-1 2303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02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124 478 348 0 0,'-26'7'691'0'0,"14"-5"203"0"0,1 1 0 0 0,-1 0 1 0 0,1 1-1 0 0,0 0 0 0 0,0 1 0 0 0,-17 10 351 0 0,26-14-804 0 0,7 1 2181 0 0,26-1-390 0 0,58-6-1 0 0,-69 3-1924 0 0,134-11 1175 0 0,975-96 4990 0 0,-537 50-4100 0 0,-223 24-1118 0 0,892-103 2798 0 0,-1250 137-4017 0 0,261-43 988 0 0,-203 31-725 0 0,128-45-1 0 0,-195 57-297 0 0,4-1 0 0 0,-1 0 0 0 0,0 0 0 0 0,0 0 0 0 0,1-1 0 0 0,-2 0 0 0 0,1 0 0 0 0,0 0 0 0 0,7-7 0 0 0,-10 3 0 0 0,-3 6-536 0 0,0 0 0 0 0,1 0 0 0 0,-1 1 0 0 0,0-1 0 0 0,0 0 0 0 0,0 1 0 0 0,0-1 0 0 0,0 0 0 0 0,0 1 1 0 0,0 0-1 0 0,0-1 0 0 0,0 1 0 0 0,0-1 0 0 0,0 1 0 0 0,0 0 0 0 0,0 0 0 0 0,0 0 0 0 0,0-1 0 0 0,-2 1 0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07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63 592 0 0,'1'-3'435'0'0,"-1"0"-1"0"0,0 0 1 0 0,0 0 0 0 0,0 0-1 0 0,0 0 1 0 0,0 0 0 0 0,-1 0-1 0 0,0 0 1 0 0,1 0 0 0 0,-1 0-1 0 0,0 0 1 0 0,0 0 0 0 0,-1 0-1 0 0,1 0 1 0 0,-1 1 0 0 0,1-1-1 0 0,-1 1 1 0 0,0-1 0 0 0,-4-3 0 0 0,5 5 744 0 0,-4 4-24 0 0,-5 5-622 0 0,0 1 0 0 0,1 0 1 0 0,0 1-1 0 0,0 0 1 0 0,1 1-1 0 0,1-1 0 0 0,-12 22 1 0 0,-1 10 322 0 0,2 1 0 0 0,2 1-1 0 0,1 0 1 0 0,3 1 0 0 0,1 0 0 0 0,3 1 0 0 0,1 0 0 0 0,0 53-1 0 0,8-67 68 0 0,7 53-1 0 0,-4-55-412 0 0,-3-19-198 0 0,1 0 0 0 0,0 0-1 0 0,7 19 1 0 0,-8-27-362 0 0,0-1 0 0 0,0 1 1 0 0,0-1-1 0 0,1 1 0 0 0,-1-1 0 0 0,0 0 0 0 0,1 0 1 0 0,0 1-1 0 0,-1-1 0 0 0,1 0 0 0 0,0 0 1 0 0,0-1-1 0 0,0 1 0 0 0,0 0 0 0 0,0-1 1 0 0,1 1-1 0 0,-1-1 0 0 0,0 0 0 0 0,1 1 0 0 0,4 0 1 0 0,20 1-1977 0 0,13-4-5538 0 0,-38 1 7123 0 0,14-2-2321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7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84 228 0 0,'-8'-3'834'0'0,"-17"-4"2184"0"0,9-2 9590 0 0,17 9-12377 0 0,0 0 0 0 0,1 0 0 0 0,-1-1 0 0 0,0 1 0 0 0,0 0 0 0 0,1-1 0 0 0,-1 1 0 0 0,0-1 0 0 0,0 1 0 0 0,0-1 0 0 0,2-1 0 0 0,2-1 287 0 0,11 0 715 0 0,-1 0 0 0 0,1 1 0 0 0,27-1 0 0 0,-3 1 87 0 0,111-14 1839 0 0,-50 1-6804 0 0,-73 7-3763 0 0,-14 4 4265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07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561 166 92 0 0,'-5'-29'1451'0'0,"-11"-48"4653"0"0,15 74-5800 0 0,0-1-1 0 0,0 1 1 0 0,0 0 0 0 0,-1 0-1 0 0,1 0 1 0 0,-1 0-1 0 0,0 0 1 0 0,1 0-1 0 0,-1 0 1 0 0,-1 1-1 0 0,1-1 1 0 0,0 1 0 0 0,-1-1-1 0 0,1 1 1 0 0,-1 0-1 0 0,1 0 1 0 0,-1 0-1 0 0,0 0 1 0 0,-6-3-1 0 0,5 4-100 0 0,-1 0 0 0 0,1 1 0 0 0,0-1-1 0 0,-1 1 1 0 0,1 0 0 0 0,0 0-1 0 0,-1 0 1 0 0,1 0 0 0 0,0 1-1 0 0,0 0 1 0 0,-1 0 0 0 0,1 0-1 0 0,0 0 1 0 0,0 1 0 0 0,0 0 0 0 0,-5 2-1 0 0,-27 16 388 0 0,1 1 0 0 0,1 2 0 0 0,0 1 0 0 0,2 1 1 0 0,1 2-1 0 0,1 2 0 0 0,-47 57 0 0 0,59-63-153 0 0,0 0 0 0 0,2 0 0 0 0,-15 31 0 0 0,27-47-297 0 0,0 0 0 0 0,1 0 0 0 0,0 0 0 0 0,1 1 0 0 0,0-1 0 0 0,0 1 0 0 0,0-1 0 0 0,1 1 0 0 0,0 0 0 0 0,1 0 0 0 0,-1-1 0 0 0,2 1 0 0 0,-1 0 0 0 0,1 0 0 0 0,0 0 0 0 0,3 11 0 0 0,0-12-52 0 0,-1 0 0 0 0,1 0 0 0 0,0 0 0 0 0,1-1 0 0 0,-1 1 0 0 0,1-1-1 0 0,1 0 1 0 0,-1 0 0 0 0,1-1 0 0 0,0 0 0 0 0,0 0 0 0 0,1 0 0 0 0,-1 0 0 0 0,1-1 0 0 0,0-1 0 0 0,0 1 0 0 0,1-1-1 0 0,-1 0 1 0 0,9 2 0 0 0,5 1 84 0 0,0-1-1 0 0,1-1 0 0 0,-1-1 1 0 0,1-1-1 0 0,40-1 0 0 0,-36-2-45 0 0,1-2-1 0 0,-1 0 0 0 0,-1-2 1 0 0,1-1-1 0 0,-1-1 1 0 0,0-1-1 0 0,0-1 0 0 0,-1-1 1 0 0,0-2-1 0 0,24-15 0 0 0,-36 20-81 0 0,0-2 0 0 0,0 1 0 0 0,-1-2 1 0 0,0 1-1 0 0,-1-2 0 0 0,0 1 0 0 0,0-1 0 0 0,-1-1 0 0 0,-1 0 0 0 0,0 0 0 0 0,0 0 0 0 0,-2-1 0 0 0,1 0 0 0 0,-2-1 0 0 0,1 0 0 0 0,-2 1 0 0 0,0-1 0 0 0,-1-1 0 0 0,3-21 0 0 0,-6 26-52 0 0,0 1 0 0 0,-1 0 1 0 0,1 0-1 0 0,-2-1 0 0 0,0 1 1 0 0,0 0-1 0 0,0 0 0 0 0,-1 0 0 0 0,0 1 1 0 0,-1-1-1 0 0,0 1 0 0 0,-1 0 1 0 0,1 0-1 0 0,-1 0 0 0 0,-1 0 0 0 0,0 1 1 0 0,0 0-1 0 0,0 0 0 0 0,-1 1 1 0 0,-13-11-1 0 0,3 5-113 0 0,-1 0 1 0 0,0 0-1 0 0,-1 2 0 0 0,0 0 1 0 0,0 2-1 0 0,-1 0 1 0 0,-40-10-1 0 0,33 11-378 0 0,0 2 0 0 0,-31-2 0 0 0,49 7 16 0 0,-1 0-1 0 0,1 0 1 0 0,0 0-1 0 0,0 1 1 0 0,-1 1-1 0 0,1 0 1 0 0,0 0-1 0 0,0 0 1 0 0,1 1-1 0 0,-11 5 1 0 0,16-6-206 0 0,0 0 0 0 0,0 0 0 0 0,1 0 1 0 0,-1 0-1 0 0,0 0 0 0 0,1 1 0 0 0,0 0 0 0 0,-1-1 1 0 0,1 1-1 0 0,0 0 0 0 0,-2 4 0 0 0,0 7-1857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08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4240 0 0,'0'5'595'0'0,"0"-1"-1"0"0,0 1 1 0 0,0-1-1 0 0,0 1 1 0 0,1 0-1 0 0,-1-1 1 0 0,1 1-1 0 0,1-1 0 0 0,-1 0 1 0 0,0 1-1 0 0,1-1 1 0 0,0 0-1 0 0,0 0 1 0 0,0 0-1 0 0,1 0 1 0 0,-1 0-1 0 0,1-1 0 0 0,0 1 1 0 0,0-1-1 0 0,0 0 1 0 0,5 4-1 0 0,100 75 6003 0 0,2 2-3311 0 0,-63-39-1010 0 0,54 65 0 0 0,-46-48-1286 0 0,-52-59-1250 0 0,0 1 0 0 0,1-1 0 0 0,-1 0 0 0 0,1-1 0 0 0,0 1-1 0 0,0-1 1 0 0,0 1 0 0 0,0-1 0 0 0,1 0 0 0 0,4 1 0 0 0,26 6-8891 0 0,-32-8 7741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08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0 320 9689 0 0,'3'5'11360'0'0,"4"2"-5126"0"0,5-10-5810 0 0,1 0 1 0 0,-1-1-1 0 0,0-1 1 0 0,0 0-1 0 0,0 0 0 0 0,0-1 1 0 0,-1-1-1 0 0,0 0 0 0 0,13-10 1 0 0,-6 1-182 0 0,0 1 0 0 0,-1-2 0 0 0,-1-1 0 0 0,18-23 0 0 0,-22 22-239 0 0,-1 0 0 0 0,-1 0 0 0 0,-1-1 1 0 0,-1-1-1 0 0,10-35 0 0 0,-15 47-4 0 0,-15 60 0 0 0,3-1 0 0 0,2 1 0 0 0,-1 54 0 0 0,5-69 0 0 0,-2 69 0 0 0,5-104 0 0 0,0 0 0 0 0,0 0 0 0 0,0 0 0 0 0,0 0 0 0 0,0-1 0 0 0,0 1 0 0 0,0 0 0 0 0,0 0 0 0 0,0 0 0 0 0,0 0 0 0 0,1 0 0 0 0,-1 0 0 0 0,0 0 0 0 0,1 0 0 0 0,-1 0 0 0 0,1 0 0 0 0,-1-1 0 0 0,1 1 0 0 0,0 1 0 0 0,2 1 0 0 0,-2-2-233 0 0,0 0 1 0 0,0 0-1 0 0,0-1 0 0 0,0 1 1 0 0,0-1-1 0 0,1 1 0 0 0,-1-1 0 0 0,0 1 1 0 0,0-1-1 0 0,1 1 0 0 0,-1-1 1 0 0,0 0-1 0 0,0 0 0 0 0,1 0 1 0 0,-1 0-1 0 0,0 0 0 0 0,1 0 0 0 0,-1 0 1 0 0,0 0-1 0 0,1 0 0 0 0,-1-1 1 0 0,3 0-1 0 0,0 0-1651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08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54 632 0 0,'-4'-22'15003'0'0,"18"23"-11489"0"0,3 3-2186 0 0,0 0 0 0 0,0 1 0 0 0,26 12 0 0 0,25 7 349 0 0,-34-15-981 0 0,1-2 0 0 0,0-1 0 0 0,1-1 0 0 0,-1-2-1 0 0,62-3 1 0 0,-86-2-595 0 0,0 0 0 0 0,1 0 0 0 0,-1-1 0 0 0,0-1-1 0 0,-1 0 1 0 0,1 0 0 0 0,-1-1 0 0 0,12-7 0 0 0,2-3 110 0 0,-1-2 1 0 0,24-21 0 0 0,-46 37-195 0 0,-1 0-1 0 0,1 1 1 0 0,-1-1 0 0 0,1 0 0 0 0,-1 1 0 0 0,1-1 0 0 0,0 1 0 0 0,-1-1 0 0 0,1 1 0 0 0,0 0 0 0 0,-1-1 0 0 0,1 1 0 0 0,0 0 0 0 0,0-1 0 0 0,-1 1 0 0 0,1 0 0 0 0,0 0-1 0 0,0 0 1 0 0,0 0 0 0 0,-1-1 0 0 0,1 1 0 0 0,0 0 0 0 0,0 1 0 0 0,0-1 0 0 0,0 0 0 0 0,-1 0 0 0 0,1 0 0 0 0,1 1 0 0 0,-1 0 8 0 0,0 0-1 0 0,0 0 1 0 0,-1 0 0 0 0,1 1-1 0 0,0-1 1 0 0,0 0 0 0 0,-1 1 0 0 0,1-1-1 0 0,-1 1 1 0 0,1-1 0 0 0,-1 1-1 0 0,0-1 1 0 0,0 1 0 0 0,0-1 0 0 0,1 1-1 0 0,-2 2 1 0 0,2 23-25 0 0,-2 0 0 0 0,-6 36 0 0 0,0 0 0 0 0,2-10 0 0 0,-5 141 0 0 0,12-24 0 0 0,-4 247 0 0 0,0-379 0 0 0,-14 74 0 0 0,12-94 0 0 0,-1 0 0 0 0,-1-1 0 0 0,-1 1 0 0 0,0-1 0 0 0,-18 30 0 0 0,22-42 0 0 0,0-1 0 0 0,0 0 0 0 0,0 1 0 0 0,-1-2 0 0 0,1 1 0 0 0,-1 0 0 0 0,0-1 0 0 0,0 0 0 0 0,0 1 0 0 0,0-2 0 0 0,-1 1 0 0 0,1 0 0 0 0,-10 3 0 0 0,10-5 0 0 0,0 0 0 0 0,0-1 0 0 0,1 1 0 0 0,-1-1 0 0 0,0 0 0 0 0,0 0 0 0 0,0 0 0 0 0,0 0 0 0 0,0-1 0 0 0,0 0 0 0 0,0 1 0 0 0,1-1 0 0 0,-1-1 0 0 0,0 1 0 0 0,1 0 0 0 0,-1-1 0 0 0,1 0 0 0 0,-1 0 0 0 0,-4-3 0 0 0,-2-4 0 0 0,0 1 0 0 0,0-1 0 0 0,1-1 0 0 0,0 0 0 0 0,1 0 0 0 0,0-1 0 0 0,0 0 0 0 0,1 0 0 0 0,1-1 0 0 0,0 0 0 0 0,0 0 0 0 0,1 0 0 0 0,-4-17 0 0 0,-1-10 0 0 0,1-1 0 0 0,2 1 0 0 0,-2-48 0 0 0,8 64 0 0 0,0 0 0 0 0,1-1 0 0 0,2 1 0 0 0,0 0 0 0 0,2 0 0 0 0,0 0 0 0 0,2 0 0 0 0,0 1 0 0 0,12-27 0 0 0,-12 35 0 0 0,1 0 0 0 0,1 0 0 0 0,0 1 0 0 0,1 0 0 0 0,0 1 0 0 0,1 0 0 0 0,0 0 0 0 0,1 1 0 0 0,0 0 0 0 0,1 1 0 0 0,0 0 0 0 0,1 1 0 0 0,0 1 0 0 0,20-11 0 0 0,-16 12-538 0 0,0 0 0 0 0,0 1 0 0 0,0 1-1 0 0,26-4 1 0 0,70-3-4860 0 0,-11 1 1537 0 0,-51 0 294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09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347 170 488 0 0,'-1'-8'492'0'0,"-9"-69"4866"0"0,8 70-4534 0 0,1 0 1 0 0,-1 1-1 0 0,-1-1 1 0 0,1 1-1 0 0,-1-1 1 0 0,0 1-1 0 0,0 0 0 0 0,-8-11 1 0 0,10 16-587 0 0,-1 0-1 0 0,1-1 1 0 0,0 1 0 0 0,0 0-1 0 0,-1 0 1 0 0,1 0 0 0 0,-1 0-1 0 0,1 0 1 0 0,-1 0 0 0 0,0 0-1 0 0,1 1 1 0 0,-1-1 0 0 0,0 0-1 0 0,1 1 1 0 0,-1-1 0 0 0,0 1-1 0 0,1 0 1 0 0,-5 0 0 0 0,3 0 23 0 0,0 0 0 0 0,0 1 1 0 0,0-1-1 0 0,0 1 0 0 0,0 0 1 0 0,0 0-1 0 0,0 0 0 0 0,0 1 1 0 0,-5 2-1 0 0,-3 4 294 0 0,0 0-1 0 0,0 1 1 0 0,-17 18 0 0 0,25-23-430 0 0,-16 17 468 0 0,0 1-1 0 0,2 1 1 0 0,0 1 0 0 0,2 0 0 0 0,-20 42-1 0 0,26-45-266 0 0,0-1 0 0 0,2 1 0 0 0,0 1 0 0 0,2 0 0 0 0,0-1-1 0 0,1 2 1 0 0,-1 37 0 0 0,5-48-237 0 0,1 0 0 0 0,0 0-1 0 0,0-1 1 0 0,1 1 0 0 0,1 0 0 0 0,0-1-1 0 0,1 0 1 0 0,0 1 0 0 0,1-1 0 0 0,0-1-1 0 0,0 1 1 0 0,1-1 0 0 0,1 0 0 0 0,-1 0-1 0 0,2-1 1 0 0,-1 0 0 0 0,1 0 0 0 0,1-1 0 0 0,0 0-1 0 0,0 0 1 0 0,0-1 0 0 0,1 0 0 0 0,0-1-1 0 0,0 0 1 0 0,1 0 0 0 0,0-1 0 0 0,0-1-1 0 0,0 0 1 0 0,0 0 0 0 0,1-1 0 0 0,-1-1-1 0 0,1 0 1 0 0,0 0 0 0 0,0-1 0 0 0,0-1-1 0 0,0 0 1 0 0,20-3 0 0 0,-16 1-89 0 0,1-1 0 0 0,-1-1 0 0 0,0-1 0 0 0,0 0 0 0 0,0-1 0 0 0,-1-1 0 0 0,1 0 0 0 0,22-16 0 0 0,-20 11 0 0 0,0-2 0 0 0,-1 0 0 0 0,-1-1 0 0 0,0-1 0 0 0,-1 0 0 0 0,17-24 0 0 0,-19 22 0 0 0,0-1 0 0 0,-2-1 0 0 0,0 0 0 0 0,-1-1 0 0 0,-1 0 0 0 0,-1 0 0 0 0,-1-1 0 0 0,-1 0 0 0 0,-1 0 0 0 0,0-1 0 0 0,-2 1 0 0 0,-1-1 0 0 0,-1 0 0 0 0,-1-24 0 0 0,-2 38-156 0 0,1-1-1 0 0,-1 1 1 0 0,-1 0-1 0 0,1 0 1 0 0,-2 0-1 0 0,1 1 1 0 0,-1-1 0 0 0,0 1-1 0 0,-1-1 1 0 0,0 2-1 0 0,-1-1 1 0 0,1 0-1 0 0,-1 1 1 0 0,-14-13-1 0 0,14 15-65 0 0,0-1 0 0 0,-1 1 0 0 0,0 1 0 0 0,0-1 0 0 0,0 1 0 0 0,-1 0 0 0 0,1 1 0 0 0,-1 0 0 0 0,0 0 0 0 0,0 0 0 0 0,0 1 0 0 0,0 1 0 0 0,0-1 0 0 0,-1 1 0 0 0,1 1 0 0 0,0-1 0 0 0,-10 2 0 0 0,7 0-1705 0 0,0 1 1 0 0,0 0-1 0 0,-11 4 1 0 0,-5 4-1283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09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6749 0 0,'-1'2'845'0'0,"-1"0"0"0"0,1 0 1 0 0,0 1-1 0 0,0-1 1 0 0,0 1-1 0 0,0-1 0 0 0,1 0 1 0 0,-1 1-1 0 0,1-1 0 0 0,-1 1 1 0 0,1 0-1 0 0,0-1 1 0 0,0 1-1 0 0,0-1 0 0 0,0 4 1 0 0,1-1-175 0 0,1 0 1 0 0,-1 0-1 0 0,1 0 1 0 0,-1 0-1 0 0,1-1 1 0 0,1 1 0 0 0,3 5-1 0 0,5 6-171 0 0,0-1 0 0 0,2-1 0 0 0,16 16 1 0 0,-19-20 472 0 0,164 176 3173 0 0,-31-41-4146 0 0,-73-76 0 0 0,-63-61 11 0 0,-5-6-20 0 0,0 0 1 0 0,0 0-1 0 0,1-1 1 0 0,-1 1-1 0 0,0 0 1 0 0,1-1-1 0 0,-1 1 1 0 0,1-1-1 0 0,3 1 1 0 0,16 6-1649 0 0,5-6-8663 0 0,-18-2 6770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10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1 168 108 0 0,'7'-11'1063'0'0,"0"0"0"0"0,1 0 0 0 0,1 1 0 0 0,0 0 0 0 0,0 0 1 0 0,0 1-1 0 0,2 1 0 0 0,-1-1 0 0 0,1 2 0 0 0,0-1 0 0 0,22-9 0 0 0,-9 6 1172 0 0,2 2-1 0 0,46-10 1 0 0,-59 16-1433 0 0,-1 1 0 0 0,1 1 0 0 0,0 0 0 0 0,0 0 0 0 0,0 2 0 0 0,0-1 1 0 0,0 2-1 0 0,13 2 0 0 0,-25-4-681 0 0,1 1 1 0 0,0-1 0 0 0,-1 1 0 0 0,1-1-1 0 0,-1 1 1 0 0,1 0 0 0 0,-1-1-1 0 0,1 1 1 0 0,-1 0 0 0 0,1 0-1 0 0,-1 0 1 0 0,0 0 0 0 0,0 0-1 0 0,1 0 1 0 0,-1 1 0 0 0,0-1-1 0 0,0 0 1 0 0,0 1 0 0 0,0-1-1 0 0,1 3 1 0 0,-2-2 5 0 0,1 1 0 0 0,-1-1 0 0 0,1 0-1 0 0,-1 1 1 0 0,0-1 0 0 0,0 1 0 0 0,0-1 0 0 0,0 0 0 0 0,0 1-1 0 0,-1-1 1 0 0,1 0 0 0 0,-1 1 0 0 0,-1 1 0 0 0,-3 9 189 0 0,0-1 1 0 0,-2 0-1 0 0,1 0 0 0 0,-11 13 1 0 0,11-17-270 0 0,-21 29-29 0 0,-19 31-13 0 0,42-62-5 0 0,0 1-1 0 0,1 0 1 0 0,-1 0-1 0 0,2 1 1 0 0,-1-1-1 0 0,1 0 1 0 0,0 1-1 0 0,0 7 1 0 0,2-12 0 0 0,0 0 0 0 0,0-1 0 0 0,1 0 0 0 0,-1 1 0 0 0,1-1 0 0 0,-1 1 0 0 0,1-1 0 0 0,0 1 0 0 0,0-1 0 0 0,0 0 0 0 0,0 0 0 0 0,1 0 0 0 0,-1 1 0 0 0,0-1 0 0 0,1 0 0 0 0,0-1 0 0 0,-1 1 0 0 0,1 0 0 0 0,0 0 0 0 0,0-1 0 0 0,0 1 0 0 0,0-1 0 0 0,0 0 0 0 0,0 1 0 0 0,1-1 0 0 0,-1 0 0 0 0,5 1 0 0 0,5 3 0 0 0,1-1 0 0 0,0-1 0 0 0,24 4 0 0 0,13-1 0 0 0,2-2 0 0 0,-1-3 0 0 0,97-9 0 0 0,-139 7 0 0 0,0-2 0 0 0,-3 0-119 0 0,-6 2-477 0 0,6-7-2769 0 0,5-12-9049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10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10369 0 0,'18'-40'10717'0'0,"-15"35"-9641"0"0,1 0 0 0 0,-1-1 0 0 0,1 2-1 0 0,8-9 1 0 0,-9 10-852 0 0,0 0 1 0 0,0 1-1 0 0,1 0 0 0 0,-1-1 0 0 0,1 1 0 0 0,-1 0 0 0 0,1 1 0 0 0,0-1 1 0 0,0 1-1 0 0,0-1 0 0 0,0 1 0 0 0,0 1 0 0 0,0-1 0 0 0,0 0 0 0 0,1 1 1 0 0,-1 0-1 0 0,0 0 0 0 0,0 0 0 0 0,5 1 0 0 0,4 1-93 0 0,1 1 0 0 0,-1 0-1 0 0,1 1 1 0 0,-1 1 0 0 0,0 0-1 0 0,-1 1 1 0 0,1 0 0 0 0,20 14 0 0 0,-13-6-3 0 0,-2 1 1 0 0,0 1-1 0 0,0 0 1 0 0,27 35-1 0 0,12 26-128 0 0,87 158 0 0 0,-126-199 0 0 0,-1 1 0 0 0,-1 1 0 0 0,-2 0 0 0 0,-2 1 0 0 0,12 73 0 0 0,-22-96 0 0 0,-1 1 0 0 0,0-1 0 0 0,-2 1 0 0 0,0 0 0 0 0,0-1 0 0 0,-2 0 0 0 0,-5 19 0 0 0,4-23 0 0 0,0 0 0 0 0,-1 0 0 0 0,0-1 0 0 0,-1 0 0 0 0,0 0 0 0 0,-1 0 0 0 0,0-1 0 0 0,-1 0 0 0 0,0 0 0 0 0,-13 12 0 0 0,9-12 0 0 0,-1 0 0 0 0,0-1 0 0 0,0 0 0 0 0,-1-1 0 0 0,0 0 0 0 0,0-1 0 0 0,0-1 0 0 0,-1-1 0 0 0,0 0 0 0 0,-1 0 0 0 0,1-2 0 0 0,-1 0 0 0 0,1-1 0 0 0,-23 1 0 0 0,22-3 0 0 0,1-3 0 0 0,7-4 0 0 0,8 6-135 0 0,0 1 0 0 0,0-1 0 0 0,0 1 0 0 0,0-1 0 0 0,0 1 0 0 0,1-1 0 0 0,-1 1 1 0 0,0-1-1 0 0,0 1 0 0 0,0-1 0 0 0,1 1 0 0 0,-1-1 0 0 0,0 1 0 0 0,0 0 0 0 0,1-1 0 0 0,-1 1 0 0 0,0 0 0 0 0,1-1 0 0 0,-1 1 0 0 0,0 0 0 0 0,1-1 0 0 0,-1 1 0 0 0,1 0 1 0 0,-1-1-1 0 0,1 1 0 0 0,0 0 0 0 0,13-6-5911 0 0,-12 5 5205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1:50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5 276 0 0,'3'-5'15078'0'0,"-2"15"-14386"0"0,1-1 0 0 0,-1 1 0 0 0,-1 0 0 0 0,0 0 0 0 0,0 0 0 0 0,-1 0 0 0 0,-4 17 0 0 0,0 22 678 0 0,3 0 172 0 0,10 96 0 0 0,-8-136-1732 0 0,2 13-432 0 0,2-13-2561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1:51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42 163 532 0 0,'-16'-15'2120'0'0,"13"12"-1352"0"0,0 0 0 0 0,0 0-1 0 0,0 0 1 0 0,0 0-1 0 0,1-1 1 0 0,-5-7 1331 0 0,7-1-125 0 0,-1 11-1825 0 0,1 0 1 0 0,0 0-1 0 0,0-1 0 0 0,0 1 0 0 0,0 0 1 0 0,0 0-1 0 0,0 0 0 0 0,0 0 0 0 0,1 0 1 0 0,-1 0-1 0 0,0 0 0 0 0,0-1 0 0 0,1 1 1 0 0,-1 0-1 0 0,1 0 0 0 0,-1 0 0 0 0,1 0 1 0 0,0 0-1 0 0,-1 0 0 0 0,1 1 0 0 0,0-1 1 0 0,0 0-1 0 0,-1 0 0 0 0,1 0 0 0 0,0 1 0 0 0,1-2 1 0 0,8-5 438 0 0,-1 0 0 0 0,1 0 0 0 0,0 1 1 0 0,1 0-1 0 0,-1 1 0 0 0,1 0 0 0 0,0 1 1 0 0,21-5-1 0 0,-2 2 263 0 0,0 1 1 0 0,36-1-1 0 0,-51 6-511 0 0,0 1-1 0 0,0 0 0 0 0,0 2 0 0 0,1-1 0 0 0,-1 2 0 0 0,-1 0 0 0 0,27 10 0 0 0,-34-11-223 0 0,0 1 0 0 0,0 1-1 0 0,0 0 1 0 0,-1 0 0 0 0,0 0 0 0 0,1 0 0 0 0,7 9 0 0 0,-10-9-68 0 0,-1-1 0 0 0,0 1 0 0 0,0 0 0 0 0,-1 0 0 0 0,1 0 0 0 0,-1 0 0 0 0,0 0 0 0 0,0 1 0 0 0,-1-1 0 0 0,1 0 0 0 0,-1 1 0 0 0,0-1 0 0 0,1 6 0 0 0,-2-4-20 0 0,0-1-1 0 0,0 1 0 0 0,-1-1 0 0 0,1 0 1 0 0,-1 1-1 0 0,-1-1 0 0 0,1 0 1 0 0,-1 0-1 0 0,0 0 0 0 0,0 0 1 0 0,0 0-1 0 0,-1 0 0 0 0,1-1 1 0 0,-1 1-1 0 0,0-1 0 0 0,-6 7 1 0 0,-5 3 25 0 0,0 1 1 0 0,0-2-1 0 0,-19 13 0 0 0,13-12 52 0 0,-27 14 0 0 0,46-27-101 0 0,0 0 8 0 0,-1 0-6 0 0,-5 5 1 0 0,5-5 6 0 0,10-1 1 0 0,62-2 76 0 0,90 4 242 0 0,-141-1-269 0 0,0 2 0 0 0,0 0-1 0 0,-1 1 1 0 0,1 1 0 0 0,-1 0-1 0 0,26 12 1 0 0,-37-13-31 0 0,1 1 0 0 0,-1 0-1 0 0,0 0 1 0 0,0 0 0 0 0,-1 1 0 0 0,1 0 0 0 0,-1 0 0 0 0,-1 0-1 0 0,1 1 1 0 0,5 8 0 0 0,-9-12-5 0 0,0 0 0 0 0,0 0 0 0 0,-1 0 0 0 0,1 0 0 0 0,-1 1 0 0 0,0-1 0 0 0,1 0 0 0 0,-1 1 0 0 0,-1-1 0 0 0,1 1 0 0 0,0-1 0 0 0,-1 1 0 0 0,0-1 0 0 0,0 1 0 0 0,0-1 0 0 0,0 1-1 0 0,0-1 1 0 0,-1 1 0 0 0,1-1 0 0 0,-1 1 0 0 0,0-1 0 0 0,0 0 0 0 0,-1 1 0 0 0,1-1 0 0 0,-1 0 0 0 0,-3 6 0 0 0,-1-3 16 0 0,0 1-1 0 0,0-2 1 0 0,0 1-1 0 0,-1-1 0 0 0,0 0 1 0 0,0 0-1 0 0,-1 0 1 0 0,1-1-1 0 0,-1-1 1 0 0,0 1-1 0 0,0-1 1 0 0,0 0-1 0 0,-16 3 1 0 0,-3-2 23 0 0,1 0-1 0 0,-1-1 1 0 0,-30-2 0 0 0,15-2 26 0 0,-1-2 0 0 0,-66-12 0 0 0,81 9-41 0 0,0-1 0 0 0,1-2 1 0 0,0 0-1 0 0,-45-24 0 0 0,34 9 34 0 0,-9-4-755 0 0,40 22-178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7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49 7253 0 0,'-41'-3'17389'0'0,"67"9"-16719"0"0,0-2 0 0 0,0 0-1 0 0,50-1 1 0 0,85-10 283 0 0,-142 6-845 0 0,-11 0-70 0 0,161-14 518 0 0,-136 11-606 0 0,0-2-1 0 0,-1-2 0 0 0,34-12 1 0 0,-66 20 50 0 0,0 0 1 0 0,0 0-1 0 0,0 0 1 0 0,0 0-1 0 0,0 1 1 0 0,0-1-1 0 0,0 0 1 0 0,0 0-1 0 0,0 0 1 0 0,0 0-1 0 0,0 1 1 0 0,0-1-1 0 0,0 0 1 0 0,0 0-1 0 0,0 0 1 0 0,0 0-1 0 0,0 0 1 0 0,0 1-1 0 0,0-1 0 0 0,0 0 1 0 0,0 0-1 0 0,0 0 1 0 0,0 0-1 0 0,1 1 1 0 0,-1-1-1 0 0,0 0 1 0 0,0 0-1 0 0,0 0 1 0 0,0 0-1 0 0,0 0 1 0 0,0 0-1 0 0,0 1 1 0 0,1-1-1 0 0,-1 0 1 0 0,0 0-1 0 0,0 0 1 0 0,0 0-1 0 0,0 0 1 0 0,0 0-1 0 0,1 0 0 0 0,-1 0 1 0 0,0 0-1 0 0,0 0 1 0 0,0 0-1 0 0,0 0 1 0 0,1 0-1 0 0,-1 0 1 0 0,0 0-1 0 0,0 0 1 0 0,0 0-1 0 0,0 0 1 0 0,1 0-1 0 0,-1 0 1 0 0,0 0-1 0 0,0 0 1 0 0,0 0-1 0 0,0 0 1 0 0,0 0-1 0 0,1 0 1 0 0,-1 0-1 0 0,0 0 1 0 0,0 0-1 0 0,0-1 0 0 0,0 1 1 0 0,0 0-1 0 0,1 0 1 0 0,-13 21 46 0 0,-6 13 49 0 0,12-13-8 0 0,1 0-1 0 0,0 1 1 0 0,2-1-1 0 0,0 1 1 0 0,1 29-1 0 0,11 110 540 0 0,0-87 39 0 0,36 135 0 0 0,23-7 186 0 0,-13-48-370 0 0,-52-138-482 0 0,-3 1 0 0 0,-8 0 0 0 0,8-17 0 0 0,-1 1 0 0 0,0 0 0 0 0,0 0 0 0 0,0-1 0 0 0,-1 1 0 0 0,1 0 0 0 0,0-1 0 0 0,0 1 0 0 0,0-1 0 0 0,0 0 0 0 0,0 1 0 0 0,-3-1 0 0 0,-15 3-23 0 0,0-2-1 0 0,0 0 1 0 0,-26-3 0 0 0,-18 0-35 0 0,-1 2 77 0 0,32 0 14 0 0,-1 1 0 0 0,1 1 0 0 0,-46 9 0 0 0,67-7-33 0 0,11-4 0 0 0,0 1 0 0 0,-1-1 0 0 0,1 0 0 0 0,0 0 0 0 0,-1 1 0 0 0,1-1 0 0 0,0 0 0 0 0,0 1 0 0 0,0-1 0 0 0,-1 1 0 0 0,1-1 0 0 0,0 0 0 0 0,0 1 0 0 0,0-1 0 0 0,0 0 0 0 0,0 1 0 0 0,-1-1 0 0 0,1 1 0 0 0,0-1 0 0 0,0 0 0 0 0,0 1 0 0 0,0-1 0 0 0,0 1 0 0 0,0-1 0 0 0,0 0 0 0 0,1 1 0 0 0,-1-1 0 0 0,0 1 0 0 0,0-1 0 0 0,0 0 0 0 0,0 1 0 0 0,0-1 0 0 0,1 1 0 0 0,-1-1 0 0 0,1 1 0 0 0,1 2 1 0 0,1-1 0 0 0,1 1 1 0 0,-1-1-1 0 0,0 1 0 0 0,1-1 0 0 0,-1 0 0 0 0,1 0 1 0 0,-1-1-1 0 0,1 1 0 0 0,0-1 0 0 0,0 0 0 0 0,0 0 1 0 0,4 1-1 0 0,68 9-50 0 0,-31-5-113 0 0,101 20-4107 0 0,-30-7-4003 0 0,-64-9 4842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7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94 24 0 0,'5'-15'2476'0'0,"-5"8"-1367"0"0,-2-32 6840 0 0,2 38-7546 0 0,-1-1 0 0 0,1 0 1 0 0,0 0-1 0 0,-1 1 0 0 0,0-1 1 0 0,1 0-1 0 0,-1 1 1 0 0,0-1-1 0 0,0 0 0 0 0,0 1 1 0 0,0-1-1 0 0,0 1 0 0 0,0-1 1 0 0,-1 1-1 0 0,1 0 1 0 0,0 0-1 0 0,-1-1 0 0 0,-2-1 1 0 0,3 3 274 0 0,-2-1-349 0 0,1 1 0 0 0,-1 0-1 0 0,1-1 1 0 0,-1 1-1 0 0,0 0 1 0 0,1 1-1 0 0,-1-1 1 0 0,1 0-1 0 0,-1 1 1 0 0,1-1-1 0 0,-4 2 1 0 0,4-1-232 0 0,1-1-1 0 0,0 1 1 0 0,-1-1 0 0 0,1 1-1 0 0,0 0 1 0 0,0 0 0 0 0,0-1 0 0 0,-1 1-1 0 0,1 0 1 0 0,0 0 0 0 0,0 0-1 0 0,0 0 1 0 0,0 0 0 0 0,0 0 0 0 0,1 1-1 0 0,-1-1 1 0 0,0 0 0 0 0,0 0-1 0 0,1 1 1 0 0,-1-1 0 0 0,1 0 0 0 0,-1 1-1 0 0,1-1 1 0 0,0 0 0 0 0,-1 1 0 0 0,1-1-1 0 0,0 1 1 0 0,0-1 0 0 0,0 0-1 0 0,0 1 1 0 0,0-1 0 0 0,0 1 0 0 0,1-1-1 0 0,-1 1 1 0 0,0-1 0 0 0,1 2-1 0 0,0 0-16 0 0,1-1 0 0 0,-1 1 0 0 0,0-1 0 0 0,1 1 0 0 0,0-1 0 0 0,-1 0 0 0 0,1 0-1 0 0,0 0 1 0 0,0 0 0 0 0,0 0 0 0 0,1 0 0 0 0,-1 0 0 0 0,0-1 0 0 0,1 1 0 0 0,-1-1 0 0 0,1 1-1 0 0,4 1 1 0 0,-1-1-45 0 0,-1-1 0 0 0,0 1-1 0 0,1-1 1 0 0,0 0 0 0 0,-1 0 0 0 0,1-1-1 0 0,-1 1 1 0 0,1-1 0 0 0,0-1-1 0 0,-1 1 1 0 0,1-1 0 0 0,-1 0-1 0 0,1 0 1 0 0,-1-1 0 0 0,1 1 0 0 0,-1-1-1 0 0,0 0 1 0 0,7-4 0 0 0,-11 6-36 0 0,-1-1-1 0 0,1 1 1 0 0,0-1 0 0 0,-1 0 0 0 0,1 1 0 0 0,-1-1-1 0 0,1 1 1 0 0,-1-1 0 0 0,1 0 0 0 0,-1 0 0 0 0,1 1-1 0 0,-1-1 1 0 0,1 0 0 0 0,-1 0 0 0 0,0 1 0 0 0,0-1-1 0 0,1 0 1 0 0,-1 0 0 0 0,0 0 0 0 0,0 1 0 0 0,0-1-1 0 0,0 0 1 0 0,0 0 0 0 0,0 0 0 0 0,0 0 0 0 0,0 0-1 0 0,0 1 1 0 0,0-1 0 0 0,-1 0 0 0 0,1 0 0 0 0,0 0-1 0 0,0 1 1 0 0,-1-1 0 0 0,0-1 0 0 0,0 0-4 0 0,0 0 1 0 0,0 1 0 0 0,1-1-1 0 0,-2 0 1 0 0,1 1-1 0 0,0-1 1 0 0,0 1 0 0 0,0-1-1 0 0,-1 1 1 0 0,1 0-1 0 0,-1-1 1 0 0,1 1 0 0 0,-1 0-1 0 0,0 0 1 0 0,1 0-1 0 0,-1 0 1 0 0,0 0 0 0 0,0 1-1 0 0,1-1 1 0 0,-1 0-1 0 0,0 1 1 0 0,0 0 0 0 0,0-1-1 0 0,0 1 1 0 0,0 0-1 0 0,0 0 1 0 0,-3 0 0 0 0,-3 0 25 0 0,-1 1-1 0 0,0 0 1 0 0,1 1 0 0 0,-14 3 0 0 0,22-5-13 0 0,-1 0 0 0 0,0 0 0 0 0,1 0 0 0 0,-1 0 0 0 0,1 1 0 0 0,-1-1 0 0 0,1 0 0 0 0,-1 0 0 0 0,0 0 0 0 0,1 1-1 0 0,-1-1 1 0 0,1 0 0 0 0,-1 1 0 0 0,1-1 0 0 0,-1 1 0 0 0,1-1 0 0 0,0 0 0 0 0,-1 1 0 0 0,1-1 0 0 0,-1 1 0 0 0,1-1 0 0 0,0 1 0 0 0,0-1 0 0 0,-1 1 0 0 0,1-1 0 0 0,0 1 0 0 0,0 0 0 0 0,-1-1 0 0 0,1 1-1 0 0,0-1 1 0 0,0 1 0 0 0,0 0 0 0 0,0-1 0 0 0,0 1 0 0 0,0-1 0 0 0,0 2 0 0 0,0-1 0 0 0,1-1-1 0 0,-1 1 1 0 0,1 0-1 0 0,-1-1 1 0 0,1 1-1 0 0,0 0 0 0 0,-1-1 1 0 0,1 1-1 0 0,0 0 1 0 0,-1-1-1 0 0,1 1 1 0 0,0-1-1 0 0,0 1 1 0 0,-1-1-1 0 0,1 0 1 0 0,0 1-1 0 0,0-1 1 0 0,0 0-1 0 0,-1 0 1 0 0,1 1-1 0 0,0-1 1 0 0,0 0-1 0 0,0 0 1 0 0,0 0-1 0 0,0 0 1 0 0,1 0-1 0 0,16-2 44 0 0,-18 2-55 0 0,0 0 0 0 0,1 0 0 0 0,-1 0 0 0 0,0 0 0 0 0,0 0 0 0 0,1 0 0 0 0,-1 0 0 0 0,0 0 0 0 0,0 0 0 0 0,1-1 0 0 0,-1 1-1 0 0,0 0 1 0 0,0 0 0 0 0,0 0 0 0 0,1 0 0 0 0,-1 0 0 0 0,0-1 0 0 0,0 1 0 0 0,0 0 0 0 0,1 0 0 0 0,-1 0 0 0 0,0-1 0 0 0,0 1-1 0 0,0 0 1 0 0,0 0 0 0 0,0-1 0 0 0,0 1 0 0 0,0 0 0 0 0,0 0 0 0 0,1-1 0 0 0,-1 1 0 0 0,0 0 0 0 0,0 0 0 0 0,0-1 0 0 0,0 1 0 0 0,0 0-1 0 0,0 0 1 0 0,0-1 0 0 0,0 1 0 0 0,0 0 0 0 0,-1 0 0 0 0,1-1 0 0 0,0 1 0 0 0,0 0 0 0 0,0 0 0 0 0,0-1 0 0 0,0 1 0 0 0,0 0-1 0 0,0 0 1 0 0,-1 0 0 0 0,1-1 0 0 0,0 1 0 0 0,-13-11-220 0 0,10 10 116 0 0,0 0-1 0 0,0 0 1 0 0,0 0-1 0 0,-1 1 1 0 0,1-1-1 0 0,0 1 1 0 0,-1 0-1 0 0,-3 0 1 0 0,-10 5-2049 0 0,16-5 1757 0 0,0 1 0 0 0,1 0 0 0 0,-1-1 0 0 0,0 1-1 0 0,0-1 1 0 0,0 1 0 0 0,1 0 0 0 0,-1 0-1 0 0,0-1 1 0 0,1 1 0 0 0,-1 0 0 0 0,0 0-1 0 0,0 1 1 0 0,1 3-3072 0 0,0 8 496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7:4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194 115 456 0 0,'1'-7'1342'0'0,"0"0"0"0"0,0 1-1 0 0,-1-1 1 0 0,0 0 0 0 0,0 0-1 0 0,0 0 1 0 0,-1 0 0 0 0,-2-6 0 0 0,3 10-994 0 0,-1 1 0 0 0,0 0 0 0 0,0-1 0 0 0,0 1 0 0 0,0 0 1 0 0,0 0-1 0 0,-1 0 0 0 0,1 0 0 0 0,-1 0 0 0 0,1 0 0 0 0,-1 0 0 0 0,0 0 1 0 0,1 0-1 0 0,-1 1 0 0 0,0-1 0 0 0,0 1 0 0 0,0 0 0 0 0,-1-1 0 0 0,1 1 1 0 0,0 0-1 0 0,0 0 0 0 0,-1 0 0 0 0,1 1 0 0 0,-4-2 0 0 0,0 1 157 0 0,1 0 1 0 0,-1 0-1 0 0,1 1 0 0 0,-1 0 0 0 0,0 0 0 0 0,1 0 0 0 0,-12 2 1 0 0,15-1-358 0 0,-1 0 1 0 0,1-1 0 0 0,-1 1 0 0 0,1 0-1 0 0,-1 0 1 0 0,1 1 0 0 0,-1-1 0 0 0,1 0 0 0 0,0 1-1 0 0,0 0 1 0 0,0-1 0 0 0,0 1 0 0 0,0 0-1 0 0,0 0 1 0 0,0 0 0 0 0,1 0 0 0 0,-1 0-1 0 0,-1 3 1 0 0,3-4-110 0 0,0-1-1 0 0,-1 1 0 0 0,1 0 1 0 0,0 0-1 0 0,0 0 0 0 0,-1-1 1 0 0,1 1-1 0 0,0 0 0 0 0,0 0 1 0 0,0 0-1 0 0,0 0 0 0 0,0 0 1 0 0,0-1-1 0 0,0 1 0 0 0,0 0 1 0 0,1 0-1 0 0,-1 0 0 0 0,0 0 1 0 0,0-1-1 0 0,1 1 0 0 0,-1 0 1 0 0,1 0-1 0 0,-1-1 0 0 0,0 1 1 0 0,1 0-1 0 0,0 0 0 0 0,-1-1 1 0 0,1 1-1 0 0,-1-1 0 0 0,1 1 1 0 0,0 0-1 0 0,-1-1 0 0 0,1 1 1 0 0,0-1-1 0 0,-1 0 0 0 0,1 1 1 0 0,0-1-1 0 0,0 0 1 0 0,0 1-1 0 0,-1-1 0 0 0,1 0 1 0 0,0 0-1 0 0,1 1 0 0 0,4 0 89 0 0,-1 1-1 0 0,1-1 0 0 0,0 0 1 0 0,10 0-1 0 0,-10-1-87 0 0,0 0 1 0 0,-1-1-1 0 0,1 0 0 0 0,-1 0 1 0 0,6-2-1 0 0,-9 2-49 0 0,0 1 1 0 0,0-1-1 0 0,-1 1 1 0 0,1-1-1 0 0,0 0 0 0 0,-1 0 1 0 0,1 0-1 0 0,0 0 1 0 0,-1 0-1 0 0,1-1 0 0 0,-1 1 1 0 0,0 0-1 0 0,1-1 0 0 0,-1 1 1 0 0,0-1-1 0 0,0 1 1 0 0,0-1-1 0 0,1-2 0 0 0,-1 4-31 0 0,-1-1 33 0 0,0 0-1 0 0,0 0 1 0 0,0 0 0 0 0,0 0-1 0 0,-1 0 1 0 0,1 0-1 0 0,0 1 1 0 0,0-1 0 0 0,0 0-1 0 0,-1 0 1 0 0,1 0-1 0 0,0 0 1 0 0,-1 1 0 0 0,0-2-1 0 0,-6-1 26 0 0,-1 1 1 0 0,0 0-1 0 0,0 0 0 0 0,0 0 1 0 0,0 1-1 0 0,0 1 0 0 0,0-1 1 0 0,0 1-1 0 0,0 0 0 0 0,0 1 1 0 0,0 0-1 0 0,0 1 0 0 0,0-1 1 0 0,0 1-1 0 0,1 1 0 0 0,-1-1 1 0 0,1 1-1 0 0,-15 9 0 0 0,22-12-5 0 0,-1 0 0 0 0,1 0 0 0 0,0 0-1 0 0,-1 1 1 0 0,1-1 0 0 0,0 0-1 0 0,-1 0 1 0 0,1 1 0 0 0,0-1 0 0 0,-1 0-1 0 0,1 1 1 0 0,0-1 0 0 0,-1 0-1 0 0,1 1 1 0 0,0-1 0 0 0,0 0-1 0 0,0 1 1 0 0,0-1 0 0 0,-1 1 0 0 0,1-1-1 0 0,0 0 1 0 0,0 1 0 0 0,0-1-1 0 0,0 1 1 0 0,0-1 0 0 0,0 1 0 0 0,0-1-1 0 0,0 0 1 0 0,0 1 0 0 0,0-1-1 0 0,0 1 1 0 0,0-1 0 0 0,0 1 0 0 0,0-1-1 0 0,1 0 1 0 0,-1 1 0 0 0,0-1-1 0 0,0 1 1 0 0,0-1 0 0 0,1 0-1 0 0,-1 1 1 0 0,0-1 0 0 0,0 0 0 0 0,1 1-1 0 0,-1-1 1 0 0,0 0 0 0 0,1 0-1 0 0,-1 1 1 0 0,0-1 0 0 0,1 0 0 0 0,-1 0-1 0 0,0 1 1 0 0,1-1 0 0 0,-1 0-1 0 0,1 0 1 0 0,-1 0 0 0 0,1 0-1 0 0,2 2 43 0 0,0-1-1 0 0,-1 0 1 0 0,1 0-1 0 0,0 0 1 0 0,0 0-1 0 0,0-1 1 0 0,4 1-1 0 0,-3-1 41 0 0,35-2 327 0 0,-36 2-411 0 0,-1 0 1 0 0,0-1-1 0 0,0 1 0 0 0,0-1 0 0 0,0 1 0 0 0,0-1 1 0 0,0 0-1 0 0,0 0 0 0 0,0 0 0 0 0,0 0 0 0 0,0 0 1 0 0,0 0-1 0 0,0 0 0 0 0,2-3 0 0 0,-4 4-26 0 0,-11-14-357 0 0,10 13 338 0 0,-1 0-1 0 0,1 0 1 0 0,-1 0-1 0 0,0 0 1 0 0,1 0 0 0 0,-1 0-1 0 0,0 1 1 0 0,1-1-1 0 0,-1 1 1 0 0,0-1 0 0 0,0 1-1 0 0,0 0 1 0 0,0-1 0 0 0,-3 1-1 0 0,-8 1-3765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26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26 104 0 0,'-29'-8'5279'0'0,"4"2"8068"0"0,29 8-12534 0 0,18 5 220 0 0,0 0 1 0 0,1-1-1 0 0,40 4 1 0 0,78 1 460 0 0,-98-8-1108 0 0,107 3 950 0 0,270-22 0 0 0,-383 10-1398 0 0,58-16 1 0 0,-44 8-2279 0 0,-44 12 1465 0 0,3-1-1977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26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6 444 0 0,'-7'-2'1831'0'0,"0"1"-1"0"0,-1 0 1 0 0,1 0-1 0 0,-1 0 1 0 0,-7 1-1 0 0,13 3-1224 0 0,0-1-1 0 0,0 0 0 0 0,0 1 1 0 0,0-1-1 0 0,1 1 1 0 0,-1 0-1 0 0,1 0 1 0 0,0-1-1 0 0,-2 6 1 0 0,-7 23 2033 0 0,-9 50-1 0 0,-1 91 817 0 0,18-41-1588 0 0,3-74-1234 0 0,2 12 236 0 0,12 73-1 0 0,-7-85-385 0 0,16 127 315 0 0,-24-181-1190 0 0,1 0 0 0 0,0 0 0 0 0,0 0 1 0 0,0 0-1 0 0,0 0 0 0 0,1 0 0 0 0,-1 0 1 0 0,4 4-1 0 0,-3-2-851 0 0,2 0-1621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27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49 292 0 0,'-3'0'-617'0'0,"-17"2"671"0"0,-15 2 9201 0 0,23-3-369 0 0,33-5-5953 0 0,55-5-31 0 0,96 1 1 0 0,-97 6-1843 0 0,214 3 1867 0 0,-103 2-784 0 0,-110-7-2107 0 0,-69 4-42 0 0,0-1-1 0 0,-1 0 1 0 0,1-1-1 0 0,0 0 1 0 0,-1 0-1 0 0,1 0 1 0 0,-1-1-1 0 0,10-5 1 0 0,-15 7-338 0 0,13-5-814 0 0,-7 2-1521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27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28 552 0 0,'-17'-21'8630'0'0,"16"20"-8320"0"0,0 0 1 0 0,0 1 0 0 0,0-1 0 0 0,1 1 0 0 0,-1-1 0 0 0,0 1 0 0 0,0-1 0 0 0,0 1 0 0 0,0 0-1 0 0,0-1 1 0 0,0 1 0 0 0,0 0 0 0 0,0 0 0 0 0,-1 0 0 0 0,1 0 0 0 0,0 0 0 0 0,0 0 0 0 0,0 0 0 0 0,0 0-1 0 0,0 0 1 0 0,0 1 0 0 0,0-1 0 0 0,-2 1 0 0 0,0 1 122 0 0,0-1-1 0 0,0 1 1 0 0,0 0-1 0 0,0 0 1 0 0,0 0-1 0 0,0 1 1 0 0,-3 2-1 0 0,-3 5 299 0 0,1 0 0 0 0,0 0 0 0 0,-7 13 0 0 0,-1 3 293 0 0,1 0-1 0 0,2 1 0 0 0,0 1 0 0 0,-13 45 0 0 0,23-61-771 0 0,0 0 1 0 0,1 0-1 0 0,0 1 1 0 0,1-1-1 0 0,1 1 1 0 0,-1-1-1 0 0,2 1 1 0 0,0-1-1 0 0,1 1 1 0 0,0-1-1 0 0,0 0 1 0 0,1 0-1 0 0,8 20 1 0 0,-7-23-203 0 0,0-1 1 0 0,1 0 0 0 0,-1 0 0 0 0,2 0-1 0 0,-1-1 1 0 0,1 1 0 0 0,0-1 0 0 0,0-1-1 0 0,1 1 1 0 0,0-1 0 0 0,0 0 0 0 0,10 6-1 0 0,-10-8-21 0 0,0-1 0 0 0,0 1-1 0 0,0-2 1 0 0,1 1 0 0 0,0-1-1 0 0,-1 0 1 0 0,1 0-1 0 0,0-1 1 0 0,0 0 0 0 0,0 0-1 0 0,-1-1 1 0 0,1 0 0 0 0,0 0-1 0 0,13-3 1 0 0,-1-1-30 0 0,0-1 0 0 0,0 0 0 0 0,0-1 0 0 0,-1-2 0 0 0,0 0 0 0 0,0-1-1 0 0,20-12 1 0 0,-15-2-2225 0 0,-12 7-2345 0 0,-9 11 2269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28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64 528 0 0,'-3'-1'1376'0'0,"-36"-15"18527"0"0,54 13-18708 0 0,0 1 1 0 0,0 1 0 0 0,-1 0 0 0 0,1 2 0 0 0,19 1-1 0 0,-11 0-557 0 0,40-3-1 0 0,-56 0-1188 0 0,0 0 1 0 0,-1 0-1 0 0,1 0 0 0 0,0-1 0 0 0,0 0 0 0 0,-1-1 1 0 0,1 0-1 0 0,-1 0 0 0 0,12-7 0 0 0,-13 5-856 0 0,7-6-8533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28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98 159 6065 0 0,'-92'-48'14556'0'0,"92"48"-14414"0"0,-1 0 0 0 0,1 0 0 0 0,0 0 0 0 0,-1 0 0 0 0,1 0 0 0 0,0-1 0 0 0,-1 1 0 0 0,1 0 0 0 0,0 0 0 0 0,0 0 0 0 0,-1-1 0 0 0,1 1 0 0 0,0 0 0 0 0,0 0 0 0 0,-1-1 0 0 0,1 1 0 0 0,0 0 0 0 0,0 0 1 0 0,0-1-1 0 0,0 1 0 0 0,0 0 0 0 0,-1-1 0 0 0,1 1 0 0 0,0 0 0 0 0,0-1 0 0 0,0 1 0 0 0,0 0 0 0 0,0-1 0 0 0,0 1 0 0 0,0 0 0 0 0,0-1 0 0 0,0 1 0 0 0,0 0 0 0 0,0-1 0 0 0,0 1 0 0 0,0 0 0 0 0,1-1 0 0 0,12-9 1712 0 0,22 0-931 0 0,-34 9-551 0 0,302-58 3212 0 0,-290 57-3568 0 0,59-13-582 0 0,-45 12-3153 0 0,-11 4-5333 0 0,2 1 5723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32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19 115 596 0 0,'-9'-9'4811'0'0,"8"8"-4416"0"0,0 1 0 0 0,1-1-1 0 0,-1 0 1 0 0,0 1 0 0 0,1-1-1 0 0,-1 0 1 0 0,0 0 0 0 0,1 0-1 0 0,-1 1 1 0 0,1-1 0 0 0,0 0-1 0 0,-1 0 1 0 0,1 0 0 0 0,-1 0-1 0 0,1 0 1 0 0,0 0 0 0 0,0 0-1 0 0,0 0 1 0 0,0 0 0 0 0,0 0-1 0 0,0 0 1 0 0,0 0 0 0 0,0-1-1 0 0,0 0-123 0 0,1 1-1 0 0,0-1 1 0 0,-1 0-1 0 0,1 1 1 0 0,0-1-1 0 0,0 1 1 0 0,0-1-1 0 0,0 1 0 0 0,0 0 1 0 0,1-1-1 0 0,-1 1 1 0 0,0 0-1 0 0,0 0 1 0 0,1 0-1 0 0,1-1 1 0 0,24-15 2072 0 0,-13 9-1646 0 0,0 2 1 0 0,1 0-1 0 0,-1 1 1 0 0,2 0-1 0 0,-1 2 0 0 0,23-4 1 0 0,-22 5-449 0 0,1 1 0 0 0,-1 0 0 0 0,0 2 1 0 0,0 0-1 0 0,0 0 0 0 0,0 2 0 0 0,0 0 0 0 0,0 0 0 0 0,0 2 1 0 0,22 9-1 0 0,-36-13-232 0 0,1 0 0 0 0,-1 1 0 0 0,1-1 0 0 0,-1 1 0 0 0,1 0 0 0 0,-1-1 0 0 0,0 1 0 0 0,0 0 0 0 0,0 0 0 0 0,0 1 0 0 0,0-1 0 0 0,0 0 0 0 0,-1 1 0 0 0,1-1 0 0 0,-1 1 0 0 0,0-1 0 0 0,0 1 0 0 0,1 0 0 0 0,-2-1 0 0 0,1 1 0 0 0,0 0 0 0 0,-1 0 0 0 0,1 0 1 0 0,-1-1-1 0 0,0 1 0 0 0,0 0 0 0 0,0 0 0 0 0,0 0 0 0 0,0 0 0 0 0,-1 0 0 0 0,1 0 0 0 0,-2 4 0 0 0,-3 8 29 0 0,0 1 0 0 0,-1-1 0 0 0,-1 0 0 0 0,-13 21 0 0 0,13-23-29 0 0,4-6-2 0 0,-8 10 87 0 0,2 0-1 0 0,1 1 0 0 0,0 0 0 0 0,-10 37 0 0 0,18-52-52 0 0,0 0 0 0 0,0 0 0 0 0,1 0 0 0 0,0 0-1 0 0,-1-1 1 0 0,1 1 0 0 0,0 0 0 0 0,0 0-1 0 0,0-1 1 0 0,1 1 0 0 0,-1 0 0 0 0,1-1-1 0 0,-1 0 1 0 0,1 1 0 0 0,0-1 0 0 0,0 0-1 0 0,0 0 1 0 0,0 0 0 0 0,0 0 0 0 0,4 2 0 0 0,2 1 11 0 0,0-1 1 0 0,0 0 0 0 0,1 0-1 0 0,0-1 1 0 0,-1 0-1 0 0,1-1 1 0 0,0 0 0 0 0,1 0-1 0 0,-1-1 1 0 0,14 1 0 0 0,11-2 225 0 0,48-5 0 0 0,-57 3-286 0 0,-9 0 0 0 0,-1 0 0 0 0,0 0 0 0 0,0-1 0 0 0,0-1 0 0 0,0-1 0 0 0,19-8 0 0 0,-28 11-13 0 0,14-7-848 0 0,-18 6 530 0 0,2-7-8231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32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6 204 0 0,'-34'-4'7872'0'0,"30"5"-6370"0"0,-16 2 8036 0 0,24-1-8399 0 0,8 2-443 0 0,0 0 0 0 0,0-1-1 0 0,1 0 1 0 0,-1-1 0 0 0,1-1-1 0 0,0 0 1 0 0,16-1 0 0 0,2 2-39 0 0,109 1 2289 0 0,207-20 1 0 0,-301 9-4544 0 0,-19 2-4360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7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177 388 1916 0 0,'0'0'214'0'0,"1"0"0"0"0,-1 0-1 0 0,1 1 1 0 0,-1-1 0 0 0,0 0 0 0 0,1 0-1 0 0,-1 0 1 0 0,0 0 0 0 0,1 0 0 0 0,-1 0-1 0 0,1 0 1 0 0,-1 0 0 0 0,0 0-1 0 0,1 0 1 0 0,-1 0 0 0 0,1 0 0 0 0,-1 0-1 0 0,0-1 1 0 0,1 1 0 0 0,-1 0 0 0 0,1 0-1 0 0,-1 0 1 0 0,0 0 0 0 0,1-1 0 0 0,-1 1-1 0 0,0 0 1 0 0,1 0 0 0 0,-1-1-1 0 0,0 1 1 0 0,0 0 0 0 0,1 0 0 0 0,-1-1-1 0 0,0 1 1 0 0,0 0 0 0 0,0-1 0 0 0,1 1-1 0 0,-1-1 1 0 0,0 1 0 0 0,0 0 0 0 0,0-1-1 0 0,0 1 1 0 0,0 0 0 0 0,0-1-1 0 0,1 1 1 0 0,-1-1 0 0 0,0 1 0 0 0,0 0-1 0 0,0-1 1 0 0,-1 0 0 0 0,-6-26 6687 0 0,1 7-5172 0 0,3 2-1046 0 0,0-1 0 0 0,1 1 0 0 0,2-1 0 0 0,0 1 0 0 0,0-1 0 0 0,2 1 0 0 0,0-1 0 0 0,6-21 0 0 0,-6 32-438 0 0,0 0 0 0 0,1 1-1 0 0,0-1 1 0 0,0 1 0 0 0,0-1 0 0 0,1 1 0 0 0,0 0 0 0 0,0 0 0 0 0,1 1 0 0 0,0-1-1 0 0,0 1 1 0 0,1 0 0 0 0,0 0 0 0 0,0 1 0 0 0,0 0 0 0 0,0 0 0 0 0,1 0-1 0 0,0 1 1 0 0,0 0 0 0 0,0 0 0 0 0,10-3 0 0 0,-14 6-245 0 0,0 0 0 0 0,0 0 0 0 0,1 0 0 0 0,-1 0 0 0 0,1 1 0 0 0,-1 0 0 0 0,0-1 0 0 0,1 1 0 0 0,-1 1 0 0 0,1-1 0 0 0,-1 0 0 0 0,0 1 0 0 0,1 0 0 0 0,-1-1 0 0 0,0 1 0 0 0,1 1 0 0 0,-1-1 0 0 0,0 0 0 0 0,0 1 0 0 0,0 0 0 0 0,0-1 0 0 0,0 1 0 0 0,-1 0 0 0 0,1 1 0 0 0,0-1 0 0 0,-1 0 0 0 0,0 1 0 0 0,1 0 0 0 0,-1-1 0 0 0,0 1 0 0 0,2 4 0 0 0,-2-3 0 0 0,1 1 0 0 0,-1 0 0 0 0,0 0 0 0 0,-1 0 0 0 0,1 0 0 0 0,-1 0 0 0 0,0 0 0 0 0,0 0 0 0 0,-1 1 0 0 0,1-1 0 0 0,-1 0 0 0 0,-1 0 0 0 0,1 1 0 0 0,-1-1 0 0 0,1 0 0 0 0,-1 0 0 0 0,-1 0 0 0 0,1 0 0 0 0,-1 0 0 0 0,-2 5 0 0 0,-4 4 0 0 0,-1-1 0 0 0,0 0 0 0 0,-1-1 0 0 0,-1 0 0 0 0,0-1 0 0 0,0 0 0 0 0,-1-1 0 0 0,0 0 0 0 0,-1-1 0 0 0,-20 12 0 0 0,25-16 0 0 0,8-5 0 0 0,0 0 0 0 0,-1 0 0 0 0,1 1 0 0 0,0-1 0 0 0,0 0 0 0 0,0 0 0 0 0,-1 0 0 0 0,1 1 0 0 0,0-1 0 0 0,0 0 0 0 0,0 0 0 0 0,0 1 0 0 0,0-1 0 0 0,-1 0 0 0 0,1 0 0 0 0,0 1 0 0 0,0-1 0 0 0,0 0 0 0 0,0 1 0 0 0,0-1 0 0 0,0 0 0 0 0,0 0 0 0 0,0 1 0 0 0,0-1 0 0 0,0 0 0 0 0,0 1 0 0 0,0-1 0 0 0,0 0 0 0 0,0 0 0 0 0,1 1 0 0 0,-1-1 0 0 0,0 0 0 0 0,0 1 0 0 0,2 0 0 0 0,0 1 0 0 0,0 0 0 0 0,-1-1 0 0 0,2 1 0 0 0,-1-1 0 0 0,0 0 0 0 0,0 0 0 0 0,0 0 0 0 0,0 0 0 0 0,1 0 0 0 0,2 0 0 0 0,36 10 0 0 0,-24-7 0 0 0,35 9 0 0 0,1 3 0 0 0,-2 2 0 0 0,-1 2 0 0 0,0 2 0 0 0,49 31 0 0 0,-93-49 0 0 0,0 0 0 0 0,-1 0 0 0 0,0 0 0 0 0,1 1 0 0 0,-2 0 0 0 0,10 10 0 0 0,-13-13 0 0 0,0 0 0 0 0,1 0 0 0 0,-1 0 0 0 0,0 1 0 0 0,0-1 0 0 0,0 0 0 0 0,-1 1 0 0 0,1-1 0 0 0,0 0 0 0 0,-1 1 0 0 0,0-1 0 0 0,1 1 0 0 0,-1-1 0 0 0,0 1 0 0 0,0-1 0 0 0,0 1 0 0 0,-1-1 0 0 0,1 1 0 0 0,-1-1 0 0 0,1 0 0 0 0,-1 1 0 0 0,-2 3 0 0 0,-1 2 0 0 0,-1-1 0 0 0,0 0 0 0 0,0 0 0 0 0,0 0 0 0 0,-1-1 0 0 0,0 0 0 0 0,-1 0 0 0 0,1-1 0 0 0,-1 1 0 0 0,0-2 0 0 0,0 1 0 0 0,-1-1 0 0 0,1 0 0 0 0,-1 0 0 0 0,-10 3 0 0 0,-11 3 0 0 0,-1-1 0 0 0,-58 10 0 0 0,32-11 0 0 0,-2-1 0 0 0,1-4 0 0 0,-1-2 0 0 0,1-2 0 0 0,-79-13 0 0 0,124 12 0 0 0,0 0 0 0 0,-17-7 0 0 0,28 8-33 0 0,1 1-1 0 0,-1 0 1 0 0,0 0 0 0 0,1 0 0 0 0,-1 0-1 0 0,1-1 1 0 0,-1 1 0 0 0,1 0 0 0 0,-1-1-1 0 0,1 1 1 0 0,-1 0 0 0 0,1-1 0 0 0,-1 1-1 0 0,1 0 1 0 0,0-1 0 0 0,-1 1 0 0 0,1-1-1 0 0,-1 1 1 0 0,1-1 0 0 0,0 1 0 0 0,-1-2-1 0 0,6-6-1806 0 0,10 0-3041 0 0,4 0 658 0 0,7-1 606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33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7425 0 0,'-6'4'1588'0'0,"-24"16"3805"0"0,29-19-5095 0 0,0 0 1 0 0,-1 0-1 0 0,1 1 0 0 0,0-1 1 0 0,0 0-1 0 0,0 1 0 0 0,0-1 0 0 0,0 1 1 0 0,0-1-1 0 0,1 1 0 0 0,-1 0 0 0 0,0-1 1 0 0,1 1-1 0 0,0 0 0 0 0,-1-1 1 0 0,1 1-1 0 0,-1 2 0 0 0,2-3-145 0 0,0 0 0 0 0,0 0 0 0 0,0 0 0 0 0,0 0-1 0 0,1-1 1 0 0,-1 1 0 0 0,0-1 0 0 0,0 1 0 0 0,0-1 0 0 0,0 1 0 0 0,3 0 0 0 0,-4-1-9 0 0,13 4 265 0 0,0-1-1 0 0,0-1 1 0 0,0 1 0 0 0,0-2-1 0 0,0 0 1 0 0,0-1 0 0 0,1 0-1 0 0,18-3 1 0 0,11 1 360 0 0,123-5 1353 0 0,84-1 293 0 0,-248 8-2858 0 0,17 2-1757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34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64 280 0 0,'-9'-19'1561'0'0,"7"16"-996"0"0,1-1 1 0 0,-1 1-1 0 0,0 0 1 0 0,1 0-1 0 0,-1 0 1 0 0,-1 0-1 0 0,1 0 1 0 0,0 0-1 0 0,-1 0 1 0 0,1 0-1 0 0,-1 1 1 0 0,0 0-1 0 0,-4-3 1 0 0,6 4-392 0 0,-1 1 0 0 0,1 0 1 0 0,0 0-1 0 0,-1 0 1 0 0,1 0-1 0 0,0 0 1 0 0,-1 0-1 0 0,1 0 1 0 0,-1 0-1 0 0,1 0 1 0 0,0 1-1 0 0,-1-1 1 0 0,1 0-1 0 0,0 1 0 0 0,-1-1 1 0 0,1 1-1 0 0,0 0 1 0 0,-2 0-1 0 0,-21 15 1502 0 0,10-3-875 0 0,0-1 0 0 0,1 2 0 0 0,1 0 0 0 0,-20 28-1 0 0,-33 71 1524 0 0,51-86-1693 0 0,1 1-1 0 0,1 1 1 0 0,2 0 0 0 0,-11 47 0 0 0,17-56-226 0 0,1 1 0 0 0,1-1 0 0 0,1 1 1 0 0,1 0-1 0 0,1 0 0 0 0,0-1 1 0 0,8 37-1 0 0,29 67 1217 0 0,-22-73-1002 0 0,-14-47-680 0 0,-1 2-116 0 0,1-1 1 0 0,0 0-1 0 0,0 1 1 0 0,6 8-1 0 0,4-3-3269 0 0,7-7-4335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35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51 464 0 0,'-8'-28'106'0'0,"-4"6"15478"0"0,12 42-14425 0 0,9 264 5059 0 0,-6 142-2109 0 0,-3-314-3321 0 0,-17 192 923 0 0,14-286-1936 0 0,2-15-88 0 0,0-1 1 0 0,1 1-1 0 0,-1 0 1 0 0,1 0-1 0 0,0 0 1 0 0,-1 0-1 0 0,1 0 1 0 0,0 0-1 0 0,1-1 1 0 0,-1 1-1 0 0,0 0 1 0 0,1 0-1 0 0,0 0 1 0 0,1 3-1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36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103 694 5180 0 0,'-21'-41'1907'0'0,"2"-1"0"0"0,3-1 0 0 0,1-1-1 0 0,-15-74 1 0 0,29 106-1600 0 0,0 0-1 0 0,2 0 1 0 0,-1 0 0 0 0,1 0-1 0 0,1 0 1 0 0,0 0 0 0 0,1 0 0 0 0,0 0-1 0 0,1 1 1 0 0,0 0 0 0 0,1-1-1 0 0,0 1 1 0 0,1 1 0 0 0,0-1-1 0 0,10-12 1 0 0,-3 5 46 0 0,1 0 0 0 0,1 2-1 0 0,1-1 1 0 0,0 2 0 0 0,1 0 0 0 0,1 1 0 0 0,25-16-1 0 0,-26 20-72 0 0,-1 1 0 0 0,1 1 0 0 0,1 0-1 0 0,0 1 1 0 0,0 1 0 0 0,0 1 0 0 0,34-6-1 0 0,-45 10-198 0 0,-1 1-1 0 0,1-1 0 0 0,-1 1 0 0 0,1 0 0 0 0,-1 1 0 0 0,1 0 0 0 0,-1 0 0 0 0,1 0 0 0 0,-1 1 0 0 0,0 0 0 0 0,1 0 1 0 0,-1 0-1 0 0,0 1 0 0 0,0 0 0 0 0,-1 0 0 0 0,1 0 0 0 0,-1 1 0 0 0,0 0 0 0 0,1 0 0 0 0,-2 1 0 0 0,1-1 0 0 0,0 1 1 0 0,-1 0-1 0 0,0 0 0 0 0,6 10 0 0 0,-8-11-38 0 0,0 0 1 0 0,0 0-1 0 0,0 0 0 0 0,-1 0 1 0 0,0 0-1 0 0,0 0 1 0 0,0 0-1 0 0,0 1 0 0 0,-1-1 1 0 0,1 0-1 0 0,-1 0 1 0 0,0 1-1 0 0,-1 6 0 0 0,0-4-13 0 0,-1 0 0 0 0,0 0 0 0 0,0 0 0 0 0,-1 0 0 0 0,0-1 0 0 0,0 1 0 0 0,-6 9 0 0 0,0-3-61 0 0,-1 0-1 0 0,-1 0 1 0 0,1-1 0 0 0,-2-1 0 0 0,0 0-1 0 0,-20 14 1 0 0,20-16-63 0 0,0-1 0 0 0,-1 0 0 0 0,0-1 1 0 0,0-1-1 0 0,-19 7 0 0 0,32-13 88 0 0,0 0 1 0 0,0 0-1 0 0,0 0 1 0 0,0 0-1 0 0,1 0 1 0 0,-1 0-1 0 0,0 0 1 0 0,0 1 0 0 0,0-1-1 0 0,0 0 1 0 0,0 0-1 0 0,0 0 1 0 0,0 0-1 0 0,0 0 1 0 0,0 0-1 0 0,0 0 1 0 0,0 0-1 0 0,0 1 1 0 0,0-1-1 0 0,0 0 1 0 0,0 0-1 0 0,0 0 1 0 0,0 0-1 0 0,1 0 1 0 0,-1 0 0 0 0,0 0-1 0 0,0 0 1 0 0,-1 1-1 0 0,1-1 1 0 0,0 0-1 0 0,0 0 1 0 0,0 0-1 0 0,0 0 1 0 0,0 0-1 0 0,0 0 1 0 0,0 0-1 0 0,0 1 1 0 0,0-1-1 0 0,0 0 1 0 0,0 0-1 0 0,52-2 106 0 0,76 6-1 0 0,-103-1-36 0 0,0 0-1 0 0,-1 2 1 0 0,1 0-1 0 0,-1 2 1 0 0,33 14-1 0 0,-52-19-45 0 0,-1 0-1 0 0,1 0 0 0 0,-1 1 1 0 0,1-1-1 0 0,-1 1 0 0 0,0 0 0 0 0,0 1 1 0 0,0-1-1 0 0,-1 1 0 0 0,1 0 1 0 0,-1 0-1 0 0,0 0 0 0 0,0 0 0 0 0,3 6 1 0 0,-5-7-1 0 0,1 1 1 0 0,-1 0-1 0 0,0 0 1 0 0,0-1-1 0 0,-1 1 1 0 0,1 0 0 0 0,-1 0-1 0 0,0 0 1 0 0,0 0-1 0 0,0 0 1 0 0,-1 0-1 0 0,1 0 1 0 0,-1 0-1 0 0,0 0 1 0 0,0-1 0 0 0,0 1-1 0 0,-1 0 1 0 0,-2 5-1 0 0,-3 3 17 0 0,1-1-1 0 0,-1-1 1 0 0,-1 1-1 0 0,0-1 1 0 0,-1-1-1 0 0,0 0 1 0 0,0 0-1 0 0,-1 0 1 0 0,0-1-1 0 0,0-1 1 0 0,-15 8-1 0 0,-2 1 39 0 0,-1-2 0 0 0,0-2 0 0 0,-46 15 0 0 0,34-15-61 0 0,-1-2 0 0 0,0-1 0 0 0,-1-2-1 0 0,-77 2 1 0 0,102-11-1038 0 0,16 1 940 0 0,1 1 0 0 0,0 0 0 0 0,0 0 0 0 0,0 0 0 0 0,0 0 0 0 0,-1 0 0 0 0,1 0 0 0 0,0 0 0 0 0,0 0 0 0 0,0 0 0 0 0,0 0 0 0 0,0-1 0 0 0,-1 1 0 0 0,1 0 0 0 0,0 0 0 0 0,0 0 1 0 0,0 0-1 0 0,0 0 0 0 0,0-1 0 0 0,0 1 0 0 0,0 0 0 0 0,0 0 0 0 0,-1 0 0 0 0,1 0 0 0 0,0-1 0 0 0,0 1 0 0 0,0 0 0 0 0,0 0 0 0 0,0 0 0 0 0,0-1 0 0 0,0 1 0 0 0,0 0 1 0 0,0 0-1 0 0,0 0 0 0 0,0 0 0 0 0,0-1 0 0 0,0 1 0 0 0,1 0 0 0 0,-1 0 0 0 0,1-2-471 0 0,0 1 1 0 0,1 0 0 0 0,-1-1-1 0 0,0 1 1 0 0,1 0-1 0 0,0 0 1 0 0,-1 0-1 0 0,1 0 1 0 0,-1 0-1 0 0,1 1 1 0 0,0-1-1 0 0,3-1 1 0 0,7-2-2261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36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81 652 0 0,'36'-30'7770'0'0,"-29"25"-7052"0"0,0 1-1 0 0,1-1 0 0 0,-1 2 1 0 0,1-1-1 0 0,0 1 1 0 0,9-3-1 0 0,3 0 276 0 0,0 2 0 0 0,0 0-1 0 0,26-2 1 0 0,-39 5-702 0 0,0 1-1 0 0,1 0 1 0 0,-1 0-1 0 0,0 1 1 0 0,1 0-1 0 0,-1 0 1 0 0,0 1-1 0 0,0 0 0 0 0,0 0 1 0 0,0 0-1 0 0,0 1 1 0 0,10 6-1 0 0,-16-8-249 0 0,0-1 1 0 0,0 1-1 0 0,-1 0 0 0 0,1 0 0 0 0,0 0 0 0 0,0 0 1 0 0,-1 0-1 0 0,1 0 0 0 0,0 0 0 0 0,-1 0 0 0 0,1 0 1 0 0,-1 0-1 0 0,0 0 0 0 0,1 0 0 0 0,-1 0 0 0 0,0 1 1 0 0,0-1-1 0 0,1 0 0 0 0,-1 0 0 0 0,0 0 0 0 0,0 0 1 0 0,0 1-1 0 0,-1-1 0 0 0,1 0 0 0 0,0 0 0 0 0,0 0 1 0 0,-1 0-1 0 0,1 1 0 0 0,0-1 0 0 0,-1 0 0 0 0,1 0 1 0 0,-2 2-1 0 0,-2 4 113 0 0,0 0 0 0 0,0 0 0 0 0,-9 10 0 0 0,9-11-75 0 0,-16 16 244 0 0,0 0 1 0 0,-2-1-1 0 0,-45 35 0 0 0,42-37 325 0 0,1 1-1 0 0,1 1 1 0 0,-30 34-1 0 0,53-54-613 0 0,-1-1-1 0 0,1 1 0 0 0,-1-1 1 0 0,1 1-1 0 0,0 0 1 0 0,-1-1-1 0 0,1 1 0 0 0,-1 0 1 0 0,1-1-1 0 0,0 1 1 0 0,0 0-1 0 0,0 0 1 0 0,-1-1-1 0 0,1 1 0 0 0,0 0 1 0 0,0-1-1 0 0,0 1 1 0 0,0 0-1 0 0,0 0 0 0 0,0-1 1 0 0,0 1-1 0 0,0 0 1 0 0,1 0-1 0 0,-1-1 0 0 0,0 1 1 0 0,1 1-1 0 0,0-1 6 0 0,0 0-1 0 0,0 1 0 0 0,0-1 0 0 0,0 0 0 0 0,0 0 1 0 0,0 0-1 0 0,0 0 0 0 0,1 0 0 0 0,-1 0 0 0 0,0-1 1 0 0,1 1-1 0 0,1 0 0 0 0,4 2 103 0 0,1 0 0 0 0,0-1 1 0 0,13 3-1 0 0,4-2-257 0 0,0 0-1 0 0,0-2 1 0 0,0 0 0 0 0,0-2 0 0 0,0-1 0 0 0,38-8 0 0 0,-46 5-2894 0 0,-6-1-5032 0 0,-4 1 5087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37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16 452 0 0,'-4'-16'16695'0'0,"8"40"-12729"0"0,3 22-4651 0 0,-4-23 3293 0 0,12 105 1031 0 0,-7-52-2299 0 0,-7-57-1773 0 0,4 21-694 0 0,-5-38-1 0 0,1 0 0 0 0,0 0 1 0 0,0 0-1 0 0,0 0 0 0 0,0 0 0 0 0,0 0 0 0 0,0 0 0 0 0,3 3 0 0 0,-1-1-1667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37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103 148 6345 0 0,'-26'-2'4644'0'0,"-49"-7"5324"0"0,75 8-9901 0 0,1 1 0 0 0,-1 0 0 0 0,0 0 1 0 0,0 0-1 0 0,1 0 0 0 0,-1 0 0 0 0,0 0 1 0 0,0 0-1 0 0,0-1 0 0 0,0 1 0 0 0,1 0 1 0 0,-1 0-1 0 0,0 0 0 0 0,0 0 0 0 0,0-1 0 0 0,0 1 1 0 0,1 0-1 0 0,-1 0 0 0 0,0 0 0 0 0,0-1 1 0 0,0 1-1 0 0,0 0 0 0 0,0 0 0 0 0,0-1 1 0 0,0 1-1 0 0,0 0 0 0 0,0 0 0 0 0,0 0 1 0 0,0-1-1 0 0,0 1 0 0 0,0 0 0 0 0,0 0 1 0 0,0-1-1 0 0,0 1 0 0 0,0 0 0 0 0,0 0 1 0 0,0-1-1 0 0,0 1 0 0 0,0 0 0 0 0,0 0 1 0 0,0 0-1 0 0,-1-1 0 0 0,1 1 0 0 0,0 0 0 0 0,0 0 1 0 0,0 0-1 0 0,0-1 0 0 0,0 1 0 0 0,-1 0 1 0 0,1 0-1 0 0,0 0 0 0 0,0 0 0 0 0,0 0 1 0 0,-1 0-1 0 0,1-1 0 0 0,0 1 0 0 0,0 0 1 0 0,-1 0-1 0 0,1 0 0 0 0,0 0 0 0 0,0 0 1 0 0,0 0-1 0 0,-1 0 0 0 0,1 0 0 0 0,0 0 1 0 0,-1 0-1 0 0,17-9 1318 0 0,-16 9-1526 0 0,13-5 573 0 0,1 1 0 0 0,-1 0 1 0 0,1 1-1 0 0,27-2 0 0 0,-11 1-23 0 0,104-14 572 0 0,68-12-2846 0 0,-162 21-3883 0 0,50-18 0 0 0,-68 19 2853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37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46 112 0 0,'12'-41'7897'0'0,"-9"37"-4324"0"0,3 3 1502 0 0,2 19-3269 0 0,0-1-1 0 0,-2 1 1 0 0,8 33-1 0 0,5 18 550 0 0,50 158 3120 0 0,-57-193-7541 0 0,-11-33 1359 0 0,4-2-672 0 0,8 0-7654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38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1 139 6477 0 0,'1'-10'1174'0'0,"0"1"1"0"0,0-1 0 0 0,1 1 0 0 0,1-1 0 0 0,0 1 0 0 0,0 0-1 0 0,1 0 1 0 0,0 1 0 0 0,6-12 0 0 0,-8 17-1010 0 0,-1 1 1 0 0,1-1-1 0 0,0 1 1 0 0,0 0-1 0 0,0-1 0 0 0,0 1 1 0 0,0 0-1 0 0,1 0 1 0 0,-1 0-1 0 0,0 1 1 0 0,1-1-1 0 0,0 1 0 0 0,-1-1 1 0 0,1 1-1 0 0,0 0 1 0 0,0 0-1 0 0,-1 0 1 0 0,1 0-1 0 0,0 0 0 0 0,0 1 1 0 0,0-1-1 0 0,0 1 1 0 0,0 0-1 0 0,0 0 1 0 0,0 0-1 0 0,0 0 0 0 0,0 1 1 0 0,0-1-1 0 0,0 1 1 0 0,0 0-1 0 0,0 0 1 0 0,0 0-1 0 0,-1 0 0 0 0,4 2 1 0 0,3 1 105 0 0,0 1-1 0 0,-1 1 1 0 0,0 0 0 0 0,0 0 0 0 0,0 1-1 0 0,11 12 1 0 0,38 51 845 0 0,-45-53-847 0 0,11 15 150 0 0,-2 1-1 0 0,-1 1 1 0 0,-2 0-1 0 0,-1 2 0 0 0,-2 0 1 0 0,-1 1-1 0 0,11 49 1 0 0,-23-74-308 0 0,0-1 1 0 0,0 1-1 0 0,-1 0 1 0 0,-1 0-1 0 0,0 0 1 0 0,0 0-1 0 0,-1-1 1 0 0,-1 1-1 0 0,0 0 1 0 0,0-1-1 0 0,-2 1 1 0 0,1-1-1 0 0,-9 18 1 0 0,5-15-60 0 0,-1 0 0 0 0,0-1 0 0 0,-1 0 0 0 0,-1 0-1 0 0,0-1 1 0 0,-1 0 0 0 0,0-1 0 0 0,-1-1 0 0 0,-20 16 0 0 0,-46 26-2365 0 0,119-68-10827 0 0,-28 10 10179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38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31 864 0 0,'0'0'7817'0'0,"0"3"-5760"0"0,-1-2-1638 0 0,1 1 0 0 0,0 0 0 0 0,0-1 0 0 0,0 1 0 0 0,0 0 0 0 0,0 0 0 0 0,1-1 0 0 0,-1 1 0 0 0,0 0-1 0 0,1-1 1 0 0,-1 1 0 0 0,1-1 0 0 0,0 1 0 0 0,-1-1 0 0 0,1 1 0 0 0,0-1 0 0 0,0 1 0 0 0,0-1 0 0 0,0 1 0 0 0,0-1 0 0 0,0 0-1 0 0,1 0 1 0 0,-1 0 0 0 0,0 0 0 0 0,1 0 0 0 0,-1 0 0 0 0,1 0 0 0 0,-1 0 0 0 0,1 0 0 0 0,-1 0 0 0 0,1-1 0 0 0,-1 1 0 0 0,4 0-1 0 0,-3 0-257 0 0,0-1-1 0 0,0 0 0 0 0,0 1 0 0 0,0-1 0 0 0,0 0 1 0 0,0 0-1 0 0,0 0 0 0 0,0 0 0 0 0,0 0 1 0 0,0 0-1 0 0,0-1 0 0 0,0 1 0 0 0,0-1 0 0 0,0 1 1 0 0,0-1-1 0 0,0 0 0 0 0,0 0 0 0 0,0 0 0 0 0,-1 0 1 0 0,1 0-1 0 0,0 0 0 0 0,-1 0 0 0 0,1-1 0 0 0,-1 1 1 0 0,1 0-1 0 0,-1-1 0 0 0,0 1 0 0 0,1-1 0 0 0,-1 0 1 0 0,0 1-1 0 0,1-4 0 0 0,-1 4-222 0 0,-1-1 1 0 0,1 1-1 0 0,-1 0 0 0 0,1 0 0 0 0,-1-1 0 0 0,0 1 1 0 0,0 0-1 0 0,1-1 0 0 0,-1 1 0 0 0,0 0 1 0 0,0 0-1 0 0,0-1 0 0 0,-1 1 0 0 0,1 0 0 0 0,0-1 1 0 0,0 1-1 0 0,-1 0 0 0 0,1 0 0 0 0,-1-1 1 0 0,1 1-1 0 0,-1 0 0 0 0,0 0 0 0 0,0-2 0 0 0,-1 1-1106 0 0,-1-1 1 0 0,1 1-1 0 0,0-1 0 0 0,-1 1 0 0 0,1 0 0 0 0,-1 0 0 0 0,0 0 0 0 0,-3-1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36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337 97 284 0 0,'0'-3'955'0'0,"3"-37"7227"0"0,-4 37-6859 0 0,-1 0-1013 0 0,1 0 0 0 0,-1-1 0 0 0,0 1-1 0 0,0 1 1 0 0,0-1 0 0 0,0 0 0 0 0,-1 0 0 0 0,1 1 0 0 0,-1-1 0 0 0,1 1 0 0 0,-1 0 0 0 0,0 0 0 0 0,0 0 0 0 0,0 0 0 0 0,0 0 0 0 0,0 1 0 0 0,-1-1 0 0 0,1 1 0 0 0,0 0 0 0 0,-1 0 0 0 0,1 0 0 0 0,-1 0 0 0 0,1 1 0 0 0,-1-1 0 0 0,1 1 0 0 0,-1 0-1 0 0,-6 1 1 0 0,-2 0 132 0 0,0 1-1 0 0,0 1 0 0 0,0 0 0 0 0,0 0 0 0 0,1 2 0 0 0,0-1 0 0 0,-1 1 0 0 0,2 1 0 0 0,-15 9 0 0 0,13-7-99 0 0,1 0-1 0 0,0 0 1 0 0,0 2-1 0 0,1-1 1 0 0,0 1-1 0 0,1 0 1 0 0,-16 24-1 0 0,22-29-188 0 0,0 1 1 0 0,0 0-1 0 0,0 0 0 0 0,1 0 0 0 0,-1 0 0 0 0,1 1 1 0 0,1-1-1 0 0,-1 0 0 0 0,1 1 0 0 0,1 0 0 0 0,-1-1 1 0 0,1 1-1 0 0,0-1 0 0 0,0 1 0 0 0,1-1 1 0 0,2 12-1 0 0,0-10-27 0 0,0 0 0 0 0,0 0 1 0 0,1 0-1 0 0,-1-1 0 0 0,2 1 0 0 0,-1-1 1 0 0,1 0-1 0 0,0 0 0 0 0,1-1 1 0 0,0 0-1 0 0,0 0 0 0 0,10 8 0 0 0,-5-5-15 0 0,1 0 0 0 0,1-1-1 0 0,0-1 1 0 0,0 0-1 0 0,1 0 1 0 0,-1-2-1 0 0,1 0 1 0 0,0 0 0 0 0,1-1-1 0 0,-1-1 1 0 0,1 0-1 0 0,0-1 1 0 0,0-1-1 0 0,15 0 1 0 0,-16-1-509 0 0,-1-1 1 0 0,1-1-1 0 0,-1 0 0 0 0,1-1 1 0 0,-1 0-1 0 0,0-1 0 0 0,0-1 1 0 0,0 0-1 0 0,19-11 0 0 0,27-12-9973 0 0,-40 19 7262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7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1 645 868 0 0,'17'51'5929'0'0,"18"84"-1"0"0,-7-20-404 0 0,-4-5 1517 0 0,-27-128-6062 0 0,0 1-1 0 0,1-1 1 0 0,1 1 0 0 0,1-21 0 0 0,6-77-820 0 0,16-35 135 0 0,36-78-130 0 0,-45 188-167 0 0,2 1 1 0 0,2 0 0 0 0,42-70-1 0 0,-38 78-11 0 0,2 0-1 0 0,31-32 1 0 0,-42 50 3 0 0,1 0 0 0 0,1 2 0 0 0,0-1 0 0 0,0 2 0 0 0,1 0 0 0 0,30-15 0 0 0,-42 24 6 0 0,1-1 1 0 0,-1 1-1 0 0,1 0 1 0 0,-1 0-1 0 0,1 0 0 0 0,0 1 1 0 0,0-1-1 0 0,-1 1 1 0 0,1 0-1 0 0,0 0 0 0 0,0 0 1 0 0,0 0-1 0 0,-1 1 1 0 0,1-1-1 0 0,0 1 1 0 0,0 0-1 0 0,-1 0 0 0 0,6 3 1 0 0,-5-2-9 0 0,0 0 0 0 0,0 1 0 0 0,-1 0 0 0 0,1 0 0 0 0,-1 0 0 0 0,0 0 0 0 0,0 0 0 0 0,0 0 0 0 0,0 1 0 0 0,0 0 0 0 0,-1-1 0 0 0,0 1 0 0 0,1 0 0 0 0,-1 0 0 0 0,2 7 0 0 0,-1-2-27 0 0,-1 0 0 0 0,1 1 0 0 0,-1-1 1 0 0,-1 1-1 0 0,0-1 0 0 0,0 1 0 0 0,-1-1 0 0 0,0 1 0 0 0,-1 0 0 0 0,-2 16 0 0 0,-1-12 9 0 0,0 0 0 0 0,-1 0 0 0 0,0 0-1 0 0,-1-1 1 0 0,0 0 0 0 0,-12 18 0 0 0,-10 6-42 0 0,-1-1 0 0 0,-1-1 0 0 0,-51 44 0 0 0,73-71 48 0 0,3-4-19 0 0,0 1 1 0 0,1 0-1 0 0,-1 0 1 0 0,1 1-1 0 0,1-1 1 0 0,-1 1-1 0 0,-5 11 0 0 0,8-13 40 0 0,0-1 0 0 0,0 1-1 0 0,0 0 1 0 0,0 0 0 0 0,1-1-1 0 0,-1 1 1 0 0,1 0-1 0 0,0 0 1 0 0,0 0 0 0 0,1 0-1 0 0,-1 0 1 0 0,1-1-1 0 0,0 1 1 0 0,0 0 0 0 0,2 4-1 0 0,7 20 201 0 0,3-1-1 0 0,0-1 0 0 0,1-1 1 0 0,2 1-1 0 0,0-2 0 0 0,2-1 0 0 0,21 23 1 0 0,-21-28-175 0 0,0-1 1 0 0,0 0-1 0 0,2-1 1 0 0,0-2-1 0 0,1 0 1 0 0,0-1-1 0 0,1-1 1 0 0,39 15-1 0 0,-54-25-608 0 0,0 0 0 0 0,0 0-1 0 0,0-1 1 0 0,0 0 0 0 0,0 0-1 0 0,13-1 1 0 0,22-4-8309 0 0,-24 2 5857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39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27 7973 0 0,'-21'-11'16540'0'0,"36"17"-16123"0"0,0 0 1 0 0,-1-1 0 0 0,2-1-1 0 0,-1 0 1 0 0,20 1-1 0 0,85 5 642 0 0,-112-10-987 0 0,22 2 114 0 0,0-2 0 0 0,43-5 1 0 0,-61 3-140 0 0,0 0 0 0 0,0-1 1 0 0,-1 0-1 0 0,1-1 0 0 0,-1 0 1 0 0,0-1-1 0 0,0 0 0 0 0,0-1 0 0 0,11-7 1 0 0,-21 12 52 0 0,5-4-211 0 0,-6 5 130 0 0,0 0 1 0 0,0 0-1 0 0,0 0 1 0 0,0 0-1 0 0,0 1 1 0 0,0-1-1 0 0,0 0 1 0 0,0 0-1 0 0,0 0 1 0 0,0 0-1 0 0,0 0 1 0 0,0 0-1 0 0,0 0 1 0 0,0 0-1 0 0,0 0 1 0 0,0 0-1 0 0,0 0 1 0 0,0 0-1 0 0,0 0 1 0 0,0 0-1 0 0,0 0 1 0 0,0 0-1 0 0,0 0 1 0 0,0 0-1 0 0,0 0 1 0 0,0 1-1 0 0,0-1 1 0 0,0 0-1 0 0,0 0 1 0 0,0 0-1 0 0,0 0 1 0 0,0 0-1 0 0,0 0 1 0 0,0 0-1 0 0,1 0 0 0 0,-1 0 1 0 0,0 0-1 0 0,0 0 1 0 0,0 0-1 0 0,0 0 1 0 0,0 0-1 0 0,0 0 1 0 0,0 0-1 0 0,0 0 1 0 0,0 0-1 0 0,0 0 1 0 0,0 0-1 0 0,0 0 1 0 0,0 0-1 0 0,0 0 1 0 0,0 0-1 0 0,0 0 1 0 0,0 0-1 0 0,1 0 1 0 0,-1 0-1 0 0,0-1 1 0 0,-6 22 181 0 0,2 0-1 0 0,0 0 1 0 0,2 0 0 0 0,0 0 0 0 0,1 0 0 0 0,3 22-1 0 0,16 131 854 0 0,42 124-1026 0 0,-51-260-29 0 0,15 82 1 0 0,-24-118 0 0 0,1-2 0 0 0,-1 0 0 0 0,0 1 0 0 0,0 0 0 0 0,0-1 0 0 0,1 1 0 0 0,-1-1 0 0 0,0 1 0 0 0,0-1 0 0 0,0 1 0 0 0,0-1 0 0 0,0 1 0 0 0,0-1 0 0 0,0 1 0 0 0,0 0 0 0 0,0-1 0 0 0,-1 1 0 0 0,1-1 0 0 0,0 1 0 0 0,0-1 0 0 0,0 1 0 0 0,0-1 0 0 0,-1 1 0 0 0,0 0 0 0 0,-5 5 0 0 0,1-5 0 0 0,-1 0 0 0 0,0 0 0 0 0,1-1 0 0 0,-1 0 0 0 0,0 0 0 0 0,1 0 0 0 0,-1-1 0 0 0,0 1 0 0 0,1-1 0 0 0,-11-4 0 0 0,-7 0 0 0 0,22 5 0 0 0,-241-34 0 0 0,177 28 0 0 0,-111 4 0 0 0,171 2 0 0 0,0 1 0 0 0,0 0 0 0 0,0 0 0 0 0,1 0 0 0 0,-1 0 0 0 0,-4 2 0 0 0,8-2 0 0 0,1-1 0 0 0,0 0 0 0 0,0 0 0 0 0,0 0 0 0 0,0 0 0 0 0,0 0 0 0 0,0 0 0 0 0,-1 0 0 0 0,1 0 0 0 0,0 0 0 0 0,0 0 0 0 0,0 0 0 0 0,0 0 0 0 0,0 1 0 0 0,0-1 0 0 0,0 0 0 0 0,0 0 0 0 0,-1 0 0 0 0,1 0 0 0 0,0 0 0 0 0,0 0 0 0 0,0 0 0 0 0,0 1 0 0 0,0-1 0 0 0,0 0 0 0 0,0 0 0 0 0,0 0 0 0 0,0 0 0 0 0,0 0 0 0 0,0 1 0 0 0,0-1 0 0 0,0 0 0 0 0,0 0 0 0 0,0 0 0 0 0,0 0 0 0 0,0 0 0 0 0,0 1 0 0 0,0-1 0 0 0,0 0 0 0 0,0 0 0 0 0,0 0 0 0 0,0 0 0 0 0,0 0 0 0 0,0 0 0 0 0,1 1 0 0 0,-1-1 0 0 0,0 0 0 0 0,0 0 0 0 0,0 0 0 0 0,0 0 0 0 0,0 0 0 0 0,3 3 0 0 0,-1 0 0 0 0,1-1 0 0 0,0 1 0 0 0,0-1 0 0 0,0 0 0 0 0,0 1 0 0 0,0-1 0 0 0,1-1 0 0 0,-1 1 0 0 0,1 0 0 0 0,-1-1 0 0 0,6 2 0 0 0,53 10 0 0 0,-29-7 0 0 0,37 7-584 0 0,0-4 0 0 0,0-2-1 0 0,1-4 1 0 0,79-6 0 0 0,-107 1-8035 0 0,-14 0 4982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39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115 500 44 0 0,'10'-7'4628'0'0,"-10"6"-4198"0"0,1 1 0 0 0,-1-1-1 0 0,0 1 1 0 0,0-1 0 0 0,1 1 0 0 0,-1-1 0 0 0,0 0-1 0 0,1-2 2112 0 0,-2 0-501 0 0,0-14-491 0 0,0 1-1 0 0,1-1 1 0 0,0 0-1 0 0,2 0 1 0 0,0 0 0 0 0,4-16-1 0 0,-1 12-764 0 0,2 2 0 0 0,-1-1-1 0 0,2 1 1 0 0,17-31 0 0 0,-14 32-515 0 0,0 1 0 0 0,1 0 0 0 0,1 1-1 0 0,0 0 1 0 0,1 1 0 0 0,1 0 0 0 0,0 2 0 0 0,1 0 0 0 0,1 0-1 0 0,0 2 1 0 0,26-15 0 0 0,-32 21-153 0 0,1 0 0 0 0,0 1 1 0 0,0 1-1 0 0,0-1 0 0 0,0 2 0 0 0,0 0 0 0 0,0 0 0 0 0,1 1 1 0 0,-1 0-1 0 0,1 1 0 0 0,-1 1 0 0 0,1 0 0 0 0,-1 1 0 0 0,0 0 1 0 0,0 1-1 0 0,0 0 0 0 0,15 6 0 0 0,-24-7-116 0 0,1-1 0 0 0,-1 0 0 0 0,0 1 0 0 0,0 0 0 0 0,0 0 0 0 0,-1 0 0 0 0,1 0 0 0 0,0 0 0 0 0,-1 0 0 0 0,1 1 0 0 0,-1-1 0 0 0,0 1 0 0 0,0 0 0 0 0,0 0 0 0 0,0-1 0 0 0,-1 1 0 0 0,1 0 0 0 0,-1 1 0 0 0,1-1 0 0 0,-1 0 0 0 0,1 4 0 0 0,-2-4 0 0 0,0 1 0 0 0,1 0 0 0 0,-1 0 0 0 0,-1-1 0 0 0,1 1 0 0 0,-1 0 0 0 0,1-1 0 0 0,-1 1 0 0 0,0 0 0 0 0,0-1 0 0 0,-1 1 0 0 0,1-1 0 0 0,-1 1 0 0 0,1-1 0 0 0,-1 0 0 0 0,0 0 0 0 0,-1 0 0 0 0,-3 5 0 0 0,-2 0 0 0 0,0 0 0 0 0,-1 0 0 0 0,0-1 0 0 0,0 0 0 0 0,0-1 0 0 0,-1 0 0 0 0,0-1 0 0 0,0 1 0 0 0,-14 3 0 0 0,-12 4 0 0 0,-53 10 0 0 0,65-18 0 0 0,-2 1-3 0 0,0-1 1 0 0,-1-1-1 0 0,-27 0 0 0 0,126 13-766 0 0,-19-6 964 0 0,0 3 0 0 0,-1 1 0 0 0,83 39 0 0 0,-117-46-195 0 0,29 19 0 0 0,-42-24 0 0 0,0 1 0 0 0,1 0 0 0 0,-1 0 0 0 0,0 1 0 0 0,-1-1 0 0 0,1 1 0 0 0,-1 0 0 0 0,0 0 0 0 0,3 6 0 0 0,-6-9 0 0 0,0 0 0 0 0,0 0 0 0 0,-1 1 0 0 0,1-1 0 0 0,-1 0 0 0 0,1 0 0 0 0,-1 1 0 0 0,0-1 0 0 0,0 0 0 0 0,0 0 0 0 0,0 0 0 0 0,-1 1 0 0 0,1-1 0 0 0,0 0 0 0 0,-1 0 0 0 0,0 0 0 0 0,1 1 0 0 0,-1-1 0 0 0,0 0 0 0 0,0 0 0 0 0,0 0 0 0 0,0 0 0 0 0,-1-1 0 0 0,1 1 0 0 0,0 0 0 0 0,-1 0 0 0 0,1-1 0 0 0,-1 1 0 0 0,0-1 0 0 0,-3 3 0 0 0,-4 3 0 0 0,-1 0 0 0 0,0 0 0 0 0,0-1 0 0 0,-19 7 0 0 0,5-3 0 0 0,-2-1 0 0 0,-35 7 0 0 0,14-7 0 0 0,16-4 0 0 0,-188 15 0 0 0,170-19 0 0 0,0-2 0 0 0,-72-11 0 0 0,108 8-2210 0 0,12 4 2110 0 0,1 0 0 0 0,0 0 0 0 0,0 0 0 0 0,-1 0 1 0 0,1 0-1 0 0,0 0 0 0 0,0 0 0 0 0,-1 0 0 0 0,1 0 0 0 0,0 0 0 0 0,-1 0 1 0 0,1 0-1 0 0,0 0 0 0 0,0 0 0 0 0,-1 0 0 0 0,1 0 0 0 0,0 0 0 0 0,0 0 1 0 0,-1-1-1 0 0,1 1 0 0 0,0 0 0 0 0,0 0 0 0 0,0 0 0 0 0,-1 0 1 0 0,1-1-1 0 0,0 1 0 0 0,0 0 0 0 0,0 0 0 0 0,0-1 0 0 0,-1 1 0 0 0,1 0 1 0 0,0 0-1 0 0,0-1 0 0 0,0 1 0 0 0,0 0 0 0 0,0 0 0 0 0,0-1 0 0 0,34-6-7656 0 0,-16 7 4499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40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0 122 196 0 0,'5'-8'1484'0'0,"0"0"1"0"0,0 1-1 0 0,1 0 0 0 0,0 0 1 0 0,0 0-1 0 0,1 0 1 0 0,0 1-1 0 0,0 0 0 0 0,0 1 1 0 0,11-7-1 0 0,-6 6-392 0 0,0 0-1 0 0,0 1 1 0 0,0 0-1 0 0,1 1 1 0 0,0 0-1 0 0,21-3 1 0 0,-13 5-456 0 0,0 0 1 0 0,-1 1-1 0 0,1 2 1 0 0,0 0-1 0 0,0 1 1 0 0,-1 1-1 0 0,1 1 1 0 0,-1 0-1 0 0,22 10 0 0 0,-37-13-504 0 0,-1 0 0 0 0,1 1-1 0 0,-1 0 1 0 0,0 0 0 0 0,0 0-1 0 0,0 1 1 0 0,0-1-1 0 0,-1 1 1 0 0,1 0 0 0 0,0 0-1 0 0,-1 0 1 0 0,0 1 0 0 0,0-1-1 0 0,0 1 1 0 0,0 0-1 0 0,3 6 1 0 0,-5 3-132 0 0,-3-6 0 0 0,0-1 0 0 0,-1 1 0 0 0,1-1 0 0 0,-2 0 0 0 0,1 0 0 0 0,-1 0 0 0 0,1-1 0 0 0,-2 1 0 0 0,1-1 0 0 0,-8 7 0 0 0,-59 52 0 0 0,53-49 0 0 0,-15 12 0 0 0,11-10 0 0 0,-28 28 0 0 0,45-40 0 0 0,0 1 0 0 0,0 0 0 0 0,1 0 0 0 0,-1 0 0 0 0,1 0 0 0 0,1 1 0 0 0,-1-1 0 0 0,1 1 0 0 0,0 0 0 0 0,-2 8 0 0 0,4-12 0 0 0,-1 1 0 0 0,5 13 0 0 0,-2-12 0 0 0,1-1 0 0 0,1 1 0 0 0,-1-1 0 0 0,1 0 0 0 0,0 1 0 0 0,0-1 0 0 0,0-1 0 0 0,0 1 0 0 0,1 0 0 0 0,-1-1 0 0 0,1 0 0 0 0,0 1 0 0 0,0-2 0 0 0,0 1 0 0 0,0 0 0 0 0,1-1 0 0 0,-1 0 0 0 0,1 0 0 0 0,0 0 0 0 0,-1 0 0 0 0,6 0 0 0 0,15 5 0 0 0,0-2 0 0 0,46 4 0 0 0,-62-8 0 0 0,16 1 0 0 0,1-1 0 0 0,-1-1 0 0 0,1-1 0 0 0,34-6 0 0 0,-57 7-460 0 0,0-1-1 0 0,1 0 1 0 0,-1 1 0 0 0,0-1 0 0 0,0 0-1 0 0,0-1 1 0 0,0 1 0 0 0,-1 0-1 0 0,1-1 1 0 0,0 0 0 0 0,0 0-1 0 0,-1 1 1 0 0,1-2 0 0 0,-1 1 0 0 0,3-2-1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46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26 16 0 0,'-10'-3'-248'0'0,"-23"-9"24261"0"0,44 19-23408 0 0,-4-4-295 0 0,-1 0 1 0 0,1-1 0 0 0,0 0 0 0 0,0-1 0 0 0,0 1 0 0 0,0-1 0 0 0,0 0 0 0 0,11-1 0 0 0,1 2 188 0 0,74 2 1177 0 0,152-11 0 0 0,-176 3-1248 0 0,75-14-138 0 0,-120 11-3219 0 0,-17 5-1453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46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1 312 0 0,'-29'23'6670'0'0,"16"-12"673"0"0,13-10-7174 0 0,1 0 0 0 0,-1 0 0 0 0,0 0 0 0 0,1 0-1 0 0,-1 1 1 0 0,1-1 0 0 0,-1-1 0 0 0,1 1 0 0 0,0 0 0 0 0,-1 0 0 0 0,1 0-1 0 0,0 0 1 0 0,-1 0 0 0 0,1-1 0 0 0,0 1 0 0 0,0 0 0 0 0,0-1-1 0 0,0 1 1 0 0,0 0 0 0 0,0-1 0 0 0,0 1 0 0 0,0-1 0 0 0,0 0-1 0 0,0 1 1 0 0,0-1 0 0 0,0 0 0 0 0,0 1 0 0 0,0-1 0 0 0,2 0-1 0 0,38 4 2293 0 0,-34-4-1995 0 0,108 0 3757 0 0,161-19 1 0 0,-244 16-3742 0 0,24-6 580 0 0,46-7-616 0 0,-95 16-260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9:39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38 152 0 0,'-1'-2'583'0'0,"1"1"0"0"0,-1-1 1 0 0,1 1-1 0 0,-1-1 0 0 0,1 1 0 0 0,0-1 1 0 0,-1 1-1 0 0,1-1 0 0 0,0 1 0 0 0,0-1 0 0 0,0 1 1 0 0,0-1-1 0 0,1 1 0 0 0,-1-1 0 0 0,0 1 0 0 0,1-1 1 0 0,-1 1-1 0 0,1-1 0 0 0,2-6 4789 0 0,8 22-4079 0 0,-9-9-1038 0 0,1 0-1 0 0,-1 0 1 0 0,0 0-1 0 0,-1 0 0 0 0,1 0 1 0 0,-1 1-1 0 0,0-1 1 0 0,0 0-1 0 0,-1 0 0 0 0,1 1 1 0 0,-1-1-1 0 0,-1 7 1 0 0,3 22 561 0 0,9 73 775 0 0,3 17-1161 0 0,-13-117-1709 0 0,1 4 2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9:40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23 193 540 0 0,'-4'-7'1414'0'0,"0"0"0"0"0,0 0 0 0 0,1 0 0 0 0,-3-11-1 0 0,5 15-974 0 0,1 1 0 0 0,0-1 0 0 0,-1 1 0 0 0,1-1 0 0 0,0 1 0 0 0,0-1 0 0 0,0 1 0 0 0,1-1 0 0 0,-1 1 0 0 0,1-1 0 0 0,-1 1 0 0 0,1-1 0 0 0,0 1 0 0 0,0-1 0 0 0,0 1 0 0 0,0 0 0 0 0,2-4 0 0 0,2 0-13 0 0,0-1-1 0 0,1 1 1 0 0,0 0-1 0 0,0 0 0 0 0,0 1 1 0 0,1-1-1 0 0,0 2 1 0 0,0-1-1 0 0,0 1 0 0 0,0 0 1 0 0,1 0-1 0 0,14-4 1 0 0,-1 1 139 0 0,0 1 1 0 0,0 1 0 0 0,34-3 0 0 0,-36 7-264 0 0,-1 0 0 0 0,1 1 0 0 0,-1 1 0 0 0,0 1 0 0 0,27 5 0 0 0,-35-5-188 0 0,-1 1 0 0 0,0 0 1 0 0,0 0-1 0 0,0 1 0 0 0,0 0 1 0 0,0 0-1 0 0,-1 1 0 0 0,1 0 0 0 0,-1 1 1 0 0,-1 0-1 0 0,15 13 0 0 0,-20-17-84 0 0,0 1-1 0 0,0-1 1 0 0,0 1-1 0 0,0-1 1 0 0,0 1-1 0 0,-1 0 1 0 0,1 0-1 0 0,-1-1 1 0 0,0 1-1 0 0,0 0 1 0 0,0 0-1 0 0,0 0 1 0 0,-1 1-1 0 0,1-1 1 0 0,-1 0-1 0 0,1 0 1 0 0,-1 0-1 0 0,0 0 1 0 0,0 1-1 0 0,-1-1 1 0 0,1 0-1 0 0,-1 0 1 0 0,0 0-1 0 0,1 0 1 0 0,-1 0-1 0 0,-3 6 1 0 0,1-4-26 0 0,0 1 0 0 0,-1-1 1 0 0,0 0-1 0 0,0 0 0 0 0,0 0 0 0 0,-1-1 0 0 0,0 1 1 0 0,0-1-1 0 0,0 0 0 0 0,0 0 0 0 0,0-1 1 0 0,-9 5-1 0 0,6-4-26 0 0,0-1-1 0 0,-1 1 1 0 0,1-1 0 0 0,-1 0 0 0 0,-9 1-1 0 0,16-4-7 0 0,9 0 70 0 0,28 1 63 0 0,0 1 0 0 0,53 9-1 0 0,-72-8-75 0 0,-1 1 0 0 0,1 1-1 0 0,-1 0 1 0 0,0 1-1 0 0,0 0 1 0 0,0 1-1 0 0,-1 1 1 0 0,17 12-1 0 0,-28-18-16 0 0,0 1 1 0 0,1-1-1 0 0,-1 1 0 0 0,0 0 0 0 0,0 0 0 0 0,-1 0 0 0 0,1 0 1 0 0,-1 1-1 0 0,1-1 0 0 0,-1 1 0 0 0,0-1 0 0 0,0 1 0 0 0,-1 0 1 0 0,1 0-1 0 0,-1 0 0 0 0,0 0 0 0 0,0 0 0 0 0,0 0 1 0 0,0 0-1 0 0,-1 0 0 0 0,0 0 0 0 0,0 6 0 0 0,-1-2 22 0 0,0 0 0 0 0,-1 0 0 0 0,0 0 0 0 0,-1 0 0 0 0,0-1 0 0 0,0 1 0 0 0,-1-1 0 0 0,1 1-1 0 0,-2-1 1 0 0,1 0 0 0 0,-9 10 0 0 0,4-8 7 0 0,0 0 0 0 0,0 0-1 0 0,-1 0 1 0 0,0-1 0 0 0,-1-1 0 0 0,0 0-1 0 0,-12 6 1 0 0,5-5 10 0 0,0 0 1 0 0,0-1-1 0 0,-1-1 1 0 0,0-1-1 0 0,0 0 1 0 0,0-1-1 0 0,-1-2 1 0 0,0 0-1 0 0,1-1 1 0 0,-24-1-1 0 0,-15-12 64 0 0,55 11-342 0 0,0 0-1 0 0,0-1 1 0 0,0 1 0 0 0,0-1-1 0 0,0 0 1 0 0,-5-3-1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9:40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45 792 0 0,'8'-5'2359'0'0,"0"0"0"0"0,1 0 0 0 0,-1 1 0 0 0,18-6-1 0 0,-12 6-627 0 0,0 1 0 0 0,27-3 0 0 0,-26 4-1147 0 0,-1 2 0 0 0,1 0 0 0 0,-1 1 0 0 0,1 0 1 0 0,0 1-1 0 0,-1 1 0 0 0,20 5 0 0 0,-33-7-511 0 0,1-1 0 0 0,0 1 0 0 0,0-1 0 0 0,0 1 0 0 0,0 0-1 0 0,-1 0 1 0 0,1 0 0 0 0,0 0 0 0 0,-1 0 0 0 0,1 0 0 0 0,-1 0 0 0 0,1 1 0 0 0,-1-1 0 0 0,0 1 0 0 0,1-1 0 0 0,-1 1-1 0 0,0-1 1 0 0,0 1 0 0 0,0-1 0 0 0,0 1 0 0 0,0 0 0 0 0,-1 0 0 0 0,1 0 0 0 0,0-1 0 0 0,-1 1 0 0 0,1 0-1 0 0,-1 0 1 0 0,0 0 0 0 0,0 0 0 0 0,0 0 0 0 0,0 0 0 0 0,0 0 0 0 0,0 0 0 0 0,0 0 0 0 0,0 0 0 0 0,-1-1 0 0 0,1 1-1 0 0,-1 0 1 0 0,0 0 0 0 0,1 0 0 0 0,-3 2 0 0 0,-3 9 206 0 0,-1 0 1 0 0,0-1-1 0 0,-1 0 1 0 0,-15 18-1 0 0,11-15 14 0 0,6-8-136 0 0,0 0 29 0 0,0 1 1 0 0,0 1-1 0 0,1-1 1 0 0,0 1 0 0 0,0-1-1 0 0,1 2 1 0 0,-4 11-1 0 0,7-19-151 0 0,1-1 1 0 0,0 1-1 0 0,0-1 0 0 0,0 1 0 0 0,1-1 0 0 0,-1 1 0 0 0,0-1 0 0 0,0 1 0 0 0,1-1 1 0 0,-1 0-1 0 0,1 1 0 0 0,-1-1 0 0 0,1 0 0 0 0,0 1 0 0 0,0-1 0 0 0,-1 0 0 0 0,1 0 1 0 0,0 0-1 0 0,0 1 0 0 0,0-1 0 0 0,0 0 0 0 0,0 0 0 0 0,1-1 0 0 0,-1 1 0 0 0,0 0 0 0 0,0 0 1 0 0,0 0-1 0 0,1-1 0 0 0,-1 1 0 0 0,2 0 0 0 0,5 2 107 0 0,-1 0-1 0 0,1 0 1 0 0,15 3 0 0 0,18-1 200 0 0,-1-2 0 0 0,0-2 1 0 0,1-1-1 0 0,57-8 1 0 0,-67 5-136 0 0,-29 3-361 0 0,0 0 1 0 0,0 0 0 0 0,0-1-1 0 0,0 1 1 0 0,-1 0 0 0 0,1-1 0 0 0,0 1-1 0 0,0-1 1 0 0,0 1 0 0 0,-1-1-1 0 0,1 0 1 0 0,0 0 0 0 0,-1 0-1 0 0,1 0 1 0 0,2-2 0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9:41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8 536 0 0,'3'-8'12731'0'0,"-8"22"-7347"0"0,1-6-7194 0 0,-5 13 2539 0 0,1 0 1 0 0,1 1-1 0 0,0-1 1 0 0,2 2-1 0 0,0-1 1 0 0,2 1-1 0 0,0-1 1 0 0,2 28-1 0 0,1-36-501 0 0,1-1 0 0 0,0 1 0 0 0,1-1 1 0 0,1 0-1 0 0,0 0 0 0 0,1 1 0 0 0,0-2 0 0 0,1 1 0 0 0,1-1 0 0 0,0 1 0 0 0,12 18 1 0 0,-12-23-114 0 0,0 0 0 0 0,0 0 0 0 0,1-1 1 0 0,0 0-1 0 0,0-1 0 0 0,0 1 0 0 0,1-1 1 0 0,0-1-1 0 0,1 1 0 0 0,-1-1 1 0 0,1-1-1 0 0,0 1 0 0 0,0-2 0 0 0,0 1 1 0 0,0-1-1 0 0,19 3 0 0 0,-13-4 21 0 0,1-1 0 0 0,0 0 1 0 0,0-2-1 0 0,0 1 0 0 0,0-2 0 0 0,23-5 0 0 0,-10 0 35 0 0,-1-2 0 0 0,43-19 0 0 0,-54 20-466 0 0,28-21-1 0 0,-32 21-161 0 0,-10 6 131 0 0,0-1-1 0 0,0 1 1 0 0,0 0 0 0 0,0-1 0 0 0,-1 0 0 0 0,1 0 0 0 0,2-4 0 0 0,-4 6-366 0 0,0 0 0 0 0,0-1 1 0 0,-1 1-1 0 0,1 0 0 0 0,-1-1 1 0 0,1 1-1 0 0,-1-1 0 0 0,1 1 0 0 0,-1 0 1 0 0,0-4-1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9:42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80 5793 0 0,'-21'-3'3405'0'0,"-40"-7"2719"0"0,21 7 3434 0 0,75-10-7572 0 0,218-24 1218 0 0,-227 28-5141 0 0,-18 4-1711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7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65 404 740 0 0,'0'0'4862'0'0,"-12"-5"2519"0"0,10 0-6649 0 0,0-2 1 0 0,0 1 0 0 0,1 0 0 0 0,0 0 0 0 0,0 0-1 0 0,0-1 1 0 0,1 1 0 0 0,0 0 0 0 0,0 0 0 0 0,1-1-1 0 0,0 1 1 0 0,2-8 0 0 0,1-3 66 0 0,1 0 0 0 0,0 0 0 0 0,12-24 1 0 0,-7 22-335 0 0,0-1 1 0 0,1 2 0 0 0,1 0-1 0 0,1 0 1 0 0,1 1 0 0 0,0 1-1 0 0,1 0 1 0 0,1 1-1 0 0,32-25 1 0 0,-43 37-301 0 0,1 0 0 0 0,-1 0 0 0 0,1 1 1 0 0,-1-1-1 0 0,1 1 0 0 0,0 1 0 0 0,7-2 0 0 0,-12 2-141 0 0,0 1 0 0 0,1 0 0 0 0,-1 0 0 0 0,0 0 1 0 0,0-1-1 0 0,0 1 0 0 0,0 0 0 0 0,0 0 0 0 0,0 1 0 0 0,0-1 0 0 0,1 0 0 0 0,-1 0 0 0 0,0 1 0 0 0,0-1 0 0 0,0 0 0 0 0,0 1 1 0 0,0-1-1 0 0,0 1 0 0 0,0-1 0 0 0,0 1 0 0 0,0 0 0 0 0,-1-1 0 0 0,1 1 0 0 0,0 0 0 0 0,0-1 0 0 0,0 1 0 0 0,-1 0 1 0 0,1 0-1 0 0,0 0 0 0 0,-1 0 0 0 0,1 0 0 0 0,-1 0 0 0 0,1 0 0 0 0,-1 0 0 0 0,1 0 0 0 0,-1 0 0 0 0,0 0 0 0 0,0 0 0 0 0,1 0 1 0 0,-1 0-1 0 0,0 1 0 0 0,0-1 0 0 0,0 0 0 0 0,0 1 0 0 0,-1 5-30 0 0,1 0 0 0 0,-1-1 0 0 0,-1 1 0 0 0,1-1 0 0 0,-1 0 0 0 0,0 1 0 0 0,0-1-1 0 0,-1 0 1 0 0,0 0 0 0 0,0 0 0 0 0,0 0 0 0 0,-1-1 0 0 0,0 1 0 0 0,0-1 0 0 0,-6 6 0 0 0,-9 7-52 0 0,0 0 0 0 0,-35 23 1 0 0,8-5-5 0 0,39-32-7 0 0,6-3 35 0 0,-1 0-1 0 0,0 0 0 0 0,0 0 1 0 0,1 1-1 0 0,-1-1 1 0 0,1 0-1 0 0,-1 1 0 0 0,1-1 1 0 0,0 1-1 0 0,-1 0 0 0 0,1-1 1 0 0,-2 4-1 0 0,4-4 25 0 0,-1 0-1 0 0,1 0 1 0 0,-1 0-1 0 0,0 1 0 0 0,1-1 1 0 0,0 0-1 0 0,-1 0 1 0 0,1 0-1 0 0,0-1 1 0 0,-1 1-1 0 0,1 0 1 0 0,0 0-1 0 0,0 0 0 0 0,0 0 1 0 0,0-1-1 0 0,1 2 1 0 0,20 12-38 0 0,-20-13 43 0 0,156 78 457 0 0,5 3 150 0 0,-30 3-566 0 0,-116-72-37 0 0,0 0 0 0 0,-1 2 0 0 0,-1 0-1 0 0,0 0 1 0 0,16 24 0 0 0,-28-35 1 0 0,-1-1 0 0 0,1 1 0 0 0,-1-1 0 0 0,0 1 0 0 0,-1 0 0 0 0,1 0 0 0 0,0 0 0 0 0,-1 0 0 0 0,0 0 0 0 0,0 0 0 0 0,0 0 0 0 0,-1 0 0 0 0,1 0 0 0 0,-1 0 0 0 0,0 1 0 0 0,0-1 0 0 0,-1 0 0 0 0,1 0 0 0 0,-1 0 0 0 0,-1 6 0 0 0,0-6 0 0 0,0 0 0 0 0,-1 1 0 0 0,1-2 0 0 0,-1 1 0 0 0,0 0 0 0 0,0 0 0 0 0,0-1 0 0 0,-1 0 0 0 0,1 0 0 0 0,-1 0 0 0 0,1 0 0 0 0,-1 0 0 0 0,0-1 0 0 0,0 1 0 0 0,-1-1 0 0 0,1 0 0 0 0,0-1 0 0 0,-8 3 0 0 0,-15 4 0 0 0,0-2 0 0 0,-1-1 0 0 0,0-1 0 0 0,0-1 0 0 0,0-2 0 0 0,-36-2 0 0 0,-171-25 0 0 0,207 22-107 0 0,8 2-286 0 0,-1-1-1 0 0,1-1 1 0 0,0 0 0 0 0,0-2 0 0 0,1 0 0 0 0,-24-12-1 0 0,35 13-2475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9:42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96 206 6613 0 0,'-19'-5'4864'0'0,"8"3"-2660"0"0,1 0 0 0 0,0-1 1 0 0,0-1-1 0 0,0 1 1 0 0,-14-9-1 0 0,22 11-1402 0 0,5-10 1430 0 0,3 6-1819 0 0,1 1-1 0 0,-1-1 1 0 0,1 1 0 0 0,0 1-1 0 0,0-1 1 0 0,9-2-1 0 0,50-15 902 0 0,-44 15-785 0 0,135-35-282 0 0,-37 11-195 0 0,-33-4-1537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9:42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1 143 876 0 0,'1'4'638'0'0,"1"0"0"0"0,-1 0 0 0 0,1 0 0 0 0,0 0 0 0 0,1-1-1 0 0,-1 1 1 0 0,1-1 0 0 0,-1 1 0 0 0,1-1 0 0 0,0 0 0 0 0,0 0 0 0 0,0 0 0 0 0,6 3 0 0 0,-3-2 200 0 0,1-1 0 0 0,-1 1 1 0 0,1-1-1 0 0,0 0 1 0 0,0-1-1 0 0,0 0 0 0 0,10 2 1 0 0,-4-2 111 0 0,1 0 0 0 0,0-1 0 0 0,0-1 0 0 0,0 0 0 0 0,0-1 0 0 0,0-1 0 0 0,24-5 0 0 0,-26 3-609 0 0,0 0 1 0 0,-1 0 0 0 0,1-1 0 0 0,-1-1 0 0 0,0 0-1 0 0,-1-1 1 0 0,0 0 0 0 0,0 0 0 0 0,0-1 0 0 0,12-13-1 0 0,-2-2 321 0 0,-1 0-1 0 0,-1-1 1 0 0,17-31-1 0 0,-27 44-247 0 0,-4 12 426 0 0,-3 19 385 0 0,-1-11-1457 0 0,0 10 232 0 0,8 202 1 0 0,-5-203 24 0 0,-1-2-91 0 0,-1-1-1 0 0,-1 24 1 0 0,0-38-804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49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6920 170 528 0 0,'4'-9'489'0'0,"1"-1"0"0"0,0 1 1 0 0,0 0-1 0 0,1 1 0 0 0,0-1 0 0 0,0 1 0 0 0,1 1 1 0 0,1-1-1 0 0,-1 1 0 0 0,1 0 0 0 0,0 1 0 0 0,0-1 0 0 0,1 2 1 0 0,0-1-1 0 0,0 1 0 0 0,16-6 0 0 0,-1 2 133 0 0,0 2-1 0 0,1 0 1 0 0,0 2 0 0 0,0 0-1 0 0,0 2 1 0 0,1 1 0 0 0,-1 1-1 0 0,32 3 1 0 0,-8 2 153 0 0,-1 3 0 0 0,0 1 0 0 0,63 20 1 0 0,-52-8-164 0 0,60 29 0 0 0,-119-49-608 0 0,92 43 782 0 0,99 65 1 0 0,155 126 849 0 0,-255-164-965 0 0,132 131 0 0 0,-198-174-551 0 0,0 1 1 0 0,-2 2-1 0 0,-2 0 1 0 0,0 1 0 0 0,-2 1-1 0 0,-2 1 1 0 0,0 1-1 0 0,-3 0 1 0 0,-1 1-1 0 0,-1 0 1 0 0,-2 1 0 0 0,-2 1-1 0 0,-1-1 1 0 0,-2 1-1 0 0,-1 0 1 0 0,-2 0-1 0 0,-3 46 1 0 0,-4-11 34 0 0,-4-1 1 0 0,-2 0-1 0 0,-38 127 0 0 0,13-78 44 0 0,-89 201-1 0 0,82-238-59 0 0,-74 110 1 0 0,60-114-11 0 0,-4-3 1 0 0,-128 125-1 0 0,-27-18 38 0 0,105-100-106 0 0,-4-5 0 0 0,-157 80-1 0 0,173-105-30 0 0,-211 104 27 0 0,-192 63-13 0 0,51-43-15 0 0,178-79-13 0 0,126-44-16 0 0,-434 160 8 0 0,347-141-13 0 0,186-59 9 0 0,-411 106 13 0 0,30-25 11 0 0,97-18 20 0 0,-282 93 88 0 0,169-23-26 0 0,17 26 28 0 0,144-35 300 0 0,-388 253-1 0 0,337-139 123 0 0,273-197-362 0 0,4 2 1 0 0,1 3-1 0 0,-52 74 0 0 0,-159 222 1026 0 0,229-302-998 0 0,2 2 1 0 0,3 1-1 0 0,2 2 1 0 0,-26 68-1 0 0,-30 110-226 0 0,83-214 0 0 0,2-12 0 0 0,0 0 0 0 0,0 0 0 0 0,-7 15 0 0 0,8-18 0 0 0,0-2-93 0 0,2-5-487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50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0 230 120 0 0,'1'-3'1056'0'0,"2"-4"-109"0"0,0 1-1 0 0,0 0 0 0 0,1 0 1 0 0,0 0-1 0 0,0 0 1 0 0,0 0-1 0 0,0 1 0 0 0,1 0 1 0 0,6-6-1 0 0,-9 10-663 0 0,0-1 0 0 0,0 1 0 0 0,0 0 0 0 0,0 0 1 0 0,0-1-1 0 0,0 1 0 0 0,0 1 0 0 0,0-1 0 0 0,1 0 0 0 0,-1 0 0 0 0,0 1 0 0 0,1 0 0 0 0,-1-1 0 0 0,0 1 0 0 0,1 0 0 0 0,-1 0 1 0 0,0 0-1 0 0,1 0 0 0 0,-1 1 0 0 0,0-1 0 0 0,1 1 0 0 0,-1-1 0 0 0,0 1 0 0 0,0 0 0 0 0,1 0 0 0 0,-1 0 0 0 0,0 0 0 0 0,0 0 0 0 0,0 0 1 0 0,0 1-1 0 0,0-1 0 0 0,2 3 0 0 0,2 1 196 0 0,0 1 0 0 0,0 1 0 0 0,-1-1 0 0 0,1 1 0 0 0,-1 0 0 0 0,7 13 0 0 0,19 50 1441 0 0,-21-47-1250 0 0,70 173 4509 0 0,-80-194-5159 0 0,1-1 0 0 0,-1 0 1 0 0,1 0-1 0 0,0 0 0 0 0,-1 0 0 0 0,1 0 0 0 0,0 0 0 0 0,0 0 0 0 0,0 0 1 0 0,0-1-1 0 0,0 1 0 0 0,0 0 0 0 0,0 0 0 0 0,0-1 0 0 0,0 1 0 0 0,0-1 0 0 0,0 1 1 0 0,0-1-1 0 0,0 1 0 0 0,1-1 0 0 0,-1 0 0 0 0,0 1 0 0 0,0-1 0 0 0,0 0 0 0 0,1 0 1 0 0,-1 0-1 0 0,0 0 0 0 0,0 0 0 0 0,1 0 0 0 0,-1 0 0 0 0,0-1 0 0 0,0 1 1 0 0,0 0-1 0 0,1-1 0 0 0,-1 1 0 0 0,0-1 0 0 0,0 1 0 0 0,0-1 0 0 0,2 0 0 0 0,6-4 187 0 0,0 0 0 0 0,-1-1 0 0 0,15-11 0 0 0,-16 11-177 0 0,60-52-30 0 0,74-82 0 0 0,-16 14 0 0 0,-65 67 0 0 0,34-30 0 0 0,-89 85 0 0 0,2 0 0 0 0,5-2-107 0 0,-11 6-575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53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35 688 0 0,'7'-35'11699'0'0,"-9"36"-11576"0"0,1 0-1 0 0,-1-1 1 0 0,1 1-1 0 0,0 0 1 0 0,-1 0-1 0 0,1-1 1 0 0,-1 1-1 0 0,1 0 1 0 0,0 0 0 0 0,0 1-1 0 0,0-1 1 0 0,-2 2-1 0 0,1-1 109 0 0,-2 3 73 0 0,1-1 0 0 0,-1 1 0 0 0,1 0 0 0 0,0 0 0 0 0,0 1 0 0 0,0-1 0 0 0,1 1 1 0 0,-4 10-1 0 0,-3 9 398 0 0,-9 17 154 0 0,-61 151 2201 0 0,65-155-2391 0 0,3 0 1 0 0,1 0 0 0 0,-6 49 0 0 0,15-69-389 0 0,0-1 0 0 0,1 1 0 0 0,1-1-1 0 0,0 1 1 0 0,2-1 0 0 0,0 1 0 0 0,8 26 0 0 0,-7-34-139 0 0,-1 1 0 0 0,2-1 0 0 0,-1 0 0 0 0,1 0 0 0 0,1-1 0 0 0,0 1 1 0 0,0-1-1 0 0,1 0 0 0 0,0-1 0 0 0,1 0 0 0 0,0 0 0 0 0,0 0 0 0 0,10 6 1 0 0,-12-11-354 0 0,-1 0 1 0 0,1 0 0 0 0,1-1-1 0 0,-1 0 1 0 0,0 0 0 0 0,0 0-1 0 0,1-1 1 0 0,-1 0 0 0 0,1 0-1 0 0,-1-1 1 0 0,13 0 0 0 0,-1-1-2383 0 0,0-1 1 0 0,0-1-1 0 0,18-5 1 0 0,-9 1-55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53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40 6101 0 0,'0'-4'2619'0'0,"-1"2"-2018"0"0,1 0-1 0 0,0 0 1 0 0,-1 1 0 0 0,1-1-1 0 0,0 0 1 0 0,0 0-1 0 0,0 0 1 0 0,0 0 0 0 0,0 0-1 0 0,0 0 1 0 0,1 0-1 0 0,-1 0 1 0 0,1 0 0 0 0,-1 1-1 0 0,1-1 1 0 0,2-4 1651 0 0,12 35-108 0 0,-3 23-774 0 0,-1 1 0 0 0,5 105 0 0 0,-11-105-794 0 0,5 710 4779 0 0,-11-742-5355 0 0,1 13 0 0 0,-7 36 0 0 0,6-14-44 0 0,1-54-127 0 0,1 0 0 0 0,-1 0 0 0 0,0-1 0 0 0,1 1 0 0 0,-1 0 0 0 0,1-1 0 0 0,0 1 0 0 0,0-1 0 0 0,0 1 0 0 0,1 2 0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54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4 506 728 0 0,'-2'-15'903'0'0,"1"0"1"0"0,1 0-1 0 0,0 0 1 0 0,0 0-1 0 0,2 0 1 0 0,0 0-1 0 0,1 0 0 0 0,0 0 1 0 0,1 0-1 0 0,12-27 1 0 0,-5 16 378 0 0,2 0 0 0 0,1 1 0 0 0,1 1 0 0 0,34-43 0 0 0,-37 53-761 0 0,1 0 0 0 0,0 1 1 0 0,1 1-1 0 0,0 0 0 0 0,1 1 1 0 0,0 0-1 0 0,1 1 0 0 0,0 1 1 0 0,0 0-1 0 0,23-7 1 0 0,-30 13-346 0 0,0 0 0 0 0,0 1 0 0 0,0 0 0 0 0,0 0 1 0 0,0 1-1 0 0,1 0 0 0 0,-1 1 0 0 0,0 0 0 0 0,0 0 1 0 0,1 1-1 0 0,-1 1 0 0 0,0-1 0 0 0,0 1 0 0 0,0 1 1 0 0,0 0-1 0 0,-1 0 0 0 0,1 1 0 0 0,-1 0 0 0 0,0 0 1 0 0,0 1-1 0 0,0 0 0 0 0,9 8 0 0 0,-11-9-103 0 0,-1 1 0 0 0,1 1-1 0 0,-1-1 1 0 0,-1 1 0 0 0,1 0 0 0 0,-1 0 0 0 0,0 0-1 0 0,0 0 1 0 0,-1 1 0 0 0,0 0 0 0 0,0 0-1 0 0,3 12 1 0 0,-4-14-78 0 0,-1 1 0 0 0,-1 0-1 0 0,1-1 1 0 0,-1 1 0 0 0,0 0 0 0 0,0-1-1 0 0,-1 1 1 0 0,1-1 0 0 0,-1 1 0 0 0,-1 0-1 0 0,1-1 1 0 0,-1 0 0 0 0,0 1 0 0 0,0-1-1 0 0,0 0 1 0 0,-1 0 0 0 0,-3 6 0 0 0,-3 1-94 0 0,-1 0 0 0 0,0-1 0 0 0,0 1 1 0 0,-1-2-1 0 0,-1 0 0 0 0,1 0 0 0 0,-2-1 1 0 0,-20 12-1 0 0,33-21 91 0 0,-1 0 1 0 0,0 1-1 0 0,0-1 0 0 0,1 0 1 0 0,-1 1-1 0 0,0-1 1 0 0,1 1-1 0 0,-1-1 0 0 0,0 1 1 0 0,1-1-1 0 0,-1 1 1 0 0,1-1-1 0 0,-1 1 0 0 0,1 0 1 0 0,-1-1-1 0 0,1 1 1 0 0,-1 0-1 0 0,1-1 0 0 0,0 1 1 0 0,-1 0-1 0 0,1-1 1 0 0,0 1-1 0 0,0 0 0 0 0,0 0 1 0 0,-1 0-1 0 0,1-1 1 0 0,0 2-1 0 0,1-1 8 0 0,-1 0-1 0 0,1 0 1 0 0,-1 0 0 0 0,1 0-1 0 0,0 0 1 0 0,-1 0-1 0 0,1 0 1 0 0,0 0 0 0 0,0 0-1 0 0,0 0 1 0 0,0 0-1 0 0,0-1 1 0 0,0 1 0 0 0,0 0-1 0 0,0-1 1 0 0,1 1 0 0 0,10 5 67 0 0,0-1 1 0 0,22 7-1 0 0,-22-8-44 0 0,-1 0 11 0 0,19 6 138 0 0,-1 1 0 0 0,46 25 0 0 0,-68-32-139 0 0,-1 0-1 0 0,1 0 1 0 0,-1 0 0 0 0,0 1-1 0 0,-1-1 1 0 0,1 1 0 0 0,-1 1-1 0 0,0-1 1 0 0,0 1 0 0 0,-1 0-1 0 0,0 0 1 0 0,0 0 0 0 0,0 1-1 0 0,-1 0 1 0 0,0-1 0 0 0,0 1-1 0 0,2 9 1 0 0,-4-12-18 0 0,0 0 0 0 0,0 1 0 0 0,-1-1-1 0 0,0 1 1 0 0,0-1 0 0 0,0 1 0 0 0,0-1 0 0 0,-1 0 0 0 0,0 1 0 0 0,0-1 0 0 0,0 1 0 0 0,0-1-1 0 0,-1 0 1 0 0,1 0 0 0 0,-1 0 0 0 0,-4 7 0 0 0,2-6-5 0 0,-1 1 0 0 0,1-1 1 0 0,-1-1-1 0 0,0 1 0 0 0,0-1 0 0 0,-1 1 0 0 0,1-1 1 0 0,-1-1-1 0 0,0 1 0 0 0,-6 2 0 0 0,-7 2 3 0 0,1-2-1 0 0,-1 0 1 0 0,-1 0-1 0 0,1-2 1 0 0,-1-1-1 0 0,-29 2 1 0 0,5-4-203 0 0,-1-2 1 0 0,-86-15 0 0 0,115 11-763 0 0,8 0-6 0 0,4 0-197 0 0,19-8-10342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54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7361 0 0,'24'-5'10286'0'0,"-4"4"-5899"0"0,-17 1-4199 0 0,-1 1 0 0 0,0-1 0 0 0,0 1 0 0 0,1 0 0 0 0,-1-1 0 0 0,0 1-1 0 0,0 0 1 0 0,0 0 0 0 0,0 0 0 0 0,0 1 0 0 0,0-1 0 0 0,0 0 0 0 0,0 1 0 0 0,0-1 0 0 0,-1 1-1 0 0,3 2 1 0 0,1 2 125 0 0,0 1 0 0 0,-1-1 0 0 0,0 1 0 0 0,0 0 0 0 0,-1 0 0 0 0,1 0 0 0 0,-2 0 0 0 0,1 0 0 0 0,-1 1 0 0 0,2 12 0 0 0,0 6 541 0 0,0 49 0 0 0,-1-3-109 0 0,-2-62-529 0 0,-1-8-379 0 0,0 0 0 0 0,0-1 0 0 0,0 1 0 0 0,0 0-1 0 0,0 0 1 0 0,0 0 0 0 0,1 0 0 0 0,-1-1 0 0 0,1 1-1 0 0,-1 0 1 0 0,1-1 0 0 0,0 1 0 0 0,0 0-1 0 0,0-1 1 0 0,0 1 0 0 0,0 0 0 0 0,0-1 0 0 0,0 0-1 0 0,0 1 1 0 0,0-1 0 0 0,1 0 0 0 0,1 2 0 0 0,16-6-4380 0 0,8-7-2178 0 0,-14 3 3923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55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47 400 0 0,'0'0'1126'0'0,"0"-4"242"0"0,0-12 163 0 0,0 12 1617 0 0,0 0-1595 0 0,-2-15 8891 0 0,2 26-9432 0 0,0 91 2806 0 0,2 31-197 0 0,-2-105-3131 0 0,0-19-688 0 0,0 1-1 0 0,0-1 1 0 0,0 1 0 0 0,0 0-1 0 0,1-1 1 0 0,0 1-1 0 0,1-1 1 0 0,2 9-1 0 0,6-6-2499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55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73 268 0 0,'-45'-7'4662'0'0,"9"0"10414"0"0,38 3-12591 0 0,15-3-1346 0 0,157-13 4519 0 0,-107 12-7035 0 0,1-7-8585 0 0,-54 10 6886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7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5 316 0 0,'-1'-1'186'0'0,"0"1"1"0"0,1-1-1 0 0,-1 1 1 0 0,0 0-1 0 0,0-1 1 0 0,0 1-1 0 0,0 0 0 0 0,0-1 1 0 0,0 1-1 0 0,0 0 1 0 0,0 0-1 0 0,0 0 1 0 0,0 0-1 0 0,1 0 1 0 0,-1 0-1 0 0,0 0 0 0 0,0 0 1 0 0,0 0-1 0 0,0 1 1 0 0,0-1-1 0 0,0 0 1 0 0,0 0-1 0 0,0 1 0 0 0,0-1 1 0 0,1 1-1 0 0,-1-1 1 0 0,0 1-1 0 0,0-1 1 0 0,0 1-1 0 0,1 0 0 0 0,-1-1 1 0 0,0 1-1 0 0,1 0 1 0 0,-1-1-1 0 0,1 1 1 0 0,-1 0-1 0 0,1 0 0 0 0,-1 0 1 0 0,1-1-1 0 0,-1 1 1 0 0,1 0-1 0 0,0 0 1 0 0,-1 0-1 0 0,1 0 1 0 0,0 0-1 0 0,0 0 0 0 0,0 0 1 0 0,0 1-1 0 0,-2 7 645 0 0,1 0-1 0 0,1 0 0 0 0,0 1 1 0 0,1 9-1 0 0,-1-11-130 0 0,3 76 2493 0 0,20 231 4200 0 0,-17-286-7480 0 0,17 51-1 0 0,-22-76-238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55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36 884 0 0,'1'-5'1531'0'0,"0"-2"-584"0"0,1-16 16385 0 0,-2 24-17180 0 0,0 1 1 0 0,1-1 0 0 0,-1 0-1 0 0,0 1 1 0 0,1-1-1 0 0,-1 0 1 0 0,1 0-1 0 0,-1 1 1 0 0,1-1 0 0 0,-1 0-1 0 0,1 0 1 0 0,1 2-1 0 0,-1-2-67 0 0,0 0-1 0 0,0 0 0 0 0,-1 0 1 0 0,1 1-1 0 0,0-1 0 0 0,-1 0 1 0 0,1 1-1 0 0,-1-1 0 0 0,1 0 1 0 0,-1 1-1 0 0,0-1 0 0 0,0 1 1 0 0,0-1-1 0 0,1 0 0 0 0,-1 1 1 0 0,-1 1-1 0 0,-4 89 3901 0 0,2-64-3439 0 0,1 1 0 0 0,1-1 0 0 0,6 45 1 0 0,-5-73-570 0 0,7 36-2789 0 0,-3-23-3990 0 0,4-7 411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56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 7941 0 0,'10'-38'10508'0'0,"-9"36"-10235"0"0,-1 1-1 0 0,1-1 1 0 0,0 1-1 0 0,-1-1 1 0 0,1 1-1 0 0,0-1 1 0 0,0 1-1 0 0,0 0 1 0 0,0 0-1 0 0,0-1 1 0 0,1 1-1 0 0,-1 0 1 0 0,0 0-1 0 0,1 0 1 0 0,-1 0-1 0 0,0 0 1 0 0,1 1-1 0 0,-1-1 1 0 0,1 0-1 0 0,1 0 1 0 0,-1 1-131 0 0,0 0 0 0 0,0 0 1 0 0,0 0-1 0 0,0 0 1 0 0,-1 1-1 0 0,1-1 0 0 0,0 0 1 0 0,0 1-1 0 0,0 0 1 0 0,-1-1-1 0 0,1 1 0 0 0,0 0 1 0 0,-1 0-1 0 0,1 0 1 0 0,0 0-1 0 0,2 2 0 0 0,21 21 953 0 0,-11-5-493 0 0,-1 0 0 0 0,-1 1 0 0 0,-1 0 0 0 0,17 39 0 0 0,-12-22-104 0 0,22 45 288 0 0,40 124 0 0 0,-74-192-786 0 0,0-4 0 0 0,-1-1 0 0 0,-1 1 0 0 0,0 0 0 0 0,0-1 0 0 0,-1 1 0 0 0,0 0 0 0 0,0 0 0 0 0,-1 0 0 0 0,-1 0 0 0 0,-1 12 0 0 0,0-11 0 0 0,-3 0-71 0 0,2-10-238 0 0,3-1 82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56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7569 0 0,'21'8'10639'0'0,"-3"2"-5083"0"0,-16-8-5350 0 0,1 0 0 0 0,-1 0 1 0 0,1-1-1 0 0,-1 1 0 0 0,1-1 0 0 0,-1 0 0 0 0,1 0 0 0 0,0 0 0 0 0,0 0 0 0 0,0 0 0 0 0,0-1 0 0 0,0 1 0 0 0,-1-1 0 0 0,1 1 0 0 0,0-1 0 0 0,0 0 1 0 0,0-1-1 0 0,0 1 0 0 0,0 0 0 0 0,0-1 0 0 0,4-1 0 0 0,-5 2-201 0 0,-1 0-1 0 0,0-1 1 0 0,0 1-1 0 0,0-1 1 0 0,1 0 0 0 0,-1 1-1 0 0,0-1 1 0 0,0 0-1 0 0,0 1 1 0 0,0-1 0 0 0,0 0-1 0 0,0 0 1 0 0,0 0-1 0 0,-1 0 1 0 0,1 0 0 0 0,0 0-1 0 0,0 0 1 0 0,-1 0-1 0 0,1 0 1 0 0,0-1 0 0 0,-1 1-1 0 0,0 0 1 0 0,1 0-1 0 0,-1 0 1 0 0,1-1 0 0 0,-1 1-1 0 0,0 0 1 0 0,0 0-1 0 0,0-1 1 0 0,0-1 0 0 0,-2 1-651 0 0,1 0 282 0 0,-18-15-324 0 0,9 13-2394 0 0,-1 0-4094 0 0,2 3 4352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56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388 32 444 0 0,'0'-2'225'0'0,"0"1"-1"0"0,-1-1 0 0 0,1 0 1 0 0,-1 1-1 0 0,0-1 1 0 0,1 1-1 0 0,-1-1 1 0 0,0 1-1 0 0,0-1 1 0 0,0 1-1 0 0,0 0 1 0 0,0-1-1 0 0,0 1 1 0 0,-1 0-1 0 0,1 0 1 0 0,0 0-1 0 0,-1 0 0 0 0,1 0 1 0 0,0 0-1 0 0,-1 0 1 0 0,1 0-1 0 0,-3 0 1 0 0,1 0 84 0 0,0 1-1 0 0,1-1 1 0 0,-1 1 0 0 0,0 0 0 0 0,0 0 0 0 0,0 0 0 0 0,0 0-1 0 0,0 1 1 0 0,1-1 0 0 0,-1 1 0 0 0,0 0 0 0 0,-3 1-1 0 0,-2 1 349 0 0,0 1-1 0 0,0-1 0 0 0,0 2 0 0 0,-9 6 0 0 0,-7 8 523 0 0,-1 6 30 0 0,1 0 0 0 0,2 2 0 0 0,-35 53-1 0 0,37-46-304 0 0,1 1 0 0 0,2 0 0 0 0,2 1 0 0 0,1 1 0 0 0,-17 69 0 0 0,29-93-634 0 0,0 0-1 0 0,1 0 1 0 0,1 0 0 0 0,0 0-1 0 0,1 0 1 0 0,0 0 0 0 0,1 0-1 0 0,0-1 1 0 0,1 1 0 0 0,0 0-1 0 0,7 13 1 0 0,-6-15-130 0 0,1 0 0 0 0,0-1 0 0 0,1 0-1 0 0,0 0 1 0 0,0 0 0 0 0,1-1 0 0 0,1 0 0 0 0,0 0 0 0 0,0 0 0 0 0,0-1 0 0 0,1-1 0 0 0,15 11 0 0 0,-20-16-385 0 0,0 0 0 0 0,0 0 1 0 0,1 0-1 0 0,-1-1 0 0 0,0 0 0 0 0,1 0 1 0 0,-1 0-1 0 0,1-1 0 0 0,-1 1 1 0 0,1-1-1 0 0,7 0 0 0 0,-3-1-1748 0 0,0 0 0 0 0,1-1 0 0 0,-1 0-1 0 0,13-5 1 0 0,-8 1-834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57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7525 0 0,'13'-13'8952'0'0,"-2"10"-4231"0"0,-9 4-4539 0 0,-1 1 0 0 0,1-1 0 0 0,0 0 0 0 0,-1 0 0 0 0,1 1 0 0 0,-1-1 0 0 0,1 1 0 0 0,-1-1 0 0 0,0 1 0 0 0,1-1 0 0 0,-1 1 0 0 0,0 0 0 0 0,0 0 0 0 0,1 3 0 0 0,5 11 189 0 0,-1 0-1 0 0,-1 0 1 0 0,0 1 0 0 0,-1 0-1 0 0,-1 0 1 0 0,1 20-1 0 0,-2-19-124 0 0,67 647 4898 0 0,-50-447-4289 0 0,-2 33-855 0 0,-14-236-2215 0 0,11-46-11579 0 0,-13 18 10921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57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18 460 696 0 0,'-4'-11'682'0'0,"1"1"0"0"0,0-1 0 0 0,0 0 0 0 0,1 0 0 0 0,1 0 0 0 0,0 0 1 0 0,0-1-1 0 0,1 1 0 0 0,1 0 0 0 0,0 0 0 0 0,0 0 0 0 0,1 0 0 0 0,0 0 0 0 0,1 0 0 0 0,1 0 0 0 0,6-15 0 0 0,0 7-73 0 0,1 0 0 0 0,1 1 1 0 0,1 1-1 0 0,0 0 0 0 0,1 1 0 0 0,1 0 0 0 0,0 1 0 0 0,1 1 1 0 0,1 0-1 0 0,0 1 0 0 0,1 1 0 0 0,0 1 0 0 0,1 0 0 0 0,0 2 1 0 0,1 0-1 0 0,0 1 0 0 0,24-6 0 0 0,-37 12-401 0 0,1 1-1 0 0,0 0 1 0 0,0 0 0 0 0,0 0-1 0 0,0 1 1 0 0,0 1 0 0 0,0-1-1 0 0,0 1 1 0 0,-1 1 0 0 0,1-1-1 0 0,0 1 1 0 0,-1 1 0 0 0,1-1-1 0 0,-1 1 1 0 0,0 1 0 0 0,0-1-1 0 0,0 1 1 0 0,0 1 0 0 0,11 9-1 0 0,-14-11-141 0 0,0 1 0 0 0,0-1 0 0 0,0 1 0 0 0,-1 0 0 0 0,0 1 0 0 0,0-1 0 0 0,0 1 0 0 0,0-1 0 0 0,-1 1 0 0 0,1 0 0 0 0,-1 0 0 0 0,-1 0 0 0 0,1 0 0 0 0,-1 0 0 0 0,1 0 0 0 0,-2 1 0 0 0,1-1 0 0 0,0 0 0 0 0,-1 1 0 0 0,0-1 0 0 0,0 0 0 0 0,-1 1 0 0 0,0-1 0 0 0,0 0 0 0 0,0 0 0 0 0,0 1 0 0 0,-1-1 0 0 0,0 0 0 0 0,-4 9 0 0 0,0-4-53 0 0,0 1-1 0 0,-1-1 0 0 0,0 0 0 0 0,-1-1 0 0 0,0 1 1 0 0,-1-2-1 0 0,1 1 0 0 0,-1-1 0 0 0,-11 7 1 0 0,12-10-23 0 0,0 1 0 0 0,0-1 0 0 0,-1-1 0 0 0,1 0 0 0 0,-1 0 0 0 0,0-1 1 0 0,-1 0-1 0 0,1 0 0 0 0,0-1 0 0 0,-1 0 0 0 0,-18 0 0 0 0,27-2 0 0 0,4-1 15 0 0,5-2 8 0 0,-1 1 0 0 0,1 0 0 0 0,0 0 0 0 0,0 1 0 0 0,0 0 0 0 0,0 1 0 0 0,0-1 0 0 0,13 3 0 0 0,70 10 162 0 0,-75-9-131 0 0,-1 1-1 0 0,1 1 1 0 0,-1 0-1 0 0,1 1 1 0 0,-1 1-1 0 0,21 13 1 0 0,-31-18-21 0 0,0 1 1 0 0,0 1 0 0 0,-1-1 0 0 0,1 1 0 0 0,-1 0-1 0 0,0 0 1 0 0,0 0 0 0 0,0 1 0 0 0,0-1-1 0 0,-1 1 1 0 0,1 0 0 0 0,-1 0 0 0 0,-1 0-1 0 0,1 0 1 0 0,-1 1 0 0 0,0-1 0 0 0,0 1-1 0 0,0-1 1 0 0,-1 1 0 0 0,0 0 0 0 0,1 8-1 0 0,-3-8 10 0 0,0 0 0 0 0,0 0-1 0 0,0 1 1 0 0,-1-1 0 0 0,0 0-1 0 0,0-1 1 0 0,-1 1-1 0 0,1 0 1 0 0,-1 0 0 0 0,-1-1-1 0 0,1 0 1 0 0,-1 0-1 0 0,0 0 1 0 0,0 0 0 0 0,0 0-1 0 0,-7 5 1 0 0,-6 4 45 0 0,0 0-1 0 0,-1 0 1 0 0,-23 11 0 0 0,19-13-47 0 0,0-1 0 0 0,-1-1 1 0 0,0-1-1 0 0,0-1 0 0 0,-33 7 0 0 0,-21-2-2522 0 0,73-12 1505 0 0,-7-1-240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58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95 376 0 0,'15'-11'1710'0'0,"1"1"0"0"0,1 0 0 0 0,0 2 0 0 0,0 0 0 0 0,19-6 0 0 0,-10 6 464 0 0,0 1 0 0 0,51-8 0 0 0,-76 15-2162 0 0,15-2 1024 0 0,0 1 1 0 0,18 1-1 0 0,-31 0-855 0 0,1 0 1 0 0,-1 0-1 0 0,0 0 0 0 0,0 1 1 0 0,0 0-1 0 0,0-1 0 0 0,0 1 0 0 0,0 0 1 0 0,0 0-1 0 0,0 1 0 0 0,0-1 0 0 0,0 1 1 0 0,0-1-1 0 0,-1 1 0 0 0,1 0 1 0 0,-1 0-1 0 0,5 4 0 0 0,-6-4-93 0 0,0 0-1 0 0,-1 0 1 0 0,1 0-1 0 0,0 0 0 0 0,-1-1 1 0 0,1 1-1 0 0,-1 0 1 0 0,0 0-1 0 0,0 0 1 0 0,0 0-1 0 0,0 0 1 0 0,0 0-1 0 0,0 0 1 0 0,0 0-1 0 0,-1 0 0 0 0,1 0 1 0 0,-1 0-1 0 0,1-1 1 0 0,-2 4-1 0 0,-17 32 567 0 0,0-10-261 0 0,-2 0 1 0 0,-41 41-1 0 0,41-48-193 0 0,2 0 0 0 0,1 2 1 0 0,0 0-1 0 0,-19 34 0 0 0,36-55-179 0 0,0 0 0 0 0,0 0 1 0 0,1 0-1 0 0,-1 0 0 0 0,0 0 0 0 0,1 0 0 0 0,-1 1 1 0 0,1-1-1 0 0,0 0 0 0 0,-1 0 0 0 0,1 1 0 0 0,0-1 1 0 0,-1 0-1 0 0,1 1 0 0 0,0-1 0 0 0,0 0 0 0 0,0 1 1 0 0,0-1-1 0 0,1 0 0 0 0,-1 1 0 0 0,0-1 0 0 0,0 0 1 0 0,1 0-1 0 0,-1 1 0 0 0,1-1 0 0 0,-1 0 0 0 0,1 0 1 0 0,0 0-1 0 0,-1 0 0 0 0,1 1 0 0 0,0-1 1 0 0,0 0-1 0 0,0 0 0 0 0,0-1 0 0 0,-1 1 0 0 0,1 0 1 0 0,1 0-1 0 0,-1 0 0 0 0,0-1 0 0 0,0 1 0 0 0,0 0 1 0 0,0-1-1 0 0,0 1 0 0 0,1-1 0 0 0,-1 1 0 0 0,0-1 1 0 0,0 0-1 0 0,1 1 0 0 0,1-1 0 0 0,9 2 67 0 0,0-1-1 0 0,0 0 1 0 0,0 0-1 0 0,16-2 1 0 0,-22 0-61 0 0,23 0-408 0 0,-1-3 0 0 0,1 0 1 0 0,52-16-1 0 0,-27 1-3102 0 0,-3-4-4013 0 0,-32 12 4556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58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67 616 0 0,'1'-4'1344'0'0,"2"-7"761"0"0,1 0-1 0 0,0 0 1 0 0,9-16 1605 0 0,-13 27-3485 0 0,1 0 0 0 0,-1-1-1 0 0,1 1 1 0 0,-1 0 0 0 0,1 0 0 0 0,-1-1 0 0 0,0 1 0 0 0,1 0 0 0 0,-1 0 0 0 0,1 0 0 0 0,-1 0 0 0 0,1 0-1 0 0,-1-1 1 0 0,1 1 0 0 0,-1 0 0 0 0,1 0 0 0 0,-1 0 0 0 0,1 0 0 0 0,-1 1 0 0 0,1-1 0 0 0,-1 0 0 0 0,1 0-1 0 0,-1 0 1 0 0,1 0 0 0 0,2 10 1030 0 0,0-1 0 0 0,-1 1-1 0 0,1 12 1 0 0,0 60 1661 0 0,-1-23-1565 0 0,-1 11-486 0 0,-1-41-3373 0 0,0-4-3582 0 0,-5-17 156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59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83 860 0 0,'-46'-4'3486'0'0,"1"-7"12129"0"0,52 8-14022 0 0,9-1-1492 0 0,134-15 6219 0 0,-12 1-6200 0 0,-46-1-10081 0 0,-76 14 6852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59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60 264 0 0,'0'-4'1077'0'0,"4"-17"1263"0"0,0 1 3162 0 0,-2 5 6507 0 0,2 22-10699 0 0,0-1-920 0 0,0 0 0 0 0,-1 1 0 0 0,0 0 0 0 0,0 0 0 0 0,-1-1 0 0 0,0 2-1 0 0,0-1 1 0 0,0 0 0 0 0,-1 0 0 0 0,0 9 0 0 0,-1 22 554 0 0,-1 0-1 0 0,-2 0 0 0 0,-12 57 1 0 0,11-60-3533 0 0,3-14-5083 0 0,1-19 6294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7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71 6905 0 0,'-27'-3'6654'0'0,"-33"0"1"0"0,165-1 271 0 0,68-8-4971 0 0,-13 0-1855 0 0,-156 11-224 0 0,113-8-1570 0 0,-42-4-5739 0 0,-60 7 4107 0 0,-1-2 477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0:59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7381 0 0,'3'-15'3081'0'0,"-3"7"-1453"0"0,2 0 0 0 0,-1 0 0 0 0,1 0 0 0 0,1 1 0 0 0,-1-1 1 0 0,6-10-1 0 0,-7 17-1436 0 0,-1 1-1 0 0,1-1 1 0 0,0 0 0 0 0,0 0 0 0 0,0 1 0 0 0,0-1 0 0 0,0 0-1 0 0,0 1 1 0 0,0-1 0 0 0,0 1 0 0 0,0-1 0 0 0,0 1 0 0 0,0 0 0 0 0,1-1-1 0 0,0 1 1 0 0,0 0-74 0 0,0 0 0 0 0,1 1 0 0 0,-1-1-1 0 0,0 1 1 0 0,0 0 0 0 0,0-1 0 0 0,0 1-1 0 0,0 0 1 0 0,0 0 0 0 0,0 0-1 0 0,2 2 1 0 0,2 1 131 0 0,3 2 3 0 0,0 1 0 0 0,-1-1 0 0 0,0 1 1 0 0,0 1-1 0 0,-1 0 0 0 0,0 0 0 0 0,0 0 1 0 0,-1 1-1 0 0,0 0 0 0 0,5 9 0 0 0,-6-10-87 0 0,9 15 91 0 0,0 1-1 0 0,-2 0 0 0 0,-1 1 0 0 0,0 0 1 0 0,-2 1-1 0 0,10 46 0 0 0,-16-50-94 0 0,0-1 1 0 0,-2 1-1 0 0,0 0 0 0 0,-1 0 0 0 0,-1 0 0 0 0,-1-1 1 0 0,-1 1-1 0 0,-12 40 0 0 0,2-19-161 0 0,-3-1 0 0 0,-2 0 0 0 0,-42 72 0 0 0,59-112-2 0 0,0 0-58 0 0,0 1-1 0 0,-1 0 1 0 0,0-1-1 0 0,0 1 1 0 0,1-1-1 0 0,-1 1 1 0 0,-1-1-1 0 0,1 0 0 0 0,0 0 1 0 0,-1 0-1 0 0,1 0 1 0 0,-1 0-1 0 0,1 0 1 0 0,-1-1-1 0 0,-3 2 1 0 0,27-27-15071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1:00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8537 0 0,'0'0'18129'0'0,"0"3"-17398"0"0,0 0-575 0 0,0 0 1 0 0,1-1-1 0 0,-1 1 0 0 0,0 0 0 0 0,1-1 0 0 0,0 1 1 0 0,-1 0-1 0 0,1-1 0 0 0,0 1 0 0 0,1-1 0 0 0,-1 1 1 0 0,0-1-1 0 0,1 0 0 0 0,-1 1 0 0 0,1-1 0 0 0,0 0 1 0 0,0 0-1 0 0,-1 0 0 0 0,1 0 0 0 0,1-1 0 0 0,-1 1 1 0 0,0 0-1 0 0,0-1 0 0 0,1 1 0 0 0,-1-1 0 0 0,1 0 1 0 0,-1 0-1 0 0,4 1 0 0 0,-5-2-155 0 0,3-3-100 0 0,-3 3 88 0 0,-1 0-1 0 0,1-1 1 0 0,-1 1 0 0 0,1 0-1 0 0,-1-1 1 0 0,1 1 0 0 0,-1-1-1 0 0,1 1 1 0 0,-1 0 0 0 0,1-1 0 0 0,-1 1-1 0 0,0-1 1 0 0,1 1 0 0 0,-1-1-1 0 0,0 1 1 0 0,1-1 0 0 0,-1 0-1 0 0,0 1 1 0 0,0-1 0 0 0,1 1-1 0 0,-1-1 1 0 0,0 1 0 0 0,0-1 0 0 0,0-1-1 0 0,0 0-43 0 0,0 0 1 0 0,-1 0-1 0 0,1 0 0 0 0,-1 0 0 0 0,0 1 0 0 0,0-1 0 0 0,1 0 1 0 0,-1 0-1 0 0,0 0 0 0 0,0 1 0 0 0,-1-1 0 0 0,1 1 0 0 0,0-1 1 0 0,0 1-1 0 0,-1-1 0 0 0,-2-1 0 0 0,-3-1-4602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1:00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47 1016 0 0,'-29'-28'17683'0'0,"32"30"-16359"0"0,5 5-770 0 0,1-1 0 0 0,1-1 1 0 0,-1 1-1 0 0,1-2 1 0 0,-1 1-1 0 0,2-1 0 0 0,-1-1 1 0 0,0 0-1 0 0,1 0 1 0 0,17 2-1 0 0,-8-3-149 0 0,1 0 0 0 0,0-1 0 0 0,0-1-1 0 0,36-5 1 0 0,-39 1-329 0 0,-1-1-1 0 0,0 0 0 0 0,0-1 1 0 0,29-15-1 0 0,17-7 26 0 0,-62 27-76 0 0,-1 1 0 0 0,1 0 0 0 0,0 0 0 0 0,-1-1 0 0 0,1 1 0 0 0,0 0 0 0 0,-1 0 0 0 0,1 0 0 0 0,0 0 0 0 0,-1 0 0 0 0,1 0 0 0 0,0 0 0 0 0,0 0 0 0 0,-1 0 0 0 0,1 0 0 0 0,0 0 0 0 0,-1 0 0 0 0,1 1 0 0 0,0-1 0 0 0,-1 0 0 0 0,1 0-1 0 0,0 1 1 0 0,-1-1 0 0 0,1 0 0 0 0,1 2 0 0 0,-2-1 14 0 0,1 0-1 0 0,0 0 0 0 0,-1 0 1 0 0,1 0-1 0 0,0 0 1 0 0,-1 1-1 0 0,1-1 0 0 0,-1 0 1 0 0,0 0-1 0 0,1 1 0 0 0,-1-1 1 0 0,0 0-1 0 0,0 2 1 0 0,0 7 137 0 0,0 0 1 0 0,-1 0 0 0 0,-3 11-1 0 0,3-10-66 0 0,-6 50 128 0 0,2 0 0 0 0,3 0 0 0 0,3 1 0 0 0,2-1-1 0 0,3 0 1 0 0,3 0 0 0 0,2-1 0 0 0,21 63 0 0 0,26 47-238 0 0,-56-163 0 0 0,-3 0 0 0 0,-9-2 0 0 0,-9-4 0 0 0,0 0 0 0 0,-34-3 0 0 0,17 0 0 0 0,18 1 0 0 0,-10-1 0 0 0,0 2 0 0 0,-1 1 0 0 0,1 1 0 0 0,-51 10 0 0 0,77-12 0 0 0,-1 1 0 0 0,0 0 0 0 0,1-1 0 0 0,-1 1 0 0 0,0 1 0 0 0,1-1 0 0 0,-1 0 0 0 0,1 0 0 0 0,0 1 0 0 0,-1 0 0 0 0,1-1 0 0 0,0 1 0 0 0,-2 2 0 0 0,4-3 0 0 0,0 0 0 0 0,-1 0 0 0 0,1 0 0 0 0,1 0 0 0 0,-1-1 0 0 0,0 1 0 0 0,0 0 0 0 0,0 0 0 0 0,0 0 0 0 0,1 0 0 0 0,-1-1 0 0 0,0 1 0 0 0,1 0 0 0 0,-1 0 0 0 0,0-1 0 0 0,1 1 0 0 0,-1 0 0 0 0,1-1 0 0 0,-1 1 0 0 0,1 0 0 0 0,0-1 0 0 0,-1 1 0 0 0,1-1 0 0 0,0 1 0 0 0,-1-1 0 0 0,1 1 0 0 0,0-1 0 0 0,-1 1 0 0 0,1-1 0 0 0,0 0 0 0 0,0 0 0 0 0,0 1 0 0 0,1-1 0 0 0,-2 1 0 0 0,14 3 0 0 0,0 0 0 0 0,0 0 0 0 0,0-1 0 0 0,0-1 0 0 0,1 0 0 0 0,22-1 0 0 0,-11 0 0 0 0,-17 0 0 0 0,51 3 0 0 0,104-6 0 0 0,-154 0 0 0 0,1 0 0 0 0,-2-3-147 0 0,-3-10-586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1:05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101 255 40 0 0,'-4'-16'2354'0'0,"-5"-19"4990"0"0,8 18 4643 0 0,-10 67-10117 0 0,2 1 0 0 0,3 0-1 0 0,-1 60 1 0 0,7-109-386 0 0,-1-8-606 0 0,-2-22-366 0 0,2-43-447 0 0,3 39 3 0 0,1 1 1 0 0,2 0-1 0 0,1 0 1 0 0,18-53 0 0 0,-20 74-49 0 0,1 0 0 0 0,0-1 0 0 0,1 2 0 0 0,0-1 0 0 0,0 0 0 0 0,1 1 0 0 0,10-10 0 0 0,-12 14-13 0 0,1 0 0 0 0,-1 0 0 0 0,1 1 0 0 0,1 0-1 0 0,-1 0 1 0 0,0 0 0 0 0,1 1 0 0 0,0 0 0 0 0,0 0 0 0 0,0 0 0 0 0,0 1 0 0 0,9-1 0 0 0,-11 2-8 0 0,0 1 0 0 0,0 0 0 0 0,-1 0 1 0 0,1 0-1 0 0,0 0 0 0 0,0 1 0 0 0,0 0 1 0 0,0 0-1 0 0,0 0 0 0 0,-1 1 1 0 0,1 0-1 0 0,-1 0 0 0 0,1 0 0 0 0,-1 0 1 0 0,1 1-1 0 0,-1-1 0 0 0,0 1 0 0 0,6 6 1 0 0,-8-7-13 0 0,0 0 0 0 0,0 0 0 0 0,0 0 0 0 0,0 0 0 0 0,0 1 0 0 0,-1-1 0 0 0,1 1 0 0 0,-1-1 0 0 0,1 1 0 0 0,-1 0 0 0 0,0-1 0 0 0,0 1 0 0 0,-1 0 0 0 0,1 0 0 0 0,0 0 0 0 0,-1 0 0 0 0,0-1 1 0 0,1 1-1 0 0,-1 0 0 0 0,0 0 0 0 0,-1 0 0 0 0,1 0 0 0 0,0 0 0 0 0,-1 0 0 0 0,0 0 0 0 0,1-1 0 0 0,-1 1 0 0 0,0 0 0 0 0,-1 0 0 0 0,1-1 0 0 0,0 1 0 0 0,-3 3 0 0 0,-5 4-104 0 0,0 0-1 0 0,0 0 0 0 0,-1-1 0 0 0,-1 0 1 0 0,1-1-1 0 0,-1 0 0 0 0,-1 0 1 0 0,1-2-1 0 0,-1 1 0 0 0,-13 4 1 0 0,24-10 65 0 0,16 8-21 0 0,4-2 93 0 0,36 10 0 0 0,2 1 76 0 0,-44-13-51 0 0,1 1 0 0 0,24 16 0 0 0,-34-20-34 0 0,0 1 1 0 0,-1 0 0 0 0,1 0 0 0 0,-1 0-1 0 0,1 0 1 0 0,-1 1 0 0 0,0-1-1 0 0,0 1 1 0 0,0 0 0 0 0,-1 0-1 0 0,1 0 1 0 0,-1 0 0 0 0,2 5 0 0 0,-3-6-4 0 0,-1 0 0 0 0,1 0 0 0 0,0 0 0 0 0,-1 0 0 0 0,0-1 0 0 0,0 1 0 0 0,0 0 0 0 0,0 0 0 0 0,0 0 0 0 0,-1 0 0 0 0,1 0 0 0 0,-1 0 0 0 0,0 0 0 0 0,1-1 0 0 0,-1 1 0 0 0,-2 3 0 0 0,0-1 2 0 0,0 0-1 0 0,0-1 1 0 0,-1 1-1 0 0,1-1 0 0 0,-1 0 1 0 0,0 0-1 0 0,0 0 1 0 0,-5 3-1 0 0,-6 3 13 0 0,1-1-1 0 0,-2 0 1 0 0,1-2-1 0 0,-25 10 1 0 0,4-7 14 0 0,1-1 0 0 0,-2-2 1 0 0,1-1-1 0 0,-65 1 0 0 0,84-6-296 0 0,-1-2 1 0 0,-26-2-1 0 0,42 2-320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1:06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1 179 88 0 0,'2'4'1328'0'0,"0"0"716"0"0,0-1 0 0 0,0 0 0 0 0,0 1 1 0 0,1-1-1 0 0,-1-1 0 0 0,6 6 0 0 0,6-2 3849 0 0,6-7-4823 0 0,-5-2-413 0 0,0-2-1 0 0,0 0 0 0 0,0 0 1 0 0,-1-2-1 0 0,1 0 1 0 0,-2 0-1 0 0,1-1 1 0 0,13-11-1 0 0,-2-1 177 0 0,0-1 0 0 0,41-46 1 0 0,-63 65-741 0 0,-1-1 0 0 0,0 0 1 0 0,1 0-1 0 0,-1 0 0 0 0,0 0 1 0 0,-1 0-1 0 0,1 0 0 0 0,0-1 1 0 0,-1 1-1 0 0,2-6 0 0 0,-3 7 494 0 0,0 10-538 0 0,-14 116-40 0 0,10-90-9 0 0,0 51 0 0 0,3-6 0 0 0,0-59 0 0 0,1-2 0 0 0,-2-5 0 0 0,1 1 0 0 0,1-13 0 0 0,0 1 0 0 0,0-1 0 0 0,0 0 0 0 0,-1 1 0 0 0,1-1 0 0 0,0 0 0 0 0,-1 1 0 0 0,1-1 0 0 0,-1 0 0 0 0,1 1 0 0 0,-1-1 0 0 0,0 0 0 0 0,0 0 0 0 0,1 0 0 0 0,-1 0 0 0 0,0 0 0 0 0,0 1 0 0 0,0-2 0 0 0,0 1 0 0 0,0 0 0 0 0,0 0 0 0 0,0 0 0 0 0,-1 0 0 0 0,1-1 0 0 0,0 1 0 0 0,0 0 0 0 0,-1-1 0 0 0,1 1 0 0 0,0-1 0 0 0,-1 0 0 0 0,1 1 0 0 0,0-1 0 0 0,-1 0 0 0 0,1 0 0 0 0,-3 0 0 0 0,-1 1 0 0 0,-54 13 0 0 0,37-10 0 0 0,0 2 0 0 0,-31 11 0 0 0,42-9 0 0 0,10-8 0 0 0,1 0 0 0 0,-1 0 0 0 0,1 1 0 0 0,0-1 0 0 0,0 0 0 0 0,0 0 0 0 0,0 0 0 0 0,-1 0 0 0 0,1 0 0 0 0,0 0 0 0 0,0 0 0 0 0,0 0 0 0 0,-1 0 0 0 0,1 0 0 0 0,0 1 0 0 0,0-1 0 0 0,0 0 0 0 0,0 0 0 0 0,0 0 0 0 0,-1 0 0 0 0,1 1 0 0 0,0-1 0 0 0,0 0 0 0 0,0 0 0 0 0,0 0 0 0 0,0 0 0 0 0,0 1 0 0 0,0-1 0 0 0,0 0 0 0 0,0 0 0 0 0,0 0 0 0 0,0 1 0 0 0,0-1 0 0 0,0 0 0 0 0,0 0 0 0 0,0 0 0 0 0,0 1 0 0 0,1 0 0 0 0,-1 0 0 0 0,1 0 0 0 0,0 0 0 0 0,1 0 0 0 0,-1 0 0 0 0,0 0 0 0 0,0 0 0 0 0,0-1 0 0 0,0 1 0 0 0,1 0 0 0 0,-1-1 0 0 0,3 1 0 0 0,1 1 0 0 0,0 0 0 0 0,1-1 0 0 0,-1 0 0 0 0,1 0 0 0 0,-1-1 0 0 0,11 1 0 0 0,39 1 0 0 0,-6 0 0 0 0,-25-1 0 0 0,-3 0 0 0 0,-5-1 0 0 0,5 0 0 0 0,-3 0 0 0 0,-5 0 0 0 0,0-2 29 0 0,-13-1-87 0 0,0 3-36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18:43.06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08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1 116 0 0,'-17'1'2497'0'0,"5"2"5708"0"0,12-1-7811 0 0,0 0 0 0 0,1 0 0 0 0,0-1-1 0 0,-1 1 1 0 0,1 0 0 0 0,0-1 0 0 0,0 1-1 0 0,0 0 1 0 0,0-1 0 0 0,0 1 0 0 0,1-1 0 0 0,-1 0-1 0 0,0 1 1 0 0,1-1 0 0 0,-1 0 0 0 0,1 0-1 0 0,-1 0 1 0 0,1 0 0 0 0,1 1 0 0 0,40 21 1767 0 0,-33-19-1335 0 0,12 7-9 0 0,30 13 568 0 0,-2 3 0 0 0,81 56 0 0 0,-127-80-1307 0 0,1 1 0 0 0,-1 0 0 0 0,0 0 1 0 0,0 0-1 0 0,0 0 0 0 0,4 8 0 0 0,-7-11-60 0 0,0 1-1 0 0,0-1 1 0 0,-1 1 0 0 0,1 0 0 0 0,0 0 0 0 0,-1-1-1 0 0,1 1 1 0 0,-1 0 0 0 0,1 0 0 0 0,-1 0-1 0 0,0 0 1 0 0,0-1 0 0 0,0 1 0 0 0,0 0 0 0 0,0 0-1 0 0,0 0 1 0 0,-1 0 0 0 0,1 0 0 0 0,-1-1-1 0 0,1 1 1 0 0,-1 0 0 0 0,0 0 0 0 0,-1 2 0 0 0,-10 17 73 0 0,1-1 83 0 0,-17 23 0 0 0,-49 43 590 0 0,51-60-68 0 0,-26 35 0 0 0,46-54-961 0 0,-7 8 1127 0 0,10-11-4991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0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60 652 0 0,'3'-2'8525'0'0,"10"1"-3629"0"0,34 2-1868 0 0,25 1-987 0 0,-54-3-1516 0 0,76-7 1215 0 0,-84 7-1631 0 0,-1-1 0 0 0,-1 0 0 0 0,1-1 0 0 0,0 0 1 0 0,0 0-1 0 0,-1-1 0 0 0,0 0 0 0 0,9-5 0 0 0,1-11 577 0 0,-22 26-578 0 0,1-1-1 0 0,0 1 1 0 0,0 0 0 0 0,0 0 0 0 0,1 0 0 0 0,0 0-1 0 0,0 0 1 0 0,1 0 0 0 0,0 0 0 0 0,0 1 0 0 0,0-1-1 0 0,1 9 1 0 0,0 19 714 0 0,5 37 0 0 0,-2-29-338 0 0,3 6 67 0 0,1-1 0 0 0,3 0 0 0 0,1-1 0 0 0,2 0 0 0 0,24 52 0 0 0,-37-98-565 0 0,0 1 1 0 0,0-1-1 0 0,0 0 0 0 0,1 1 0 0 0,-1-1 1 0 0,0 1-1 0 0,0-1 0 0 0,0 0 1 0 0,0 1-1 0 0,0-1 0 0 0,0 1 0 0 0,0-1 1 0 0,0 1-1 0 0,0-1 0 0 0,0 0 0 0 0,0 1 1 0 0,0-1-1 0 0,0 1 0 0 0,0-1 1 0 0,0 0-1 0 0,-1 1 0 0 0,1-1 0 0 0,0 1 1 0 0,0-1-1 0 0,0 0 0 0 0,-1 1 0 0 0,1-1 1 0 0,0 0-1 0 0,-1 1 0 0 0,-14 3-218 0 0,-29-7 46 0 0,26 1 95 0 0,-88 0-42 0 0,-122 14 0 0 0,219-12 266 0 0,0 1 0 0 0,1 0 0 0 0,-1 1 0 0 0,0 0 1 0 0,1 0-1 0 0,0 1 0 0 0,-1 0 0 0 0,-10 6 0 0 0,17-8 365 0 0,3 0-446 0 0,0 0-1 0 0,0 1 0 0 0,0-1 1 0 0,0 0-1 0 0,0-1 1 0 0,1 1-1 0 0,-1 0 0 0 0,0 0 1 0 0,0 0-1 0 0,1-1 0 0 0,-1 1 1 0 0,0-1-1 0 0,1 1 0 0 0,-1-1 1 0 0,1 1-1 0 0,-1-1 0 0 0,0 0 1 0 0,4 0-1 0 0,28 6 652 0 0,21-1-480 0 0,0-2 0 0 0,107-7 0 0 0,-150 3-222 0 0,6-1-36 0 0,-1 0 0 0 0,1 0-1 0 0,-1-2 1 0 0,32-10 0 0 0,-42 11-1789 0 0,9-3 1794 0 0,-9 4-3633 0 0,10-1-7631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1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124 284 256 0 0,'2'15'23022'0'0,"-7"-49"-21646"0"0,2 19-556 0 0,1 0 0 0 0,1-1 0 0 0,1-24 0 0 0,1 30-640 0 0,1 1 0 0 0,0 0 1 0 0,1 0-1 0 0,0 0 0 0 0,1 0 1 0 0,-1 1-1 0 0,2-1 0 0 0,-1 1 0 0 0,1 0 1 0 0,0 0-1 0 0,11-12 0 0 0,-11 14-107 0 0,0 1 0 0 0,0 0 0 0 0,1 0 0 0 0,0 0 0 0 0,0 1 0 0 0,0-1 0 0 0,0 2 0 0 0,1-1 0 0 0,-1 1 0 0 0,1-1 0 0 0,0 2-1 0 0,0-1 1 0 0,0 1 0 0 0,0 0 0 0 0,10-1 0 0 0,-16 3-61 0 0,1 0 0 0 0,-1-1 0 0 0,1 1 0 0 0,-1 0 0 0 0,1 0 0 0 0,-1 0 0 0 0,1 0-1 0 0,-1 0 1 0 0,1 0 0 0 0,-1 1 0 0 0,1-1 0 0 0,-1 0 0 0 0,1 1 0 0 0,-1-1 0 0 0,1 1 0 0 0,-1-1 0 0 0,1 1 0 0 0,-1 0-1 0 0,0 0 1 0 0,1 0 0 0 0,-1 0 0 0 0,0 0 0 0 0,0 0 0 0 0,0 0 0 0 0,0 0 0 0 0,0 0 0 0 0,0 0 0 0 0,0 1-1 0 0,0-1 1 0 0,0 0 0 0 0,-1 1 0 0 0,1-1 0 0 0,0 0 0 0 0,-1 1 0 0 0,1-1 0 0 0,-1 1 0 0 0,0-1 0 0 0,1 1 0 0 0,-1-1-1 0 0,0 1 1 0 0,0-1 0 0 0,0 3 0 0 0,0 2-25 0 0,-1 0 1 0 0,0 0-1 0 0,0 0 0 0 0,-1 0 0 0 0,1 0 0 0 0,-1 0 1 0 0,0 0-1 0 0,-1-1 0 0 0,-4 9 0 0 0,2-6-61 0 0,-1 0 0 0 0,0 1 1 0 0,-1-2-1 0 0,0 1 0 0 0,0-1 0 0 0,0 0 0 0 0,-1-1 0 0 0,0 1 0 0 0,-16 8 0 0 0,23-14 33 0 0,4-1-91 0 0,62 3 104 0 0,-49-4 86 0 0,1 1 0 0 0,-1 1-1 0 0,1 1 1 0 0,-1 0-1 0 0,0 1 1 0 0,0 1 0 0 0,0 0-1 0 0,19 8 1 0 0,-31-10-37 0 0,0 0 1 0 0,1 1 0 0 0,-1-1-1 0 0,0 1 1 0 0,0 0-1 0 0,0 0 1 0 0,0 0 0 0 0,-1 0-1 0 0,1 1 1 0 0,-1-1-1 0 0,0 1 1 0 0,0 0 0 0 0,0 0-1 0 0,-1 0 1 0 0,1 0-1 0 0,-1 1 1 0 0,0-1 0 0 0,0 1-1 0 0,-1-1 1 0 0,1 1 0 0 0,-1 0-1 0 0,0-1 1 0 0,0 1-1 0 0,0 5 1 0 0,-2-7-12 0 0,1 1 0 0 0,-1-1 0 0 0,1 0 0 0 0,-1 0 1 0 0,0 0-1 0 0,-1 0 0 0 0,1 0 0 0 0,0 0 0 0 0,-1 0 0 0 0,0 0 0 0 0,1-1 1 0 0,-1 1-1 0 0,0-1 0 0 0,0 1 0 0 0,-1-1 0 0 0,1 0 0 0 0,0 1 0 0 0,-1-1 1 0 0,0-1-1 0 0,1 1 0 0 0,-1 0 0 0 0,0 0 0 0 0,-4 1 0 0 0,-3 1 2 0 0,1 0 1 0 0,-1 0-1 0 0,0-1 0 0 0,0 0 0 0 0,-20 2 1 0 0,0-2 40 0 0,-1-2 0 0 0,0-1 0 0 0,-31-5 0 0 0,-90-19 170 0 0,147 23-214 0 0,-8-1 30 0 0,-4-2-1123 0 0,-32-1 0 0 0,47 5 352 0 0,1 6-4106 0 0,20 3-5698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1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32 0 0,'17'-12'4032'0'0,"-8"7"-1701"0"0,1 1 0 0 0,-1 0 0 0 0,20-4 1 0 0,-12 4 0 0 0,1 0 1 0 0,-1 2 0 0 0,25-1-1 0 0,-39 3-2104 0 0,0 0 0 0 0,0 0-1 0 0,0 0 1 0 0,-1 0-1 0 0,1 1 1 0 0,0-1 0 0 0,0 1-1 0 0,-1-1 1 0 0,1 1-1 0 0,0 0 1 0 0,-1 0 0 0 0,1 0-1 0 0,-1 1 1 0 0,1-1-1 0 0,-1 0 1 0 0,0 1 0 0 0,0 0-1 0 0,1 0 1 0 0,2 3-1 0 0,-3-2-98 0 0,-1 0-1 0 0,1-1 0 0 0,-1 1 0 0 0,0 0 0 0 0,0 0 1 0 0,0 0-1 0 0,-1 0 0 0 0,1 0 0 0 0,-1 0 0 0 0,1 0 1 0 0,-1 0-1 0 0,0 0 0 0 0,0 0 0 0 0,0 0 0 0 0,-1 4 1 0 0,-3 8 51 0 0,0 1 1 0 0,-1-1 0 0 0,0 0-1 0 0,-1-1 1 0 0,-13 23 0 0 0,13-26-45 0 0,0 0 1 0 0,0 0 0 0 0,1 0 0 0 0,1 1-1 0 0,0 0 1 0 0,1-1 0 0 0,0 1-1 0 0,-2 13 1 0 0,6-23-112 0 0,-1-1 0 0 0,0 1 1 0 0,1 0-1 0 0,-1-1 0 0 0,1 1 0 0 0,-1-1 1 0 0,1 1-1 0 0,0-1 0 0 0,0 1 0 0 0,0-1 0 0 0,0 1 1 0 0,0-1-1 0 0,0 0 0 0 0,0 0 0 0 0,0 1 1 0 0,0-1-1 0 0,1 0 0 0 0,-1 0 0 0 0,0 0 1 0 0,1 0-1 0 0,-1 0 0 0 0,1-1 0 0 0,2 2 0 0 0,1 1 63 0 0,1-1-1 0 0,-1 0 1 0 0,1 0-1 0 0,0-1 1 0 0,6 1-1 0 0,12 0-89 0 0,0-1 0 0 0,-1-1 0 0 0,1-1-1 0 0,43-8 1 0 0,-52 7-5 0 0,-1-5-1638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7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1 785 1032 0 0,'7'-22'651'0'0,"-4"12"157"0"0,1 0-1 0 0,0 0 1 0 0,0 1 0 0 0,1-1 0 0 0,9-12 0 0 0,-13 20-523 0 0,1 0-1 0 0,0 0 1 0 0,0 0-1 0 0,0 0 1 0 0,1 0-1 0 0,-1 0 1 0 0,0 1 0 0 0,1-1-1 0 0,-1 1 1 0 0,1-1-1 0 0,-1 1 1 0 0,1 0-1 0 0,0 0 1 0 0,-1 0-1 0 0,1 1 1 0 0,0-1 0 0 0,0 0-1 0 0,0 1 1 0 0,0 0-1 0 0,-1 0 1 0 0,1 0-1 0 0,0 0 1 0 0,0 0-1 0 0,0 1 1 0 0,3 0 0 0 0,7 3 377 0 0,1 1 0 0 0,-1 0 0 0 0,-1 1 1 0 0,1 0-1 0 0,-1 1 0 0 0,0 1 1 0 0,0 0-1 0 0,14 14 0 0 0,0 0 446 0 0,-2 1 0 0 0,25 32-1 0 0,7 6 506 0 0,12 9 37 0 0,99 96 2281 0 0,-163-162-3811 0 0,0 0 0 0 0,1-1 0 0 0,-1 1 0 0 0,1-1 1 0 0,-1 0-1 0 0,1 0 0 0 0,0-1 0 0 0,0 0 0 0 0,0 0 0 0 0,6 2 0 0 0,-8-4-70 0 0,0 1-1 0 0,0-1 1 0 0,0 0-1 0 0,0 0 1 0 0,0 0-1 0 0,0-1 1 0 0,0 1-1 0 0,-1-1 1 0 0,1 0-1 0 0,0 1 1 0 0,0-1-1 0 0,0-1 1 0 0,-1 1-1 0 0,1 0 1 0 0,0-1-1 0 0,-1 1 1 0 0,1-1-1 0 0,-1 0 1 0 0,0 1-1 0 0,3-4 1 0 0,1-1-50 0 0,-1 0 0 0 0,1 0 0 0 0,-1 0 0 0 0,0-1 0 0 0,-1 0 0 0 0,1 0 0 0 0,-2 0 0 0 0,1-1 0 0 0,5-14 0 0 0,-1-6 0 0 0,7-41 0 0 0,-14 61 0 0 0,15-96 0 0 0,4-157 0 0 0,-25-105 0 0 0,-4 276 0 0 0,1-19 0 0 0,7 108-50 0 0,1 0 0 0 0,0-1 1 0 0,0 1-1 0 0,0 0 0 0 0,0 0 0 0 0,0 0 0 0 0,0 0 1 0 0,0 0-1 0 0,0 0 0 0 0,1-1 0 0 0,-1 1 1 0 0,0 0-1 0 0,1 0 0 0 0,-1 0 0 0 0,0 0 0 0 0,1 0 1 0 0,0 0-1 0 0,-1 0 0 0 0,1 0 0 0 0,-1 0 0 0 0,1 1 1 0 0,0-1-1 0 0,0 0 0 0 0,0 0 0 0 0,-1 0 1 0 0,1 1-1 0 0,0-1 0 0 0,0 1 0 0 0,0-1 0 0 0,0 0 1 0 0,0 1-1 0 0,0 0 0 0 0,0-1 0 0 0,0 1 0 0 0,0 0 1 0 0,0-1-1 0 0,1 1 0 0 0,-1 0 0 0 0,0 0 0 0 0,0 0 1 0 0,0 0-1 0 0,0 0 0 0 0,0 0 0 0 0,0 0 1 0 0,2 1-1 0 0,5 1-746 0 0,1 0 0 0 0,-1 1-1 0 0,0 0 1 0 0,15 8 0 0 0,-19-9 524 0 0,84 47-7375 0 0,-43-19 4463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2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0 768 0 0,'0'0'8765'0'0,"2"5"-7237"0"0,10 19 1236 0 0,1-1-1 0 0,27 36 1 0 0,-30-46-1709 0 0,0 0 0 0 0,2-1 0 0 0,-1 0 1 0 0,2 0-1 0 0,24 17 0 0 0,-32-26-963 0 0,0 0 0 0 0,0 0 0 0 0,0-1 0 0 0,0 0-1 0 0,1 0 1 0 0,-1 0 0 0 0,1 0 0 0 0,-1-1 0 0 0,1 0 0 0 0,-1 0 0 0 0,1-1 0 0 0,0 0-1 0 0,7 0 1 0 0,-5-1 177 0 0,0 0-1 0 0,-1-1 0 0 0,1 0 1 0 0,0-1-1 0 0,-1 1 0 0 0,1-1 1 0 0,-1-1-1 0 0,11-7 1 0 0,3-3 294 0 0,-1-2 1 0 0,-1 0 0 0 0,-1-1 0 0 0,-1-1-1 0 0,22-28 1 0 0,-25 28-2753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3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9 444 0 0,'0'0'-20'0'0,"-13"-5"-314"0"0,-6 2 14319 0 0,19 3-13857 0 0,9 11 1732 0 0,-2-6-1328 0 0,0 0 1 0 0,0-1-1 0 0,1 0 1 0 0,0 0 0 0 0,0 0-1 0 0,0-1 1 0 0,0-1-1 0 0,1 1 1 0 0,-1-1-1 0 0,1 0 1 0 0,-1-1 0 0 0,13 0-1 0 0,-14 0-384 0 0,0 0 1 0 0,0-1-1 0 0,1-1 1 0 0,-1 1-1 0 0,0-1 0 0 0,0 0 1 0 0,0-1-1 0 0,0 1 1 0 0,0-1-1 0 0,0-1 0 0 0,0 1 1 0 0,-1-1-1 0 0,1-1 0 0 0,-1 1 1 0 0,0-1-1 0 0,0 0 1 0 0,0 0-1 0 0,0-1 0 0 0,4-5 1 0 0,-9 9 490 0 0,-2 5-480 0 0,-5 16 106 0 0,2-1 0 0 0,0 1 0 0 0,2-1 0 0 0,0 1 0 0 0,1 0 0 0 0,2 29 0 0 0,18 121 1185 0 0,-12-127-1042 0 0,1-1 1 0 0,3 0-1 0 0,1 0 1 0 0,2-2-1 0 0,22 45 1 0 0,13 19-150 0 0,-48-102-259 0 0,0-1 0 0 0,0 0 0 0 0,-1 0 0 0 0,1 1 0 0 0,-1-1 0 0 0,1 0 0 0 0,-1 0 0 0 0,1 0 0 0 0,-1 0 0 0 0,0 1 0 0 0,0-1 0 0 0,0 0 0 0 0,0 0 0 0 0,0 1 0 0 0,0-1 0 0 0,0 0 0 0 0,0 0 0 0 0,0 2 0 0 0,0-2 0 0 0,0-1 0 0 0,0 1 0 0 0,0-1 0 0 0,0 1 0 0 0,0-1 0 0 0,0 1 0 0 0,0-1 0 0 0,0 1 0 0 0,-1-1 0 0 0,1 1 0 0 0,0-1 0 0 0,0 1 0 0 0,0-1 0 0 0,0 1 0 0 0,-1-1 0 0 0,1 0 0 0 0,0 1 0 0 0,0-1 0 0 0,-1 1 0 0 0,1-1 0 0 0,0 0 0 0 0,-1 1 0 0 0,1-1 0 0 0,0 0 0 0 0,-1 1 0 0 0,1-1 0 0 0,-1 0 0 0 0,1 0 0 0 0,-1 1 0 0 0,1-1 0 0 0,0 0 0 0 0,-1 0 0 0 0,1 0 0 0 0,-1 0 0 0 0,1 1 0 0 0,-1-1 0 0 0,1 0 0 0 0,-1 0 0 0 0,1 0 0 0 0,-1 0 0 0 0,1 0 0 0 0,-1 0 0 0 0,0 0 0 0 0,-13 2 0 0 0,0 0 0 0 0,0-1 0 0 0,-16-1 0 0 0,-3 1 0 0 0,-38 3 0 0 0,-194 19 0 0 0,243-19 0 0 0,82-6 0 0 0,57-10 0 0 0,130-21 0 0 0,-189 22-13729 0 0,-46 10 10464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4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14 692 0 0,'0'0'1193'0'0,"-13"-14"8758"0"0,9 15-9442 0 0,0 1 0 0 0,0-1 0 0 0,0 1-1 0 0,1 0 1 0 0,-1 0 0 0 0,0 0 0 0 0,1 1-1 0 0,-1-1 1 0 0,1 1 0 0 0,0-1 0 0 0,0 1-1 0 0,0 0 1 0 0,0 1 0 0 0,1-1 0 0 0,-1 0 0 0 0,1 1-1 0 0,-4 7 1 0 0,-5 8 993 0 0,2 1 0 0 0,-8 22-1 0 0,17-40-1404 0 0,-3 4 74 0 0,1 0-1 0 0,1 0 1 0 0,-1 0 0 0 0,1 0-1 0 0,1 0 1 0 0,-1 0-1 0 0,1 0 1 0 0,0 1-1 0 0,0-1 1 0 0,0 0-1 0 0,1 0 1 0 0,0 1 0 0 0,1-1-1 0 0,-1 0 1 0 0,1 0-1 0 0,0 0 1 0 0,1-1-1 0 0,-1 1 1 0 0,1 0-1 0 0,0-1 1 0 0,1 0 0 0 0,-1 0-1 0 0,1 0 1 0 0,0 0-1 0 0,0 0 1 0 0,0-1-1 0 0,1 0 1 0 0,0 0-1 0 0,0 0 1 0 0,0 0-1 0 0,0-1 1 0 0,1 0 0 0 0,-1 0-1 0 0,1 0 1 0 0,0-1-1 0 0,-1 0 1 0 0,1 0-1 0 0,0 0 1 0 0,0-1-1 0 0,12 2 1 0 0,-4-2-214 0 0,0 0 0 0 0,0-1 1 0 0,0 0-1 0 0,0-1 0 0 0,0-1 0 0 0,0 0 1 0 0,0-1-1 0 0,15-5 0 0 0,-15 3-1252 0 0,0 0-1 0 0,0-2 1 0 0,-1 1-1 0 0,17-12 1 0 0,-24 13-2707 0 0,3-7-4698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4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11 400 0 0,'-19'1'-1403'0'0,"-19"0"20157"0"0,57 0-15640 0 0,85-1 1633 0 0,-37-6-4381 0 0,-59 5-1521 0 0,7-1-456 0 0,-5-3-5900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5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91 696 0 0,'-9'-1'1198'0'0,"-38"-6"3901"0"0,20-4 7218 0 0,43 2-9388 0 0,-1 3-2026 0 0,0 0-1 0 0,1 1 0 0 0,0 1 0 0 0,0 1 0 0 0,1 0 0 0 0,17-1 0 0 0,-10 1-345 0 0,38-5 698 0 0,104-12 33 0 0,-129 19-4484 0 0,-12 6-6886 0 0,-18-3 6931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15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0 628 0 0,'5'48'7692'0'0,"6"46"1607"0"0,2 48-1584 0 0,-8 40-685 0 0,-4-178-7164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24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46 428 0 0,'0'-1'301'0'0,"0"1"-1"0"0,0 0 1 0 0,0-1-1 0 0,1 1 1 0 0,-1-1 0 0 0,0 1-1 0 0,0-1 1 0 0,0 1 0 0 0,0-1-1 0 0,1 1 1 0 0,-1 0-1 0 0,0-1 1 0 0,2 0 1202 0 0,-2 0-1202 0 0,0 1-1 0 0,1 0 1 0 0,-1-1-1 0 0,1 1 1 0 0,-1 0 0 0 0,0 0-1 0 0,1 0 1 0 0,-1-1 0 0 0,1 1-1 0 0,-1 0 1 0 0,1 0-1 0 0,-1 0 1 0 0,1 0 0 0 0,-1 0-1 0 0,1 0 1 0 0,0 0-1 0 0,20 8 3864 0 0,21 25-1736 0 0,-39-30-1420 0 0,21 18 590 0 0,19 17 2378 0 0,95 65 0 0 0,-133-99-3769 0 0,0-1-1 0 0,1-1 1 0 0,-1 1-1 0 0,1-1 1 0 0,-1 0-1 0 0,1 0 1 0 0,0 0 0 0 0,-1-1-1 0 0,1 0 1 0 0,0 0-1 0 0,9 0 1 0 0,-10-2-51 0 0,0 0 0 0 0,0 0 1 0 0,0 0-1 0 0,0 0 1 0 0,0-1-1 0 0,0 1 0 0 0,0-1 1 0 0,-1-1-1 0 0,1 1 0 0 0,-1-1 1 0 0,1 1-1 0 0,-1-1 1 0 0,6-6-1 0 0,6-6-156 0 0,-1-1 0 0 0,-1 0 0 0 0,20-28 0 0 0,31-59 0 0 0,-56 84-331 0 0,-8 17 244 0 0,-1 0 0 0 0,1 1 0 0 0,0 0 0 0 0,-1-1-1 0 0,1 1 1 0 0,0-1 0 0 0,0 1 0 0 0,0 0 0 0 0,0-1-1 0 0,0 1 1 0 0,0 0 0 0 0,2-1 0 0 0,5 1-6071 0 0,-1 1 756 0 0,4 0 2020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24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48 760 0 0,'-4'-8'13636'0'0,"11"5"-7788"0"0,30 6-5687 0 0,-5-1 1854 0 0,54-5 455 0 0,117-19-1 0 0,-151 6-1293 0 0,-51 16-688 0 0,-2 4-388 0 0,-2 7 38 0 0,1 1 0 0 0,0 0 0 0 0,0 1-1 0 0,1-1 1 0 0,2 19 0 0 0,8 66 715 0 0,-8-86-765 0 0,38 218 1788 0 0,-36-217-1876 0 0,-2-9 0 0 0,0 0 0 0 0,-1 0 0 0 0,1 0 0 0 0,-1 0 0 0 0,1 1 0 0 0,-1-1 0 0 0,0 4 0 0 0,-1 4 0 0 0,-1-2 0 0 0,2-9 0 0 0,-1 1 0 0 0,1 0 0 0 0,-1 0 0 0 0,0-1 0 0 0,1 1 0 0 0,-1 0 0 0 0,0-1 0 0 0,1 1 0 0 0,-1-1 0 0 0,0 1 0 0 0,0-1 0 0 0,1 1 0 0 0,-1-1 0 0 0,0 1 0 0 0,0-1 0 0 0,0 0 0 0 0,0 1 0 0 0,0-1 0 0 0,0 0 0 0 0,0 0 0 0 0,0 0 0 0 0,1 0 0 0 0,-1 0 0 0 0,0 0 0 0 0,0 0 0 0 0,0 0 0 0 0,-2 0 0 0 0,0 0 0 0 0,-7 0 0 0 0,-292 18 0 0 0,295-18 0 0 0,127-3 0 0 0,90-10 0 0 0,-75 5 0 0 0,-131 8 0 0 0,-5 1 0 0 0,-1 0 0 0 0,5-1 0 0 0,34-4 0 0 0,-24 4-1937 0 0,-13 0 1387 0 0,1 1 0 0 0,0-1-1 0 0,0 0 1 0 0,-1 0 0 0 0,1 0 0 0 0,0 1 0 0 0,-1-1-1 0 0,1 0 1 0 0,0 1 0 0 0,4 4-4402 0 0,-3-2 3402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25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39 808 0 0,'0'-8'2139'0'0,"-1"3"1350"0"0,1 4-3187 0 0,-1-1 0 0 0,0 1 1 0 0,1-1-1 0 0,-1 1 0 0 0,0 0 0 0 0,0-1 1 0 0,0 1-1 0 0,0 0 0 0 0,0 0 0 0 0,0-1 0 0 0,0 1 1 0 0,0 0-1 0 0,-1 0 0 0 0,1 0 0 0 0,0 0 1 0 0,-1 1-1 0 0,1-1 0 0 0,-1 0 0 0 0,1 1 1 0 0,-1-1-1 0 0,1 0 0 0 0,-1 1 0 0 0,1 0 0 0 0,-1-1 1 0 0,0 1-1 0 0,-2 0 0 0 0,-2-1 259 0 0,1 1-1 0 0,-1 0 0 0 0,1 1 1 0 0,-1-1-1 0 0,0 1 1 0 0,1 0-1 0 0,-8 3 1 0 0,-3 1 388 0 0,0 1 0 0 0,0 1 1 0 0,1 1-1 0 0,0 0 0 0 0,-26 20 0 0 0,36-25-685 0 0,0 1-1 0 0,0 0 0 0 0,0 1 0 0 0,0-1 1 0 0,1 1-1 0 0,0 0 0 0 0,0 0 1 0 0,1 0-1 0 0,-1 1 0 0 0,1-1 1 0 0,0 1-1 0 0,0 0 0 0 0,1-1 1 0 0,0 1-1 0 0,0 1 0 0 0,0-1 0 0 0,1 0 1 0 0,-2 11-1 0 0,4-13-189 0 0,-1-1 0 0 0,1 1 0 0 0,0 0 0 0 0,0-1-1 0 0,0 1 1 0 0,0-1 0 0 0,1 1 0 0 0,-1-1 0 0 0,1 1 0 0 0,0-1 0 0 0,0 0-1 0 0,0 0 1 0 0,1 0 0 0 0,-1 0 0 0 0,1 0 0 0 0,-1-1 0 0 0,1 1 0 0 0,0-1-1 0 0,0 1 1 0 0,0-1 0 0 0,4 2 0 0 0,4 2 199 0 0,1 1 0 0 0,0-2-1 0 0,0 0 1 0 0,22 7 0 0 0,-6-6-303 0 0,0-1-1 0 0,1-1 1 0 0,0-1 0 0 0,0-2-1 0 0,0-1 1 0 0,0-1 0 0 0,51-9-1 0 0,-64 7-287 0 0,21-6-12688 0 0,-30 5 9715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25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61 852 0 0,'2'-2'1535'0'0,"7"-4"-4"0"0,-1 0 1 0 0,1 0 0 0 0,0 0-1 0 0,0 1 1 0 0,1 0-1 0 0,0 1 1 0 0,0 0 0 0 0,11-2-1 0 0,-9 3-656 0 0,-1 0 0 0 0,0 1 1 0 0,1 1-1 0 0,-1 0 0 0 0,0 0 0 0 0,1 1 0 0 0,0 1 0 0 0,-1 0 0 0 0,0 0 0 0 0,1 1 1 0 0,-1 1-1 0 0,19 6 0 0 0,-28-8-778 0 0,0-1-1 0 0,-1 1 1 0 0,1 0 0 0 0,0 0 0 0 0,-1 0 0 0 0,1 0-1 0 0,-1 0 1 0 0,1 1 0 0 0,-1-1 0 0 0,0 0 0 0 0,0 1-1 0 0,1-1 1 0 0,-1 1 0 0 0,0-1 0 0 0,0 1 0 0 0,0-1-1 0 0,-1 1 1 0 0,1 0 0 0 0,0-1 0 0 0,-1 1-1 0 0,1 0 1 0 0,-1 0 0 0 0,1 0 0 0 0,-1 0 0 0 0,0-1-1 0 0,0 1 1 0 0,0 0 0 0 0,0 0 0 0 0,0 0 0 0 0,0 0-1 0 0,0 0 1 0 0,-1 2 0 0 0,-2 7 221 0 0,-1 0 0 0 0,0 0 0 0 0,0 0 0 0 0,-9 13 0 0 0,1 1 33 0 0,7-13-302 0 0,-7 21-14 0 0,12-31-35 0 0,-1 0 0 0 0,1 0 0 0 0,0 0 0 0 0,0-1 0 0 0,-1 1 0 0 0,1 0 0 0 0,1 0 0 0 0,-1 0 0 0 0,0 0 0 0 0,0-1 0 0 0,1 1 0 0 0,-1 0 0 0 0,1 0 0 0 0,-1-1 0 0 0,1 1 0 0 0,1 3 0 0 0,1 0 0 0 0,-1-2 0 0 0,0-1 0 0 0,0 1 0 0 0,0 0 0 0 0,0 0 0 0 0,0-1 0 0 0,1 0 0 0 0,-1 1 0 0 0,1-1 0 0 0,0 0 0 0 0,0 0 0 0 0,0-1 0 0 0,0 1 0 0 0,0 0 0 0 0,0-1 0 0 0,0 0 0 0 0,0 0 0 0 0,7 2 0 0 0,7 1 0 0 0,-1-1 0 0 0,20 2 0 0 0,-35-5 0 0 0,43 3 0 0 0,0-1 0 0 0,0-3 0 0 0,72-9 0 0 0,-103 8 0 0 0,2-5-131 0 0,-16 4-504 0 0,-19-9-14784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7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34 419 8833 0 0,'-3'5'1674'0'0,"1"-1"-496"0"0,1 1-1 0 0,-1-2 1 0 0,-1 1-1 0 0,1 0 1 0 0,0 0-1 0 0,-1-1 1 0 0,0 1-1 0 0,0-1 1 0 0,-6 6 3046 0 0,9-11-4134 0 0,0 0-1 0 0,-1 1 1 0 0,1-1 0 0 0,0 1 0 0 0,0-1-1 0 0,0 0 1 0 0,1 1 0 0 0,-1-1 0 0 0,0 0-1 0 0,1 1 1 0 0,-1-1 0 0 0,1-1 0 0 0,1-2 102 0 0,7-50 781 0 0,3 1-1 0 0,2 1 0 0 0,41-101 0 0 0,-51 145-889 0 0,0 0 1 0 0,1 1-1 0 0,1-1 1 0 0,-1 1-1 0 0,1 1 1 0 0,0-1-1 0 0,1 1 1 0 0,0 0-1 0 0,0 0 1 0 0,1 0-1 0 0,-1 1 0 0 0,1 1 1 0 0,9-6-1 0 0,-12 9-43 0 0,0 0-1 0 0,0-1 0 0 0,0 2 1 0 0,0-1-1 0 0,0 1 0 0 0,1 0 0 0 0,-1 0 1 0 0,0 0-1 0 0,1 1 0 0 0,-1-1 1 0 0,0 1-1 0 0,1 1 0 0 0,-1-1 0 0 0,1 1 1 0 0,-1 0-1 0 0,0 0 0 0 0,0 0 1 0 0,0 1-1 0 0,0 0 0 0 0,0 0 1 0 0,0 0-1 0 0,0 1 0 0 0,0 0 0 0 0,-1 0 1 0 0,5 3-1 0 0,-5-3-39 0 0,-1-1 0 0 0,0 1 0 0 0,1 0 0 0 0,-1 0 0 0 0,-1 0 0 0 0,1 0 0 0 0,0 0 0 0 0,-1 1 0 0 0,0-1 0 0 0,1 1 0 0 0,-1 0 0 0 0,-1 0 0 0 0,1 0 0 0 0,-1-1 0 0 0,1 1 0 0 0,-1 1 0 0 0,0-1 0 0 0,0 5 0 0 0,-1-3 0 0 0,0 0 0 0 0,-1 0 0 0 0,1 0 0 0 0,-1 0 0 0 0,-1 0 0 0 0,1-1 0 0 0,-1 1 0 0 0,0 0 0 0 0,0-1 0 0 0,-1 1 0 0 0,-4 7 0 0 0,-6 6 0 0 0,0-1 0 0 0,-2 0 0 0 0,0-1 0 0 0,-1-1 0 0 0,-27 23 0 0 0,19-21 0 0 0,17-13 0 0 0,0 0 0 0 0,0 0 0 0 0,1 0 0 0 0,0 1 0 0 0,0 0 0 0 0,-9 13 0 0 0,14-12 0 0 0,2-4 0 0 0,1-1 0 0 0,-1 0 0 0 0,0 0 0 0 0,1 0 0 0 0,-1 0 0 0 0,1 0 0 0 0,-1 0 0 0 0,1 0 0 0 0,0-1 0 0 0,0 1 0 0 0,0-1 0 0 0,0 1 0 0 0,2 0 0 0 0,37 20 0 0 0,-36-20 0 0 0,57 27 0 0 0,-6-4 0 0 0,67 40 0 0 0,-108-55 0 0 0,0 0 0 0 0,-1 0 0 0 0,0 2 0 0 0,-1 0 0 0 0,0 0 0 0 0,-1 1 0 0 0,0 1 0 0 0,-1 0 0 0 0,10 16 0 0 0,-19-27 0 0 0,0 0 0 0 0,0 1 0 0 0,0 0 0 0 0,-1-1 0 0 0,1 1 0 0 0,-1 0 0 0 0,0 0 0 0 0,0-1 0 0 0,0 1 0 0 0,-1 0 0 0 0,1 0 0 0 0,-1 0 0 0 0,0 0 0 0 0,0 0 0 0 0,0 0 0 0 0,-1 0 0 0 0,1 0 0 0 0,-1 0 0 0 0,0 0 0 0 0,0 0 0 0 0,-1 0 0 0 0,1-1 0 0 0,-1 1 0 0 0,1 0 0 0 0,-1-1 0 0 0,0 1 0 0 0,-5 4 0 0 0,2-2 0 0 0,-1 0 0 0 0,0-1 0 0 0,0 0 0 0 0,-1 0 0 0 0,1-1 0 0 0,-1 1 0 0 0,0-2 0 0 0,0 1 0 0 0,0-1 0 0 0,-1 0 0 0 0,1 0 0 0 0,-1-1 0 0 0,-9 2 0 0 0,-21 1-191 0 0,-1-1 0 0 0,1-2 0 0 0,-1-2 1 0 0,1-1-1 0 0,-1-2 0 0 0,1-2 0 0 0,-54-13 0 0 0,41 2-4293 0 0,48 9-1077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27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333 13 268 0 0,'16'-12'13844'0'0,"-155"130"-9259"0"0,82-73-3029 0 0,-63 64 0 0 0,116-105-1423 0 0,1-1-1 0 0,0 1 1 0 0,0 0-1 0 0,0 0 1 0 0,0 0-1 0 0,1 0 0 0 0,-1 0 1 0 0,1 1-1 0 0,0-1 1 0 0,1 1-1 0 0,-2 5 1 0 0,2-8-51 0 0,1 0 0 0 0,0 1-1 0 0,0-1 1 0 0,1 0 0 0 0,-1 0 0 0 0,0 1 0 0 0,1-1 0 0 0,-1 0 0 0 0,1 0 0 0 0,0 0 0 0 0,-1 0 0 0 0,1 0 0 0 0,0 0 0 0 0,1 0 0 0 0,-1 0 0 0 0,0 0 0 0 0,0 0 0 0 0,1 0 0 0 0,-1-1 0 0 0,1 1 0 0 0,0 0 0 0 0,-1-1 0 0 0,1 0 0 0 0,0 1 0 0 0,3 1 0 0 0,21 12 494 0 0,0-1 1 0 0,1-1-1 0 0,0-1 1 0 0,32 8 0 0 0,8 4 364 0 0,-14-3 126 0 0,-51-21-1167 0 0,3 3-1203 0 0,1-1-698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29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67 72 0 0,'-3'-7'10630'0'0,"8"7"-9987"0"0,0-1-1 0 0,0 1 1 0 0,0 0-1 0 0,0 0 1 0 0,0 0 0 0 0,0 1-1 0 0,7 1 1 0 0,21 1 993 0 0,-26-3-1426 0 0,163-5 3359 0 0,-145 3-3105 0 0,0-1 0 0 0,0-2 0 0 0,-1 0 0 0 0,42-16 0 0 0,-61 19-336 0 0,3-1 58 0 0,-1 0 1 0 0,1 0-1 0 0,-1-1 1 0 0,6-4-1 0 0,-20 11-4 0 0,0 0-1 0 0,1 1 0 0 0,-1 0 1 0 0,1 1-1 0 0,-11 8 0 0 0,11-5-126 0 0,-1-1 0 0 0,1 1 0 0 0,1 1 0 0 0,-1-1-1 0 0,1 1 1 0 0,1 0 0 0 0,0 0 0 0 0,0 0 0 0 0,1 1-1 0 0,-4 13 1 0 0,4-8 25 0 0,1 0 1 0 0,1 1-1 0 0,0-1 1 0 0,1 0-1 0 0,1 1 0 0 0,2 16 1 0 0,5 11 136 0 0,3-1 1 0 0,1 0 0 0 0,30 71 0 0 0,-33-94-126 0 0,-5-12-32 0 0,-1 0-1 0 0,0 0 1 0 0,3 15-1 0 0,-6-18-51 0 0,-1-3-9 0 0,1 0-1 0 0,0 0 1 0 0,-1 0 0 0 0,1 0 0 0 0,-1 0 0 0 0,1 0 0 0 0,-1 0 0 0 0,0 0 0 0 0,0 0 0 0 0,1 0 0 0 0,-1 0 0 0 0,0 0 0 0 0,0 0 0 0 0,0-1 0 0 0,0 1 0 0 0,0 0-1 0 0,0-1 1 0 0,0 1 0 0 0,0-1 0 0 0,0 1 0 0 0,0-1 0 0 0,0 1 0 0 0,0-1 0 0 0,-1 0 0 0 0,1 1 0 0 0,0-1 0 0 0,0 0 0 0 0,0 0 0 0 0,-1 0 0 0 0,-1 0-1 0 0,-2 0-3 0 0,-16 5-14 0 0,-192 32 1 0 0,150-25 744 0 0,62-12 300 0 0,4 1-822 0 0,23 3 52 0 0,-1 0 1 0 0,1-2-1 0 0,-1-1 1 0 0,29-2-1 0 0,-13 0-77 0 0,46 0-18 0 0,-30-4-3217 0 0,-37 2-1716 0 0,-4 2-2104 0 0,-10-1 3978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29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47 664 0 0,'-8'-20'5565'0'0,"7"18"-5236"0"0,0 1-1 0 0,0-1 1 0 0,0 1-1 0 0,0-1 1 0 0,0 1-1 0 0,0-1 0 0 0,0 1 1 0 0,0 0-1 0 0,-1 0 1 0 0,1 0-1 0 0,0 0 1 0 0,-1-1-1 0 0,1 2 1 0 0,-1-1-1 0 0,1 0 1 0 0,-1 0-1 0 0,0 0 1 0 0,1 1-1 0 0,-4-2 0 0 0,0 1 152 0 0,-1 1-1 0 0,1-1 1 0 0,0 1-1 0 0,0 0 1 0 0,0 0-1 0 0,-10 1 0 0 0,-2 3 276 0 0,0 0-1 0 0,0 0 0 0 0,-19 9 0 0 0,18-6-157 0 0,1 1 1 0 0,-1 0-1 0 0,1 2 0 0 0,-19 13 0 0 0,31-19-399 0 0,0 0 0 0 0,0 0 0 0 0,0 1 0 0 0,0 0 0 0 0,1 0 0 0 0,-1 0 0 0 0,1 0 0 0 0,1 1 0 0 0,-1-1 0 0 0,1 1 0 0 0,0 0 0 0 0,0 0 0 0 0,1 0-1 0 0,-1 1 1 0 0,-1 10 0 0 0,3-13-85 0 0,1 0 0 0 0,0 0 0 0 0,0 0 0 0 0,1 0-1 0 0,-1 0 1 0 0,1 0 0 0 0,0 0 0 0 0,0 0 0 0 0,0-1 0 0 0,0 1-1 0 0,1 0 1 0 0,0 0 0 0 0,-1-1 0 0 0,1 1 0 0 0,1-1-1 0 0,-1 0 1 0 0,0 1 0 0 0,1-1 0 0 0,0 0 0 0 0,0-1 0 0 0,4 5-1 0 0,-1-2 32 0 0,1 0 0 0 0,0 0 1 0 0,0 0-1 0 0,0-1 0 0 0,1 0 0 0 0,-1-1 0 0 0,1 1 0 0 0,0-2 0 0 0,10 4 0 0 0,1-3 94 0 0,0 0-1 0 0,0-1 1 0 0,1-1 0 0 0,-1-1 0 0 0,31-3 0 0 0,96-24-3295 0 0,-138 25 2559 0 0,-7 2 457 0 0,66-14-10822 0 0,-49 10 8081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29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1 912 0 0,'-15'-1'18708'0'0,"14"13"-19902"0"0,5 101 7897 0 0,14 62-792 0 0,-17-172-5812 0 0,-1 10 899 0 0,3 5-977 0 0,-2-17-440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2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15 132 0 0,'-35'-15'18669'0'0,"35"15"-18476"0"0,12 11 3342 0 0,26 17-3026 0 0,-18-14 730 0 0,3 3-593 0 0,-9-8-238 0 0,-1 1 0 0 0,16 15 1 0 0,-26-22-345 0 0,0 0 1 0 0,0 1 0 0 0,-1-1 0 0 0,1 0-1 0 0,-1 1 1 0 0,0 0 0 0 0,0-1-1 0 0,0 1 1 0 0,0 0 0 0 0,-1 0 0 0 0,1 0-1 0 0,-1 0 1 0 0,0 1 0 0 0,0 3-1 0 0,-1 3 52 0 0,-2 1-1 0 0,1-1 1 0 0,-1 0-1 0 0,-1 0 1 0 0,0 0-1 0 0,-1-1 1 0 0,0 1-1 0 0,-9 17 0 0 0,-4 10 343 0 0,2-6 59 0 0,11-24-251 0 0,-1 1 0 0 0,2 0 0 0 0,-4 11-1 0 0,6-19-229 0 0,-2 2 819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3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79 180 0 0,'-16'-12'9141'0'0,"30"7"-1447"0"0,2 2-8890 0 0,148-29 5636 0 0,-155 31-4213 0 0,-1 0 30 0 0,0 0 1 0 0,1 0-1 0 0,-1-1 0 0 0,-1 0 0 0 0,1-1 1 0 0,0 0-1 0 0,-1 0 0 0 0,11-6 0 0 0,-17 8 443 0 0,-2 2-689 0 0,-1-1-1 0 0,0 0 1 0 0,1 0-1 0 0,-1 1 1 0 0,1-1-1 0 0,-1 1 1 0 0,1-1-1 0 0,-1 1 0 0 0,1 0 1 0 0,-1-1-1 0 0,1 1 1 0 0,0 0-1 0 0,-2 1 1 0 0,2-1 6 0 0,-2 1 5 0 0,0 0-1 0 0,0 0 0 0 0,1 1 1 0 0,-1-1-1 0 0,1 1 0 0 0,0-1 0 0 0,-1 1 1 0 0,1 0-1 0 0,1 0 0 0 0,-1 0 0 0 0,0 0 1 0 0,1 0-1 0 0,-1 0 0 0 0,1 0 1 0 0,0 1-1 0 0,0-1 0 0 0,0 5 0 0 0,-2 5 123 0 0,2 0 0 0 0,0 26 0 0 0,1-36-124 0 0,2 29 317 0 0,1 1 1 0 0,2-1-1 0 0,13 44 0 0 0,-10-42 17 0 0,10 19 230 0 0,-7-27-55 0 0,-11-25-398 0 0,-1 0-131 0 0,0 0 0 0 0,0 0 0 0 0,0-1 0 0 0,0 1 0 0 0,0 0 0 0 0,0-1 0 0 0,0 1 0 0 0,-1-1 0 0 0,1 1 0 0 0,0-1 0 0 0,0 0 0 0 0,-1 1 0 0 0,1-1 0 0 0,-3 0 0 0 0,-22 1-41 0 0,-34 6 0 0 0,5 0 33 0 0,-113 14 1187 0 0,141-12 1976 0 0,52-6-3198 0 0,0 0-1 0 0,0-2 1 0 0,0-1 0 0 0,40-5-1 0 0,-2 0-3278 0 0,-2 5-3799 0 0,-45 1 3613 0 0,-1-2 506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3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0 313 548 0 0,'0'0'1126'0'0,"0"-2"227"0"0,1-20 3016 0 0,0 0 0 0 0,5-21 0 0 0,-3 27-2772 0 0,1 0 0 0 0,0-1 0 0 0,9-19 0 0 0,-8 27-1209 0 0,-1-1 0 0 0,1 1 0 0 0,0 0 0 0 0,1 0 0 0 0,0 1 0 0 0,0-1-1 0 0,1 2 1 0 0,0-1 0 0 0,1 1 0 0 0,-1 0 0 0 0,1 0 0 0 0,1 1-1 0 0,-1 0 1 0 0,1 0 0 0 0,10-4 0 0 0,-15 8-296 0 0,0 0 0 0 0,0 1 0 0 0,0-1 0 0 0,0 1-1 0 0,0 0 1 0 0,0 0 0 0 0,1 1 0 0 0,-1-1 0 0 0,0 1 0 0 0,0 0 0 0 0,1 0 0 0 0,-1 0 0 0 0,0 0-1 0 0,1 1 1 0 0,-1 0 0 0 0,0 0 0 0 0,0 0 0 0 0,0 0 0 0 0,0 1 0 0 0,0 0 0 0 0,0 0 0 0 0,0 0-1 0 0,0 0 1 0 0,-1 0 0 0 0,1 1 0 0 0,-1-1 0 0 0,5 5 0 0 0,-8-6-87 0 0,1 0 0 0 0,-1 0 0 0 0,0 0 0 0 0,0-1 0 0 0,1 1 0 0 0,-1 0 0 0 0,0 0 0 0 0,0 0 0 0 0,0 0 0 0 0,0-1 0 0 0,0 1 0 0 0,0 0 0 0 0,0 0 0 0 0,0 0 0 0 0,0 0 0 0 0,-1-1 0 0 0,1 1 0 0 0,0 0 0 0 0,0 0 0 0 0,-1 0 0 0 0,1-1 0 0 0,-1 2 0 0 0,-10 17-175 0 0,1-8-88 0 0,0 0 0 0 0,0-1 0 0 0,-1 0-1 0 0,-23 16 1 0 0,12-10-253 0 0,20-14 451 0 0,0 0 0 0 0,1-1-1 0 0,-1 1 1 0 0,0 0 0 0 0,1 0 0 0 0,0 0-1 0 0,-1 0 1 0 0,1 0 0 0 0,0 1 0 0 0,-1 2-1 0 0,2-4 19 0 0,1 1 24 0 0,5 4 29 0 0,0 0 0 0 0,1-1 0 0 0,-1 0 0 0 0,1 0-1 0 0,0 0 1 0 0,11 4 0 0 0,52 21 210 0 0,-49-22-89 0 0,0 1 0 0 0,30 17 1 0 0,-16 0 88 0 0,-32-24-194 0 0,-1 0 0 0 0,0 0 0 0 0,0 0 1 0 0,0 1-1 0 0,-1-1 0 0 0,1 0 0 0 0,-1 1 0 0 0,1-1 0 0 0,-1 1 0 0 0,0 0 0 0 0,0-1 0 0 0,2 6 0 0 0,-3-7-17 0 0,0 1 1 0 0,0-1-1 0 0,0 1 1 0 0,-1-1-1 0 0,1 1 0 0 0,0-1 1 0 0,-1 1-1 0 0,1-1 0 0 0,-1 1 1 0 0,1-1-1 0 0,-1 0 1 0 0,0 1-1 0 0,1-1 0 0 0,-1 0 1 0 0,0 1-1 0 0,0-1 0 0 0,0 0 1 0 0,0 0-1 0 0,0 0 0 0 0,0 0 1 0 0,-1 0-1 0 0,1 0 1 0 0,0 0-1 0 0,-3 1 0 0 0,0 1 10 0 0,-1 0 0 0 0,0-1-1 0 0,-1 1 1 0 0,1-1 0 0 0,-6 2-1 0 0,-14 1 17 0 0,-1 0-1 0 0,1-2 0 0 0,-1 0 0 0 0,-33-2 0 0 0,-103-13-483 0 0,146 8-1662 0 0,16 4 1983 0 0,0 0 1 0 0,0-1 0 0 0,0 1-1 0 0,0 0 1 0 0,0 0-1 0 0,0 0 1 0 0,0-1-1 0 0,0 1 1 0 0,0 0-1 0 0,0 0 1 0 0,0 0-1 0 0,0 0 1 0 0,0-1-1 0 0,0 1 1 0 0,0 0-1 0 0,1 0 1 0 0,-1 0-1 0 0,0 0 1 0 0,3-2-2783 0 0,15-4-2999 0 0,-4 4 4918 0 0,4-2-1714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4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0 424 0 0,'23'9'10692'0'0,"-20"-6"-9954"0"0,0 0-1 0 0,0 1 1 0 0,0-1 0 0 0,-1 0 0 0 0,1 1 0 0 0,-1 0 0 0 0,0 0 0 0 0,0-1 0 0 0,0 1 0 0 0,0 0 0 0 0,-1 1-1 0 0,0-1 1 0 0,2 6 0 0 0,8 62 3772 0 0,-10-65-4034 0 0,12 94 3748 0 0,-13-97-5271 0 0,2 4-1027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5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21 32 0 0,'-16'-20'14167'0'0,"20"22"-13040"0"0,8 6-288 0 0,-1 1 0 0 0,0 1 0 0 0,0 0 0 0 0,-1 0 0 0 0,-1 1 0 0 0,10 13-1 0 0,27 29 1405 0 0,-32-38-1600 0 0,-7-7-234 0 0,0-1 0 0 0,0 0 0 0 0,0 0 0 0 0,1-1 0 0 0,0 1 0 0 0,0-2 0 0 0,0 1 0 0 0,1-1 1 0 0,15 6-1 0 0,-21-11-307 0 0,0 0 1 0 0,0 0 0 0 0,0 0 0 0 0,0 0 0 0 0,-1 0-1 0 0,1-1 1 0 0,0 1 0 0 0,0-1 0 0 0,0 0 0 0 0,-1 0-1 0 0,1 0 1 0 0,0 0 0 0 0,-1 0 0 0 0,1-1 0 0 0,-1 1 0 0 0,1-1-1 0 0,-1 0 1 0 0,0 1 0 0 0,0-1 0 0 0,0 0 0 0 0,3-4-1 0 0,7-6 184 0 0,-1-1-1 0 0,13-21 0 0 0,-18 24-96 0 0,4-4-230 0 0,-1 0-1 0 0,10-21 1 0 0,-18 34-296 0 0,-1 1 1 0 0,1-1-1 0 0,-1 1 1 0 0,0-1-1 0 0,1 1 1 0 0,-1-1-1 0 0,1 1 1 0 0,-1 0-1 0 0,1-1 1 0 0,-1 1-1 0 0,1 0 1 0 0,0-1-1 0 0,-1 1 1 0 0,1 0-1 0 0,-1 0 1 0 0,1-1-1 0 0,0 1 1 0 0,-1 0-1 0 0,1 0 1 0 0,-1 0-1 0 0,1 0 1 0 0,0 0-1 0 0,-1 0 1 0 0,1 0-1 0 0,0 0 1 0 0,-1 0-1 0 0,1 0 1 0 0,0 0-1 0 0,-1 0 1 0 0,1 1-1 0 0,-1-1 1 0 0,1 0-1 0 0,0 0 0 0 0,-1 1 1 0 0,2 0-1 0 0,-1-1-429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6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33 604 0 0,'-2'-5'13923'0'0,"21"3"-8743"0"0,43 0-5223 0 0,-43 1 1884 0 0,-12 1-1663 0 0,54-2 1531 0 0,-1-2-1 0 0,59-12 1 0 0,-117 16-1547 0 0,-2 1-159 0 0,0 0-1 0 0,0 0 1 0 0,0-1-1 0 0,-1 1 1 0 0,1 0-1 0 0,0 0 0 0 0,0 0 1 0 0,-1 0-1 0 0,1 0 1 0 0,0-1-1 0 0,-1 1 1 0 0,1 0-1 0 0,-1 0 1 0 0,1-1-1 0 0,-1 1 1 0 0,0 0-1 0 0,0 0 1 0 0,0 0 2 0 0,0 0-1 0 0,0 1 1 0 0,0-1 0 0 0,0 0 0 0 0,0 0-1 0 0,1 1 1 0 0,-1-1 0 0 0,0 0 0 0 0,1 1 0 0 0,-1-1-1 0 0,1 2 1 0 0,-2 11 140 0 0,0 1 1 0 0,1-1-1 0 0,1 0 1 0 0,1 0-1 0 0,0 0 0 0 0,1 0 1 0 0,0 0-1 0 0,1 0 0 0 0,0 0 1 0 0,1 0-1 0 0,9 17 0 0 0,29 52 907 0 0,-41-82-943 0 0,-2-1-103 0 0,1 1 0 0 0,-1 0-1 0 0,0 0 1 0 0,1-1 0 0 0,-1 1-1 0 0,0 0 1 0 0,1-1 0 0 0,-1 1 0 0 0,0-1-1 0 0,0 1 1 0 0,0-1 0 0 0,1 1-1 0 0,-1-1 1 0 0,0 1 0 0 0,0-1 0 0 0,0 0-1 0 0,0 0 1 0 0,0 1 0 0 0,0-1 0 0 0,0 0-1 0 0,-1 0 1 0 0,-22 4 42 0 0,23-4-45 0 0,-304 36 398 0 0,284-31-73 0 0,21-5-310 0 0,0 0 0 0 0,0 1 0 0 0,0-1 0 0 0,0 0 0 0 0,1 0 0 0 0,-1 1 0 0 0,0-1 0 0 0,0 0 0 0 0,0 0 0 0 0,0 0 0 0 0,0 0 0 0 0,0 1-1 0 0,1-1 1 0 0,-1 0 0 0 0,0 0 0 0 0,0 0 0 0 0,0 0 0 0 0,1 0 0 0 0,-1 1 0 0 0,0-1 0 0 0,0 0 0 0 0,0 0 0 0 0,1 0 0 0 0,-1 0 0 0 0,0 0 0 0 0,0 0 0 0 0,0 0 0 0 0,1 0 0 0 0,-1 0 0 0 0,0 0-1 0 0,0 0 1 0 0,1 0 0 0 0,-1 0 0 0 0,0 0 0 0 0,0 0 0 0 0,0 0 0 0 0,1 0 0 0 0,-1 0 0 0 0,42 3 673 0 0,176-4-339 0 0,-78-2-212 0 0,-121 3-757 0 0,10 0-4979 0 0,37 4 0 0 0,-50-3 2100 0 0,0-2 503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7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39 488 0 0,'-6'-5'816'0'0,"0"0"467"0"0,1 0 0 0 0,-1 0 1 0 0,0 1-1 0 0,-9-5 0 0 0,13 8-938 0 0,0 0-1 0 0,0 0 0 0 0,0 1 1 0 0,0-1-1 0 0,-1 1 0 0 0,1-1 1 0 0,0 1-1 0 0,0 0 0 0 0,0 0 1 0 0,0 0-1 0 0,0 0 0 0 0,0 0 1 0 0,0 0-1 0 0,-1 0 1 0 0,1 1-1 0 0,0-1 0 0 0,0 1 1 0 0,0 0-1 0 0,-3 1 0 0 0,-5 4 321 0 0,1 0 0 0 0,0 0-1 0 0,0 1 1 0 0,1 0 0 0 0,0 0-1 0 0,0 1 1 0 0,1 0-1 0 0,0 0 1 0 0,0 1 0 0 0,1 0-1 0 0,0 0 1 0 0,0 1 0 0 0,1 0-1 0 0,1-1 1 0 0,-1 2 0 0 0,-4 17-1 0 0,6-16-255 0 0,0 1 0 0 0,0-1 0 0 0,2 1 0 0 0,-1-1 0 0 0,2 1 0 0 0,-1 0 0 0 0,2-1 0 0 0,0 1 0 0 0,0 0 0 0 0,1-1 0 0 0,1 1 1 0 0,0-1-1 0 0,0 0 0 0 0,9 18 0 0 0,-4-15-355 0 0,0 0 1 0 0,2 0 0 0 0,0-1-1 0 0,0 0 1 0 0,1-1 0 0 0,1 0 0 0 0,0-1-1 0 0,1 0 1 0 0,1-1 0 0 0,16 11-1 0 0,-22-16-47 0 0,1-1-1 0 0,0 0 1 0 0,1 0-1 0 0,-1-1 1 0 0,1 0-1 0 0,-1-1 1 0 0,1 0-1 0 0,0 0 1 0 0,0-1-1 0 0,1-1 1 0 0,-1 0-1 0 0,0 0 1 0 0,1-1-1 0 0,-1 0 1 0 0,0 0-1 0 0,1-1 1 0 0,-1-1-1 0 0,17-4 1 0 0,-14 1-130 0 0,0 1 0 0 0,-1-2 0 0 0,0 0 0 0 0,0 0-1 0 0,0-1 1 0 0,-1-1 0 0 0,0 1 0 0 0,0-2 0 0 0,-1 0 0 0 0,0 0 0 0 0,-1-1 0 0 0,0 0 0 0 0,15-21 0 0 0,-15 6-2952 0 0,-9 24 2470 0 0,0 0 0 0 0,0 0 0 0 0,0 0 0 0 0,0 0 0 0 0,0-1 0 0 0,0 1 1 0 0,0 0-1 0 0,0 0 0 0 0,0 0 0 0 0,-1 0 0 0 0,1 0 0 0 0,0 0 0 0 0,-1 0 0 0 0,1 0 0 0 0,-1-1 0 0 0,-5-6-2532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6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23 300 0 0,'-11'-7'1961'0'0,"9"5"-978"0"0,0 0 1 0 0,-1 0-1 0 0,1 1 1 0 0,-1-1-1 0 0,1 1 0 0 0,-1 0 1 0 0,0 0-1 0 0,1 0 0 0 0,-5-1 1 0 0,5 2-723 0 0,0 0-1 0 0,0 1 1 0 0,1-1 0 0 0,-1 0-1 0 0,0 1 1 0 0,1-1 0 0 0,-1 1-1 0 0,0 0 1 0 0,1 0 0 0 0,-1-1 0 0 0,1 1-1 0 0,-1 0 1 0 0,1 0 0 0 0,-1 0-1 0 0,1 1 1 0 0,0-1 0 0 0,-1 0 0 0 0,1 0-1 0 0,-2 3 1 0 0,-5 6 626 0 0,0-1 1 0 0,0 2-1 0 0,0-1 1 0 0,2 1-1 0 0,-1 0 1 0 0,-8 22-1 0 0,13-29-691 0 0,1 1 0 0 0,-1 0-1 0 0,1-1 1 0 0,1 1 0 0 0,-1 0 0 0 0,1 0 0 0 0,-1 0-1 0 0,2 0 1 0 0,-1 0 0 0 0,0 0 0 0 0,1-1 0 0 0,0 1-1 0 0,0 0 1 0 0,0 0 0 0 0,1-1 0 0 0,0 1 0 0 0,0-1-1 0 0,0 1 1 0 0,0-1 0 0 0,1 0 0 0 0,3 5 0 0 0,0-1-11 0 0,0-1 0 0 0,0 0 1 0 0,1-1-1 0 0,-1 0 0 0 0,2 0 1 0 0,-1 0-1 0 0,0-1 0 0 0,1 0 1 0 0,0 0-1 0 0,1-1 0 0 0,-1 0 1 0 0,1-1-1 0 0,-1 0 0 0 0,1 0 1 0 0,17 3-1 0 0,-13-4-237 0 0,1-1 0 0 0,-1 0 0 0 0,1-1 0 0 0,-1-1 0 0 0,0 0 0 0 0,1 0 0 0 0,-1-2 1 0 0,0 1-1 0 0,0-2 0 0 0,17-6 0 0 0,-19 6-801 0 0,31-14-1014 0 0,-17 2-7260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7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45 20 0 0,'-40'-5'3245'0'0,"4"1"11489"0"0,64 0-12301 0 0,-3-2-1028 0 0,84-3 2543 0 0,-38-4-6863 0 0,-64 10 807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7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85 114 164 0 0,'-65'-15'6066'0'0,"50"12"-2834"0"0,15 3-3131 0 0,0 0 0 0 0,0 0 0 0 0,0 0 0 0 0,-1-1 0 0 0,1 1-1 0 0,0 0 1 0 0,0 0 0 0 0,0 0 0 0 0,-1 0 0 0 0,1 0 0 0 0,0 0 0 0 0,0 0 0 0 0,0 0-1 0 0,0 0 1 0 0,0-1 0 0 0,-1 1 0 0 0,1 0 0 0 0,0 0 0 0 0,0 0 0 0 0,0 0 0 0 0,0 0-1 0 0,0-1 1 0 0,0 1 0 0 0,-1 0 0 0 0,1 0 0 0 0,0 0 0 0 0,0-1 0 0 0,0 1 0 0 0,0 0-1 0 0,0 0 1 0 0,0 0 0 0 0,0 0 0 0 0,0-1 0 0 0,0 1 0 0 0,0 0 0 0 0,0 0 0 0 0,0 0-1 0 0,0-1 1 0 0,0 1 0 0 0,0 0 0 0 0,0 0 0 0 0,0 0 0 0 0,0-1 0 0 0,0 1 0 0 0,0 0-1 0 0,1 0 1 0 0,-1 0 0 0 0,0 0 0 0 0,0-1 0 0 0,0 1 0 0 0,0 0 0 0 0,0 0 0 0 0,0 0-1 0 0,1 0 1 0 0,-1 0 0 0 0,0-1 0 0 0,0 1 0 0 0,0 0 0 0 0,0 0 0 0 0,1 0 0 0 0,-1 0-1 0 0,9-7 1576 0 0,6 0-540 0 0,1 1 0 0 0,0 0 0 0 0,1 1-1 0 0,-1 1 1 0 0,32-3 0 0 0,-23 3-302 0 0,119-16 2312 0 0,-35 7-976 0 0,-96 11-1713 0 0,38-4-3094 0 0,-17 12-8472 0 0,-28-4 8182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19:37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22 752 0 0,'17'-4'5113'0'0,"112"-12"6126"0"0,-115 15-10328 0 0,-1 1 0 0 0,1 0 0 0 0,0 1 0 0 0,-1 1-1 0 0,1 0 1 0 0,-1 1 0 0 0,24 8 0 0 0,-33-9-702 0 0,0 0-1 0 0,-1 0 1 0 0,1 1 0 0 0,-1-1-1 0 0,1 1 1 0 0,-1 0 0 0 0,0 0-1 0 0,0 0 1 0 0,0 0 0 0 0,-1 0-1 0 0,1 1 1 0 0,-1-1 0 0 0,1 1-1 0 0,1 6 1 0 0,-3-9-175 0 0,-1 0 0 0 0,0 0-1 0 0,0 0 1 0 0,0 0 0 0 0,0 0 0 0 0,0 0-1 0 0,0 0 1 0 0,0 0 0 0 0,0 0 0 0 0,0 0-1 0 0,0 0 1 0 0,0 0 0 0 0,-1-1 0 0 0,1 1-1 0 0,0 0 1 0 0,-1 0 0 0 0,0 1 0 0 0,0 1 63 0 0,-3 12 134 0 0,-1-1-1 0 0,-1 1 1 0 0,0-1-1 0 0,-1 0 1 0 0,-16 23 0 0 0,15-25-106 0 0,0 1 1 0 0,1 0-1 0 0,1 0 1 0 0,0 1 0 0 0,0 0-1 0 0,-4 17 1 0 0,10-28-94 0 0,-1 0 1 0 0,1 0-1 0 0,-1 1 1 0 0,1-1-1 0 0,0 0 0 0 0,0 0 1 0 0,0 0-1 0 0,1 0 1 0 0,-1 1-1 0 0,1-1 1 0 0,0 0-1 0 0,0 0 0 0 0,0 0 1 0 0,0 0-1 0 0,0 0 1 0 0,0 0-1 0 0,1-1 1 0 0,0 1-1 0 0,-1 0 1 0 0,1-1-1 0 0,0 1 0 0 0,0-1 1 0 0,1 0-1 0 0,-1 1 1 0 0,0-1-1 0 0,1 0 1 0 0,-1-1-1 0 0,1 1 0 0 0,0 0 1 0 0,0-1-1 0 0,-1 1 1 0 0,1-1-1 0 0,0 0 1 0 0,4 1-1 0 0,10 3 196 0 0,0-1 0 0 0,0 0 0 0 0,0-2 0 0 0,32 1 0 0 0,-45-2-225 0 0,17 0-3 0 0,7-3 0 0 0,-3 0 0 0 0,-9 1-83 0 0,10-3-1629 0 0,-21 2 1310 0 0,-4 1-654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2:33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40 0 0,'0'0'8671'0'0,"0"5"-7751"0"0,-2 24 1447 0 0,2 34 0 0 0,-1 26 742 0 0,0-80-3216 0 0,1 1 0 0 0,0 0 0 0 0,1 0 0 0 0,0 0 0 0 0,0-1 0 0 0,1 1 0 0 0,5 16 0 0 0,-5-22-1116 0 0,3 5 486 0 0,-1-4-3397 0 0,2 0 2331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2:33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0 256 0 0,'-27'0'4803'0'0,"24"1"-3345"0"0,1-1-2029 0 0,1 0 824 0 0,1 0 1 0 0,-1 0-1 0 0,1 0 0 0 0,-1 0 0 0 0,1 1 0 0 0,-1-1 0 0 0,1 0 0 0 0,-1 0 0 0 0,1 0 0 0 0,-1 0 0 0 0,1 1 0 0 0,-1-1 0 0 0,1 0 1 0 0,-1 0-1 0 0,1 1 0 0 0,-1-1 0 0 0,1 0 0 0 0,-1 1 0 0 0,1-1 0 0 0,-1 1 0 0 0,1-1 0 0 0,0 0 0 0 0,-1 1 0 0 0,1-1 0 0 0,0 1 1 0 0,0-1-1 0 0,-1 1 0 0 0,1-1 0 0 0,0 1 0 0 0,0 1 1343 0 0,3-1-317 0 0,98 14 5989 0 0,-62-12-5951 0 0,0-2 0 0 0,43-4 0 0 0,-79 3-1474 0 0,3-1-368 0 0,1 1 0 0 0,-1 0 0 0 0,1 0 0 0 0,7 1 0 0 0,-12-1-427 0 0,0 1 0 0 0,1 0 1 0 0,-1-1-1 0 0,0 1 0 0 0,0 0 1 0 0,1 0-1 0 0,-1 0 0 0 0,0 0 1 0 0,2 2-1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2:33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0 296 0 0,'-7'22'15259'0'0,"9"-20"-14819"0"0,-1 0 0 0 0,1-1 0 0 0,0 1 0 0 0,0-1 0 0 0,0 1 0 0 0,0-1 0 0 0,1 0 1 0 0,-1 0-1 0 0,0 0 0 0 0,0 0 0 0 0,1 0 0 0 0,-1 0 0 0 0,1 0 0 0 0,-1-1 0 0 0,5 1 0 0 0,47 1 2595 0 0,-29-2-1872 0 0,82 2 1952 0 0,-81-2-4467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2:35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0 348 0 0,'0'0'10653'0'0,"1"5"-9848"0"0,1 11 367 0 0,0 0 0 0 0,-2 0 0 0 0,0 17 0 0 0,1 39-1270 0 0,0-64-1423 0 0,0 2 790 0 0,2-2-3517 0 0,0-1 2553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2:35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0 536 0 0,'-13'3'2868'0'0,"10"-3"-1971"0"0,1 1 0 0 0,-1-1 1 0 0,1 1-1 0 0,-1 0 0 0 0,1 0 0 0 0,-1 0 0 0 0,1 0 0 0 0,-1 0 0 0 0,-4 4 5297 0 0,7-5-6107 0 0,1 0 0 0 0,-1 0 1 0 0,1 0-1 0 0,0 0 0 0 0,-1 0 1 0 0,1 0-1 0 0,-1 0 0 0 0,1 0 1 0 0,-1 1-1 0 0,1-1 0 0 0,-1 0 1 0 0,1 0-1 0 0,-1 1 0 0 0,1-1 1 0 0,-1 0-1 0 0,1 1 0 0 0,-1-1 1 0 0,0 0-1 0 0,1 1 0 0 0,-1 0 1 0 0,1-1-13 0 0,0 1 1 0 0,-1-1-1 0 0,1 1 0 0 0,0 0 1 0 0,-1-1-1 0 0,1 1 1 0 0,0-1-1 0 0,-1 0 1 0 0,1 1-1 0 0,0-1 0 0 0,0 1 1 0 0,0-1-1 0 0,-1 0 1 0 0,1 0-1 0 0,0 0 0 0 0,1 1 1 0 0,120 8 5243 0 0,-66-6-7221 0 0,0 2-7246 0 0,-46-4 6564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2:36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56 188 0 0,'-21'-13'20780'0'0,"25"13"-20676"0"0,12-1 1060 0 0,0-1 0 0 0,0 0-1 0 0,0-1 1 0 0,17-5 0 0 0,-22 3-749 0 0,36-16-288 0 0,-45 20-1062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7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164 109 372 0 0,'-63'3'2869'0'0,"23"-2"-233"0"0,15 1 2256 0 0,6-1 2216 0 0,2 2 3568 0 0,93-13-8128 0 0,42-6-621 0 0,-102 12-2503 0 0,0 0-1 0 0,-1 0 1 0 0,1-2 0 0 0,-1 0-1 0 0,18-10 1 0 0,-32 16 414 0 0,19-15-2450 0 0,-13 3-960 0 0,-7 11 3125 0 0,0 1 1 0 0,0-1-1 0 0,0 0 0 0 0,0 0 1 0 0,0 1-1 0 0,0-1 1 0 0,-1 0-1 0 0,1 0 0 0 0,0 1 1 0 0,0-1-1 0 0,0 0 0 0 0,-1 1 1 0 0,1-1-1 0 0,0 0 1 0 0,-1 1-1 0 0,1-1 0 0 0,-1 0 1 0 0,-8-12-2158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01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25 132 40 0 0,'-25'-16'15011'0'0,"40"5"-11778"0"0,138-26 3385 0 0,-20 6-4848 0 0,-82 13-900 0 0,4 0-2738 0 0,-41 18-962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01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0 228 0 0,'-8'1'690'0'0,"1"1"0"0"0,-1-1 0 0 0,0 1 0 0 0,1 0 0 0 0,0 1 1 0 0,0 0-1 0 0,-1 0 0 0 0,2 1 0 0 0,-1-1 0 0 0,0 1 0 0 0,1 1 0 0 0,0-1 0 0 0,0 1 0 0 0,-8 8 0 0 0,2 1 619 0 0,1 0 0 0 0,1 1 0 0 0,0 0 0 0 0,1 0 0 0 0,-9 20-1 0 0,9-16-133 0 0,1 1-1 0 0,1 0 0 0 0,-6 24 1 0 0,11-34-603 0 0,0 0 1 0 0,0 1 0 0 0,1-1 0 0 0,1 0 0 0 0,-1 1 0 0 0,2-1 0 0 0,-1 0 0 0 0,5 17 0 0 0,-5-25-503 0 0,1 0 0 0 0,0-1-1 0 0,0 1 1 0 0,0 0 0 0 0,0-1 0 0 0,0 1 0 0 0,1-1-1 0 0,-1 1 1 0 0,0-1 0 0 0,1 0 0 0 0,-1 1 0 0 0,1-1-1 0 0,0 0 1 0 0,-1 0 0 0 0,1 0 0 0 0,0 0 0 0 0,-1-1 0 0 0,1 1-1 0 0,0 0 1 0 0,0-1 0 0 0,0 1 0 0 0,0-1 0 0 0,0 1-1 0 0,2-1 1 0 0,8 1 162 0 0,-1 0 0 0 0,22-1-1 0 0,32-2 224 0 0,82 7 1 0 0,-122-2-376 0 0,0 1 0 0 0,0 0 0 0 0,-1 2 1 0 0,1 1-1 0 0,-1 2 0 0 0,31 14 0 0 0,-50-20-65 0 0,0 0 0 0 0,0 0 0 0 0,0 0 0 0 0,-1 1 0 0 0,1 0 0 0 0,-1 0 0 0 0,0 0-1 0 0,0 0 1 0 0,0 1 0 0 0,-1-1 0 0 0,1 1 0 0 0,-1 0 0 0 0,0 0 0 0 0,-1 1 0 0 0,1-1 0 0 0,-1 0-1 0 0,0 1 1 0 0,0 0 0 0 0,0 5 0 0 0,-1-7-4 0 0,0 1-1 0 0,-1-1 0 0 0,0 1 1 0 0,0-1-1 0 0,0 1 1 0 0,0-1-1 0 0,-1 1 0 0 0,0-1 1 0 0,0 1-1 0 0,0-1 1 0 0,0 0-1 0 0,-1 0 1 0 0,1 1-1 0 0,-1-1 0 0 0,0 0 1 0 0,0-1-1 0 0,-1 1 1 0 0,1 0-1 0 0,-1-1 0 0 0,0 1 1 0 0,0-1-1 0 0,0 0 1 0 0,-1 0-1 0 0,1 0 1 0 0,-5 3-1 0 0,-2 0-10 0 0,0-1 0 0 0,0 0 0 0 0,0-1 0 0 0,-1 0 0 0 0,0 0 0 0 0,0-1 0 0 0,0-1 0 0 0,0 0 0 0 0,0 0 0 0 0,0-1 0 0 0,-1 0 0 0 0,1-1 0 0 0,-12-2 0 0 0,-17-2 0 0 0,-1-2 0 0 0,-47-13 0 0 0,-26-17 0 0 0,68 19 0 0 0,35 14-1850 0 0,16 4-2391 0 0,16 6-3569 0 0,-2-2 4577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02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52 288 0 0,'-27'-8'5666'0'0,"-9"-3"12600"0"0,40 11-17497 0 0,132-13 3803 0 0,-63 9-3354 0 0,-18-3-239 0 0,-4 1-1366 0 0,-17 4-2884 0 0,-33 2 2756 0 0,0 0 1 0 0,0 0-1 0 0,0 0 1 0 0,0 0 0 0 0,0 0-1 0 0,-1 0 1 0 0,1 0-1 0 0,0 0 1 0 0,0 0-1 0 0,0 0 1 0 0,0 1-1 0 0,0-1 1 0 0,0 0-1 0 0,0 1 1 0 0,0-1-1 0 0,0 1 1 0 0,-1-1-1 0 0,1 1 1 0 0,0 0-1 0 0,0-1 1 0 0,-1 1 0 0 0,1 0-1 0 0,0-1 1 0 0,0 2-1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03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1 212 0 0,'0'0'131'0'0,"-45"30"3019"0"0,4 4 4029 0 0,41-33-6950 0 0,-1-1 0 0 0,1 0-1 0 0,-1 1 1 0 0,1-1 0 0 0,-1 1-1 0 0,1-1 1 0 0,-1 1-1 0 0,1-1 1 0 0,0 1 0 0 0,-1-1-1 0 0,1 1 1 0 0,0-1 0 0 0,0 1-1 0 0,0 0 1 0 0,-1-1 0 0 0,1 1-1 0 0,0-1 1 0 0,0 1 0 0 0,0 0-1 0 0,0-1 1 0 0,0 1-1 0 0,0 0 1 0 0,0-1 0 0 0,0 1-1 0 0,0-1 1 0 0,0 1 0 0 0,0 0-1 0 0,0-1 1 0 0,1 1 0 0 0,-1-1-1 0 0,0 2 1 0 0,2-1 63 0 0,-1 0 0 0 0,0 0 1 0 0,0 0-1 0 0,0 0 0 0 0,1 0 0 0 0,-1 0 0 0 0,0 0 1 0 0,1 0-1 0 0,-1-1 0 0 0,1 1 0 0 0,-1 0 0 0 0,2 0 1 0 0,8 2 803 0 0,-1-1 1 0 0,19 3 0 0 0,-26-5-782 0 0,130 8 4632 0 0,-1 1-6981 0 0,-125-8 1494 0 0,10 5-9159 0 0,-15-6 9340 0 0,4 3-2676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03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1 561 656 0 0,'11'42'9759'0'0,"4"4"-4068"0"0,8 12-3170 0 0,1-1 0 0 0,33 54-1 0 0,-42-87-1385 0 0,1 0 0 0 0,18 22 1 0 0,-27-38-723 0 0,0 0 1 0 0,0-1-1 0 0,1 0 1 0 0,-1 0-1 0 0,2-1 1 0 0,-1 0-1 0 0,1 0 1 0 0,16 8-1 0 0,-23-14-380 0 0,0 1-1 0 0,0-1 0 0 0,0 1 1 0 0,0-1-1 0 0,0 1 0 0 0,0-1 1 0 0,0 0-1 0 0,0 0 0 0 0,0 0 1 0 0,0 0-1 0 0,0 0 0 0 0,-1-1 1 0 0,1 1-1 0 0,0 0 0 0 0,0-1 1 0 0,0 0-1 0 0,0 1 0 0 0,0-1 1 0 0,0 0-1 0 0,-1 0 0 0 0,1 0 1 0 0,0 0-1 0 0,-1 0 0 0 0,1 0 1 0 0,-1-1-1 0 0,1 1 0 0 0,-1 0 1 0 0,0-1-1 0 0,1 0 0 0 0,-1 1 1 0 0,0-1-1 0 0,0 1 0 0 0,2-5 1 0 0,1-3 112 0 0,0 0 1 0 0,0 0-1 0 0,0 0 0 0 0,-1-1 1 0 0,2-15-1 0 0,12-80-145 0 0,-5 0 0 0 0,-5 0 0 0 0,-8-137 0 0 0,-2 165 0 0 0,-2-155 0 0 0,5 223-12 0 0,1 1-1 0 0,0-1 1 0 0,0 1-1 0 0,1-1 1 0 0,1 1 0 0 0,3-9-1 0 0,-6 16-65 0 0,0 1 0 0 0,0-1-1 0 0,1 1 1 0 0,-1-1-1 0 0,0 1 1 0 0,1-1 0 0 0,-1 1-1 0 0,0 0 1 0 0,1-1-1 0 0,-1 1 1 0 0,0 0 0 0 0,1-1-1 0 0,-1 1 1 0 0,1 0-1 0 0,-1-1 1 0 0,1 1 0 0 0,-1 0-1 0 0,1 0 1 0 0,-1 0-1 0 0,1-1 1 0 0,-1 1 0 0 0,1 0-1 0 0,-1 0 1 0 0,1 0-1 0 0,-1 0 1 0 0,1 0 0 0 0,-1 0-1 0 0,1 0 1 0 0,-1 0-1 0 0,1 0 1 0 0,0 0 0 0 0,-1 0-1 0 0,1 1 1 0 0,-1-1-1 0 0,1 0 1 0 0,-1 0 0 0 0,1 0-1 0 0,-1 1 1 0 0,0-1-1 0 0,1 0 1 0 0,-1 1 0 0 0,1-1-1 0 0,-1 0 1 0 0,1 1-1 0 0,18 20-3647 0 0,8 24-3679 0 0,-6-9 4317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04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111 216 628 0 0,'-30'54'4121'0'0,"24"-42"-835"0"0,0 0 1 0 0,-1-1 0 0 0,-15 21 0 0 0,21-31-3072 0 0,1-1-1 0 0,0 0 1 0 0,0 1 0 0 0,-1-1 0 0 0,1 0 0 0 0,0 1 0 0 0,-1-1 0 0 0,1 0 0 0 0,0 1 0 0 0,-1-1 0 0 0,1 0 0 0 0,-1 0 0 0 0,1 1 0 0 0,0-1-1 0 0,-1 0 1 0 0,1 0 0 0 0,-1 0 0 0 0,1 0 0 0 0,-1 0 0 0 0,1 1 0 0 0,0-1 0 0 0,-1 0 0 0 0,1 0 0 0 0,-1 0 0 0 0,1 0 0 0 0,-1 0 0 0 0,1 0-1 0 0,-1 0 1 0 0,1-1 0 0 0,-1 1 0 0 0,1 0 0 0 0,0 0 0 0 0,-1 0 0 0 0,0-1-21 0 0,0 0 0 0 0,0 0 0 0 0,0 0 0 0 0,0 0 0 0 0,0 0-1 0 0,0 0 1 0 0,1 0 0 0 0,-1-1 0 0 0,1 1 0 0 0,-1 0 0 0 0,0-2 0 0 0,-8-38 513 0 0,8 40-409 0 0,-1-15-6 0 0,0 1 1 0 0,1 0 0 0 0,1-1 0 0 0,0 1-1 0 0,1 0 1 0 0,1-1 0 0 0,0 1 0 0 0,6-21-1 0 0,-5 29-239 0 0,-1 0 0 0 0,1 0 0 0 0,0 1 0 0 0,0-1-1 0 0,1 1 1 0 0,0 0 0 0 0,0 0 0 0 0,1 1 0 0 0,-1-1-1 0 0,1 1 1 0 0,0 0 0 0 0,1 0 0 0 0,-1 0 0 0 0,1 1-1 0 0,0 0 1 0 0,0 0 0 0 0,0 0 0 0 0,1 1 0 0 0,-1 0-1 0 0,8-2 1 0 0,-1 1-28 0 0,0 1 0 0 0,1 0 0 0 0,-1 1 0 0 0,1 0 0 0 0,0 1 0 0 0,-1 1 0 0 0,1 0-1 0 0,0 1 1 0 0,-1 0 0 0 0,16 4 0 0 0,-21-3-13 0 0,0 0 0 0 0,1 0 0 0 0,-1 0 0 0 0,-1 1 0 0 0,1 1 0 0 0,0-1 0 0 0,-1 1 0 0 0,1 1 0 0 0,-1-1-1 0 0,0 1 1 0 0,-1 0 0 0 0,1 1 0 0 0,-1-1 0 0 0,0 1 0 0 0,-1 1 0 0 0,1-1 0 0 0,6 12 0 0 0,-10-15-21 0 0,0 1 0 0 0,-1-1 1 0 0,1 1-1 0 0,-1-1 0 0 0,0 1 0 0 0,0 0 1 0 0,0 0-1 0 0,-1-1 0 0 0,1 1 0 0 0,-1 0 1 0 0,0 0-1 0 0,0 0 0 0 0,0 0 0 0 0,0 0 1 0 0,-1 0-1 0 0,-1 4 0 0 0,0-3-25 0 0,0 1 1 0 0,0-1-1 0 0,0 0 0 0 0,-1 0 1 0 0,0 0-1 0 0,0 0 0 0 0,-1 0 1 0 0,1-1-1 0 0,-9 8 0 0 0,0-1-38 0 0,0-1 0 0 0,0-1 0 0 0,-1 0 0 0 0,0-1 0 0 0,-1-1 0 0 0,0 0 0 0 0,-17 6 0 0 0,28-12 18 0 0,-1 0-67 0 0,1 1 0 0 0,-1-1 0 0 0,1 1 0 0 0,-1-1 0 0 0,1 1 0 0 0,0 0 0 0 0,0 0 0 0 0,-5 5 0 0 0,7-7-33 0 0,3 2 11 0 0,9 4 0 0 0,0 1-1 0 0,0-2 0 0 0,22 9 0 0 0,10 4 17 0 0,-22-8 113 0 0,12 6 58 0 0,41 27-1 0 0,-66-38 11 0 0,-1 0 0 0 0,0 1 0 0 0,0 0-1 0 0,0 0 1 0 0,-1 0 0 0 0,0 1 0 0 0,0 0-1 0 0,-1 0 1 0 0,1 0 0 0 0,-2 1 0 0 0,5 8-1 0 0,-8-14-21 0 0,-1-1-1 0 0,1 1 1 0 0,-1 0-1 0 0,1-1 1 0 0,-1 1-1 0 0,1 0 1 0 0,-1-1-1 0 0,0 1 1 0 0,0 0-1 0 0,0-1 0 0 0,0 1 1 0 0,0 0-1 0 0,-1-1 1 0 0,1 1-1 0 0,0 0 1 0 0,-1-1-1 0 0,1 1 1 0 0,-1-1-1 0 0,-1 4 0 0 0,0-3 6 0 0,1 0-1 0 0,-1 1 0 0 0,0-1 0 0 0,0 0 0 0 0,0 0 0 0 0,0 0 0 0 0,-1 0 0 0 0,1 0 0 0 0,-1-1 0 0 0,-3 3 0 0 0,-4 1 31 0 0,1-1 0 0 0,-1-1 0 0 0,-1 1 0 0 0,1-2 0 0 0,-11 3 0 0 0,-17 1-284 0 0,-1-1 0 0 0,0-2-1 0 0,-67-3 1 0 0,92-3-178 0 0,9 1-2309 0 0,35-7-11244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04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49 500 0 0,'-1'-3'397'0'0,"1"1"1"0"0,-1-1-1 0 0,1 1 0 0 0,-1 0 0 0 0,0-1 1 0 0,0 1-1 0 0,0 0 0 0 0,0 0 0 0 0,0-1 1 0 0,-3-2 2595 0 0,4 4-2678 0 0,-1 0 0 0 0,0-1 0 0 0,1 1 0 0 0,-1 0-1 0 0,0 0 1 0 0,0 0 0 0 0,0 0 0 0 0,0 0 0 0 0,0 0 0 0 0,0 0 0 0 0,-1 0 0 0 0,1 0 0 0 0,0 0-1 0 0,0 0 1 0 0,-1 1 0 0 0,1-1 0 0 0,0 0 0 0 0,-1 1 0 0 0,1-1 0 0 0,0 1 0 0 0,-1 0 0 0 0,1-1-1 0 0,-1 1 1 0 0,1 0 0 0 0,-1 0 0 0 0,1 0 0 0 0,-1 0 0 0 0,1 0 0 0 0,-1 0 0 0 0,1 1 0 0 0,-1-1-1 0 0,1 0 1 0 0,0 1 0 0 0,-1-1 0 0 0,1 1 0 0 0,0-1 0 0 0,-3 2 0 0 0,-4 5 228 0 0,-1 0-1 0 0,1 0 1 0 0,0 0 0 0 0,1 1 0 0 0,0 0 0 0 0,0 1 0 0 0,1 0-1 0 0,0 0 1 0 0,0 0 0 0 0,1 0 0 0 0,0 1 0 0 0,1 0 0 0 0,0 0-1 0 0,1 0 1 0 0,0 1 0 0 0,0-1 0 0 0,-1 14 0 0 0,4-19-457 0 0,0 0 0 0 0,1 1 0 0 0,-1-1 1 0 0,1 0-1 0 0,0 1 0 0 0,0-1 0 0 0,0 0 1 0 0,1 0-1 0 0,0 0 0 0 0,0 0 0 0 0,0 0 1 0 0,1 0-1 0 0,0 0 0 0 0,0-1 0 0 0,0 1 0 0 0,0-1 1 0 0,1 0-1 0 0,-1 0 0 0 0,1 0 0 0 0,0-1 1 0 0,8 6-1 0 0,-5-4 33 0 0,0 0 0 0 0,1-1 0 0 0,-1 0 0 0 0,1-1 0 0 0,0 0 0 0 0,0 0 0 0 0,0-1 0 0 0,0 0 1 0 0,0 0-1 0 0,1 0 0 0 0,-1-1 0 0 0,0-1 0 0 0,11 0 0 0 0,-4-1-526 0 0,0-1 0 0 0,0-1 0 0 0,-1 0 1 0 0,1-1-1 0 0,14-6 0 0 0,66-33-3258 0 0,-77 34 3294 0 0,-15 7-189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05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86 105 812 0 0,'-1'0'105'0'0,"-50"-8"6061"0"0,20-5 6049 0 0,31 13-12115 0 0,-1 0 1 0 0,1 0-1 0 0,0 0 0 0 0,0-1 0 0 0,0 1 1 0 0,0 0-1 0 0,-1 0 0 0 0,1-1 0 0 0,0 1 0 0 0,0 0 1 0 0,0 0-1 0 0,0-1 0 0 0,0 1 0 0 0,0 0 1 0 0,0 0-1 0 0,0-1 0 0 0,0 1 0 0 0,0 0 0 0 0,0 0 1 0 0,0-1-1 0 0,0 1 0 0 0,0 0 0 0 0,0 0 0 0 0,0-1 1 0 0,0 1-1 0 0,0 0 0 0 0,0-1 0 0 0,0 1 1 0 0,0 0-1 0 0,0 0 0 0 0,1 0 0 0 0,-1-1 0 0 0,8-4 681 0 0,0 0 0 0 0,1 0 0 0 0,-1 1-1 0 0,1 0 1 0 0,0 1 0 0 0,10-3 0 0 0,-7 2-1551 0 0,0 0 1 0 0,-1-1-1 0 0,15-8 0 0 0,-12 2-8944 0 0,-14 4 7097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05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187 314 44 0 0,'-74'-36'2588'0'0,"48"24"2889"0"0,-47-29-1 0 0,72 41-5151 0 0,0-1 0 0 0,1 1 1 0 0,-1-1-1 0 0,0 0 1 0 0,0 1-1 0 0,0-1 0 0 0,0 0 1 0 0,1 0-1 0 0,-1 0 0 0 0,0 0 1 0 0,1 1-1 0 0,-1-1 1 0 0,0 0-1 0 0,1 0 0 0 0,0 0 1 0 0,-1 0-1 0 0,1 0 0 0 0,-1-1 1 0 0,1 1-1 0 0,0 0 1 0 0,0 0-1 0 0,0-2 0 0 0,0 1-69 0 0,0 1-1 0 0,1-1 1 0 0,-1 1 0 0 0,1-1-1 0 0,-1 1 1 0 0,1-1-1 0 0,0 1 1 0 0,0-1-1 0 0,-1 1 1 0 0,1 0-1 0 0,0 0 1 0 0,0-1-1 0 0,1 1 1 0 0,0-1-1 0 0,5-4 391 0 0,1 0-1 0 0,0 0 0 0 0,0 1 1 0 0,11-5-1 0 0,61-27 1612 0 0,122-38 1 0 0,-168 64-2134 0 0,-24 6-124 0 0,14-6 0 0 0,-16 9-534 0 0,-6 1 48 0 0,0 0 1 0 0,0 0-1 0 0,0 0 1 0 0,0 1-1 0 0,0-1 0 0 0,0 0 1 0 0,0 1-1 0 0,0 0 1 0 0,0 0-1 0 0,1-1 0 0 0,-1 1 1 0 0,0 0-1 0 0,0 1 1 0 0,0-1-1 0 0,0 0 1 0 0,0 1-1 0 0,0-1 0 0 0,0 1 1 0 0,0-1-1 0 0,0 1 1 0 0,0 0-1 0 0,0 0 0 0 0,0 0 1 0 0,3 2-1 0 0,1 3-2957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05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0 392 0 0,'24'116'13540'0'0,"-10"-54"-8665"0"0,5 66 1 0 0,-11 173 3999 0 0,-8-270-8666 0 0,1-23-209 0 0,0 2 0 0 0,2 1-48 0 0,-1-11-213 0 0,-2 0 82 0 0,19-10-14966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17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347 238 4196 0 0,'-43'-19'1534'0'0,"-1"1"0"0"0,-1 2 0 0 0,-63-13 0 0 0,1 6 11200 0 0,112 20-9700 0 0,18-4-1222 0 0,34-6-1314 0 0,446-81 3859 0 0,-435 82-4357 0 0,-57 9-78 0 0,-10 2-413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06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47 792 0 0,'2'-46'12325'0'0,"-1"47"-12120"0"0,0 0-1 0 0,0 0 0 0 0,0 0 0 0 0,0 0 1 0 0,0 0-1 0 0,0 0 0 0 0,0 1 1 0 0,0-1-1 0 0,0 0 0 0 0,0 2 1 0 0,-1-2 4 0 0,4 7 412 0 0,0 1 1 0 0,-1 0-1 0 0,0 0 0 0 0,-1 0 1 0 0,0 0-1 0 0,-1 0 0 0 0,2 16 0 0 0,1 8 410 0 0,2 18 769 0 0,1 53 1 0 0,0 0 105 0 0,-3-73-1451 0 0,2 36-3214 0 0,-9-55-389 0 0,-5-7-3800 0 0,-4-4 4431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07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39 1632 0 0,'-98'-12'4397'0'0,"66"6"-282"0"0,-1-2 8188 0 0,38 7-11334 0 0,37-5 255 0 0,1 2 1 0 0,-1 3-1 0 0,81 6 0 0 0,4 0-7953 0 0,-111-9 439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07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0 742 400 0 0,'1'-9'715'0'0,"8"-32"4516"0"0,-9 39-4895 0 0,1 0 0 0 0,-1 0 0 0 0,1 0 0 0 0,0 1 0 0 0,-1-1-1 0 0,1 0 1 0 0,0 1 0 0 0,0-1 0 0 0,1 0 0 0 0,-1 1 0 0 0,0 0-1 0 0,0-1 1 0 0,1 1 0 0 0,-1 0 0 0 0,1-1 0 0 0,-1 1 0 0 0,1 0-1 0 0,2-1 1 0 0,-2 1-13 0 0,1 1 0 0 0,0-1-1 0 0,0 1 1 0 0,0-1 0 0 0,0 1-1 0 0,0 0 1 0 0,0 0 0 0 0,0 1-1 0 0,0-1 1 0 0,-1 0 0 0 0,1 1-1 0 0,0 0 1 0 0,0 0 0 0 0,0 0-1 0 0,-1 0 1 0 0,1 0 0 0 0,0 0 0 0 0,2 2-1 0 0,7 5 548 0 0,-1-1 1 0 0,17 16-1 0 0,-16-13-123 0 0,94 91 2623 0 0,-71-65-1168 0 0,75 59 0 0 0,-108-93-2189 0 0,1 0 175 0 0,0 1 0 0 0,1 0 0 0 0,0-1 0 0 0,-1 0-1 0 0,1 0 1 0 0,0 0 0 0 0,0 0 0 0 0,0 0 0 0 0,1-1 0 0 0,-1 0 0 0 0,0 0 0 0 0,0 0 0 0 0,9 0 0 0 0,14-5-87 0 0,-20-2-71 0 0,-3 3-28 0 0,1-1-2 0 0,-1 0 0 0 0,1-1 0 0 0,-1 1 0 0 0,0-1 0 0 0,0 0 0 0 0,0 0 0 0 0,0 0 0 0 0,-1 0 0 0 0,0-1 0 0 0,3-7 0 0 0,3-9 0 0 0,8-30 0 0 0,-12 35 0 0 0,26-98 0 0 0,-4-2 0 0 0,12-135 0 0 0,-26-62 0 0 0,-13 314-21 0 0,0-1-1 0 0,0 1 1 0 0,0-1-1 0 0,0 1 1 0 0,-1 0-1 0 0,1-1 1 0 0,0 1-1 0 0,0-1 1 0 0,0 1-1 0 0,0 0 1 0 0,0-1-1 0 0,0 1 1 0 0,0-1-1 0 0,1 1 1 0 0,-1-1-1 0 0,0 1 1 0 0,0 0-1 0 0,0-1 1 0 0,0 1-1 0 0,0 0 1 0 0,1-1-1 0 0,-1 1 1 0 0,0-1-1 0 0,0 1 1 0 0,1 0 0 0 0,-1-1-1 0 0,0 1 1 0 0,0 0-1 0 0,1 0 1 0 0,-1-1-1 0 0,0 1 1 0 0,1 0-1 0 0,-1 0 1 0 0,1-1-1 0 0,-1 1 1 0 0,0 0-1 0 0,1 0 1 0 0,-1 0-1 0 0,0 0 1 0 0,1 0-1 0 0,-1 0 1 0 0,1 0-1 0 0,-1-1 1 0 0,1 1-1 0 0,-1 0 1 0 0,0 0-1 0 0,2 1 1 0 0,12 7-1845 0 0,-13-8 1581 0 0,12 10-2065 0 0,-1 0 0 0 0,19 20 0 0 0,-5-5-755 0 0,8 7-224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07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82 324 752 0 0,'-23'26'2413'0'0,"2"-3"1975"0"0,-2-2 9171 0 0,22-22-13444 0 0,0 1 1 0 0,1 0-1 0 0,-1-1 0 0 0,0 1 1 0 0,1-1-1 0 0,-1 1 0 0 0,1-1 1 0 0,-1 1-1 0 0,1-1 0 0 0,-1 0 1 0 0,1 1-1 0 0,-1-1 0 0 0,1 1 1 0 0,0-1-1 0 0,-1 0 0 0 0,1 0 1 0 0,0 1-1 0 0,-1-1 1 0 0,1 0-1 0 0,0 1 0 0 0,0-2 1 0 0,-4-18 1507 0 0,3 1-1243 0 0,2 0-1 0 0,0-1 1 0 0,1 1-1 0 0,1 0 1 0 0,0 0 0 0 0,2 0-1 0 0,0 1 1 0 0,2 0-1 0 0,-1 0 1 0 0,2 0 0 0 0,1 1-1 0 0,0 0 1 0 0,20-27-1 0 0,-24 37-289 0 0,1 1 0 0 0,0-1 0 0 0,1 1 0 0 0,-1 0 0 0 0,1 1 0 0 0,0 0 0 0 0,1 0-1 0 0,-1 0 1 0 0,1 1 0 0 0,0 0 0 0 0,0 1 0 0 0,15-5 0 0 0,-19 7-51 0 0,1 0 0 0 0,-1 0-1 0 0,1 0 1 0 0,-1 0 0 0 0,1 1 0 0 0,0 0 0 0 0,-1 0 0 0 0,1 0 0 0 0,0 1 0 0 0,-1 0 0 0 0,1 0-1 0 0,-1 0 1 0 0,1 0 0 0 0,-1 1 0 0 0,1-1 0 0 0,-1 1 0 0 0,0 0 0 0 0,0 0 0 0 0,0 1 0 0 0,0-1 0 0 0,0 1-1 0 0,0 0 1 0 0,-1 0 0 0 0,0 0 0 0 0,4 5 0 0 0,-5-6-66 0 0,0 1-1 0 0,-1-1 1 0 0,1 0 0 0 0,-1 1-1 0 0,0-1 1 0 0,1 1 0 0 0,-1 0 0 0 0,0-1-1 0 0,-1 1 1 0 0,1 0 0 0 0,0-1-1 0 0,-1 1 1 0 0,0 0 0 0 0,0 0-1 0 0,1 0 1 0 0,-2-1 0 0 0,1 1-1 0 0,0 0 1 0 0,0 0 0 0 0,-1 0-1 0 0,0-1 1 0 0,1 1 0 0 0,-1 0 0 0 0,0-1-1 0 0,0 1 1 0 0,-1-1 0 0 0,1 1-1 0 0,0-1 1 0 0,-3 3 0 0 0,-5 7-214 0 0,0 0 0 0 0,-1-1 0 0 0,0-1 1 0 0,-16 14-1 0 0,10-10 91 0 0,16-14 118 0 0,-1 1 0 0 0,1-1 0 0 0,-1 1 0 0 0,1-1 0 0 0,-1 1 0 0 0,1-1 0 0 0,0 1 0 0 0,-1-1 0 0 0,1 1 0 0 0,0 0 0 0 0,0-1 0 0 0,-1 1 0 0 0,1-1 0 0 0,0 1 0 0 0,0 0 0 0 0,0-1 0 0 0,0 1 0 0 0,0 0 0 0 0,0-1 0 0 0,0 1 0 0 0,0 0 0 0 0,0-1 0 0 0,0 1 0 0 0,0-1 0 0 0,0 1 0 0 0,1 0 0 0 0,-1-1 0 0 0,0 1 0 0 0,0-1 0 0 0,1 1 0 0 0,-1 0 0 0 0,0-1 0 0 0,1 1 0 0 0,-1-1 0 0 0,0 1 0 0 0,1-1 0 0 0,-1 1 0 0 0,1-1 0 0 0,-1 1 0 0 0,1-1 0 0 0,-1 0 0 0 0,1 1 0 0 0,-1-1 0 0 0,2 1 0 0 0,30 17-199 0 0,-27-16 91 0 0,38 18-102 0 0,69 35 90 0 0,-96-45 208 0 0,0 0 0 0 0,-1 1 1 0 0,0 0-1 0 0,21 22 0 0 0,-34-31-25 0 0,0 0-1 0 0,0 0 1 0 0,0 0-1 0 0,-1 0 1 0 0,1 0-1 0 0,0 1 1 0 0,-1-1-1 0 0,0 1 1 0 0,1-1-1 0 0,-1 1 1 0 0,0-1 0 0 0,0 1-1 0 0,-1 0 1 0 0,1-1-1 0 0,-1 1 1 0 0,1 0-1 0 0,-1 0 1 0 0,0 0-1 0 0,0-1 1 0 0,0 1 0 0 0,0 0-1 0 0,0 0 1 0 0,-2 4-1 0 0,1-3 7 0 0,-1-1 1 0 0,0 0-1 0 0,0 0 0 0 0,0 0 0 0 0,0 0 1 0 0,0 0-1 0 0,-1 0 0 0 0,1 0 0 0 0,-1-1 1 0 0,0 1-1 0 0,0-1 0 0 0,1 0 0 0 0,-2 1 0 0 0,1-1 1 0 0,0-1-1 0 0,0 1 0 0 0,-5 1 0 0 0,-16 7 60 0 0,-1-1 0 0 0,-1-2 0 0 0,1 0 0 0 0,-29 2 0 0 0,-104 5-188 0 0,84-9-281 0 0,-16 0-3139 0 0,129-3-9960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08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36 472 0 0,'-1'-5'1133'0'0,"-1"1"0"0"0,1-1 0 0 0,-1 1 0 0 0,1-1 0 0 0,-5-6 1250 0 0,5 11-2242 0 0,1-1-1 0 0,-1 1 1 0 0,0 0-1 0 0,1 0 1 0 0,-1 0-1 0 0,0 0 1 0 0,1 0-1 0 0,-1 0 1 0 0,0 0-1 0 0,1 0 1 0 0,-1 0-1 0 0,0 0 0 0 0,1 0 1 0 0,-1 0-1 0 0,1 0 1 0 0,-1 0-1 0 0,0 0 1 0 0,1 1-1 0 0,-1-1 1 0 0,0 0-1 0 0,1 0 1 0 0,-1 1-1 0 0,1-1 1 0 0,-1 0-1 0 0,1 1 1 0 0,-1-1-1 0 0,1 1 1 0 0,-1-1-1 0 0,1 1 1 0 0,-1-1-1 0 0,0 2 1 0 0,-17 15 2566 0 0,13-11-2152 0 0,0 0 0 0 0,1 0 0 0 0,0 1 0 0 0,0-1 0 0 0,1 1 0 0 0,0 0-1 0 0,0 1 1 0 0,-3 11 0 0 0,3-5 389 0 0,0-1 0 0 0,1 1-1 0 0,-1 28 1 0 0,3-30-535 0 0,1-1-1 0 0,0 1 1 0 0,1 0-1 0 0,1-1 0 0 0,-1 1 1 0 0,2-1-1 0 0,0 0 1 0 0,0 0-1 0 0,1 0 1 0 0,8 13-1 0 0,-10-18-267 0 0,1 0 0 0 0,0 0 0 0 0,1-1 1 0 0,-1 1-1 0 0,1-1 0 0 0,0 0 0 0 0,1 0 0 0 0,-1 0 0 0 0,1-1 0 0 0,0 0 0 0 0,0 0 0 0 0,0-1 0 0 0,1 1 0 0 0,-1-2 1 0 0,1 1-1 0 0,0 0 0 0 0,13 2 0 0 0,-9-4-239 0 0,0 0-1 0 0,0-1 1 0 0,-1 0 0 0 0,1 0 0 0 0,0-2-1 0 0,0 1 1 0 0,0-1 0 0 0,-1-1 0 0 0,1 0-1 0 0,12-5 1 0 0,-7 1-1780 0 0,28-15 1 0 0,11-15-8520 0 0,-47 31 7606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08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51 524 0 0,'-4'-1'1344'0'0,"0"1"-766"0"0,-29-3 4092 0 0,21 2 530 0 0,2 0 3441 0 0,11 1-8541 0 0,0 0 0 0 0,0 0 1 0 0,-1 0-1 0 0,1 0 1 0 0,0-1-1 0 0,0 1 0 0 0,0 0 1 0 0,0 0-1 0 0,0-1 0 0 0,0 1 1 0 0,0 0-1 0 0,-1-1 1 0 0,1 1-1 0 0,0-1 0 0 0,0 1 1 0 0,1-1-1 0 0,13-7 989 0 0,32-3 1091 0 0,7-2-4292 0 0,-22 5-6901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09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152 212 392 0 0,'-23'-7'895'0'0,"-43"-14"4037"0"0,59 18-3277 0 0,-1-1 0 0 0,1 1 0 0 0,-1-1 1 0 0,1-1-1 0 0,-12-9 0 0 0,18 13-1380 0 0,1 1 1 0 0,-1-1-1 0 0,1 0 0 0 0,-1 1 0 0 0,1-1 1 0 0,-1 0-1 0 0,1 1 0 0 0,-1-1 0 0 0,1 0 0 0 0,0 0 1 0 0,-1 0-1 0 0,1 1 0 0 0,0-1 0 0 0,0 0 1 0 0,-1 0-1 0 0,1 0 0 0 0,0 0 0 0 0,0 0 1 0 0,0 1-1 0 0,0-1 0 0 0,0 0 0 0 0,0 0 1 0 0,1 0-1 0 0,-1 0 0 0 0,0 0 0 0 0,1-1 0 0 0,10-17 3244 0 0,-9 16-4173 0 0,2-2 985 0 0,1 0 1 0 0,0 1-1 0 0,-1 0 1 0 0,1 0-1 0 0,1 0 1 0 0,-1 0-1 0 0,1 1 0 0 0,-1 0 1 0 0,1 0-1 0 0,0 1 1 0 0,12-4-1 0 0,-4 0 266 0 0,-6 3-479 0 0,18-7 289 0 0,-1 0 1 0 0,2 2-1 0 0,47-8 0 0 0,-74 16-407 0 0,7-2-197 0 0,1 1 0 0 0,0 0 1 0 0,-1 0-1 0 0,1 1 0 0 0,0 0 0 0 0,-1 0 1 0 0,1 1-1 0 0,11 2 0 0 0,28 24-10312 0 0,-26-16 6996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09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1 264 0 0,'0'1'293'0'0,"0"-1"0"0"0,1 1 0 0 0,-1-1 0 0 0,1 1 0 0 0,-1-1 0 0 0,1 1 0 0 0,-1-1 0 0 0,1 1 0 0 0,-1-1 0 0 0,1 1 0 0 0,-1-1 0 0 0,1 1 0 0 0,0-1 0 0 0,-1 0 0 0 0,1 0 0 0 0,0 1 0 0 0,-1-1 0 0 0,1 0 0 0 0,0 0 0 0 0,-1 0 0 0 0,1 1 0 0 0,0-1 0 0 0,0 0 0 0 0,22 0 3382 0 0,-15-1-2935 0 0,140 8 8070 0 0,-132-5-8161 0 0,-1 1 1 0 0,1 0-1 0 0,-1 1 0 0 0,0 0 1 0 0,0 1-1 0 0,-1 1 0 0 0,20 11 1 0 0,-29-15-466 0 0,-1 1-1 0 0,0 0 1 0 0,0 0 0 0 0,0 0 0 0 0,0 0 0 0 0,-1 1 0 0 0,1 0 0 0 0,-1-1 0 0 0,0 1-1 0 0,0 1 1 0 0,0-1 0 0 0,0 0 0 0 0,-1 1 0 0 0,4 7 0 0 0,-5-7-73 0 0,0-1 0 0 0,-1 1 1 0 0,1-1-1 0 0,-1 1 0 0 0,0 0 1 0 0,0-1-1 0 0,-1 1 0 0 0,1-1 1 0 0,-1 1-1 0 0,0-1 0 0 0,0 1 1 0 0,0-1-1 0 0,-1 0 0 0 0,1 0 1 0 0,-1 1-1 0 0,0-1 0 0 0,-4 5 0 0 0,-6 9 83 0 0,0 0-1 0 0,-1-1 0 0 0,-28 27 0 0 0,-55 42 890 0 0,14-14-649 0 0,81-70-434 0 0,-1-1 0 0 0,1 1 0 0 0,-1-1 0 0 0,1 1 0 0 0,-1-1 0 0 0,1 1 0 0 0,0 0 0 0 0,-1 0 0 0 0,1-1 0 0 0,0 1 0 0 0,1 0 0 0 0,-1 0 0 0 0,0 0 0 0 0,0 0 0 0 0,1 0 0 0 0,-1 1 0 0 0,1-1 0 0 0,0 0 0 0 0,-1 0 0 0 0,1 0 0 0 0,0 0 0 0 0,0 0 0 0 0,1 3 0 0 0,0-3 0 0 0,0 0 0 0 0,0 1 0 0 0,0-1 0 0 0,1 0 0 0 0,-1 0 0 0 0,1 0 0 0 0,0 0 0 0 0,-1 0 0 0 0,1 0 0 0 0,0 0 0 0 0,0-1 0 0 0,0 1 0 0 0,0-1 0 0 0,0 1 0 0 0,1-1 0 0 0,-1 0 0 0 0,0 0 0 0 0,1 0 0 0 0,2 1 0 0 0,21 7 0 0 0,1-1 0 0 0,0-1 0 0 0,0-2 0 0 0,0-1 0 0 0,1-1 0 0 0,0-1 0 0 0,-1-1 0 0 0,1-2 0 0 0,0-1 0 0 0,-1-1 0 0 0,33-7 0 0 0,-35 8-11744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09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20 732 0 0,'-9'-19'14467'0'0,"2"47"-11466"0"0,-4 40 0 0 0,7-32-1707 0 0,3 0-1 0 0,0 0 1 0 0,3 0 0 0 0,9 62-1 0 0,-9-89-1290 0 0,0-1-1 0 0,0 1 1 0 0,1-1 0 0 0,0 0-1 0 0,1 0 1 0 0,5 10-1 0 0,0-5-3579 0 0,1 0-3316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10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123 113 192 0 0,'-28'-7'1204'0'0,"-25"-6"3022"0"0,49 11-3215 0 0,0 1 1 0 0,0-1-1 0 0,0 1 1 0 0,0-1-1 0 0,0 0 1 0 0,1 0-1 0 0,-1-1 1 0 0,-5-4-1 0 0,9 7-838 0 0,0-1 0 0 0,0 1-1 0 0,-1 0 1 0 0,1-1 0 0 0,0 1-1 0 0,0-1 1 0 0,0 1 0 0 0,0 0-1 0 0,0-1 1 0 0,0 1 0 0 0,0-1-1 0 0,0 1 1 0 0,0-1 0 0 0,0 1-1 0 0,0 0 1 0 0,0-1 0 0 0,0 1-1 0 0,0-1 1 0 0,0 1 0 0 0,1-1-1 0 0,-1 1 1 0 0,0 0 0 0 0,0-1-1 0 0,0 1 1 0 0,1 0 0 0 0,-1-1-1 0 0,0 1 1 0 0,0-1 0 0 0,1 1-1 0 0,-1 0 1 0 0,0 0 0 0 0,1-1-1 0 0,-1 1 1 0 0,1-1 0 0 0,12-8 1597 0 0,-13 8-1876 0 0,11-4 602 0 0,1-1-1 0 0,-1 1 1 0 0,1 1 0 0 0,0 1 0 0 0,0-1 0 0 0,0 2 0 0 0,1 0 0 0 0,13-1 0 0 0,-11 1-158 0 0,35-4 197 0 0,82 1-1 0 0,-8 14-7272 0 0,-92-6 3142 0 0,1-4 516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34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15 52 0 0,'-13'-13'5040'0'0,"13"13"-4793"0"0,0 0 0 0 0,-1 0 0 0 0,1 0 0 0 0,0 0 0 0 0,0-1 0 0 0,-1 1-1 0 0,1 0 1 0 0,0 0 0 0 0,-1 0 0 0 0,1 0 0 0 0,-1 0 0 0 0,1 0 0 0 0,0 0 0 0 0,-1 0-1 0 0,1 0 1 0 0,0 0 0 0 0,-1 0 0 0 0,1 0 0 0 0,0 0 0 0 0,-1 0 0 0 0,1 0 0 0 0,0 8 159 0 0,1-1 0 0 0,0 0 0 0 0,0 0 0 0 0,1 0 0 0 0,0 0 0 0 0,0 0 0 0 0,0 0 0 0 0,1-1 0 0 0,0 1 0 0 0,8 12 0 0 0,6 7 458 0 0,24 29 0 0 0,-19-29-425 0 0,0-1 1 0 0,2-1-1 0 0,1-2 0 0 0,1 0 0 0 0,1-1 1 0 0,1-2-1 0 0,0-1 0 0 0,32 14 0 0 0,-7-4 131 0 0,1-3-1 0 0,1-3 1 0 0,110 30-1 0 0,-76-32 74 0 0,1-4 0 0 0,95 4 0 0 0,116-23 508 0 0,60-33 53 0 0,-314 28-996 0 0,0-2-1 0 0,-1-3 1 0 0,-1-1 0 0 0,0-2 0 0 0,61-32-1 0 0,-88 38-70 0 0,0-1 0 0 0,-1-1 0 0 0,0 0 0 0 0,-1-1 0 0 0,29-30 0 0 0,-36 32 30 0 0,0 1-1 0 0,-1-2 1 0 0,0 1 0 0 0,-1-1 0 0 0,0 0 0 0 0,-1-1-1 0 0,-1 1 1 0 0,0-1 0 0 0,6-26 0 0 0,-2-21-640 0 0,-9 59-56 0 0,7 23-14317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10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65 257 9213 0 0,'-9'-8'2981'0'0,"-31"-32"5762"0"0,39 38-8421 0 0,-1 0 1 0 0,0 0-1 0 0,1 0 1 0 0,0-1-1 0 0,-1 1 1 0 0,1 0-1 0 0,0-1 1 0 0,0 1-1 0 0,0-1 1 0 0,0 1-1 0 0,1-1 1 0 0,-1 1-1 0 0,1-1 1 0 0,-1 0-1 0 0,1 1 1 0 0,0-1-1 0 0,0-3 1 0 0,1 3-200 0 0,0 1 1 0 0,0 0 0 0 0,0 0-1 0 0,0 0 1 0 0,0 0 0 0 0,0 0-1 0 0,0 0 1 0 0,1 1 0 0 0,-1-1 0 0 0,1 0-1 0 0,-1 1 1 0 0,1-1 0 0 0,0 1-1 0 0,-1-1 1 0 0,1 1 0 0 0,0 0-1 0 0,4-2 1 0 0,39-16 621 0 0,-34 16-511 0 0,35-12 530 0 0,93-16 1 0 0,51 5 367 0 0,47-7-1382 0 0,-220 31-1105 0 0,-25 11 826 0 0,-6 4 494 0 0,3 0 68 0 0,1 0 1 0 0,1 0-1 0 0,0 1 0 0 0,1 0 1 0 0,0 1-1 0 0,1 0 1 0 0,-7 21-1 0 0,3-1 264 0 0,2 0-1 0 0,-6 45 1 0 0,12-47-172 0 0,0 0 1 0 0,3 0-1 0 0,0 0 1 0 0,10 63-1 0 0,40 128 405 0 0,-42-190-516 0 0,-2-13-14 0 0,-1 1 0 0 0,-2-1 0 0 0,2 27 0 0 0,-5-47 0 0 0,0 0 0 0 0,0 0 0 0 0,0 1 0 0 0,0-1 0 0 0,-1 0 0 0 0,1 0 0 0 0,0 0 0 0 0,-1 0 0 0 0,1 0 0 0 0,-1 0 0 0 0,1 0 0 0 0,-1 0 0 0 0,1 0 0 0 0,-1 0 0 0 0,0 0 0 0 0,1 0 0 0 0,-1 0 0 0 0,0 0 0 0 0,0 0 0 0 0,0-1 0 0 0,0 1 0 0 0,0 0 0 0 0,1-1 0 0 0,-1 1 0 0 0,-1 0 0 0 0,0 0 0 0 0,-21 4 0 0 0,23-5 0 0 0,-93 2 0 0 0,-35 4 0 0 0,119-4 0 0 0,32 6 0 0 0,10-4 0 0 0,49 0 0 0 0,-24-2 0 0 0,-37-1 0 0 0,53 4-116 0 0,0-3 1 0 0,92-9 0 0 0,-118-2-3958 0 0,-1-3-5683 0 0,-31 6 6569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11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88 132 0 0,'0'-6'1174'0'0,"0"0"0"0"0,-1 0 0 0 0,0 0 1 0 0,0 0-1 0 0,0 0 0 0 0,-1 0 0 0 0,-4-8 0 0 0,1-1 2972 0 0,5 14-3938 0 0,-1 0 0 0 0,1 0 0 0 0,-1 0-1 0 0,1 0 1 0 0,-1 0 0 0 0,1 0 0 0 0,-1 1-1 0 0,0-1 1 0 0,1 0 0 0 0,-1 0 0 0 0,0 1-1 0 0,0-1 1 0 0,1 0 0 0 0,-1 1 0 0 0,0-1-1 0 0,0 1 1 0 0,0-1 0 0 0,0 1 0 0 0,0-1-1 0 0,0 1 1 0 0,0 0 0 0 0,0-1 0 0 0,0 1 0 0 0,0 0-1 0 0,0 0 1 0 0,0 0 0 0 0,0 0 0 0 0,0 0-1 0 0,0 0 1 0 0,0 0 0 0 0,0 0 0 0 0,-1 0-1 0 0,-1 1 158 0 0,0-1 0 0 0,1 1 0 0 0,-1 0 0 0 0,0 0 0 0 0,1 0 0 0 0,-1 0 0 0 0,1 0 0 0 0,-1 1 0 0 0,-3 1 0 0 0,-2 5-17 0 0,0-1 1 0 0,1 1-1 0 0,0 0 0 0 0,0 1 1 0 0,0-1-1 0 0,1 1 1 0 0,1 1-1 0 0,-1-1 0 0 0,2 1 1 0 0,-1 0-1 0 0,1 0 1 0 0,-4 17-1 0 0,7-21-186 0 0,-1 0 1 0 0,1-1-1 0 0,1 1 1 0 0,-1 0-1 0 0,1 0 1 0 0,0 0-1 0 0,0 0 1 0 0,1 0-1 0 0,-1 0 0 0 0,1-1 1 0 0,1 1-1 0 0,-1 0 1 0 0,1 0-1 0 0,0-1 1 0 0,0 1-1 0 0,1-1 0 0 0,-1 0 1 0 0,1 0-1 0 0,1 0 1 0 0,-1 0-1 0 0,1 0 1 0 0,-1-1-1 0 0,1 1 1 0 0,8 6-1 0 0,0-3-162 0 0,0 0 0 0 0,0 0 0 0 0,1-1 0 0 0,0-1 0 0 0,1 0 0 0 0,-1-1 0 0 0,1 0 0 0 0,0-1 0 0 0,0 0 0 0 0,16 1 0 0 0,-13-3 0 0 0,1-1 0 0 0,-1 0 0 0 0,0-1 0 0 0,0-1 0 0 0,1 0 0 0 0,-1-2 0 0 0,0 0 0 0 0,20-6 0 0 0,-28 5-1494 0 0,0 1 1 0 0,-1-1-1 0 0,16-11 0 0 0,-22 10-2834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11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75 760 0 0,'-53'-11'4975'0'0,"19"4"12011"0"0,36 6-16724 0 0,1 1 1 0 0,-1-1 0 0 0,1 1-1 0 0,-1-1 1 0 0,1 0 0 0 0,-1 0-1 0 0,5-3 1 0 0,-5 3-133 0 0,1 0-1 0 0,-1 0 1 0 0,1-1 0 0 0,-1 2 0 0 0,1-1-1 0 0,0 0 1 0 0,-1 0 0 0 0,1 1-1 0 0,3-1 1 0 0,114-16 4826 0 0,-44 0-6433 0 0,-67 15-96 0 0,-1 0-1115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11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157 165 580 0 0,'-39'-14'1352'0'0,"-18"-6"2547"0"0,6-4 4226 0 0,50 24-7902 0 0,1-1-1 0 0,-1 1 1 0 0,0 0-1 0 0,1-1 1 0 0,-1 1 0 0 0,1 0-1 0 0,-1-1 1 0 0,1 1 0 0 0,-1-1-1 0 0,1 1 1 0 0,-1-1 0 0 0,1 1-1 0 0,0-1 1 0 0,-1 0-1 0 0,1 1 1 0 0,0-1 0 0 0,-1 1-1 0 0,1-1 1 0 0,0 0 0 0 0,0 1-1 0 0,-1-1 1 0 0,1 0-1 0 0,0 1 1 0 0,0-1 0 0 0,0 0-1 0 0,0 1 1 0 0,0-1 0 0 0,0 0-1 0 0,0 1 1 0 0,0-1-1 0 0,0 0 1 0 0,1 1 0 0 0,-1-1-1 0 0,0 0 1 0 0,0 1 0 0 0,0-1-1 0 0,1 1 1 0 0,-1-1 0 0 0,0 0-1 0 0,1 1 1 0 0,-1-1-1 0 0,1 1 1 0 0,0-1 0 0 0,1-2 160 0 0,0 0 1 0 0,0 1 0 0 0,1 0-1 0 0,-1 0 1 0 0,1 0 0 0 0,0 0-1 0 0,-1 0 1 0 0,7-3-1 0 0,21-7 412 0 0,1 2 0 0 0,0 0-1 0 0,1 2 1 0 0,0 2 0 0 0,0 0-1 0 0,39 0 1 0 0,-67 6-819 0 0,49-1-1763 0 0,-49 1 1561 0 0,-1 1-1 0 0,0-1 0 0 0,1 1 1 0 0,-1-1-1 0 0,1 1 0 0 0,-1 0 1 0 0,0 0-1 0 0,0 0 0 0 0,0 1 0 0 0,0-1 1 0 0,0 1-1 0 0,0 0 0 0 0,4 2 1 0 0,14 14-7847 0 0,-10-9 4696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12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2 732 0 0,'3'5'6891'0'0,"-3"-5"-6734"0"0,0 0-1 0 0,0 0 0 0 0,1 1 1 0 0,25-5 4222 0 0,0 1 1 0 0,41 2-1 0 0,-56 2-3668 0 0,1-1 0 0 0,-1 2 0 0 0,1 0-1 0 0,-1 0 1 0 0,0 1 0 0 0,0 0 0 0 0,0 1 0 0 0,15 8 0 0 0,-24-11-670 0 0,0 0 0 0 0,0 0 0 0 0,-1 0 0 0 0,1 0 0 0 0,0 0 0 0 0,-1 0 0 0 0,1 1 0 0 0,-1-1 1 0 0,1 1-1 0 0,-1-1 0 0 0,0 1 0 0 0,0 0 0 0 0,1-1 0 0 0,-1 1 0 0 0,0 0 0 0 0,-1 0 1 0 0,1 0-1 0 0,0-1 0 0 0,0 1 0 0 0,-1 0 0 0 0,1 0 0 0 0,-1 4 0 0 0,0-3 85 0 0,0 0 1 0 0,-1 0-1 0 0,1 1 0 0 0,-1-1 1 0 0,0 0-1 0 0,0 0 0 0 0,0 0 1 0 0,0 0-1 0 0,-1 0 0 0 0,1 0 0 0 0,-1 0 1 0 0,-3 4-1 0 0,-7 7 352 0 0,1-1-1 0 0,-1-1 1 0 0,-1 0-1 0 0,-16 11 1 0 0,27-21-471 0 0,-23 17-7 0 0,5-4 0 0 0,0 1 0 0 0,1 1 0 0 0,-25 28 0 0 0,43-42 0 0 0,-1-1 0 0 0,1 0 0 0 0,-1 0 0 0 0,1 1 0 0 0,0-1 0 0 0,0 1 0 0 0,0-1 0 0 0,0 1 0 0 0,1-1 0 0 0,-2 5 0 0 0,4 3 0 0 0,0-6 0 0 0,1-1 0 0 0,-1 1 0 0 0,1-1 0 0 0,0 0 0 0 0,0 0 0 0 0,0 0 0 0 0,0 0 0 0 0,1-1 0 0 0,-1 1 0 0 0,1-1 0 0 0,-1 0 0 0 0,1 0 0 0 0,0 0 0 0 0,0-1 0 0 0,0 1 0 0 0,0-1 0 0 0,0 0 0 0 0,0 0 0 0 0,8 1 0 0 0,11 1 0 0 0,0-1 0 0 0,31 0 0 0 0,-22-2-252 0 0,0-2 0 0 0,58-11-1 0 0,-77 13-4267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12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75 444 0 0,'-18'-3'1926'0'0,"-24"-2"4818"0"0,39 5-5914 0 0,0 0 1 0 0,0 0 0 0 0,0 1-1 0 0,0-1 1 0 0,0 1 0 0 0,1-1-1 0 0,-1 1 1 0 0,0 0-1 0 0,0 0 1 0 0,1 1 0 0 0,-1-1-1 0 0,-3 3 2168 0 0,24-4-720 0 0,-14 0-2079 0 0,-1 0-1 0 0,0 0 1 0 0,1 0 0 0 0,-1 0 0 0 0,0-1 0 0 0,1 1 0 0 0,-1-1 0 0 0,0 0 0 0 0,1 0 0 0 0,-1 0 0 0 0,0 0 0 0 0,0 0-1 0 0,0-1 1 0 0,0 0 0 0 0,3-1 0 0 0,-6 2-152 0 0,1 1 0 0 0,0 0 0 0 0,-1-1 1 0 0,1 1-1 0 0,-1 0 0 0 0,1-1 0 0 0,-1 1 0 0 0,1-1 0 0 0,-1 1 0 0 0,0-1 0 0 0,1 1 0 0 0,-1-1 0 0 0,1 1 0 0 0,-1-1 0 0 0,0 0 0 0 0,0 1 1 0 0,1-1-1 0 0,-1 1 0 0 0,0-1 0 0 0,0 0 0 0 0,0 1 0 0 0,1-1 0 0 0,-1 0 0 0 0,0 1 0 0 0,0-1 0 0 0,0 0 0 0 0,0 1 0 0 0,0-1 0 0 0,-1 0 1 0 0,1-1-1 0 0,-1 1 22 0 0,0-1 0 0 0,0 1 1 0 0,0-1-1 0 0,0 1 1 0 0,0-1-1 0 0,0 1 1 0 0,-1-1-1 0 0,1 1 0 0 0,-1 0 1 0 0,1 0-1 0 0,-2-2 1 0 0,-6-2 29 0 0,0 0 1 0 0,0 1-1 0 0,-12-5 1 0 0,8 5-2450 0 0,28 16-8956 0 0,2-5 8465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13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0 116 112 0 0,'4'-31'2415'0'0,"5"-41"7895"0"0,-9 71-10085 0 0,0 1-1 0 0,0-1 0 0 0,0 1 1 0 0,1-1-1 0 0,-1 1 0 0 0,0-1 1 0 0,0 1-1 0 0,0-1 0 0 0,0 1 1 0 0,0-1-1 0 0,1 1 1 0 0,-1-1-1 0 0,0 1 0 0 0,0-1 1 0 0,1 1-1 0 0,-1 0 0 0 0,0-1 1 0 0,1 1-1 0 0,-1-1 0 0 0,0 1 1 0 0,1 0-1 0 0,-1-1 1 0 0,1 1-1 0 0,-1 0 0 0 0,1 0 1 0 0,-1-1-1 0 0,1 1 0 0 0,-1 0 1 0 0,1 0-1 0 0,0-1 0 0 0,-1 2-25 0 0,1-1-1 0 0,0 0 0 0 0,0 1 1 0 0,0-1-1 0 0,0 0 0 0 0,-1 1 0 0 0,1-1 1 0 0,0 1-1 0 0,0-1 0 0 0,-1 1 1 0 0,1-1-1 0 0,0 1 0 0 0,-1 0 0 0 0,1-1 1 0 0,0 2-1 0 0,19 31 2249 0 0,-12-6-1532 0 0,-1 0 0 0 0,-2 0 0 0 0,0 1 1 0 0,-2-1-1 0 0,1 48 0 0 0,1 11 905 0 0,-5-76-1850 0 0,2 0 0 0 0,-1-1 0 0 0,1 1 0 0 0,0-1 0 0 0,1 1-1 0 0,0-1 1 0 0,7 14 0 0 0,-9-22-205 0 0,0 0-1 0 0,1 0 0 0 0,-1 0 0 0 0,0 1 0 0 0,0-1 0 0 0,1 0 1 0 0,-1-1-1 0 0,1 1 0 0 0,-1 0 0 0 0,1 0 0 0 0,-1-1 1 0 0,1 1-1 0 0,0 0 0 0 0,-1-1 0 0 0,1 0 0 0 0,0 1 1 0 0,1-1-1 0 0,33 2-8198 0 0,-29-2 6092 0 0,11 0-651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13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425 153 608 0 0,'1'-5'752'0'0,"1"0"-1"0"0,-1 1 1 0 0,0-1-1 0 0,-1 0 1 0 0,1 0-1 0 0,-1 0 1 0 0,0 0-1 0 0,0 0 1 0 0,0 0 0 0 0,-1 0-1 0 0,0 1 1 0 0,0-1-1 0 0,-1-5 1 0 0,0 6-394 0 0,0 1 0 0 0,0-1-1 0 0,0 1 1 0 0,0-1 0 0 0,-1 1 0 0 0,1 0 0 0 0,-1 0 0 0 0,0 0 0 0 0,0 0 0 0 0,0 0-1 0 0,0 1 1 0 0,-1-1 0 0 0,1 1 0 0 0,-1 0 0 0 0,1 0 0 0 0,-6-2 0 0 0,-3-1 170 0 0,-1 0 0 0 0,-1 0 0 0 0,1 2 0 0 0,-1 0 0 0 0,1 0 0 0 0,-1 1 1 0 0,0 1-1 0 0,0 0 0 0 0,0 1 0 0 0,0 0 0 0 0,-17 3 0 0 0,19-1-237 0 0,1 0-1 0 0,-1 1 1 0 0,0 1-1 0 0,1 0 1 0 0,0 0-1 0 0,0 1 1 0 0,0 1-1 0 0,1-1 1 0 0,-1 2-1 0 0,1 0 0 0 0,1 0 1 0 0,-1 0-1 0 0,-10 12 1 0 0,17-15-184 0 0,0-1 1 0 0,0 0-1 0 0,0 1 1 0 0,1-1-1 0 0,-1 1 1 0 0,1 0-1 0 0,0 0 1 0 0,0 0-1 0 0,1 0 0 0 0,-1 0 1 0 0,1 0-1 0 0,0 0 1 0 0,0 0-1 0 0,0 1 1 0 0,0-1-1 0 0,1 1 1 0 0,0-1-1 0 0,0 7 1 0 0,1-6-30 0 0,0 0 1 0 0,0-1 0 0 0,1 1-1 0 0,0 0 1 0 0,0 0 0 0 0,0-1 0 0 0,0 1-1 0 0,1-1 1 0 0,0 0 0 0 0,0 0-1 0 0,0 0 1 0 0,0 0 0 0 0,1 0-1 0 0,-1-1 1 0 0,1 0 0 0 0,5 4 0 0 0,6 4 8 0 0,2-1 0 0 0,-1-1 0 0 0,2 0 0 0 0,-1-2 0 0 0,1 0 0 0 0,0 0 0 0 0,0-2 0 0 0,1 0 0 0 0,-1-2 0 0 0,1 0 0 0 0,0 0 0 0 0,0-2 0 0 0,0-1 0 0 0,0 0 0 0 0,0-1 0 0 0,21-4 0 0 0,-32 3-103 0 0,0 0 1 0 0,0-1-1 0 0,-1 1 0 0 0,1-2 1 0 0,-1 1-1 0 0,1-1 0 0 0,-1 0 1 0 0,0 0-1 0 0,0-1 0 0 0,-1 0 1 0 0,1 0-1 0 0,-1-1 0 0 0,9-11 0 0 0,-12 14-13 0 0,-1 0-1 0 0,1 0 0 0 0,-1-1 0 0 0,0 1 1 0 0,0-1-1 0 0,-1 0 0 0 0,1 1 0 0 0,-1-1 1 0 0,0 0-1 0 0,0 0 0 0 0,0 0 0 0 0,0 0 0 0 0,0 0 1 0 0,-1 0-1 0 0,0 0 0 0 0,0 0 0 0 0,0 0 1 0 0,-1 0-1 0 0,1 0 0 0 0,-1 0 0 0 0,0 0 0 0 0,0 0 1 0 0,0 0-1 0 0,-1 1 0 0 0,1-1 0 0 0,-1 0 1 0 0,0 1-1 0 0,0-1 0 0 0,-3-3 0 0 0,-2-3-163 0 0,0 2 1 0 0,-1-1-1 0 0,0 1 0 0 0,-1 0 0 0 0,0 1 1 0 0,0 0-1 0 0,-15-9 0 0 0,7 6-842 0 0,-1 1 0 0 0,0 1 0 0 0,-29-9 0 0 0,39 16 393 0 0,-1 0-1189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14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475 36 228 0 0,'-21'-8'1394'0'0,"0"2"0"0"0,0 0 0 0 0,-1 1 0 0 0,0 1 0 0 0,0 1 0 0 0,0 1 0 0 0,-1 1 0 0 0,1 1 0 0 0,-34 4 0 0 0,44-3-847 0 0,1 1 0 0 0,0 1 0 0 0,0-1-1 0 0,0 2 1 0 0,1-1 0 0 0,-1 2 0 0 0,1-1-1 0 0,0 1 1 0 0,0 1 0 0 0,0 0 0 0 0,1 0-1 0 0,0 1 1 0 0,0 0 0 0 0,1 1 0 0 0,0 0 0 0 0,0 0-1 0 0,1 0 1 0 0,0 1 0 0 0,0 1 0 0 0,-8 15-1 0 0,12-20-316 0 0,0 1 0 0 0,1 0-1 0 0,-1 0 1 0 0,1 1 0 0 0,1-1-1 0 0,-1 0 1 0 0,1 1 0 0 0,0-1-1 0 0,0 0 1 0 0,1 1-1 0 0,0-1 1 0 0,0 1 0 0 0,1-1-1 0 0,0 1 1 0 0,0-1 0 0 0,0 1-1 0 0,5 11 1 0 0,-3-11-68 0 0,0-1 0 0 0,1 1 0 0 0,0-1 1 0 0,1 0-1 0 0,-1 0 0 0 0,1 0 0 0 0,0-1 0 0 0,0 1 0 0 0,1-1 0 0 0,0-1 1 0 0,0 1-1 0 0,0-1 0 0 0,0 0 0 0 0,1 0 0 0 0,8 3 0 0 0,-5-2-136 0 0,1-1 1 0 0,-1 0-1 0 0,1 0 0 0 0,1-1 0 0 0,-1-1 0 0 0,0 0 0 0 0,20 1 1 0 0,-27-3-62 0 0,0 0 0 0 0,0 0 0 0 0,0 0 1 0 0,0-1-1 0 0,0 1 0 0 0,-1-1 1 0 0,1 0-1 0 0,0 0 0 0 0,0-1 0 0 0,0 1 1 0 0,-1-1-1 0 0,1 0 0 0 0,-1 0 1 0 0,1 0-1 0 0,-1 0 0 0 0,0 0 0 0 0,0-1 1 0 0,0 0-1 0 0,0 1 0 0 0,-1-1 1 0 0,1 0-1 0 0,-1 0 0 0 0,1-1 0 0 0,-1 1 1 0 0,2-5-1 0 0,1-2 0 0 0,-1 0 0 0 0,-1 0 0 0 0,0 0 1 0 0,0-1-1 0 0,-1 1 0 0 0,0-1 0 0 0,-1 1 0 0 0,0-1 0 0 0,-1 0 1 0 0,0 0-1 0 0,-1 1 0 0 0,0-1 0 0 0,0 0 0 0 0,-1 1 0 0 0,-1-1 1 0 0,0 1-1 0 0,0 0 0 0 0,-1 0 0 0 0,0 0 0 0 0,-1 0 0 0 0,0 1 1 0 0,0 0-1 0 0,-1 0 0 0 0,-9-10 0 0 0,10 13-318 0 0,0 0 0 0 0,0 0 0 0 0,-1 1 0 0 0,0 0 0 0 0,0 0 0 0 0,0 1 0 0 0,-1 0-1 0 0,1 0 1 0 0,-1 0 0 0 0,0 1 0 0 0,-11-4 0 0 0,9 10-6331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3:14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1 329 304 0 0,'60'24'8697'0'0,"-1"3"1"0"0,87 54-1 0 0,-130-68-6530 0 0,-16-12-1585 0 0,4 1 104 0 0,-3-1-457 0 0,-2-4 1145 0 0,-8-12-1229 0 0,1-1 0 0 0,0 0 0 0 0,1 0 0 0 0,-8-33 0 0 0,12 38-84 0 0,2 1 0 0 0,-1-1 0 0 0,1 0-1 0 0,1 0 1 0 0,0 0 0 0 0,1 0 0 0 0,0 0-1 0 0,0 1 1 0 0,6-20 0 0 0,-3 18-61 0 0,0 0 0 0 0,1 1 0 0 0,0-1 0 0 0,1 1 0 0 0,0 0 0 0 0,1 0 0 0 0,0 1 0 0 0,0 0 0 0 0,1 0 0 0 0,16-14 0 0 0,-12 13 0 0 0,1 1 0 0 0,0 1 0 0 0,1 0 0 0 0,0 1 0 0 0,0 0 0 0 0,0 1 0 0 0,29-10 0 0 0,-24 12 0 0 0,0 0 0 0 0,1 1 0 0 0,0 0 0 0 0,-1 2 0 0 0,1 0 0 0 0,0 2 0 0 0,0 0 0 0 0,0 1 0 0 0,0 1 0 0 0,0 1 0 0 0,-1 0 0 0 0,1 2 0 0 0,-1 0 0 0 0,24 10 0 0 0,-38-13 0 0 0,1 1 0 0 0,-1 0 0 0 0,0 0 0 0 0,0 0 0 0 0,0 1 0 0 0,0-1 0 0 0,0 1 0 0 0,-1 0 0 0 0,1 1 0 0 0,5 7 0 0 0,-8-10 0 0 0,-1 1 0 0 0,1 0 0 0 0,-1 0 0 0 0,0 0 0 0 0,1 0 0 0 0,-1 0 0 0 0,0 0 0 0 0,-1 1 0 0 0,1-1 0 0 0,-1 0 0 0 0,1 0 0 0 0,-1 1 0 0 0,0-1 0 0 0,0 0 0 0 0,-1 0 0 0 0,1 1 0 0 0,-1-1 0 0 0,1 0 0 0 0,-1 0 0 0 0,0 0 0 0 0,-2 5 0 0 0,-6 11 0 0 0,-1 1 0 0 0,-1-2 0 0 0,0 0 0 0 0,-16 19 0 0 0,13-19 0 0 0,1 0 0 0 0,1 1 0 0 0,-17 35 0 0 0,28-51 0 0 0,0 0 0 0 0,0-1 0 0 0,0 1 0 0 0,0 0 0 0 0,1-1 0 0 0,-1 1 0 0 0,1 0 0 0 0,0 0 0 0 0,0 0 0 0 0,0-1 0 0 0,0 1 0 0 0,0 0 0 0 0,1 0 0 0 0,-1-1 0 0 0,1 1 0 0 0,-1 0 0 0 0,1 0 0 0 0,0-1 0 0 0,3 6 0 0 0,-2-5 0 0 0,1 1 0 0 0,0 0 0 0 0,0-1 0 0 0,0 1 0 0 0,1-1 0 0 0,-1 0 0 0 0,1 0 0 0 0,0-1 0 0 0,0 1 0 0 0,8 3 0 0 0,6 2 0 0 0,1-1 0 0 0,0-1 0 0 0,0 0 0 0 0,25 3 0 0 0,22 0 0 0 0,0-3 0 0 0,0-3 0 0 0,106-9 0 0 0,-102-1-6681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36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51 924 0 0,'-25'-11'23129'0'0,"37"9"-22880"0"0,19-2 2422 0 0,63 3 1 0 0,-54 1-1586 0 0,-6 0 46 0 0,54-9 1 0 0,-10-8-3597 0 0,-65 15 1674 0 0,8-1-6445 0 0,-12 2 2930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34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96 0 0,'2'-15'2393'0'0,"2"2"8385"0"0,-4 13-10583 0 0,1 0 1 0 0,-1 0 0 0 0,0 0-1 0 0,0 0 1 0 0,1 0 0 0 0,-1 0-1 0 0,0 0 1 0 0,6 12 3676 0 0,2 35-1823 0 0,-6-30-408 0 0,21 74 1375 0 0,-22-86-3037 0 0,1 1 179 0 0,0-1 0 0 0,0 1 0 0 0,0 0 0 0 0,1-1 0 0 0,3 6 0 0 0,-5-9-421 0 0,0-1-1 0 0,0 0 0 0 0,1 0 0 0 0,-1 1 0 0 0,0-1 0 0 0,0 0 0 0 0,1 0 0 0 0,-1 0 0 0 0,0 0 0 0 0,3 1 0 0 0,-3-2-301 0 0,1 1 0 0 0,-1-1-1 0 0,0 0 1 0 0,1 1 0 0 0,-1-1 0 0 0,1 0 0 0 0,-1 0 0 0 0,0 0 0 0 0,1 0-1 0 0,-1 0 1 0 0,0 0 0 0 0,1-1 0 0 0,-1 1 0 0 0,3-1 0 0 0,6-2-1999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00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401 29 460 0 0,'-9'-25'5009'0'0,"9"24"-4924"0"0,0 1 1 0 0,-1 0 0 0 0,1-1 0 0 0,-1 1 0 0 0,1 0 0 0 0,-1 0 0 0 0,1 0 0 0 0,0-1 0 0 0,-1 1 0 0 0,1 0 0 0 0,-1 0 0 0 0,1 0 0 0 0,-1 0 0 0 0,1 0 0 0 0,-1 0 0 0 0,1 0 0 0 0,-1 0 0 0 0,1 0 0 0 0,-1 0 0 0 0,1 0 0 0 0,-1 0 0 0 0,1 0 0 0 0,-1 0 0 0 0,1 0 0 0 0,-1 0 0 0 0,1 0 0 0 0,0 1 0 0 0,-1-1 0 0 0,1 0 0 0 0,-2 1 0 0 0,-12 8 1034 0 0,13-9-1199 0 0,-17 14 593 0 0,1 0 1 0 0,1 1-1 0 0,0 0 1 0 0,1 2-1 0 0,1 0 1 0 0,-16 23-1 0 0,19-25-247 0 0,-15 22 280 0 0,2 1 0 0 0,1 1 0 0 0,2 1 0 0 0,-21 56 0 0 0,22-40 134 0 0,2 1 1 0 0,-18 105-1 0 0,30-113-318 0 0,1 1 1 0 0,2 0-1 0 0,3 0 1 0 0,2 0-1 0 0,2-1 1 0 0,2 1-1 0 0,15 60 1 0 0,-13-86-190 0 0,0-1-1 0 0,2 0 1 0 0,0-1-1 0 0,1 0 1 0 0,1-1 0 0 0,2 0-1 0 0,0-1 1 0 0,1 0-1 0 0,0-1 1 0 0,2-1 0 0 0,30 26-1 0 0,-19-21 121 0 0,1-2 0 0 0,0 0 0 0 0,2-3-1 0 0,0 0 1 0 0,1-2 0 0 0,1-1 0 0 0,46 14 0 0 0,-62-23-57 0 0,0-1 0 0 0,0-1 0 0 0,0-1 0 0 0,0 0 0 0 0,1-1 1 0 0,-1-1-1 0 0,1-1 0 0 0,-1 0 0 0 0,1-1 0 0 0,19-4 1 0 0,19-5-4462 0 0,-47 11 328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00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41 440 0 0,'-14'-9'1685'0'0,"-25"-15"1882"0"0,26 19 1219 0 0,0 3 3549 0 0,17 6-7419 0 0,3 2-551 0 0,1-1 0 0 0,-1 0 0 0 0,1 0 0 0 0,0 0-1 0 0,1-1 1 0 0,-1-1 0 0 0,17 6 0 0 0,140 36 1758 0 0,39 13-142 0 0,-201-57-1932 0 0,1 1-1 0 0,-1-1 1 0 0,0 1 0 0 0,0-1-1 0 0,0 1 1 0 0,0 0 0 0 0,0 0 0 0 0,0 0-1 0 0,-1 0 1 0 0,1 1 0 0 0,3 4-1 0 0,-5-6-29 0 0,0 1-1 0 0,0 0 0 0 0,-1 0 0 0 0,1 0 1 0 0,0-1-1 0 0,-1 1 0 0 0,0 0 0 0 0,1 0 0 0 0,-1 0 1 0 0,0 0-1 0 0,0 0 0 0 0,0 0 0 0 0,0-1 1 0 0,0 1-1 0 0,0 0 0 0 0,-1 0 0 0 0,1 0 1 0 0,-1 0-1 0 0,1 0 0 0 0,-1-1 0 0 0,0 1 0 0 0,1 0 1 0 0,-2 2-1 0 0,-14 23 46 0 0,-1-1 1 0 0,0-1-1 0 0,-35 38 1 0 0,6-7 8 0 0,-172 260 1845 0 0,198-279-929 0 0,20-35-727 0 0,5 8-1367 0 0,44-10-10327 0 0,-31-2 8220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02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49 348 0 0,'-9'-9'810'0'0,"-11"-13"984"0"0,14 4 3664 0 0,10 19-4326 0 0,18 7 321 0 0,0 1 1 0 0,35 19-1 0 0,13 6-229 0 0,-2-8 50 0 0,95 23 0 0 0,-123-40-830 0 0,0-2 1 0 0,0-1-1 0 0,80 0 0 0 0,-102-7-246 0 0,0 0 0 0 0,0-1 0 0 0,32-8 0 0 0,-43 8-127 0 0,-1 0 1 0 0,1 0-1 0 0,-1-1 0 0 0,0 0 1 0 0,0 0-1 0 0,0-1 1 0 0,0 1-1 0 0,-1-1 1 0 0,1-1-1 0 0,-1 1 0 0 0,0-1 1 0 0,9-10-1 0 0,-14 15-60 0 0,1-1 0 0 0,-1 1 0 0 0,0-1 0 0 0,1 1-1 0 0,-1-1 1 0 0,0 1 0 0 0,1-1 0 0 0,-1 1 0 0 0,0-1 0 0 0,0 1-1 0 0,1-1 1 0 0,-1 1 0 0 0,0-1 0 0 0,0 0 0 0 0,0 1-1 0 0,0-1 1 0 0,0 1 0 0 0,0-1 0 0 0,0 0 0 0 0,0 1 0 0 0,0-1-1 0 0,0 1 1 0 0,0-1 0 0 0,0 0 0 0 0,-1 1 0 0 0,1-1 0 0 0,0 1-1 0 0,0-1 1 0 0,0 1 0 0 0,-1-1 0 0 0,1 1 0 0 0,0-1-1 0 0,-1 1 1 0 0,1-1 0 0 0,-1 1 0 0 0,1-1 0 0 0,-1 0 0 0 0,0 1 6 0 0,0-1 0 0 0,0 1 0 0 0,0-1 0 0 0,0 0 0 0 0,0 1 1 0 0,0 0-1 0 0,0-1 0 0 0,0 1 0 0 0,-1 0 0 0 0,1 0 0 0 0,0-1 0 0 0,0 1 1 0 0,0 0-1 0 0,0 0 0 0 0,-1 0 0 0 0,1 0 0 0 0,-2 1 0 0 0,-4 1 42 0 0,0 1-1 0 0,0 0 0 0 0,0 1 0 0 0,0-1 1 0 0,1 1-1 0 0,-1 1 0 0 0,1-1 1 0 0,0 1-1 0 0,1 0 0 0 0,-1 0 0 0 0,1 1 1 0 0,-8 10-1 0 0,1 0 104 0 0,0 1 1 0 0,1 1-1 0 0,-12 26 1 0 0,17-27 1 0 0,0 0 1 0 0,1 0-1 0 0,0 0 1 0 0,2 0 0 0 0,0 1-1 0 0,1 0 1 0 0,1-1-1 0 0,0 1 1 0 0,1 0-1 0 0,1 0 1 0 0,6 30-1 0 0,5 7 456 0 0,2 0 0 0 0,29 70 0 0 0,-36-98-382 0 0,-5-20-133 0 0,0-1 0 0 0,0 1 1 0 0,0 0-1 0 0,4 6 0 0 0,-5-12-96 0 0,-1 0 0 0 0,0-1-1 0 0,0 1 1 0 0,0-1 0 0 0,0 1-1 0 0,0-1 1 0 0,0 1 0 0 0,0-1-1 0 0,0 1 1 0 0,-1 0 0 0 0,1-1-1 0 0,0 1 1 0 0,0-1 0 0 0,0 1-1 0 0,-1-1 1 0 0,1 1 0 0 0,0-1 0 0 0,0 1-1 0 0,-1-1 1 0 0,1 1 0 0 0,0-1-1 0 0,-1 0 1 0 0,1 1 0 0 0,-1-1-1 0 0,1 0 1 0 0,-1 1 0 0 0,1-1-1 0 0,0 0 1 0 0,-1 1 0 0 0,1-1-1 0 0,-1 0 1 0 0,1 0 0 0 0,-1 1-1 0 0,0-1 1 0 0,1 0 0 0 0,-1 0 0 0 0,1 0-1 0 0,-1 0 1 0 0,0 0 0 0 0,-23 6 120 0 0,-112 0 82 0 0,-165 15-81 0 0,298-21-125 0 0,-44 8-8 0 0,44-7 17 0 0,0 0 0 0 0,0 0-1 0 0,0 0 1 0 0,0 0 0 0 0,0 1 0 0 0,0-1 0 0 0,1 1-1 0 0,-1-1 1 0 0,0 1 0 0 0,1 0 0 0 0,-4 4 0 0 0,5-5 82 0 0,1 0-75 0 0,1 1-1 0 0,-1-1 1 0 0,1 0 0 0 0,-1 1-1 0 0,1-1 1 0 0,0 0-1 0 0,0 0 1 0 0,0 0-1 0 0,0 0 1 0 0,0 0-1 0 0,0 0 1 0 0,0 0 0 0 0,0 0-1 0 0,0 0 1 0 0,0 0-1 0 0,0 0 1 0 0,0-1-1 0 0,1 1 1 0 0,-1-1-1 0 0,0 1 1 0 0,2 0 0 0 0,31 9 242 0 0,-31-9-235 0 0,66 11 320 0 0,0-3 0 0 0,116 1 0 0 0,-185-10-346 0 0,163-2 635 0 0,-133-1-1398 0 0,0 0 0 0 0,0-2 0 0 0,40-13-1 0 0,-33 14-5636 0 0,-18 3 1455 0 0,-2-2 2024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02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55 76 0 0,'-4'-9'1928'0'0,"-1"1"0"0"0,-1 0 0 0 0,1 0 0 0 0,-10-10 0 0 0,15 18-1835 0 0,0-1 33 0 0,-1 1 0 0 0,1 0 0 0 0,-1 0 0 0 0,1-1 1 0 0,-1 1-1 0 0,1 0 0 0 0,-1 0 0 0 0,1-1 0 0 0,-1 1 0 0 0,1 0 0 0 0,-1 0 0 0 0,1 0 1 0 0,-1 0-1 0 0,1 0 0 0 0,-1 0 0 0 0,0 0 0 0 0,1 0 0 0 0,-1 0 0 0 0,1 0 0 0 0,-1 0 1 0 0,1 0-1 0 0,-1 0 0 0 0,1 1 0 0 0,-1-1 0 0 0,1 0 0 0 0,-1 0 0 0 0,1 0 0 0 0,-1 1 0 0 0,1-1 1 0 0,-1 0-1 0 0,1 1 0 0 0,-1 0 0 0 0,-13 11 1886 0 0,1 7-1073 0 0,0 1-1 0 0,1 0 1 0 0,2 0 0 0 0,0 1 0 0 0,1 0 0 0 0,1 1 0 0 0,-6 26-1 0 0,11-39-772 0 0,1 0 0 0 0,1-1-1 0 0,0 1 1 0 0,0 0 0 0 0,0 0-1 0 0,1 0 1 0 0,1 0-1 0 0,-1 0 1 0 0,1-1 0 0 0,1 1-1 0 0,0 0 1 0 0,0-1-1 0 0,1 1 1 0 0,0-1 0 0 0,0 1-1 0 0,1-1 1 0 0,0 0-1 0 0,0-1 1 0 0,1 1 0 0 0,0-1-1 0 0,1 0 1 0 0,-1 0-1 0 0,1 0 1 0 0,1-1 0 0 0,-1 0-1 0 0,1 0 1 0 0,0-1-1 0 0,0 0 1 0 0,1 0 0 0 0,0 0-1 0 0,-1-1 1 0 0,1-1-1 0 0,12 5 1 0 0,-1-2 37 0 0,1 0 0 0 0,1-1 0 0 0,-1-2 0 0 0,1 0 0 0 0,-1-1-1 0 0,1 0 1 0 0,0-2 0 0 0,24-3 0 0 0,-29 1-351 0 0,-1 0-1 0 0,0-2 1 0 0,0 1 0 0 0,28-12-1 0 0,-34 10-682 0 0,0 1-1 0 0,0-1 0 0 0,0-1 1 0 0,0 0-1 0 0,-1 0 1 0 0,0 0-1 0 0,14-15 0 0 0,-18 14-4128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02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112 110 692 0 0,'-22'-5'976'0'0,"11"3"597"0"0,-1 0-1 0 0,1-1 1 0 0,0-1 0 0 0,0 0 0 0 0,-15-7 0 0 0,26 11-1371 0 0,-1-1 1 0 0,1 1-1 0 0,0 0 0 0 0,-1 0 1 0 0,1 0-1 0 0,-1 0 0 0 0,1-1 1 0 0,0 1-1 0 0,-1 0 0 0 0,1 0 1 0 0,0-1-1 0 0,-1 1 0 0 0,1 0 1 0 0,0 0-1 0 0,0-1 1 0 0,-1 1-1 0 0,1 0 0 0 0,0-1 1 0 0,0 1-1 0 0,0-1 0 0 0,-1 1 1 0 0,1 0-1 0 0,0-1 0 0 0,0 1 1 0 0,0 0-1 0 0,0-1 0 0 0,0 1 1 0 0,0-1-1 0 0,0 1 0 0 0,0 0 1 0 0,0-1-1 0 0,0 1 0 0 0,0-1 1 0 0,0 1-1 0 0,0-1 0 0 0,0 0 1 0 0,15-7 2252 0 0,28 0-726 0 0,1 7-448 0 0,56-7 240 0 0,-88 7-2339 0 0,0-2 0 0 0,0 0 0 0 0,15-6 0 0 0,-26 9 355 0 0,1-1 0 0 0,-1 0 0 0 0,0 0 0 0 0,0 1 0 0 0,1-1 0 0 0,-1 0 0 0 0,0 0 0 0 0,0 0 0 0 0,0 0 0 0 0,0 0 0 0 0,0-1 0 0 0,0 1 0 0 0,0 0 0 0 0,-1 0 0 0 0,1-1 0 0 0,0 1 0 0 0,-1 0 0 0 0,1-1 0 0 0,-1 1 0 0 0,1-2 0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03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124 190 148 0 0,'-25'-14'685'0'0,"-34"-20"2632"0"0,24 7 2819 0 0,35 27-5918 0 0,0 0-1 0 0,-1-1 0 0 0,1 1 0 0 0,-1 0 1 0 0,1-1-1 0 0,0 1 0 0 0,0 0 1 0 0,-1-1-1 0 0,1 1 0 0 0,0-1 1 0 0,0 1-1 0 0,0-1 0 0 0,-1 1 1 0 0,1-1-1 0 0,0 1 0 0 0,0-1 0 0 0,0 1 1 0 0,0 0-1 0 0,0-1 0 0 0,0 1 1 0 0,0-1-1 0 0,0 1 0 0 0,0-1 1 0 0,0 1-1 0 0,0-1 0 0 0,0 1 0 0 0,1-1 1 0 0,9-11 2026 0 0,20-2-156 0 0,19 1-294 0 0,1 2 1 0 0,0 3-1 0 0,67-4 1 0 0,-9 2 76 0 0,8-12-988 0 0,-114 21-1354 0 0,3 2-97 0 0,-1-1 0 0 0,1 0-1 0 0,0 1 1 0 0,-1 0 0 0 0,1 0 0 0 0,-1 1-1 0 0,8 2 1 0 0,28 21-8827 0 0,-27-16 6613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03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26 452 0 0,'0'0'6878'0'0,"4"-3"-5359"0"0,4-1-711 0 0,1 0 0 0 0,0 1 0 0 0,0 0 0 0 0,0 1 0 0 0,1 0-1 0 0,-1 0 1 0 0,1 1 0 0 0,-1 0 0 0 0,14 0 0 0 0,2 2 807 0 0,-1 0 1 0 0,42 9 0 0 0,-61-9-1377 0 0,0 0 0 0 0,-1 0-1 0 0,1 1 1 0 0,0 0 0 0 0,-1 0-1 0 0,1 0 1 0 0,-1 0 0 0 0,5 4 0 0 0,-8-5-170 0 0,0 0 1 0 0,0 0 0 0 0,1 0 0 0 0,-1 0-1 0 0,0 0 1 0 0,0 0 0 0 0,0 0 0 0 0,0 1 0 0 0,0-1-1 0 0,-1 0 1 0 0,1 1 0 0 0,0-1 0 0 0,-1 1 0 0 0,1-1-1 0 0,-1 1 1 0 0,1-1 0 0 0,-1 1 0 0 0,1-1 0 0 0,-1 1-1 0 0,0-1 1 0 0,0 1 0 0 0,0-1 0 0 0,0 1 0 0 0,0 0-1 0 0,0-1 1 0 0,0 1 0 0 0,-1 1 0 0 0,-3 7 112 0 0,0 0 1 0 0,0-1-1 0 0,-1 1 1 0 0,0-1-1 0 0,0 0 1 0 0,-1-1 0 0 0,-1 1-1 0 0,1-1 1 0 0,-14 12-1 0 0,-8 6 213 0 0,-44 29-1 0 0,18-14 105 0 0,25-19-251 0 0,-22 18 229 0 0,46-35-397 0 0,0-1 0 0 0,0 1-1 0 0,1 0 1 0 0,0 1 0 0 0,0-1 0 0 0,0 1-1 0 0,-3 6 1 0 0,6-11-45 0 0,1 1-1 0 0,-1-1 0 0 0,0 1 1 0 0,1 0-1 0 0,-1-1 1 0 0,1 1-1 0 0,0 0 1 0 0,0-1-1 0 0,-1 1 1 0 0,1 0-1 0 0,0-1 0 0 0,0 1 1 0 0,0 0-1 0 0,1 0 1 0 0,-1-1-1 0 0,0 1 1 0 0,1 0-1 0 0,-1-1 0 0 0,1 1 1 0 0,1 2-1 0 0,-1-2 3 0 0,1 0-1 0 0,-1 0 0 0 0,1 1 0 0 0,0-2 0 0 0,0 1 1 0 0,0 0-1 0 0,0 0 0 0 0,0 0 0 0 0,1-1 0 0 0,-1 0 0 0 0,5 3 1 0 0,4 0 76 0 0,0 0 0 0 0,0 0-1 0 0,0-1 1 0 0,22 2 0 0 0,7 0 15 0 0,-1-2-1 0 0,1-2 0 0 0,0-2 1 0 0,-1-1-1 0 0,65-12 1 0 0,-70 6-1801 0 0,57-21 0 0 0,-55 23-5402 0 0,-15 4 2041 0 0,-4-2 2053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04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61 40 0 0,'-24'-20'12103'0'0,"23"19"-11520"0"0,1 0 0 0 0,-1 1 1 0 0,1-1-1 0 0,-1 0 0 0 0,1 1 0 0 0,0-1 1 0 0,-1 0-1 0 0,1 0 0 0 0,0-1 0 0 0,10-2 5555 0 0,5 4-7287 0 0,266-4 8722 0 0,-226 3-6495 0 0,73-11-1 0 0,-50 2-1211 0 0,-75 10-253 0 0,12 0-776 0 0,11 0-2171 0 0,-10 4-6074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04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0 784 0 0,'-9'4'909'0'0,"-26"10"3214"0"0,16 5 7715 0 0,28-12-9132 0 0,9-1-1569 0 0,288 23 7696 0 0,-219-23-6761 0 0,-71-6-2230 0 0,10 2-628 0 0,-10 4-7514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06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14 267 56 0 0,'-1'-2'260'0'0,"0"1"-1"0"0,0-1 1 0 0,0 1-1 0 0,0-1 1 0 0,0 1-1 0 0,1-1 1 0 0,-1 1-1 0 0,0-1 1 0 0,1 1-1 0 0,0-1 1 0 0,-1 0-1 0 0,1 1 1 0 0,0-1-1 0 0,0 0 1 0 0,0 0-1 0 0,0 1 1 0 0,0-1-1 0 0,0 0 1 0 0,0 1-1 0 0,0-1 1 0 0,1 0-1 0 0,-1 1 1 0 0,1-1-1 0 0,0-1 1 0 0,1-1 36 0 0,1 1 0 0 0,-1 0 0 0 0,1-1 1 0 0,0 1-1 0 0,0 0 0 0 0,0 1 0 0 0,0-1 0 0 0,0 1 0 0 0,4-3 1 0 0,34-20 1196 0 0,1 2 1 0 0,2 2-1 0 0,69-24 1 0 0,-89 36-1061 0 0,176-60 3307 0 0,-198 69-2835 0 0,-8 2-345 0 0,-23 8-163 0 0,-39 13-287 0 0,-27 6 105 0 0,-57 20-14 0 0,131-41-147 0 0,0 1-1 0 0,1 2 1 0 0,0 0 0 0 0,-34 25-1 0 0,52-35-47 0 0,0 1-1 0 0,0-1 0 0 0,1 1 0 0 0,-1-1 0 0 0,1 1 0 0 0,0-1 0 0 0,-1 1 0 0 0,1 0 1 0 0,0 0-1 0 0,0 0 0 0 0,-1 3 0 0 0,1-4 1 0 0,1 0 0 0 0,0 0 0 0 0,0 0 0 0 0,-1 0 0 0 0,1 0 0 0 0,0 0-1 0 0,0 1 1 0 0,1-1 0 0 0,-1 0 0 0 0,0 0 0 0 0,0 0 0 0 0,0 0 0 0 0,1 0 0 0 0,-1 0 0 0 0,0 0 0 0 0,1 0 0 0 0,0 1 0 0 0,2 2 16 0 0,-1-1 1 0 0,1 0 0 0 0,0-1-1 0 0,0 1 1 0 0,0 0 0 0 0,0-1 0 0 0,0 1-1 0 0,1-1 1 0 0,-1 0 0 0 0,1 0-1 0 0,4 1 1 0 0,48 19 300 0 0,0-3 0 0 0,69 15 0 0 0,23 6 235 0 0,-140-37-528 0 0,128 47 472 0 0,-120-43-406 0 0,0 1-1 0 0,0 1 1 0 0,-1 0-1 0 0,0 1 0 0 0,26 24 1 0 0,-39-32-80 0 0,1 0 0 0 0,-1 0 0 0 0,0 1 1 0 0,0-1-1 0 0,0 0 0 0 0,-1 1 0 0 0,1-1 1 0 0,-1 1-1 0 0,1 0 0 0 0,-1 0 0 0 0,0-1 0 0 0,0 1 1 0 0,0 0-1 0 0,0 0 0 0 0,0 0 0 0 0,-1 0 1 0 0,1 0-1 0 0,-1 4 0 0 0,0-4 3 0 0,-1 0-1 0 0,0 0 1 0 0,0 0 0 0 0,0 0-1 0 0,0 0 1 0 0,0 0 0 0 0,0 0-1 0 0,-1 0 1 0 0,1-1-1 0 0,-1 1 1 0 0,0 0 0 0 0,0-1-1 0 0,0 0 1 0 0,-5 5 0 0 0,-1 0 24 0 0,-2 0 1 0 0,1-1 0 0 0,-1 1-1 0 0,0-2 1 0 0,0 0 0 0 0,0 0 0 0 0,-1-1-1 0 0,-15 5 1 0 0,-10-1 36 0 0,-1-2 1 0 0,0-1-1 0 0,-1-2 0 0 0,1-2 1 0 0,-1-1-1 0 0,1-2 0 0 0,0-1 1 0 0,-1-2-1 0 0,-43-12 0 0 0,74 15-61 0 0,2 1-2 0 0,0 0-1 0 0,0 0 0 0 0,0-1 1 0 0,0 0-1 0 0,-7-3 1 0 0,11 4-145 0 0,7 1-1952 0 0,18 0 402 0 0,0 2 1 0 0,0 1-1 0 0,31 7 1 0 0,14 1-1853 0 0,-11-4 987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35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34 5953 0 0,'-16'-34'19508'0'0,"16"54"-18721"0"0,1 0 1 0 0,1-1-1 0 0,1 1 1 0 0,1-1-1 0 0,11 36 1 0 0,-8-29-453 0 0,-5-20-544 0 0,1-1-1 0 0,-1 1 0 0 0,0-1 0 0 0,1 0 0 0 0,0 0 0 0 0,6 7 0 0 0,0 0-3352 0 0,-2 0-3846 0 0,-4-6 4307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07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1 125 548 0 0,'0'0'1408'0'0,"3"-24"8026"0"0,-2 22-8975 0 0,1 0 0 0 0,0 0 0 0 0,0 0 1 0 0,0 0-1 0 0,0 0 0 0 0,0 1 0 0 0,0-1 0 0 0,0 1 1 0 0,1-1-1 0 0,-1 1 0 0 0,0 0 0 0 0,1 0 0 0 0,-1 0 1 0 0,1 0-1 0 0,0 0 0 0 0,2 0 0 0 0,51-8 2621 0 0,-44 7-2530 0 0,121-11 2844 0 0,14-2-871 0 0,-51-5-4160 0 0,-49 8-8561 0 0,-33 8 7299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07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0 409 36 0 0,'19'2'6460'0'0,"57"-18"2166"0"0,-51 8-6267 0 0,30-12 0 0 0,-43 15-1807 0 0,1-1 0 0 0,-1 0 0 0 0,0-1 0 0 0,0 0 0 0 0,-1-1 0 0 0,1-1 0 0 0,-2 0 0 0 0,0 0 0 0 0,17-19 0 0 0,-23 22-367 0 0,-1 1 0 0 0,0-1 1 0 0,0 0-1 0 0,0-1 0 0 0,0 1 0 0 0,-1 0 0 0 0,0-1 0 0 0,0 1 0 0 0,-1-1 0 0 0,0 0 0 0 0,0 0 0 0 0,-1-12 1 0 0,0 8-7 0 0,-1 0 1 0 0,0-1-1 0 0,-1 1 1 0 0,0 0 0 0 0,-1 0-1 0 0,-7-18 1 0 0,2 12 170 0 0,-17-27-1 0 0,15 28-123 0 0,10 15-218 0 0,0 1-1 0 0,-1 0 0 0 0,1 0 0 0 0,0-1 0 0 0,0 1 0 0 0,0 0 0 0 0,0 0 1 0 0,0-1-1 0 0,0 1 0 0 0,-1 0 0 0 0,1 0 0 0 0,0 0 0 0 0,0 0 0 0 0,0-1 1 0 0,0 1-1 0 0,-1 0 0 0 0,1 0 0 0 0,0 0 0 0 0,0 0 0 0 0,0 0 0 0 0,-1-1 1 0 0,1 1-1 0 0,0 0 0 0 0,0 0 0 0 0,-1 0 0 0 0,1 0 0 0 0,0 0 1 0 0,0 0-1 0 0,-1 0 0 0 0,1 0 0 0 0,0 0 0 0 0,0 0 0 0 0,-1 0 0 0 0,1 0 1 0 0,0 0-1 0 0,0 0 0 0 0,-1 0 0 0 0,1 0 0 0 0,0 0 0 0 0,0 1 0 0 0,-1-1 1 0 0,1 0-1 0 0,0 0 0 0 0,0 0 0 0 0,0 0 0 0 0,-1 0 0 0 0,1 1 0 0 0,0-1 1 0 0,0 0-1 0 0,0 0 0 0 0,0 0 0 0 0,-1 1 0 0 0,1-1 0 0 0,0 0 0 0 0,0 0 1 0 0,0 0-1 0 0,0 1 0 0 0,0-1 0 0 0,0 0 0 0 0,0 0 0 0 0,0 1 0 0 0,-1-1 1 0 0,1 0-1 0 0,0 1 0 0 0,0 1 49 0 0,-1 0 1 0 0,0 1-1 0 0,1-1 1 0 0,-1 0-1 0 0,1 1 1 0 0,-1-1-1 0 0,1 1 1 0 0,0 3-1 0 0,9 69 559 0 0,4 0 0 0 0,40 136 0 0 0,-51-205-821 0 0,0 1 0 0 0,0-1 0 0 0,1 1 0 0 0,0-1 0 0 0,5 7 1 0 0,-7-11 139 0 0,0-1 0 0 0,0 1 0 0 0,0-1 0 0 0,1 0 0 0 0,-1 0 0 0 0,0 1 0 0 0,1-1 0 0 0,-1 0 0 0 0,1 0 0 0 0,-1 0 0 0 0,1 0 0 0 0,-1 0 0 0 0,1-1 0 0 0,0 1 0 0 0,-1 0 0 0 0,1-1 0 0 0,0 0 0 0 0,0 1 0 0 0,-1-1 0 0 0,1 0 0 0 0,0 0 0 0 0,0 0 0 0 0,0 0 0 0 0,-1 0 0 0 0,4 0 0 0 0,4-2-1315 0 0,0 0 0 0 0,0-1 0 0 0,0 0-1 0 0,0-1 1 0 0,-1 1 0 0 0,1-2 0 0 0,-1 1 0 0 0,15-12 0 0 0,-2-1-1600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07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18 132 240 0 0,'-4'-21'1656'0'0,"-8"-46"2357"0"0,10 44 2102 0 0,4 2 4892 0 0,0 27-10168 0 0,3 14 242 0 0,-1-1 0 0 0,3 39 0 0 0,-4-30-1522 0 0,8 36 0 0 0,-8-54-960 0 0,0-1 1 0 0,0 1-1 0 0,1-1 1 0 0,5 10-1 0 0,0-8-1806 0 0,0-3 459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08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53 52 0 0,'10'-17'3253'0'0,"13"-19"14515"0"0,-29 44-17215 0 0,1 0-1 0 0,-1-1 1 0 0,0 0 0 0 0,-1 0-1 0 0,0-1 1 0 0,0 0 0 0 0,0 0-1 0 0,-10 6 1 0 0,-16 14 474 0 0,-8 9 84 0 0,23-21-641 0 0,2 0 1 0 0,0 2-1 0 0,0-1 0 0 0,-25 36 0 0 0,39-48-412 0 0,0-1 0 0 0,1 1-1 0 0,-1 0 1 0 0,1 0 0 0 0,-1 0 0 0 0,1 1 0 0 0,0-1-1 0 0,0 0 1 0 0,0 0 0 0 0,1 1 0 0 0,-1-1 0 0 0,1 1-1 0 0,0-1 1 0 0,-1 0 0 0 0,2 1 0 0 0,-1-1-1 0 0,0 1 1 0 0,1-1 0 0 0,0 4 0 0 0,1-3-8 0 0,0 0 0 0 0,0 0 0 0 0,0 0 1 0 0,1 0-1 0 0,-1 0 0 0 0,1 0 0 0 0,0-1 0 0 0,0 1 1 0 0,0-1-1 0 0,1 0 0 0 0,-1 0 0 0 0,7 4 0 0 0,2 1-84 0 0,1-1-1 0 0,-1-1 0 0 0,2 0 1 0 0,-1 0-1 0 0,1-1 0 0 0,0-1 1 0 0,26 5-1 0 0,-27-7-140 0 0,0-1-1 0 0,0 0 1 0 0,0-1 0 0 0,0 0-1 0 0,0-1 1 0 0,0 0-1 0 0,0-2 1 0 0,-1 1 0 0 0,1-1-1 0 0,-1-1 1 0 0,1 0 0 0 0,-1-1-1 0 0,15-8 1 0 0,18-13 106 0 0,-45 26 143 0 0,1-1-49 0 0,-1 1 1 0 0,1 0-1 0 0,-1 0 1 0 0,1 0-1 0 0,-1 0 1 0 0,1 0-1 0 0,-1 0 1 0 0,1 0 0 0 0,-1 0-1 0 0,1 0 1 0 0,-1 1-1 0 0,1-1 1 0 0,-1 0-1 0 0,1 0 1 0 0,-1 0-1 0 0,1 0 1 0 0,-1 1-1 0 0,0-1 1 0 0,1 0 0 0 0,-1 1-1 0 0,1-1 1 0 0,-1 0-1 0 0,0 1 1 0 0,1-1-1 0 0,-1 0 1 0 0,0 1-1 0 0,1-1 1 0 0,-1 0-1 0 0,0 1 1 0 0,0-1-1 0 0,1 1 1 0 0,-1-1 0 0 0,0 1-1 0 0,0-1 1 0 0,0 1-1 0 0,0-1 1 0 0,1 1-1 0 0,-1 0 1 0 0,-5 56 1245 0 0,4-40-1004 0 0,0-6-92 0 0,-1 9 135 0 0,3 63-105 0 0,1-67-501 0 0,0 0 0 0 0,0 0 0 0 0,1 0 0 0 0,1-1 0 0 0,10 26 0 0 0,-10-36-1303 0 0,-2-3-340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09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29 276 528 0 0,'-29'-18'11993'0'0,"35"17"-10785"0"0,167 0 3698 0 0,-40 2-3473 0 0,940-14 2833 0 0,-451 1-2853 0 0,-50-11-366 0 0,546-73 586 0 0,-1006 80-707 0 0,184-52 0 0 0,-270 60-659 0 0,7-2 115 0 0,-11 4-98 0 0,1 2 18 0 0,-8 3-92 0 0,-3 2-561 0 0,-11 0 83 0 0,0-1 0 0 0,1 0 0 0 0,-1 0 0 0 0,0 1 0 0 0,1-1 0 0 0,-1 1 0 0 0,0-1 0 0 0,1 1 0 0 0,-1 0 0 0 0,0-1 0 0 0,0 1 0 0 0,2 2 0 0 0,-7 9-9386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09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12 416 0 0,'-11'-11'17353'0'0,"18"25"-9987"0"0,-3 1-9438 0 0,3 23 4227 0 0,2 5-445 0 0,-4-16-1016 0 0,28 133 3066 0 0,-33-157-3880 0 0,1 0 1 0 0,0 0 0 0 0,0 0-1 0 0,0-1 1 0 0,0 1 0 0 0,0 0-1 0 0,0-1 1 0 0,1 1 0 0 0,-1-1 0 0 0,3 4-1 0 0,-2-4-565 0 0,-1-1 0 0 0,1 0 0 0 0,-1 0 0 0 0,1 0 1 0 0,-1 0-1 0 0,1 0 0 0 0,-1 0 0 0 0,1-1 0 0 0,0 1 0 0 0,-1-1 0 0 0,1 1 0 0 0,0-1 0 0 0,0 1 0 0 0,0-1 0 0 0,-1 0 0 0 0,1 0 0 0 0,3 0 0 0 0,2 0-2354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09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364 97 788 0 0,'1'-3'758'0'0,"-1"-1"-1"0"0,1 0 1 0 0,0 1 0 0 0,-1-1-1 0 0,0 0 1 0 0,0 1 0 0 0,0-1-1 0 0,0 0 1 0 0,-1 0 0 0 0,1 1-1 0 0,-1-1 1 0 0,0 0 0 0 0,0 1-1 0 0,0-1 1 0 0,-3-4 0 0 0,2 6-427 0 0,0-1 0 0 0,0 1 0 0 0,-1-1 0 0 0,1 1 1 0 0,-1 0-1 0 0,1 0 0 0 0,-1 0 0 0 0,0 0 0 0 0,1 1 0 0 0,-1-1 1 0 0,0 1-1 0 0,0 0 0 0 0,0-1 0 0 0,0 1 0 0 0,-1 1 0 0 0,1-1 1 0 0,-5 0-1 0 0,-3-1 131 0 0,0 1 1 0 0,-1 1 0 0 0,1 0 0 0 0,0 1-1 0 0,-1 0 1 0 0,1 0 0 0 0,0 1 0 0 0,0 1-1 0 0,-16 5 1 0 0,10-2-11 0 0,1 1 0 0 0,-1 1 0 0 0,1 0 0 0 0,1 1 0 0 0,-18 13 0 0 0,27-18-239 0 0,0 1 0 0 0,1 0 0 0 0,-1 0 0 0 0,1 0 0 0 0,0 1 0 0 0,1 0-1 0 0,-1-1 1 0 0,1 2 0 0 0,-6 11 0 0 0,9-15-137 0 0,0 0 1 0 0,0-1-1 0 0,0 1 1 0 0,0 0-1 0 0,1 0 0 0 0,0 0 1 0 0,-1 0-1 0 0,1 0 0 0 0,0-1 1 0 0,0 1-1 0 0,1 0 0 0 0,-1 0 1 0 0,1 0-1 0 0,-1 0 0 0 0,1 0 1 0 0,0-1-1 0 0,0 1 1 0 0,0 0-1 0 0,0-1 0 0 0,1 1 1 0 0,-1-1-1 0 0,1 1 0 0 0,0-1 1 0 0,-1 0-1 0 0,1 1 0 0 0,0-1 1 0 0,4 3-1 0 0,2 2 60 0 0,1 0-1 0 0,0-1 1 0 0,0 0 0 0 0,1-1 0 0 0,0 0-1 0 0,0 0 1 0 0,0-1 0 0 0,1 0-1 0 0,-1-1 1 0 0,18 4 0 0 0,-5-3 14 0 0,0-1 0 0 0,0-1 1 0 0,0-1-1 0 0,25-3 0 0 0,-38 2-146 0 0,-1-1 0 0 0,0-1 0 0 0,1 0 0 0 0,-1 0 0 0 0,0-1 0 0 0,0 0 0 0 0,0-1 0 0 0,-1 1 0 0 0,14-10 0 0 0,-19 12-4 0 0,0-1 0 0 0,0 0 1 0 0,-1 0-1 0 0,1 0 0 0 0,-1-1 0 0 0,0 1 0 0 0,0-1 0 0 0,1 1 1 0 0,-2-1-1 0 0,1 0 0 0 0,0 0 0 0 0,-1 0 0 0 0,1 0 0 0 0,-1 0 1 0 0,0 0-1 0 0,0 0 0 0 0,0 0 0 0 0,0 0 0 0 0,0 0 0 0 0,-1-1 0 0 0,0 1 1 0 0,1 0-1 0 0,-1-1 0 0 0,0 1 0 0 0,-1 0 0 0 0,1-1 0 0 0,-1 1 1 0 0,1 0-1 0 0,-1 0 0 0 0,-2-6 0 0 0,0 2-81 0 0,-1 0 0 0 0,0 0-1 0 0,0 1 1 0 0,0 0 0 0 0,-1 0 0 0 0,0 0-1 0 0,0 0 1 0 0,-1 1 0 0 0,0-1 0 0 0,1 1 0 0 0,-2 1-1 0 0,1-1 1 0 0,-9-4 0 0 0,-4-1-300 0 0,-1 0 0 0 0,1 1 1 0 0,-33-10-1 0 0,44 17-397 0 0,0-1-1 0 0,0 2 1 0 0,0-1 0 0 0,-14 0 0 0 0,39 20-11237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10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576 167 20 0 0,'-21'-19'2699'0'0,"11"9"-1506"0"0,-1 1 1 0 0,1 1 0 0 0,-2 0-1 0 0,-12-8 1 0 0,8 9-331 0 0,0 0-1 0 0,-1 0 1 0 0,0 2 0 0 0,-1 0-1 0 0,1 1 1 0 0,-1 0 0 0 0,0 2 0 0 0,0 0-1 0 0,-31 1 1 0 0,27 2-238 0 0,-1 1-1 0 0,1 1 1 0 0,1 1-1 0 0,-1 1 1 0 0,1 1 0 0 0,-1 0-1 0 0,-29 15 1 0 0,44-17-312 0 0,0 0 1 0 0,0 0 0 0 0,0 0-1 0 0,0 1 1 0 0,1 0 0 0 0,0 0-1 0 0,-10 12 1 0 0,14-15-206 0 0,0 0 1 0 0,1 0-1 0 0,-1 0 1 0 0,1 0-1 0 0,0 1 0 0 0,-1-1 1 0 0,1 0-1 0 0,0 1 1 0 0,0-1-1 0 0,1 1 1 0 0,-1-1-1 0 0,0 1 0 0 0,1-1 1 0 0,0 1-1 0 0,-1-1 1 0 0,1 1-1 0 0,0 0 0 0 0,0-1 1 0 0,1 1-1 0 0,-1-1 1 0 0,1 1-1 0 0,-1-1 0 0 0,1 1 1 0 0,0-1-1 0 0,0 1 1 0 0,0-1-1 0 0,0 1 0 0 0,1 1 1 0 0,4 5 51 0 0,1-1 0 0 0,-1 0 1 0 0,1-1-1 0 0,1 0 0 0 0,-1 0 0 0 0,1-1 0 0 0,0 1 1 0 0,1-2-1 0 0,-1 1 0 0 0,1-1 0 0 0,0-1 1 0 0,12 5-1 0 0,8 2 214 0 0,-1-2 0 0 0,57 10 0 0 0,-45-12-75 0 0,0-2 1 0 0,64 0-1 0 0,-82-6-199 0 0,1 0 0 0 0,-1-2 0 0 0,1 0 0 0 0,-1-2 0 0 0,0 0 0 0 0,23-10 0 0 0,-40 14-100 0 0,-1-1 1 0 0,0 0-1 0 0,1 0 1 0 0,-1-1-1 0 0,0 1 1 0 0,0-1-1 0 0,0 0 1 0 0,0 0-1 0 0,-1 0 1 0 0,1-1-1 0 0,-1 1 1 0 0,5-7-1 0 0,-7 7-1 0 0,0 1-1 0 0,0-1 1 0 0,0 0 0 0 0,0 1-1 0 0,0-1 1 0 0,0 0 0 0 0,-1 1 0 0 0,1-1-1 0 0,-1 0 1 0 0,0 0 0 0 0,0 0-1 0 0,0 0 1 0 0,0 1 0 0 0,0-1-1 0 0,-1 0 1 0 0,1 0 0 0 0,-1 0 0 0 0,0 1-1 0 0,1-1 1 0 0,-1 0 0 0 0,-1 1-1 0 0,-1-4 1 0 0,-3-5-140 0 0,-1-1-1 0 0,0 1 1 0 0,-1 1-1 0 0,0 0 1 0 0,-1 0-1 0 0,0 0 1 0 0,-14-10 0 0 0,-79-54-3084 0 0,45 36-3327 0 0,48 28 2911 0 0,3 2 520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10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4 584 0 0,'-7'-3'16468'0'0,"21"10"-11129"0"0,3-1-5591 0 0,140 24 7135 0 0,79-11-3178 0 0,-81-17-3655 0 0,-134-3-52 0 0,0-2 1 0 0,0 0-1 0 0,0-1 0 0 0,0-1 1 0 0,24-9-1 0 0,-40 13 10 0 0,-3 1-12 0 0,-1-1 1 0 0,1 1-1 0 0,-1 0 1 0 0,1-1-1 0 0,-1 1 1 0 0,1-1-1 0 0,-1 0 1 0 0,0 0-1 0 0,1 1 1 0 0,-1-1-1 0 0,0 0 1 0 0,0 0-1 0 0,1 0 1 0 0,-1 0-1 0 0,0 0 1 0 0,2-3-1 0 0,-2 3-339 0 0,-25 16-16928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11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0 948 0 0,'-8'6'1246'0'0,"5"-4"-412"0"0,1-1 0 0 0,0 1-1 0 0,-1 0 1 0 0,1 0 0 0 0,0 0 0 0 0,0 0-1 0 0,-4 6 2205 0 0,9-6-887 0 0,2 1-1539 0 0,-1 0 0 0 0,1 0 1 0 0,0-1-1 0 0,1 0 1 0 0,-1 0-1 0 0,0 0 1 0 0,1 0-1 0 0,-1-1 0 0 0,1 0 1 0 0,-1 0-1 0 0,7 0 1 0 0,69-1 2158 0 0,-59 0-2122 0 0,493-20 8130 0 0,-496 18-9576 0 0,31-1-4241 0 0,-47 3 4722 0 0,-1 0 0 0 0,1 0 0 0 0,-1 1 0 0 0,0-1 0 0 0,1 0 0 0 0,-1 1 0 0 0,1 0 0 0 0,-1-1 0 0 0,0 1 0 0 0,0 0 0 0 0,1 0-1 0 0,-1 0 1 0 0,0 1 0 0 0,0-1 0 0 0,3 3 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35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517 187 388 0 0,'6'-10'1317'0'0,"0"0"1"0"0,-1-1-1 0 0,-1 1 1 0 0,1-1-1 0 0,-2 0 1 0 0,4-14-1 0 0,-7 22-1053 0 0,1 0 0 0 0,-1 0 0 0 0,0 0 0 0 0,0 0 0 0 0,0 0 0 0 0,0 0 0 0 0,0 0 0 0 0,-1 0 0 0 0,1 0 0 0 0,-1 0 0 0 0,0 1 0 0 0,0-1 0 0 0,0 0 0 0 0,0 0 0 0 0,0 1 0 0 0,-1-1 0 0 0,1 0 0 0 0,-1 1 0 0 0,0 0 0 0 0,0-1 0 0 0,0 1 0 0 0,0 0 0 0 0,0 0 0 0 0,0 0 0 0 0,0 0 0 0 0,-1 0 0 0 0,1 1 0 0 0,-1-1 0 0 0,-4-2 0 0 0,-4 0 10 0 0,1 0 0 0 0,0 1 0 0 0,-1 0 1 0 0,1 1-1 0 0,-1 0 0 0 0,0 1 1 0 0,0 0-1 0 0,0 1 0 0 0,0 0 1 0 0,0 0-1 0 0,0 1 0 0 0,1 1 0 0 0,-15 3 1 0 0,-2 2 56 0 0,1 1 0 0 0,0 1-1 0 0,0 1 1 0 0,-26 16 0 0 0,32-16-44 0 0,2 2 1 0 0,-1 0-1 0 0,2 1 1 0 0,-29 27-1 0 0,38-33-139 0 0,2 0 1 0 0,-1 1-1 0 0,1-1 0 0 0,0 1 0 0 0,1 1 1 0 0,-1-1-1 0 0,2 1 0 0 0,-1 0 1 0 0,1 0-1 0 0,1 0 0 0 0,-1 0 1 0 0,2 1-1 0 0,-3 9 0 0 0,5-12-44 0 0,0 1 0 0 0,0-1 0 0 0,1 1 0 0 0,0-1 0 0 0,0 0 0 0 0,1 1-1 0 0,0-1 1 0 0,0 0 0 0 0,0 0 0 0 0,1 0 0 0 0,0-1 0 0 0,1 1 0 0 0,-1 0 0 0 0,1-1 0 0 0,1 0 0 0 0,-1 0 0 0 0,1 0-1 0 0,0-1 1 0 0,0 0 0 0 0,8 6 0 0 0,-1 0 26 0 0,1-1 0 0 0,1-1 0 0 0,-1 0 0 0 0,1-1 0 0 0,1 0 0 0 0,0-2 0 0 0,0 1 0 0 0,18 4 0 0 0,-17-7-55 0 0,1 0 0 0 0,-1-2 0 0 0,1 0 0 0 0,0 0 0 0 0,0-2 0 0 0,0 0 0 0 0,-1-1 0 0 0,1-1-1 0 0,0 0 1 0 0,0-1 0 0 0,-1-1 0 0 0,0 0 0 0 0,0-2 0 0 0,24-10 0 0 0,-36 14-80 0 0,0-1 1 0 0,0 1-1 0 0,-1-1 1 0 0,1 0-1 0 0,-1 0 1 0 0,1 0-1 0 0,-1 0 1 0 0,0-1-1 0 0,-1 1 1 0 0,1-1-1 0 0,0 0 1 0 0,-1 0-1 0 0,0 0 1 0 0,0 0-1 0 0,0 0 1 0 0,0 0-1 0 0,-1-1 1 0 0,0 1-1 0 0,0 0 1 0 0,1-8-1 0 0,-2 5-18 0 0,1 0 1 0 0,-2 0-1 0 0,1 1 0 0 0,-1-1 1 0 0,0 0-1 0 0,-1 1 0 0 0,1-1 0 0 0,-1 1 1 0 0,0-1-1 0 0,-1 1 0 0 0,0 0 1 0 0,0 0-1 0 0,-5-8 0 0 0,-2 0-58 0 0,0 1-1 0 0,0 1 1 0 0,-21-20-1 0 0,24 25-261 0 0,0 1-1 0 0,0 1 0 0 0,-1 0 1 0 0,1 0-1 0 0,-1 0 1 0 0,0 1-1 0 0,-1 0 0 0 0,-9-3 1 0 0,17 6-552 0 0,23 26-12803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34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384 174 4 0 0,'3'-5'265'0'0,"2"0"774"0"0,-1 0 0 0 0,0 0 0 0 0,-1-1-1 0 0,1 0 1 0 0,-1 0 0 0 0,3-8 0 0 0,-5 13-790 0 0,-1-1 0 0 0,0 1 0 0 0,0 0 0 0 0,1 0 0 0 0,-1 0 0 0 0,0 0 0 0 0,0-1 0 0 0,0 1 0 0 0,0 0 0 0 0,-1 0 0 0 0,1 0 0 0 0,0 0 0 0 0,0-1 0 0 0,-1 1 0 0 0,1 0 0 0 0,-1 0 0 0 0,0-2 0 0 0,0 2-93 0 0,-1-1-1 0 0,1 1 1 0 0,0 0 0 0 0,-1-1 0 0 0,1 1 0 0 0,-1 0 0 0 0,1 0 0 0 0,-1 0 0 0 0,0 0 0 0 0,1 1 0 0 0,-1-1 0 0 0,0 0 0 0 0,0 1 0 0 0,1-1 0 0 0,-3 0 0 0 0,-9-1 239 0 0,-1 1 0 0 0,1-1 0 0 0,-1 2-1 0 0,1 0 1 0 0,0 1 0 0 0,-1 0 0 0 0,1 1 0 0 0,0 0 0 0 0,0 1 0 0 0,-13 5-1 0 0,0 1 206 0 0,0 1 0 0 0,1 1-1 0 0,-45 27 1 0 0,63-33-418 0 0,-1 0-1 0 0,1 0 1 0 0,1 0-1 0 0,-1 1 1 0 0,1 0-1 0 0,0 0 1 0 0,0 1 0 0 0,1 0-1 0 0,-7 11 1 0 0,10-16-105 0 0,1 1 0 0 0,0 0 0 0 0,-1 0 0 0 0,1 1 1 0 0,0-1-1 0 0,1 0 0 0 0,-1 0 0 0 0,1 0 0 0 0,-1 1 0 0 0,1-1 1 0 0,0 0-1 0 0,0 0 0 0 0,0 1 0 0 0,1-1 0 0 0,-1 0 0 0 0,1 0 1 0 0,0 1-1 0 0,-1-1 0 0 0,2 0 0 0 0,-1 0 0 0 0,0 0 0 0 0,1 0 1 0 0,-1 0-1 0 0,1-1 0 0 0,0 1 0 0 0,0 0 0 0 0,3 3 0 0 0,3 2 58 0 0,0 0 0 0 0,1 0 0 0 0,0-1 0 0 0,0 0 0 0 0,0-1 0 0 0,1 0 0 0 0,0 0 0 0 0,0-1 0 0 0,1 0 0 0 0,18 5 0 0 0,-5-3 94 0 0,0-2-1 0 0,1 0 1 0 0,46 2-1 0 0,-36-5-51 0 0,0-3-1 0 0,0-1 0 0 0,37-6 1 0 0,-54 5-89 0 0,1-1 0 0 0,-1-1 0 0 0,0-1 0 0 0,-1 0 0 0 0,1-1 0 0 0,-1-1 0 0 0,25-15 0 0 0,-33 16-38 0 0,0 0-1 0 0,0 0 1 0 0,-1-1-1 0 0,0 0 1 0 0,0-1 0 0 0,-1 1-1 0 0,10-17 1 0 0,-14 21-35 0 0,0 0 1 0 0,-1 0 0 0 0,0-1-1 0 0,0 1 1 0 0,0-1 0 0 0,-1 1-1 0 0,1-1 1 0 0,-1 0 0 0 0,0 1-1 0 0,-1-1 1 0 0,1 0 0 0 0,-1 0-1 0 0,0 0 1 0 0,0 0 0 0 0,0 1-1 0 0,-1-1 1 0 0,0 0 0 0 0,0 0-1 0 0,0 0 1 0 0,-3-6 0 0 0,-1 1-92 0 0,-1 0 1 0 0,0 0 0 0 0,0 1 0 0 0,-1-1-1 0 0,-1 1 1 0 0,1 1 0 0 0,-17-14 0 0 0,8 8-1035 0 0,-2 1 0 0 0,1 1-1 0 0,-27-14 1 0 0,32 22-853 0 0,-4-2-4720 0 0,10 2 3926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35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0 128 332 0 0,'6'-35'2204'0'0,"-1"11"4220"0"0,4-45 8137 0 0,-4 87-12594 0 0,5 26-1560 0 0,-5-28-730 0 0,-1-1 0 0 0,2 1 0 0 0,0-1-1 0 0,1 0 1 0 0,10 16 0 0 0,-2-8-1689 0 0,0-1 0 0 0,25 28 0 0 0,-9-18-976 0 0,0-6 429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35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446 75 396 0 0,'1'-1'284'0'0,"1"0"-1"0"0,-1 0 1 0 0,0 0 0 0 0,1 0-1 0 0,-1 0 1 0 0,0 0 0 0 0,0 0 0 0 0,0 0-1 0 0,0 0 1 0 0,0-1 0 0 0,0 1-1 0 0,0 0 1 0 0,-1-1 0 0 0,1 1-1 0 0,0-1 1 0 0,-1 1 0 0 0,1 0 0 0 0,-1-1-1 0 0,1 0 1 0 0,-1 1 0 0 0,0-1-1 0 0,0 1 1 0 0,1-1 0 0 0,-1 1-1 0 0,0-1 1 0 0,-1 0 0 0 0,1 1-1 0 0,0-1 1 0 0,0 1 0 0 0,-1-1 0 0 0,1 1-1 0 0,-1-1 1 0 0,1 1 0 0 0,-1-1-1 0 0,1 1 1 0 0,-1 0 0 0 0,0-1-1 0 0,0 1 1 0 0,0 0 0 0 0,0-1-1 0 0,0 1 1 0 0,0 0 0 0 0,0 0 0 0 0,0 0-1 0 0,0 0 1 0 0,-1 0 0 0 0,1 0-1 0 0,0 0 1 0 0,-1 1 0 0 0,1-1-1 0 0,-3-1 1 0 0,-8 0 201 0 0,1 0 0 0 0,-1 0 0 0 0,1 1 1 0 0,-1 0-1 0 0,0 1 0 0 0,1 1 0 0 0,-1 0 0 0 0,0 0 0 0 0,-19 6 0 0 0,2 1 217 0 0,1 1-1 0 0,-49 23 0 0 0,61-24-366 0 0,0 1 0 0 0,0 0 0 0 0,1 1 1 0 0,1 1-1 0 0,0 0 0 0 0,-25 26 0 0 0,34-32-195 0 0,0 1-1 0 0,1 0 0 0 0,0 0 0 0 0,1 0 0 0 0,-1 0 1 0 0,1 1-1 0 0,0-1 0 0 0,1 1 0 0 0,-3 7 0 0 0,4-10-54 0 0,1 1 1 0 0,-1 0-1 0 0,1 0 0 0 0,-1 0 0 0 0,1 0 0 0 0,1 1 0 0 0,-1-1 0 0 0,1-1 1 0 0,0 1-1 0 0,0 0 0 0 0,1 0 0 0 0,-1 0 0 0 0,1 0 0 0 0,2 4 0 0 0,1 0-9 0 0,1 0-1 0 0,-1-1 0 0 0,1 0 1 0 0,1-1-1 0 0,0 1 0 0 0,0-1 1 0 0,0 0-1 0 0,1-1 0 0 0,-1 0 1 0 0,2 0-1 0 0,-1 0 0 0 0,1-1 1 0 0,0-1-1 0 0,12 6 0 0 0,-2-3-9 0 0,0 0-1 0 0,0-2 1 0 0,1 0-1 0 0,0-1 1 0 0,0-2-1 0 0,24 2 1 0 0,-34-4-68 0 0,0-1 0 0 0,1 0 0 0 0,-1 0 0 0 0,0-1 0 0 0,0 0 0 0 0,0-1 0 0 0,-1 0 0 0 0,1-1 0 0 0,-1 0 0 0 0,0 0 0 0 0,0-1 0 0 0,0 0 0 0 0,0-1 0 0 0,10-8 0 0 0,-12 8-3 0 0,-1 0-1 0 0,0 0 0 0 0,1 0 1 0 0,-2-1-1 0 0,1 0 1 0 0,-1 0-1 0 0,0 0 0 0 0,-1-1 1 0 0,1 0-1 0 0,-2 0 0 0 0,1 0 1 0 0,-1 0-1 0 0,0-1 0 0 0,-1 1 1 0 0,0-1-1 0 0,2-16 0 0 0,-4 19 5 0 0,-1 0-1 0 0,1 0 0 0 0,-1 0 0 0 0,-1-1 1 0 0,1 1-1 0 0,-1 1 0 0 0,0-1 1 0 0,0 0-1 0 0,-1 0 0 0 0,0 1 0 0 0,0-1 1 0 0,0 1-1 0 0,0 0 0 0 0,-7-7 1 0 0,-2-2-100 0 0,-1 0-1 0 0,-1 1 1 0 0,-21-17 0 0 0,23 21-157 0 0,0 1 0 0 0,-1-1 0 0 0,1 2-1 0 0,-18-8 1 0 0,24 13-205 0 0,0 0 0 0 0,-1 0 0 0 0,1 0 0 0 0,0 1 0 0 0,-8-1 0 0 0,10 2-451 0 0,0 0-1 0 0,0 0 1 0 0,0 1-1 0 0,0-1 1 0 0,0 1 0 0 0,0 0-1 0 0,0 0 1 0 0,-8 3 0 0 0,3 0-1806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36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5 177 244 0 0,'-1'-4'582'0'0,"0"-1"1"0"0,0 1-1 0 0,0-1 1 0 0,1 1-1 0 0,-1-1 0 0 0,1 1 1 0 0,0-1-1 0 0,1 0 1 0 0,-1 1-1 0 0,1-1 0 0 0,0 1 1 0 0,0-1-1 0 0,0 1 0 0 0,0 0 1 0 0,5-9-1 0 0,-3 8-24 0 0,0-1 0 0 0,1 1 0 0 0,0-1 0 0 0,0 1 1 0 0,1 1-1 0 0,-1-1 0 0 0,1 0 0 0 0,0 1 0 0 0,1 0 0 0 0,6-4 0 0 0,-2 2 25 0 0,0 1 0 0 0,1 0 0 0 0,-1 0 0 0 0,1 1 0 0 0,0 1 0 0 0,0 0 0 0 0,1 0 0 0 0,-1 1 1 0 0,1 1-1 0 0,-1-1 0 0 0,1 2 0 0 0,19 1 0 0 0,-20 0-192 0 0,0 2 1 0 0,1-1-1 0 0,-1 1 1 0 0,0 1-1 0 0,20 9 1 0 0,-28-11-294 0 0,1 0 1 0 0,0 0 0 0 0,-1 0-1 0 0,1 0 1 0 0,-1 1 0 0 0,0 0 0 0 0,1-1-1 0 0,-1 1 1 0 0,-1 1 0 0 0,1-1-1 0 0,0 0 1 0 0,-1 1 0 0 0,0-1 0 0 0,1 1-1 0 0,-2 0 1 0 0,1-1 0 0 0,0 1-1 0 0,-1 0 1 0 0,3 8 0 0 0,-4-6-27 0 0,0 0 0 0 0,0 0 0 0 0,-1-1 0 0 0,1 1 0 0 0,-1 0 0 0 0,-1 0 0 0 0,1 0 0 0 0,-1-1 0 0 0,0 1 0 0 0,0 0 0 0 0,0-1 0 0 0,-1 0 1 0 0,0 0-1 0 0,0 1 0 0 0,0-2 0 0 0,-1 1 0 0 0,0 0 0 0 0,0-1 0 0 0,-7 7 0 0 0,-3 2-126 0 0,0-1 0 0 0,-1-1-1 0 0,0 0 1 0 0,-33 17 0 0 0,-45 19-1018 0 0,93-47 1059 0 0,-1 0 0 0 0,1 0 0 0 0,0 0 0 0 0,0 0 0 0 0,0 1-1 0 0,0-1 1 0 0,0 0 0 0 0,0 0 0 0 0,0 0 0 0 0,-1 0 0 0 0,1 0 0 0 0,0 0 0 0 0,0 0 0 0 0,0 0 0 0 0,0 0 0 0 0,0 1 0 0 0,0-1 0 0 0,0 0 0 0 0,0 0 0 0 0,0 0-1 0 0,0 0 1 0 0,0 0 0 0 0,0 0 0 0 0,0 1 0 0 0,0-1 0 0 0,0 0 0 0 0,0 0 0 0 0,0 0 0 0 0,0 0 0 0 0,0 0 0 0 0,0 0 0 0 0,0 1 0 0 0,0-1 0 0 0,0 0-1 0 0,0 0 1 0 0,0 0 0 0 0,0 0 0 0 0,0 0 0 0 0,0 0 0 0 0,0 0 0 0 0,0 1 0 0 0,0-1 0 0 0,0 0 0 0 0,0 0 0 0 0,0 0 0 0 0,1 0 0 0 0,-1 0 0 0 0,0 0 0 0 0,0 0-1 0 0,0 0 1 0 0,0 0 0 0 0,0 1 0 0 0,0-1 0 0 0,0 0 0 0 0,1 0 0 0 0,-1 0 0 0 0,0 0 0 0 0,0 0 0 0 0,0 0 0 0 0,15 7-150 0 0,18 3 220 0 0,44 5 83 0 0,-26-6 116 0 0,0 2-1 0 0,0 2 0 0 0,74 30 1 0 0,-115-38-188 0 0,-1-1 0 0 0,0 1-1 0 0,0 1 1 0 0,-1 0 0 0 0,1 0 0 0 0,11 13 0 0 0,-18-18-52 0 0,-1 0-1 0 0,1 1 1 0 0,-1-1 0 0 0,0 1 0 0 0,1 0-1 0 0,-1-1 1 0 0,0 1 0 0 0,0 0-1 0 0,0 0 1 0 0,0 0 0 0 0,0 0 0 0 0,-1 0-1 0 0,1 0 1 0 0,-1 0 0 0 0,1 0 0 0 0,-1 0-1 0 0,1 0 1 0 0,-1 0 0 0 0,0 0-1 0 0,0 0 1 0 0,0 0 0 0 0,0 0 0 0 0,-1 0-1 0 0,1 0 1 0 0,-1 0 0 0 0,1 0 0 0 0,-1 0-1 0 0,1 0 1 0 0,-1 0 0 0 0,0 0-1 0 0,0 0 1 0 0,0 0 0 0 0,0-1 0 0 0,0 1-1 0 0,-1 0 1 0 0,1-1 0 0 0,-1 1 0 0 0,1-1-1 0 0,-2 2 1 0 0,-7 5 27 0 0,-1 0 0 0 0,1-1 0 0 0,-1 0 0 0 0,-1-1 0 0 0,1 0 0 0 0,-1-1 0 0 0,0 0 0 0 0,0-1 0 0 0,0 0 1 0 0,-15 1-1 0 0,-5 1-680 0 0,-1-2 0 0 0,-58 1 1 0 0,51-9-1737 0 0,25 0-1832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36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561 231 320 0 0,'1'-8'736'0'0,"2"-6"1054"0"0,-2 0-1 0 0,0 0 0 0 0,-1 0 1 0 0,-2-25-1 0 0,1 35-1468 0 0,-1-1 0 0 0,1 0 0 0 0,-1 0 0 0 0,0 1 0 0 0,0-1 0 0 0,0 1 0 0 0,0 0 0 0 0,-1-1 0 0 0,0 1 0 0 0,0 0 0 0 0,0 1 0 0 0,0-1 0 0 0,0 0 0 0 0,-1 1 0 0 0,0 0 0 0 0,0 0 0 0 0,-6-4 0 0 0,-1 0 142 0 0,0 1-1 0 0,0 0 1 0 0,-13-4-1 0 0,-17-2 593 0 0,-2 4-84 0 0,15 6-344 0 0,14 2-343 0 0,1 1 0 0 0,-1 0 0 0 0,0 1 0 0 0,1 1 0 0 0,0 0 0 0 0,-1 0 1 0 0,1 2-1 0 0,1 0 0 0 0,-1 0 0 0 0,1 1 0 0 0,-1 0 0 0 0,-15 12 0 0 0,14-7 11 0 0,0 0 1 0 0,0 0-1 0 0,1 1 1 0 0,0 1-1 0 0,1 0 1 0 0,1 1-1 0 0,0 0 0 0 0,1 1 1 0 0,-9 17-1 0 0,15-24-137 0 0,0 0 0 0 0,1 0-1 0 0,0 0 1 0 0,0 1 0 0 0,1-1-1 0 0,0 1 1 0 0,1 0 0 0 0,0 0-1 0 0,0-1 1 0 0,1 1 0 0 0,0 0-1 0 0,2 13 1 0 0,0-9-23 0 0,1-1 0 0 0,0 1 0 0 0,1-1 1 0 0,1 0-1 0 0,0 0 0 0 0,0-1 0 0 0,1 1 0 0 0,8 10 0 0 0,-1-4-9 0 0,1 0 0 0 0,0-1 0 0 0,1 0 0 0 0,2-1 0 0 0,-1-1 0 0 0,2-1 0 0 0,0 0 0 0 0,0-1 0 0 0,33 17 0 0 0,-25-18-206 0 0,0-1 0 0 0,0-1 0 0 0,1-1 0 0 0,41 8 0 0 0,-55-15-96 0 0,0-1 0 0 0,0 0 1 0 0,0 0-1 0 0,1-1 0 0 0,13-3 0 0 0,-19 2 45 0 0,-1 0-1 0 0,0-1 0 0 0,0 0 1 0 0,1 0-1 0 0,-1-1 0 0 0,0 0 1 0 0,-1 0-1 0 0,1-1 1 0 0,11-8-1 0 0,-16 11 101 0 0,0 0 1 0 0,0-1 0 0 0,0 1-1 0 0,-1-1 1 0 0,1 0-1 0 0,0 0 1 0 0,-1 0-1 0 0,1 0 1 0 0,-1 0-1 0 0,1 0 1 0 0,-1 0-1 0 0,0 0 1 0 0,0 0-1 0 0,0 0 1 0 0,0-1-1 0 0,-1 1 1 0 0,1 0-1 0 0,0-1 1 0 0,-1 1-1 0 0,0-1 1 0 0,1 1-1 0 0,-1-1 1 0 0,-1-4-1 0 0,0 3 27 0 0,0 0-1 0 0,0 1 1 0 0,-1-1-1 0 0,1 0 1 0 0,-1 0-1 0 0,0 1 0 0 0,0-1 1 0 0,-1 1-1 0 0,1 0 1 0 0,-1 0-1 0 0,0 0 1 0 0,1 0-1 0 0,-7-4 1 0 0,-3-3 37 0 0,-1 0 1 0 0,-1 1 0 0 0,0 1 0 0 0,0 1 0 0 0,-1 0 0 0 0,1 0 0 0 0,-1 1 0 0 0,-18-3 0 0 0,11 3 45 0 0,-1 1 0 0 0,0 1 0 0 0,0 2 0 0 0,0 0-1 0 0,-24 2 1 0 0,40 0-96 0 0,0 1-1 0 0,0 0 1 0 0,0 0 0 0 0,0 0-1 0 0,0 1 1 0 0,1 0-1 0 0,-1 0 1 0 0,1 1-1 0 0,-12 6 1 0 0,16-8-103 0 0,1 1-1 0 0,-1-1 1 0 0,0 0 0 0 0,1 0 0 0 0,-1 1-1 0 0,1-1 1 0 0,0 1 0 0 0,-1 0 0 0 0,1-1-1 0 0,0 1 1 0 0,0 0 0 0 0,0 0 0 0 0,0-1-1 0 0,1 1 1 0 0,-1 0 0 0 0,0 0 0 0 0,1 0-1 0 0,-1 0 1 0 0,1 0 0 0 0,0 0 0 0 0,-1 0-1 0 0,1 0 1 0 0,0 0 0 0 0,0 0 0 0 0,1 0 0 0 0,-1 0-1 0 0,0 0 1 0 0,1 0 0 0 0,-1 0 0 0 0,1 0-1 0 0,-1 0 1 0 0,1 0 0 0 0,0 0 0 0 0,0 0-1 0 0,0 0 1 0 0,0-1 0 0 0,2 4 0 0 0,4 4-1088 0 0,0 0 1 0 0,1 0 0 0 0,0 0 0 0 0,0-1-1 0 0,1 0 1 0 0,11 8 0 0 0,19 9-1447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25:37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268 391 372 0 0,'-7'-6'2021'0'0,"0"7"1701"0"0,-24 21-1267 0 0,1 1-1 0 0,2 1 1 0 0,0 2-1 0 0,2 1 0 0 0,-35 45 1 0 0,40-47-733 0 0,-8 15 3644 0 0,30-45-5070 0 0,11-39 205 0 0,24-55-1 0 0,-8 22-284 0 0,101-287 857 0 0,-110 311-483 0 0,-19 53-582 0 0,0 0-1 0 0,0 0 1 0 0,1-1 0 0 0,-1 1-1 0 0,0 0 1 0 0,0 0-1 0 0,1 0 1 0 0,-1-1 0 0 0,0 1-1 0 0,1 0 1 0 0,-1 0-1 0 0,0 0 1 0 0,0 0 0 0 0,1 0-1 0 0,-1 0 1 0 0,0 0-1 0 0,1 0 1 0 0,-1-1 0 0 0,0 1-1 0 0,1 0 1 0 0,-1 0-1 0 0,0 0 1 0 0,1 0 0 0 0,-1 1-1 0 0,0-1 1 0 0,0 0-1 0 0,1 0 1 0 0,-1 0 0 0 0,0 0-1 0 0,1 0 1 0 0,-1 0-1 0 0,0 0 1 0 0,0 0 0 0 0,1 1-1 0 0,-1-1 1 0 0,0 0-1 0 0,0 0 1 0 0,1 0 0 0 0,-1 1-1 0 0,0-1 1 0 0,0 0-1 0 0,1 0 1 0 0,-1 1 0 0 0,0-1-1 0 0,0 0 1 0 0,0 0-1 0 0,0 1 1 0 0,0-1 0 0 0,1 0-1 0 0,-1 1 1 0 0,0 0-1 0 0,9 16 72 0 0,18 56 190 0 0,28 63 142 0 0,-33-91-300 0 0,1-1 0 0 0,3-2 0 0 0,36 48 0 0 0,-36-57-123 0 0,2-2 0 0 0,1-1 1 0 0,1-1-1 0 0,2-1 0 0 0,0-2 1 0 0,2-2-1 0 0,46 26 0 0 0,-76-48-27 0 0,0 0 0 0 0,0 0 0 0 0,-1-1-1 0 0,1 1 1 0 0,0-1 0 0 0,0 0 0 0 0,8 0-1 0 0,-10-1 24 0 0,-1 0-1 0 0,1 0 1 0 0,-1 0-1 0 0,0 0 1 0 0,1 0-1 0 0,-1 0 1 0 0,0-1-1 0 0,1 1 1 0 0,-1-1-1 0 0,0 1 0 0 0,0-1 1 0 0,1 1-1 0 0,-1-1 1 0 0,0 0-1 0 0,0 1 1 0 0,0-1-1 0 0,0 0 1 0 0,0 0-1 0 0,0 0 1 0 0,0 0-1 0 0,0 0 0 0 0,0 0 1 0 0,0 0-1 0 0,0 0 1 0 0,0-3-1 0 0,0 1-45 0 0,-7-5 19 0 0,2 4 33 0 0,3 4-1 0 0,-5-6-8 0 0,-1 0 0 0 0,0 1 0 0 0,0 0 0 0 0,0 0-1 0 0,-1 0 1 0 0,0 1 0 0 0,-11-4 0 0 0,-60-18 49 0 0,67 23-25 0 0,-256-58 455 0 0,210 52-433 0 0,-1 3 0 0 0,-99 3 0 0 0,127 6-320 0 0,16 3-2059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03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1020 10546 740 0 0,'2'0'10063'0'0,"18"1"-9139"0"0,31 3 1745 0 0,26-7-233 0 0,-41-2-1820 0 0,0-2 0 0 0,0-2 0 0 0,38-13 0 0 0,-40 9-283 0 0,-1 0 1 0 0,-1-2 0 0 0,0-2-1 0 0,-1-1 1 0 0,-1-1-1 0 0,37-30 1 0 0,-47 31-184 0 0,0-1 1 0 0,-1-1-1 0 0,-1 0 1 0 0,0-1-1 0 0,-2-1 1 0 0,-1-1-1 0 0,0 0 0 0 0,20-46 1 0 0,-20 26 17 0 0,-1 0 0 0 0,-2 0 0 0 0,-2-1 0 0 0,-2 0 0 0 0,-2-1 1 0 0,1-77-1 0 0,-29-268 504 0 0,16 331-617 0 0,-40-275 273 0 0,18 166-205 0 0,-150-789 355 0 0,164 892-453 0 0,-98-417 132 0 0,-25 0-67 0 0,-66-113-9 0 0,51 114-42 0 0,136 426-31 0 0,-150-520 69 0 0,38 119 13 0 0,-162-664 162 0 0,262 1006-231 0 0,-115-479 22 0 0,25-12 2 0 0,65 196-13 0 0,34 110-33 0 0,36-524-1 0 0,18 557 19 0 0,-26 223-28 0 0,2 0 0 0 0,2 1 0 0 0,1 1 0 0 0,23-43 0 0 0,-29 69-9 0 0,0 1 0 0 0,1 0 0 0 0,0 0 1 0 0,18-19-1 0 0,-22 27 7 0 0,1 1 0 0 0,0-1 0 0 0,0 1 0 0 0,0 1-1 0 0,1-1 1 0 0,-1 1 0 0 0,1 1 0 0 0,0-1 0 0 0,0 1 0 0 0,0 0 0 0 0,15-3 0 0 0,26-2-10 0 0,0 3-1 0 0,1 2 0 0 0,73 5 1 0 0,-30 0 43 0 0,180-4 407 0 0,-222 0-2502 0 0,-49 2 1300 0 0,13 3-8394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04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1 624 0 0,'-19'18'6857'0'0,"19"-16"-6520"0"0,-1 0 0 0 0,1 1-1 0 0,0-1 1 0 0,-1 0 0 0 0,1 0 0 0 0,0 0-1 0 0,1 1 1 0 0,-1-1 0 0 0,0 0-1 0 0,1 0 1 0 0,-1 0 0 0 0,1 0 0 0 0,-1 0-1 0 0,1 0 1 0 0,0 0 0 0 0,1 3-1 0 0,1-1 112 0 0,0 1-1 0 0,0-1 1 0 0,0 0-1 0 0,1 0 1 0 0,0 0-1 0 0,6 5 1 0 0,6 3 356 0 0,1 0 0 0 0,29 15 0 0 0,-35-21-448 0 0,215 95 3160 0 0,-87-42-2394 0 0,-136-58-1113 0 0,2 1-9 0 0,-1 0 0 0 0,1 1 0 0 0,-1-1-1 0 0,1 1 1 0 0,7 7 0 0 0,-11-9 6 0 0,0 0 0 0 0,0 0 0 0 0,0 0-1 0 0,0 1 1 0 0,0-1 0 0 0,0 1 0 0 0,0-1 0 0 0,-1 1 0 0 0,1-1 0 0 0,-1 1 0 0 0,1-1 0 0 0,-1 1 0 0 0,1-1 0 0 0,-1 1 0 0 0,0 0-1 0 0,0-1 1 0 0,0 1 0 0 0,0-1 0 0 0,0 1 0 0 0,0 0 0 0 0,0-1 0 0 0,0 1 0 0 0,-1-1 0 0 0,1 1 0 0 0,-1 2 0 0 0,-6 12 73 0 0,0 0 1 0 0,0-1-1 0 0,-2 0 1 0 0,1-1-1 0 0,-17 20 1 0 0,-63 68 366 0 0,56-67-229 0 0,-29 32 213 0 0,-118 138 1550 0 0,129-146-1471 0 0,48-57-853 0 0,1 3-470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05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403 93 380 0 0,'0'-2'619'0'0,"0"-4"-53"0"0,-1 1 0 0 0,1 0 0 0 0,-1 0 0 0 0,0 0 0 0 0,0 0 0 0 0,-1 0 0 0 0,1 1 0 0 0,-1-1 0 0 0,0 0 0 0 0,-4-5 0 0 0,5 7-280 0 0,-1 1 1 0 0,1 0 0 0 0,-1 0-1 0 0,0 0 1 0 0,0 0-1 0 0,1 0 1 0 0,-1 1-1 0 0,-1-1 1 0 0,1 0-1 0 0,0 1 1 0 0,0 0-1 0 0,0-1 1 0 0,-1 1-1 0 0,1 0 1 0 0,-1 0-1 0 0,1 0 1 0 0,-1 1-1 0 0,1-1 1 0 0,-1 1-1 0 0,0-1 1 0 0,1 1-1 0 0,-1 0 1 0 0,1 0-1 0 0,-6 0 1 0 0,-7 3 269 0 0,0 0-1 0 0,0 1 1 0 0,0 0-1 0 0,1 1 1 0 0,-1 1 0 0 0,1 0-1 0 0,0 1 1 0 0,-23 16-1 0 0,18-10-19 0 0,0 1-1 0 0,1 1 0 0 0,1 0 1 0 0,1 1-1 0 0,-21 26 0 0 0,32-35-303 0 0,-1 0-1 0 0,2 0 1 0 0,-1 0-1 0 0,1 1 1 0 0,0 0-1 0 0,1-1 1 0 0,0 1-1 0 0,0 1 1 0 0,1-1-1 0 0,0 0 1 0 0,0 1-1 0 0,0 9 1 0 0,2-12-133 0 0,0-1 0 0 0,0 0 0 0 0,1 0 0 0 0,0 1 1 0 0,0-1-1 0 0,1 0 0 0 0,-1 0 0 0 0,1 0 0 0 0,0 0 0 0 0,0 0 0 0 0,1-1 0 0 0,-1 1 1 0 0,1-1-1 0 0,0 1 0 0 0,0-1 0 0 0,1 0 0 0 0,-1 0 0 0 0,1-1 0 0 0,0 1 0 0 0,0-1 0 0 0,5 4 1 0 0,8 4 55 0 0,1 0 0 0 0,0-2 1 0 0,1 0-1 0 0,-1 0 1 0 0,2-2-1 0 0,-1-1 1 0 0,1 0-1 0 0,0-1 1 0 0,35 3-1 0 0,-2-4 274 0 0,-1-2-1 0 0,87-7 1 0 0,-91-1-2799 0 0,-30 4-1841 0 0,0 0-3456 0 0,-10 2 4857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06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542 229 76 0 0,'-7'-8'1748'0'0,"-39"-37"6650"0"0,40 40-7689 0 0,-1 0 0 0 0,0 1 1 0 0,0-1-1 0 0,0 1 0 0 0,-15-5 0 0 0,1 2 104 0 0,-1 0 0 0 0,1 2-1 0 0,-1 1 1 0 0,0 0 0 0 0,0 2-1 0 0,-1 0 1 0 0,1 2-1 0 0,-28 2 1 0 0,37 0-512 0 0,0 0 0 0 0,0 1 1 0 0,1 0-1 0 0,-1 1 0 0 0,1 0 0 0 0,-20 11 0 0 0,24-11-121 0 0,0 1-1 0 0,0 0 0 0 0,1 0 1 0 0,0 1-1 0 0,0 0 1 0 0,0 1-1 0 0,1-1 0 0 0,0 1 1 0 0,1 0-1 0 0,-8 12 0 0 0,11-15-77 0 0,-1 0 0 0 0,1 0 0 0 0,0 1 0 0 0,0-1-1 0 0,1 1 1 0 0,-1-1 0 0 0,1 1 0 0 0,0 0 0 0 0,0-1-1 0 0,1 1 1 0 0,0 0 0 0 0,-1 0 0 0 0,1 0 0 0 0,1-1-1 0 0,-1 1 1 0 0,1 0 0 0 0,2 8 0 0 0,-1-7-23 0 0,1 0 1 0 0,0 0-1 0 0,0 0 0 0 0,0 0 1 0 0,1 0-1 0 0,0-1 0 0 0,0 0 1 0 0,0 0-1 0 0,1 0 1 0 0,0 0-1 0 0,-1-1 0 0 0,11 7 1 0 0,-2-2-56 0 0,1-1 0 0 0,1-1 0 0 0,-1 0-1 0 0,2 0 1 0 0,-1-2 0 0 0,0 0 0 0 0,1-1 0 0 0,0 0 0 0 0,0-2 0 0 0,0 0 0 0 0,0 0 0 0 0,0-2 0 0 0,1 0 0 0 0,-1 0 0 0 0,0-2 0 0 0,29-6 0 0 0,-41 7-23 0 0,1 0 0 0 0,-1 0 0 0 0,0-1-1 0 0,0 0 1 0 0,0 0 0 0 0,0 0 0 0 0,0 0 0 0 0,0-1 0 0 0,0 1-1 0 0,-1-1 1 0 0,1 0 0 0 0,-1 0 0 0 0,0 0 0 0 0,0-1 0 0 0,0 1 0 0 0,-1-1-1 0 0,1 1 1 0 0,-1-1 0 0 0,1 0 0 0 0,-1 0 0 0 0,-1 0 0 0 0,1-1 0 0 0,0 1-1 0 0,-1 0 1 0 0,0 0 0 0 0,0-1 0 0 0,0 1 0 0 0,-1-1 0 0 0,0 1-1 0 0,1-1 1 0 0,-2 1 0 0 0,1-1 0 0 0,0 1 0 0 0,-1-1 0 0 0,0 1 0 0 0,0-1-1 0 0,0 1 1 0 0,0 0 0 0 0,-3-6 0 0 0,-6-12-5 0 0,0 1 0 0 0,-1 0-1 0 0,-1 0 1 0 0,-1 1 0 0 0,-1 1 0 0 0,-1 0 0 0 0,0 1 0 0 0,-1 1-1 0 0,-1 0 1 0 0,-34-26 0 0 0,33 29-141 0 0,12 8-188 0 0,0 0 0 0 0,-1 1-1 0 0,0 0 1 0 0,0 0 0 0 0,0 0 0 0 0,-1 1 0 0 0,1 0 0 0 0,-11-3-1 0 0,17 7-684 0 0,25 13-7491 0 0,-3 0 5689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36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50 7741 0 0,'-20'-11'3942'0'0,"0"1"1"0"0,0 2 0 0 0,-38-12-1 0 0,57 20-3367 0 0,0 0-510 0 0,1 0 0 0 0,-1 0 0 0 0,1 0 0 0 0,0 1 0 0 0,-1-1 0 0 0,1 0 0 0 0,0 0-1 0 0,-1 1 1 0 0,1-1 0 0 0,0 0 0 0 0,-1 1 0 0 0,1-1 0 0 0,0 0 0 0 0,0 1 0 0 0,-1-1 0 0 0,1 0 0 0 0,0 1-1 0 0,0-1 1 0 0,0 0 0 0 0,0 1 0 0 0,-1-1 0 0 0,1 1 0 0 0,0-1 0 0 0,0 1 0 0 0,0 0 0 0 0,3 9-62 0 0,1 1 1 0 0,0-1-1 0 0,0 1 1 0 0,1-1-1 0 0,1-1 1 0 0,0 1-1 0 0,11 14 1 0 0,56 58-3759 0 0,-69-78 3280 0 0,2 2-708 0 0,-1 0-1 0 0,1-1 1 0 0,1 0 0 0 0,12 9 0 0 0,18 5-1500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06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131 573 6269 0 0,'-23'15'17611'0'0,"31"-27"-17485"0"0,-1 1 1 0 0,0-1-1 0 0,0-1 0 0 0,-1 1 0 0 0,-1-1 1 0 0,0 0-1 0 0,-1 0 0 0 0,-1-1 0 0 0,0 1 1 0 0,0-1-1 0 0,-1 0 0 0 0,-1 0 0 0 0,-1-25 1 0 0,-1 12-49 0 0,-1 1 1 0 0,-2-1-1 0 0,0 1 1 0 0,-2 0-1 0 0,-1 0 1 0 0,-15-37-1 0 0,14 42-42 0 0,-2 2 1 0 0,0 0-1 0 0,-1 0 0 0 0,-1 1 0 0 0,-26-33 0 0 0,20 39-87 0 0,18 12 61 0 0,-1 0 1 0 0,1-1 0 0 0,-1 1-1 0 0,1 0 1 0 0,-1 0-1 0 0,1 0 1 0 0,-1 0 0 0 0,1 0-1 0 0,-1 0 1 0 0,1 0-1 0 0,-1 0 1 0 0,1 0 0 0 0,-1 0-1 0 0,1 1 1 0 0,-1-1 0 0 0,1 0-1 0 0,-1 0 1 0 0,1 0-1 0 0,0 0 1 0 0,-1 1 0 0 0,1-1-1 0 0,-1 0 1 0 0,0 1-1 0 0,1 0 13 0 0,-1 0-1 0 0,1 1 0 0 0,-1-1 0 0 0,1 0 0 0 0,-1 1 0 0 0,1-1 0 0 0,0 0 0 0 0,-1 0 1 0 0,1 1-1 0 0,0-1 0 0 0,0 0 0 0 0,0 1 0 0 0,0-1 0 0 0,0 1 0 0 0,1-1 0 0 0,-1 0 0 0 0,0 0 1 0 0,1 1-1 0 0,-1-1 0 0 0,0 0 0 0 0,1 1 0 0 0,0-1 0 0 0,-1 0 0 0 0,2 1 0 0 0,3 7 30 0 0,0-1-1 0 0,1 1 0 0 0,0-1 0 0 0,0-1 0 0 0,1 1 0 0 0,0-1 0 0 0,0-1 0 0 0,10 8 1 0 0,1-1-84 0 0,0-1 0 0 0,32 16 0 0 0,-25-15-324 0 0,1-2-1 0 0,0-1 1 0 0,52 12-1 0 0,-64-19 111 0 0,0 0 1 0 0,0-2-1 0 0,0 0 0 0 0,0 0 1 0 0,0-2-1 0 0,0 1 0 0 0,0-2 1 0 0,-1 0-1 0 0,26-7 0 0 0,-30 5 223 0 0,1 0 0 0 0,-1-1 1 0 0,0 0-1 0 0,0-1 0 0 0,0 0 0 0 0,-1 0 0 0 0,0-1 0 0 0,0 0 1 0 0,-1-1-1 0 0,0 1 0 0 0,0-1 0 0 0,-1-1 0 0 0,0 1 0 0 0,0-1 1 0 0,-1 0-1 0 0,0 0 0 0 0,-1-1 0 0 0,0 0 0 0 0,5-17 0 0 0,-9 26 99 0 0,0 0 0 0 0,1 1-1 0 0,-1-1 1 0 0,0 0 0 0 0,0 0-1 0 0,0 1 1 0 0,0-1 0 0 0,0 0-1 0 0,0 1 1 0 0,0-1-1 0 0,0 0 1 0 0,-1 0 0 0 0,1 1-1 0 0,0-1 1 0 0,0 0 0 0 0,0 1-1 0 0,-1-1 1 0 0,0-1-1 0 0,1 2-28 0 0,0 0 0 0 0,-1 0-1 0 0,1-1 1 0 0,-1 1-1 0 0,1 0 1 0 0,0 0 0 0 0,-1 0-1 0 0,1 0 1 0 0,0 0-1 0 0,-1-1 1 0 0,1 1 0 0 0,-1 0-1 0 0,1 0 1 0 0,0 0-1 0 0,-1 0 1 0 0,1 0 0 0 0,-1 0-1 0 0,1 0 1 0 0,0 0-1 0 0,-1 1 1 0 0,1-1 0 0 0,-1 0-1 0 0,1 0 1 0 0,-1 0-1 0 0,0 1 24 0 0,-1 0-1 0 0,0 0 1 0 0,1 0-1 0 0,-1 0 1 0 0,1 0-1 0 0,-1 0 1 0 0,1 0-1 0 0,0 0 1 0 0,-1 1-1 0 0,1-1 0 0 0,0 0 1 0 0,0 1-1 0 0,-2 2 1 0 0,-2 8 231 0 0,1 1 1 0 0,0 0-1 0 0,1-1 1 0 0,0 2 0 0 0,1-1-1 0 0,0 0 1 0 0,1 0-1 0 0,1 1 1 0 0,0-1-1 0 0,0 1 1 0 0,4 18-1 0 0,-1-19-322 0 0,0 1 0 0 0,0 0 0 0 0,1 0 0 0 0,1-1 0 0 0,0 0 0 0 0,1 0 0 0 0,0 0-1 0 0,1-1 1 0 0,0 0 0 0 0,16 19 0 0 0,-17-25-450 0 0,0 0 1 0 0,1 0-1 0 0,-1-1 0 0 0,1 1 0 0 0,1-2 0 0 0,-1 1 1 0 0,9 3-1 0 0,-8-4-1372 0 0,0-1 1 0 0,0 0-1 0 0,0-1 0 0 0,9 2 1 0 0,1-1-1102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07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474 239 124 0 0,'-12'-12'1159'0'0,"1"0"0"0"0,-2 0-1 0 0,0 2 1 0 0,0-1 0 0 0,-1 1 0 0 0,0 1-1 0 0,0 1 1 0 0,-1 0 0 0 0,-1 1 0 0 0,1 0 0 0 0,-25-6-1 0 0,28 10-553 0 0,0 0 0 0 0,0 1 0 0 0,0 0-1 0 0,-1 1 1 0 0,1 1 0 0 0,0 0 0 0 0,-1 0 0 0 0,1 1-1 0 0,0 1 1 0 0,0 0 0 0 0,0 1 0 0 0,0 0 0 0 0,-14 6-1 0 0,20-7-421 0 0,0 1-1 0 0,0 0 0 0 0,0 0 0 0 0,0 0 1 0 0,1 1-1 0 0,0 0 0 0 0,0 0 0 0 0,0 0 0 0 0,0 1 1 0 0,0-1-1 0 0,1 1 0 0 0,0 0 0 0 0,0 1 1 0 0,0-1-1 0 0,1 1 0 0 0,0-1 0 0 0,0 1 0 0 0,0 0 1 0 0,1 0-1 0 0,0 0 0 0 0,0 1 0 0 0,0-1 1 0 0,1 0-1 0 0,0 1 0 0 0,0-1 0 0 0,1 10 1 0 0,0-6-28 0 0,2 1 0 0 0,-1 0 0 0 0,1 0 1 0 0,1-1-1 0 0,0 1 0 0 0,0-1 1 0 0,1 0-1 0 0,1 0 0 0 0,0 0 1 0 0,0-1-1 0 0,12 17 0 0 0,-7-12-95 0 0,0-2-1 0 0,1 1 0 0 0,0-1 0 0 0,1-1 0 0 0,1 0 1 0 0,-1-1-1 0 0,18 10 0 0 0,-22-15-108 0 0,-1-1-1 0 0,1 0 1 0 0,0-1-1 0 0,1 0 1 0 0,-1 0 0 0 0,1 0-1 0 0,-1-1 1 0 0,1-1-1 0 0,0 0 1 0 0,-1 0 0 0 0,1 0-1 0 0,0-1 1 0 0,0 0-1 0 0,0-1 1 0 0,-1 0 0 0 0,13-3-1 0 0,-15 2 39 0 0,0 0 0 0 0,0 0 0 0 0,0-1 0 0 0,-1 1 1 0 0,1-2-1 0 0,-1 1 0 0 0,0 0 0 0 0,1-1 0 0 0,-1 0 0 0 0,-1 0 0 0 0,1 0 0 0 0,-1-1 0 0 0,0 0 0 0 0,0 0 0 0 0,0 0 0 0 0,0 0 0 0 0,-1 0 1 0 0,0-1-1 0 0,0 0 0 0 0,-1 1 0 0 0,1-1 0 0 0,-1 0 0 0 0,2-9 0 0 0,-2 3 31 0 0,1-1-1 0 0,-2 1 1 0 0,0-1 0 0 0,0 1-1 0 0,-1-1 1 0 0,-1 1-1 0 0,0-1 1 0 0,0 1 0 0 0,-1-1-1 0 0,-1 1 1 0 0,-5-16 0 0 0,2 13-3 0 0,-1 0 0 0 0,0 1 0 0 0,-1-1 0 0 0,-1 2 0 0 0,0-1 0 0 0,-1 1 0 0 0,0 1 0 0 0,-15-15 0 0 0,9 11-5 0 0,-1 2-1 0 0,0 0 0 0 0,-1 1 0 0 0,-34-20 0 0 0,40 27-662 0 0,-1 0 0 0 0,0 1-1 0 0,-19-5 1 0 0,23 8-928 0 0,-1 0-1 0 0,0 0 1 0 0,0 1-1 0 0,0 1 1 0 0,-14 0 0 0 0,11 2-1336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11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48 205 296 0 0,'-9'-8'506'0'0,"2"-6"5909"0"0,6 14-6176 0 0,1-1 1 0 0,0 1-1 0 0,0 0 1 0 0,0-1-1 0 0,0 1 1 0 0,0 0 0 0 0,0-1-1 0 0,0 1 1 0 0,0 0-1 0 0,1-1 1 0 0,-1 1-1 0 0,0 0 1 0 0,0-1 0 0 0,0 1-1 0 0,0 0 1 0 0,0-1-1 0 0,1 1 1 0 0,0-2 1437 0 0,-1 2-1438 0 0,1-1 1 0 0,17-2 3156 0 0,199-5 2263 0 0,-177 3-5179 0 0,0 0 0 0 0,0-3 0 0 0,57-18 0 0 0,-86 21-408 0 0,-1 1 0 0 0,0-1 0 0 0,0-1 0 0 0,-1 0 0 0 0,0 0 0 0 0,0-1 0 0 0,0 0 0 0 0,-1-1 0 0 0,0 0 0 0 0,0 0 0 0 0,-1 0 0 0 0,0-1 0 0 0,-1 0 0 0 0,7-12 0 0 0,-12 20 428 0 0,-2 2-480 0 0,1 0 0 0 0,-1 0 0 0 0,1 1 0 0 0,-1-1 0 0 0,1 0 0 0 0,-1 0 0 0 0,0 0 0 0 0,1 0 0 0 0,-1 0 0 0 0,0 0 0 0 0,0 0 0 0 0,-1 0 0 0 0,-1 4 36 0 0,-2 6 89 0 0,0 0-1 0 0,1 0 0 0 0,0 0 0 0 0,1 1 0 0 0,-2 20 1 0 0,-2 61 382 0 0,5-58-351 0 0,1 34-203 0 0,3 0 0 0 0,3-1 0 0 0,24 114 0 0 0,-29-180 11 0 0,1-1 0 0 0,-1 0 0 0 0,0 0 0 0 0,1 0 0 0 0,-1 1 0 0 0,0-1 0 0 0,0 0 0 0 0,0 0 0 0 0,0 1 0 0 0,0-1 0 0 0,0 0 0 0 0,0 0 0 0 0,0 1 0 0 0,-1-1 1 0 0,1 0-1 0 0,0 0 0 0 0,-1 0 0 0 0,1 0 0 0 0,-1 1 0 0 0,1-1 0 0 0,-1 0 0 0 0,1 0 0 0 0,-1 0 0 0 0,0 0 0 0 0,0 0 0 0 0,1 0 0 0 0,-1 0 0 0 0,0-1 0 0 0,0 1 0 0 0,0 0 0 0 0,-2 1 0 0 0,-1-1-16 0 0,0 0-1 0 0,0 0 1 0 0,0-1 0 0 0,0 1 0 0 0,0-1-1 0 0,0 0 1 0 0,-8-1 0 0 0,-5 1-20 0 0,-146-1-208 0 0,-193 2 853 0 0,355-1-537 0 0,0 0 1 0 0,0 0-1 0 0,0 0 0 0 0,0 0 0 0 0,0 0 1 0 0,0 0-1 0 0,0 0 0 0 0,0 0 1 0 0,0 0-1 0 0,0 0 0 0 0,0 0 0 0 0,0 1 1 0 0,0-1-1 0 0,0 0 0 0 0,0 1 0 0 0,0-1 1 0 0,0 1-1 0 0,1-1 0 0 0,-2 1 0 0 0,18 7 287 0 0,41 3-64 0 0,377 6 1110 0 0,-402-17-2139 0 0,37 0-11618 0 0,-53 0 9362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12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76 413 264 0 0,'-9'-1'6185'0'0,"6"-1"-5560"0"0,1 1 1 0 0,-1-1-1 0 0,1 0 1 0 0,-1 0-1 0 0,1 0 1 0 0,0 0-1 0 0,0 0 0 0 0,0 0 1 0 0,0-1-1 0 0,0 1 1 0 0,0-1-1 0 0,1 1 1 0 0,-1-1-1 0 0,1 0 1 0 0,0 1-1 0 0,0-1 1 0 0,-2-5-1 0 0,-3-12 1366 0 0,-6-29 0 0 0,9 31-1016 0 0,0 6-399 0 0,0-1 0 0 0,2 0 0 0 0,-1 1 0 0 0,2-1 0 0 0,-1 0 0 0 0,2 0 0 0 0,3-24 0 0 0,-2 30-438 0 0,-1 1-1 0 0,2-1 1 0 0,-1 1 0 0 0,0-1 0 0 0,1 1-1 0 0,0 0 1 0 0,1 0 0 0 0,0 1 0 0 0,-1-1-1 0 0,2 1 1 0 0,-1-1 0 0 0,1 1-1 0 0,-1 1 1 0 0,1-1 0 0 0,1 1 0 0 0,7-6-1 0 0,0 2 1 0 0,0 2 1 0 0,0-1-1 0 0,0 1 0 0 0,0 1 0 0 0,1 1 0 0 0,0 0 0 0 0,0 0 0 0 0,25-2 0 0 0,-32 5-105 0 0,1 1 0 0 0,-1-1-1 0 0,0 1 1 0 0,0 1 0 0 0,1-1-1 0 0,-1 1 1 0 0,0 1 0 0 0,0-1-1 0 0,0 1 1 0 0,0 0 0 0 0,0 1-1 0 0,0 0 1 0 0,-1 0 0 0 0,1 0-1 0 0,-1 1 1 0 0,0 0 0 0 0,0 0-1 0 0,0 0 1 0 0,7 8 0 0 0,-11-11-35 0 0,-1 1 1 0 0,1 0 0 0 0,-1 0 0 0 0,1 0 0 0 0,-1 0 0 0 0,1 0 0 0 0,-1 0-1 0 0,0 0 1 0 0,0 1 0 0 0,0-1 0 0 0,0 0 0 0 0,-1 1 0 0 0,1-1 0 0 0,0 0-1 0 0,-1 1 1 0 0,0-1 0 0 0,1 1 0 0 0,-1-1 0 0 0,0 1 0 0 0,-1-1 0 0 0,1 1-1 0 0,0-1 1 0 0,-1 1 0 0 0,0 2 0 0 0,-1-1-31 0 0,0 0-1 0 0,0-1 1 0 0,0 1-1 0 0,-1 0 1 0 0,0-1 0 0 0,0 1-1 0 0,0-1 1 0 0,0 0-1 0 0,0 0 1 0 0,0 0-1 0 0,-1 0 1 0 0,-6 3 0 0 0,-89 47-1805 0 0,99-53 1827 0 0,0 0 1 0 0,-1 1-1 0 0,1-1 1 0 0,0 0-1 0 0,0 0 1 0 0,0 0-1 0 0,0 0 1 0 0,-1 1-1 0 0,1-1 1 0 0,0 0-1 0 0,0 0 1 0 0,0 1-1 0 0,0-1 1 0 0,0 0 0 0 0,0 0-1 0 0,0 0 1 0 0,-1 1-1 0 0,1-1 1 0 0,0 0-1 0 0,0 0 1 0 0,0 1-1 0 0,0-1 1 0 0,0 0-1 0 0,0 0 1 0 0,0 1-1 0 0,0-1 1 0 0,0 0-1 0 0,0 0 1 0 0,0 1-1 0 0,1-1 1 0 0,-1 0-1 0 0,0 0 1 0 0,0 1-1 0 0,0-1 1 0 0,0 0 0 0 0,0 0-1 0 0,0 0 1 0 0,1 1-1 0 0,-1-1 1 0 0,0 0-1 0 0,0 0 1 0 0,0 0-1 0 0,0 1 1 0 0,1-1-1 0 0,-1 0 1 0 0,0 0-1 0 0,9 6-101 0 0,-9-6 117 0 0,30 16-108 0 0,64 25 1 0 0,-29-15 111 0 0,-62-24-5 0 0,17 6-6 0 0,29 19 0 0 0,-44-25 11 0 0,-1 1 0 0 0,0 0 1 0 0,0 0-1 0 0,0 0 0 0 0,-1 0 0 0 0,1 1 0 0 0,-1 0 0 0 0,0 0 0 0 0,0-1 1 0 0,0 2-1 0 0,0-1 0 0 0,3 8 0 0 0,-6-10 5 0 0,0-1 1 0 0,0 0-1 0 0,0 1 0 0 0,0-1 1 0 0,0 0-1 0 0,0 1 0 0 0,-1-1 1 0 0,1 0-1 0 0,0 0 1 0 0,-1 1-1 0 0,1-1 0 0 0,-1 0 1 0 0,1 0-1 0 0,-1 0 0 0 0,0 0 1 0 0,0 0-1 0 0,1 1 0 0 0,-1-1 1 0 0,0-1-1 0 0,0 1 0 0 0,0 0 1 0 0,-2 1-1 0 0,-23 18 197 0 0,15-14-158 0 0,1-2 0 0 0,-1 1 1 0 0,-1-1-1 0 0,1-1 0 0 0,0 0 0 0 0,-1 0 1 0 0,0-1-1 0 0,-20 1 0 0 0,-11-3 26 0 0,-45-4 0 0 0,69 3-78 0 0,-147-22-247 0 0,98 8-3415 0 0,66 15 2978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12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4 308 0 0,'-1'-3'18195'0'0,"8"57"-15079"0"0,-3 0-1 0 0,-3 81 1 0 0,-1-77-1927 0 0,0-31-603 0 0,4 94 1853 0 0,-1-97-2248 0 0,-3-23-339 0 0,3 6-286 0 0,1-8-2493 0 0,9-10 1103 0 0,11-13-7326 0 0,-15 14 6103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13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31 264 0 0,'-21'-17'26020'0'0,"26"18"-25135"0"0,73 10 1531 0 0,101 1 0 0 0,-95-8-1650 0 0,-66-3-766 0 0,0 0 0 0 0,0-2 0 0 0,0-1 0 0 0,1 0 0 0 0,23-6 0 0 0,30-15-159 0 0,-70 22-387 0 0,0 0-206 0 0,4 0 47 0 0,11-3-1393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13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6277 0 0,'-8'7'3822'0'0,"6"-6"-3009"0"0,0 1 0 0 0,-1-1 1 0 0,1 1-1 0 0,0 0 0 0 0,0 0 0 0 0,0 0 1 0 0,0 0-1 0 0,1 0 0 0 0,-1 0 1 0 0,1 1-1 0 0,-1-1 0 0 0,1 1 0 0 0,-2 3 1 0 0,3-5-670 0 0,1 0 0 0 0,-1 0 1 0 0,0 0-1 0 0,1 0 1 0 0,-1 0-1 0 0,1 0 0 0 0,-1-1 1 0 0,1 1-1 0 0,-1 0 1 0 0,1 0-1 0 0,0-1 1 0 0,0 1-1 0 0,-1 0 0 0 0,1-1 1 0 0,0 1-1 0 0,0-1 1 0 0,-1 1-1 0 0,1-1 0 0 0,0 1 1 0 0,1 0-1 0 0,19 8 1118 0 0,2-3-440 0 0,1-1 0 0 0,0-1 0 0 0,0-2 0 0 0,42 0 0 0 0,97-14 1029 0 0,-69-4-2028 0 0,-77 9-2314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15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1 332 0 0,'-3'0'910'0'0,"0"-1"-550"0"0,2 1-47 0 0,0 0 0 0 0,0 0 0 0 0,-1 0 0 0 0,1 0 0 0 0,0 0 0 0 0,0 0 0 0 0,-1 0 0 0 0,1 1 0 0 0,0-1 0 0 0,0 0-1 0 0,0 1 1 0 0,0-1 0 0 0,0 1 0 0 0,-1-1 0 0 0,1 1 0 0 0,0-1 0 0 0,0 1 0 0 0,0 0 0 0 0,-2 2 1431 0 0,13 12 1013 0 0,-4-9-2252 0 0,-1-1-1 0 0,1 1 1 0 0,0-1-1 0 0,0 0 1 0 0,1-1-1 0 0,-1 0 1 0 0,1 0-1 0 0,0 0 1 0 0,13 4-1 0 0,7 1 390 0 0,36 8 0 0 0,-47-13-576 0 0,9 1 76 0 0,0 0 0 0 0,1-2 1 0 0,0 0-1 0 0,-1-2 0 0 0,1-1 0 0 0,0-1 0 0 0,0-1 0 0 0,-1-2 0 0 0,50-12 0 0 0,-67 13-292 0 0,1 0 1 0 0,-2-1-1 0 0,1 0 1 0 0,12-7 0 0 0,-17 8-58 0 0,0 1 1 0 0,0 0 0 0 0,0-1 0 0 0,0 0 0 0 0,0 0 0 0 0,0 0 0 0 0,0 0 0 0 0,-1 0 0 0 0,0 0-1 0 0,0-1 1 0 0,4-6 0 0 0,-7 11 273 0 0,-1 4-270 0 0,-1-1 0 0 0,1 1 0 0 0,1 0-1 0 0,-1 0 1 0 0,1 0 0 0 0,0 0 0 0 0,0 0 0 0 0,-1 8-1 0 0,-11 233 1484 0 0,19 1 81 0 0,-1-176-1237 0 0,-4-35 46 0 0,12 61 0 0 0,-13-97-421 0 0,6 44 293 0 0,-6-42-298 0 0,1-1 0 0 0,-1 1 0 0 0,0-1 0 0 0,0 0-1 0 0,0 1 1 0 0,0-1 0 0 0,0 0 0 0 0,-1 1 0 0 0,1-1 0 0 0,0 0 0 0 0,0 1-1 0 0,-1-1 1 0 0,1 0 0 0 0,-1 1 0 0 0,1-1 0 0 0,-1 0 0 0 0,0 0 0 0 0,0 0-1 0 0,1 1 1 0 0,-1-1 0 0 0,0 0 0 0 0,0 0 0 0 0,0 0 0 0 0,0 0 0 0 0,0 0-1 0 0,0-1 1 0 0,0 1 0 0 0,-2 1 0 0 0,-18 1-81 0 0,0-1 0 0 0,0-1 0 0 0,-1 0 1 0 0,-31-5-1 0 0,10 2 27 0 0,-373 4-237 0 0,409-2 362 0 0,1 1 1 0 0,-1-1-1 0 0,1 1 0 0 0,-1 0 0 0 0,1 0 0 0 0,0 1 0 0 0,-1 0 0 0 0,-10 5 0 0 0,17-7-39 0 0,-1 0 0 0 0,1 1 1 0 0,0-1-1 0 0,0 0 0 0 0,0 1 0 0 0,0-1 0 0 0,0 0 0 0 0,0 1 0 0 0,0-1 0 0 0,0 1 0 0 0,0-1 0 0 0,0 0 0 0 0,0 1 0 0 0,0-1 0 0 0,0 0 0 0 0,0 1 0 0 0,0-1 0 0 0,0 0 0 0 0,0 1 0 0 0,0-1 0 0 0,1 0 0 0 0,-1 1 1 0 0,0-1-1 0 0,0 0 0 0 0,0 1 0 0 0,1-1 0 0 0,-1 0 0 0 0,0 1 0 0 0,0-1 0 0 0,1 0 0 0 0,-1 0 0 0 0,0 1 0 0 0,0-1 0 0 0,1 0 0 0 0,-1 0 0 0 0,0 0 0 0 0,1 1 0 0 0,-1-1 0 0 0,0 0 0 0 0,1 0 0 0 0,-1 0 0 0 0,1 0 1 0 0,-1 0-1 0 0,1 0 0 0 0,19 8 285 0 0,71 10 60 0 0,1-3-1 0 0,0-5 0 0 0,1-4 1 0 0,109-7-1 0 0,-125-5-7510 0 0,78-16 1 0 0,-126 16 3966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16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89 5288 0 0,'-4'-24'6171'0'0,"4"19"-5504"0"0,0 0-1 0 0,-1 1 1 0 0,0-1 0 0 0,1 0 0 0 0,-2 0-1 0 0,1 0 1 0 0,-1 1 0 0 0,1-1 0 0 0,-1 0-1 0 0,-4-5 1 0 0,5 10-558 0 0,0-1 0 0 0,1 0 0 0 0,-1 0-1 0 0,0 1 1 0 0,0-1 0 0 0,0 1 0 0 0,0-1 0 0 0,0 1-1 0 0,0-1 1 0 0,-1 1 0 0 0,1 0 0 0 0,0 0 0 0 0,0-1 0 0 0,0 1-1 0 0,0 0 1 0 0,0 0 0 0 0,0 0 0 0 0,0 0 0 0 0,-1 0-1 0 0,1 0 1 0 0,0 1 0 0 0,0-1 0 0 0,0 0 0 0 0,0 1-1 0 0,-2 0 1 0 0,-27 14 1000 0 0,26-13-819 0 0,-7 6 35 0 0,1 0 0 0 0,-1 0-1 0 0,1 0 1 0 0,1 1-1 0 0,0 1 1 0 0,0 0-1 0 0,1 0 1 0 0,0 1 0 0 0,0 0-1 0 0,2 0 1 0 0,-1 0-1 0 0,1 1 1 0 0,1 0-1 0 0,0 0 1 0 0,1 1 0 0 0,0-1-1 0 0,1 1 1 0 0,0 0-1 0 0,1 0 1 0 0,0 22-1 0 0,2-29-214 0 0,0 0-1 0 0,1 1 0 0 0,0-1 1 0 0,0 0-1 0 0,1 1 0 0 0,0-1 1 0 0,0 0-1 0 0,0 0 0 0 0,1 0 1 0 0,0-1-1 0 0,0 1 0 0 0,0-1 0 0 0,1 1 1 0 0,5 6-1 0 0,-3-7-56 0 0,0 1 1 0 0,0-1-1 0 0,0-1 0 0 0,0 1 1 0 0,1-1-1 0 0,0 0 0 0 0,0-1 0 0 0,0 1 1 0 0,0-1-1 0 0,11 3 0 0 0,2-2-136 0 0,-1 0 0 0 0,1-2 0 0 0,0 0 0 0 0,0-1 0 0 0,0-1 0 0 0,-1-1 0 0 0,1 0 0 0 0,27-7 0 0 0,103-29-805 0 0,-123 28-351 0 0,-1-1-1 0 0,0-1 0 0 0,36-22 1 0 0,-60 28-309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16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35 16 0 0,'-57'-4'3007'0'0,"23"1"1757"0"0,7 3 9290 0 0,137-6-10409 0 0,11-1-2130 0 0,-44-4-3909 0 0,-62 7-289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3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6 7825 0 0,'-12'-1'6972'0'0,"10"1"-6446"0"0,1-1 1 0 0,-1 1-1 0 0,0 0 1 0 0,0 0-1 0 0,0-1 1 0 0,0 1-1 0 0,0 0 1 0 0,1 1-1 0 0,-1-1 1 0 0,0 0-1 0 0,0 1 1 0 0,0-1 0 0 0,1 1-1 0 0,-1-1 1 0 0,0 1-1 0 0,0 0 1 0 0,-2 1 1373 0 0,8 0-1286 0 0,6 2-321 0 0,0-1 0 0 0,1 0 0 0 0,-1 0-1 0 0,1-1 1 0 0,-1 0 0 0 0,1-1-1 0 0,15 0 1 0 0,83-6 602 0 0,-76 2-692 0 0,51-8 25 0 0,-54 6-311 0 0,49-2 0 0 0,-78 7 73 0 0,1 0 0 0 0,-1 1 1 0 0,1-1-1 0 0,-1 0 0 0 0,1 0 0 0 0,-1 1 0 0 0,1-1 1 0 0,-1 1-1 0 0,0 0 0 0 0,1-1 0 0 0,-1 1 0 0 0,0 0 1 0 0,1 0-1 0 0,-1 0 0 0 0,0-1 0 0 0,0 1 0 0 0,0 1 1 0 0,0-1-1 0 0,0 0 0 0 0,0 0 0 0 0,0 0 0 0 0,0 0 1 0 0,0 1-1 0 0,-1-1 0 0 0,1 0 0 0 0,0 1 0 0 0,0 1 1 0 0,1 4 8 0 0,0 1 1 0 0,0 0 0 0 0,-1-1-1 0 0,1 10 1 0 0,0-5 20 0 0,30 416 2183 0 0,-17-162-1147 0 0,-9-235-7967 0 0,-6-30 6608 0 0,0 0 0 0 0,1 0-1 0 0,-1 0 1 0 0,1 0-1 0 0,-1 0 1 0 0,1 0 0 0 0,-1 0-1 0 0,1 0 1 0 0,0 0 0 0 0,-1 0-1 0 0,1-1 1 0 0,0 1-1 0 0,0 0 1 0 0,-1 0 0 0 0,1-1-1 0 0,0 1 1 0 0,0 0-1 0 0,0-1 1 0 0,0 1 0 0 0,0-1-1 0 0,0 1 1 0 0,0-1 0 0 0,0 0-1 0 0,0 1 1 0 0,0-1-1 0 0,0 0 1 0 0,2 0 0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17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189 193 180 0 0,'-38'-15'760'0'0,"-30"-13"2767"0"0,4-6 5633 0 0,47 18-4031 0 0,15 14-3606 0 0,2-1-115 0 0,0 2-1244 0 0,0 0 0 0 0,1 0 0 0 0,-1-1 0 0 0,0 1 0 0 0,1 0 0 0 0,-1 0 0 0 0,1 0 0 0 0,-1-1 0 0 0,1 1 0 0 0,-1 0 0 0 0,1 0 1 0 0,0 0-1 0 0,-1 0 0 0 0,1 0 0 0 0,0 0 0 0 0,0 0 0 0 0,0 1 0 0 0,1-2 0 0 0,27-15 1616 0 0,-11 11-866 0 0,31-8-1 0 0,-43 12-646 0 0,48-10 904 0 0,0 3 0 0 0,56-4 0 0 0,36 12-2919 0 0,-103 7-1098 0 0,-4 3-5603 0 0,-24-5 5166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17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7141 0 0,'38'0'8094'0'0,"-1"-2"-3504"0"0,-3 0-3166 0 0,1 2 1 0 0,67 8-1 0 0,-77-4-911 0 0,41 9 704 0 0,-60-12-1065 0 0,0 1 1 0 0,0 0 0 0 0,-1 0 0 0 0,1 1 0 0 0,-1 0 0 0 0,0 0 0 0 0,0 0 0 0 0,8 6 0 0 0,-11-7-101 0 0,-1-1 1 0 0,0 1-1 0 0,1 0 1 0 0,-1-1-1 0 0,0 1 1 0 0,0 0-1 0 0,0 0 1 0 0,0 0 0 0 0,-1 0-1 0 0,1-1 1 0 0,0 1-1 0 0,-1 0 1 0 0,1 1-1 0 0,-1-1 1 0 0,0 0-1 0 0,0 0 1 0 0,0 0-1 0 0,0 0 1 0 0,0 0-1 0 0,0 0 1 0 0,0 0-1 0 0,-1 0 1 0 0,1 0-1 0 0,-1 0 1 0 0,1 0-1 0 0,-1 0 1 0 0,0 0 0 0 0,0 0-1 0 0,0 0 1 0 0,0-1-1 0 0,0 1 1 0 0,-3 3-1 0 0,-4 6 146 0 0,0-1-1 0 0,-1 0 1 0 0,-18 17-1 0 0,24-24-146 0 0,-21 19 181 0 0,11-12-53 0 0,1 1 0 0 0,0 0 0 0 0,1 1 1 0 0,0 0-1 0 0,1 1 0 0 0,0 0 0 0 0,-10 20 1 0 0,19-31-156 0 0,0 0 0 0 0,1 1 1 0 0,-1-1-1 0 0,1 1 0 0 0,-1-1 1 0 0,1 1-1 0 0,0-1 0 0 0,0 0 1 0 0,0 1-1 0 0,1-1 1 0 0,-1 1-1 0 0,0-1 0 0 0,1 1 1 0 0,0-1-1 0 0,-1 0 0 0 0,1 1 1 0 0,0-1-1 0 0,0 0 1 0 0,1 0-1 0 0,-1 0 0 0 0,0 0 1 0 0,1 0-1 0 0,-1 0 0 0 0,1 0 1 0 0,-1 0-1 0 0,1 0 0 0 0,0-1 1 0 0,3 3-1 0 0,6 5 130 0 0,-1-1 0 0 0,1-1 1 0 0,21 11-1 0 0,-31-18-154 0 0,32 15-113 0 0,0-2-1 0 0,1-1 1 0 0,0-1-1 0 0,1-2 1 0 0,0-2-1 0 0,0-1 1 0 0,1-1-1 0 0,61-1 1 0 0,-85-6-968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18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70 680 0 0,'-4'4'11492'0'0,"26"-1"-8788"0"0,37 0-1563 0 0,637 9 5473 0 0,-5-6-3883 0 0,879-17 32 0 0,-1238 4-2341 0 0,688-47 2232 0 0,-756 34-1088 0 0,-259 21-1564 0 0,0 0-3 0 0,30-8-9 0 0,-34 7-93 0 0,-20 12-13996 0 0,9-10 10916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20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358 67 132 0 0,'-4'-6'517'0'0,"-1"-2"436"0"0,-1 1 0 0 0,1-1 0 0 0,-1 1 0 0 0,-12-10 0 0 0,16 15-714 0 0,1 1 0 0 0,-1 0 0 0 0,0-1 0 0 0,0 1 0 0 0,0 0 0 0 0,0 0 0 0 0,-1 0 0 0 0,1 0 0 0 0,0 1 0 0 0,0-1 0 0 0,0 0 1 0 0,-1 1-1 0 0,1 0 0 0 0,0-1 0 0 0,-1 1 0 0 0,1 0 0 0 0,0 0 0 0 0,-1 1 0 0 0,1-1 0 0 0,0 0 0 0 0,0 1 0 0 0,-1-1 0 0 0,1 1 0 0 0,-3 1 0 0 0,-3 2 206 0 0,-1 1 0 0 0,1 0 0 0 0,0 0 0 0 0,1 1 0 0 0,-1 0 0 0 0,1 0-1 0 0,0 1 1 0 0,1 0 0 0 0,-8 11 0 0 0,-6 9 543 0 0,-20 37 0 0 0,23-35-367 0 0,1 1 0 0 0,2 1 0 0 0,0 1 0 0 0,3 0 0 0 0,0 0-1 0 0,2 1 1 0 0,2 0 0 0 0,1 1 0 0 0,-3 62 0 0 0,9-81-482 0 0,1 1 0 0 0,0 0 0 0 0,2-1 0 0 0,0 1 0 0 0,0-1 1 0 0,2 0-1 0 0,0 0 0 0 0,0 0 0 0 0,1-1 0 0 0,1 0 0 0 0,1 0 0 0 0,0 0 0 0 0,0-1 0 0 0,2-1 0 0 0,17 21 0 0 0,-23-30-395 0 0,0 0-1 0 0,0 0 1 0 0,0 0 0 0 0,1 0-1 0 0,-1-1 1 0 0,1 1-1 0 0,-1-1 1 0 0,1-1 0 0 0,0 1-1 0 0,0 0 1 0 0,5 0 0 0 0,-3-1-1715 0 0,1 0 0 0 0,-1-1 1 0 0,15 0-1 0 0,-7 0-650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21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55 6573 0 0,'-11'-55'16543'0'0,"14"88"-15785"0"0,-1 0-1 0 0,-2 1 1 0 0,-8 62-1 0 0,1-19-188 0 0,-13 532 2779 0 0,15-488-2736 0 0,0-5-1080 0 0,8-40-2595 0 0,0-62 1340 0 0,-1-9-1369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21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34 464 344 0 0,'-7'-14'1014'0'0,"2"0"-1"0"0,0-1 1 0 0,0 1-1 0 0,1-1 1 0 0,-3-30-1 0 0,6 35-389 0 0,1 1 0 0 0,0-1 0 0 0,1 0 0 0 0,0 1 0 0 0,1 0-1 0 0,0-1 1 0 0,0 1 0 0 0,1 0 0 0 0,0 0 0 0 0,9-17 0 0 0,-3 9-107 0 0,1 1-1 0 0,1 0 1 0 0,1 1 0 0 0,0 1 0 0 0,1-1-1 0 0,0 2 1 0 0,1 0 0 0 0,1 0 0 0 0,18-11-1 0 0,-19 14-204 0 0,1 1 0 0 0,0 1-1 0 0,0 1 1 0 0,0 0-1 0 0,1 1 1 0 0,0 0 0 0 0,1 1-1 0 0,-1 1 1 0 0,1 1 0 0 0,28-2-1 0 0,-39 4-246 0 0,1 1-1 0 0,-1 1 1 0 0,1-1 0 0 0,-1 1-1 0 0,1 0 1 0 0,-1 1-1 0 0,0-1 1 0 0,0 1-1 0 0,0 1 1 0 0,0-1-1 0 0,0 1 1 0 0,0 0-1 0 0,0 0 1 0 0,-1 1-1 0 0,0-1 1 0 0,1 1 0 0 0,-2 0-1 0 0,1 1 1 0 0,0-1-1 0 0,-1 1 1 0 0,0 0-1 0 0,5 7 1 0 0,-5-5 7 0 0,0 1 1 0 0,0 0 0 0 0,-1-1-1 0 0,0 1 1 0 0,0 0 0 0 0,-1 0-1 0 0,0 1 1 0 0,-1-1-1 0 0,1 0 1 0 0,-2 1 0 0 0,1-1-1 0 0,-1 1 1 0 0,0-1-1 0 0,-1 1 1 0 0,0-1 0 0 0,-4 15-1 0 0,1-9-128 0 0,0-1-1 0 0,-1 1 0 0 0,-1-1 1 0 0,0 0-1 0 0,-10 13 1 0 0,12-19 25 0 0,0-1 1 0 0,0 0 0 0 0,-1 0 0 0 0,0-1 0 0 0,0 1 0 0 0,-1-1 0 0 0,1 0-1 0 0,-1-1 1 0 0,0 1 0 0 0,0-1 0 0 0,-12 5 0 0 0,17-8-11 0 0,6-3-253 0 0,14-2 295 0 0,-1 0 0 0 0,1 2 1 0 0,0 0-1 0 0,0 0 0 0 0,0 2 0 0 0,37 4 0 0 0,-44-3 18 0 0,0 1-1 0 0,-1 0 0 0 0,1 1 1 0 0,-1 1-1 0 0,0-1 0 0 0,0 2 0 0 0,0 0 1 0 0,0 0-1 0 0,-1 1 0 0 0,0 0 1 0 0,0 0-1 0 0,15 14 0 0 0,-22-17 9 0 0,0 0 0 0 0,0 0 0 0 0,0 1 0 0 0,0-1 0 0 0,-1 1-1 0 0,0-1 1 0 0,1 1 0 0 0,-1 0 0 0 0,-1 0 0 0 0,1 0 0 0 0,0 0 0 0 0,-1 0 0 0 0,0 0 0 0 0,0 0-1 0 0,0 1 1 0 0,-1-1 0 0 0,1 0 0 0 0,-1 0 0 0 0,-1 8 0 0 0,0-7 18 0 0,0 1-1 0 0,-1-1 1 0 0,1 0 0 0 0,-1 0 0 0 0,-1 0 0 0 0,1 0-1 0 0,-1-1 1 0 0,1 1 0 0 0,-1-1 0 0 0,-1 1-1 0 0,1-1 1 0 0,-1 0 0 0 0,1 0 0 0 0,-1-1 0 0 0,-7 6-1 0 0,1-2 21 0 0,-1 0-1 0 0,-1 0 1 0 0,1-1-1 0 0,-1 0 1 0 0,0-1 0 0 0,0-1-1 0 0,-1 0 1 0 0,1 0-1 0 0,-1-2 1 0 0,0 1-1 0 0,-14 0 1 0 0,9-2-17 0 0,0 0 0 0 0,0-2-1 0 0,-1 0 1 0 0,1-1 0 0 0,1 0 0 0 0,-1-2 0 0 0,-25-7 0 0 0,39 9-171 0 0,-20-7-302 0 0,24 8 277 0 0,-1 1 0 0 0,0-1 0 0 0,0 1 0 0 0,0-1 0 0 0,0 0 0 0 0,1 1 0 0 0,-1-1 0 0 0,0 0 0 0 0,1 1 0 0 0,-1-1 0 0 0,0 0 0 0 0,1 0 0 0 0,-1 0 0 0 0,1 0 1 0 0,0 0-1 0 0,-1 0 0 0 0,1 1 0 0 0,0-1 0 0 0,-1 0 0 0 0,1 0 0 0 0,0 0 0 0 0,0-1 0 0 0,3-1-1412 0 0,31-13-4430 0 0,-17 10 3468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22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6 284 0 0,'16'-5'10286'0'0,"-14"7"-9627"0"0,1 0 1 0 0,-1 1 0 0 0,0 0-1 0 0,0-1 1 0 0,0 1-1 0 0,-1 0 1 0 0,1 0 0 0 0,-1 0-1 0 0,1 0 1 0 0,-1 0 0 0 0,0 0-1 0 0,1 5 1 0 0,0 3 496 0 0,0 0 0 0 0,1 19 0 0 0,-3 11 593 0 0,-1-30-1522 0 0,1 0 0 0 0,0 0 0 0 0,1 1 0 0 0,0-1 0 0 0,0 0 0 0 0,6 18 0 0 0,-7-29-378 0 0,1 1 0 0 0,-1 0 0 0 0,0-1 0 0 0,1 1 0 0 0,-1-1 0 0 0,1 1 0 0 0,-1-1 0 0 0,1 1 0 0 0,0-1-1 0 0,-1 1 1 0 0,1-1 0 0 0,-1 1 0 0 0,1-1 0 0 0,0 0 0 0 0,-1 1 0 0 0,1-1 0 0 0,0 0 0 0 0,0 0 0 0 0,-1 1 0 0 0,1-1 0 0 0,0 0 0 0 0,0 0 0 0 0,-1 0 0 0 0,1 0 0 0 0,0 0 0 0 0,0 0 0 0 0,-1 0-1 0 0,2 0 1 0 0,20-6-6121 0 0,-21 6 6099 0 0,12-4-2419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22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54 5653 0 0,'1'-35'8994'0'0,"0"17"-3245"0"0,-4 36-4329 0 0,-2 17-737 0 0,2-17-382 0 0,1 0 1 0 0,0 0-1 0 0,1-1 0 0 0,3 25 1 0 0,0-22-233 0 0,-2-15-334 0 0,0 0 0 0 0,0 0 0 0 0,1 1 0 0 0,0-1 1 0 0,0 0-1 0 0,1 0 0 0 0,-1 0 0 0 0,1 0 0 0 0,4 7 0 0 0,4-2-4796 0 0,-5-7 2345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22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35 964 0 0,'-29'-1'448'0'0,"-16"-5"21374"0"0,73 5-19520 0 0,134-7-1890 0 0,-111 2-3469 0 0,-1-3-3289 0 0,-29 5 3510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23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7189 0 0,'0'0'10939'0'0,"21"23"-4658"0"0,-20-21-6125 0 0,1 0 0 0 0,0-1 0 0 0,0 1-1 0 0,0 0 1 0 0,0-1 0 0 0,0 0 0 0 0,0 1 0 0 0,0-1 0 0 0,0 0 0 0 0,1 0-1 0 0,-1 0 1 0 0,0-1 0 0 0,4 2 0 0 0,-5-2-43 0 0,2-1-15 0 0,4-2-99 0 0,-7 2-20 0 0,0 0 0 0 0,1 0-1 0 0,-1 0 1 0 0,0 0 0 0 0,0-1 0 0 0,0 1-1 0 0,0 0 1 0 0,-1 0 0 0 0,1 0 0 0 0,0 0-1 0 0,0-1 1 0 0,-1 1 0 0 0,1 0 0 0 0,-1 0-1 0 0,1 0 1 0 0,-1 0 0 0 0,1 0 0 0 0,-1 0-1 0 0,0 0 1 0 0,1 0 0 0 0,-1 0 0 0 0,0 0-1 0 0,0 1 1 0 0,0-1 0 0 0,0 0 0 0 0,1 0-1 0 0,-1 1 1 0 0,0-1 0 0 0,0 0 0 0 0,-2 0-1 0 0,-1-1-340 0 0,-1-1-1 0 0,1 1 0 0 0,-1 0 0 0 0,1 1 0 0 0,-1-1 1 0 0,-5 0-1 0 0,8 1-391 0 0,-5 4-1654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36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192 100 264 0 0,'-87'-10'3897'0'0,"55"7"2187"0"0,-40-14 7312 0 0,266-20-6763 0 0,-58 21-6298 0 0,-31 3-5847 0 0,-102 13 4247 0 0,0-1-652 0 0,12-1-5217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29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50 352 0 0,'7'-29'3841'0'0,"-5"8"7327"0"0,12 35-9625 0 0,-12-11-1314 0 0,0 0 1 0 0,-1 1-1 0 0,1-1 1 0 0,-1 1 0 0 0,0-1-1 0 0,0 1 1 0 0,0-1-1 0 0,0 1 1 0 0,-1 0 0 0 0,1 5-1 0 0,2 11 493 0 0,10 35 743 0 0,-4 0 1 0 0,6 96 0 0 0,-13-24-1121 0 0,-2-126-878 0 0,1 4-598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4:30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36 152 0 0,'-1'-3'-65'0'0,"0"2"332"0"0,1 0 0 0 0,-1 0 0 0 0,1 0 0 0 0,-1 0 0 0 0,1 0 0 0 0,0 0 1 0 0,-1 0-1 0 0,1 0 0 0 0,0 0 0 0 0,0 0 0 0 0,0 0 0 0 0,0 0 0 0 0,0 0 0 0 0,0-1 0 0 0,0 1 1 0 0,0 0-1 0 0,1 0 0 0 0,-1 0 0 0 0,0 0 0 0 0,1 0 0 0 0,-1 0 0 0 0,1 0 0 0 0,-1 0 1 0 0,1 0-1 0 0,-1 0 0 0 0,1 0 0 0 0,0 0 0 0 0,-1 1 0 0 0,1-1 0 0 0,2-2 1182 0 0,-1 5-326 0 0,5 2-579 0 0,1 1 0 0 0,-2 0 0 0 0,1 1 0 0 0,-1-1 1 0 0,0 1-1 0 0,0 1 0 0 0,0-1 0 0 0,-1 1 1 0 0,0 0-1 0 0,7 12 0 0 0,-1 3 310 0 0,0-1 0 0 0,13 39 0 0 0,-12-21-236 0 0,-2 0-1 0 0,-1 1 1 0 0,5 80-1 0 0,-11-57 2 0 0,-12 117 0 0 0,6-161-531 0 0,-1 1-1 0 0,0-1 1 0 0,-2 0-1 0 0,0-1 1 0 0,-1 1 0 0 0,-1-1-1 0 0,-1-1 1 0 0,0 1-1 0 0,-1-1 1 0 0,-1-1 0 0 0,-1 0-1 0 0,-13 14 1 0 0,20-25 34 0 0,1 0 0 0 0,-1-1 0 0 0,0 0 0 0 0,0 0 0 0 0,0 0-1 0 0,-8 3 1 0 0,3-3-3321 0 0,0-2-3647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5:07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80 688 0 0,'11'-50'5843'0'0,"-10"46"-4892"0"0,0 1 1 0 0,0 0-1 0 0,1-1 0 0 0,-1 1 1 0 0,1 0-1 0 0,0 0 1 0 0,2-3 3760 0 0,-2 12-4398 0 0,-1 1 1 0 0,0-1-1 0 0,-1 1 0 0 0,0 0 1 0 0,0-1-1 0 0,0 1 1 0 0,-1-1-1 0 0,0 1 0 0 0,0-1 1 0 0,-3 9-1 0 0,2-5 0 0 0,-3 19 302 0 0,1 0 1 0 0,1 1-1 0 0,1 0 1 0 0,4 45-1 0 0,-1-59-454 0 0,2 0 0 0 0,0 0 0 0 0,0-1 1 0 0,2 0-1 0 0,0 1 0 0 0,1-1 0 0 0,0-1 0 0 0,1 1 0 0 0,0-1 0 0 0,11 14 0 0 0,-10-17-47 0 0,1 0-1 0 0,0 0 0 0 0,0 0 1 0 0,1-2-1 0 0,1 1 0 0 0,0-1 0 0 0,0 0 1 0 0,0-1-1 0 0,1-1 0 0 0,0 0 1 0 0,1 0-1 0 0,0-1 0 0 0,0-1 0 0 0,0 0 1 0 0,0-1-1 0 0,1 0 0 0 0,0-1 1 0 0,0-1-1 0 0,0 0 0 0 0,0-1 0 0 0,16 0 1 0 0,-15-2-258 0 0,0-1 0 0 0,1-1 0 0 0,-1 0 0 0 0,0-1-1 0 0,-1 0 1 0 0,1-1 0 0 0,27-14 0 0 0,1-9-3760 0 0,-7-7-4424 0 0,-29 27 5640 0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5:07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62 6401 0 0,'-26'-3'3034'0'0,"-88"-9"13170"0"0,121 9-15247 0 0,15-3-667 0 0,137-7 2182 0 0,35-6-5485 0 0,-170 13-1401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5:07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111 173 116 0 0,'-17'-6'622'0'0,"-30"-12"2499"0"0,43 16-2295 0 0,-1 0 0 0 0,1 0 1 0 0,0-1-1 0 0,0 0 0 0 0,0 0 0 0 0,0 0 0 0 0,-6-6 0 0 0,9 8-569 0 0,1 0 0 0 0,-1 0 1 0 0,0 0-1 0 0,1 0 0 0 0,-1 0 0 0 0,1 1 0 0 0,-1-1 0 0 0,1 0 0 0 0,-1 0 0 0 0,1 0 0 0 0,0-1 0 0 0,-1 1 0 0 0,1 0 0 0 0,0 0 0 0 0,0 0 0 0 0,0 0 1 0 0,0 0-1 0 0,0 0 0 0 0,0 0 0 0 0,0 0 0 0 0,0 0 0 0 0,0 0 0 0 0,1-2 0 0 0,0 1 24 0 0,0 0 0 0 0,0 0 0 0 0,1 0 0 0 0,-1 0 0 0 0,1 0 0 0 0,-1 0 0 0 0,1 1 0 0 0,-1-1 1 0 0,1 0-1 0 0,3-2 0 0 0,6-2 342 0 0,0 0 0 0 0,0 0 0 0 0,15-6 1 0 0,-20 10-156 0 0,17-7 99 0 0,0 2 0 0 0,0 0 0 0 0,1 2 1 0 0,0 0-1 0 0,0 2 0 0 0,0 0 0 0 0,0 2 0 0 0,26 1 0 0 0,70 12-633 0 0,0 9-3634 0 0,-45-8-960 0 0,-45-9 1430 0 0,-1-1 464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5:08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0 784 0 0,'0'17'4628'0'0,"-53"219"6685"0"0,10-55-5289 0 0,32-115-2303 0 0,10-51-672 0 0,5-39-2302 0 0,-1 8-661 0 0,0-1 0 0 0,1 1 0 0 0,1 0-1 0 0,1 1 1 0 0,14-29 0 0 0,-16 38-61 0 0,-1-1-1 0 0,1 1 1 0 0,1 0 0 0 0,-1 0-1 0 0,1 1 1 0 0,0-1 0 0 0,0 1-1 0 0,1 0 1 0 0,0 0 0 0 0,0 1-1 0 0,0 0 1 0 0,0 0 0 0 0,0 0-1 0 0,1 1 1 0 0,7-3 0 0 0,-10 5 23 0 0,1 0 1 0 0,-1 0-1 0 0,0 1 1 0 0,1-1-1 0 0,-1 1 1 0 0,0 0 0 0 0,1 1-1 0 0,-1-1 1 0 0,0 1-1 0 0,1 0 1 0 0,-1 0-1 0 0,0 0 1 0 0,0 1-1 0 0,0-1 1 0 0,0 1 0 0 0,8 4-1 0 0,5 5 165 0 0,-1 0 0 0 0,23 20 0 0 0,-15-11-131 0 0,-13-11-71 0 0,91 66 28 0 0,-85-65-40 0 0,-1 0 0 0 0,1-1 0 0 0,1 0 0 0 0,25 8 0 0 0,-40-16 1 0 0,0 0 0 0 0,0 0 0 0 0,0-1 0 0 0,0 1 0 0 0,0 0 0 0 0,0-1 0 0 0,0 0 0 0 0,0 0 0 0 0,0 0 0 0 0,0 0 0 0 0,0 0 0 0 0,0-1 0 0 0,-1 1 0 0 0,1-1 0 0 0,0 0 0 0 0,0 0 0 0 0,0 0 0 0 0,0 0 0 0 0,-1 0 0 0 0,1-1 0 0 0,3-2 0 0 0,-3 1 0 0 0,0 0 0 0 0,0 0 0 0 0,0-1 0 0 0,-1 0 0 0 0,1 1 0 0 0,-1-1 0 0 0,0 0 0 0 0,0 0 0 0 0,-1 0 0 0 0,1 0 0 0 0,-1 0 0 0 0,0-1 0 0 0,0 1 0 0 0,0-5 0 0 0,3-18-1 0 0,-1 0-1 0 0,-2 0 1 0 0,0-1 0 0 0,-5-29 0 0 0,-22-109-23 0 0,22 147-70 0 0,2 14-142 0 0,1 0 1 0 0,0 0-1 0 0,0 0 0 0 0,0 0 0 0 0,1 0 0 0 0,0 0 1 0 0,0-7-1 0 0,1 12 131 0 0,-1-1-1 0 0,0 1 1 0 0,1-1 0 0 0,-1 1 0 0 0,0-1 0 0 0,1 1 0 0 0,-1-1-1 0 0,1 1 1 0 0,-1 0 0 0 0,1-1 0 0 0,-1 1 0 0 0,1 0-1 0 0,-1 0 1 0 0,1-1 0 0 0,-1 1 0 0 0,1 0 0 0 0,0 0-1 0 0,-1 0 1 0 0,1-1 0 0 0,-1 1 0 0 0,1 0 0 0 0,-1 0 0 0 0,1 0-1 0 0,0 0 1 0 0,-1 0 0 0 0,1 0 0 0 0,-1 0 0 0 0,2 1-1 0 0,6 0-5041 0 0,11 4 1385 0 0,-2 1 538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5:08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0 620 0 0,'18'12'6434'0'0,"-8"0"-4787"0"0,-2 0 1 0 0,0 1-1 0 0,0 0 0 0 0,-1 0 1 0 0,-1 1-1 0 0,6 17 0 0 0,23 92 2114 0 0,-22-72-2045 0 0,4 30 164 0 0,-11-51-750 0 0,16 55 1 0 0,-14-71-950 0 0,-1-1-2497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5:08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193 209 312 0 0,'-34'-16'1003'0'0,"-96"-45"8588"0"0,128 60-9216 0 0,0 0 1 0 0,0 0 0 0 0,0 0-1 0 0,1-1 1 0 0,-1 1 0 0 0,0 0 0 0 0,1-1-1 0 0,-1 1 1 0 0,0-1 0 0 0,1 0-1 0 0,0 1 1 0 0,-1-1 0 0 0,1 0-1 0 0,0 0 1 0 0,0 0 0 0 0,0 0-1 0 0,0 0 1 0 0,1 0 0 0 0,-2-3 0 0 0,2 4-174 0 0,0-1 1 0 0,1 1 0 0 0,-1-1 0 0 0,0 1 0 0 0,1-1 0 0 0,-1 0 0 0 0,1 1 0 0 0,-1-1 0 0 0,1 1 0 0 0,0 0-1 0 0,0-1 1 0 0,0 1 0 0 0,0 0 0 0 0,0-1 0 0 0,0 1 0 0 0,0 0 0 0 0,0 0 0 0 0,0 0 0 0 0,0 0 0 0 0,1 0 0 0 0,-1 0-1 0 0,0 0 1 0 0,1 0 0 0 0,-1 1 0 0 0,1-1 0 0 0,-1 0 0 0 0,3 0 0 0 0,26-11 665 0 0,2 0-1 0 0,0 2 1 0 0,0 2 0 0 0,0 1-1 0 0,1 1 1 0 0,40-1 0 0 0,205 7 1008 0 0,-222 2-2077 0 0,71 7-2669 0 0,-48-3-1177 0 0,-1-3-3516 0 0,-42-3 4586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5:09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471 74 708 0 0,'-29'-4'1504'0'0,"-1"2"0"0"0,1 1 0 0 0,-1 2-1 0 0,1 1 1 0 0,0 1 0 0 0,-1 1 0 0 0,1 1 0 0 0,-37 13 0 0 0,54-14-965 0 0,-1 1 0 0 0,1 0 0 0 0,0 1 0 0 0,0 1 0 0 0,0-1 0 0 0,1 2 0 0 0,0 0 0 0 0,1 0 0 0 0,0 1 0 0 0,-11 11 0 0 0,18-16-296 0 0,-1 0 0 0 0,1 0 0 0 0,0 0 0 0 0,0 1 0 0 0,0-1 0 0 0,1 1 0 0 0,0 0 0 0 0,-1 0 0 0 0,2 0 0 0 0,-1 0 0 0 0,1 0 0 0 0,-1 1 0 0 0,1-1 0 0 0,1 0 0 0 0,-1 1 0 0 0,1-1-1 0 0,0 1 1 0 0,0-1 0 0 0,1 0 0 0 0,-1 1 0 0 0,1-1 0 0 0,0 0 0 0 0,1 0 0 0 0,-1 0 0 0 0,1 1 0 0 0,0-1 0 0 0,1-1 0 0 0,3 8 0 0 0,2 0-12 0 0,0-1 0 0 0,0 1 1 0 0,1-1-1 0 0,1-1 0 0 0,0 0 0 0 0,0 0 0 0 0,1-1 1 0 0,0 0-1 0 0,1-1 0 0 0,-1 0 0 0 0,2-1 1 0 0,18 8-1 0 0,-15-8 23 0 0,0-1 1 0 0,1-1-1 0 0,0 0 0 0 0,0-2 0 0 0,1 0 1 0 0,-1 0-1 0 0,1-2 0 0 0,-1 0 1 0 0,34-3-1 0 0,-45 2-254 0 0,0-1 0 0 0,0 0 0 0 0,0-1 0 0 0,0 1 0 0 0,-1-1 0 0 0,1 0 0 0 0,0 0 0 0 0,-1-1 0 0 0,0 0 0 0 0,1 0 0 0 0,-1 0 0 0 0,0 0 0 0 0,7-7 0 0 0,-9 6 0 0 0,0 0 0 0 0,0 0 0 0 0,0 0 0 0 0,0 0 0 0 0,-1 0 0 0 0,1-1 0 0 0,-1 1 0 0 0,-1-1 0 0 0,1 1 0 0 0,0-1 0 0 0,-1 0 0 0 0,0 0 0 0 0,0 1 0 0 0,-1-1 0 0 0,1 0 0 0 0,-1 0 0 0 0,0-7 0 0 0,-2-6-170 0 0,0 1-1 0 0,-2-1 1 0 0,0 1-1 0 0,0-1 1 0 0,-2 1-1 0 0,0 1 1 0 0,-1-1-1 0 0,-10-17 1 0 0,4 10-210 0 0,-1 2 0 0 0,-2 0 1 0 0,0 0-1 0 0,-34-34 0 0 0,4 17-1870 0 0,31 29-945 0 0,-1 0-3478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5:09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77 336 0 0,'10'1'401'0'0,"1"1"959"0"0,0 1-1 0 0,0 0 0 0 0,13 5 0 0 0,-20-6-870 0 0,-1 0-1 0 0,1-1 1 0 0,-1 2-1 0 0,0-1 1 0 0,1 0-1 0 0,-1 1 1 0 0,0 0-1 0 0,0-1 1 0 0,-1 1-1 0 0,1 0 1 0 0,-1 1-1 0 0,5 6 0 0 0,-1 1 530 0 0,-1 1-1 0 0,0 0 0 0 0,0 0 0 0 0,-1 0 0 0 0,-1 1 0 0 0,4 24 0 0 0,-4 1 1942 0 0,-1 41 0 0 0,-11-30 2441 0 0,7-67-5027 0 0,1 17-360 0 0,1 0 0 0 0,0-1 0 0 0,-1 1 0 0 0,1 0 0 0 0,0 0 0 0 0,0-1 0 0 0,0 1 0 0 0,0 0 0 0 0,0 0 0 0 0,0-1 0 0 0,0 1 0 0 0,0 0 0 0 0,1 0 0 0 0,-1 0 0 0 0,0-1 0 0 0,1 1 0 0 0,-1 0 0 0 0,1 0 0 0 0,-1 0 0 0 0,1 0 0 0 0,0 0 1 0 0,-1 0-1 0 0,1 0 0 0 0,0 0 0 0 0,0 0 0 0 0,0 0 0 0 0,0-1 0 0 0,2 0 3 0 0,0 0 0 0 0,1 0 1 0 0,-1 0-1 0 0,0 0 1 0 0,0 1-1 0 0,1-1 1 0 0,-1 1-1 0 0,1 0 1 0 0,0 0-1 0 0,-1 0 1 0 0,1 0-1 0 0,0 1 0 0 0,-1-1 1 0 0,1 1-1 0 0,0 0 1 0 0,-1 0-1 0 0,1 1 1 0 0,0-1-1 0 0,0 1 1 0 0,-1 0-1 0 0,1 0 0 0 0,6 2 1 0 0,9 4 17 0 0,-1 0 1 0 0,35 20-1 0 0,-37-18-17 0 0,16 8 29 0 0,18 10 76 0 0,2-1 0 0 0,0-3 0 0 0,71 21 0 0 0,-116-42-130 0 0,-1 0-1 0 0,1-1 0 0 0,0 0 1 0 0,-1-1-1 0 0,1 1 0 0 0,0-1 0 0 0,-1-1 1 0 0,12-1-1 0 0,-17 2 0 0 0,1 0 0 0 0,-1-1 0 0 0,1 1 0 0 0,-1-1 0 0 0,0 0 0 0 0,1 1 0 0 0,-1-1 0 0 0,1 0 0 0 0,-1 0 0 0 0,0 0 0 0 0,0 0 0 0 0,0 0 0 0 0,1 0 0 0 0,-1 0 0 0 0,0 0 0 0 0,1-3 0 0 0,-1 2 2 0 0,0 0 0 0 0,-1 0 0 0 0,1 1 1 0 0,-1-1-1 0 0,1 0 0 0 0,-1 0 0 0 0,0 0 0 0 0,0 0 1 0 0,0 0-1 0 0,0 0 0 0 0,0 0 0 0 0,0 0 0 0 0,-1 0 0 0 0,1 0 1 0 0,-1 0-1 0 0,0-3 0 0 0,-19-45-44 0 0,-2 1-1 0 0,-40-68 1 0 0,37 73 28 0 0,1 1-218 0 0,-2 2 0 0 0,-2 0 0 0 0,-51-56 0 0 0,79 97 204 0 0,0 0-1 0 0,0 0 1 0 0,0 0 0 0 0,0 0-1 0 0,0 0 1 0 0,0 0-1 0 0,0 0 1 0 0,0 0-1 0 0,-1 0 1 0 0,1 0 0 0 0,0 0-1 0 0,0-1 1 0 0,0 1-1 0 0,0 0 1 0 0,0 0 0 0 0,0 0-1 0 0,0 0 1 0 0,0 0-1 0 0,0 0 1 0 0,0 0 0 0 0,0 0-1 0 0,0 0 1 0 0,0 0-1 0 0,0 0 1 0 0,0 0 0 0 0,0 0-1 0 0,0 0 1 0 0,0 0-1 0 0,0-1 1 0 0,0 1-1 0 0,0 0 1 0 0,0 0 0 0 0,0 0-1 0 0,1 0 1 0 0,-1 0-1 0 0,0 0 1 0 0,0 0 0 0 0,0 0-1 0 0,0 0 1 0 0,0 0-1 0 0,0 0 1 0 0,0 0 0 0 0,0 0-1 0 0,0 0 1 0 0,0 0-1 0 0,0 0 1 0 0,0 0-1 0 0,0 0 1 0 0,0 0 0 0 0,0 0-1 0 0,0 0 1 0 0,0 0-1 0 0,0 0 1 0 0,1 0 0 0 0,-1 0-1 0 0,0 0 1 0 0,0 0-1 0 0,0 0 1 0 0,0 0 0 0 0,0 0-1 0 0,0 0 1 0 0,0 0-1 0 0,0 0 1 0 0,0 0-1 0 0,0 0 1 0 0,0 0 0 0 0,0 0-1 0 0,0 0 1 0 0,10 0-585 0 0,10 4 352 0 0,98 35-2728 0 0,56 14-5676 0 0,-108-40 5916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37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1 254 704 0 0,'2'-1'458'0'0,"-1"1"1"0"0,1-1-1 0 0,0 1 1 0 0,0 0-1 0 0,0 0 1 0 0,-1 0-1 0 0,1 0 0 0 0,0 0 1 0 0,0 0-1 0 0,0 0 1 0 0,-1 0-1 0 0,1 1 0 0 0,0-1 1 0 0,0 1-1 0 0,-1-1 1 0 0,1 1-1 0 0,0 0 0 0 0,-1 0 1 0 0,1 0-1 0 0,2 1 1 0 0,30 28 3127 0 0,-25-21-2596 0 0,249 268 12361 0 0,-241-258-12312 0 0,-15-16-679 0 0,1 0 0 0 0,0 0 0 0 0,0-1 0 0 0,0 1 1 0 0,0 0-1 0 0,1-1 0 0 0,-1 0 0 0 0,7 3 0 0 0,-10-5-354 0 0,1 0 1 0 0,-1 0-1 0 0,1 0 1 0 0,0 0-1 0 0,-1 0 1 0 0,1 0-1 0 0,0 0 1 0 0,-1 0-1 0 0,1 0 1 0 0,-1-1-1 0 0,1 1 1 0 0,0 0-1 0 0,-1 0 1 0 0,1-1-1 0 0,-1 1 1 0 0,1 0-1 0 0,-1-1 1 0 0,1 1-1 0 0,-1-1 1 0 0,1 1-1 0 0,-1-1 1 0 0,0 1-1 0 0,1-1 1 0 0,-1 1-1 0 0,1-1 1 0 0,-1 1-1 0 0,0-1 1 0 0,1 0-1 0 0,8-17 35 0 0,57-190-41 0 0,-19 53 0 0 0,9-51-3998 0 0,-54 199 3818 0 0,4-2-6853 0 0,-4 8 5783 0 0,3-6-2230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5:09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462 4 396 0 0,'-19'-1'586'0'0,"4"-1"423"0"0,-1 2 0 0 0,1-1 0 0 0,0 2 0 0 0,-27 4 0 0 0,7 3 1666 0 0,1 2 1 0 0,-54 22-1 0 0,73-25-1846 0 0,0 0-1 0 0,1 1 0 0 0,0 0 1 0 0,0 2-1 0 0,1-1 1 0 0,0 2-1 0 0,1-1 0 0 0,-12 14 1 0 0,18-16-500 0 0,1-1 1 0 0,0 1 0 0 0,0 0 0 0 0,1 0 0 0 0,0 0-1 0 0,0 1 1 0 0,1-1 0 0 0,0 1 0 0 0,0 0 0 0 0,1 0-1 0 0,0 0 1 0 0,1 0 0 0 0,0 1 0 0 0,0-1 0 0 0,1 0-1 0 0,0 0 1 0 0,1 1 0 0 0,0-1 0 0 0,1 0 0 0 0,-1 0-1 0 0,2 0 1 0 0,-1 0 0 0 0,1 0 0 0 0,1-1 0 0 0,6 13-1 0 0,-5-10-275 0 0,1-1-1 0 0,0 0 0 0 0,1 0 1 0 0,0 0-1 0 0,1-1 0 0 0,0 0 0 0 0,0-1 1 0 0,1 1-1 0 0,0-2 0 0 0,0 1 1 0 0,1-1-1 0 0,0-1 0 0 0,0 0 1 0 0,1 0-1 0 0,0-1 0 0 0,0 0 1 0 0,0-1-1 0 0,0 0 0 0 0,18 3 1 0 0,17-3-1344 0 0,-19-4-1895 0 0,0-1 1 0 0,30-6-1 0 0,-6-2-295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5:10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28 6473 0 0,'-7'-5'1658'0'0,"-1"1"0"0"0,1 0 1 0 0,-1 1-1 0 0,0 0 1 0 0,0 0-1 0 0,-13-2 1 0 0,19 5-1383 0 0,-1 0 0 0 0,0 0 1 0 0,0-1-1 0 0,1 2 0 0 0,-1-1 0 0 0,0 0 1 0 0,0 1-1 0 0,1-1 0 0 0,-1 1 1 0 0,1 0-1 0 0,-1-1 0 0 0,0 2 1 0 0,1-1-1 0 0,-1 0 0 0 0,1 0 0 0 0,0 1 1 0 0,0-1-1 0 0,-1 1 0 0 0,1 0 1 0 0,0-1-1 0 0,0 1 0 0 0,0 0 1 0 0,-3 5-1 0 0,-2 3 150 0 0,1 1 1 0 0,0 0-1 0 0,1 0 1 0 0,0 0-1 0 0,0 1 0 0 0,1-1 1 0 0,1 1-1 0 0,0 0 1 0 0,-2 21-1 0 0,2-1 837 0 0,1 0 1 0 0,4 50-1 0 0,-1-74-1263 0 0,0 1 0 0 0,0-1 0 0 0,1 1 0 0 0,0-1 0 0 0,0 0 0 0 0,1 0 0 0 0,0 0 0 0 0,1 0 0 0 0,0 0 0 0 0,0-1 0 0 0,0 1 0 0 0,1-1 0 0 0,7 8 0 0 0,-7-10 0 0 0,0 0 0 0 0,0-1 0 0 0,0 1 0 0 0,0-1 0 0 0,1-1 0 0 0,0 1 0 0 0,-1-1 0 0 0,1 0 0 0 0,1 0 0 0 0,-1 0 0 0 0,0-1 0 0 0,1 0 0 0 0,-1-1 0 0 0,1 1 0 0 0,-1-1 0 0 0,1 0 0 0 0,10-1 0 0 0,3 0-358 0 0,0-2 1 0 0,0 0-1 0 0,-1-1 0 0 0,1-1 1 0 0,31-11-1 0 0,5-9-801 0 0,-21 3 632 0 0,-31 18-381 0 0,15-12-817 0 0,-17 13-703 0 0,-1 1 1821 0 0,-1 0 0 0 0,1 0 0 0 0,-1 0 0 0 0,1 1-1 0 0,-1-1 1 0 0,0 0 0 0 0,1 0 0 0 0,-1 0 0 0 0,0 0 0 0 0,0-1 0 0 0,0-8-2340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5:10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290 347 392 0 0,'-23'1'1519'0'0,"-20"-1"2368"0"0,37-1-2320 0 0,-1 1 0 0 0,1-1 0 0 0,-1 0 0 0 0,-8-3 7765 0 0,20 1-8159 0 0,16-5-391 0 0,-1 2-1 0 0,1 0 0 0 0,1 1 1 0 0,-1 1-1 0 0,27-2 0 0 0,48-9-374 0 0,-85 12-1177 0 0,34-9-1003 0 0,-18-2-7099 0 0,-21 10 6086 0 0</inkml:trace>
  <inkml:trace contextRef="#ctx0" brushRef="#br0" timeOffset="1">457 209 1308 0 0,'-199'-53'3330'0'0,"77"23"298"0"0,3-8 4766 0 0,103 29-4226 0 0,16 9-4050 0 0,0 0 1 0 0,0-1-1 0 0,0 1 1 0 0,0 0 0 0 0,0 0-1 0 0,-1-1 1 0 0,1 1-1 0 0,0 0 1 0 0,0 0-1 0 0,0-1 1 0 0,0 1 0 0 0,0 0-1 0 0,0 0 1 0 0,0-1-1 0 0,0 1 1 0 0,0 0-1 0 0,0 0 1 0 0,0-1 0 0 0,0 1-1 0 0,0 0 1 0 0,0-1-1 0 0,0 1 1 0 0,0 0-1 0 0,0 0 1 0 0,1-1 0 0 0,-1 1-1 0 0,0 0 1 0 0,0 0-1 0 0,0 0 1 0 0,0-1-1 0 0,1 1 1 0 0,1-2 260 0 0,0 0 0 0 0,1 0 0 0 0,-1 1 0 0 0,0-1 1 0 0,1 1-1 0 0,0 0 0 0 0,2-2 0 0 0,0 1-866 0 0,10-4 1146 0 0,0 1-1 0 0,28-7 0 0 0,67-4 798 0 0,-72 12-905 0 0,71-5 501 0 0,161 7 1 0 0,-81 14-2550 0 0,1 10-4159 0 0,-79-10-1942 0 0,-52-8 4427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5:11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372 106 728 0 0,'-4'-7'619'0'0,"0"0"0"0"0,-1 0 0 0 0,0 1 0 0 0,-1 0 0 0 0,1 0-1 0 0,-1 0 1 0 0,0 0 0 0 0,0 1 0 0 0,-1 0 0 0 0,0 1 0 0 0,-10-7 0 0 0,6 6 143 0 0,1 1 0 0 0,0 0 0 0 0,-1 0 0 0 0,0 1 0 0 0,0 0 0 0 0,0 1 0 0 0,0 0-1 0 0,-14 0 1 0 0,16 1-215 0 0,0 2-1 0 0,0-1 1 0 0,0 1-1 0 0,0 0 1 0 0,0 1-1 0 0,0 0 1 0 0,0 0-1 0 0,1 1 1 0 0,-1 0-1 0 0,-10 6 1 0 0,13-6-246 0 0,1 1-1 0 0,0-1 1 0 0,0 1-1 0 0,0 0 1 0 0,0 0-1 0 0,0 1 1 0 0,1 0 0 0 0,0-1-1 0 0,0 1 1 0 0,0 1-1 0 0,1-1 1 0 0,0 1-1 0 0,0-1 1 0 0,0 1-1 0 0,-3 8 1 0 0,5-8-108 0 0,0-1-1 0 0,0 0 1 0 0,0 1-1 0 0,1-1 1 0 0,0 1 0 0 0,0-1-1 0 0,0 1 1 0 0,1-1-1 0 0,0 0 1 0 0,0 1 0 0 0,0-1-1 0 0,0 0 1 0 0,1 0-1 0 0,0 0 1 0 0,0 0 0 0 0,6 9-1 0 0,2 3 155 0 0,0-1 0 0 0,1-1 0 0 0,18 19 0 0 0,3 0 83 0 0,2-2-1 0 0,56 43 0 0 0,82 45 555 0 0,-155-108-984 0 0,0 0 0 0 0,21 21 0 0 0,-37-32 0 0 0,0 0 0 0 0,0 0 0 0 0,-1 0 0 0 0,1 0 0 0 0,0 0 0 0 0,-1 0 0 0 0,1 0 0 0 0,-1 0 0 0 0,1 0 0 0 0,-1 0 0 0 0,1 0 0 0 0,-1 0 0 0 0,0 2 0 0 0,0-2 0 0 0,0 0 0 0 0,0 0 0 0 0,-1 0 0 0 0,1 0 0 0 0,0 0 0 0 0,-1-1 0 0 0,1 1 0 0 0,0 0 0 0 0,-1 0 0 0 0,1 0 0 0 0,-1-1 0 0 0,0 1 0 0 0,1 0 0 0 0,-1-1 0 0 0,0 1 0 0 0,1 0 0 0 0,-1-1 0 0 0,0 1 0 0 0,0-1 0 0 0,1 1 0 0 0,-1-1 0 0 0,0 0 0 0 0,0 1 0 0 0,0-1 0 0 0,0 0 0 0 0,0 1 0 0 0,1-1 0 0 0,-1 0 0 0 0,0 0 0 0 0,-1 0 0 0 0,1 0 0 0 0,-10 2 0 0 0,-1 0 0 0 0,1-2 0 0 0,-1 1 0 0 0,-17-3 0 0 0,7 1 0 0 0,-12 0 0 0 0,10-1 0 0 0,19 2 0 0 0,-78-4-12393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5:11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0 16 0 0,'27'6'733'0'0,"-10"-3"243"0"0,-1 1 0 0 0,23 8 0 0 0,-36-10-469 0 0,0-1-1 0 0,0 0 0 0 0,0 1 0 0 0,0-1 1 0 0,0 1-1 0 0,0 0 0 0 0,-1 0 0 0 0,1 0 1 0 0,-1 0-1 0 0,1 1 0 0 0,-1-1 0 0 0,0 0 1 0 0,0 1-1 0 0,0 0 0 0 0,0 0 0 0 0,0 0 1 0 0,2 5-1 0 0,-3-5-156 0 0,-1-1 1 0 0,0 0 0 0 0,1 0-1 0 0,-1 0 1 0 0,0 0 0 0 0,0 0-1 0 0,-1 1 1 0 0,1-1 0 0 0,0 0-1 0 0,-1 0 1 0 0,1 0 0 0 0,-1 0-1 0 0,0 0 1 0 0,-1 3 0 0 0,-19 30 2278 0 0,19-32-2405 0 0,-33 43 2104 0 0,-3-2 1 0 0,-47 44-1 0 0,59-61-1552 0 0,-6 4-219 0 0,-48 38 1 0 0,38-40-3445 0 0,-3-3-4186 0 0,6-7 3676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1:47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49 180 0 0,'15'-34'6273'0'0,"-13"19"2310"0"0,-5 17-7938 0 0,-6 6-294 0 0,0 0 1 0 0,1 1 0 0 0,0 0-1 0 0,0 0 1 0 0,1 1-1 0 0,0 0 1 0 0,1 0-1 0 0,0 0 1 0 0,-5 12 0 0 0,-3 10 222 0 0,2 0 1 0 0,-9 34 0 0 0,16-47-364 0 0,1 0 1 0 0,1 1 0 0 0,1 0-1 0 0,0 0 1 0 0,3 29 0 0 0,0-34-88 0 0,0 0 0 0 0,2 0 0 0 0,-1-1 0 0 0,2 1 0 0 0,0-1 0 0 0,1 0 0 0 0,12 26 0 0 0,-10-28 81 0 0,1 0 1 0 0,13 16 0 0 0,-19-25-126 0 0,2 1 1 0 0,-1-1 0 0 0,0 1 0 0 0,1-1 0 0 0,-1 0-1 0 0,1 0 1 0 0,0-1 0 0 0,0 1 0 0 0,0-1-1 0 0,8 3 1 0 0,1-2-515 0 0,9-5-9237 0 0,-19 2 8986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1:48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32 656 0 0,'-1'-3'1215'0'0,"1"1"-728"0"0,0 1 0 0 0,-1-1 0 0 0,1 0 0 0 0,0 1 0 0 0,0-1 0 0 0,0 0 0 0 0,1 1 0 0 0,-1-1 0 0 0,0 0 1 0 0,0 0-1 0 0,1 1 0 0 0,-1-1 0 0 0,1 1 0 0 0,1-4 2787 0 0,0 7-1957 0 0,3 9-509 0 0,0-1 1 0 0,0 0-1 0 0,-1 1 1 0 0,-1 0-1 0 0,0 0 1 0 0,-1 0-1 0 0,3 20 1 0 0,0 1 127 0 0,11 72 1640 0 0,2 140 1 0 0,-16-211-2195 0 0,1 54 638 0 0,-3 0 0 0 0,-16 125 0 0 0,12-164-2024 0 0,1 57-1 0 0,3-104 898 0 0,0-1-1 0 0,0 0 1 0 0,0 1-1 0 0,0-1 1 0 0,0 0-1 0 0,0 1 1 0 0,0-1-1 0 0,0 0 1 0 0,0 1-1 0 0,1-1 1 0 0,-1 1-1 0 0,0-1 1 0 0,0 0-1 0 0,0 0 1 0 0,1 1-1 0 0,-1-1 1 0 0,0 0-1 0 0,0 1 1 0 0,1-1-1 0 0,-1 0 1 0 0,0 0-1 0 0,1 0 1 0 0,-1 1 0 0 0,1-1-1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1:48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16 289 728 0 0,'-6'-31'3680'0'0,"-2"-38"-1"0"0,7 59-2717 0 0,1-1 0 0 0,0 1-1 0 0,1-1 1 0 0,0 1 0 0 0,0 0-1 0 0,1 0 1 0 0,6-16 0 0 0,-6 21-663 0 0,0 0-1 0 0,0 0 1 0 0,1 0 0 0 0,0 0 0 0 0,0 0-1 0 0,0 1 1 0 0,1-1 0 0 0,-1 1 0 0 0,1 0-1 0 0,0 0 1 0 0,0 0 0 0 0,1 1 0 0 0,-1-1 0 0 0,8-3-1 0 0,-5 3-36 0 0,0 1 0 0 0,0 0 0 0 0,1 1-1 0 0,-1-1 1 0 0,1 1 0 0 0,0 1 0 0 0,0-1 0 0 0,0 2-1 0 0,10-1 1 0 0,-1 1-33 0 0,-1 1 0 0 0,1 1 0 0 0,0 1 0 0 0,-1 0 0 0 0,0 2-1 0 0,0-1 1 0 0,0 2 0 0 0,-1 0 0 0 0,16 9 0 0 0,-10-4-84 0 0,72 42 451 0 0,-83-45-513 0 0,1 0 0 0 0,-1 0 0 0 0,0 0 1 0 0,-1 1-1 0 0,17 21 0 0 0,-25-28-71 0 0,1 0 0 0 0,-1 0 0 0 0,0 0 0 0 0,0 0 0 0 0,0 0 0 0 0,0 0 0 0 0,0 0 0 0 0,0 0 0 0 0,-1 0 0 0 0,1 1 0 0 0,-1-1 0 0 0,0 0 0 0 0,1 1 0 0 0,-1-1 0 0 0,0 0 0 0 0,0 1 0 0 0,-1-1 0 0 0,1 0 0 0 0,-1 4 0 0 0,-1-2 2 0 0,1 0 0 0 0,-1 0-1 0 0,0 0 1 0 0,0 0-1 0 0,-1-1 1 0 0,1 1-1 0 0,-1-1 1 0 0,0 1-1 0 0,1-1 1 0 0,-5 3 0 0 0,-5 4-22 0 0,0-1 0 0 0,-1 0 1 0 0,0-1-1 0 0,-26 13 0 0 0,18-12-46 0 0,-1-1 0 0 0,0-1 0 0 0,-31 6 0 0 0,79-15 142 0 0,0 0-1 0 0,1 2 0 0 0,-1 1 0 0 0,0 1 0 0 0,0 1 0 0 0,-1 2 0 0 0,1 0 1 0 0,-1 2-1 0 0,0 0 0 0 0,0 2 0 0 0,-1 1 0 0 0,23 13 0 0 0,-41-20-62 0 0,0 1 0 0 0,0 0 1 0 0,-1 0-1 0 0,0 0 0 0 0,0 1 0 0 0,0-1 0 0 0,0 1 0 0 0,-1 0 0 0 0,1 1 1 0 0,-1-1-1 0 0,-1 1 0 0 0,1 0 0 0 0,3 8 0 0 0,-6-11-7 0 0,0 1 0 0 0,0-1 0 0 0,0 1 0 0 0,0 0 0 0 0,-1-1 0 0 0,1 1 0 0 0,-1-1 0 0 0,0 1 0 0 0,0 0 0 0 0,-1 0 0 0 0,1-1 0 0 0,-1 1 0 0 0,1-1 0 0 0,-1 1-1 0 0,0 0 1 0 0,-1-1 0 0 0,1 0 0 0 0,0 1 0 0 0,-1-1 0 0 0,0 0 0 0 0,0 0 0 0 0,0 0 0 0 0,0 0 0 0 0,0 0 0 0 0,-1 0 0 0 0,-4 3 0 0 0,-4 5 8 0 0,-1-1 1 0 0,-1-1-1 0 0,0 0 0 0 0,0-1 1 0 0,0 0-1 0 0,-1-1 1 0 0,0-1-1 0 0,-1 0 0 0 0,0-1 1 0 0,-18 4-1 0 0,19-6-528 0 0,0 0 0 0 0,1-2 0 0 0,-1 1 0 0 0,0-2 0 0 0,0 0 0 0 0,-27-4 0 0 0,29 2-2681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1:49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52 732 0 0,'5'-5'1052'0'0,"1"1"-1"0"0,-1-1 1 0 0,1 1 0 0 0,0 0-1 0 0,0 0 1 0 0,0 0 0 0 0,0 1-1 0 0,1 0 1 0 0,12-4 0 0 0,-11 5-467 0 0,-1 0 0 0 0,1 0 0 0 0,0 1 0 0 0,0 0 0 0 0,0 1 0 0 0,0-1 0 0 0,0 1 0 0 0,0 1 0 0 0,0 0 1 0 0,0 0-1 0 0,0 0 0 0 0,0 1 0 0 0,15 6 0 0 0,-22-8-506 0 0,0 1 1 0 0,1-1 0 0 0,-1 1-1 0 0,0 0 1 0 0,1 0 0 0 0,-1-1-1 0 0,0 1 1 0 0,0 0-1 0 0,0 0 1 0 0,0 0 0 0 0,0 0-1 0 0,0 0 1 0 0,0 1 0 0 0,0-1-1 0 0,-1 0 1 0 0,1 0 0 0 0,0 1-1 0 0,-1-1 1 0 0,1 0-1 0 0,-1 1 1 0 0,1-1 0 0 0,-1 0-1 0 0,1 1 1 0 0,-1-1 0 0 0,0 1-1 0 0,0-1 1 0 0,0 1-1 0 0,0-1 1 0 0,0 1 0 0 0,0-1-1 0 0,0 0 1 0 0,0 1 0 0 0,-1-1-1 0 0,1 1 1 0 0,-1-1 0 0 0,1 0-1 0 0,-1 1 1 0 0,1-1-1 0 0,-1 0 1 0 0,-1 3 0 0 0,-3 4 124 0 0,0 1 0 0 0,-1-1 0 0 0,0-1 0 0 0,-12 13 0 0 0,-37 33 531 0 0,28-28-174 0 0,-30 36 0 0 0,55-58-497 0 0,0-1-1 0 0,0 0 1 0 0,1 1 0 0 0,-1-1 0 0 0,1 0 0 0 0,-1 1 0 0 0,1 0 0 0 0,0-1-1 0 0,0 1 1 0 0,0 0 0 0 0,0 0 0 0 0,1-1 0 0 0,-1 5 0 0 0,1-6-22 0 0,0 0 1 0 0,1 0 0 0 0,-1 1 0 0 0,1-1 0 0 0,-1 0-1 0 0,1 0 1 0 0,-1 0 0 0 0,1 0 0 0 0,0 1-1 0 0,0-1 1 0 0,-1 0 0 0 0,1 0 0 0 0,0-1 0 0 0,0 1-1 0 0,0 0 1 0 0,0 0 0 0 0,0 0 0 0 0,0-1-1 0 0,0 1 1 0 0,1 0 0 0 0,-1-1 0 0 0,0 1 0 0 0,0-1-1 0 0,0 1 1 0 0,1-1 0 0 0,-1 0 0 0 0,0 1-1 0 0,0-1 1 0 0,1 0 0 0 0,-1 0 0 0 0,2 0 0 0 0,15 3 209 0 0,1-2 0 0 0,-1 0 1 0 0,0 0-1 0 0,26-4 0 0 0,-32 1-946 0 0,0 0 0 0 0,-1-1-1 0 0,14-4 1 0 0,-19 5-740 0 0,0-1 0 0 0,0 0 0 0 0,0 0 0 0 0,0 0 0 0 0,-1-1 0 0 0,9-6 0 0 0,-6 2-1356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1:49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39 232 0 0,'0'-3'1015'0'0,"7"-32"15710"0"0,8 268-10345 0 0,-10-194-7258 0 0,1-14-2859 0 0,-5-19-170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38.4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0 272 0 0,'0'0'4053'0'0,"0"5"-2897"0"0,-2 21 992 0 0,-5 103 4786 0 0,8-108-6932 0 0,0 0 0 0 0,1-1 0 0 0,0 1 0 0 0,8 26 0 0 0,-9-45-344 0 0,0 0 0 0 0,-1 0 0 0 0,1 1 0 0 0,0-1 0 0 0,0 0 1 0 0,0 0-1 0 0,0-1 0 0 0,1 1 0 0 0,-1 0 0 0 0,0 0 0 0 0,1 0 1 0 0,-1-1-1 0 0,4 3 0 0 0,6 3-1336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1:50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33 328 0 0,'-18'-3'764'0'0,"-4"-4"16877"0"0,22 8-17514 0 0,16-3 2256 0 0,121 0 3322 0 0,-35 2-5416 0 0,-2-9-4469 0 0,-64 4-2465 0 0,-19 0 3834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1:50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71 884 0 0,'12'-66'11602'0'0,"-8"62"-9128"0"0,-1 9 2055 0 0,3 43-2122 0 0,-2-1 0 0 0,-3 71 0 0 0,3 43 243 0 0,-3-147-3088 0 0,0 0 0 0 0,2-1-1 0 0,7 28 1 0 0,3-31-2361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1:50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6433 0 0,'2'-12'2116'0'0,"2"0"1"0"0,0 1-1 0 0,0-1 1 0 0,1 1-1 0 0,9-15 1 0 0,-13 24-1938 0 0,1 1 0 0 0,-1-1 0 0 0,1 0 0 0 0,-1 0 0 0 0,1 1 0 0 0,0-1 0 0 0,0 1 0 0 0,0 0 0 0 0,0-1 0 0 0,0 1 0 0 0,0 0 0 0 0,0 0 0 0 0,0 0 0 0 0,1 0 0 0 0,-1 1 0 0 0,0-1 0 0 0,1 1 0 0 0,-1-1 1 0 0,0 1-1 0 0,1 0 0 0 0,-1 0 0 0 0,0 0 0 0 0,1 0 0 0 0,-1 0 0 0 0,0 1 0 0 0,1-1 0 0 0,-1 1 0 0 0,0-1 0 0 0,1 1 0 0 0,-1 0 0 0 0,0 0 0 0 0,3 1 0 0 0,2 2 93 0 0,0 0 0 0 0,-1 0 0 0 0,1 0 0 0 0,-1 1 0 0 0,0 0-1 0 0,0 0 1 0 0,0 0 0 0 0,8 11 0 0 0,-1 3 10 0 0,-1 0-1 0 0,-1 0 1 0 0,0 1-1 0 0,-2 0 1 0 0,0 1-1 0 0,-1 0 1 0 0,-2 1 0 0 0,0-1-1 0 0,5 38 1 0 0,-6-19 210 0 0,-2 0 1 0 0,-2 0 0 0 0,-2 1 0 0 0,-8 61 0 0 0,6-83-493 0 0,-17 102 0 0 0,16-105 0 0 0,-1 1 0 0 0,0-1 0 0 0,-1 0 0 0 0,-16 30 0 0 0,19-41 5 0 0,2-1-10 0 0,0 0 0 0 0,-1-1 0 0 0,0 1 0 0 0,1-1 0 0 0,-1 0 0 0 0,0 1 0 0 0,-1-1 0 0 0,1 0 0 0 0,-1 0 0 0 0,1 0 0 0 0,-1 0 0 0 0,0-1 0 0 0,-4 4 0 0 0,7-6-405 0 0,-9-7-991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4:28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12 117 80 0 0,'-11'-12'10850'0'0,"15"10"-10438"0"0,0 1-1 0 0,0-1 1 0 0,0 1-1 0 0,0 0 1 0 0,0 0-1 0 0,0 0 1 0 0,1 1-1 0 0,7-1 1 0 0,41 4 1815 0 0,-27-1-1514 0 0,370 24 3664 0 0,-306-21-3999 0 0,308 13 1229 0 0,4-6-501 0 0,-114-12-390 0 0,-210-2-584 0 0,494 6 700 0 0,-171 1-373 0 0,-15-3-111 0 0,113-2-15 0 0,-142-12-150 0 0,-9-8-51 0 0,75-13-11 0 0,-96 5-42 0 0,338-34 586 0 0,-382 51 51 0 0,-271 8 163 0 0,-9 2-3285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4:29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21 512 0 0,'-8'-21'8249'0'0,"22"64"449"0"0,-6-16-8734 0 0,58 372 8736 0 0,-66-391-8583 0 0,1 1 0 0 0,1 0 1 0 0,0-1-1 0 0,0 0 0 0 0,6 15 0 0 0,-7-21-323 0 0,0 1-1 0 0,1-1 1 0 0,-1 0-1 0 0,0 0 1 0 0,1 0 0 0 0,-1 0-1 0 0,1 0 1 0 0,0 0-1 0 0,0 0 1 0 0,0 0-1 0 0,0-1 1 0 0,0 1 0 0 0,0-1-1 0 0,0 1 1 0 0,0-1-1 0 0,0 0 1 0 0,1 0-1 0 0,-1 0 1 0 0,1 0-1 0 0,-1 0 1 0 0,1-1 0 0 0,-1 1-1 0 0,1-1 1 0 0,3 1-1 0 0,25-1-6071 0 0,-12-1 3640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4:30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98 632 0 0,'-4'-6'650'0'0,"-1"0"-1"0"0,-1 1 1 0 0,1 0-1 0 0,-1 0 1 0 0,0 0 0 0 0,0 1-1 0 0,0 0 1 0 0,-1 0-1 0 0,1 1 1 0 0,-1 0 0 0 0,0 0-1 0 0,0 0 1 0 0,0 1-1 0 0,0 0 1 0 0,-1 0 0 0 0,1 1-1 0 0,-1 0 1 0 0,1 0-1 0 0,-13 1 1 0 0,7 0-43 0 0,0 1 0 0 0,0 0 0 0 0,1 1-1 0 0,-1 0 1 0 0,0 1 0 0 0,1 0 0 0 0,0 1 0 0 0,0 1 0 0 0,0 0-1 0 0,-20 12 1 0 0,27-14-347 0 0,0 1-1 0 0,0 0 1 0 0,0 0-1 0 0,0 0 1 0 0,0 1-1 0 0,1-1 1 0 0,0 1-1 0 0,0 0 1 0 0,0 1-1 0 0,1-1 1 0 0,0 0-1 0 0,-3 8 1 0 0,4-8-92 0 0,1-1 0 0 0,-1 0 1 0 0,1 0-1 0 0,1 1 0 0 0,-1-1 0 0 0,1 0 1 0 0,-1 1-1 0 0,1-1 0 0 0,1 1 1 0 0,-1-1-1 0 0,0 0 0 0 0,1 1 0 0 0,0-1 1 0 0,0 0-1 0 0,0 0 0 0 0,1 1 0 0 0,0-1 1 0 0,3 6-1 0 0,0-2-2 0 0,0 0 1 0 0,1 0-1 0 0,0-1 1 0 0,1 0-1 0 0,-1 0 1 0 0,1-1-1 0 0,1 1 1 0 0,-1-1-1 0 0,1-1 0 0 0,0 0 1 0 0,0 0-1 0 0,0 0 1 0 0,1-1-1 0 0,0-1 1 0 0,17 6-1 0 0,-8-4-75 0 0,0-1-1 0 0,1-1 0 0 0,-1-1 1 0 0,1 0-1 0 0,-1-1 0 0 0,1-1 1 0 0,22-4-1 0 0,-35 4-123 0 0,0-1 0 0 0,0-1 0 0 0,0 1 0 0 0,0-1 0 0 0,-1 0 0 0 0,1 0 0 0 0,-1-1 0 0 0,1 0 1 0 0,-1 0-1 0 0,0 0 0 0 0,0-1 0 0 0,9-7 0 0 0,-11 8 0 0 0,0 0-1 0 0,0-1 1 0 0,0 1 0 0 0,-1-1 0 0 0,1 0 0 0 0,-1 0 0 0 0,0 0-1 0 0,0 0 1 0 0,0 0 0 0 0,0 0 0 0 0,-1-1 0 0 0,0 1 0 0 0,0-1-1 0 0,0 1 1 0 0,0-1 0 0 0,-1 1 0 0 0,0-8 0 0 0,-1 4-36 0 0,0-1 0 0 0,0 0 0 0 0,-1 0-1 0 0,-1 1 1 0 0,1-1 0 0 0,-1 1 0 0 0,-1 0 0 0 0,1 0 0 0 0,-2 0 0 0 0,1 0 0 0 0,-1 1 0 0 0,-9-13 0 0 0,4 9-66 0 0,0 1 0 0 0,0 0-1 0 0,-1 0 1 0 0,0 1 0 0 0,0 0 0 0 0,-1 1-1 0 0,-14-7 1 0 0,25 14 103 0 0,-9-4-738 0 0,-1-1-1 0 0,1 2 1 0 0,-14-5-1 0 0,23 9 131 0 0,1 11-4302 0 0,1-9 4556 0 0,0-1-1 0 0,0 0 1 0 0,0 0 0 0 0,0 0-1 0 0,0 0 1 0 0,0 0-1 0 0,1 0 1 0 0,-1 0 0 0 0,0 0-1 0 0,1 0 1 0 0,-1 0 0 0 0,0-1-1 0 0,3 2 1 0 0,11 4-1867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4:30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36 208 0 0,'0'-3'1011'0'0,"7"-30"16000"0"0,12 155-11201 0 0,26 114-159 0 0,-35-199-4888 0 0,1-1 0 0 0,3 0-1 0 0,20 40 1 0 0,-32-72-735 0 0,0 0-87 0 0,0 0 1 0 0,0 1 0 0 0,1-1-1 0 0,0 0 1 0 0,0 0-1 0 0,0-1 1 0 0,4 5 0 0 0,-5-7-249 0 0,-1 0 0 0 0,1 0 0 0 0,0 0-1 0 0,0 0 1 0 0,-1-1 0 0 0,1 1 0 0 0,0-1 0 0 0,0 1 0 0 0,0-1 0 0 0,0 0 0 0 0,0 1 0 0 0,0-1 0 0 0,0 0 0 0 0,0 0 0 0 0,0 0 0 0 0,-1-1 0 0 0,1 1 0 0 0,0 0 0 0 0,0-1 0 0 0,0 1 0 0 0,3-2 0 0 0,20-8-7107 0 0,-10 4 4305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4:30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0 928 0 0,'1'5'2165'0'0,"0"0"-1"0"0,1-1 1 0 0,0 1 0 0 0,0-1-1 0 0,0 0 1 0 0,5 7-1 0 0,-6-10-1690 0 0,0 1-1 0 0,0-1 1 0 0,0 1-1 0 0,1-1 1 0 0,-1 1-1 0 0,0-1 0 0 0,1 0 1 0 0,-1 0-1 0 0,1 0 1 0 0,0 0-1 0 0,-1 0 1 0 0,1 0-1 0 0,0 0 0 0 0,0 0 1 0 0,0 0-1 0 0,-1-1 1 0 0,1 1-1 0 0,0-1 1 0 0,4 1-1 0 0,-6-1-426 0 0,1 0 0 0 0,-1 0-1 0 0,1 0 1 0 0,-1 1 0 0 0,1-1 0 0 0,-1 0-1 0 0,1 0 1 0 0,-1 0 0 0 0,1 0-1 0 0,0 0 1 0 0,-1 0 0 0 0,1 0 0 0 0,-1-1-1 0 0,1 1 1 0 0,-1 0 0 0 0,1 0 0 0 0,-1 0-1 0 0,1 0 1 0 0,-1-1 0 0 0,1 1 0 0 0,-1 0-1 0 0,0 0 1 0 0,1-1 0 0 0,-1 1 0 0 0,1 0-1 0 0,-1-1 1 0 0,0 1 0 0 0,1 0 0 0 0,-1-1-1 0 0,0 1 1 0 0,1-1 0 0 0,-1 1 0 0 0,0-1-1 0 0,0 1 1 0 0,1-1 0 0 0,-1 1 0 0 0,0-1-1 0 0,0 1 1 0 0,0-1 0 0 0,0 1 0 0 0,1-1-1 0 0,-1 1 1 0 0,0-1 0 0 0,0 1 0 0 0,0-1-1 0 0,0 1 1 0 0,0-1 0 0 0,-1 1 0 0 0,1-1-1 0 0,0 1 1 0 0,0-1 0 0 0,0 1 0 0 0,0-1-1 0 0,0 1 1 0 0,-1-1 0 0 0,1 1 0 0 0,0-1-1 0 0,0 1 1 0 0,-1-1 0 0 0,1 1 0 0 0,0 0-1 0 0,-1-1 1 0 0,0 0 0 0 0,-1-2-278 0 0,0 0 0 0 0,-1 0 1 0 0,1 1-1 0 0,-1-1 0 0 0,0 0 1 0 0,1 1-1 0 0,-7-4 0 0 0,3 3-509 0 0,-8-4-8220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4:31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6 216 280 0 0,'-1'-1'436'0'0,"1"-1"1"0"0,-1 1-1 0 0,0 0 0 0 0,1-1 0 0 0,-1 0 1 0 0,1 1-1 0 0,-1-1 0 0 0,1 1 1 0 0,0-1-1 0 0,-1 1 0 0 0,1-1 0 0 0,0 0 1 0 0,0 1-1 0 0,0-1 0 0 0,1 0 1 0 0,-1 1-1 0 0,0-1 0 0 0,1-2 0 0 0,0 1 40 0 0,1 1-1 0 0,-1-1 1 0 0,1 0-1 0 0,-1 1 1 0 0,1-1-1 0 0,0 1 1 0 0,0 0-1 0 0,0-1 1 0 0,4-2-1 0 0,5-3 642 0 0,0 0 0 0 0,0 0 0 0 0,21-9 0 0 0,-19 11-151 0 0,28-13 1090 0 0,1 1 0 0 0,66-18 1 0 0,-29 11 20 0 0,-46 14-852 0 0,-32 11-915 0 0,-5 1-264 0 0,-38 7-43 0 0,1 1 0 0 0,1 3 0 0 0,0 1 0 0 0,1 2 0 0 0,0 2 1 0 0,1 1-1 0 0,-37 25 0 0 0,72-41-4 0 0,0 0 0 0 0,0 0-1 0 0,0 0 1 0 0,0 1 0 0 0,1-1 0 0 0,-1 1 0 0 0,1-1 0 0 0,0 1 0 0 0,0 0-1 0 0,-3 5 1 0 0,4-7 1 0 0,1 1 0 0 0,0-1 0 0 0,0 0 0 0 0,-1 1-1 0 0,1-1 1 0 0,0 1 0 0 0,0-1 0 0 0,0 0 0 0 0,0 1-1 0 0,1-1 1 0 0,-1 0 0 0 0,0 1 0 0 0,0-1 0 0 0,1 0-1 0 0,-1 1 1 0 0,1-1 0 0 0,0 0 0 0 0,-1 1 0 0 0,1-1 0 0 0,0 0-1 0 0,-1 0 1 0 0,1 0 0 0 0,0 0 0 0 0,0 0 0 0 0,0 0-1 0 0,0 0 1 0 0,0 0 0 0 0,0 0 0 0 0,0 0 0 0 0,1-1-1 0 0,0 2 1 0 0,15 8 3 0 0,0-1-1 0 0,0-1 0 0 0,1-1 0 0 0,0 0 0 0 0,19 4 1 0 0,-20-5-3 0 0,165 45 4 0 0,-85-25 0 0 0,122 50 1 0 0,-155-44-5 0 0,-59-29-3 0 0,1 1-1 0 0,-1-1 0 0 0,0 1 1 0 0,0 0-1 0 0,0 0 1 0 0,-1 1-1 0 0,1 0 1 0 0,6 9-1 0 0,-10-12 4 0 0,0-1-1 0 0,-1 0 1 0 0,1 0-1 0 0,-1 0 1 0 0,1 1 0 0 0,-1-1-1 0 0,1 0 1 0 0,-1 1 0 0 0,0-1-1 0 0,0 1 1 0 0,1-1 0 0 0,-1 0-1 0 0,0 1 1 0 0,0-1-1 0 0,0 0 1 0 0,-1 1 0 0 0,1 1-1 0 0,-1-1 1 0 0,0 0 1 0 0,0 0-1 0 0,0 0 0 0 0,-1 0 0 0 0,1 0 0 0 0,-1 0 0 0 0,1-1 0 0 0,-1 1 1 0 0,1-1-1 0 0,-1 1 0 0 0,0-1 0 0 0,0 0 0 0 0,1 1 0 0 0,-1-1 1 0 0,0 0-1 0 0,0 0 0 0 0,0 0 0 0 0,-1-1 0 0 0,1 1 0 0 0,0 0 0 0 0,0-1 1 0 0,-4 1-1 0 0,0 0 0 0 0,-18 4-2 0 0,-1-1 0 0 0,0-1 0 0 0,-45-1 1 0 0,-77-12-362 0 0,127 8 239 0 0,-6 0-1088 0 0,1-2 0 0 0,-1 0 0 0 0,-34-12 0 0 0,82 3-10180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4:31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37 152 0 0,'-1'-1'475'0'0,"1"-1"0"0"0,0 0 0 0 0,0 0 1 0 0,0 1-1 0 0,0-1 0 0 0,1 0 0 0 0,-1 0 0 0 0,0 1 0 0 0,1-1 1 0 0,-1 0-1 0 0,1 1 0 0 0,0-1 0 0 0,-1 1 0 0 0,1-1 0 0 0,0 0 0 0 0,0 1 1 0 0,0 0-1 0 0,0-1 0 0 0,0 1 0 0 0,4-3 2925 0 0,-3 6-1998 0 0,3 4-655 0 0,1 0-1 0 0,-1 0 1 0 0,-1 1-1 0 0,0 0 0 0 0,1 0 1 0 0,4 12-1 0 0,18 53 1868 0 0,-16-42-1776 0 0,8 22 298 0 0,102 303 6603 0 0,-118-345-7765 0 0,0 0 0 0 0,1-1 0 0 0,5 12 1 0 0,-8-20-128 0 0,-1-1 0 0 0,0 1 1 0 0,1-1-1 0 0,-1 0 0 0 0,0 1 0 0 0,1-1 1 0 0,-1 0-1 0 0,1 1 0 0 0,-1-1 1 0 0,1 0-1 0 0,-1 0 0 0 0,1 1 1 0 0,-1-1-1 0 0,0 0 0 0 0,1 0 1 0 0,-1 0-1 0 0,1 0 0 0 0,0 0 0 0 0,-1 0 1 0 0,1 1-1 0 0,-1-1 0 0 0,1 0 1 0 0,-1-1-1 0 0,1 1 0 0 0,-1 0 1 0 0,1 0-1 0 0,-1 0 0 0 0,1 0 1 0 0,0-1-1 0 0,15-6-8119 0 0,-13 6 7743 0 0,11-6-2646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38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1 456 0 0,'0'0'2684'0'0,"-11"1"4036"0"0,8 6-5759 0 0,1 0 1 0 0,0 1 0 0 0,0-1 0 0 0,0 0 0 0 0,1 1-1 0 0,1-1 1 0 0,-1 16 0 0 0,10 56 2348 0 0,-3-40-2201 0 0,-1-9-541 0 0,1-1-1 0 0,2 1 0 0 0,21 54 0 0 0,-5-28-3159 0 0,1-3-3820 0 0,-15-31 3799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4:33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381 108 528 0 0,'0'-5'453'0'0,"-1"0"0"0"0,0 0 0 0 0,0 1 0 0 0,-1-1 0 0 0,1 0 0 0 0,-1 1 0 0 0,0-1 0 0 0,0 1 0 0 0,-1 0 0 0 0,1-1 0 0 0,-1 1 0 0 0,0 0 0 0 0,0 1 0 0 0,-1-1 0 0 0,-6-6-1 0 0,5 6 44 0 0,-1 1 0 0 0,1-1 0 0 0,-1 1 0 0 0,0 0 0 0 0,0 1 0 0 0,0-1 0 0 0,-1 1 0 0 0,1 0 0 0 0,0 1 0 0 0,-13-2 0 0 0,8 2 11 0 0,0 0 1 0 0,0 1 0 0 0,-1 1 0 0 0,1 0-1 0 0,0 0 1 0 0,0 1 0 0 0,0 1 0 0 0,0-1-1 0 0,0 2 1 0 0,1 0 0 0 0,-1 0 0 0 0,1 1-1 0 0,-17 10 1 0 0,19-10-223 0 0,1 1 0 0 0,0 0 0 0 0,0 0 0 0 0,1 0 0 0 0,-1 1 0 0 0,1 0 0 0 0,1 0 0 0 0,-1 0-1 0 0,1 1 1 0 0,1 0 0 0 0,-1 0 0 0 0,1 0 0 0 0,1 1 0 0 0,-1-1 0 0 0,1 1 0 0 0,1 0 0 0 0,-2 11 0 0 0,4-15-162 0 0,-1-1 0 0 0,2 1 1 0 0,-1-1-1 0 0,0 1 0 0 0,1-1 1 0 0,0 1-1 0 0,0-1 0 0 0,1 1 1 0 0,-1-1-1 0 0,1 0 0 0 0,0 0 1 0 0,0 1-1 0 0,5 6 0 0 0,-2-4 25 0 0,0 0 0 0 0,0 0 0 0 0,1-1 0 0 0,0 0 0 0 0,0 0-1 0 0,10 7 1 0 0,-7-7-56 0 0,-1-1-1 0 0,1-1 1 0 0,-1 0 0 0 0,1 0-1 0 0,0 0 1 0 0,1-1-1 0 0,-1-1 1 0 0,1 1-1 0 0,-1-2 1 0 0,1 1-1 0 0,-1-1 1 0 0,1-1 0 0 0,0 0-1 0 0,0 0 1 0 0,-1-1-1 0 0,1 0 1 0 0,0 0-1 0 0,-1-1 1 0 0,1-1 0 0 0,-1 0-1 0 0,9-3 1 0 0,-8 2-58 0 0,-1-1-1 0 0,0 1 1 0 0,0-1 0 0 0,0-1 0 0 0,-1 0 0 0 0,0 0 0 0 0,0 0-1 0 0,0-1 1 0 0,-1 0 0 0 0,0-1 0 0 0,0 0 0 0 0,-1 0 0 0 0,0 0-1 0 0,0-1 1 0 0,-1 1 0 0 0,-1-2 0 0 0,1 1 0 0 0,-1 0 0 0 0,-1-1-1 0 0,3-9 1 0 0,-5 13-20 0 0,0 1 0 0 0,-1 0 0 0 0,1 0 1 0 0,-1 0-1 0 0,-1 0 0 0 0,1 0 0 0 0,-1-1 0 0 0,0 1 0 0 0,0 0 0 0 0,0 0 0 0 0,-1 0 0 0 0,1 0 0 0 0,-1 1 0 0 0,-1-1 1 0 0,1 0-1 0 0,0 1 0 0 0,-1 0 0 0 0,0-1 0 0 0,0 1 0 0 0,-1 0 0 0 0,1 0 0 0 0,-7-5 0 0 0,4 4-144 0 0,0 0 0 0 0,0 0 0 0 0,-1 1-1 0 0,1 0 1 0 0,-1 0 0 0 0,0 1 0 0 0,0-1 0 0 0,0 2 0 0 0,-1-1-1 0 0,1 1 1 0 0,0 0 0 0 0,-1 0 0 0 0,0 1 0 0 0,-10-1-1 0 0,2 7-1321 0 0,11-2-1325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4:33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64 177 6881 0 0,'-2'-14'3230'0'0,"0"0"1"0"0,-6-18-1 0 0,0 7 710 0 0,-18-38 0 0 0,8 34 607 0 0,18 34-4236 0 0,1 11-259 0 0,1 0 0 0 0,0 0 1 0 0,2 0-1 0 0,-1-1 0 0 0,10 26 0 0 0,40 78-2513 0 0,-18-55 105 0 0,-18-36-1493 0 0,32 37 0 0 0,-17-28 914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4:34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50 788 0 0,'-3'-12'4534'0'0,"2"9"-3991"0"0,-1 1 0 0 0,0-1 0 0 0,1 1 0 0 0,-1-1 1 0 0,0 1-1 0 0,0 0 0 0 0,0 0 0 0 0,-1 0 0 0 0,1 0 0 0 0,0 0 1 0 0,-1 1-1 0 0,1-1 0 0 0,-1 1 0 0 0,0-1 0 0 0,1 1 0 0 0,-6-2 0 0 0,4 2-131 0 0,0 1-1 0 0,-1-1 0 0 0,1 1 1 0 0,0 0-1 0 0,0 0 0 0 0,0 0 1 0 0,0 1-1 0 0,0-1 0 0 0,0 1 0 0 0,0 0 1 0 0,-5 2-1 0 0,1 0 11 0 0,0 1 0 0 0,0 0 0 0 0,0 0-1 0 0,1 0 1 0 0,-1 1 0 0 0,1 1 0 0 0,0-1-1 0 0,0 1 1 0 0,1 0 0 0 0,-11 13 0 0 0,14-14-181 0 0,-1 0 1 0 0,1 1-1 0 0,0-1 0 0 0,0 1 1 0 0,0 0-1 0 0,1-1 0 0 0,0 1 1 0 0,0 0-1 0 0,1 0 0 0 0,-1 1 1 0 0,1-1-1 0 0,1 0 0 0 0,-1 0 1 0 0,1 0-1 0 0,1 9 0 0 0,0-7-50 0 0,0 1-1 0 0,1-1 1 0 0,1 1-1 0 0,-1-1 0 0 0,2 0 1 0 0,-1 0-1 0 0,1 0 1 0 0,0-1-1 0 0,0 1 0 0 0,7 7 1 0 0,-2-4-31 0 0,0 0 1 0 0,1 0-1 0 0,0-1 1 0 0,0 0-1 0 0,2-1 1 0 0,-1 0-1 0 0,1-1 1 0 0,0 0-1 0 0,1-1 1 0 0,-1 0-1 0 0,1-1 0 0 0,24 8 1 0 0,-28-12-203 0 0,0-1 1 0 0,0 1-1 0 0,0-1 1 0 0,0-1-1 0 0,0 1 0 0 0,0-2 1 0 0,0 1-1 0 0,0-1 1 0 0,15-4-1 0 0,-18 4-6 0 0,-1-1 0 0 0,1 0 0 0 0,-1 0 0 0 0,0-1 0 0 0,1 1 0 0 0,-1-1 0 0 0,-1 0 0 0 0,1-1 0 0 0,0 1 0 0 0,-1-1 0 0 0,1 0 0 0 0,-1 0 0 0 0,0 0 0 0 0,0-1 0 0 0,-1 1 0 0 0,4-6 0 0 0,-4 5 19 0 0,0 0 1 0 0,-1 0-1 0 0,1 0 0 0 0,-1 0 1 0 0,0-1-1 0 0,-1 1 0 0 0,1 0 1 0 0,-1-1-1 0 0,0 0 0 0 0,0 1 1 0 0,-1-1-1 0 0,1 0 0 0 0,-1 1 1 0 0,-1-1-1 0 0,1 0 1 0 0,-1 1-1 0 0,0-1 0 0 0,0 1 1 0 0,-1-1-1 0 0,1 1 0 0 0,-1-1 1 0 0,0 1-1 0 0,-1 0 0 0 0,-4-8 1 0 0,-4-2-18 0 0,0-1 1 0 0,-1 1 0 0 0,-1 1-1 0 0,0 0 1 0 0,-1 1 0 0 0,0 0-1 0 0,-1 1 1 0 0,-1 1 0 0 0,-30-17-1 0 0,29 19-728 0 0,0 1-1 0 0,-1 1 1 0 0,-19-6-1 0 0,27 15-742 0 0,15 14-10226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4:34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0 155 900 0 0,'12'-25'4725'0'0,"-6"11"-1187"0"0,1 1 0 0 0,14-21 1 0 0,-18 29-3009 0 0,1 1 0 0 0,0-1 0 0 0,1 1 1 0 0,-1 0-1 0 0,1 0 0 0 0,-1 1 0 0 0,1-1 0 0 0,0 1 1 0 0,1 0-1 0 0,5-2 0 0 0,1 0 49 0 0,1 0 0 0 0,0 1 1 0 0,0 1-1 0 0,0 0 0 0 0,0 1 0 0 0,1 1 0 0 0,-1 0 0 0 0,0 0 1 0 0,27 4-1 0 0,-28-2-331 0 0,0 1 0 0 0,-1 0 0 0 0,1 1 0 0 0,-1 1 1 0 0,1-1-1 0 0,-1 2 0 0 0,-1 0 0 0 0,1 0 0 0 0,-1 1 0 0 0,0 0 0 0 0,15 12 1 0 0,-22-16-187 0 0,-1 0 0 0 0,1 0 1 0 0,-1 1-1 0 0,1-1 1 0 0,-1 1-1 0 0,0-1 1 0 0,0 1-1 0 0,0 0 1 0 0,-1 0-1 0 0,1 0 1 0 0,-1 0-1 0 0,1 0 1 0 0,-1 0-1 0 0,0 1 1 0 0,0-1-1 0 0,0 0 1 0 0,-1 1-1 0 0,1-1 1 0 0,-1 0-1 0 0,0 1 1 0 0,0-1-1 0 0,0 1 1 0 0,0-1-1 0 0,-1 0 0 0 0,1 1 1 0 0,-1-1-1 0 0,0 0 1 0 0,0 1-1 0 0,0-1 1 0 0,-2 5-1 0 0,-5 5-149 0 0,1-1 0 0 0,-2 0 0 0 0,0 0 0 0 0,0 0 0 0 0,-17 15 0 0 0,17-17-93 0 0,8-10 149 0 0,1 0-1 0 0,0 0 0 0 0,0 1 1 0 0,-1-1-1 0 0,1 0 0 0 0,0 0 1 0 0,0 0-1 0 0,-1 1 0 0 0,1-1 1 0 0,0 0-1 0 0,0 1 0 0 0,0-1 1 0 0,0 0-1 0 0,0 0 0 0 0,-1 1 1 0 0,1-1-1 0 0,0 0 0 0 0,0 1 1 0 0,0-1-1 0 0,0 0 0 0 0,0 1 1 0 0,0-1-1 0 0,0 0 0 0 0,0 1 1 0 0,0-1-1 0 0,0 0 0 0 0,0 1 1 0 0,0-1-1 0 0,0 0 0 0 0,1 1 1 0 0,-1-1-1 0 0,0 0 0 0 0,0 0 1 0 0,0 1-1 0 0,0-1 0 0 0,0 0 1 0 0,1 1-1 0 0,-1-1 0 0 0,16 7-492 0 0,31 0 270 0 0,-37-6 49 0 0,-8-1 191 0 0,144 23-726 0 0,-131-19 719 0 0,-1 0-1 0 0,1 1 1 0 0,-1 0 0 0 0,0 1-1 0 0,0 0 1 0 0,0 2-1 0 0,20 13 1 0 0,-32-19 35 0 0,0-1 0 0 0,-1 0 0 0 0,1 1 0 0 0,0-1 0 0 0,0 1 0 0 0,-1 0 0 0 0,1 0 1 0 0,-1-1-1 0 0,1 1 0 0 0,-1 0 0 0 0,0 0 0 0 0,0 0 0 0 0,0 1 0 0 0,0-1 0 0 0,0 0 0 0 0,-1 0 1 0 0,1 0-1 0 0,0 1 0 0 0,-1-1 0 0 0,0 0 0 0 0,1 1 0 0 0,-1-1 0 0 0,0 0 0 0 0,0 1 0 0 0,-1-1 1 0 0,1 0-1 0 0,0 1 0 0 0,-1-1 0 0 0,0 0 0 0 0,1 1 0 0 0,-1-1 0 0 0,0 0 0 0 0,0 0 0 0 0,0 0 1 0 0,0 0-1 0 0,-2 2 0 0 0,-1 2 19 0 0,-1 0 0 0 0,0 0 1 0 0,0-1-1 0 0,-1 0 0 0 0,1 0 1 0 0,-1 0-1 0 0,0-1 0 0 0,0 0 1 0 0,-1 0-1 0 0,-8 4 0 0 0,1-3 6 0 0,0 0-1 0 0,0-1 1 0 0,-1 0-1 0 0,1-1 0 0 0,-26 2 1 0 0,31-4-209 0 0,1-1-1 0 0,0 0 1 0 0,-1 0 0 0 0,1-1 0 0 0,0 0 0 0 0,-1 0 0 0 0,1-1 0 0 0,0 0-1 0 0,0 0 1 0 0,0-1 0 0 0,-10-4 0 0 0,12 2-364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4:35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477 122 148 0 0,'-1'-6'506'0'0,"-1"-1"1"0"0,0 1-1 0 0,-1 0 0 0 0,1-1 0 0 0,-1 1 1 0 0,0 0-1 0 0,-1 1 0 0 0,1-1 0 0 0,-1 1 1 0 0,0-1-1 0 0,-1 1 0 0 0,1 0 0 0 0,-1 1 1 0 0,0-1-1 0 0,0 1 0 0 0,-1 0 0 0 0,1 0 1 0 0,-1 0-1 0 0,0 1 0 0 0,0 0 1 0 0,0 0-1 0 0,0 1 0 0 0,0 0 0 0 0,-1 0 1 0 0,1 0-1 0 0,-1 1 0 0 0,1-1 0 0 0,-1 2 1 0 0,0-1-1 0 0,-6 1 0 0 0,1 1-17 0 0,0 0 0 0 0,0 1 0 0 0,0 0 0 0 0,1 1 0 0 0,-1 0 0 0 0,1 1 1 0 0,0 1-1 0 0,0-1 0 0 0,0 2 0 0 0,1-1 0 0 0,-12 9 0 0 0,4-1 110 0 0,0 1 0 0 0,1 1 0 0 0,0 0 0 0 0,-27 33 0 0 0,37-38-319 0 0,0-1 0 0 0,0 1 1 0 0,2 0-1 0 0,-1 0 0 0 0,1 1 0 0 0,0 0 0 0 0,1 0 0 0 0,1 0 0 0 0,0 0 0 0 0,0 0 0 0 0,-1 14 0 0 0,3-10-14 0 0,0 0 0 0 0,2 1-1 0 0,0-1 1 0 0,0 0-1 0 0,1 0 1 0 0,1 0 0 0 0,9 27-1 0 0,-4-19-34 0 0,2 0-1 0 0,0-1 0 0 0,2-1 1 0 0,0 0-1 0 0,2 0 0 0 0,0-1 0 0 0,1-1 1 0 0,1 0-1 0 0,1-1 0 0 0,27 23 1 0 0,-29-29-221 0 0,1-1 0 0 0,1 0 1 0 0,-1-1-1 0 0,2-1 1 0 0,-1-1-1 0 0,1 0 0 0 0,1-1 1 0 0,-1-1-1 0 0,25 5 1 0 0,-33-9-32 0 0,0-1 1 0 0,1 0-1 0 0,-1-1 1 0 0,0 0-1 0 0,1-1 1 0 0,-1 0-1 0 0,0 0 1 0 0,14-4-1 0 0,-16 3-45 0 0,-1-1-1 0 0,0 0 0 0 0,0 0 0 0 0,0-1 0 0 0,0 0 1 0 0,0 0-1 0 0,-1 0 0 0 0,0-1 0 0 0,0 0 0 0 0,0 0 1 0 0,-1-1-1 0 0,7-7 0 0 0,-11 12 51 0 0,0-1 0 0 0,0 1 0 0 0,0-1 0 0 0,0 1 1 0 0,0-1-1 0 0,0 1 0 0 0,0-1 0 0 0,0 0 0 0 0,-1 0 0 0 0,1 1 0 0 0,-1-1 0 0 0,1 0 1 0 0,-1 0-1 0 0,0 0 0 0 0,0 0 0 0 0,0 1 0 0 0,0-1 0 0 0,0 0 0 0 0,0 0 0 0 0,0 0 1 0 0,-1 0-1 0 0,1 1 0 0 0,-1-1 0 0 0,1 0 0 0 0,-1 0 0 0 0,0 1 0 0 0,1-1 1 0 0,-1 0-1 0 0,0 1 0 0 0,0-1 0 0 0,0 1 0 0 0,0-1 0 0 0,-1 1 0 0 0,-1-3 0 0 0,-3-1 16 0 0,0-1-1 0 0,-1 1 0 0 0,0 0 0 0 0,0 0 0 0 0,0 1 0 0 0,-9-4 1 0 0,-7-3 59 0 0,0 2 1 0 0,-1 1 0 0 0,0 1 0 0 0,-1 0 0 0 0,1 2 0 0 0,-1 1 0 0 0,0 1 0 0 0,0 2 0 0 0,-47 2 0 0 0,67-1-188 0 0,1 0 0 0 0,0 0 0 0 0,-1 1 0 0 0,1 0 0 0 0,0 0 0 0 0,0 0 0 0 0,0 1 0 0 0,0-1 0 0 0,0 1 0 0 0,0 0 0 0 0,0 0 0 0 0,0 0 0 0 0,1 1 0 0 0,-1-1 0 0 0,1 1 0 0 0,0 0 0 0 0,-1 0 0 0 0,1 0 0 0 0,1 0 0 0 0,-1 1 0 0 0,0-1 0 0 0,-2 6 0 0 0,5-2-1244 0 0,1 2 15 0 0,0 0 0 0 0,1-1 0 0 0,0 1 0 0 0,1 0 1 0 0,0-1-1 0 0,6 13 0 0 0,5-1-1731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5:12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17 5873 0 0,'-14'0'2251'0'0,"-1"0"0"0"0,-16 4 0 0 0,28-4-1920 0 0,0 1 0 0 0,0-1 0 0 0,0 1 0 0 0,0 0 0 0 0,0 0 0 0 0,0 0 0 0 0,0 0 0 0 0,0 1 0 0 0,1-1 0 0 0,-1 1 0 0 0,1-1 0 0 0,-1 1 0 0 0,1 0 0 0 0,-1 0 0 0 0,1 0 0 0 0,0 1 0 0 0,-2 2 0 0 0,4-5-244 0 0,0 1-1 0 0,-1-1 1 0 0,1 1 0 0 0,0-1 0 0 0,0 1 0 0 0,0-1 0 0 0,0 1-1 0 0,0-1 1 0 0,0 1 0 0 0,0-1 0 0 0,0 1 0 0 0,0-1 0 0 0,0 1-1 0 0,0-1 1 0 0,0 1 0 0 0,0-1 0 0 0,0 1 0 0 0,0-1 0 0 0,1 1-1 0 0,-1-1 1 0 0,0 1 0 0 0,0-1 0 0 0,0 0 0 0 0,1 1 0 0 0,-1-1-1 0 0,0 1 1 0 0,1-1 0 0 0,-1 1 0 0 0,1-1 0 0 0,12 10 748 0 0,-11-8-785 0 0,8 3 256 0 0,0 1 0 0 0,0-2 1 0 0,1 1-1 0 0,-1-1 0 0 0,1-1 0 0 0,0 0 1 0 0,21 3-1 0 0,84 2 692 0 0,-90-8-729 0 0,160-2 1071 0 0,-167 1-1161 0 0,0-2 1 0 0,1 0-1 0 0,-1-1 1 0 0,0-1 0 0 0,-1-1-1 0 0,1 0 1 0 0,25-14-1 0 0,-1-9 195 0 0,-40 26-334 0 0,1 0-1 0 0,-1 0 1 0 0,0 0 0 0 0,-1 0-1 0 0,1 0 1 0 0,0 0 0 0 0,-1-1 0 0 0,0 0-1 0 0,4-5 1 0 0,-6 8 181 0 0,-3 4-176 0 0,-1 2-25 0 0,0 0-1 0 0,0 1 1 0 0,1-1 0 0 0,0 1-1 0 0,0 0 1 0 0,0 0 0 0 0,1 0-1 0 0,0 1 1 0 0,0-1 0 0 0,0 1-1 0 0,1-1 1 0 0,0 1 0 0 0,0 10-1 0 0,-1 16 120 0 0,5 49 0 0 0,-2-72-107 0 0,6 71 429 0 0,37 156-1 0 0,44 78 1152 0 0,-80-290-1601 0 0,-5-18-126 0 0,0 1 0 0 0,0-1 0 0 0,-1 1 0 0 0,-1 0 0 0 0,1 0 0 0 0,-1 9 0 0 0,-1-17 64 0 0,0 1 0 0 0,0-1 0 0 0,-1 1 0 0 0,1-1 0 0 0,0 1 0 0 0,-1-1 0 0 0,1 1 0 0 0,0-1 0 0 0,-1 1 0 0 0,1-1 0 0 0,-1 1 0 0 0,1-1 0 0 0,-1 0 0 0 0,1 1 0 0 0,-1-1 1 0 0,1 0-1 0 0,-1 1 0 0 0,1-1 0 0 0,-1 0 0 0 0,1 0 0 0 0,-1 0 0 0 0,1 1 0 0 0,-1-1 0 0 0,1 0 0 0 0,-1 0 0 0 0,0 0 0 0 0,1 0 0 0 0,-2 0 0 0 0,-21 1-798 0 0,19 0 692 0 0,-228 6-2029 0 0,-158 13 2803 0 0,355-14 556 0 0,33-6-296 0 0,6 1-448 0 0,17 3-84 0 0,-1 0-1 0 0,1-2 0 0 0,0 0 1 0 0,0-2-1 0 0,35-3 0 0 0,-15 1-123 0 0,-17 1-206 0 0,585-44 96 0 0,-604 45-198 0 0,0-1 1 0 0,0 0-1 0 0,-1 0 1 0 0,1 0-1 0 0,0-1 0 0 0,-1 0 1 0 0,1 0-1 0 0,6-4 1 0 0,8 4-12915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5:14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25 274 8353 0 0,'-25'25'16904'0'0,"29"-25"-15867"0"0,10-1-455 0 0,-1 0 0 0 0,1-1 0 0 0,-1-1 0 0 0,0 0 0 0 0,19-7 0 0 0,67-31 730 0 0,-70 28-936 0 0,-8 4-246 0 0,-1-1-1 0 0,0-2 0 0 0,0 0 0 0 0,-2-1 1 0 0,1 0-1 0 0,-2-2 0 0 0,0 0 0 0 0,0-1 1 0 0,18-24-1 0 0,-19 21-129 0 0,18-23 0 0 0,-30 36 0 0 0,4 4 0 0 0,-6 3 0 0 0,0 0 0 0 0,-1 0 0 0 0,1 0 0 0 0,0 0 0 0 0,-1 0 0 0 0,1 1 0 0 0,-1-1 0 0 0,1 1 0 0 0,-1-1 0 0 0,0 1 0 0 0,0 0 0 0 0,0-1 0 0 0,0 1 0 0 0,0 0 0 0 0,0 0 0 0 0,0 0 0 0 0,0-1 0 0 0,-1 1 0 0 0,1 0 0 0 0,0 3 0 0 0,9 43 0 0 0,-6-14 0 0 0,-1 0 0 0 0,-1 0 0 0 0,-2 0 0 0 0,-5 36 0 0 0,4-59 19 0 0,0 3-34 0 0,1 21-123 0 0,22-72-14001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5:13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 1004 0 0,'-14'2'4288'0'0,"-1"4"7005"0"0,18-3-9520 0 0,3 2-1183 0 0,0-1-1 0 0,0 1 0 0 0,1-1 0 0 0,-1-1 1 0 0,1 1-1 0 0,0-1 0 0 0,0 0 0 0 0,0-1 1 0 0,1 1-1 0 0,-1-1 0 0 0,9 0 0 0 0,21 4 842 0 0,39 1-1 0 0,-34-4-384 0 0,20 2-360 0 0,0-2 0 0 0,0-3 1 0 0,0-2-1 0 0,106-19 0 0 0,-162 20-981 0 0,0-1 0 0 0,0 0 0 0 0,0 0 0 0 0,11-6 0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25:14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0 10317 0 0,'-4'4'1382'0'0,"0"-1"-1"0"0,0 1 1 0 0,0 0 0 0 0,1 0-1 0 0,-1 1 1 0 0,1-1 0 0 0,0 1-1 0 0,0 0 1 0 0,-3 7 0 0 0,6-11-1280 0 0,0 0 0 0 0,0-1 1 0 0,0 1-1 0 0,1 0 1 0 0,-1-1-1 0 0,0 1 0 0 0,0 0 1 0 0,1-1-1 0 0,-1 1 1 0 0,0 0-1 0 0,1-1 0 0 0,-1 1 1 0 0,1-1-1 0 0,-1 1 1 0 0,0 0-1 0 0,1-1 0 0 0,-1 1 1 0 0,1-1-1 0 0,0 0 1 0 0,-1 1-1 0 0,1-1 0 0 0,-1 1 1 0 0,1-1-1 0 0,0 0 1 0 0,-1 1-1 0 0,2-1 0 0 0,17 8 972 0 0,9-1-248 0 0,0-2-1 0 0,1-1 1 0 0,0-1 0 0 0,57-3 0 0 0,-62 0-415 0 0,272-20-1260 0 0,-289 20-239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7:17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16 428 528 0 0,'0'0'7904'0'0,"0"4"-6722"0"0,0 17 2005 0 0,0 0 0 0 0,-5 24 1 0 0,3-31-1769 0 0,-2-1 4088 0 0,1-27-4450 0 0,1-32-1063 0 0,7 8 295 0 0,2 0 0 0 0,15-52 0 0 0,-14 63-191 0 0,2 1 0 0 0,0-1 0 0 0,2 1 0 0 0,29-47-1 0 0,-32 59-72 0 0,1 0 0 0 0,1 1 0 0 0,0 1 0 0 0,1 0 0 0 0,0 0 0 0 0,1 1 0 0 0,0 1 0 0 0,1 0 0 0 0,26-14 0 0 0,-38 22-18 0 0,1 1 0 0 0,0 0 0 0 0,0 0 0 0 0,0 0 0 0 0,0 1 0 0 0,0-1 1 0 0,0 0-1 0 0,0 1 0 0 0,0 0 0 0 0,0 0 0 0 0,0 0 0 0 0,0 0 0 0 0,0 0 1 0 0,0 1-1 0 0,0 0 0 0 0,0-1 0 0 0,0 1 0 0 0,6 2 0 0 0,-7-2 2 0 0,-1 1 0 0 0,1-1 0 0 0,0 0 0 0 0,0 0-1 0 0,-1 1 1 0 0,1-1 0 0 0,0 1 0 0 0,-1-1 0 0 0,0 1-1 0 0,1 0 1 0 0,-1 0 0 0 0,0-1 0 0 0,0 1 0 0 0,0 0 0 0 0,0 0-1 0 0,0 0 1 0 0,0 0 0 0 0,-1 0 0 0 0,1 1 0 0 0,-1-1-1 0 0,1 0 1 0 0,-1 0 0 0 0,0 0 0 0 0,0 0 0 0 0,0 1 0 0 0,0-1-1 0 0,0 0 1 0 0,-1 4 0 0 0,-2 7 16 0 0,-1 1 0 0 0,0-1 0 0 0,-1 0 0 0 0,0 0 0 0 0,-1-1 0 0 0,0 1 0 0 0,-1-1 0 0 0,-9 11 0 0 0,-72 86 117 0 0,83-103-136 0 0,3-4-13 0 0,-1 0 1 0 0,1 0-1 0 0,0 1 0 0 0,0-1 1 0 0,0 1-1 0 0,1-1 1 0 0,-1 1-1 0 0,0 0 0 0 0,1-1 1 0 0,0 1-1 0 0,0 0 0 0 0,-2 5 1 0 0,4-8 4 0 0,-1 1 0 0 0,0-1 0 0 0,0 1 0 0 0,1 0 0 0 0,-1-1 0 0 0,0 1 0 0 0,1-1 1 0 0,-1 1-1 0 0,1-1 0 0 0,-1 0 0 0 0,1 1 0 0 0,-1-1 0 0 0,1 1 0 0 0,-1-1 0 0 0,1 0 0 0 0,-1 1 1 0 0,1-1-1 0 0,-1 0 0 0 0,1 1 0 0 0,0-1 0 0 0,-1 0 0 0 0,1 0 0 0 0,0 0 0 0 0,17 4-25 0 0,-17-3 20 0 0,77 12-44 0 0,-34-7 50 0 0,0 2 1 0 0,-1 3 0 0 0,79 28 0 0 0,-116-37 7 0 0,-1 1 0 0 0,0-1 1 0 0,0 1-1 0 0,-1 0 0 0 0,1 0 1 0 0,-1 1-1 0 0,1-1 0 0 0,-1 1 1 0 0,0 0-1 0 0,0 0 0 0 0,-1 1 1 0 0,1-1-1 0 0,4 8 0 0 0,-7-8 2 0 0,1 0 1 0 0,-1 0-1 0 0,1 0 0 0 0,-1 0 1 0 0,0 0-1 0 0,-1 1 0 0 0,1-1 0 0 0,-1 0 1 0 0,0 0-1 0 0,0 1 0 0 0,0-1 0 0 0,0 0 1 0 0,-1 0-1 0 0,0 1 0 0 0,0-1 1 0 0,0 0-1 0 0,0 0 0 0 0,-3 4 0 0 0,-1 4 28 0 0,-1-1 0 0 0,0 0-1 0 0,-1 0 1 0 0,0-1-1 0 0,-1 1 1 0 0,0-2 0 0 0,0 1-1 0 0,-1-1 1 0 0,0-1-1 0 0,-1 1 1 0 0,0-2 0 0 0,0 1-1 0 0,-1-1 1 0 0,0-1-1 0 0,0 0 1 0 0,-1-1 0 0 0,1 0-1 0 0,-1 0 1 0 0,0-1-1 0 0,-1-1 1 0 0,1 0 0 0 0,0-1-1 0 0,-1 0 1 0 0,0-1-1 0 0,1 0 1 0 0,-1-1 0 0 0,0-1-1 0 0,1 0 1 0 0,-20-4-1 0 0,17 0 12 0 0,0-2 0 0 0,0 0 0 0 0,0 0 0 0 0,1-1 0 0 0,0-1 0 0 0,0-1-1 0 0,1 0 1 0 0,-13-13 0 0 0,-30-21-1362 0 0,55 44 666 0 0,-4-5-1504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39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49 117 400 0 0,'-3'0'462'0'0,"-1"-1"-1"0"0,1 1 1 0 0,0 0-1 0 0,0 0 0 0 0,0 0 1 0 0,0 1-1 0 0,0-1 1 0 0,0 1-1 0 0,-6 1 1 0 0,9-2-253 0 0,-1 1 0 0 0,0-1 0 0 0,0 1 0 0 0,1-1 0 0 0,-1 1 0 0 0,0-1 0 0 0,1 1 0 0 0,-1-1 0 0 0,1 1 0 0 0,-1 0 0 0 0,0-1 0 0 0,1 1-1 0 0,-1 0 1 0 0,1 0 0 0 0,0-1 0 0 0,-1 1 0 0 0,1 0 0 0 0,0 0 0 0 0,-1 0 0 0 0,1-1 0 0 0,0 1 0 0 0,0 0 0 0 0,0 0 0 0 0,0 0 0 0 0,0 0 0 0 0,0 0 0 0 0,0-1 0 0 0,0 1 0 0 0,0 0 0 0 0,0 0 0 0 0,0 0 0 0 0,0 0 0 0 0,1 0 0 0 0,-1-1 0 0 0,0 1 0 0 0,1 0 0 0 0,-1 0 0 0 0,1 0 0 0 0,1 2 30 0 0,0 0 1 0 0,0 0-1 0 0,0 0 0 0 0,0 0 1 0 0,0-1-1 0 0,0 1 1 0 0,1-1-1 0 0,0 0 1 0 0,-1 0-1 0 0,1 0 1 0 0,0 0-1 0 0,0 0 1 0 0,0 0-1 0 0,0-1 1 0 0,0 1-1 0 0,6 0 1 0 0,6 3 486 0 0,0-1-1 0 0,21 4 1 0 0,-3-4-157 0 0,0-1-1 0 0,0-2 1 0 0,0-1 0 0 0,-1-1-1 0 0,51-9 1 0 0,-55 4-272 0 0,1 0-1 0 0,-1-2 1 0 0,0-1-1 0 0,0-1 1 0 0,-1-1-1 0 0,39-23 1 0 0,-59 29-213 0 0,-1 0 0 0 0,1 0 0 0 0,-1 0 0 0 0,0-1 0 0 0,0 0 0 0 0,6-9 0 0 0,-9 11-35 0 0,0 1-1 0 0,0-1 1 0 0,-1 0-1 0 0,0-1 1 0 0,0 1 0 0 0,0 0-1 0 0,0-1 1 0 0,-1 1 0 0 0,0-1-1 0 0,0 1 1 0 0,0-1-1 0 0,1-6 1 0 0,-2 11-36 0 0,0 0 0 0 0,0 0 0 0 0,0-1 0 0 0,0 1 0 0 0,0 0 0 0 0,0 0 0 0 0,0-1-1 0 0,0 1 1 0 0,0 0 0 0 0,0-1 0 0 0,0 1 0 0 0,0 0 0 0 0,0 0 0 0 0,0-1 0 0 0,0 1 0 0 0,0 0 0 0 0,0 0 0 0 0,0-1 0 0 0,0 1 0 0 0,-1 0 0 0 0,1 0-1 0 0,0 0 1 0 0,0-1 0 0 0,0 1 0 0 0,0 0 0 0 0,0 0 0 0 0,-1 0 0 0 0,1-1 0 0 0,0 1 0 0 0,0 0 0 0 0,0 0 0 0 0,-1 0 0 0 0,1 0 0 0 0,0-1 0 0 0,0 1-1 0 0,0 0 1 0 0,-1 0 0 0 0,1 0 0 0 0,0 0 0 0 0,0 0 0 0 0,-1 0 0 0 0,1 0 0 0 0,0 0 0 0 0,0 0 0 0 0,-1 0 0 0 0,1 0 0 0 0,0 0 0 0 0,-1 0-1 0 0,1 0 1 0 0,0 0 0 0 0,0 0 0 0 0,-1 0 0 0 0,1 0 0 0 0,-4 4 32 0 0,1 0 0 0 0,0 0 0 0 0,0 0 0 0 0,0 0 0 0 0,0 1 0 0 0,1-1 0 0 0,0 1 0 0 0,0 0 1 0 0,0 0-1 0 0,1-1 0 0 0,-1 1 0 0 0,1 0 0 0 0,0 0 0 0 0,0 1 0 0 0,1 8 0 0 0,-2 39 373 0 0,4 0 1 0 0,1 0 0 0 0,14 70-1 0 0,51 153 1040 0 0,-4-74-328 0 0,-56-180-939 0 0,-5-16-250 0 0,-1 0 1 0 0,0 0 0 0 0,0 0-1 0 0,0 1 1 0 0,-1-1 0 0 0,2 14-1 0 0,-3-19-157 0 0,-6 10-629 0 0,-10-8 533 0 0,-1 1 0 0 0,0-2 1 0 0,1 0-1 0 0,-21-1 0 0 0,3 0 105 0 0,-12 2 81 0 0,-3-1 519 0 0,1 2 0 0 0,-91 20 1211 0 0,145-24-1323 0 0,35 0 128 0 0,1-3-1 0 0,66-12 1 0 0,-36 4-170 0 0,111-17-1301 0 0,-138 30-5283 0 0,-15 0-660 0 0,-12-2 3859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7:33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49 292 0 0,'-5'-1'1008'0'0,"-17"-2"1433"0"0,14 3 1465 0 0,-1 0 3686 0 0,53 10-4520 0 0,135-11 1705 0 0,86-26-1720 0 0,-42 2-1235 0 0,-217 25-1865 0 0,-3-1-169 0 0,0 1 1 0 0,0 0-1 0 0,1-1 1 0 0,-1 1-1 0 0,0 1 1 0 0,1-1 0 0 0,-1 0-1 0 0,0 1 1 0 0,1-1-1 0 0,-1 1 1 0 0,0 0-1 0 0,6 3 1 0 0,-9-4-237 0 0,1 1 0 0 0,-1 0 1 0 0,1 0-1 0 0,-1 0 0 0 0,1 0 1 0 0,-1 0-1 0 0,1-1 0 0 0,-1 1 0 0 0,0 0 1 0 0,1 0-1 0 0,-1 0 0 0 0,0 0 0 0 0,0 0 1 0 0,0 0-1 0 0,0 1 0 0 0,0-1 0 0 0,0 0 1 0 0,0 0-1 0 0,0 0 0 0 0,0 0 0 0 0,0 0 1 0 0,-1 0-1 0 0,0 1 0 0 0,1-1 90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7:34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1 172 0 0,'-6'4'1106'0'0,"0"0"-1"0"0,0 1 1 0 0,0 0 0 0 0,-7 7 1336 0 0,12-11-2231 0 0,1-1 0 0 0,-1 1 0 0 0,1-1 0 0 0,0 0 0 0 0,-1 1 1 0 0,1-1-1 0 0,0 1 0 0 0,-1-1 0 0 0,1 1 0 0 0,0 0 0 0 0,-1-1 1 0 0,1 1-1 0 0,0-1 0 0 0,0 1 0 0 0,0-1 0 0 0,0 1 0 0 0,0 0 0 0 0,0-1 1 0 0,0 1-1 0 0,0-1 0 0 0,0 1 0 0 0,0 0 0 0 0,0-1 0 0 0,0 1 1 0 0,0-1-1 0 0,0 1 0 0 0,1 0 0 0 0,-1 0 17 0 0,0 0-1 0 0,0 1 1 0 0,0-1 0 0 0,0 0 0 0 0,1 0-1 0 0,-1 0 1 0 0,0 0 0 0 0,1 0-1 0 0,-1 0 1 0 0,1 0 0 0 0,-1 0 0 0 0,1 0-1 0 0,0 0 1 0 0,-1 0 0 0 0,1 0-1 0 0,0 0 1 0 0,0-1 0 0 0,0 2 0 0 0,10 2 662 0 0,0 0 0 0 0,0 0 1 0 0,1-1-1 0 0,-1-1 0 0 0,1 0 1 0 0,17 1-1 0 0,76-4 1328 0 0,-42-1-1045 0 0,15 1 372 0 0,0-4 0 0 0,96-19 0 0 0,-172 24-1643 0 0,4-2-735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9:21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31 1104 0 0,'-3'-4'882'0'0,"0"0"-1"0"0,0 1 1 0 0,-1-1-1 0 0,1 1 1 0 0,-1 0-1 0 0,0 0 1 0 0,-5-3-1 0 0,8 6-718 0 0,1 0 1 0 0,-1 0-1 0 0,1-1 0 0 0,-1 1 0 0 0,0 0 0 0 0,1 0 1 0 0,-1 0-1 0 0,1 0 0 0 0,-1 0 0 0 0,0 0 0 0 0,1 0 1 0 0,-1 0-1 0 0,1 1 0 0 0,-1-1 0 0 0,1 0 1 0 0,-1 0-1 0 0,1 0 0 0 0,-1 1 0 0 0,0-1 0 0 0,1 0 1 0 0,-1 0-1 0 0,1 1 0 0 0,-1-1 0 0 0,1 0 1 0 0,0 1-1 0 0,-1-1 0 0 0,1 1 0 0 0,-1-1 0 0 0,1 1 1 0 0,0-1-1 0 0,-1 1 0 0 0,1-1 0 0 0,-1 2 1 0 0,-8 16 1849 0 0,4 1-897 0 0,0 1 0 0 0,1 0-1 0 0,-1 23 1 0 0,3-2-253 0 0,5 75 0 0 0,-1-100-1550 0 0,0-1 0 0 0,1 1-1 0 0,9 26 1 0 0,13 12-4731 0 0,-13-32 3062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9:21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769 165 320 0 0,'5'-6'880'0'0,"0"-1"0"0"0,0 1 0 0 0,-1-1 1 0 0,0 0-1 0 0,0 0 0 0 0,-1-1 0 0 0,0 1 0 0 0,4-15 0 0 0,-7 20-700 0 0,0 0-1 0 0,0 1 0 0 0,0-1 0 0 0,0 0 0 0 0,0 0 1 0 0,0 1-1 0 0,-1-1 0 0 0,1 0 0 0 0,-1 1 0 0 0,1-1 0 0 0,-1 0 1 0 0,0 1-1 0 0,1-1 0 0 0,-1 0 0 0 0,0 1 0 0 0,0 0 1 0 0,0-1-1 0 0,0 1 0 0 0,-2-3 0 0 0,-1 0 224 0 0,0 1 0 0 0,0-1 0 0 0,0 0-1 0 0,-9-5 1 0 0,3 4-54 0 0,1 1 0 0 0,-2 0 1 0 0,1 0-1 0 0,0 1 0 0 0,-1 1 0 0 0,0-1 0 0 0,1 2 0 0 0,-1-1 0 0 0,0 2 0 0 0,-19 0 0 0 0,1 2 328 0 0,1 1 0 0 0,-54 13 0 0 0,48-7-196 0 0,1 2 1 0 0,0 1 0 0 0,1 2-1 0 0,0 1 1 0 0,1 1 0 0 0,1 2-1 0 0,-50 38 1 0 0,63-42-244 0 0,0 0 1 0 0,1 2-1 0 0,1 0 0 0 0,0 0 0 0 0,1 2 1 0 0,1 0-1 0 0,1 0 0 0 0,0 1 0 0 0,1 0 0 0 0,2 1 1 0 0,0 1-1 0 0,1-1 0 0 0,-8 30 0 0 0,14-41-142 0 0,1 0 0 0 0,0 0 0 0 0,0-1 0 0 0,0 1 0 0 0,2 0 0 0 0,-1 0 0 0 0,1 0 0 0 0,0 0 0 0 0,1 0 0 0 0,0 0 0 0 0,0-1 0 0 0,1 1 0 0 0,7 15 0 0 0,-4-13-16 0 0,0 0 0 0 0,1-1 0 0 0,1 0 0 0 0,0 0 1 0 0,0-1-1 0 0,1 0 0 0 0,0-1 0 0 0,0 1 0 0 0,13 7 0 0 0,-4-4-7 0 0,1 0-1 0 0,1-2 1 0 0,0 0 0 0 0,0-2 0 0 0,1 0 0 0 0,0-1 0 0 0,0-1 0 0 0,0-1 0 0 0,1 0 0 0 0,41 1 0 0 0,-42-6-78 0 0,-1 0-1 0 0,1-2 1 0 0,0 0 0 0 0,-1-2 0 0 0,34-9 0 0 0,-46 10-37 0 0,0 1 1 0 0,-1-1 0 0 0,0 0-1 0 0,0-1 1 0 0,0 1-1 0 0,0-1 1 0 0,0-1 0 0 0,-1 1-1 0 0,0-1 1 0 0,0-1-1 0 0,0 1 1 0 0,0-1 0 0 0,-1 0-1 0 0,0 0 1 0 0,0 0-1 0 0,-1-1 1 0 0,7-13 0 0 0,-9 17 20 0 0,-1 1 1 0 0,0-1-1 0 0,-1 1 1 0 0,1-1-1 0 0,0 0 1 0 0,-1 0-1 0 0,1 1 1 0 0,-1-1 0 0 0,0 0-1 0 0,0 0 1 0 0,0 1-1 0 0,0-1 1 0 0,-1 0-1 0 0,1 0 1 0 0,-1 1-1 0 0,1-1 1 0 0,-1 0-1 0 0,0 1 1 0 0,-2-5 0 0 0,1 4 3 0 0,0 0 1 0 0,-1 0 0 0 0,1 0 0 0 0,-1 1 0 0 0,0-1 0 0 0,0 0 0 0 0,0 1 0 0 0,0 0 0 0 0,0 0 0 0 0,0 0-1 0 0,-1 0 1 0 0,-4-2 0 0 0,-5-1 8 0 0,-1 1 0 0 0,1 1 0 0 0,0 0 0 0 0,-1 0 0 0 0,0 1 1 0 0,-23 1-1 0 0,18 1 17 0 0,0 1 0 0 0,1 1 0 0 0,-1 0 0 0 0,-20 6 0 0 0,34-7-33 0 0,-1 1-1 0 0,1 0 1 0 0,-1 0 0 0 0,1 0 0 0 0,0 0-1 0 0,0 1 1 0 0,0 0 0 0 0,0 0 0 0 0,0 0 0 0 0,1 0-1 0 0,-1 1 1 0 0,1 0 0 0 0,0 0 0 0 0,0 0 0 0 0,1 1-1 0 0,-1-1 1 0 0,-3 6 0 0 0,0 13-552 0 0,8-15 146 0 0,2-3 229 0 0,-1-1 0 0 0,1 0 0 0 0,0 0 0 0 0,1 0 1 0 0,-1-1-1 0 0,0 1 0 0 0,1-1 0 0 0,0 1 0 0 0,0-1 0 0 0,0 0 0 0 0,0-1 1 0 0,1 1-1 0 0,-1-1 0 0 0,1 0 0 0 0,-1 0 0 0 0,6 1 0 0 0,1 0-779 0 0,-1 0-1 0 0,1-1 1 0 0,0 0 0 0 0,0-1-1 0 0,0-1 1 0 0,-1 0 0 0 0,15-1-1 0 0,27-6-1718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9:22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540 315 560 0 0,'23'-16'3369'0'0,"-20"14"-2819"0"0,1 0 0 0 0,-1 0 1 0 0,0 0-1 0 0,0 0 0 0 0,0-1 1 0 0,0 1-1 0 0,0-1 0 0 0,0 0 1 0 0,-1 0-1 0 0,1 0 0 0 0,-1 0 1 0 0,0 0-1 0 0,0 0 0 0 0,0-1 0 0 0,-1 1 1 0 0,1-1-1 0 0,-1 1 0 0 0,2-7 1 0 0,-3 4-174 0 0,1 0 0 0 0,-2 0 0 0 0,1 0 0 0 0,-1 0 0 0 0,0 0 0 0 0,0 0 0 0 0,-1 0 0 0 0,0 0 1 0 0,0 1-1 0 0,0-1 0 0 0,-1 0 0 0 0,1 1 0 0 0,-1 0 0 0 0,-1 0 0 0 0,1 0 0 0 0,-1 0 0 0 0,0 0 0 0 0,-7-6 1 0 0,-4-3-38 0 0,0 0 1 0 0,-1 2 0 0 0,0 0 0 0 0,-24-12-1 0 0,25 16-114 0 0,0 0-1 0 0,-1 2 0 0 0,0 0 0 0 0,0 0 1 0 0,0 2-1 0 0,-1 0 0 0 0,0 1 0 0 0,0 0 1 0 0,0 2-1 0 0,-29 0 0 0 0,32 1-80 0 0,0 2 0 0 0,0-1 0 0 0,1 2 0 0 0,-1-1 0 0 0,1 2 0 0 0,0 0-1 0 0,0 1 1 0 0,0 0 0 0 0,0 1 0 0 0,1 0 0 0 0,0 1 0 0 0,0 0 0 0 0,-17 15 0 0 0,23-17-102 0 0,1 0 0 0 0,1 0 1 0 0,-1 0-1 0 0,1 1 0 0 0,0-1 0 0 0,0 1 1 0 0,0 0-1 0 0,1 1 0 0 0,0-1 0 0 0,0 0 1 0 0,1 1-1 0 0,0 0 0 0 0,0-1 1 0 0,0 1-1 0 0,1 0 0 0 0,0 0 0 0 0,0 0 1 0 0,1 0-1 0 0,0 0 0 0 0,0 0 0 0 0,0 0 1 0 0,1 0-1 0 0,0 0 0 0 0,1 0 0 0 0,0-1 1 0 0,0 1-1 0 0,0 0 0 0 0,1-1 0 0 0,0 1 1 0 0,0-1-1 0 0,0 0 0 0 0,1 0 0 0 0,0 0 1 0 0,0-1-1 0 0,0 1 0 0 0,1-1 0 0 0,0 0 1 0 0,0 0-1 0 0,0-1 0 0 0,1 1 0 0 0,6 3 1 0 0,-4-4-114 0 0,0 1 0 0 0,0-1 1 0 0,0 0-1 0 0,1-1 0 0 0,-1 0 1 0 0,1 0-1 0 0,0-1 0 0 0,0 0 1 0 0,0-1-1 0 0,0 0 0 0 0,0 0 1 0 0,0-1-1 0 0,0 0 0 0 0,0-1 1 0 0,0 0-1 0 0,0 0 0 0 0,0-1 1 0 0,0 0-1 0 0,12-4 0 0 0,-5-1-145 0 0,0 0-1 0 0,0-1 1 0 0,-1 0-1 0 0,0-1 1 0 0,0-1-1 0 0,-1-1 1 0 0,-1 0-1 0 0,0 0 1 0 0,16-19-1 0 0,-8 7 66 0 0,-1-1-1 0 0,-1-1 0 0 0,22-39 0 0 0,-47 84 908 0 0,0 1 0 0 0,1 0 0 0 0,-4 37 0 0 0,0 1-304 0 0,-23 160 1052 0 0,20-115-804 0 0,7-81-658 0 0,-2 13-1413 0 0,13-14-24 0 0,-6-20 1080 0 0,5 0-1799 0 0,-4-2 1567 0 0,7 0-206 0 0,20-6-7362 0 0,-12 2 5275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9:23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610 377 76 0 0,'6'-3'786'0'0,"0"0"1"0"0,-1 0-1 0 0,0 0 1 0 0,0-1-1 0 0,0 0 1 0 0,0 0-1 0 0,0-1 1 0 0,-1 1-1 0 0,0-1 1 0 0,0 0-1 0 0,0 0 1 0 0,0 0-1 0 0,3-8 0 0 0,-5 9-36 0 0,0-1 1 0 0,-1 1-1 0 0,1 0 0 0 0,-1-1 0 0 0,0 1 0 0 0,0-1 0 0 0,0 1 0 0 0,-1-1 0 0 0,0-9 0 0 0,0 10-529 0 0,-1 0 0 0 0,0 0 1 0 0,0-1-1 0 0,0 1 1 0 0,0 0-1 0 0,0 0 0 0 0,-3-4 1 0 0,-3-4 114 0 0,-1-1-1 0 0,-1 2 1 0 0,1-1 0 0 0,-2 1 0 0 0,0 0-1 0 0,0 1 1 0 0,-1 0 0 0 0,0 1 0 0 0,0 0-1 0 0,-1 1 1 0 0,0 0 0 0 0,-20-9-1 0 0,2 3-32 0 0,-1 2 0 0 0,-1 0 0 0 0,0 2 0 0 0,-43-8 0 0 0,49 13-52 0 0,0 2 0 0 0,0 0 1 0 0,-1 1-1 0 0,-39 3 0 0 0,56 1-139 0 0,-1-1-1 0 0,1 1 1 0 0,0 1-1 0 0,0 0 1 0 0,0 0 0 0 0,-11 6-1 0 0,15-7-30 0 0,1 1-1 0 0,0 0 0 0 0,0 1 0 0 0,0-1 1 0 0,0 1-1 0 0,1 0 0 0 0,-1 0 0 0 0,1 1 1 0 0,0-1-1 0 0,1 1 0 0 0,-6 8 0 0 0,6-9-11 0 0,1 0 0 0 0,1 0-1 0 0,-1 0 1 0 0,0 1-1 0 0,1-1 1 0 0,0 0 0 0 0,0 1-1 0 0,0-1 1 0 0,0 0-1 0 0,1 1 1 0 0,0-1 0 0 0,0 1-1 0 0,0-1 1 0 0,0 1 0 0 0,2 5-1 0 0,0-4-7 0 0,-1 0 1 0 0,2 0-1 0 0,-1 0 0 0 0,1 0 0 0 0,0 0 0 0 0,0 0 0 0 0,1-1 1 0 0,-1 1-1 0 0,8 7 0 0 0,-1-3 2 0 0,1 0 0 0 0,0 0 0 0 0,0-1 0 0 0,1-1 0 0 0,0 0 0 0 0,1 0 0 0 0,-1-1 0 0 0,24 8 0 0 0,-23-10-135 0 0,2-2-1 0 0,-1 1 1 0 0,0-2-1 0 0,1 0 1 0 0,-1 0-1 0 0,1-1 1 0 0,-1-1-1 0 0,1-1 1 0 0,0 0-1 0 0,-1-1 1 0 0,0 0-1 0 0,1-1 1 0 0,-1-1-1 0 0,0 0 1 0 0,0-1-1 0 0,23-12 1 0 0,-18 7-56 0 0,1-2 0 0 0,-2 0 0 0 0,0-1 0 0 0,0 0 0 0 0,-1-2 0 0 0,-1 0 0 0 0,0 0-1 0 0,-1-2 1 0 0,-1 0 0 0 0,16-25 0 0 0,-12 6 315 0 0,-11 22 1033 0 0,-9 34-592 0 0,-4 17-528 0 0,-7 41 780 0 0,-6 145-1 0 0,19-81-879 0 0,0-130 0 0 0,1-8-99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9:24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490 1097 104 0 0,'0'2'144'0'0,"-36"166"6457"0"0,30-130-4794 0 0,4-24-669 0 0,-1 1-1 0 0,2-1 1 0 0,0 1 0 0 0,1 15 0 0 0,2 21 7092 0 0,1-56-7626 0 0,1-1-441 0 0,0-1 0 0 0,-1 0 0 0 0,0 0 1 0 0,0 0-1 0 0,-1-1 0 0 0,0 1 0 0 0,0 0 1 0 0,1-16-1 0 0,0-68 564 0 0,-3 86-715 0 0,1-29 150 0 0,-4-91 255 0 0,-46-257 180 0 0,32 300-420 0 0,-3 1 0 0 0,-55-136-1 0 0,62 187-94 0 0,-1 1-1 0 0,-1 1 1 0 0,-2 0-1 0 0,-1 2 0 0 0,0 0 1 0 0,-3 0-1 0 0,0 2 1 0 0,-1 1-1 0 0,-1 1 1 0 0,-47-35-1 0 0,64 52-58 0 0,4 3-10 0 0,-1 1 0 0 0,1-1 0 0 0,0 0-1 0 0,-1 1 1 0 0,1-1 0 0 0,-1 1 0 0 0,0 0 0 0 0,1-1 0 0 0,-1 1 0 0 0,0 1 0 0 0,0-1 0 0 0,0 0-1 0 0,1 1 1 0 0,-7-1 0 0 0,9 1-10 0 0,-1 0 1 0 0,1 1-1 0 0,-1-1 0 0 0,1 0 0 0 0,-1 1 0 0 0,1-1 0 0 0,-1 0 0 0 0,1 1 1 0 0,-1-1-1 0 0,1 1 0 0 0,-1-1 0 0 0,1 1 0 0 0,0-1 0 0 0,-1 1 0 0 0,1-1 1 0 0,0 1-1 0 0,0-1 0 0 0,-1 1 0 0 0,1 0 0 0 0,0-1 0 0 0,0 1 0 0 0,0-1 1 0 0,0 1-1 0 0,-1 0 0 0 0,1-1 0 0 0,0 1 0 0 0,0 0 0 0 0,0-1 1 0 0,1 1-1 0 0,-1-1 0 0 0,0 2 0 0 0,4 19 52 0 0,7 10 7 0 0,1 0 0 0 0,1-1-1 0 0,2 0 1 0 0,1-2 0 0 0,1 1 0 0 0,2-2-1 0 0,0 0 1 0 0,2-2 0 0 0,1 0 0 0 0,1-1-1 0 0,44 35 1 0 0,-54-50-103 0 0,1 0 0 0 0,-1-1-1 0 0,1-1 1 0 0,1-1 0 0 0,-1 0 0 0 0,1-1 0 0 0,0 0-1 0 0,1-1 1 0 0,-1-1 0 0 0,1 0 0 0 0,-1-1 0 0 0,1-1 0 0 0,20-1-1 0 0,-26 0-7 0 0,-1-1 0 0 0,1 0 0 0 0,0-1 0 0 0,-1 0-1 0 0,0-1 1 0 0,1 0 0 0 0,-1 0 0 0 0,0-1 0 0 0,0 0 0 0 0,-1 0-1 0 0,1-1 1 0 0,-1-1 0 0 0,0 1 0 0 0,0-1 0 0 0,-1 0 0 0 0,0-1-1 0 0,0 0 1 0 0,0 0 0 0 0,-1-1 0 0 0,0 1 0 0 0,-1-1 0 0 0,9-16 0 0 0,-4 4-8 0 0,-2-1 0 0 0,0 0 0 0 0,-1 0 0 0 0,5-28 0 0 0,-9 36 115 0 0,-1 0 0 0 0,-1 0 1 0 0,0 0-1 0 0,0 0 0 0 0,-2-1 1 0 0,0 1-1 0 0,0 0 0 0 0,-5-21 1 0 0,-5 11 343 0 0,11 22 21 0 0,-3 3-262 0 0,1 0-116 0 0,0 0 1 0 0,1 0-1 0 0,-1 0 0 0 0,0 0 0 0 0,1 0 0 0 0,0 0 1 0 0,-1 0-1 0 0,1 0 0 0 0,0 1 0 0 0,0-1 0 0 0,0 0 1 0 0,1 1-1 0 0,-1-1 0 0 0,0 1 0 0 0,1-1 0 0 0,0 1 0 0 0,-1 4 1 0 0,1 58 619 0 0,1-40-440 0 0,-1 3-146 0 0,1 0 1 0 0,1 0-1 0 0,1 0 1 0 0,2 0-1 0 0,1-1 1 0 0,1 1 0 0 0,1-2-1 0 0,2 1 1 0 0,14 28-1 0 0,-21-49-365 0 0,1-1-1 0 0,-1 1 0 0 0,1-1 1 0 0,0 0-1 0 0,1 0 1 0 0,0-1-1 0 0,-1 1 0 0 0,1-1 1 0 0,1 0-1 0 0,6 5 1 0 0,-2-4-1194 0 0,-1 0 1 0 0,1-1 0 0 0,0 0-1 0 0,1 0 1 0 0,14 3 0 0 0,7-1-1792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8:39:25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279 714 176 0 0,'-27'36'4004'0'0,"1"1"0"0"0,2 1-1 0 0,1 1 1 0 0,2 1 0 0 0,-16 47 0 0 0,37-86-3865 0 0,0 0-1 0 0,-1 0 1 0 0,1 0 0 0 0,0 0 0 0 0,-1 0-1 0 0,1 0 1 0 0,0 0 0 0 0,-1 0 0 0 0,1-1 0 0 0,-1 1-1 0 0,0 0 1 0 0,1 0 0 0 0,-1 0 0 0 0,0-1-1 0 0,1 1 1 0 0,-1 0 0 0 0,0-1 0 0 0,0 1-1 0 0,0 0 1 0 0,-1 0 0 0 0,2-2-40 0 0,-1 1 0 0 0,1 0-1 0 0,-1-1 1 0 0,1 1 0 0 0,-1 0 0 0 0,1-1 0 0 0,-1 1 0 0 0,1-1 0 0 0,0 1-1 0 0,-1-1 1 0 0,1 1 0 0 0,0-1 0 0 0,-1 1 0 0 0,1-1 0 0 0,0 0 0 0 0,-1 1-1 0 0,1-1 1 0 0,0 1 0 0 0,0-1 0 0 0,0 0 0 0 0,0 1 0 0 0,0-2-1 0 0,-2-7 208 0 0,0 0 0 0 0,1 0-1 0 0,1-13 1 0 0,5-106 189 0 0,4-229 64 0 0,-11 278-444 0 0,-4 1 1 0 0,-24-120-1 0 0,23 162-19 0 0,4 16 22 0 0,-10-30-1 0 0,12 49 98 0 0,2 5-116 0 0,11 42-85 0 0,2-1 0 0 0,3-1 0 0 0,1 0 0 0 0,1-1-1 0 0,50 77 1 0 0,-26-60-6 0 0,1-1-1 0 0,3-2 1 0 0,63 58-1 0 0,-89-95-48 0 0,17 17-556 0 0,53 41 0 0 0,-79-69 483 0 0,0 0 0 0 0,1-1-1 0 0,0-1 1 0 0,1 0 0 0 0,-1-1-1 0 0,1 0 1 0 0,0-1 0 0 0,0-1-1 0 0,21 4 1 0 0,-30-8 19 0 0,0 0 1 0 0,0 0 0 0 0,0 0 0 0 0,0-1-1 0 0,0 0 1 0 0,0 0 0 0 0,0 0-1 0 0,0 0 1 0 0,0-1 0 0 0,0 0-1 0 0,-1 0 1 0 0,1 0 0 0 0,-1-1-1 0 0,1 1 1 0 0,-1-1 0 0 0,0 0-1 0 0,0-1 1 0 0,0 1 0 0 0,0-1-1 0 0,-1 1 1 0 0,5-7 0 0 0,-6 8 90 0 0,-1 0 1 0 0,1-1-1 0 0,0 1 0 0 0,-1-1 1 0 0,0 1-1 0 0,1-1 1 0 0,-1 1-1 0 0,0-1 0 0 0,0 0 1 0 0,-1 1-1 0 0,1-1 1 0 0,-1 0-1 0 0,1 0 1 0 0,-1 0-1 0 0,0 0 0 0 0,0 0 1 0 0,0 1-1 0 0,0-1 1 0 0,-1 0-1 0 0,1 0 0 0 0,-1 0 1 0 0,1 0-1 0 0,-1 1 1 0 0,0-1-1 0 0,0 0 0 0 0,0 1 1 0 0,-1-1-1 0 0,1 1 1 0 0,-1-1-1 0 0,1 1 0 0 0,-1 0 1 0 0,0 0-1 0 0,0-1 1 0 0,0 1-1 0 0,0 0 0 0 0,0 1 1 0 0,-5-4-1 0 0,-11-7 133 0 0,-1 1-1 0 0,-1 1 1 0 0,1 0-1 0 0,-1 2 1 0 0,-1 0-1 0 0,0 2 1 0 0,-33-7-1 0 0,-2 3 566 0 0,-94-3 0 0 0,107 12-332 0 0,-1 2 1 0 0,1 1-1 0 0,-1 3 0 0 0,1 2 1 0 0,-76 21-1 0 0,114-26-362 0 0,-6 0 0 0 0,1 1 0 0 0,0 1 0 0 0,0 0 0 0 0,0 1 0 0 0,0-1 0 0 0,1 2 0 0 0,-13 9 0 0 0,21-15-148 0 0,1 1 1 0 0,-1-1-1 0 0,1 1 0 0 0,0-1 1 0 0,-1 1-1 0 0,1-1 0 0 0,0 1 1 0 0,0 0-1 0 0,0-1 0 0 0,-1 1 1 0 0,1 0-1 0 0,0-1 0 0 0,0 1 1 0 0,0 0-1 0 0,0-1 1 0 0,0 1-1 0 0,0 0 0 0 0,0-1 1 0 0,0 1-1 0 0,0-1 0 0 0,1 1 1 0 0,-1 0-1 0 0,0-1 0 0 0,0 1 1 0 0,0 0-1 0 0,1-1 0 0 0,-1 1 1 0 0,0-1-1 0 0,1 1 0 0 0,-1-1 1 0 0,1 1-1 0 0,-1-1 0 0 0,1 1 1 0 0,0 0-1 0 0,20 14-6895 0 0,-10-11 3521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38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1 157 568 0 0,'3'3'1019'0'0,"3"2"-574"0"0,0 0 0 0 0,-1 0 0 0 0,1 1-1 0 0,-1 0 1 0 0,-1 0 0 0 0,1 0-1 0 0,-1 1 1 0 0,0-1 0 0 0,4 12 0 0 0,29 74 1772 0 0,-29-69-1567 0 0,55 186 3294 0 0,15 40-169 0 0,-58-197-2960 0 0,-8-19 78 0 0,0-1-1 0 0,3 0 1 0 0,0-1-1 0 0,24 34 1 0 0,-38-63-753 0 0,0-1 0 0 0,0 0-1 0 0,0 1 1 0 0,0-1 0 0 0,0 0 0 0 0,0 0 0 0 0,0 0 0 0 0,0 0 0 0 0,0 0 0 0 0,1 0 0 0 0,-1 0 0 0 0,0 0 0 0 0,1 0 0 0 0,-1 0 0 0 0,1-1 0 0 0,-1 1 0 0 0,1-1-1 0 0,-1 1 1 0 0,1-1 0 0 0,-1 1 0 0 0,1-1 0 0 0,2 0 0 0 0,-3 0-34 0 0,1-1 1 0 0,-1 0-1 0 0,1 1 0 0 0,-1-1 1 0 0,0 0-1 0 0,1 0 0 0 0,-1 0 1 0 0,0 0-1 0 0,0 0 0 0 0,0 0 1 0 0,0 0-1 0 0,0 0 0 0 0,0 0 0 0 0,0-1 1 0 0,0 1-1 0 0,0 0 0 0 0,0-1 1 0 0,0 1-1 0 0,-1 0 0 0 0,1-1 1 0 0,-1 1-1 0 0,1-1 0 0 0,-1-1 1 0 0,19-63 810 0 0,-3-1 1 0 0,11-97-1 0 0,-12 64-423 0 0,21-205 657 0 0,-9 56-501 0 0,-21 216-632 0 0,1-1-788 0 0,-5 13-3053 0 0,0 28 2352 0 0,51 116-7869 0 0,-30-76 6371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38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42 336 0 0,'-8'-16'3716'0'0,"8"14"-3011"0"0,-1 0-1 0 0,0-1 0 0 0,0 1 0 0 0,0 1 1 0 0,0-1-1 0 0,0 0 0 0 0,0 0 1 0 0,0 0-1 0 0,-7-5 5736 0 0,-6 23-3717 0 0,9-1-1952 0 0,1 0 0 0 0,1 0 0 0 0,1 0 0 0 0,0 0 0 0 0,0 16 1 0 0,1-16-287 0 0,-1 11 37 0 0,2-1 0 0 0,2 1-1 0 0,0 0 1 0 0,1-1-1 0 0,2 0 1 0 0,0 0 0 0 0,14 37-1 0 0,-16-53-360 0 0,1-1-1 0 0,0 0 0 0 0,0 0 1 0 0,0 0-1 0 0,1-1 1 0 0,0 0-1 0 0,1 0 0 0 0,0 0 1 0 0,11 10-1 0 0,-14-14-155 0 0,1 0-1 0 0,-1-1 1 0 0,1 1-1 0 0,0-1 1 0 0,-1 0-1 0 0,1 0 1 0 0,1 0-1 0 0,-1 0 1 0 0,0-1-1 0 0,0 0 1 0 0,0 0 0 0 0,1 0-1 0 0,-1 0 1 0 0,0-1-1 0 0,1 0 1 0 0,-1 0-1 0 0,1 0 1 0 0,-1 0-1 0 0,0-1 1 0 0,1 1-1 0 0,5-3 1 0 0,2-1-531 0 0,0 0 0 0 0,0-1 0 0 0,-1 0 0 0 0,0-1 0 0 0,0-1-1 0 0,0 0 1 0 0,11-9 0 0 0,-6 2-4298 0 0,25-27 0 0 0,-26 23 1963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36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1 608 0 0,'-4'3'697'0'0,"-11"13"1928"0"0,10-2 3361 0 0,5-14-5818 0 0,0 1 1 0 0,1-1-1 0 0,-1 1 1 0 0,0-1-1 0 0,0 1 0 0 0,1-1 1 0 0,-1 1-1 0 0,0-1 1 0 0,1 1-1 0 0,-1-1 1 0 0,1 1-1 0 0,-1-1 1 0 0,1 1-1 0 0,-1-1 1 0 0,0 0-1 0 0,1 1 1 0 0,0-1-1 0 0,-1 0 1 0 0,1 1-1 0 0,-1-1 1 0 0,1 0-1 0 0,-1 0 1 0 0,1 1-1 0 0,0-1 1 0 0,-1 0-1 0 0,1 0 1 0 0,-1 0-1 0 0,1 0 1 0 0,0 0-1 0 0,21 2 1907 0 0,-21-2-1828 0 0,90-3 5416 0 0,45-9-1691 0 0,-98 8-2834 0 0,2 1-835 0 0,37-10-1 0 0,-60 7-10296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40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427 37 732 0 0,'-12'-6'986'0'0,"0"0"0"0"0,-1 1 0 0 0,1 1 0 0 0,-1 0 1 0 0,0 1-1 0 0,0 0 0 0 0,0 1 0 0 0,0 0 0 0 0,0 1 0 0 0,0 0 0 0 0,-21 3 0 0 0,16-1-178 0 0,1 2 0 0 0,-1 0 0 0 0,1 0 0 0 0,0 2 0 0 0,0 0 0 0 0,1 1 0 0 0,-1 1 0 0 0,-16 9-1 0 0,27-12-486 0 0,0-1 0 0 0,0 1-1 0 0,1 1 1 0 0,-1-1-1 0 0,1 1 1 0 0,0 0 0 0 0,0 0-1 0 0,0 1 1 0 0,1-1-1 0 0,0 1 1 0 0,0 0 0 0 0,1 0-1 0 0,-1 0 1 0 0,1 1-1 0 0,0-1 1 0 0,-2 9-1 0 0,4-9-116 0 0,0 0 0 0 0,0 0-1 0 0,1 0 1 0 0,-1 0 0 0 0,1 0 0 0 0,1 0-1 0 0,-1 0 1 0 0,1 0 0 0 0,0 0-1 0 0,0-1 1 0 0,1 1 0 0 0,0 0-1 0 0,0-1 1 0 0,0 1 0 0 0,0-1-1 0 0,1 1 1 0 0,0-1 0 0 0,0 0-1 0 0,8 8 1 0 0,0 0 17 0 0,1 0 0 0 0,0-2 0 0 0,1 1 1 0 0,0-2-1 0 0,1 1 0 0 0,0-2 0 0 0,0 0 0 0 0,1-1 0 0 0,1 0 1 0 0,-1-1-1 0 0,1-1 0 0 0,0-1 0 0 0,28 7 0 0 0,-17-7-199 0 0,0-1 0 0 0,0-2 0 0 0,0 0 0 0 0,1-2 0 0 0,-1-1 0 0 0,0-1 0 0 0,52-11 0 0 0,-74 12-278 0 0,1-1 0 0 0,-1 1 0 0 0,1-1 0 0 0,-1-1 0 0 0,7-3 0 0 0,0-6-9271 0 0,-25 4 2851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39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155 122 5597 0 0,'-27'-16'4335'0'0,"13"8"-1293"0"0,0 0 1 0 0,-23-9-1 0 0,36 17-2879 0 0,0 0 0 0 0,0 0-1 0 0,-1 0 1 0 0,1 0 0 0 0,0 0 0 0 0,0 0 0 0 0,0 0-1 0 0,0 0 1 0 0,-1 0 0 0 0,1 1 0 0 0,0-1 0 0 0,0 0-1 0 0,0 1 1 0 0,0-1 0 0 0,0 1 0 0 0,0 0-1 0 0,0-1 1 0 0,0 1 0 0 0,0 0 0 0 0,0-1 0 0 0,0 1-1 0 0,1 0 1 0 0,-1 0 0 0 0,0 0 0 0 0,0 0 0 0 0,1-1-1 0 0,-1 1 1 0 0,1 0 0 0 0,-1 0 0 0 0,0 2 0 0 0,0-2 387 0 0,9 12 419 0 0,-6-11-903 0 0,0 0 0 0 0,0-1 1 0 0,0 1-1 0 0,0-1 0 0 0,1 1 0 0 0,-1-1 1 0 0,0 0-1 0 0,1 0 0 0 0,-1 0 0 0 0,1 0 0 0 0,-1 0 1 0 0,1 0-1 0 0,0-1 0 0 0,-1 0 0 0 0,1 1 0 0 0,-1-1 1 0 0,5 0-1 0 0,46-5-60 0 0,-48 4-34 0 0,7-1-66 0 0,-1 0 0 0 0,0-1 0 0 0,17-6 0 0 0,-26 9 86 0 0,0-1 1 0 0,0 0-1 0 0,0 0 0 0 0,0 0 0 0 0,0 0 0 0 0,0 0 0 0 0,0 0 1 0 0,-1 0-1 0 0,1-1 0 0 0,0 1 0 0 0,-1-1 0 0 0,1 1 1 0 0,-1-1-1 0 0,1 1 0 0 0,-1-1 0 0 0,0 0 0 0 0,0 0 0 0 0,0 0 1 0 0,0 0-1 0 0,0 0 0 0 0,0 0 0 0 0,-1 0 0 0 0,1 0 0 0 0,-1 0 1 0 0,1-4-1 0 0,-1 4 15 0 0,0 0-1 0 0,-1 0 1 0 0,1 0 0 0 0,-1 0 0 0 0,0 0 0 0 0,1 0 0 0 0,-1 0 0 0 0,0 0 0 0 0,0 0 0 0 0,0 1-1 0 0,-1-1 1 0 0,1 0 0 0 0,0 1 0 0 0,-1-1 0 0 0,1 1 0 0 0,0-1 0 0 0,-1 1 0 0 0,0 0-1 0 0,1-1 1 0 0,-1 1 0 0 0,0 0 0 0 0,0 0 0 0 0,0 0 0 0 0,0 1 0 0 0,-3-2 0 0 0,-4-1 29 0 0,0 0 1 0 0,0 0-1 0 0,0 2 1 0 0,-10-2-1 0 0,4 1 40 0 0,0 1 0 0 0,-29 3 0 0 0,37-2-127 0 0,0 1 1 0 0,1 0-1 0 0,-1 1 1 0 0,1-1-1 0 0,0 1 1 0 0,-1 1-1 0 0,1-1 1 0 0,-11 7-1 0 0,17-9-13 0 0,-1 0 0 0 0,0 1 0 0 0,1-1 0 0 0,-1 0-1 0 0,1 1 1 0 0,-1-1 0 0 0,1 1 0 0 0,-1-1-1 0 0,1 1 1 0 0,-1-1 0 0 0,1 1 0 0 0,-1-1 0 0 0,1 1-1 0 0,0-1 1 0 0,-1 1 0 0 0,1-1 0 0 0,0 1-1 0 0,-1 0 1 0 0,1-1 0 0 0,0 1 0 0 0,0 0 0 0 0,0-1-1 0 0,0 1 1 0 0,-1 0 0 0 0,1-1 0 0 0,0 1-1 0 0,0 0 1 0 0,0-1 0 0 0,0 1 0 0 0,1 0 0 0 0,-1 0-1 0 0,1 0-79 0 0,-1 1 0 0 0,1-1 0 0 0,0 0-1 0 0,0 0 1 0 0,0 1 0 0 0,1-1 0 0 0,-1 0-1 0 0,0 0 1 0 0,0 0 0 0 0,0 0 0 0 0,1 0-1 0 0,2 1 1 0 0,5 2-1530 0 0,0 0-1 0 0,19 6 1 0 0,1-4-1229 0 0,5 0 418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39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1 100 0 0,'-29'14'14389'0'0,"36"2"-8037"0"0,-4-14-5933 0 0,1 0 1 0 0,-1 0 0 0 0,1 0 0 0 0,0 0 0 0 0,0-1-1 0 0,0 1 1 0 0,0-1 0 0 0,0 0 0 0 0,5 0 0 0 0,40 3 1165 0 0,-30-3-920 0 0,190 9 2273 0 0,-156-11-1668 0 0,103-12 0 0 0,-108 1-3259 0 0,-35 8 842 0 0,0 1-1 0 0,0 0 0 0 0,21-2 1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39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0 6197 0 0,'-17'11'3427'0'0,"11"-8"-2492"0"0,1 0 0 0 0,1 0 0 0 0,-1 0-1 0 0,0 1 1 0 0,1-1 0 0 0,-1 1 0 0 0,1 0-1 0 0,0 1 1 0 0,1-1 0 0 0,-1 1-1 0 0,1-1 1 0 0,-5 9 0 0 0,8-13-818 0 0,0 1 1 0 0,0-1-1 0 0,0 1 0 0 0,0 0 1 0 0,0-1-1 0 0,0 1 1 0 0,0 0-1 0 0,0-1 0 0 0,0 1 1 0 0,1 0-1 0 0,-1-1 0 0 0,0 1 1 0 0,0 0-1 0 0,0-1 1 0 0,1 1-1 0 0,-1-1 0 0 0,0 1 1 0 0,1-1-1 0 0,-1 1 0 0 0,0-1 1 0 0,1 1-1 0 0,-1-1 1 0 0,1 1-1 0 0,-1-1 0 0 0,1 1 1 0 0,-1-1-1 0 0,1 0 0 0 0,-1 1 1 0 0,1-1-1 0 0,-1 0 1 0 0,1 1-1 0 0,0-1 0 0 0,-1 0 1 0 0,2 1-1 0 0,22 5 1026 0 0,-22-5-863 0 0,22 2 677 0 0,0-1 1 0 0,-1-1-1 0 0,45-4 1 0 0,-2 0 292 0 0,25-2-602 0 0,-44 1-3224 0 0,2 3-8603 0 0,-38 1 7872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0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14 4864 0 0,'-20'-5'1943'0'0,"13"3"-1270"0"0,0 0 1 0 0,0 0 0 0 0,1 1-1 0 0,-1 0 1 0 0,0 1-1 0 0,0-1 1 0 0,0 1-1 0 0,0 1 1 0 0,-13 1 2026 0 0,24 2-1754 0 0,3 2-652 0 0,1-1 0 0 0,0 0 0 0 0,0 0 1 0 0,1 0-1 0 0,0-1 0 0 0,-1 0 0 0 0,1 0 0 0 0,10 1 1 0 0,83 18 1241 0 0,-90-21-1346 0 0,73 13 617 0 0,1-3 0 0 0,0-5 0 0 0,0-3 0 0 0,1-4 0 0 0,-1-4 0 0 0,105-17 0 0 0,-180 19-667 0 0,-1-1 1 0 0,18-6-1 0 0,-25 8-104 0 0,-1 1 0 0 0,0-1-1 0 0,1-1 1 0 0,-1 1-1 0 0,0 0 1 0 0,0-1 0 0 0,0 1-1 0 0,0-1 1 0 0,0 1-1 0 0,0-1 1 0 0,0 0 0 0 0,-1 0-1 0 0,1 0 1 0 0,-1 0-1 0 0,1 0 1 0 0,1-5 0 0 0,-2 6 43 0 0,-10-11 35 0 0,8 11-110 0 0,0 0 1 0 0,0 1-1 0 0,0-1 0 0 0,0 1 1 0 0,-1-1-1 0 0,1 1 0 0 0,0 0 1 0 0,0-1-1 0 0,0 1 0 0 0,0 0 1 0 0,-1 0-1 0 0,1 0 0 0 0,0 0 1 0 0,0 0-1 0 0,0 0 0 0 0,-1 0 1 0 0,1 0-1 0 0,0 0 0 0 0,0 1 1 0 0,-2 0-1 0 0,-25 9 18 0 0,24-8-15 0 0,-8 4-3 0 0,0 0-1 0 0,1 1 1 0 0,0 1 0 0 0,1 0 0 0 0,-1 0 0 0 0,1 1-1 0 0,1 0 1 0 0,0 1 0 0 0,0 0 0 0 0,1 0-1 0 0,0 1 1 0 0,1 0 0 0 0,0 1 0 0 0,-9 22 0 0 0,4-6 8 0 0,2 1 1 0 0,0 0 0 0 0,2 0 0 0 0,2 1 0 0 0,-5 42 0 0 0,7-20 201 0 0,3 0-1 0 0,2 0 1 0 0,2-1 0 0 0,2 1-1 0 0,3-1 1 0 0,2 0 0 0 0,30 94-1 0 0,3-45 723 0 0,-36-88-659 0 0,-19-23-331 0 0,4 8 25 0 0,1 1 0 0 0,-1-1 0 0 0,1 1 0 0 0,-1 1 0 0 0,0-1 0 0 0,1 1-1 0 0,-1 1 1 0 0,0 0 0 0 0,-11 0 0 0 0,0 0-15 0 0,-200 4-286 0 0,170 0 211 0 0,1 2 0 0 0,-75 19 0 0 0,117-24 148 0 0,1 0 0 0 0,-1 1 0 0 0,0 0 1 0 0,0 0-1 0 0,1 0 0 0 0,-1 1 0 0 0,1 0 0 0 0,0 0 0 0 0,0 1 0 0 0,0-1 0 0 0,-4 5 0 0 0,8-7 160 0 0,3 1 29 0 0,0 0-150 0 0,1 0-1 0 0,0 0 0 0 0,-1 1 1 0 0,1-1-1 0 0,0-1 1 0 0,0 1-1 0 0,0 0 1 0 0,0-1-1 0 0,1 0 0 0 0,-1 1 1 0 0,0-1-1 0 0,1-1 1 0 0,-1 1-1 0 0,1 0 1 0 0,-1-1-1 0 0,4 0 0 0 0,14 2 301 0 0,33-4-1 0 0,-27 1-246 0 0,136-7 91 0 0,120 0-2909 0 0,-197 19-3624 0 0,-43-4 2435 0 0,-5-2 472 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1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55 569 9317 0 0,'-2'1'6722'0'0,"-10"-1"-1812"0"0,10-2-4466 0 0,-1 0 0 0 0,0 0 0 0 0,1-1 0 0 0,0 1 0 0 0,-1-1 0 0 0,1 1 0 0 0,0-1 0 0 0,0 0 1 0 0,1 1-1 0 0,-1-1 0 0 0,0 0 0 0 0,-1-6 0 0 0,0 1-117 0 0,1 1 1 0 0,1-1-1 0 0,-1 1 1 0 0,1-1-1 0 0,0-10 1 0 0,1-4-54 0 0,2 1 1 0 0,0-1 0 0 0,6-26-1 0 0,-1 14 5 0 0,2 1 0 0 0,0 0 1 0 0,20-42-1 0 0,-22 61-173 0 0,0 1 1 0 0,0-1 0 0 0,1 1-1 0 0,1 1 1 0 0,0 0 0 0 0,1 0-1 0 0,0 0 1 0 0,1 1 0 0 0,0 1-1 0 0,15-11 1 0 0,-16 15-56 0 0,-1 1 0 0 0,1-1 0 0 0,0 2-1 0 0,0 0 1 0 0,0 0 0 0 0,1 0 0 0 0,19-2 0 0 0,-24 4-31 0 0,1 1 1 0 0,0 1-1 0 0,-1-1 0 0 0,1 1 1 0 0,0 1-1 0 0,0-1 0 0 0,0 1 1 0 0,-1 0-1 0 0,1 1 1 0 0,-1-1-1 0 0,1 1 0 0 0,-1 1 1 0 0,12 5-1 0 0,-15-7-26 0 0,-1 1-1 0 0,0-1 1 0 0,1 1 0 0 0,-1 0-1 0 0,0 0 1 0 0,0 0-1 0 0,0 0 1 0 0,0 0 0 0 0,0 0-1 0 0,-1 1 1 0 0,1-1 0 0 0,-1 1-1 0 0,1-1 1 0 0,-1 1 0 0 0,0-1-1 0 0,0 1 1 0 0,0 0-1 0 0,0 0 1 0 0,-1-1 0 0 0,1 1-1 0 0,-1 0 1 0 0,0 0 0 0 0,0 0-1 0 0,0 0 1 0 0,0-1 0 0 0,0 1-1 0 0,0 0 1 0 0,-1 0-1 0 0,1 0 1 0 0,-1 0 0 0 0,0-1-1 0 0,0 1 1 0 0,-1 2 0 0 0,-2 4-17 0 0,0-1 0 0 0,0 0 1 0 0,-1 0-1 0 0,0-1 0 0 0,0 0 1 0 0,-1 1-1 0 0,1-2 1 0 0,-2 1-1 0 0,-11 9 0 0 0,2-3 18 0 0,-2-1 0 0 0,0 0 0 0 0,0-2 0 0 0,-1 0 0 0 0,-1-1 0 0 0,1 0 0 0 0,-1-2-1 0 0,-21 5 1 0 0,80-6-96 0 0,-1 1 86 0 0,-22-5 10 0 0,190 32-28 0 0,-171-26 27 0 0,0 1 1 0 0,0 2 0 0 0,60 28-1 0 0,-86-34 4 0 0,1 0-1 0 0,-1 1 1 0 0,0 0-1 0 0,0 0 1 0 0,12 12-1 0 0,-19-16 5 0 0,-1 0 0 0 0,1 0 0 0 0,0 0-1 0 0,0 0 1 0 0,-1 0 0 0 0,1 0 0 0 0,-1 1-1 0 0,0-1 1 0 0,0 0 0 0 0,0 1 0 0 0,0-1-1 0 0,0 1 1 0 0,0-1 0 0 0,-1 1 0 0 0,1 0-1 0 0,-1-1 1 0 0,1 1 0 0 0,-1 0 0 0 0,0-1-1 0 0,0 1 1 0 0,0 0 0 0 0,-1-1 0 0 0,1 1-1 0 0,-1-1 1 0 0,1 1 0 0 0,-1 0 0 0 0,0-1 0 0 0,-2 4-1 0 0,-1 1 19 0 0,-1 1 1 0 0,0-1-1 0 0,-1 0 0 0 0,1 0 0 0 0,-2-1 0 0 0,1 0 1 0 0,-1 0-1 0 0,1 0 0 0 0,-2-1 0 0 0,1 0 0 0 0,-11 6 0 0 0,-10 3 97 0 0,-54 19 0 0 0,42-20-93 0 0,0-2 0 0 0,-1-1 0 0 0,-55 4-1 0 0,-127 2 33 0 0,181-14-54 0 0,34-2-154 0 0,1 0-1 0 0,-1 0 1 0 0,0-1-1 0 0,0 0 1 0 0,1 0-1 0 0,-12-4 1 0 0,18 5-550 0 0,5-3-882 0 0,14-6-3 0 0,-1 1 1 0 0,1 0-1 0 0,1 1 0 0 0,-1 2 1 0 0,24-5-1 0 0,-23 5 471 0 0,38-10-2101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1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68 92 0 0,'-11'-1'6627'0'0,"10"2"-6194"0"0,0 0-1 0 0,0-1 0 0 0,0 1 1 0 0,0 0-1 0 0,0 0 0 0 0,0 0 0 0 0,0 0 1 0 0,0 0-1 0 0,0 0 0 0 0,0 0 1 0 0,0 0-1 0 0,1 0 0 0 0,-1 0 1 0 0,1 0-1 0 0,-1 1 0 0 0,1-1 1 0 0,-1 0-1 0 0,1 0 0 0 0,0 1 1 0 0,-1-1-1 0 0,1 0 0 0 0,0 1 1 0 0,0 1-1 0 0,0-1-87 0 0,0 0 1 0 0,1 0-1 0 0,-1 0 0 0 0,1 0 1 0 0,-1 0-1 0 0,1-1 1 0 0,0 1-1 0 0,0 0 0 0 0,0 0 1 0 0,0 0-1 0 0,0-1 1 0 0,0 1-1 0 0,0-1 1 0 0,0 1-1 0 0,1-1 0 0 0,-1 1 1 0 0,3 1-1 0 0,0 0 61 0 0,0 0 0 0 0,0 0 0 0 0,0-1-1 0 0,1 0 1 0 0,-1 0 0 0 0,1 0 0 0 0,-1 0 0 0 0,9 1 0 0 0,-11-3-281 0 0,0 1 1 0 0,0-1-1 0 0,0 0 1 0 0,0 1-1 0 0,0-1 1 0 0,0 0-1 0 0,0 0 1 0 0,0-1-1 0 0,1 1 0 0 0,-1 0 1 0 0,0-1-1 0 0,0 1 1 0 0,0-1-1 0 0,0 1 1 0 0,0-1-1 0 0,0 0 1 0 0,-1 0-1 0 0,1 0 1 0 0,0 0-1 0 0,0-1 1 0 0,2-1-1 0 0,-3 2-94 0 0,0-1-1 0 0,-1 1 0 0 0,1 0 0 0 0,0-1 1 0 0,-1 1-1 0 0,1-1 0 0 0,-1 1 0 0 0,0-1 0 0 0,1 1 1 0 0,-1-1-1 0 0,0 1 0 0 0,0-1 0 0 0,0 1 1 0 0,0-1-1 0 0,0 1 0 0 0,0-1 0 0 0,0 1 0 0 0,-1-1 1 0 0,1 1-1 0 0,-1-1 0 0 0,1 1 0 0 0,-1-1 0 0 0,1 1 1 0 0,-1 0-1 0 0,0-1 0 0 0,0 1 0 0 0,1 0 1 0 0,-1 0-1 0 0,-2-2 0 0 0,-2-3-96 0 0,1 0 0 0 0,-1 1 0 0 0,0-1 1 0 0,-9-6-1 0 0,-2 1-588 0 0,-1 0 0 0 0,-21-9 1 0 0,6 3-6671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2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1009 9089 0 0,'-1'-4'17802'0'0,"-6"-11"-12200"0"0,-12-27-8101 0 0,14 27 4574 0 0,-10-34-1998 0 0,2-1 0 0 0,3 0 1 0 0,1 0-1 0 0,3-1 0 0 0,1-84 0 0 0,6 102-53 0 0,2 0-1 0 0,1 0 1 0 0,2 0-1 0 0,1 0 1 0 0,1 1-1 0 0,2 0 1 0 0,1 1-1 0 0,2 0 1 0 0,27-49-1 0 0,-31 66-23 0 0,0 0 0 0 0,1 1 0 0 0,0 0 0 0 0,1 1 0 0 0,1 0 0 0 0,0 1 0 0 0,0 0 0 0 0,1 1 0 0 0,1 0 0 0 0,-1 1 0 0 0,2 1 0 0 0,25-12 0 0 0,-30 16 0 0 0,0 1 0 0 0,0-1 0 0 0,0 2 0 0 0,0 0 0 0 0,1 0 0 0 0,-1 1 0 0 0,1 0 0 0 0,0 0 0 0 0,-1 1 0 0 0,1 1 0 0 0,-1 0 0 0 0,1 1 0 0 0,-1-1 0 0 0,1 2 0 0 0,-1 0 0 0 0,0 0 0 0 0,0 1 0 0 0,0 0 0 0 0,-1 0 0 0 0,15 10 0 0 0,-14-7-8 0 0,-1 0 1 0 0,0 1-1 0 0,0 0 1 0 0,0 0-1 0 0,-1 1 1 0 0,-1 0-1 0 0,0 0 0 0 0,0 1 1 0 0,0 0-1 0 0,5 13 1 0 0,-8-14 0 0 0,0-1-1 0 0,-1 1 1 0 0,0 1 0 0 0,0-1 0 0 0,-1 0 0 0 0,0 1 0 0 0,-1-1 0 0 0,0 1 0 0 0,0 0 0 0 0,-1-1 0 0 0,0 1 0 0 0,-1 0-1 0 0,-2 12 1 0 0,-3-2 13 0 0,0 0 0 0 0,-2-1 0 0 0,0 0 0 0 0,-1 0 0 0 0,0 0 0 0 0,-2-1 0 0 0,0-1 0 0 0,-1 0 0 0 0,-1 0 0 0 0,-1-1 0 0 0,-28 26 0 0 0,-14 6 47 0 0,-125 82 1 0 0,139-102-50 0 0,40-27-4 0 0,-1 1 0 0 0,1-1 0 0 0,0 1 0 0 0,0-1 0 0 0,0 1 0 0 0,0 0 0 0 0,0 0 0 0 0,1 0 0 0 0,-1 0 0 0 0,1 0 0 0 0,-1 0 0 0 0,1 1 0 0 0,0-1 0 0 0,-2 5 0 0 0,3-6 0 0 0,0 1 0 0 0,0 0 0 0 0,0 0 0 0 0,0 0 0 0 0,0 0 0 0 0,0 0 0 0 0,1 0 0 0 0,-1 0 0 0 0,1 0 0 0 0,-1 0 0 0 0,1 0 0 0 0,0 0 0 0 0,0 0 0 0 0,0-1 0 0 0,0 1 0 0 0,0 0 0 0 0,0-1 0 0 0,0 1 0 0 0,0-1 0 0 0,4 3 0 0 0,19 19 0 0 0,1-2 0 0 0,1-1 0 0 0,1 0 0 0 0,46 23 0 0 0,-42-24 0 0 0,19 11 0 0 0,1-3 0 0 0,99 38 0 0 0,-144-63-1418 0 0,0 0-1 0 0,0-1 1 0 0,0 0-1 0 0,0-1 1 0 0,0 1-1 0 0,0-1 1 0 0,1 0-1 0 0,10-2 1 0 0,-4 0-2009 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2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39 433 676 0 0,'-1'1'495'0'0,"1"0"1"0"0,-1-1-1 0 0,0 1 1 0 0,0 0-1 0 0,1-1 1 0 0,-1 1-1 0 0,0-1 0 0 0,0 1 1 0 0,0-1-1 0 0,1 1 1 0 0,-1-1-1 0 0,0 0 1 0 0,0 1-1 0 0,0-1 0 0 0,0 0 1 0 0,0 1-1 0 0,0-1 1 0 0,0 0-1 0 0,0 0 1 0 0,0 0-1 0 0,0 0 0 0 0,0 0 1 0 0,0 0-1 0 0,0 0 1 0 0,0-1-1 0 0,0 1 0 0 0,-1-1 1 0 0,1 1-150 0 0,0-1 1 0 0,0 0-1 0 0,0 0 0 0 0,0 0 0 0 0,0 0 1 0 0,0 0-1 0 0,1 0 0 0 0,-1 0 1 0 0,0 0-1 0 0,1 0 0 0 0,-1 0 0 0 0,1 0 1 0 0,-1 0-1 0 0,1-1 0 0 0,-1 1 1 0 0,1 0-1 0 0,0 0 0 0 0,0 0 1 0 0,-1-1-1 0 0,1 1 0 0 0,0 0 0 0 0,0 0 1 0 0,0-1-1 0 0,0 1 0 0 0,1 0 1 0 0,-1 0-1 0 0,1-2 0 0 0,3-20 109 0 0,1-1 0 0 0,1 1 0 0 0,1 0-1 0 0,1 1 1 0 0,1 0 0 0 0,1 0 0 0 0,2 1 0 0 0,-1 0-1 0 0,30-37 1 0 0,-31 45-206 0 0,0 1-1 0 0,1-1 0 0 0,1 2 1 0 0,0 0-1 0 0,1 0 1 0 0,-1 2-1 0 0,2-1 1 0 0,0 1-1 0 0,0 1 0 0 0,0 1 1 0 0,1 0-1 0 0,0 1 1 0 0,1 0-1 0 0,-1 1 1 0 0,29-5-1 0 0,-35 10-248 0 0,-1-1 0 0 0,1 2 0 0 0,-1-1 0 0 0,1 1 0 0 0,-1 0 0 0 0,1 1 0 0 0,-1 0 0 0 0,0 0 0 0 0,0 0 0 0 0,0 1 0 0 0,8 5 0 0 0,-13-7 0 0 0,-1 0 0 0 0,1 1 0 0 0,-1-1 0 0 0,1 1 0 0 0,-1-1 0 0 0,0 1 0 0 0,0 0 0 0 0,0 0 0 0 0,0 0 0 0 0,0 0 0 0 0,0 0 0 0 0,0 0 0 0 0,-1 1 0 0 0,1-1 0 0 0,-1 0 0 0 0,1 1 0 0 0,-1 0 0 0 0,0-1 0 0 0,0 1 0 0 0,0 0 0 0 0,-1-1 0 0 0,1 1 0 0 0,-1 0 0 0 0,1 0 0 0 0,-1 0 0 0 0,0-1 0 0 0,0 1 0 0 0,0 0 0 0 0,-1 0 0 0 0,1 0 0 0 0,-1-1 0 0 0,1 1 0 0 0,-1 0 0 0 0,0 0 0 0 0,0-1 0 0 0,-2 4 0 0 0,0 0 0 0 0,0 0 0 0 0,-1 0 0 0 0,1 0 0 0 0,-2 0 0 0 0,1-1 0 0 0,0 0 0 0 0,-11 9 0 0 0,-41 27 0 0 0,39-30 0 0 0,-24 19 0 0 0,40-29-15 0 0,0 0 1 0 0,0 0-1 0 0,0 0 1 0 0,0-1-1 0 0,1 1 0 0 0,-1 1 1 0 0,0-1-1 0 0,0 0 1 0 0,0 0-1 0 0,1 0 0 0 0,-1 0 1 0 0,1 0-1 0 0,-1 1 0 0 0,1-1 1 0 0,-1 0-1 0 0,1 0 1 0 0,0 1-1 0 0,0-1 0 0 0,0 0 1 0 0,-1 1-1 0 0,1-1 1 0 0,0 0-1 0 0,0 1 0 0 0,1-1 1 0 0,-1 0-1 0 0,0 1 1 0 0,0-1-1 0 0,1 0 0 0 0,-1 0 1 0 0,1 1-1 0 0,-1-1 1 0 0,1 0-1 0 0,-1 0 0 0 0,1 0 1 0 0,0 0-1 0 0,0 1 0 0 0,-1-1 1 0 0,3 1-1 0 0,24 22-481 0 0,-7-11 305 0 0,-18-12 181 0 0,165 94-355 0 0,-98-58 537 0 0,0 3 0 0 0,78 62 0 0 0,-141-98-107 0 0,-1 1 0 0 0,0 0 1 0 0,0 0-1 0 0,0 0 0 0 0,-1 1 0 0 0,1-1 0 0 0,-1 1 1 0 0,5 12-1 0 0,-8-16-48 0 0,0 0 0 0 0,0 0 0 0 0,-1 0 0 0 0,1 0 0 0 0,-1 0 0 0 0,1 0 0 0 0,-1 1 0 0 0,0-1 1 0 0,0 0-1 0 0,0 0 0 0 0,0 0 0 0 0,0 1 0 0 0,0-1 0 0 0,-1 0 0 0 0,1 0 0 0 0,-1 0 0 0 0,1 0 0 0 0,-1 0 0 0 0,0 1 0 0 0,0-1 0 0 0,0 0 0 0 0,0-1 0 0 0,0 1 1 0 0,-1 0-1 0 0,1 0 0 0 0,0 0 0 0 0,-1-1 0 0 0,1 1 0 0 0,-1-1 0 0 0,-2 3 0 0 0,-2 0-17 0 0,0-1 0 0 0,0 1 0 0 0,0-1 0 0 0,-1 0 0 0 0,1-1 0 0 0,-1 1 0 0 0,1-1 0 0 0,-1 0 0 0 0,-8 0 0 0 0,-11 2 0 0 0,-27 0 0 0 0,40-4 0 0 0,-39 1 8 0 0,0-2 0 0 0,-95-15 1 0 0,-100-36-133 0 0,235 47 627 0 0,6 1-2755 0 0,36-5-12886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3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1 165 5461 0 0,'8'-60'5767'0'0,"-6"40"-3605"0"0,0 0 1 0 0,2 1 0 0 0,7-26 761 0 0,-11 45-2881 0 0,0 0 0 0 0,0 0 1 0 0,0 0-1 0 0,0 1 0 0 0,0-1 0 0 0,0 0 1 0 0,0 0-1 0 0,0 0 0 0 0,0 0 0 0 0,0 0 1 0 0,0 1-1 0 0,0-1 0 0 0,0 0 0 0 0,0 0 1 0 0,0 0-1 0 0,0 0 0 0 0,0 1 0 0 0,0-1 1 0 0,0 0-1 0 0,0 0 0 0 0,0 0 0 0 0,0 0 1 0 0,1 0-1 0 0,-1 0 0 0 0,0 1 0 0 0,0-1 1 0 0,0 0-1 0 0,0 0 0 0 0,0 0 0 0 0,0 0 1 0 0,0 0-1 0 0,1 0 0 0 0,-1 0 0 0 0,0 0 1 0 0,0 0-1 0 0,0 0 0 0 0,0 0 0 0 0,0 1 1 0 0,1-1-1 0 0,-1 0 0 0 0,0 0 0 0 0,0 0 1 0 0,0 0-1 0 0,0 0 0 0 0,1 0 0 0 0,-1 0 1 0 0,0 0-1 0 0,0 0 0 0 0,0 0 0 0 0,0-1 1 0 0,0 1-1 0 0,1 0 0 0 0,-1 0 0 0 0,0 0 1 0 0,0 0-1 0 0,0 0 0 0 0,0 0 0 0 0,0 0 1 0 0,1 0-1 0 0,-1 0 0 0 0,0 0 0 0 0,0 0 1 0 0,0-1-1 0 0,0 1 0 0 0,0 0 0 0 0,0 0 1 0 0,0 0-1 0 0,1 0 0 0 0,10 138 3653 0 0,-3-14-2139 0 0,-1-63-1126 0 0,-4-21-248 0 0,2 0-1 0 0,2 0 1 0 0,16 53-1 0 0,-23-91-362 0 0,1-1-1 0 0,-1 1 1 0 0,1 0-1 0 0,0-1 1 0 0,0 1-1 0 0,0-1 1 0 0,0 1-1 0 0,0-1 1 0 0,0 1-1 0 0,0-1 1 0 0,0 0 0 0 0,3 2-1 0 0,6 0-7386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3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4 7381 0 0,'-9'-1'2231'0'0,"-31"-1"4708"0"0,37 2-6386 0 0,1 0 1 0 0,-1 0 0 0 0,1 0-1 0 0,-1 0 1 0 0,1 0-1 0 0,-1 1 1 0 0,1-1 0 0 0,-1 1-1 0 0,1 0 1 0 0,-1 0-1 0 0,-3 2 2427 0 0,9-1-1997 0 0,13 2-461 0 0,1 0 1 0 0,-1-2-1 0 0,1 0 0 0 0,-1 0 0 0 0,1-2 1 0 0,24-1-1 0 0,-6 0 43 0 0,14 2 178 0 0,88-2 537 0 0,-46-3-3656 0 0,-75 2 1144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40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31 6405 0 0,'-36'1'3549'0'0,"18"-1"-1557"0"0,0 1 0 0 0,0 0 0 0 0,0 2 0 0 0,-28 6 0 0 0,46-9-1939 0 0,0 0 0 0 0,0 0-1 0 0,0 0 1 0 0,0 0-1 0 0,0 0 1 0 0,-1 0-1 0 0,1 0 1 0 0,0 0 0 0 0,0 1-1 0 0,0-1 1 0 0,0 0-1 0 0,0 0 1 0 0,0 0 0 0 0,-1 0-1 0 0,1 0 1 0 0,0 0-1 0 0,0 0 1 0 0,0 0-1 0 0,0 0 1 0 0,0 0 0 0 0,0 0-1 0 0,0 1 1 0 0,0-1-1 0 0,-1 0 1 0 0,1 0-1 0 0,0 0 1 0 0,0 0 0 0 0,0 0-1 0 0,0 0 1 0 0,0 1-1 0 0,0-1 1 0 0,0 0-1 0 0,0 0 1 0 0,0 0 0 0 0,0 0-1 0 0,0 0 1 0 0,0 0-1 0 0,0 1 1 0 0,0-1-1 0 0,0 0 1 0 0,0 0 0 0 0,0 0-1 0 0,0 0 1 0 0,0 0-1 0 0,0 0 1 0 0,0 1-1 0 0,0-1 1 0 0,0 0 0 0 0,0 0-1 0 0,1 0 1 0 0,-1 0-1 0 0,0 0 1 0 0,0 0-1 0 0,0 1 1 0 0,0-1 0 0 0,0 0-1 0 0,0 0 1 0 0,0 0-1 0 0,0 0 1 0 0,0 0-1 0 0,1 0 1 0 0,-1 0 0 0 0,0 0-1 0 0,0 0 1 0 0,0 0-1 0 0,0 0 1 0 0,0 0-1 0 0,34 9 835 0 0,-1-2 0 0 0,1-1 0 0 0,-1-2 0 0 0,46 1 0 0 0,-44-3-430 0 0,131 5 869 0 0,611 4 1707 0 0,-422-24-3006 0 0,-181 4-27 0 0,196-36 0 0 0,-360 44 0 0 0,-5 0 0 0 0,0 0 0 0 0,0 0 0 0 0,0 0 0 0 0,0 0 0 0 0,0-1 0 0 0,0 1 0 0 0,0-1 0 0 0,-1-1 0 0 0,1 1 0 0 0,7-6 0 0 0,-9 5-85 0 0,-3 2-438 0 0,-8-3-1158 0 0,2 0 422 0 0,-2 5-3293 0 0,-9 2 440 0 0,2-1 591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4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0 255 680 0 0,'0'-3'236'0'0,"0"-1"-1"0"0,1 1 1 0 0,-1 0-1 0 0,1 0 1 0 0,-1 0 0 0 0,1 0-1 0 0,0 0 1 0 0,0 0-1 0 0,1 0 1 0 0,-1 0-1 0 0,1 0 1 0 0,-1 0 0 0 0,1 0-1 0 0,0 1 1 0 0,0-1-1 0 0,0 1 1 0 0,0-1-1 0 0,0 1 1 0 0,1 0 0 0 0,-1 0-1 0 0,1 0 1 0 0,-1 0-1 0 0,1 1 1 0 0,0-1 0 0 0,0 1-1 0 0,0-1 1 0 0,0 1-1 0 0,0 0 1 0 0,0 0-1 0 0,0 0 1 0 0,0 0 0 0 0,0 1-1 0 0,0 0 1 0 0,1-1-1 0 0,-1 1 1 0 0,5 1-1 0 0,4-1 200 0 0,-1 2 0 0 0,0-1-1 0 0,0 2 1 0 0,0 0-1 0 0,-1 0 1 0 0,1 0-1 0 0,0 2 1 0 0,-1-1-1 0 0,15 10 1 0 0,-2 2 114 0 0,0 1-1 0 0,-1 1 1 0 0,0 1 0 0 0,23 28 0 0 0,-8-6 307 0 0,-3 1 1 0 0,-2 2 0 0 0,-1 1 0 0 0,-2 2 0 0 0,35 80 0 0 0,83 263 5272 0 0,-146-386-6054 0 0,2 5 219 0 0,1 0 0 0 0,-1 0-1 0 0,7 10 1 0 0,-9-18-218 0 0,-1 1-1 0 0,1-1 0 0 0,0 1 0 0 0,1-1 1 0 0,-1 1-1 0 0,0-1 0 0 0,0 0 0 0 0,1 1 0 0 0,-1-1 1 0 0,1 0-1 0 0,-1 0 0 0 0,1 0 0 0 0,-1 0 1 0 0,1 0-1 0 0,0 0 0 0 0,-1-1 0 0 0,1 1 1 0 0,0-1-1 0 0,-1 1 0 0 0,1-1 0 0 0,0 1 1 0 0,2-1-1 0 0,4-3 294 0 0,1-3-258 0 0,0 0 0 0 0,-1-1 1 0 0,1 0-1 0 0,-1-1 1 0 0,-1 1-1 0 0,0-1 1 0 0,0-1-1 0 0,0 0 0 0 0,-1 0 1 0 0,-1 0-1 0 0,1 0 1 0 0,6-19-1 0 0,5-14-16 0 0,18-73 0 0 0,-32 104-80 0 0,11-48-10 0 0,9-85 0 0 0,-8-49-7 0 0,-17-210 2 0 0,2 399-81 0 0,0-1-1 0 0,0 1 1 0 0,0-1-1 0 0,0 1 1 0 0,1-1-1 0 0,-1 1 1 0 0,1 0-1 0 0,0-1 1 0 0,2-4-1 0 0,-2 8 18 0 0,0 1-1 0 0,-1 0 0 0 0,1-1 0 0 0,-1 1 1 0 0,1 0-1 0 0,0 0 0 0 0,-1-1 1 0 0,1 1-1 0 0,0 0 0 0 0,0 0 0 0 0,-1 0 1 0 0,1 0-1 0 0,0 0 0 0 0,-1 0 0 0 0,1 0 1 0 0,0 0-1 0 0,-1 0 0 0 0,1 0 1 0 0,0 1-1 0 0,1-1 0 0 0,-2 0-77 0 0,10 2-361 0 0,-1 0 1 0 0,1 1 0 0 0,-1 0-1 0 0,0 0 1 0 0,0 1 0 0 0,13 7-1 0 0,49 35-4882 0 0,-43-26 2850 0 0,18 11-726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4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110 402 10433 0 0,'-7'5'1984'0'0,"0"0"0"0"0,0-1-1 0 0,-1 0 1 0 0,1 0 0 0 0,-16 5 0 0 0,22-9-1872 0 0,-1 1 0 0 0,1-1 0 0 0,0 1 0 0 0,-1-1 0 0 0,1 0 0 0 0,-1 0 0 0 0,1 0 0 0 0,0 1 0 0 0,-1-1 0 0 0,1 0 0 0 0,-1-1 0 0 0,1 1 0 0 0,-1 0 0 0 0,1 0 0 0 0,0-1 0 0 0,-1 1 0 0 0,1-1 0 0 0,0 1 0 0 0,-1-1 0 0 0,1 1 0 0 0,0-1 0 0 0,0 0 0 0 0,-1 0 0 0 0,1 1 0 0 0,0-1 0 0 0,0 0 0 0 0,0 0 0 0 0,0 0 0 0 0,0 0 0 0 0,0 0 0 0 0,1-1 0 0 0,-1 1 0 0 0,0 0 0 0 0,0 0 0 0 0,1-1 0 0 0,-1 1 0 0 0,1 0 0 0 0,-1-1 0 0 0,1 1 0 0 0,0 0 0 0 0,-1-1 0 0 0,1 1 0 0 0,0-2 0 0 0,-2-13 110 0 0,1 1 0 0 0,1-1 1 0 0,0 1-1 0 0,1-1 0 0 0,1 1 0 0 0,0 0 1 0 0,7-23-1 0 0,-1 11-32 0 0,1 1-1 0 0,1 0 1 0 0,17-30 0 0 0,-21 45-84 0 0,0 0-1 0 0,1 0 1 0 0,0 1 0 0 0,0 0 0 0 0,1 0 0 0 0,0 1 0 0 0,20-16-1 0 0,-24 22-62 0 0,1 0 0 0 0,-1 0 0 0 0,1 0 0 0 0,0 1 0 0 0,0 0 0 0 0,0 0 0 0 0,0 0 0 0 0,0 1 0 0 0,0-1 0 0 0,0 1 0 0 0,1 0 0 0 0,-1 1 0 0 0,1 0 0 0 0,-1-1 0 0 0,0 2 0 0 0,1-1 0 0 0,-1 0 0 0 0,0 1 0 0 0,1 0 0 0 0,8 3 0 0 0,-6-1-2 0 0,-1 0 0 0 0,0 0 0 0 0,0 0 0 0 0,0 1 0 0 0,0 0 0 0 0,0 0 0 0 0,-1 1 0 0 0,0 0 0 0 0,0 0 0 0 0,0 0 0 0 0,-1 1 0 0 0,1 0 0 0 0,-1 0 0 0 0,-1 0 1 0 0,8 13-1 0 0,-9-14-32 0 0,-1 1 0 0 0,1 0 0 0 0,-1-1 0 0 0,-1 1 0 0 0,1 0 0 0 0,-1 0 0 0 0,0 1 0 0 0,0-1 0 0 0,-1 0 0 0 0,1 0 0 0 0,-1 0 0 0 0,-1 0 0 0 0,1 0 0 0 0,-1 1 1 0 0,0-1-1 0 0,-1 0 0 0 0,1 0 0 0 0,-1-1 0 0 0,-1 1 0 0 0,-4 10 0 0 0,0-4-18 0 0,-1 0 1 0 0,-1-1-1 0 0,0 0 1 0 0,0 0-1 0 0,-1-1 0 0 0,0-1 1 0 0,-1 1-1 0 0,0-1 0 0 0,-16 9 1 0 0,10-7-44 0 0,0-2 1 0 0,0 0-1 0 0,-1 0 1 0 0,0-2-1 0 0,-1-1 1 0 0,-27 7-1 0 0,46-13 47 0 0,0 0 0 0 0,0 0-1 0 0,0 0 1 0 0,-1 0-1 0 0,1-1 1 0 0,0 1 0 0 0,0 0-1 0 0,0 0 1 0 0,0 0 0 0 0,-1 0-1 0 0,1 0 1 0 0,0 0 0 0 0,0 0-1 0 0,0 0 1 0 0,0 0 0 0 0,-1 0-1 0 0,1 0 1 0 0,0 0-1 0 0,0 0 1 0 0,0 0 0 0 0,0 1-1 0 0,0-1 1 0 0,-1 0 0 0 0,1 0-1 0 0,0 0 1 0 0,0 0 0 0 0,0 0-1 0 0,0 0 1 0 0,0 0 0 0 0,-1 0-1 0 0,1 0 1 0 0,0 1-1 0 0,0-1 1 0 0,0 0 0 0 0,0 0-1 0 0,0 0 1 0 0,0 0 0 0 0,0 0-1 0 0,0 0 1 0 0,0 1 0 0 0,-1-1-1 0 0,1 0 1 0 0,0 0 0 0 0,0 0-1 0 0,0 0 1 0 0,0 1-1 0 0,0-1 1 0 0,0 0 0 0 0,0 0-1 0 0,0 0 1 0 0,0 0 0 0 0,0 1-1 0 0,13 3-102 0 0,32 5 93 0 0,-30-7-30 0 0,44 9 24 0 0,81 27-1 0 0,-108-27 43 0 0,-1 1 0 0 0,0 2 0 0 0,-1 1 0 0 0,33 22 0 0 0,-57-33-9 0 0,0 0 0 0 0,-1 0 0 0 0,0 1 0 0 0,0 0 0 0 0,0 0 0 0 0,0 0 0 0 0,6 9 0 0 0,-10-12-6 0 0,0-1 1 0 0,0 1-1 0 0,0 0 1 0 0,-1 0 0 0 0,1 0-1 0 0,0 0 1 0 0,-1 0-1 0 0,1 0 1 0 0,-1 0-1 0 0,0 0 1 0 0,1 0-1 0 0,-1 0 1 0 0,0 0-1 0 0,0 0 1 0 0,-1 0-1 0 0,1 0 1 0 0,0 0-1 0 0,-1 0 1 0 0,1 0-1 0 0,-1 0 1 0 0,1 0-1 0 0,-1 0 1 0 0,0 0-1 0 0,0 0 1 0 0,0-1-1 0 0,0 1 1 0 0,0 0 0 0 0,0 0-1 0 0,-2 1 1 0 0,-4 4 14 0 0,-1 0 1 0 0,1-1 0 0 0,-1 0 0 0 0,0 0 0 0 0,-1-1-1 0 0,1 0 1 0 0,-1 0 0 0 0,0-1 0 0 0,0 0 0 0 0,-1-1-1 0 0,-14 4 1 0 0,-11 1 33 0 0,-65 7 1 0 0,65-14-357 0 0,-1 0 0 0 0,0-2 0 0 0,1-2-1 0 0,-1-2 1 0 0,-60-15 0 0 0,88 19-108 0 0,1-1 0 0 0,-1 0-1 0 0,0-1 1 0 0,1 1 0 0 0,0-2-1 0 0,0 1 1 0 0,-12-8-1 0 0,14 3-1580 0 0,26-9-9137 0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5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35 112 0 0,'0'-1'287'0'0,"0"-1"0"0"0,0 1 0 0 0,0-1 0 0 0,0 1 0 0 0,0-1 1 0 0,-1 1-1 0 0,1-1 0 0 0,-1 1 0 0 0,1-1 0 0 0,-1 1 0 0 0,1-1 0 0 0,-1 1 0 0 0,0 0 0 0 0,0-1 0 0 0,0 1 0 0 0,0 0 1 0 0,0 0-1 0 0,0-1 0 0 0,0 1 0 0 0,0 0 0 0 0,0 0 0 0 0,0 0 0 0 0,-1 0 0 0 0,-1-1 0 0 0,1 1 1062 0 0,-15 8 1426 0 0,11-2-2135 0 0,0 0 0 0 0,1 1 0 0 0,0-1-1 0 0,0 1 1 0 0,0 0 0 0 0,1 0 0 0 0,-5 10 0 0 0,5-11-274 0 0,-5 10 549 0 0,0 1 1 0 0,1 0-1 0 0,1 0 0 0 0,1 1 0 0 0,0 0 0 0 0,-4 19 1 0 0,8-28-599 0 0,1 0 0 0 0,-1 0 0 0 0,2 0 1 0 0,-1 0-1 0 0,1 1 0 0 0,0-1 0 0 0,1 0 1 0 0,0 0-1 0 0,0 0 0 0 0,1 0 0 0 0,0 0 1 0 0,0 0-1 0 0,1 0 0 0 0,0-1 0 0 0,5 11 1 0 0,-3-11-117 0 0,0 0 0 0 0,0 0 1 0 0,1 0-1 0 0,0-1 0 0 0,0 1 1 0 0,1-2-1 0 0,-1 1 0 0 0,1-1 1 0 0,0 0-1 0 0,1 0 0 0 0,14 7 1 0 0,-10-8-42 0 0,-1 0-1 0 0,1 0 1 0 0,0-1 0 0 0,0-1 0 0 0,0 0 0 0 0,0-1 0 0 0,23 1 0 0 0,-15-3-452 0 0,-1-1 0 0 0,1-1 1 0 0,-1 0-1 0 0,27-8 0 0 0,-25 4-1158 0 0,-1-1 1 0 0,0 0-1 0 0,28-17 0 0 0,-34 15-5717 0 0,-10 6 4141 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5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67 10429 0 0,'-38'1'5827'0'0,"25"1"-4445"0"0,1-2-1 0 0,-1 1 1 0 0,1-2-1 0 0,-1 0 1 0 0,1 0-1 0 0,-1-1 1 0 0,-13-5-1 0 0,26 7-1309 0 0,0 0 0 0 0,0 0 0 0 0,-1-1 0 0 0,1 1 0 0 0,0 0 0 0 0,0 0 0 0 0,0-1 0 0 0,0 1 0 0 0,0 0 0 0 0,0-1 0 0 0,0 1 0 0 0,0 0 0 0 0,0-1 0 0 0,0 1-1 0 0,0 0 1 0 0,0 0 0 0 0,0-1 0 0 0,0 1 0 0 0,1 0 0 0 0,-1-1 0 0 0,0 1 0 0 0,0 0 0 0 0,0 0 0 0 0,0-1 0 0 0,0 1 0 0 0,1 0 0 0 0,-1 0 0 0 0,0 0 0 0 0,0-1-1 0 0,0 1 1 0 0,1 0 0 0 0,-1 0 0 0 0,0 0 0 0 0,0-1 0 0 0,1 1 0 0 0,-1 0 0 0 0,0 0 0 0 0,0 0 0 0 0,1 0 0 0 0,-1 0 0 0 0,1 0 0 0 0,10-9-39 0 0,-1 5 123 0 0,-1 1 1 0 0,0 0 0 0 0,1 0-1 0 0,-1 1 1 0 0,1 1-1 0 0,18-2 1 0 0,-12 2-66 0 0,70-5-604 0 0,-10 2-3578 0 0,-26-3-5107 0 0,-35 3 6155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5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140 116 116 0 0,'-39'-9'1337'0'0,"25"7"273"0"0,1-1 0 0 0,0-1 0 0 0,-1 0 0 0 0,2-1 1 0 0,-17-7-1 0 0,29 12-1471 0 0,0 0 0 0 0,-1 0 1 0 0,1 0-1 0 0,0 0 0 0 0,0-1 1 0 0,-1 1-1 0 0,1 0 0 0 0,0 0 1 0 0,0 0-1 0 0,-1-1 0 0 0,1 1 1 0 0,0 0-1 0 0,0 0 0 0 0,-1 0 0 0 0,1-1 1 0 0,0 1-1 0 0,0 0 0 0 0,0-1 1 0 0,0 1-1 0 0,-1 0 0 0 0,1 0 1 0 0,0-1-1 0 0,0 1 0 0 0,0 0 1 0 0,0-1-1 0 0,0 1 0 0 0,0 0 1 0 0,0-1-1 0 0,0 1 0 0 0,0 0 1 0 0,0 0-1 0 0,0-1 0 0 0,0 1 1 0 0,0 0-1 0 0,0-1 0 0 0,0 1 1 0 0,0 0-1 0 0,0-1 0 0 0,0 1 1 0 0,1 0-1 0 0,-1 0 0 0 0,0-1 0 0 0,16-9 2207 0 0,26-3-410 0 0,45-4 1338 0 0,162-8 0 0 0,-21 25-3409 0 0,-195 3-1760 0 0,9 0-5943 0 0,-24-3 4741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6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 96 0 0,'26'-56'5150'0'0,"-6"20"7548"0"0,-20 42-11606 0 0,12 158 4768 0 0,24 91-1771 0 0,-29-216-3285 0 0,13 41 0 0 0,-14-63-1026 0 0,0 0 0 0 0,1-1 0 0 0,0 0-1 0 0,19 28 1 0 0,-25-42-22 0 0,1 0 1 0 0,-1 0-1 0 0,1 0 0 0 0,-1-1 0 0 0,1 1 1 0 0,0 0-1 0 0,0-1 0 0 0,0 0 1 0 0,4 3-1 0 0,11 0-9093 0 0,-12-4 6302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6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62 7357 0 0,'-24'-3'3776'0'0,"1"0"2693"0"0,-40-10 3623 0 0,66 14-9943 0 0,0-1-1 0 0,0 0 1 0 0,1 0 0 0 0,-1 0 0 0 0,0-1 0 0 0,0 1-1 0 0,6-2 1 0 0,4-1 82 0 0,199-10 2490 0 0,-141 10-1925 0 0,-7 1-765 0 0,12-1-579 0 0,76-12 0 0 0,-149 14 384 0 0,4 0-2491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7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38 127 8541 0 0,'-38'-31'9953'0'0,"42"30"-9224"0"0,21-3-157 0 0,0 1 1 0 0,0 1-1 0 0,0 1 0 0 0,29 3 0 0 0,12-1-105 0 0,72-3 508 0 0,214-29 1 0 0,-344 30-960 0 0,54-13 95 0 0,-58 13-110 0 0,0 0-1 0 0,0 0 1 0 0,0-1 0 0 0,0 0-1 0 0,0 0 1 0 0,0 0 0 0 0,0 0 0 0 0,-1-1-1 0 0,1 1 1 0 0,-1-1 0 0 0,5-5 0 0 0,-4 0 4 0 0,-4 6 2 0 0,1 2 123 0 0,-3 0-114 0 0,0 0 0 0 0,1 0 0 0 0,-1 1 0 0 0,0-1 0 0 0,1 1-1 0 0,-1-1 1 0 0,1 1 0 0 0,-1-1 0 0 0,1 1 0 0 0,-1 0 0 0 0,1 0 0 0 0,-1 0 0 0 0,1 0-1 0 0,0 0 1 0 0,-2 2 0 0 0,-20 20 189 0 0,19-19-152 0 0,-7 10 52 0 0,0 1 1 0 0,0 0 0 0 0,2 0 0 0 0,0 1 0 0 0,1 1-1 0 0,0-1 1 0 0,1 1 0 0 0,1 0 0 0 0,1 1-1 0 0,-5 26 1 0 0,4-5 172 0 0,1 1 1 0 0,2-1-1 0 0,4 72 1 0 0,5-42 202 0 0,4-1 1 0 0,22 86 0 0 0,52 129 831 0 0,-61-208-904 0 0,-22-74-399 0 0,4 26 215 0 0,-5-26-227 0 0,0 0-1 0 0,0-1 0 0 0,0 1 1 0 0,0-1-1 0 0,0 1 1 0 0,0 0-1 0 0,-1-1 0 0 0,1 1 1 0 0,0-1-1 0 0,0 1 1 0 0,0 0-1 0 0,-1-1 0 0 0,1 1 1 0 0,0-1-1 0 0,-1 1 1 0 0,1-1-1 0 0,0 1 0 0 0,-1-1 1 0 0,1 1-1 0 0,-1-1 1 0 0,1 0-1 0 0,0 1 0 0 0,-1-1 1 0 0,1 1-1 0 0,-1-1 1 0 0,0 0-1 0 0,1 0 0 0 0,-1 1 1 0 0,1-1-1 0 0,-1 0 1 0 0,1 0-1 0 0,-1 0 0 0 0,0 1 1 0 0,1-1-1 0 0,-1 0 1 0 0,1 0-1 0 0,-1 0 0 0 0,0 0 1 0 0,1 0-1 0 0,-1 0 1 0 0,0 0-1 0 0,1 0 0 0 0,-1-1 1 0 0,0 1-1 0 0,-133-24-385 0 0,70 11 265 0 0,1 3 0 0 0,-2 2 0 0 0,-69 2-1 0 0,117 6 101 0 0,0 0 28 0 0,1 1 0 0 0,0 0 0 0 0,-1 1 0 0 0,-23 6 0 0 0,40-8 10 0 0,-1 0-1 0 0,1 0 1 0 0,0 1 0 0 0,-1-1 0 0 0,1 0-1 0 0,0 0 1 0 0,-1 0 0 0 0,1 0 0 0 0,0 0 0 0 0,0 1-1 0 0,-1-1 1 0 0,1 0 0 0 0,0 0 0 0 0,0 0 0 0 0,-1 1-1 0 0,1-1 1 0 0,0 0 0 0 0,0 0 0 0 0,0 1 0 0 0,0-1-1 0 0,-1 0 1 0 0,1 0 0 0 0,0 1 0 0 0,0-1 0 0 0,0 0-1 0 0,0 1 1 0 0,0-1 0 0 0,0 0 0 0 0,0 1 0 0 0,0-1-1 0 0,0 0 1 0 0,0 1 0 0 0,0-1 0 0 0,0 0-1 0 0,0 0 1 0 0,0 1 0 0 0,0-1 0 0 0,0 0 0 0 0,0 1-1 0 0,0-1 1 0 0,0 0 0 0 0,0 1 0 0 0,0-1 0 0 0,1 0-1 0 0,-1 0 1 0 0,0 1 0 0 0,0-1 0 0 0,0 0 0 0 0,0 0-1 0 0,1 1 1 0 0,-1-1 0 0 0,0 0 0 0 0,0 0 0 0 0,1 0-1 0 0,-1 1 1 0 0,0-1 0 0 0,0 0 0 0 0,1 0-1 0 0,-1 0 1 0 0,0 0 0 0 0,1 0 0 0 0,-1 1 0 0 0,1-1-1 0 0,2 2 36 0 0,-1-1 0 0 0,1 1-1 0 0,0 0 1 0 0,0-1 0 0 0,0 0-1 0 0,6 2 1 0 0,46 8 206 0 0,1-3-1 0 0,86 2 1 0 0,119-13 465 0 0,-234 2-711 0 0,60-4-2802 0 0,-54 1 384 0 0,0 0 0 0 0,0-3-1 0 0,0 0 1 0 0,33-13 0 0 0,-42 10-665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7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23 588 0 0,'-3'-3'790'0'0,"1"1"1"0"0,-1-1-1 0 0,0 1 0 0 0,1 0 1 0 0,-1-1-1 0 0,0 1 0 0 0,-6-2 1 0 0,8 3-530 0 0,-1 1 1 0 0,1 0-1 0 0,-1 0 0 0 0,1 0 1 0 0,-1 0-1 0 0,1 0 0 0 0,0 0 1 0 0,-1 0-1 0 0,1 0 1 0 0,-1 0-1 0 0,1 1 0 0 0,-1-1 1 0 0,1 1-1 0 0,0-1 0 0 0,-1 1 1 0 0,1-1-1 0 0,0 1 1 0 0,0 0-1 0 0,-1-1 0 0 0,1 1 1 0 0,0 0-1 0 0,0 0 0 0 0,-1 1 1 0 0,-11 10 521 0 0,1 0 0 0 0,1 0-1 0 0,0 1 1 0 0,1 1 0 0 0,1 0 0 0 0,0 0 0 0 0,0 1 0 0 0,1 0 0 0 0,1 0-1 0 0,1 1 1 0 0,0 0 0 0 0,1 0 0 0 0,1 0 0 0 0,0 1 0 0 0,2-1-1 0 0,0 1 1 0 0,-1 25 0 0 0,4-32-643 0 0,-1 0 1 0 0,2 0-1 0 0,-1 0 0 0 0,1 0 0 0 0,1-1 0 0 0,-1 1 1 0 0,2-1-1 0 0,-1 0 0 0 0,1 0 0 0 0,1 0 0 0 0,0 0 1 0 0,0-1-1 0 0,0 1 0 0 0,1-1 0 0 0,1-1 1 0 0,-1 1-1 0 0,1-1 0 0 0,0 0 0 0 0,1-1 0 0 0,11 8 1 0 0,-6-5 55 0 0,0-1 0 0 0,0-1-1 0 0,1 0 1 0 0,0-1 0 0 0,0-1 0 0 0,1 0 0 0 0,0-1 0 0 0,-1 0 0 0 0,1-1 0 0 0,0-1 0 0 0,1-1 0 0 0,23 0 0 0 0,-17-2-461 0 0,-1-2 1 0 0,0 0-1 0 0,0-1 0 0 0,-1-1 1 0 0,1-1-1 0 0,-1-1 1 0 0,0-1-1 0 0,-1-1 0 0 0,0 0 1 0 0,30-21-1 0 0,-43 26-429 0 0,0 0-1 0 0,-1-1 1 0 0,0 0 0 0 0,7-7-1 0 0,-11 10-163 0 0,1 1 0 0 0,-1-1 0 0 0,0 0-1 0 0,0 0 1 0 0,0 0 0 0 0,0 0 0 0 0,0 0-1 0 0,0 0 1 0 0,0 0 0 0 0,0-4 0 0 0,-1-1-2045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8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47 812 0 0,'-37'-4'2341'0'0,"-20"-2"15329"0"0,63 6-16372 0 0,55-1 1600 0 0,39-2 450 0 0,-86 2-3917 0 0,-1-1 1 0 0,25-7 0 0 0,-27 4 142 0 0,-10 4-278 0 0,0 1 0 0 0,0-1 0 0 0,1 0-1 0 0,-1 0 1 0 0,0 0 0 0 0,0 0-1 0 0,0 0 1 0 0,0 0 0 0 0,0 0-1 0 0,0 0 1 0 0,0 0 0 0 0,0-1-1 0 0,1-1 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41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403 0 6717 0 0,'-5'7'1026'0'0,"0"-1"0"0"0,1 1 0 0 0,-1 0 0 0 0,2 0 0 0 0,-1 0 0 0 0,1 0 0 0 0,-3 10 0 0 0,1 3 857 0 0,-4 34-1 0 0,6-33-1120 0 0,-12 168 2612 0 0,7-65-1749 0 0,-47 338 2363 0 0,-54 173 340 0 0,104-596-4328 0 0,5-33 0 0 0,2-21 0 0 0,0-27 0 0 0,-2 1 0 0 0,-1-1 0 0 0,-11-61 0 0 0,-55-236 0 0 0,39 219 0 0 0,-24-223 0 0 0,49 296 0 0 0,4-52 0 0 0,0 84 0 0 0,1-1 0 0 0,0 1 0 0 0,2 0 0 0 0,-1-1 0 0 0,2 1 0 0 0,0 1 0 0 0,8-17 0 0 0,-5 15 0 0 0,1 1 0 0 0,0 0 0 0 0,1 1 0 0 0,1 0 0 0 0,0 0 0 0 0,1 1 0 0 0,20-17 0 0 0,-21 21 0 0 0,1 1 0 0 0,-1 0 0 0 0,1 1 0 0 0,0 1 0 0 0,1 0 0 0 0,0 0 0 0 0,0 1 0 0 0,0 1 0 0 0,27-6 0 0 0,-32 9 0 0 0,0 1 0 0 0,0-1 0 0 0,0 1 0 0 0,0 1 0 0 0,0 0 0 0 0,0 0 0 0 0,0 0 0 0 0,0 1 0 0 0,0 0 0 0 0,-1 1 0 0 0,1 0 0 0 0,-1 0 0 0 0,1 1 0 0 0,-1-1 0 0 0,0 2 0 0 0,10 7 0 0 0,-12-9 0 0 0,-2 0 0 0 0,1 1 0 0 0,0-1 0 0 0,-1 1 0 0 0,1 0 0 0 0,-1 0 0 0 0,0 0 0 0 0,0 1 0 0 0,-1-1 0 0 0,1 0 0 0 0,-1 1 0 0 0,0 0 0 0 0,0 0 0 0 0,-1-1 0 0 0,1 1 0 0 0,-1 0 0 0 0,0 0 0 0 0,0 0 0 0 0,-1 0 0 0 0,1 1 0 0 0,-1-1 0 0 0,-1 0 0 0 0,1 0 0 0 0,-1 0 0 0 0,1 0 0 0 0,-1 0 0 0 0,-3 6 0 0 0,0 0 0 0 0,0 0 0 0 0,-1 0 0 0 0,-1-1 0 0 0,1 0 0 0 0,-2 0 0 0 0,1-1 0 0 0,-2 0 0 0 0,1 0 0 0 0,-1 0 0 0 0,-10 8 0 0 0,-9 4 0 0 0,-1 0 0 0 0,-32 17 0 0 0,38-24 0 0 0,14-8 0 0 0,8-6 0 0 0,0 0-1 0 0,0 1 1 0 0,0-1 0 0 0,0 0-1 0 0,-1 1 1 0 0,1-1 0 0 0,0 1 0 0 0,0-1-1 0 0,0 0 1 0 0,0 1 0 0 0,0-1-1 0 0,0 0 1 0 0,0 1 0 0 0,1-1-1 0 0,-1 0 1 0 0,0 1 0 0 0,0-1-1 0 0,0 0 1 0 0,0 1 0 0 0,0-1-1 0 0,1 0 1 0 0,-1 1 0 0 0,0-1 0 0 0,0 0-1 0 0,0 1 1 0 0,1-1 0 0 0,-1 0-1 0 0,0 0 1 0 0,0 1 0 0 0,1-1-1 0 0,-1 0 1 0 0,0 0 0 0 0,1 0-1 0 0,-1 1 1 0 0,0-1 0 0 0,1 0 0 0 0,-1 0-1 0 0,0 0 1 0 0,1 0 0 0 0,-1 0-1 0 0,0 0 1 0 0,1 1 0 0 0,7 2-22 0 0,0-1 0 0 0,0 0 1 0 0,0 0-1 0 0,1 0 0 0 0,-1-1 1 0 0,10 1-1 0 0,21 2 30 0 0,215 50 78 0 0,-203-40-68 0 0,-2 3 0 0 0,0 2-1 0 0,48 25 1 0 0,-89-40-18 0 0,0 1 0 0 0,-1 0 0 0 0,1 0 0 0 0,-1 0 0 0 0,0 1 0 0 0,-1 0 0 0 0,1 0 0 0 0,-1 1 0 0 0,5 7 0 0 0,-9-11 0 0 0,-1-1 0 0 0,1 1 0 0 0,-1-1 0 0 0,0 1 0 0 0,0 0 0 0 0,0-1 0 0 0,0 1 0 0 0,0 0 0 0 0,0 0 0 0 0,-1 0 0 0 0,0 0 0 0 0,1-1 0 0 0,-1 1 0 0 0,0 0 0 0 0,0 0 0 0 0,-1 0 0 0 0,1 0 0 0 0,-1 0 0 0 0,1 0 0 0 0,-1 0 0 0 0,0-1 0 0 0,0 1 0 0 0,0 0 0 0 0,0-1 0 0 0,-1 1 0 0 0,1 0 0 0 0,-1-1 0 0 0,1 0 0 0 0,-1 1 0 0 0,-3 2 0 0 0,-6 6 0 0 0,-1 1 0 0 0,0-2 0 0 0,-1 0 0 0 0,0 0 0 0 0,0-1 0 0 0,-1-1 0 0 0,0 0 0 0 0,-1-1 0 0 0,0 0 0 0 0,0-1 0 0 0,-24 6 0 0 0,-17 0 0 0 0,-107 12 0 0 0,152-23 0 0 0,-63 8 0 0 0,1-4 0 0 0,-1-3 0 0 0,0-4 0 0 0,-101-14 0 0 0,172 16-349 0 0,1 0 1 0 0,0 0-1 0 0,-1-1 1 0 0,1 1-1 0 0,0-1 1 0 0,0 1-1 0 0,-1-1 0 0 0,1 0 1 0 0,0 0-1 0 0,0 0 1 0 0,0 0-1 0 0,0-1 1 0 0,0 1-1 0 0,0 0 0 0 0,1-1 1 0 0,-1 1-1 0 0,0-1 1 0 0,1 0-1 0 0,-1 1 1 0 0,-1-4-1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8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248 218 6973 0 0,'-94'-40'8022'0'0,"-47"-23"1692"0"0,141 63-9642 0 0,-1-1 0 0 0,1 1 0 0 0,-1 0 0 0 0,0 0 0 0 0,1 0 0 0 0,-1-1 0 0 0,1 1 0 0 0,-1 0 0 0 0,0-1 0 0 0,1 1 0 0 0,-1 0 0 0 0,1-1 0 0 0,-1 1 0 0 0,1-1 0 0 0,0 1 0 0 0,-1-1 0 0 0,1 1 0 0 0,-1-1 0 0 0,1 1 0 0 0,0-1 0 0 0,-1 0 0 0 0,1 1 0 0 0,0-1 0 0 0,0 1 0 0 0,-1-1 0 0 0,1 0 0 0 0,0 1 0 0 0,0-1 0 0 0,0 0 0 0 0,0 1 0 0 0,0-1 0 0 0,0 1 0 0 0,0-1 0 0 0,0 0 0 0 0,0 1 0 0 0,0-1 0 0 0,0 0 0 0 0,0 1 0 0 0,1-1 0 0 0,-1 0 0 0 0,0 1 0 0 0,0-1 0 0 0,1 1 0 0 0,-1-1 0 0 0,0 1 0 0 0,1-1 0 0 0,-1 0 0 0 0,1 1 0 0 0,-1 0 0 0 0,0-1 0 0 0,1 1 0 0 0,-1-1 0 0 0,1 1 0 0 0,-1-1 0 0 0,1 1 0 0 0,0 0 0 0 0,-1-1 0 0 0,1 1 0 0 0,0 0 0 0 0,6-4 234 0 0,0 0 0 0 0,0 1 0 0 0,0-1 0 0 0,11-2 0 0 0,53-11 246 0 0,1 2 0 0 0,0 4 0 0 0,89-3 0 0 0,-117 11-550 0 0,-17 0-7 0 0,0 1 0 0 0,-1 2 0 0 0,1 1 1 0 0,0 1-1 0 0,29 6 0 0 0,-31 0-873 0 0,1 4-5575 0 0,-16-7 2263 0 0,3 1 553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8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9093 0 0,'0'23'8998'0'0,"1"1"-3380"0"0,6 25-1353 0 0,-6-42-4062 0 0,0-1 0 0 0,1 0 0 0 0,0 0-1 0 0,0 0 1 0 0,1 0 0 0 0,-1 0 0 0 0,1-1 0 0 0,1 1-1 0 0,-1-1 1 0 0,1 0 0 0 0,0 1 0 0 0,0-2 0 0 0,6 6-1 0 0,-10-9-148 0 0,0-1 0 0 0,1 0 0 0 0,-1 1 0 0 0,0-1 0 0 0,1 0-1 0 0,-1 1 1 0 0,1-1 0 0 0,-1 0 0 0 0,0 0 0 0 0,1 1 0 0 0,-1-1-1 0 0,1 0 1 0 0,-1 0 0 0 0,0 0 0 0 0,1 1 0 0 0,-1-1-1 0 0,1 0 1 0 0,-1 0 0 0 0,1 0 0 0 0,-1 0 0 0 0,1 0 0 0 0,-1 0-1 0 0,1 0 1 0 0,0 0 0 0 0,1-10 210 0 0,-3 7-523 0 0,1 0-1 0 0,-1 0 0 0 0,0 0 0 0 0,0 0 0 0 0,0 0 0 0 0,-1 1 0 0 0,1-1 1 0 0,-4-4-1 0 0,4 6-284 0 0,-1-1 527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9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1191 11153 0 0,'0'0'14215'0'0,"-4"0"-12829"0"0,-1-1-1120 0 0,1 0 0 0 0,-1-1 0 0 0,1 1 0 0 0,0-1 0 0 0,0 0 1 0 0,0 0-1 0 0,0 0 0 0 0,0 0 0 0 0,0-1 0 0 0,0 1 0 0 0,1-1 0 0 0,-1 0 1 0 0,1 0-1 0 0,0 0 0 0 0,0-1 0 0 0,-5-7 0 0 0,-4-10-130 0 0,0 0-1 0 0,2-1 1 0 0,1-1-1 0 0,0 1 1 0 0,-8-42-1 0 0,9 27 34 0 0,2 1 0 0 0,2-1 0 0 0,1-41 0 0 0,3 51-169 0 0,2 1 0 0 0,1-1 0 0 0,8-36 0 0 0,0 15 0 0 0,2 1 0 0 0,2 1 0 0 0,1 0 0 0 0,3 0 0 0 0,2 2 0 0 0,40-64 0 0 0,-44 85 0 0 0,0 0 0 0 0,1 2 0 0 0,1 0 0 0 0,0 1 0 0 0,34-26 0 0 0,-35 33 0 0 0,-1 1 0 0 0,2 1 0 0 0,-1 1 0 0 0,2 0 0 0 0,-1 2 0 0 0,1 0 0 0 0,0 1 0 0 0,23-4 0 0 0,-28 7 0 0 0,1 1 0 0 0,-1 1 0 0 0,1 1 0 0 0,0 0 0 0 0,-1 1 0 0 0,1 1 0 0 0,-1 0 0 0 0,18 4 0 0 0,-29-4 0 0 0,1 0 0 0 0,-1 0 0 0 0,0 1 0 0 0,1 0 0 0 0,-1-1 0 0 0,0 1 0 0 0,0 1 0 0 0,0-1 0 0 0,0 1 0 0 0,0-1 0 0 0,-1 1 0 0 0,1 0 0 0 0,-1 0 0 0 0,0 1 0 0 0,0-1 0 0 0,0 1 0 0 0,0 0 0 0 0,-1-1 0 0 0,1 1 0 0 0,-1 0 0 0 0,0 0 0 0 0,0 1 0 0 0,0-1 0 0 0,-1 0 0 0 0,0 1 0 0 0,0-1 0 0 0,0 1 0 0 0,0-1 0 0 0,0 1 0 0 0,-1-1 0 0 0,0 8 0 0 0,0-2 0 0 0,-1 0 0 0 0,0-1 0 0 0,-1 1 0 0 0,0 0 0 0 0,0 0 0 0 0,-4 9 0 0 0,-31 61 0 0 0,15-41 0 0 0,-1-1 0 0 0,-2-1 0 0 0,-1-1 0 0 0,-2-2 0 0 0,-1 0 0 0 0,-2-2 0 0 0,-1-2 0 0 0,-2-1 0 0 0,0-1 0 0 0,-2-2 0 0 0,-1-1 0 0 0,-66 32 0 0 0,60-38 0 0 0,-59 31 0 0 0,102-50 0 0 0,0 0 0 0 0,0 0 0 0 0,0 0 0 0 0,-1 0 0 0 0,1 0 0 0 0,0 0 0 0 0,0 0 0 0 0,0 0 0 0 0,0 0 0 0 0,0 0 0 0 0,0 1 0 0 0,0-1 0 0 0,0 0 0 0 0,-1 0 0 0 0,1 0 0 0 0,0 0 0 0 0,0 0 0 0 0,0 0 0 0 0,0 0 0 0 0,0 0 0 0 0,0 0 0 0 0,0 1 0 0 0,0-1 0 0 0,0 0 0 0 0,0 0 0 0 0,0 0 0 0 0,0 0 0 0 0,0 0 0 0 0,0 0 0 0 0,0 1 0 0 0,0-1 0 0 0,0 0 0 0 0,0 0 0 0 0,0 0 0 0 0,0 0 0 0 0,0 0 0 0 0,0 0 0 0 0,0 0 0 0 0,0 1 0 0 0,0-1 0 0 0,0 0 0 0 0,0 0 0 0 0,0 0 0 0 0,0 0 0 0 0,0 0 0 0 0,0 0 0 0 0,0 0 0 0 0,0 1 0 0 0,0-1 0 0 0,0 0 0 0 0,0 0 0 0 0,1 0 0 0 0,-1 0 0 0 0,0 0 0 0 0,6 4 0 0 0,0-1 0 0 0,0 0 0 0 0,0 0 0 0 0,1 0 0 0 0,-1-1 0 0 0,1 0 0 0 0,0 0 0 0 0,10 1 0 0 0,9 3 0 0 0,28 9 0 0 0,-1 3 0 0 0,0 2 0 0 0,85 45 0 0 0,-106-46 0 0 0,-1 1 0 0 0,0 1 0 0 0,-2 2 0 0 0,0 1 0 0 0,-1 1 0 0 0,40 49 0 0 0,-52-56 14 0 0,-12-15-25 0 0,0 1 1 0 0,0 0-1 0 0,0 1 0 0 0,-1-1 0 0 0,0 0 1 0 0,0 1-1 0 0,0 0 0 0 0,2 6 0 0 0,4-3-1713 0 0,20-2-9420 0 0,-19-7 7750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9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44 228 0 0,'-1'-3'607'0'0,"-1"-1"801"0"0,1 0 1 0 0,0 0-1 0 0,-1 0 0 0 0,0 1 0 0 0,0-1 0 0 0,0 0 1 0 0,-4-5-1 0 0,5 9-1162 0 0,1-1 1 0 0,-1 1-1 0 0,1 0 1 0 0,-1-1 0 0 0,1 1-1 0 0,-1-1 1 0 0,0 1-1 0 0,1 0 1 0 0,-1 0-1 0 0,0-1 1 0 0,1 1 0 0 0,-1 0-1 0 0,0 0 1 0 0,1 0-1 0 0,-1 0 1 0 0,0 0-1 0 0,1 0 1 0 0,-1 0 0 0 0,0 0-1 0 0,-1 0 1 0 0,1 1-90 0 0,-1-1 1 0 0,0 1 0 0 0,1 0 0 0 0,-1 0-1 0 0,1-1 1 0 0,-1 1 0 0 0,1 0 0 0 0,-1 1-1 0 0,1-1 1 0 0,-1 0 0 0 0,0 2 0 0 0,-7 7 463 0 0,1 0-1 0 0,1 0 1 0 0,0 0 0 0 0,0 1 0 0 0,1 1-1 0 0,0-1 1 0 0,1 1 0 0 0,1-1 0 0 0,0 1 0 0 0,0 1-1 0 0,1-1 1 0 0,1 1 0 0 0,0-1 0 0 0,0 1 0 0 0,1 18-1 0 0,2-6-99 0 0,0 1-1 0 0,2-1 1 0 0,1-1-1 0 0,1 1 1 0 0,1 0-1 0 0,16 43 1 0 0,-13-47-517 0 0,1 0 1 0 0,0-1 0 0 0,1 0 0 0 0,27 34 0 0 0,-29-43-6 0 0,0-1 1 0 0,1 1-1 0 0,1-2 1 0 0,-1 1-1 0 0,1-2 1 0 0,1 1-1 0 0,0-2 1 0 0,0 1-1 0 0,14 5 1 0 0,-19-10 0 0 0,0-1 0 0 0,1 1 0 0 0,-1-1 0 0 0,1-1 0 0 0,0 1 0 0 0,0-1 0 0 0,14 0 0 0 0,8-4 0 0 0,-9-2 0 0 0,33-16-699 0 0,-45 17 431 0 0,-1 0-1 0 0,1-1 1 0 0,-1 0-1 0 0,0 0 0 0 0,0-1 1 0 0,0 0-1 0 0,8-9 0 0 0,-12 9-1955 0 0,-1-8-9170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49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49 8481 0 0,'-16'-1'1585'0'0,"-34"-2"18334"0"0,73 6-18879 0 0,6 0-361 0 0,1-1 0 0 0,58-3 0 0 0,-71-1-1394 0 0,1-1 0 0 0,-1-1 0 0 0,23-7-1 0 0,-35 9-1017 0 0,1-1-1 0 0,-1 1 0 0 0,0-2 0 0 0,0 1 0 0 0,7-5 0 0 0,-1-2-1658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50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91 191 8253 0 0,'-18'-7'3661'0'0,"-24"-11"3025"0"0,39 16-6086 0 0,1 1 0 0 0,-1-1 1 0 0,0 1-1 0 0,0-1 1 0 0,1 0-1 0 0,-1 0 0 0 0,1 0 1 0 0,0 0-1 0 0,0-1 0 0 0,-4-4 1229 0 0,9 5-786 0 0,1-2-776 0 0,1 1 1 0 0,-1 0 0 0 0,1 0 0 0 0,-1 0 0 0 0,1 0 0 0 0,0 1 0 0 0,0 0-1 0 0,10-3 1 0 0,48-8 813 0 0,-38 8-653 0 0,181-30 945 0 0,14 3-1373 0 0,-155 24 0 0 0,-28 3 15 0 0,4-1-93 0 0,50 0 0 0 0,-90 6-1371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53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24 200 4984 0 0,'-23'-63'6577'0'0,"32"73"-2617"0"0,9 9-3826 0 0,-1 6 505 0 0,14 29-1 0 0,-21-37-454 0 0,66 125 1012 0 0,105 177 1611 0 0,-17-81 642 0 0,-142-211-2657 0 0,-21-26-660 0 0,0 1 0 0 0,1-1 0 0 0,-1 1 0 0 0,1-1 0 0 0,-1 0 0 0 0,1 0 0 0 0,0 0 0 0 0,-1 0 0 0 0,1 0 0 0 0,0 0 0 0 0,0 0 0 0 0,0 0 0 0 0,0-1 0 0 0,3 1 0 0 0,-3-1-81 0 0,0 0 1 0 0,-1-1-1 0 0,1 0 1 0 0,0 1 0 0 0,-1-1-1 0 0,1 0 1 0 0,-1 0-1 0 0,1 0 1 0 0,-1 0-1 0 0,0 0 1 0 0,1 0-1 0 0,-1 0 1 0 0,0-1 0 0 0,0 1-1 0 0,0 0 1 0 0,0-1-1 0 0,0 1 1 0 0,0-1-1 0 0,0 1 1 0 0,0-1-1 0 0,0-2 1 0 0,15-35 527 0 0,-3-13-49 0 0,11-94 0 0 0,-13 67-236 0 0,24-198 451 0 0,21-74-523 0 0,-56 350-337 0 0,0-1-1 0 0,0 1 1 0 0,0-1 0 0 0,0 1-1 0 0,1-1 1 0 0,-1 1 0 0 0,0 0-1 0 0,1-1 1 0 0,-1 1-1 0 0,1 0 1 0 0,0-1 0 0 0,-1 1-1 0 0,1 0 1 0 0,0 0-1 0 0,0 0 1 0 0,0 0 0 0 0,0 0-1 0 0,0 0 1 0 0,0 0 0 0 0,0 0-1 0 0,0 0 1 0 0,0 0-1 0 0,0 0 1 0 0,1 0 0 0 0,-1 1-1 0 0,0-1 1 0 0,1 1 0 0 0,-1-1-1 0 0,0 1 1 0 0,1-1-1 0 0,-1 1 1 0 0,0 0 0 0 0,2-1-1 0 0,3 2-937 0 0,0 0-1 0 0,-1 0 1 0 0,1 0-1 0 0,-1 1 0 0 0,1 0 1 0 0,-1 0-1 0 0,6 3 1 0 0,1 0-834 0 0,17 6-1048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53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366 1 500 0 0,'-14'25'11445'0'0,"-157"161"-2962"0"0,135-141-7190 0 0,2 2 1 0 0,-38 70-1 0 0,66-105-950 0 0,0-1 0 0 0,1 1-1 0 0,0 0 1 0 0,1 1 0 0 0,1-1-1 0 0,0 1 1 0 0,0-1 0 0 0,0 21 0 0 0,2-28-232 0 0,1 0 0 0 0,0-1 1 0 0,1 1-1 0 0,-1 0 0 0 0,1-1 0 0 0,0 1 1 0 0,0-1-1 0 0,1 1 0 0 0,-1-1 1 0 0,1 1-1 0 0,0-1 0 0 0,0 0 1 0 0,1 0-1 0 0,-1 0 0 0 0,1 0 1 0 0,0 0-1 0 0,0-1 0 0 0,0 1 1 0 0,0-1-1 0 0,1 0 0 0 0,-1 1 1 0 0,1-2-1 0 0,0 1 0 0 0,0 0 1 0 0,0-1-1 0 0,5 2 0 0 0,2 1 23 0 0,0-1 0 0 0,0-1 0 0 0,1 0 0 0 0,0-1 0 0 0,-1 0 1 0 0,1-1-1 0 0,0 0 0 0 0,0 0 0 0 0,19-3 0 0 0,8-3-554 0 0,60-14 0 0 0,15-15-2904 0 0,-40 7-4435 0 0,-66 24 6238 0 0,20-7-1613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53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33 236 0 0,'-5'-4'603'0'0,"0"1"0"0"0,-1-1 1 0 0,1 1-1 0 0,-1 0 0 0 0,0 0 0 0 0,0 1 0 0 0,0 0 1 0 0,0 0-1 0 0,-1 0 0 0 0,1 1 0 0 0,0 0 0 0 0,-1 0 1 0 0,1 0-1 0 0,-1 1 0 0 0,-6 0 0 0 0,4 1 13 0 0,0 1 0 0 0,0 0 0 0 0,0 0 1 0 0,0 0-1 0 0,0 1 0 0 0,1 1 0 0 0,-1-1 0 0 0,1 1 0 0 0,0 1 0 0 0,-8 5 1 0 0,7-4-140 0 0,1 0 1 0 0,0 1 0 0 0,0 0 0 0 0,0 0 0 0 0,1 1-1 0 0,0-1 1 0 0,1 2 0 0 0,0-1 0 0 0,0 1 0 0 0,0 0 0 0 0,1 0-1 0 0,1 0 1 0 0,0 1 0 0 0,0 0 0 0 0,1 0 0 0 0,0 0 0 0 0,0 0-1 0 0,1 0 1 0 0,-1 14 0 0 0,3-17-245 0 0,1 0-1 0 0,-1-1 0 0 0,1 1 1 0 0,1 0-1 0 0,-1 0 1 0 0,1-1-1 0 0,0 1 1 0 0,0-1-1 0 0,1 1 1 0 0,0-1-1 0 0,0 0 0 0 0,8 11 1 0 0,-5-10-2 0 0,0 0 1 0 0,1 0 0 0 0,0-1-1 0 0,-1 0 1 0 0,2 0 0 0 0,-1-1-1 0 0,1 0 1 0 0,15 8-1 0 0,-8-7-116 0 0,0 0-1 0 0,0-1 1 0 0,0-1-1 0 0,0 0 1 0 0,1-1-1 0 0,0 0 1 0 0,-1-2-1 0 0,1 0 1 0 0,0 0-1 0 0,32-5 1 0 0,-21-1-842 0 0,0-1 0 0 0,49-18 0 0 0,50-30-6788 0 0,-86 36 3381 0 0,3-1 918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54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83 424 0 0,'0'0'438'0'0,"-1"-1"1"0"0,0 1-1 0 0,0 0 0 0 0,0-1 1 0 0,0 1-1 0 0,0 0 1 0 0,1-1-1 0 0,-1 1 0 0 0,0-1 1 0 0,0 1-1 0 0,1-1 0 0 0,-1 0 1 0 0,0 1-1 0 0,1-1 0 0 0,-1 0 1 0 0,1 1-1 0 0,-1-1 0 0 0,0 0 1 0 0,1 0-1 0 0,0 1 0 0 0,-1-1 1 0 0,0-2-1 0 0,2 3-29 0 0,-1-1-1 0 0,1 1 0 0 0,-1-1 1 0 0,1 1-1 0 0,-1-1 1 0 0,1 1-1 0 0,-1-1 0 0 0,1 1 1 0 0,0-1-1 0 0,-1 1 0 0 0,1 0 1 0 0,0-1-1 0 0,-1 1 1 0 0,1 0-1 0 0,0 0 0 0 0,0-1 1 0 0,-1 1-1 0 0,1 0 1 0 0,0 0-1 0 0,1 0 0 0 0,25-3 5040 0 0,-5 2-4910 0 0,41 0 3287 0 0,101-17 0 0 0,-14-11-6860 0 0,-128 25-435 0 0,-1 1-4199 0 0,-15 1 4490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42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24 188 0 0,'2'-14'1682'0'0,"1"4"5856"0"0,6 19-3842 0 0,-6-4-3177 0 0,0 1 1 0 0,0 0-1 0 0,-1 0 0 0 0,0 0 1 0 0,0 0-1 0 0,0 1 1 0 0,0 7-1 0 0,4 13 568 0 0,15 58 1140 0 0,11 33-681 0 0,-31-116-1978 0 0,0 0-1 0 0,0 1 1 0 0,0-1 0 0 0,0 0-1 0 0,0 0 1 0 0,1-1-1 0 0,-1 1 1 0 0,1 0-1 0 0,-1 0 1 0 0,4 2-1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54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0 360 0 0,'-13'12'873'0'0,"-18"17"2747"0"0,5 3 3297 0 0,26-32-6745 0 0,0 1 0 0 0,0-1 0 0 0,0 0 0 0 0,-1 1 0 0 0,1-1 0 0 0,0 0-1 0 0,0 1 1 0 0,0-1 0 0 0,0 1 0 0 0,0-1 0 0 0,-1 0 0 0 0,1 1 0 0 0,0-1-1 0 0,0 1 1 0 0,0-1 0 0 0,0 0 0 0 0,0 1 0 0 0,0-1 0 0 0,1 0 0 0 0,-1 1 0 0 0,0-1-1 0 0,0 1 1 0 0,0-1 0 0 0,0 0 0 0 0,0 1 0 0 0,1-1 0 0 0,-1 0 0 0 0,0 1-1 0 0,0-1 1 0 0,0 0 0 0 0,1 1 0 0 0,-1-1 0 0 0,1 1 0 0 0,15 5 3108 0 0,16-3-506 0 0,176-16 4156 0 0,-138 5-7343 0 0,-2-1-3329 0 0,-66 9 2480 0 0,1-1-594 0 0,11 1-5904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55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6 6225 0 0,'-16'-3'3598'0'0,"13"3"-2996"0"0,-1-1 0 0 0,1 0 0 0 0,0 1 0 0 0,-1-1 0 0 0,1 1 0 0 0,-1 0 0 0 0,1 0 0 0 0,-1 0 0 0 0,1 1 0 0 0,0-1 0 0 0,-6 3 0 0 0,9-3-515 0 0,-1 0 1 0 0,1 0-1 0 0,0 1 1 0 0,-1-1-1 0 0,1 0 1 0 0,-1 1-1 0 0,1-1 1 0 0,0 0 0 0 0,-1 1-1 0 0,1-1 1 0 0,0 1-1 0 0,0-1 1 0 0,-1 0-1 0 0,1 1 1 0 0,0-1-1 0 0,0 1 1 0 0,0-1-1 0 0,-1 1 1 0 0,1-1-1 0 0,0 1 1 0 0,0-1-1 0 0,0 1 1 0 0,0-1-1 0 0,0 1 1 0 0,0-1-1 0 0,0 1 1 0 0,0-1-1 0 0,0 1 1 0 0,0-1-1 0 0,1 1 1 0 0,-1-1-1 0 0,0 1 1 0 0,0-1-1 0 0,0 1 1 0 0,0-1-1 0 0,1 0 1 0 0,-1 1-1 0 0,0-1 1 0 0,1 1-1 0 0,-1-1 1 0 0,1 1-1 0 0,15 18 1092 0 0,-4-10-875 0 0,1 0 1 0 0,1 0-1 0 0,-1-1 0 0 0,1-1 0 0 0,1-1 0 0 0,-1 0 0 0 0,1 0 0 0 0,29 5 0 0 0,9 0 315 0 0,66 3-1 0 0,-61-9-155 0 0,61-3 0 0 0,-91-4-319 0 0,0 0-1 0 0,0-2 1 0 0,-1-1 0 0 0,35-10 0 0 0,-57 13-114 0 0,1 0-1 0 0,-1 0 1 0 0,0 0 0 0 0,1 0 0 0 0,-1-1-1 0 0,0 0 1 0 0,0 0 0 0 0,-1 0 0 0 0,1-1-1 0 0,-1 0 1 0 0,1 0 0 0 0,-1 0 0 0 0,5-7 0 0 0,-9 10 240 0 0,-3 2-241 0 0,0 0 1 0 0,0-1 0 0 0,0 1 0 0 0,0 0 0 0 0,0 1 0 0 0,0-1 0 0 0,1 0 0 0 0,-1 1-1 0 0,0 0 1 0 0,1-1 0 0 0,-1 1 0 0 0,1 0 0 0 0,-1 1 0 0 0,1-1 0 0 0,-3 3-1 0 0,-29 42 234 0 0,29-38-225 0 0,-13 21 137 0 0,1 0 1 0 0,2 2 0 0 0,1 0 0 0 0,1 1 0 0 0,2 0-1 0 0,1 1 1 0 0,2 0 0 0 0,1 0 0 0 0,2 1 0 0 0,-2 50-1 0 0,7-28 133 0 0,3-1 1 0 0,2 1-1 0 0,2-1 0 0 0,3-1 0 0 0,30 95 0 0 0,-39-146-329 0 0,1 0 0 0 0,-1 0 0 0 0,0 1 0 0 0,0-1 0 0 0,0 0 0 0 0,0 1 1 0 0,-1-1-1 0 0,0 1 0 0 0,0-1 0 0 0,0 0 0 0 0,0 1 0 0 0,-2 5 0 0 0,0-8-46 0 0,0-1 1 0 0,-1 0-1 0 0,1 0 0 0 0,0 0 0 0 0,0 0 1 0 0,-1 0-1 0 0,1-1 0 0 0,-1 1 1 0 0,1-1-1 0 0,-1 1 0 0 0,1-1 1 0 0,-4 0-1 0 0,3 0 3 0 0,-179 13-661 0 0,110-11 1385 0 0,-139 25 1 0 0,184-17-102 0 0,27-10-551 0 0,-1 0-7 0 0,1 0 0 0 0,0 0 0 0 0,0 0-1 0 0,0 0 1 0 0,0 0 0 0 0,0 0 0 0 0,-1 0 0 0 0,1 0-1 0 0,0 0 1 0 0,0 0 0 0 0,0 0 0 0 0,0 1 0 0 0,-1-1-1 0 0,1 0 1 0 0,0 0 0 0 0,0 0 0 0 0,0 0 0 0 0,0 0-1 0 0,0 0 1 0 0,0 0 0 0 0,0 1 0 0 0,-1-1 0 0 0,1 0-1 0 0,0 0 1 0 0,0 0 0 0 0,0 0 0 0 0,0 0 0 0 0,0 1-1 0 0,0-1 1 0 0,0 0 0 0 0,0 0 0 0 0,0 0-1 0 0,0 0 1 0 0,0 1 0 0 0,0-1 0 0 0,0 0 0 0 0,0 0-1 0 0,0 0 1 0 0,0 0 0 0 0,0 1 0 0 0,0-1 0 0 0,0 0-1 0 0,0 0 1 0 0,0 0 0 0 0,0 0 0 0 0,0 0 0 0 0,0 1-1 0 0,1-1 1 0 0,-1 0 0 0 0,2 2-1 0 0,1 0 0 0 0,-1 0 0 0 0,1 0 0 0 0,0 0 0 0 0,0-1 0 0 0,0 1 0 0 0,0-1 0 0 0,0 0 0 0 0,0 0 0 0 0,0 0 0 0 0,0 0 0 0 0,1 0 0 0 0,5 0 0 0 0,58 3 0 0 0,-37-3 0 0 0,528 25 0 0 0,-498-25-6709 0 0,92-10-1 0 0,-122 5 3395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55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318 1 932 0 0,'-27'0'2649'0'0,"-1"1"-1"0"0,0 2 1 0 0,-38 9-1 0 0,50-8-1485 0 0,0 1 0 0 0,0 0 0 0 0,0 1 0 0 0,1 1 0 0 0,0 1 0 0 0,1 0 0 0 0,-14 10 0 0 0,25-17-962 0 0,1 1 0 0 0,-1 0 0 0 0,1 0 1 0 0,0-1-1 0 0,0 1 0 0 0,0 1 0 0 0,0-1 0 0 0,0 0 0 0 0,1 0 1 0 0,-1 1-1 0 0,1-1 0 0 0,-1 1 0 0 0,1-1 0 0 0,0 1 0 0 0,0 0 1 0 0,0-1-1 0 0,0 1 0 0 0,1 0 0 0 0,-1 0 0 0 0,1-1 0 0 0,-1 1 1 0 0,1 0-1 0 0,0 0 0 0 0,0 0 0 0 0,0 0 0 0 0,1 0 0 0 0,-1-1 1 0 0,1 1-1 0 0,0 0 0 0 0,-1 0 0 0 0,1-1 0 0 0,0 1 1 0 0,1 0-1 0 0,-1-1 0 0 0,0 1 0 0 0,1-1 0 0 0,-1 1 0 0 0,1-1 1 0 0,0 0-1 0 0,0 0 0 0 0,0 0 0 0 0,0 0 0 0 0,3 2 0 0 0,4 4 15 0 0,0 0-1 0 0,1-1 1 0 0,1 0-1 0 0,-1-1 1 0 0,1 0-1 0 0,0-1 1 0 0,0 0-1 0 0,1-1 1 0 0,-1 0-1 0 0,1-1 1 0 0,0 0-1 0 0,0-1 1 0 0,0 0-1 0 0,1-1 1 0 0,-1 0-1 0 0,17-2 1 0 0,8-1-1080 0 0,-1-3 1 0 0,0-1 0 0 0,-1-1 0 0 0,42-15 0 0 0,-7 2-7518 0 0,-42 10 4843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55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 8593 0 0,'-3'0'4876'0'0,"-39"2"3102"0"0,12 4-5053 0 0,29-6-2774 0 0,0 0 1 0 0,-1 0-1 0 0,1 0 0 0 0,0 1 0 0 0,0-1 1 0 0,-1 1-1 0 0,1-1 0 0 0,0 1 0 0 0,0-1 0 0 0,0 1 1 0 0,0 0-1 0 0,0-1 0 0 0,0 1 0 0 0,0 0 1 0 0,0 0-1 0 0,0 0 0 0 0,0 0 0 0 0,0 0 0 0 0,0 0 1 0 0,1 0-1 0 0,-1 0 0 0 0,0 0 0 0 0,1 0 0 0 0,-1 0 1 0 0,1 1-1 0 0,-1-1 0 0 0,1 0 0 0 0,0 0 1 0 0,-1 1-1 0 0,1 1 0 0 0,0-2 3 0 0,1 1-1 0 0,0 0 1 0 0,-1 0 0 0 0,1-1-1 0 0,0 1 1 0 0,0 0 0 0 0,0-1-1 0 0,0 1 1 0 0,0-1 0 0 0,1 0-1 0 0,-1 1 1 0 0,0-1 0 0 0,1 0-1 0 0,-1 0 1 0 0,1 1 0 0 0,-1-1-1 0 0,1 0 1 0 0,0-1 0 0 0,-1 1-1 0 0,3 1 1 0 0,3 1-72 0 0,1 0 1 0 0,-1 0-1 0 0,1-1 1 0 0,10 2-1 0 0,-15-3-77 0 0,1 0 0 0 0,-1-1 0 0 0,0 0-1 0 0,1 0 1 0 0,-1 0 0 0 0,0 0 0 0 0,1 0 0 0 0,-1-1 0 0 0,0 0 0 0 0,0 1-1 0 0,1-1 1 0 0,-1 0 0 0 0,3-2 0 0 0,0-2-5 0 0,2-3 0 0 0,-5-1-67 0 0,-3 6-322 0 0,-2 0-322 0 0,-19-19-1622 0 0,7 14-6930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56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0 561 12 0 0,'4'9'695'0'0,"0"1"1"0"0,-1-1-1 0 0,0 1 1 0 0,0 0-1 0 0,-1 0 1 0 0,1 14-1 0 0,-1 62 2345 0 0,-2-62-2463 0 0,-11 191 5270 0 0,2-102-1291 0 0,9-107-4143 0 0,-1 2 560 0 0,1 0 0 0 0,0 0-1 0 0,0 0 1 0 0,3 16 1417 0 0,-2-29-1754 0 0,4-29-18 0 0,-2 0-1 0 0,-2 0 1 0 0,-2-40 0 0 0,0-1-236 0 0,12-140 236 0 0,-7 164-481 0 0,2 1 0 0 0,3 0 1 0 0,2 0-1 0 0,28-81 0 0 0,-29 106-80 0 0,0 1 0 0 0,2-1-1 0 0,1 2 1 0 0,1 0-1 0 0,1 0 1 0 0,0 2 0 0 0,2 0-1 0 0,20-20 1 0 0,-25 29-6 0 0,1 0-1 0 0,0 1 1 0 0,0 0 0 0 0,1 1 0 0 0,1 1 0 0 0,28-14 0 0 0,-33 18-21 0 0,0 1 0 0 0,1 0 1 0 0,0 1-1 0 0,-1 0 1 0 0,1 1-1 0 0,1 0 0 0 0,-1 1 1 0 0,0 0-1 0 0,0 0 1 0 0,0 2-1 0 0,14 1 1 0 0,-21-2-19 0 0,1 1 0 0 0,-1 0 1 0 0,0 0-1 0 0,0 0 1 0 0,1 1-1 0 0,-1-1 1 0 0,0 1-1 0 0,0 0 0 0 0,-1 0 1 0 0,1 1-1 0 0,0-1 1 0 0,-1 1-1 0 0,1 0 1 0 0,-1 0-1 0 0,0 0 1 0 0,0 0-1 0 0,0 0 0 0 0,0 1 1 0 0,-1-1-1 0 0,1 1 1 0 0,-1 0-1 0 0,0 0 1 0 0,0 0-1 0 0,0 0 0 0 0,-1 0 1 0 0,1 0-1 0 0,-1 1 1 0 0,0-1-1 0 0,0 0 1 0 0,0 9-1 0 0,-1 2 6 0 0,0-1-1 0 0,0 0 0 0 0,-2 1 1 0 0,1-1-1 0 0,-2 0 0 0 0,0 0 1 0 0,-1 0-1 0 0,-8 19 1 0 0,-6 9 9 0 0,-2-1 0 0 0,-2-1 1 0 0,-2 0-1 0 0,-2-2 0 0 0,-1-1 1 0 0,-1-1-1 0 0,-62 58 0 0 0,30-41 54 0 0,-2-2 1 0 0,-119 73-1 0 0,176-120-74 0 0,4-4-5 0 0,0 1-9 0 0,4 2 28 0 0,34 12 11 0 0,56 15 1 0 0,-53-19-5 0 0,70 31 1 0 0,-40-4-29 0 0,80 59 0 0 0,-87-55 0 0 0,-25-16 22 0 0,56 34-166 0 0,-92-59 53 0 0,-1 0 0 0 0,0-1-1 0 0,1 1 1 0 0,-1-1 0 0 0,1 0 0 0 0,-1 1-1 0 0,1-1 1 0 0,0 0 0 0 0,-1 0 0 0 0,1 0-1 0 0,-1 0 1 0 0,1 0 0 0 0,-1-1 0 0 0,3 1 0 0 0,6-1-1166 0 0,-4 0-44 0 0,0 0 0 0 0,0 1-1 0 0,0-2 1 0 0,10-2 0 0 0,10-3-3869 0 0,-2 3 2027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57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370 51 6149 0 0,'-2'-4'668'0'0,"0"1"1"0"0,0 0-1 0 0,0-1 1 0 0,-1 1-1 0 0,0 0 1 0 0,1 0 0 0 0,-1 1-1 0 0,0-1 1 0 0,0 1-1 0 0,0-1 1 0 0,-1 1 0 0 0,1 0-1 0 0,-1 0 1 0 0,1 0-1 0 0,-1 1 1 0 0,0-1 0 0 0,-3 0-1 0 0,0 0-219 0 0,0 1-1 0 0,0 0 1 0 0,0 1 0 0 0,0-1-1 0 0,0 1 1 0 0,0 1 0 0 0,0-1-1 0 0,0 1 1 0 0,-7 2 0 0 0,-5 3-19 0 0,1 0 1 0 0,0 0-1 0 0,0 2 1 0 0,1 0-1 0 0,0 1 1 0 0,-19 14-1 0 0,27-17-124 0 0,1 0 0 0 0,0 0 0 0 0,1 1 0 0 0,0 0-1 0 0,0 1 1 0 0,0 0 0 0 0,1 0 0 0 0,0 0 0 0 0,-9 17 0 0 0,13-20-135 0 0,0-1 0 0 0,0 1-1 0 0,1 0 1 0 0,-1 0 0 0 0,1 0 0 0 0,0 0 0 0 0,1 0 0 0 0,-1 0 0 0 0,1 0 0 0 0,0 0 0 0 0,0 0 0 0 0,0 0-1 0 0,1 0 1 0 0,0 0 0 0 0,0 0 0 0 0,0 0 0 0 0,1 0 0 0 0,-1 0 0 0 0,1 0 0 0 0,1-1 0 0 0,-1 1-1 0 0,3 4 1 0 0,3 1-162 0 0,1 0-1 0 0,-1 0 1 0 0,2-1-1 0 0,-1 0 1 0 0,1 0-1 0 0,1-1 1 0 0,-1 0-1 0 0,1-1 0 0 0,1-1 1 0 0,-1 0-1 0 0,1 0 1 0 0,0-1-1 0 0,16 5 1 0 0,7 0-15 0 0,0-1 0 0 0,1-1 0 0 0,58 4 0 0 0,-46-8 6 0 0,95-5 0 0 0,-121-1 0 0 0,0-1 0 0 0,0-1 0 0 0,0-1 0 0 0,-1 0 0 0 0,1-2 0 0 0,31-15 0 0 0,-44 16-4806 0 0,4 4-5329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57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86 344 0 0,'-3'-9'902'0'0,"1"-1"-1"0"0,1 1 1 0 0,-1-14 0 0 0,1-12 9260 0 0,2 39-8778 0 0,7 48 1717 0 0,5 93-1 0 0,-7-56-1853 0 0,1 1-114 0 0,8 76 820 0 0,-11-138-1586 0 0,0-1-1 0 0,2 1 1 0 0,1-1-1 0 0,12 28 1 0 0,-19-53-484 0 0,1 0 1 0 0,0 0-1 0 0,0-1 1 0 0,1 1-1 0 0,-1 0 1 0 0,0-1-1 0 0,0 1 0 0 0,1-1 1 0 0,-1 1-1 0 0,1-1 1 0 0,-1 0-1 0 0,1 1 1 0 0,0-1-1 0 0,0 0 0 0 0,-1 0 1 0 0,1 0-1 0 0,0 0 1 0 0,0-1-1 0 0,2 2 1 0 0,-2-2-552 0 0,0 0 0 0 0,0 1 0 0 0,0-1 0 0 0,-1 0 0 0 0,1 0 1 0 0,0 0-1 0 0,0 0 0 0 0,0-1 0 0 0,-1 1 0 0 0,1 0 0 0 0,0-1 0 0 0,0 1 1 0 0,2-2-1 0 0,1-2-2106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58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47 472 0 0,'-15'-1'1809'0'0,"-19"-3"1008"0"0,22 3 2221 0 0,1 1 4090 0 0,18 0-8320 0 0,1-1 0 0 0,-1 0 0 0 0,14-4 0 0 0,20-3 472 0 0,552-16 7708 0 0,-555 27-9357 0 0,6 0-2805 0 0,-14-7-7317 0 0,-16 0 7282 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58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1 499 9013 0 0,'0'-3'847'0'0,"0"1"0"0"0,0-1 0 0 0,0 1 0 0 0,0-1-1 0 0,1 1 1 0 0,-1-1 0 0 0,1 1 0 0 0,0-1 0 0 0,-1 1 0 0 0,1 0 0 0 0,0-1 0 0 0,2-1 0 0 0,-3 3-707 0 0,1 1 1 0 0,-1-1-1 0 0,0 1 0 0 0,1 0 1 0 0,-1-1-1 0 0,1 1 0 0 0,-1 0 1 0 0,1 0-1 0 0,-1-1 0 0 0,1 1 0 0 0,-1 0 1 0 0,1 0-1 0 0,-1 0 0 0 0,1-1 1 0 0,-1 1-1 0 0,1 0 0 0 0,-1 0 1 0 0,1 0-1 0 0,-1 0 0 0 0,1 0 1 0 0,-1 0-1 0 0,1 0 0 0 0,0 0 1 0 0,1 1-32 0 0,0-1 0 0 0,-1 1 0 0 0,1 0 0 0 0,0 0 0 0 0,-1-1 0 0 0,1 1 0 0 0,-1 0 0 0 0,1 0 0 0 0,-1 1 0 0 0,3 1 0 0 0,11 12 444 0 0,0 1-1 0 0,-1 1 0 0 0,24 36 0 0 0,28 61 491 0 0,-50-86-838 0 0,37 67 1743 0 0,104 138-1 0 0,-154-228-1910 0 0,31 39 357 0 0,74 74 0 0 0,-107-117-394 0 0,1 1 0 0 0,0-1 0 0 0,0 1 0 0 0,0-1 0 0 0,0 0 0 0 0,0 0 0 0 0,0 0 0 0 0,0 0 0 0 0,4 1 0 0 0,7-2 0 0 0,-10-2 0 0 0,1 1 0 0 0,-1-1 0 0 0,1 0 0 0 0,-1-1 0 0 0,0 1 0 0 0,0 0 0 0 0,0-1 0 0 0,0 0 0 0 0,0 0 0 0 0,-1 0 0 0 0,1 0 0 0 0,-1 0 0 0 0,4-7 0 0 0,4-7 0 0 0,11-29 0 0 0,-17 36 0 0 0,66-199 0 0 0,-50 142 0 0 0,77-229 0 0 0,-71 219 0 0 0,3 1 0 0 0,3 1 0 0 0,84-139 0 0 0,-105 197 0 0 0,19-29 1 0 0,-29 43-1 0 0,2 0-1 0 0,-1 1 0 0 0,0-1 1 0 0,1 1-1 0 0,-1-1 0 0 0,1 1 1 0 0,-1 0-1 0 0,1 0 0 0 0,0 0 1 0 0,0 0-1 0 0,6-2 0 0 0,-7 4-155 0 0,0 0 0 0 0,0 0 0 0 0,-1 0 0 0 0,1 0 0 0 0,0 0-1 0 0,0 1 1 0 0,0-1 0 0 0,0 0 0 0 0,-1 1 0 0 0,1 0 0 0 0,0-1-1 0 0,0 1 1 0 0,-1 0 0 0 0,1 0 0 0 0,-1 0 0 0 0,4 2 0 0 0,22 21-5340 0 0,-7-2 1393 0 0,9 8 590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0:59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643 137 536 0 0,'3'-6'1715'0'0,"-1"-1"0"0"0,0 1 0 0 0,-1-1 0 0 0,1 1 0 0 0,-1-1 0 0 0,0-12 0 0 0,-1 17-1424 0 0,0-1 1 0 0,-1 1 0 0 0,1-1-1 0 0,-1 1 1 0 0,0-1 0 0 0,1 1 0 0 0,-1 0-1 0 0,0-1 1 0 0,-1 1 0 0 0,1 0-1 0 0,0 0 1 0 0,-1-1 0 0 0,1 1 0 0 0,-1 0-1 0 0,1 0 1 0 0,-1 1 0 0 0,0-1 0 0 0,0 0-1 0 0,0 1 1 0 0,0-1 0 0 0,-3-1-1 0 0,-4-2 130 0 0,0 1-1 0 0,1 0 0 0 0,-1 0 0 0 0,0 1 0 0 0,-1 0 0 0 0,1 1 1 0 0,-1 0-1 0 0,1 0 0 0 0,-1 1 0 0 0,1 0 0 0 0,-1 1 1 0 0,0 0-1 0 0,1 1 0 0 0,-1 0 0 0 0,0 0 0 0 0,1 1 0 0 0,-1 0 1 0 0,-8 4-1 0 0,4-1-107 0 0,1 0 0 0 0,0 1 0 0 0,0 0 0 0 0,0 1 0 0 0,1 0 0 0 0,0 1 0 0 0,1 1 0 0 0,0 0 1 0 0,0 0-1 0 0,1 1 0 0 0,-16 19 0 0 0,22-23-274 0 0,0-1-1 0 0,1 1 1 0 0,-1-1 0 0 0,1 1-1 0 0,0 0 1 0 0,1 0 0 0 0,-1 1 0 0 0,1-1-1 0 0,1 0 1 0 0,-1 1 0 0 0,1-1 0 0 0,0 1-1 0 0,0 0 1 0 0,1-1 0 0 0,0 1 0 0 0,0 0-1 0 0,1-1 1 0 0,0 1 0 0 0,0-1 0 0 0,0 1-1 0 0,1-1 1 0 0,0 1 0 0 0,0-1 0 0 0,0 0-1 0 0,1 0 1 0 0,0 0 0 0 0,1 0-1 0 0,-1 0 1 0 0,7 7 0 0 0,-1-1 31 0 0,1-1-1 0 0,1 0 1 0 0,0 0 0 0 0,0-1-1 0 0,1-1 1 0 0,0 0 0 0 0,0 0 0 0 0,1-1-1 0 0,1-1 1 0 0,-1 0 0 0 0,1-1-1 0 0,16 5 1 0 0,-15-6-70 0 0,1-1 0 0 0,0-1 0 0 0,0 0 0 0 0,0-1 0 0 0,0-1 0 0 0,0-1 0 0 0,0 0 0 0 0,1-1 0 0 0,-1 0 0 0 0,0-2 0 0 0,27-6 0 0 0,-34 6 0 0 0,0-1 0 0 0,1 0 0 0 0,-1 0 0 0 0,-1-1 0 0 0,1 0 0 0 0,-1 0 0 0 0,0-1 0 0 0,0 0 0 0 0,0 0 0 0 0,-1-1 0 0 0,0 0 0 0 0,0-1 0 0 0,-1 1 0 0 0,0-1 0 0 0,0 0 0 0 0,-1-1 0 0 0,0 1 0 0 0,0-1 0 0 0,-1 0 0 0 0,4-12 0 0 0,-6 15 0 0 0,0 0 0 0 0,0 1 0 0 0,-1-1 0 0 0,0 0 0 0 0,0 0 0 0 0,0 0 0 0 0,-1 0 0 0 0,0 0 0 0 0,0-1 0 0 0,0 1 0 0 0,-1 0 0 0 0,0 0 0 0 0,0 0 0 0 0,0 1 0 0 0,-1-1 0 0 0,0 0 0 0 0,0 0 0 0 0,-1 1 0 0 0,1-1 0 0 0,-1 1 0 0 0,0 0 0 0 0,-1 0 0 0 0,1 0 0 0 0,-1 0 0 0 0,0 0 0 0 0,-8-6 0 0 0,-2-1 2 0 0,0 1 0 0 0,-1 1-1 0 0,0 0 1 0 0,-1 1 0 0 0,0 1 0 0 0,0 0 0 0 0,0 1 0 0 0,-29-7-1 0 0,16 6-17 0 0,0 2-1 0 0,-1 1 1 0 0,0 1-1 0 0,-42 0 1 0 0,50 5-285 0 0,0 0 0 0 0,0 2-1 0 0,0 0 1 0 0,-23 8 0 0 0,-67 18-2516 0 0,-16 16-5014 0 0,74-21 4310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42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13 700 0 0,'-1'-3'1410'0'0,"0"3"-1107"0"0,1-1 1 0 0,0 1-1 0 0,0-1 0 0 0,-1 1 0 0 0,1-1 0 0 0,0 1 0 0 0,-1-1 1 0 0,1 1-1 0 0,-1-1 0 0 0,1 1 0 0 0,-1-1 0 0 0,1 1 0 0 0,-1-1 1 0 0,1 1-1 0 0,-1 0 0 0 0,1 0 0 0 0,-1-1 0 0 0,1 1 0 0 0,-1 0 1 0 0,0 0-1 0 0,1-1 0 0 0,-1 1 0 0 0,0 0 0 0 0,1 0 0 0 0,-1 0 1 0 0,1 0-1 0 0,-1 0 0 0 0,0 0 0 0 0,-9 7 5335 0 0,5 4-5768 0 0,2 6 1780 0 0,0 0-1 0 0,0 0 0 0 0,2 0 1 0 0,1 20-1 0 0,7 70 1399 0 0,-6-93-2733 0 0,3 31 974 0 0,11 43 0 0 0,-13-76-1155 0 0,17 60-3496 0 0,-15-57-6108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10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631 175 4236 0 0,'3'-4'368'0'0,"0"-1"0"0"0,0 0 0 0 0,-1 0 0 0 0,1 0-1 0 0,-1 0 1 0 0,0 0 0 0 0,-1 0 0 0 0,1-1 0 0 0,-1 1 0 0 0,0-1-1 0 0,-1 1 1 0 0,1-11 0 0 0,-1 12-302 0 0,-1 1 1 0 0,1 0-1 0 0,-1 0 1 0 0,0-1-1 0 0,0 1 1 0 0,0 0-1 0 0,-1 0 1 0 0,1 0-1 0 0,-1 0 0 0 0,1 0 1 0 0,-1 0-1 0 0,0 1 1 0 0,0-1-1 0 0,0 1 1 0 0,-1-1-1 0 0,1 1 1 0 0,-1 0-1 0 0,1 0 1 0 0,-1 0-1 0 0,0 0 0 0 0,0 0 1 0 0,-4-2-1 0 0,-6-2 66 0 0,0 1-1 0 0,-1 0 1 0 0,0 1-1 0 0,0 1 1 0 0,0 0-1 0 0,-21-1 0 0 0,-86 1 651 0 0,93 3-484 0 0,0 2 0 0 0,1 1 0 0 0,0 1 1 0 0,0 1-1 0 0,0 1 0 0 0,0 2 0 0 0,1 1 1 0 0,0 1-1 0 0,-39 21 0 0 0,58-27-134 0 0,0 1 0 0 0,0-1-1 0 0,1 2 1 0 0,0-1 0 0 0,-8 10 0 0 0,12-14-96 0 0,1 1 0 0 0,-1 0 0 0 0,1 0 0 0 0,-1 0 0 0 0,1 1 0 0 0,0-1 0 0 0,0 0 0 0 0,0 0 0 0 0,0 1 0 0 0,0-1 0 0 0,0 0 0 0 0,1 1 0 0 0,-1-1 0 0 0,1 1-1 0 0,0-1 1 0 0,-1 1 0 0 0,1-1 0 0 0,1 1 0 0 0,-1-1 0 0 0,0 1 0 0 0,0-1 0 0 0,2 5 0 0 0,3 4 118 0 0,1 0 0 0 0,0 1 0 0 0,1-2-1 0 0,0 1 1 0 0,1-1 0 0 0,0 0 0 0 0,1-1-1 0 0,0 0 1 0 0,19 15 0 0 0,12 7 280 0 0,47 26-1 0 0,-59-39-326 0 0,4 2 48 0 0,162 110 907 0 0,-147-95-552 0 0,69 66 0 0 0,-104-89-438 0 0,0 1 1 0 0,0 1-1 0 0,-2 0 0 0 0,1 1 1 0 0,-2 0-1 0 0,0 0 1 0 0,-1 1-1 0 0,0 0 0 0 0,7 23 1 0 0,-13-30-48 0 0,0-1 0 0 0,-1 0-1 0 0,0 1 1 0 0,0-1 0 0 0,0 0 0 0 0,-1 1 0 0 0,-1-1 0 0 0,1 1 0 0 0,-1-1-1 0 0,-1 1 1 0 0,0-1 0 0 0,0 0 0 0 0,-3 9 0 0 0,0-7 6 0 0,0 0-1 0 0,0 0 1 0 0,-1-1 0 0 0,0 0 0 0 0,0 0 0 0 0,-1 0-1 0 0,0-1 1 0 0,-1 0 0 0 0,-10 9 0 0 0,5-6 23 0 0,-1-1 0 0 0,0-1-1 0 0,-1 0 1 0 0,0 0 0 0 0,-1-2 0 0 0,1 0 0 0 0,-1-1 0 0 0,0 0 0 0 0,-1-1 0 0 0,0-1-1 0 0,1-1 1 0 0,-32 3 0 0 0,40-6-36 0 0,-1 0 0 0 0,1-1 0 0 0,0 0 1 0 0,0 0-1 0 0,0-1 0 0 0,0 0 0 0 0,1 0 0 0 0,-1-1 0 0 0,-13-6 0 0 0,19 8-37 0 0,-1-1-1 0 0,1 1 1 0 0,0-1-1 0 0,-1 1 1 0 0,1-1-1 0 0,0 0 1 0 0,0 0-1 0 0,0 0 1 0 0,0 0-1 0 0,0 0 1 0 0,1 0-1 0 0,-1-1 1 0 0,1 1-1 0 0,-1 0 1 0 0,1-1-1 0 0,0 1 1 0 0,0-1-1 0 0,0 0 1 0 0,0 1-1 0 0,0-1 1 0 0,1 0-1 0 0,-1 0 0 0 0,1 1 1 0 0,0-1-1 0 0,0 0 1 0 0,0 0-1 0 0,0 0 1 0 0,0 1-1 0 0,0-1 1 0 0,1 0-1 0 0,1-3 1 0 0,1-6 5 0 0,1 1 1 0 0,1 0-1 0 0,-1 1 1 0 0,2-1-1 0 0,0 1 0 0 0,0 0 1 0 0,1 1-1 0 0,0-1 1 0 0,13-12-1 0 0,-8 10 14 0 0,1 0 0 0 0,1 1 0 0 0,0 1 0 0 0,1 0 0 0 0,29-14 0 0 0,-16 12 46 0 0,1 0 0 0 0,0 3 0 0 0,1 0 0 0 0,0 2 0 0 0,0 1 0 0 0,60-4 0 0 0,-60 9-56 0 0,0 1-1 0 0,-1 2 1 0 0,1 1 0 0 0,-1 1-1 0 0,0 1 1 0 0,0 2 0 0 0,-1 1-1 0 0,0 1 1 0 0,0 1 0 0 0,-1 2-1 0 0,0 1 1 0 0,-1 1 0 0 0,47 33-1 0 0,-50-25-2008 0 0,-16-11-4189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11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331 290 11133 0 0,'-9'-17'2749'0'0,"-1"0"1"0"0,-1 0-1 0 0,-19-21 0 0 0,16 24-2052 0 0,0 0 0 0 0,0 1 0 0 0,-1 1 0 0 0,-1 0 0 0 0,0 1 0 0 0,-21-11-1 0 0,0 5-17 0 0,24 11-360 0 0,0 0 1 0 0,0 0-1 0 0,1-1 1 0 0,0-1-1 0 0,0 0 0 0 0,-16-15 1 0 0,28 23-350 0 0,-1 0 1 0 0,1-1-1 0 0,0 1 1 0 0,-1 0-1 0 0,1-1 1 0 0,0 1-1 0 0,-1 0 1 0 0,1-1-1 0 0,0 1 1 0 0,0 0-1 0 0,0-1 1 0 0,-1 1-1 0 0,1-1 1 0 0,0 1-1 0 0,0 0 1 0 0,0-1-1 0 0,0 1 1 0 0,0-1-1 0 0,0 1 1 0 0,0 0-1 0 0,-1-1 1 0 0,1 1-1 0 0,1-1 1 0 0,-1 1-1 0 0,0-1 1 0 0,0 1-1 0 0,0 0 1 0 0,0-1-1 0 0,0 1 1 0 0,0-1-1 0 0,0 1 1 0 0,0 0-1 0 0,1-1 1 0 0,14-6-1344 0 0,32 6-2581 0 0,-39 1 2650 0 0,44 0-2413 0 0,9 3 534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12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4 184 336 0 0,'-1'-4'356'0'0,"0"0"0"0"0,1 0 0 0 0,-1 0 0 0 0,1-1 0 0 0,0 1 0 0 0,0 0 0 0 0,0 0 0 0 0,1 0 0 0 0,0-1 0 0 0,-1 1 0 0 0,1 0 0 0 0,1 0 0 0 0,-1 0 0 0 0,1 0 0 0 0,-1 0 0 0 0,4-5 0 0 0,-1 4 5 0 0,0 0 0 0 0,1 0 0 0 0,-1 0 0 0 0,1 0 0 0 0,0 1 0 0 0,0 0 0 0 0,0 0 0 0 0,1 0 0 0 0,0 1 0 0 0,7-4 0 0 0,8-3 207 0 0,1 1 1 0 0,0 0 0 0 0,0 2-1 0 0,0 1 1 0 0,1 1-1 0 0,0 0 1 0 0,0 2-1 0 0,1 1 1 0 0,-1 1-1 0 0,0 0 1 0 0,1 2-1 0 0,-1 1 1 0 0,0 1-1 0 0,0 1 1 0 0,0 0-1 0 0,42 16 1 0 0,-61-18-489 0 0,0-1 1 0 0,-1 1-1 0 0,1 0 1 0 0,-1 0-1 0 0,1 0 1 0 0,-1 0-1 0 0,0 1 1 0 0,0-1-1 0 0,0 1 1 0 0,0 0-1 0 0,0 0 1 0 0,-1 0-1 0 0,1 0 1 0 0,-1 0-1 0 0,0 1 1 0 0,0-1-1 0 0,0 1 1 0 0,0-1-1 0 0,2 8 1 0 0,-4-6-7 0 0,1 0-1 0 0,0 0 1 0 0,-1 0 0 0 0,0 0 0 0 0,-1 1 0 0 0,1-1-1 0 0,-1 0 1 0 0,0 0 0 0 0,0 0 0 0 0,0 0-1 0 0,-1-1 1 0 0,1 1 0 0 0,-1 0 0 0 0,0-1 0 0 0,-1 1-1 0 0,-2 4 1 0 0,-9 12 140 0 0,-1 0 1 0 0,-1-1-1 0 0,-28 29 0 0 0,-63 49 462 0 0,54-51-370 0 0,-6 2 7 0 0,29-26-110 0 0,-30 32 1 0 0,52-48-123 0 0,1 1 0 0 0,1 0 0 0 0,-1 1 0 0 0,1 0-1 0 0,1 0 1 0 0,-1 0 0 0 0,2 0 0 0 0,-7 19 0 0 0,10-26-41 0 0,0 1 0 0 0,1-1 0 0 0,-1 0 0 0 0,1 1 0 0 0,0-1 0 0 0,0 1 0 0 0,0-1 0 0 0,0 1 0 0 0,0-1 0 0 0,0 1 0 0 0,1-1 0 0 0,-1 0 0 0 0,1 1 0 0 0,0-1 0 0 0,0 1 0 0 0,0-1 0 0 0,0 0 0 0 0,1 3 0 0 0,1-1 20 0 0,0 0 0 0 0,0-1 0 0 0,0 1 1 0 0,1-1-1 0 0,-1 0 0 0 0,1 0 0 0 0,0 0 0 0 0,8 5 0 0 0,2-1 86 0 0,0 0 0 0 0,0-1 0 0 0,1-1-1 0 0,26 6 1 0 0,12-1 50 0 0,-1-3 0 0 0,1-3-1 0 0,1-1 1 0 0,-1-3-1 0 0,0-2 1 0 0,88-16 0 0 0,-127 16-236 0 0,-2 1-208 0 0,-1-1 0 0 0,0 0 0 0 0,0 0 0 0 0,1-1 0 0 0,-2-1 1 0 0,1 1-1 0 0,0-2 0 0 0,18-10 0 0 0,-29 15-16 0 0,1 0 1 0 0,-1-1-1 0 0,0 1 0 0 0,1 0 1 0 0,-1-1-1 0 0,1 1 1 0 0,-1-1-1 0 0,0 1 0 0 0,1 0 1 0 0,-1-1-1 0 0,0 1 1 0 0,1-1-1 0 0,-1 1 1 0 0,0-1-1 0 0,0 1 0 0 0,1-1 1 0 0,-1 1-1 0 0,0-1 1 0 0,0 1-1 0 0,0-1 0 0 0,0 1 1 0 0,0-1-1 0 0,0 0 1 0 0,0 1-1 0 0,0-1 0 0 0,0 1 1 0 0,0-1-1 0 0,0 1 1 0 0,0-1-1 0 0,0 1 0 0 0,0-1 1 0 0,-1 1-1 0 0,1-1 1 0 0,0 1-1 0 0,0-1 0 0 0,0 1 1 0 0,-1-1-1 0 0,1 1 1 0 0,-1-1-1 0 0,-2-3 238 0 0,-7-4-2843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12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76 8373 0 0,'-5'0'724'0'0,"-17"0"2657"0"0,0 0 0 0 0,-1-2-1 0 0,-27-5 1 0 0,50 7-3343 0 0,-1 0 0 0 0,1 0 0 0 0,0 0 0 0 0,0 0-1 0 0,-1 0 1 0 0,1-1 0 0 0,0 1 0 0 0,0 0 0 0 0,0 0 0 0 0,-1 0 0 0 0,1 0 0 0 0,0 0-1 0 0,0 0 1 0 0,0 0 0 0 0,-1-1 0 0 0,1 1 0 0 0,0 0 0 0 0,0 0 0 0 0,0 0 0 0 0,0-1-1 0 0,0 1 1 0 0,-1 0 0 0 0,1 0 0 0 0,0 0 0 0 0,0-1 0 0 0,0 1 0 0 0,0 0 0 0 0,0 0-1 0 0,0-1 1 0 0,0 1 0 0 0,0 0 0 0 0,0 0 0 0 0,0 0 0 0 0,0-1 0 0 0,0 1 0 0 0,0 0-1 0 0,0 0 1 0 0,0-1 0 0 0,0 1 0 0 0,0 0 0 0 0,0 0 0 0 0,0-1 0 0 0,0 1 0 0 0,0 0-1 0 0,0 0 1 0 0,1 0 0 0 0,-1-1 0 0 0,0 1 0 0 0,0 0 0 0 0,0 0 0 0 0,0 0 0 0 0,0-1-1 0 0,1 1 1 0 0,-1 0 0 0 0,0 0 0 0 0,0 0 0 0 0,0 0 0 0 0,1 0 0 0 0,-1 0 0 0 0,0-1-1 0 0,0 1 1 0 0,0 0 0 0 0,1 0 0 0 0,-1 0 0 0 0,12-8 434 0 0,-3 4-321 0 0,1 0 0 0 0,0 1 0 0 0,-1 0 0 0 0,1 0-1 0 0,19-1 1 0 0,-11 1-63 0 0,53-8-594 0 0,111-2 0 0 0,-56 14-2335 0 0,1 3-3279 0 0,-59-2 3279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13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42 7109 0 0,'-5'0'1328'0'0,"-42"6"6391"0"0,-4 5-4046 0 0,45-10-3309 0 0,-1 1 0 0 0,1 0 0 0 0,0 1-1 0 0,0-1 1 0 0,0 1 0 0 0,0 0 0 0 0,0 1 0 0 0,0-1 0 0 0,1 1 0 0 0,0 0 0 0 0,0 1 0 0 0,-7 6 0 0 0,11-9-290 0 0,0-1-1 0 0,0 0 1 0 0,0 0 0 0 0,0 1-1 0 0,1-1 1 0 0,-1 0-1 0 0,0 1 1 0 0,1-1 0 0 0,-1 0-1 0 0,1 1 1 0 0,-1-1 0 0 0,1 1-1 0 0,0-1 1 0 0,-1 1-1 0 0,1-1 1 0 0,0 1 0 0 0,0-1-1 0 0,0 1 1 0 0,0 0-1 0 0,1-1 1 0 0,-1 1 0 0 0,0-1-1 0 0,1 1 1 0 0,-1-1-1 0 0,0 0 1 0 0,1 1 0 0 0,0-1-1 0 0,-1 1 1 0 0,1-1-1 0 0,0 0 1 0 0,0 1 0 0 0,0-1-1 0 0,0 0 1 0 0,0 0-1 0 0,0 0 1 0 0,0 0 0 0 0,0 0-1 0 0,0 0 1 0 0,1 0 0 0 0,-1 0-1 0 0,0 0 1 0 0,1-1-1 0 0,-1 1 1 0 0,2 0 0 0 0,4 2 65 0 0,-1 0 0 0 0,1 0 0 0 0,-1-1 0 0 0,1 0 1 0 0,0 0-1 0 0,0-1 0 0 0,0 1 0 0 0,10-1 0 0 0,-11-1-64 0 0,0 0 0 0 0,0 0 1 0 0,0-1-1 0 0,0 0 0 0 0,0 0 0 0 0,-1-1 0 0 0,1 1 0 0 0,0-1 0 0 0,-1-1 0 0 0,9-3 0 0 0,-13 5-78 0 0,1 0 0 0 0,0-1 1 0 0,-1 1-1 0 0,1-1 0 0 0,0 1 1 0 0,-1-1-1 0 0,0 1 0 0 0,1-1 0 0 0,-1 0 1 0 0,0 1-1 0 0,0-1 0 0 0,0 0 0 0 0,0 0 1 0 0,-1 0-1 0 0,1 0 0 0 0,0 0 0 0 0,-1 0 1 0 0,1 0-1 0 0,-1 0 0 0 0,0 0 1 0 0,1-1-1 0 0,-1 1 0 0 0,0 0 0 0 0,-1 0 1 0 0,1 0-1 0 0,0 0 0 0 0,0 0 0 0 0,-1 0 1 0 0,0 0-1 0 0,1 0 0 0 0,-1 0 0 0 0,-1-3 1 0 0,-2-3-384 0 0,1 0 1 0 0,-1 0-1 0 0,-1 1 1 0 0,0-1-1 0 0,0 1 1 0 0,0 0-1 0 0,-1 1 1 0 0,0-1-1 0 0,0 1 1 0 0,-1 0-1 0 0,1 1 1 0 0,-1-1-1 0 0,-12-5 1 0 0,18 10-739 0 0,25 13-11103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13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264 426 6637 0 0,'0'0'9261'0'0,"-5"3"-8117"0"0,-3 3-738 0 0,1 0 0 0 0,0 0 1 0 0,0 1-1 0 0,1 0 0 0 0,-1 0 0 0 0,2 1 0 0 0,-10 15 0 0 0,-81 149 3486 0 0,72-126-2853 0 0,12-21-375 0 0,9-17-230 0 0,0-1-1 0 0,-1 1 1 0 0,0-1 0 0 0,-8 11 1388 0 0,11-23-1621 0 0,-1-20-34 0 0,1-1 0 0 0,1 1 0 0 0,4-27 0 0 0,-1 12-98 0 0,13-181 223 0 0,4-91 15 0 0,-19 229-65 0 0,-1 82-176 0 0,2 6-38 0 0,41 122 122 0 0,39 66-4 0 0,-60-150-109 0 0,2-1-1 0 0,44 59 1 0 0,-31-54-40 0 0,50 47 1 0 0,-61-68-98 0 0,1-2 1 0 0,1-1-1 0 0,48 29 1 0 0,1-11-349 0 0,-70-37 352 0 0,0-1-1 0 0,1-1 0 0 0,-1 0 0 0 0,1 0 0 0 0,-1 0 1 0 0,1-1-1 0 0,-1 0 0 0 0,1 0 0 0 0,9-1 0 0 0,-16 0 75 0 0,-1 0-1 0 0,1 0 0 0 0,0 0 0 0 0,0 0 0 0 0,0 0 1 0 0,0 0-1 0 0,0 0 0 0 0,0 0 0 0 0,-1-1 1 0 0,1 1-1 0 0,0 0 0 0 0,0-1 0 0 0,0 1 0 0 0,-1 0 1 0 0,1-1-1 0 0,0 1 0 0 0,0-1 0 0 0,-1 1 1 0 0,1-1-1 0 0,-1 0 0 0 0,1 1 0 0 0,0-1 0 0 0,-1 0 1 0 0,1 1-1 0 0,-1-1 0 0 0,1 0 0 0 0,-1 1 1 0 0,0-1-1 0 0,1-1 0 0 0,-1 0 1 0 0,0 1 1 0 0,0-1-1 0 0,0 0 1 0 0,0 1-1 0 0,-1-1 0 0 0,1 1 1 0 0,-1-1-1 0 0,1 0 0 0 0,-1 1 1 0 0,0-1-1 0 0,1 1 1 0 0,-1 0-1 0 0,0-1 0 0 0,-1-1 1 0 0,-3-3-17 0 0,0-1 1 0 0,-1 1 0 0 0,0 0 0 0 0,0 1-1 0 0,-10-8 1 0 0,-8 0 3 0 0,0 1-1 0 0,0 1 1 0 0,-1 1-1 0 0,0 1 1 0 0,-1 1 0 0 0,-43-7-1 0 0,-165-9-75 0 0,221 23 86 0 0,-109-1-51 0 0,110 3-23 0 0,0 0 1 0 0,0 1-1 0 0,1 0 0 0 0,-1 1 0 0 0,1 0 0 0 0,-1 0 0 0 0,1 1 0 0 0,-11 6 0 0 0,20-9 0 0 0,0 1 1 0 0,0-1-1 0 0,0 0 0 0 0,0 1 1 0 0,0-1-1 0 0,0 1 0 0 0,0 0 1 0 0,0-1-1 0 0,1 1 0 0 0,-1 0 1 0 0,1 0-1 0 0,-1 0 0 0 0,1 0 0 0 0,0 0 1 0 0,-1 3-1 0 0,1-4-8 0 0,1 1-1 0 0,0-1 1 0 0,0 1 0 0 0,0 0-1 0 0,0-1 1 0 0,0 1 0 0 0,0-1-1 0 0,1 1 1 0 0,-1-1 0 0 0,0 1-1 0 0,1-1 1 0 0,-1 1 0 0 0,1-1-1 0 0,0 1 1 0 0,-1-1 0 0 0,1 0-1 0 0,0 1 1 0 0,0-1 0 0 0,0 0-1 0 0,0 0 1 0 0,0 1 0 0 0,0-1-1 0 0,0 0 1 0 0,0 0 0 0 0,3 1-1 0 0,6 6-866 0 0,0-1-1 0 0,1-1 0 0 0,0 0 1 0 0,1-1-1 0 0,-1 0 0 0 0,1 0 1 0 0,15 3-1 0 0,-24-8 835 0 0,47 15-2445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13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60 7817 0 0,'-12'1'3575'0'0,"1"-1"1"0"0,-19 4-1 0 0,28-4-3197 0 0,-1 1 0 0 0,0-1 0 0 0,1 1 0 0 0,-1 0-1 0 0,1 0 1 0 0,-1 0 0 0 0,1 0 0 0 0,-1 0-1 0 0,1 0 1 0 0,-1 1 0 0 0,1-1 0 0 0,0 1 0 0 0,0 0-1 0 0,0 0 1 0 0,0 0 0 0 0,-3 3 0 0 0,5-4-313 0 0,0 0 1 0 0,-1-1-1 0 0,1 1 1 0 0,0 0 0 0 0,-1 0-1 0 0,1-1 1 0 0,0 1-1 0 0,0 0 1 0 0,0 0-1 0 0,0 0 1 0 0,0 0 0 0 0,0-1-1 0 0,0 1 1 0 0,0 0-1 0 0,0 0 1 0 0,0 0-1 0 0,0-1 1 0 0,0 1 0 0 0,0 0-1 0 0,1 0 1 0 0,-1 0-1 0 0,0-1 1 0 0,1 1-1 0 0,-1 0 1 0 0,1-1 0 0 0,-1 1-1 0 0,1 0 1 0 0,-1-1-1 0 0,1 1 1 0 0,-1 0 0 0 0,1-1-1 0 0,-1 1 1 0 0,1-1-1 0 0,0 1 1 0 0,-1-1-1 0 0,1 1 1 0 0,0-1 0 0 0,0 0-1 0 0,-1 1 1 0 0,2-1-1 0 0,32 12 661 0 0,-34-12-679 0 0,11 2 128 0 0,-1 0-1 0 0,1-1 0 0 0,0 0 0 0 0,12-1 1 0 0,-19 0-160 0 0,-1 0 0 0 0,1 0 1 0 0,0-1-1 0 0,-1 1 0 0 0,1-1 1 0 0,0 0-1 0 0,-1 0 0 0 0,0 0 1 0 0,1-1-1 0 0,-1 1 0 0 0,1-1 1 0 0,-1 0-1 0 0,0 0 0 0 0,0 0 1 0 0,5-4-1 0 0,-7 5-20 0 0,-1-1 0 0 0,1 1 0 0 0,0 0 0 0 0,-1 0 0 0 0,1-1 0 0 0,-1 1 0 0 0,1 0 0 0 0,-1-1 0 0 0,1 1 0 0 0,-1 0 0 0 0,0-1 0 0 0,0 1 0 0 0,0-1 0 0 0,0 1 0 0 0,0 0 0 0 0,0-1 0 0 0,0 1 1 0 0,0-1-1 0 0,-1 1 0 0 0,1 0 0 0 0,0-1 0 0 0,-1 1 0 0 0,1 0 0 0 0,-1-1 0 0 0,0 1 0 0 0,1 0 0 0 0,-2-2 0 0 0,-1-1-28 0 0,0-1 0 0 0,0 1 0 0 0,0 0 0 0 0,-1 0-1 0 0,1 1 1 0 0,-7-6 0 0 0,2 3-53 0 0,0 1 1 0 0,0-1-1 0 0,0 1 0 0 0,-10-3 0 0 0,14 6-239 0 0,-1 0 1 0 0,1 1 0 0 0,0-1 0 0 0,-1 1-1 0 0,1 0 1 0 0,-1 0 0 0 0,1 1-1 0 0,-1 0 1 0 0,0-1 0 0 0,-7 2-1 0 0,11-1 220 0 0,1 0-1 0 0,0 0 1 0 0,0 0-1 0 0,0 0 1 0 0,0 0-1 0 0,-1 0 0 0 0,1 0 1 0 0,0 0-1 0 0,0 0 1 0 0,0 0-1 0 0,0 0 1 0 0,-1 0-1 0 0,1 0 0 0 0,0 0 1 0 0,0 0-1 0 0,0 0 1 0 0,0 0-1 0 0,-1 0 1 0 0,1 1-1 0 0,0-1 1 0 0,0 0-1 0 0,0 0 0 0 0,0 0 1 0 0,0 0-1 0 0,0 0 1 0 0,-1 0-1 0 0,1 0 1 0 0,0 1-1 0 0,0-1 1 0 0,0 0-1 0 0,0 0 0 0 0,0 0 1 0 0,0 0-1 0 0,0 1 1 0 0,0-1-1 0 0,0 0 1 0 0,0 0-1 0 0,0 0 0 0 0,0 0 1 0 0,0 1-1 0 0,0-1 1 0 0,6 6-2199 0 0,12 3-1248 0 0,-2-5 998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14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48 8265 0 0,'-25'-47'16193'0'0,"24"48"-16081"0"0,0 1 0 0 0,0-1 0 0 0,0 1 1 0 0,0-1-1 0 0,0 1 0 0 0,0-1 0 0 0,1 1 0 0 0,-1 0 0 0 0,0 2 0 0 0,1-4-87 0 0,-1 7 155 0 0,0 0-1 0 0,1 0 1 0 0,-1 0 0 0 0,2 0-1 0 0,-1-1 1 0 0,1 1-1 0 0,0 0 1 0 0,4 13-1 0 0,-1 1 124 0 0,45 172 1722 0 0,-4-21-4231 0 0,-39-155 554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14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127 159 6569 0 0,'-35'-31'4002'0'0,"21"19"-1856"0"0,0 0 0 0 0,1-1-1 0 0,0-1 1 0 0,-21-28-1 0 0,34 41-2068 0 0,-1 1-1 0 0,1-1 1 0 0,0 1-1 0 0,-1-1 1 0 0,1 0-1 0 0,0 1 1 0 0,-1-1-1 0 0,1 0 0 0 0,0 1 1 0 0,0-1-1 0 0,-1 0 1 0 0,1 1-1 0 0,0-1 1 0 0,0 0-1 0 0,0 0 1 0 0,0 1-1 0 0,0-1 1 0 0,0 0-1 0 0,0 1 1 0 0,0-1-1 0 0,0 0 0 0 0,1 0 1 0 0,-1 1-1 0 0,0-1 1 0 0,0 0-1 0 0,1 1 1 0 0,-1-1-1 0 0,0 1 1 0 0,1-1-1 0 0,-1 0 1 0 0,1 1-1 0 0,-1-1 1 0 0,0 1-1 0 0,1-1 0 0 0,-1 1 1 0 0,1-1-1 0 0,0 1 1 0 0,-1-1-1 0 0,1 1 1 0 0,-1 0-1 0 0,1-1 1 0 0,0 1-1 0 0,-1 0 1 0 0,2-1-1 0 0,3-1 112 0 0,0 1-1 0 0,0 0 1 0 0,-1 0-1 0 0,1 0 1 0 0,7 0-1 0 0,18 1 222 0 0,1 0 1 0 0,-1 2-1 0 0,33 7 1 0 0,83 22 173 0 0,-136-29-544 0 0,82 22 316 0 0,-1 3 0 0 0,-2 4-1 0 0,-1 5 1 0 0,-1 3 0 0 0,154 95-1 0 0,-218-118-286 0 0,0 1 0 0 0,0 1-1 0 0,-2 1 1 0 0,26 29 0 0 0,-41-41-76 0 0,1 1 1 0 0,-1 0-1 0 0,0 0 0 0 0,-1 1 1 0 0,0-1-1 0 0,0 1 0 0 0,-1 0 1 0 0,0 0-1 0 0,-1 1 0 0 0,0-1 1 0 0,0 1-1 0 0,-1 0 0 0 0,-1-1 1 0 0,1 1-1 0 0,-1 14 0 0 0,-2-17 3 0 0,0 0-1 0 0,0 0 0 0 0,-1 0 1 0 0,0 0-1 0 0,-1-1 0 0 0,1 1 1 0 0,-1 0-1 0 0,0-1 1 0 0,-1 0-1 0 0,0 0 0 0 0,0 0 1 0 0,0 0-1 0 0,0-1 0 0 0,-1 0 1 0 0,0 0-1 0 0,-8 7 0 0 0,-1-1 22 0 0,-2 0 0 0 0,1 0 0 0 0,-1-2 0 0 0,-35 16 0 0 0,19-12 33 0 0,-1-2 0 0 0,-1-1 0 0 0,0-2 0 0 0,-62 7 0 0 0,21-9-442 0 0,-87-4-1 0 0,149-2-237 0 0,-41-3 237 0 0,29-2-1829 0 0,4-5-3595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14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0 7777 0 0,'-2'3'4694'0'0,"-20"20"2558"0"0,-12 14-2931 0 0,32-35-4109 0 0,1 0-1 0 0,-1 1 0 0 0,1-1 1 0 0,-1 1-1 0 0,1-1 1 0 0,0 1-1 0 0,0-1 1 0 0,0 1-1 0 0,1 0 1 0 0,-1 0-1 0 0,1-1 0 0 0,-1 1 1 0 0,1 0-1 0 0,0 5 1 0 0,1-6-156 0 0,0 0 0 0 0,0 0 1 0 0,0 0-1 0 0,0-1 0 0 0,0 1 1 0 0,0 0-1 0 0,1-1 0 0 0,-1 1 0 0 0,0-1 1 0 0,1 0-1 0 0,-1 1 0 0 0,1-1 1 0 0,0 0-1 0 0,-1 0 0 0 0,1 0 1 0 0,0 0-1 0 0,0 0 0 0 0,0 0 0 0 0,0-1 1 0 0,-1 1-1 0 0,1-1 0 0 0,0 1 1 0 0,0-1-1 0 0,3 1 0 0 0,-3-1-35 0 0,0 1 1 0 0,0-1-1 0 0,1 1 1 0 0,-1-1-1 0 0,0 0 0 0 0,0 0 1 0 0,0 0-1 0 0,0 0 0 0 0,0-1 1 0 0,0 1-1 0 0,1 0 0 0 0,-1-1 1 0 0,0 1-1 0 0,0-1 0 0 0,0 0 1 0 0,0 0-1 0 0,0 0 0 0 0,-1 0 1 0 0,1 0-1 0 0,0 0 0 0 0,0 0 1 0 0,-1-1-1 0 0,1 1 0 0 0,-1-1 1 0 0,2-1-1 0 0,-2 2-67 0 0,-1 0 1 0 0,0 0-1 0 0,1 0 0 0 0,-1 0 1 0 0,0 0-1 0 0,0 0 0 0 0,0 0 1 0 0,0 0-1 0 0,0 0 0 0 0,0 0 1 0 0,0 0-1 0 0,-1 0 0 0 0,1 0 1 0 0,0 0-1 0 0,-1 0 0 0 0,1 0 1 0 0,0 0-1 0 0,-1 0 0 0 0,1 0 1 0 0,-1 0-1 0 0,1 0 0 0 0,-1 1 1 0 0,0-1-1 0 0,1 0 0 0 0,-2-1 1 0 0,-1-1-166 0 0,0 0 1 0 0,1 1 0 0 0,-1-1 0 0 0,0 1 0 0 0,0 0 0 0 0,-5-3 0 0 0,-15-3-2074 0 0,-16 2-5359 0 0,22 5 4799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47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25 76 0 0,'-1'-2'311'0'0,"-1"0"54"0"0,0 0 0 0 0,0 0 0 0 0,0 0 0 0 0,-1 1 0 0 0,1-1 0 0 0,0 1 0 0 0,-1-1 0 0 0,1 1 0 0 0,-1 0 0 0 0,1-1 0 0 0,-1 1 0 0 0,0 1 0 0 0,1-1 0 0 0,-1 0 0 0 0,0 1 0 0 0,0-1 0 0 0,0 1 0 0 0,1 0 0 0 0,-1 0 0 0 0,-6 0 0 0 0,2 3 39 0 0,0-1 0 0 0,0 1 1 0 0,1 0-1 0 0,-1 1 0 0 0,0 0 0 0 0,1 0 0 0 0,0 0 1 0 0,0 1-1 0 0,0-1 0 0 0,1 1 0 0 0,0 1 0 0 0,-1-1 1 0 0,2 1-1 0 0,-1 0 0 0 0,1 0 0 0 0,-6 11 0 0 0,-5 12 207 0 0,1 0 0 0 0,1 1 0 0 0,2 1 0 0 0,1 0 0 0 0,1 1 0 0 0,2 0 0 0 0,1 0 0 0 0,2 1 0 0 0,1-1-1 0 0,1 1 1 0 0,2 0 0 0 0,1 0 0 0 0,2-1 0 0 0,1 1 0 0 0,2-1 0 0 0,1 0 0 0 0,18 50 0 0 0,-22-73-489 0 0,1 1 1 0 0,1-1 0 0 0,0-1-1 0 0,0 1 1 0 0,1-1-1 0 0,0 0 1 0 0,0 0 0 0 0,1 0-1 0 0,0-1 1 0 0,9 7-1 0 0,-11-11-422 0 0,-1 1-1 0 0,1-1 0 0 0,1 0 0 0 0,-1-1 1 0 0,0 1-1 0 0,1-1 0 0 0,11 3 0 0 0,-13-4-506 0 0,1 0 0 0 0,0 0-1 0 0,0-1 1 0 0,0 0 0 0 0,0 0-1 0 0,0 0 1 0 0,0-1 0 0 0,0 0-1 0 0,-1 1 1 0 0,9-4-1 0 0,3-1-1932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1 157 568 0 0,'3'3'1019'0'0,"3"2"-574"0"0,0 0 0 0 0,-1 0 0 0 0,1 1-1 0 0,-1 0 1 0 0,-1 0 0 0 0,1 0-1 0 0,-1 1 1 0 0,0-1 0 0 0,4 12 0 0 0,29 74 1772 0 0,-29-69-1567 0 0,55 186 3294 0 0,15 40-169 0 0,-58-197-2960 0 0,-8-19 78 0 0,0-1-1 0 0,3 0 1 0 0,0-1-1 0 0,24 34 1 0 0,-38-63-753 0 0,0-1 0 0 0,0 0-1 0 0,0 1 1 0 0,0-1 0 0 0,0 0 0 0 0,0 0 0 0 0,0 0 0 0 0,0 0 0 0 0,0 0 0 0 0,1 0 0 0 0,-1 0 0 0 0,0 0 0 0 0,1 0 0 0 0,-1 0 0 0 0,1-1 0 0 0,-1 1 0 0 0,1-1-1 0 0,-1 1 1 0 0,1-1 0 0 0,-1 1 0 0 0,1-1 0 0 0,2 0 0 0 0,-3 0-34 0 0,1-1 1 0 0,-1 0-1 0 0,1 1 0 0 0,-1-1 1 0 0,0 0-1 0 0,1 0 0 0 0,-1 0 1 0 0,0 0-1 0 0,0 0 0 0 0,0 0 1 0 0,0 0-1 0 0,0 0 0 0 0,0 0 0 0 0,0-1 1 0 0,0 1-1 0 0,0 0 0 0 0,0-1 1 0 0,0 1-1 0 0,-1 0 0 0 0,1-1 1 0 0,-1 1-1 0 0,1-1 0 0 0,-1-1 1 0 0,19-63 810 0 0,-3-1 1 0 0,11-97-1 0 0,-12 64-423 0 0,21-205 657 0 0,-9 56-501 0 0,-21 216-632 0 0,1-1-788 0 0,-5 13-3053 0 0,0 28 2352 0 0,51 116-7869 0 0,-30-76 6371 0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42 336 0 0,'-8'-16'3716'0'0,"8"14"-3011"0"0,-1 0-1 0 0,0-1 0 0 0,0 1 0 0 0,0 1 1 0 0,0-1-1 0 0,0 0 0 0 0,0 0 1 0 0,0 0-1 0 0,-7-5 5736 0 0,-6 23-3717 0 0,9-1-1952 0 0,1 0 0 0 0,1 0 0 0 0,1 0 0 0 0,0 0 0 0 0,0 16 1 0 0,1-16-287 0 0,-1 11 37 0 0,2-1 0 0 0,2 1-1 0 0,0 0 1 0 0,1-1-1 0 0,2 0 1 0 0,0 0 0 0 0,14 37-1 0 0,-16-53-360 0 0,1-1-1 0 0,0 0 0 0 0,0 0 1 0 0,0 0-1 0 0,1-1 1 0 0,0 0-1 0 0,1 0 0 0 0,0 0 1 0 0,11 10-1 0 0,-14-14-155 0 0,1 0-1 0 0,-1-1 1 0 0,1 1-1 0 0,0-1 1 0 0,-1 0-1 0 0,1 0 1 0 0,1 0-1 0 0,-1 0 1 0 0,0-1-1 0 0,0 0 1 0 0,0 0 0 0 0,1 0-1 0 0,-1 0 1 0 0,0-1-1 0 0,1 0 1 0 0,-1 0-1 0 0,1 0 1 0 0,-1 0-1 0 0,0-1 1 0 0,1 1-1 0 0,5-3 1 0 0,2-1-531 0 0,0 0 0 0 0,0-1 0 0 0,-1 0 0 0 0,0-1 0 0 0,0-1-1 0 0,0 0 1 0 0,11-9 0 0 0,-6 2-4298 0 0,25-27 0 0 0,-26 23 1963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155 122 5597 0 0,'-27'-16'4335'0'0,"13"8"-1293"0"0,0 0 1 0 0,-23-9-1 0 0,36 17-2879 0 0,0 0 0 0 0,0 0-1 0 0,-1 0 1 0 0,1 0 0 0 0,0 0 0 0 0,0 0 0 0 0,0 0-1 0 0,0 0 1 0 0,-1 0 0 0 0,1 1 0 0 0,0-1 0 0 0,0 0-1 0 0,0 1 1 0 0,0-1 0 0 0,0 1 0 0 0,0 0-1 0 0,0-1 1 0 0,0 1 0 0 0,0 0 0 0 0,0-1 0 0 0,0 1-1 0 0,1 0 1 0 0,-1 0 0 0 0,0 0 0 0 0,0 0 0 0 0,1-1-1 0 0,-1 1 1 0 0,1 0 0 0 0,-1 0 0 0 0,0 2 0 0 0,0-2 387 0 0,9 12 419 0 0,-6-11-903 0 0,0 0 0 0 0,0-1 1 0 0,0 1-1 0 0,0-1 0 0 0,1 1 0 0 0,-1-1 1 0 0,0 0-1 0 0,1 0 0 0 0,-1 0 0 0 0,1 0 0 0 0,-1 0 1 0 0,1 0-1 0 0,0-1 0 0 0,-1 0 0 0 0,1 1 0 0 0,-1-1 1 0 0,5 0-1 0 0,46-5-60 0 0,-48 4-34 0 0,7-1-66 0 0,-1 0 0 0 0,0-1 0 0 0,17-6 0 0 0,-26 9 86 0 0,0-1 1 0 0,0 0-1 0 0,0 0 0 0 0,0 0 0 0 0,0 0 0 0 0,0 0 0 0 0,0 0 1 0 0,-1 0-1 0 0,1-1 0 0 0,0 1 0 0 0,-1-1 0 0 0,1 1 1 0 0,-1-1-1 0 0,1 1 0 0 0,-1-1 0 0 0,0 0 0 0 0,0 0 0 0 0,0 0 1 0 0,0 0-1 0 0,0 0 0 0 0,0 0 0 0 0,-1 0 0 0 0,1 0 0 0 0,-1 0 1 0 0,1-4-1 0 0,-1 4 15 0 0,0 0-1 0 0,-1 0 1 0 0,1 0 0 0 0,-1 0 0 0 0,0 0 0 0 0,1 0 0 0 0,-1 0 0 0 0,0 0 0 0 0,0 0 0 0 0,0 1-1 0 0,-1-1 1 0 0,1 0 0 0 0,0 1 0 0 0,-1-1 0 0 0,1 1 0 0 0,0-1 0 0 0,-1 1 0 0 0,0 0-1 0 0,1-1 1 0 0,-1 1 0 0 0,0 0 0 0 0,0 0 0 0 0,0 0 0 0 0,0 1 0 0 0,-3-2 0 0 0,-4-1 29 0 0,0 0 1 0 0,0 0-1 0 0,0 2 1 0 0,-10-2-1 0 0,4 1 40 0 0,0 1 0 0 0,-29 3 0 0 0,37-2-127 0 0,0 1 1 0 0,1 0-1 0 0,-1 1 1 0 0,1-1-1 0 0,0 1 1 0 0,-1 1-1 0 0,1-1 1 0 0,-11 7-1 0 0,17-9-13 0 0,-1 0 0 0 0,0 1 0 0 0,1-1 0 0 0,-1 0-1 0 0,1 1 1 0 0,-1-1 0 0 0,1 1 0 0 0,-1-1-1 0 0,1 1 1 0 0,-1-1 0 0 0,1 1 0 0 0,-1-1 0 0 0,1 1-1 0 0,0-1 1 0 0,-1 1 0 0 0,1-1 0 0 0,0 1-1 0 0,-1 0 1 0 0,1-1 0 0 0,0 1 0 0 0,0 0 0 0 0,0-1-1 0 0,0 1 1 0 0,-1 0 0 0 0,1-1 0 0 0,0 1-1 0 0,0 0 1 0 0,0-1 0 0 0,0 1 0 0 0,1 0 0 0 0,-1 0-1 0 0,1 0-79 0 0,-1 1 0 0 0,1-1 0 0 0,0 0-1 0 0,0 0 1 0 0,0 1 0 0 0,1-1 0 0 0,-1 0-1 0 0,0 0 1 0 0,0 0 0 0 0,0 0 0 0 0,1 0-1 0 0,2 1 1 0 0,5 2-1530 0 0,0 0-1 0 0,19 6 1 0 0,1-4-1229 0 0,5 0 418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1 100 0 0,'-29'14'14389'0'0,"36"2"-8037"0"0,-4-14-5933 0 0,1 0 1 0 0,-1 0 0 0 0,1 0 0 0 0,0 0 0 0 0,0-1-1 0 0,0 1 1 0 0,0-1 0 0 0,0 0 0 0 0,5 0 0 0 0,40 3 1165 0 0,-30-3-920 0 0,190 9 2273 0 0,-156-11-1668 0 0,103-12 0 0 0,-108 1-3259 0 0,-35 8 842 0 0,0 1-1 0 0,0 0 0 0 0,21-2 1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0 6197 0 0,'-17'11'3427'0'0,"11"-8"-2492"0"0,1 0 0 0 0,1 0 0 0 0,-1 0-1 0 0,0 1 1 0 0,1-1 0 0 0,-1 1 0 0 0,1 0-1 0 0,0 1 1 0 0,1-1 0 0 0,-1 1-1 0 0,1-1 1 0 0,-5 9 0 0 0,8-13-818 0 0,0 1 1 0 0,0-1-1 0 0,0 1 0 0 0,0 0 1 0 0,0-1-1 0 0,0 1 1 0 0,0 0-1 0 0,0-1 0 0 0,0 1 1 0 0,1 0-1 0 0,-1-1 0 0 0,0 1 1 0 0,0 0-1 0 0,0-1 1 0 0,1 1-1 0 0,-1-1 0 0 0,0 1 1 0 0,1-1-1 0 0,-1 1 0 0 0,0-1 1 0 0,1 1-1 0 0,-1-1 1 0 0,1 1-1 0 0,-1-1 0 0 0,1 1 1 0 0,-1-1-1 0 0,1 0 0 0 0,-1 1 1 0 0,1-1-1 0 0,-1 0 1 0 0,1 1-1 0 0,0-1 0 0 0,-1 0 1 0 0,2 1-1 0 0,22 5 1026 0 0,-22-5-863 0 0,22 2 677 0 0,0-1 1 0 0,-1-1-1 0 0,45-4 1 0 0,-2 0 292 0 0,25-2-602 0 0,-44 1-3224 0 0,2 3-8603 0 0,-38 1 7872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14 4864 0 0,'-20'-5'1943'0'0,"13"3"-1270"0"0,0 0 1 0 0,0 0 0 0 0,1 1-1 0 0,-1 0 1 0 0,0 1-1 0 0,0-1 1 0 0,0 1-1 0 0,0 1 1 0 0,-13 1 2026 0 0,24 2-1754 0 0,3 2-652 0 0,1-1 0 0 0,0 0 0 0 0,0 0 1 0 0,1 0-1 0 0,0-1 0 0 0,-1 0 0 0 0,1 0 0 0 0,10 1 1 0 0,83 18 1241 0 0,-90-21-1346 0 0,73 13 617 0 0,1-3 0 0 0,0-5 0 0 0,0-3 0 0 0,1-4 0 0 0,-1-4 0 0 0,105-17 0 0 0,-180 19-667 0 0,-1-1 1 0 0,18-6-1 0 0,-25 8-104 0 0,-1 1 0 0 0,0-1-1 0 0,1-1 1 0 0,-1 1-1 0 0,0 0 1 0 0,0-1 0 0 0,0 1-1 0 0,0-1 1 0 0,0 1-1 0 0,0-1 1 0 0,0 0 0 0 0,-1 0-1 0 0,1 0 1 0 0,-1 0-1 0 0,1 0 1 0 0,1-5 0 0 0,-2 6 43 0 0,-10-11 35 0 0,8 11-110 0 0,0 0 1 0 0,0 1-1 0 0,0-1 0 0 0,0 1 1 0 0,-1-1-1 0 0,1 1 0 0 0,0 0 1 0 0,0-1-1 0 0,0 1 0 0 0,0 0 1 0 0,-1 0-1 0 0,1 0 0 0 0,0 0 1 0 0,0 0-1 0 0,0 0 0 0 0,-1 0 1 0 0,1 0-1 0 0,0 0 0 0 0,0 1 1 0 0,-2 0-1 0 0,-25 9 18 0 0,24-8-15 0 0,-8 4-3 0 0,0 0-1 0 0,1 1 1 0 0,0 1 0 0 0,1 0 0 0 0,-1 0 0 0 0,1 1-1 0 0,1 0 1 0 0,0 1 0 0 0,0 0 0 0 0,1 0-1 0 0,0 1 1 0 0,1 0 0 0 0,0 1 0 0 0,-9 22 0 0 0,4-6 8 0 0,2 1 1 0 0,0 0 0 0 0,2 0 0 0 0,2 1 0 0 0,-5 42 0 0 0,7-20 201 0 0,3 0-1 0 0,2 0 1 0 0,2-1 0 0 0,2 1-1 0 0,3-1 1 0 0,2 0 0 0 0,30 94-1 0 0,3-45 723 0 0,-36-88-659 0 0,-19-23-331 0 0,4 8 25 0 0,1 1 0 0 0,-1-1 0 0 0,1 1 0 0 0,-1 1 0 0 0,0-1 0 0 0,1 1-1 0 0,-1 1 1 0 0,0 0 0 0 0,-11 0 0 0 0,0 0-15 0 0,-200 4-286 0 0,170 0 211 0 0,1 2 0 0 0,-75 19 0 0 0,117-24 148 0 0,1 0 0 0 0,-1 1 0 0 0,0 0 1 0 0,0 0-1 0 0,1 0 0 0 0,-1 1 0 0 0,1 0 0 0 0,0 0 0 0 0,0 1 0 0 0,0-1 0 0 0,-4 5 0 0 0,8-7 160 0 0,3 1 29 0 0,0 0-150 0 0,1 0-1 0 0,0 0 0 0 0,-1 1 1 0 0,1-1-1 0 0,0-1 1 0 0,0 1-1 0 0,0 0 1 0 0,0-1-1 0 0,1 0 0 0 0,-1 1 1 0 0,0-1-1 0 0,1-1 1 0 0,-1 1-1 0 0,1 0 1 0 0,-1-1-1 0 0,4 0 0 0 0,14 2 301 0 0,33-4-1 0 0,-27 1-246 0 0,136-7 91 0 0,120 0-2909 0 0,-197 19-3624 0 0,-43-4 2435 0 0,-5-2 472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55 569 9317 0 0,'-2'1'6722'0'0,"-10"-1"-1812"0"0,10-2-4466 0 0,-1 0 0 0 0,0 0 0 0 0,1-1 0 0 0,0 1 0 0 0,-1-1 0 0 0,1 1 0 0 0,0-1 0 0 0,0 0 1 0 0,1 1-1 0 0,-1-1 0 0 0,0 0 0 0 0,-1-6 0 0 0,0 1-117 0 0,1 1 1 0 0,1-1-1 0 0,-1 1 1 0 0,1-1-1 0 0,0-10 1 0 0,1-4-54 0 0,2 1 1 0 0,0-1 0 0 0,6-26-1 0 0,-1 14 5 0 0,2 1 0 0 0,0 0 1 0 0,20-42-1 0 0,-22 61-173 0 0,0 1 1 0 0,0-1 0 0 0,1 1-1 0 0,1 1 1 0 0,0 0 0 0 0,1 0-1 0 0,0 0 1 0 0,1 1 0 0 0,0 1-1 0 0,15-11 1 0 0,-16 15-56 0 0,-1 1 0 0 0,1-1 0 0 0,0 2-1 0 0,0 0 1 0 0,0 0 0 0 0,1 0 0 0 0,19-2 0 0 0,-24 4-31 0 0,1 1 1 0 0,0 1-1 0 0,-1-1 0 0 0,1 1 1 0 0,0 1-1 0 0,0-1 0 0 0,0 1 1 0 0,-1 0-1 0 0,1 1 1 0 0,-1-1-1 0 0,1 1 0 0 0,-1 1 1 0 0,12 5-1 0 0,-15-7-26 0 0,-1 1-1 0 0,0-1 1 0 0,1 1 0 0 0,-1 0-1 0 0,0 0 1 0 0,0 0-1 0 0,0 0 1 0 0,0 0 0 0 0,0 0-1 0 0,-1 1 1 0 0,1-1 0 0 0,-1 1-1 0 0,1-1 1 0 0,-1 1 0 0 0,0-1-1 0 0,0 1 1 0 0,0 0-1 0 0,0 0 1 0 0,-1-1 0 0 0,1 1-1 0 0,-1 0 1 0 0,0 0 0 0 0,0 0-1 0 0,0 0 1 0 0,0-1 0 0 0,0 1-1 0 0,0 0 1 0 0,-1 0-1 0 0,1 0 1 0 0,-1 0 0 0 0,0-1-1 0 0,0 1 1 0 0,-1 2 0 0 0,-2 4-17 0 0,0-1 0 0 0,0 0 1 0 0,-1 0-1 0 0,0-1 0 0 0,0 0 1 0 0,-1 1-1 0 0,1-2 1 0 0,-2 1-1 0 0,-11 9 0 0 0,2-3 18 0 0,-2-1 0 0 0,0 0 0 0 0,0-2 0 0 0,-1 0 0 0 0,-1-1 0 0 0,1 0 0 0 0,-1-2-1 0 0,-21 5 1 0 0,80-6-96 0 0,-1 1 86 0 0,-22-5 10 0 0,190 32-28 0 0,-171-26 27 0 0,0 1 1 0 0,0 2 0 0 0,60 28-1 0 0,-86-34 4 0 0,1 0-1 0 0,-1 1 1 0 0,0 0-1 0 0,0 0 1 0 0,12 12-1 0 0,-19-16 5 0 0,-1 0 0 0 0,1 0 0 0 0,0 0-1 0 0,0 0 1 0 0,-1 0 0 0 0,1 0 0 0 0,-1 1-1 0 0,0-1 1 0 0,0 0 0 0 0,0 1 0 0 0,0-1-1 0 0,0 1 1 0 0,0-1 0 0 0,-1 1 0 0 0,1 0-1 0 0,-1-1 1 0 0,1 1 0 0 0,-1 0 0 0 0,0-1-1 0 0,0 1 1 0 0,0 0 0 0 0,-1-1 0 0 0,1 1-1 0 0,-1-1 1 0 0,1 1 0 0 0,-1 0 0 0 0,0-1 0 0 0,-2 4-1 0 0,-1 1 19 0 0,-1 1 1 0 0,0-1-1 0 0,-1 0 0 0 0,1 0 0 0 0,-2-1 0 0 0,1 0 1 0 0,-1 0-1 0 0,1 0 0 0 0,-2-1 0 0 0,1 0 0 0 0,-11 6 0 0 0,-10 3 97 0 0,-54 19 0 0 0,42-20-93 0 0,0-2 0 0 0,-1-1 0 0 0,-55 4-1 0 0,-127 2 33 0 0,181-14-54 0 0,34-2-154 0 0,1 0-1 0 0,-1 0 1 0 0,0-1-1 0 0,0 0 1 0 0,1 0-1 0 0,-12-4 1 0 0,18 5-550 0 0,5-3-882 0 0,14-6-3 0 0,-1 1 1 0 0,1 0-1 0 0,1 1 0 0 0,-1 2 1 0 0,24-5-1 0 0,-23 5 471 0 0,38-10-2101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68 92 0 0,'-11'-1'6627'0'0,"10"2"-6194"0"0,0 0-1 0 0,0-1 0 0 0,0 1 1 0 0,0 0-1 0 0,0 0 0 0 0,0 0 0 0 0,0 0 1 0 0,0 0-1 0 0,0 0 0 0 0,0 0 1 0 0,0 0-1 0 0,1 0 0 0 0,-1 0 1 0 0,1 0-1 0 0,-1 1 0 0 0,1-1 1 0 0,-1 0-1 0 0,1 0 0 0 0,0 1 1 0 0,-1-1-1 0 0,1 0 0 0 0,0 1 1 0 0,0 1-1 0 0,0-1-87 0 0,0 0 1 0 0,1 0-1 0 0,-1 0 0 0 0,1 0 1 0 0,-1 0-1 0 0,1-1 1 0 0,0 1-1 0 0,0 0 0 0 0,0 0 1 0 0,0 0-1 0 0,0-1 1 0 0,0 1-1 0 0,0-1 1 0 0,0 1-1 0 0,1-1 0 0 0,-1 1 1 0 0,3 1-1 0 0,0 0 61 0 0,0 0 0 0 0,0 0 0 0 0,0-1-1 0 0,1 0 1 0 0,-1 0 0 0 0,1 0 0 0 0,-1 0 0 0 0,9 1 0 0 0,-11-3-281 0 0,0 1 1 0 0,0-1-1 0 0,0 0 1 0 0,0 1-1 0 0,0-1 1 0 0,0 0-1 0 0,0 0 1 0 0,0-1-1 0 0,1 1 0 0 0,-1 0 1 0 0,0-1-1 0 0,0 1 1 0 0,0-1-1 0 0,0 1 1 0 0,0-1-1 0 0,0 0 1 0 0,-1 0-1 0 0,1 0 1 0 0,0 0-1 0 0,0-1 1 0 0,2-1-1 0 0,-3 2-94 0 0,0-1-1 0 0,-1 1 0 0 0,1 0 0 0 0,0-1 1 0 0,-1 1-1 0 0,1-1 0 0 0,-1 1 0 0 0,0-1 0 0 0,1 1 1 0 0,-1-1-1 0 0,0 1 0 0 0,0-1 0 0 0,0 1 1 0 0,0-1-1 0 0,0 1 0 0 0,0-1 0 0 0,0 1 0 0 0,-1-1 1 0 0,1 1-1 0 0,-1-1 0 0 0,1 1 0 0 0,-1-1 0 0 0,1 1 1 0 0,-1 0-1 0 0,0-1 0 0 0,0 1 0 0 0,1 0 1 0 0,-1 0-1 0 0,-2-2 0 0 0,-2-3-96 0 0,1 0 0 0 0,-1 1 0 0 0,0-1 1 0 0,-9-6-1 0 0,-2 1-588 0 0,-1 0 0 0 0,-21-9 1 0 0,6 3-6671 0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1009 9089 0 0,'-1'-4'17802'0'0,"-6"-11"-12200"0"0,-12-27-8101 0 0,14 27 4574 0 0,-10-34-1998 0 0,2-1 0 0 0,3 0 1 0 0,1 0-1 0 0,3-1 0 0 0,1-84 0 0 0,6 102-53 0 0,2 0-1 0 0,1 0 1 0 0,2 0-1 0 0,1 0 1 0 0,1 1-1 0 0,2 0 1 0 0,1 1-1 0 0,2 0 1 0 0,27-49-1 0 0,-31 66-23 0 0,0 0 0 0 0,1 1 0 0 0,0 0 0 0 0,1 1 0 0 0,1 0 0 0 0,0 1 0 0 0,0 0 0 0 0,1 1 0 0 0,1 0 0 0 0,-1 1 0 0 0,2 1 0 0 0,25-12 0 0 0,-30 16 0 0 0,0 1 0 0 0,0-1 0 0 0,0 2 0 0 0,0 0 0 0 0,1 0 0 0 0,-1 1 0 0 0,1 0 0 0 0,0 0 0 0 0,-1 1 0 0 0,1 1 0 0 0,-1 0 0 0 0,1 1 0 0 0,-1-1 0 0 0,1 2 0 0 0,-1 0 0 0 0,0 0 0 0 0,0 1 0 0 0,0 0 0 0 0,-1 0 0 0 0,15 10 0 0 0,-14-7-8 0 0,-1 0 1 0 0,0 1-1 0 0,0 0 1 0 0,0 0-1 0 0,-1 1 1 0 0,-1 0-1 0 0,0 0 0 0 0,0 1 1 0 0,0 0-1 0 0,5 13 1 0 0,-8-14 0 0 0,0-1-1 0 0,-1 1 1 0 0,0 1 0 0 0,0-1 0 0 0,-1 0 0 0 0,0 1 0 0 0,-1-1 0 0 0,0 1 0 0 0,0 0 0 0 0,-1-1 0 0 0,0 1 0 0 0,-1 0-1 0 0,-2 12 1 0 0,-3-2 13 0 0,0 0 0 0 0,-2-1 0 0 0,0 0 0 0 0,-1 0 0 0 0,0 0 0 0 0,-2-1 0 0 0,0-1 0 0 0,-1 0 0 0 0,-1 0 0 0 0,-1-1 0 0 0,-28 26 0 0 0,-14 6 47 0 0,-125 82 1 0 0,139-102-50 0 0,40-27-4 0 0,-1 1 0 0 0,1-1 0 0 0,0 1 0 0 0,0-1 0 0 0,0 1 0 0 0,0 0 0 0 0,0 0 0 0 0,1 0 0 0 0,-1 0 0 0 0,1 0 0 0 0,-1 0 0 0 0,1 1 0 0 0,0-1 0 0 0,-2 5 0 0 0,3-6 0 0 0,0 1 0 0 0,0 0 0 0 0,0 0 0 0 0,0 0 0 0 0,0 0 0 0 0,0 0 0 0 0,1 0 0 0 0,-1 0 0 0 0,1 0 0 0 0,-1 0 0 0 0,1 0 0 0 0,0 0 0 0 0,0 0 0 0 0,0-1 0 0 0,0 1 0 0 0,0 0 0 0 0,0-1 0 0 0,0 1 0 0 0,0-1 0 0 0,4 3 0 0 0,19 19 0 0 0,1-2 0 0 0,1-1 0 0 0,1 0 0 0 0,46 23 0 0 0,-42-24 0 0 0,19 11 0 0 0,1-3 0 0 0,99 38 0 0 0,-144-63-1418 0 0,0 0-1 0 0,0-1 1 0 0,0 0-1 0 0,0-1 1 0 0,0 1-1 0 0,0-1 1 0 0,1 0-1 0 0,10-2 1 0 0,-4 0-2009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39 433 676 0 0,'-1'1'495'0'0,"1"0"1"0"0,-1-1-1 0 0,0 1 1 0 0,0 0-1 0 0,1-1 1 0 0,-1 1-1 0 0,0-1 0 0 0,0 1 1 0 0,0-1-1 0 0,1 1 1 0 0,-1-1-1 0 0,0 0 1 0 0,0 1-1 0 0,0-1 0 0 0,0 0 1 0 0,0 1-1 0 0,0-1 1 0 0,0 0-1 0 0,0 0 1 0 0,0 0-1 0 0,0 0 0 0 0,0 0 1 0 0,0 0-1 0 0,0 0 1 0 0,0-1-1 0 0,0 1 0 0 0,-1-1 1 0 0,1 1-150 0 0,0-1 1 0 0,0 0-1 0 0,0 0 0 0 0,0 0 0 0 0,0 0 1 0 0,0 0-1 0 0,1 0 0 0 0,-1 0 1 0 0,0 0-1 0 0,1 0 0 0 0,-1 0 0 0 0,1 0 1 0 0,-1 0-1 0 0,1-1 0 0 0,-1 1 1 0 0,1 0-1 0 0,0 0 0 0 0,0 0 1 0 0,-1-1-1 0 0,1 1 0 0 0,0 0 0 0 0,0 0 1 0 0,0-1-1 0 0,0 1 0 0 0,1 0 1 0 0,-1 0-1 0 0,1-2 0 0 0,3-20 109 0 0,1-1 0 0 0,1 1 0 0 0,1 0-1 0 0,1 1 1 0 0,1 0 0 0 0,1 0 0 0 0,2 1 0 0 0,-1 0-1 0 0,30-37 1 0 0,-31 45-206 0 0,0 1-1 0 0,1-1 0 0 0,1 2 1 0 0,0 0-1 0 0,1 0 1 0 0,-1 2-1 0 0,2-1 1 0 0,0 1-1 0 0,0 1 0 0 0,0 1 1 0 0,1 0-1 0 0,0 1 1 0 0,1 0-1 0 0,-1 1 1 0 0,29-5-1 0 0,-35 10-248 0 0,-1-1 0 0 0,1 2 0 0 0,-1-1 0 0 0,1 1 0 0 0,-1 0 0 0 0,1 1 0 0 0,-1 0 0 0 0,0 0 0 0 0,0 0 0 0 0,0 1 0 0 0,8 5 0 0 0,-13-7 0 0 0,-1 0 0 0 0,1 1 0 0 0,-1-1 0 0 0,1 1 0 0 0,-1-1 0 0 0,0 1 0 0 0,0 0 0 0 0,0 0 0 0 0,0 0 0 0 0,0 0 0 0 0,0 0 0 0 0,0 0 0 0 0,-1 1 0 0 0,1-1 0 0 0,-1 0 0 0 0,1 1 0 0 0,-1 0 0 0 0,0-1 0 0 0,0 1 0 0 0,0 0 0 0 0,-1-1 0 0 0,1 1 0 0 0,-1 0 0 0 0,1 0 0 0 0,-1 0 0 0 0,0-1 0 0 0,0 1 0 0 0,0 0 0 0 0,-1 0 0 0 0,1 0 0 0 0,-1-1 0 0 0,1 1 0 0 0,-1 0 0 0 0,0 0 0 0 0,0-1 0 0 0,-2 4 0 0 0,0 0 0 0 0,0 0 0 0 0,-1 0 0 0 0,1 0 0 0 0,-2 0 0 0 0,1-1 0 0 0,0 0 0 0 0,-11 9 0 0 0,-41 27 0 0 0,39-30 0 0 0,-24 19 0 0 0,40-29-15 0 0,0 0 1 0 0,0 0-1 0 0,0 0 1 0 0,0-1-1 0 0,1 1 0 0 0,-1 1 1 0 0,0-1-1 0 0,0 0 1 0 0,0 0-1 0 0,1 0 0 0 0,-1 0 1 0 0,1 0-1 0 0,-1 1 0 0 0,1-1 1 0 0,-1 0-1 0 0,1 0 1 0 0,0 1-1 0 0,0-1 0 0 0,0 0 1 0 0,-1 1-1 0 0,1-1 1 0 0,0 0-1 0 0,0 1 0 0 0,1-1 1 0 0,-1 0-1 0 0,0 1 1 0 0,0-1-1 0 0,1 0 0 0 0,-1 0 1 0 0,1 1-1 0 0,-1-1 1 0 0,1 0-1 0 0,-1 0 0 0 0,1 0 1 0 0,0 0-1 0 0,0 1 0 0 0,-1-1 1 0 0,3 1-1 0 0,24 22-481 0 0,-7-11 305 0 0,-18-12 181 0 0,165 94-355 0 0,-98-58 537 0 0,0 3 0 0 0,78 62 0 0 0,-141-98-107 0 0,-1 1 0 0 0,0 0 1 0 0,0 0-1 0 0,0 0 0 0 0,-1 1 0 0 0,1-1 0 0 0,-1 1 1 0 0,5 12-1 0 0,-8-16-48 0 0,0 0 0 0 0,0 0 0 0 0,-1 0 0 0 0,1 0 0 0 0,-1 0 0 0 0,1 0 0 0 0,-1 1 0 0 0,0-1 1 0 0,0 0-1 0 0,0 0 0 0 0,0 0 0 0 0,0 1 0 0 0,0-1 0 0 0,-1 0 0 0 0,1 0 0 0 0,-1 0 0 0 0,1 0 0 0 0,-1 0 0 0 0,0 1 0 0 0,0-1 0 0 0,0 0 0 0 0,0-1 0 0 0,0 1 1 0 0,-1 0-1 0 0,1 0 0 0 0,0 0 0 0 0,-1-1 0 0 0,1 1 0 0 0,-1-1 0 0 0,-2 3 0 0 0,-2 0-17 0 0,0-1 0 0 0,0 1 0 0 0,0-1 0 0 0,-1 0 0 0 0,1-1 0 0 0,-1 1 0 0 0,1-1 0 0 0,-1 0 0 0 0,-8 0 0 0 0,-11 2 0 0 0,-27 0 0 0 0,40-4 0 0 0,-39 1 8 0 0,0-2 0 0 0,-95-15 1 0 0,-100-36-133 0 0,235 47 627 0 0,6 1-2755 0 0,36-5-12886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48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0 808 0 0,'0'0'5064'0'0,"0"6"-3143"0"0,1 34 1127 0 0,2-1 1 0 0,13 64-1 0 0,0-3-741 0 0,10 302 3613 0 0,-23-320-5085 0 0,-3 127 980 0 0,-3-21-355 0 0,1 28-456 0 0,2-201-1398 0 0,0-12 58 0 0,-1 0 0 0 0,1 0-1 0 0,1 1 1 0 0,-1-1 0 0 0,0 0 0 0 0,1 0 0 0 0,-1 1 0 0 0,1-1 0 0 0,2 5 0 0 0,3-29-12555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1 165 5461 0 0,'8'-60'5767'0'0,"-6"40"-3605"0"0,0 0 1 0 0,2 1 0 0 0,7-26 761 0 0,-11 45-2881 0 0,0 0 0 0 0,0 0 1 0 0,0 0-1 0 0,0 1 0 0 0,0-1 0 0 0,0 0 1 0 0,0 0-1 0 0,0 0 0 0 0,0 0 0 0 0,0 0 1 0 0,0 1-1 0 0,0-1 0 0 0,0 0 0 0 0,0 0 1 0 0,0 0-1 0 0,0 0 0 0 0,0 1 0 0 0,0-1 1 0 0,0 0-1 0 0,0 0 0 0 0,0 0 0 0 0,0 0 1 0 0,1 0-1 0 0,-1 0 0 0 0,0 1 0 0 0,0-1 1 0 0,0 0-1 0 0,0 0 0 0 0,0 0 0 0 0,0 0 1 0 0,0 0-1 0 0,1 0 0 0 0,-1 0 0 0 0,0 0 1 0 0,0 0-1 0 0,0 0 0 0 0,0 0 0 0 0,0 1 1 0 0,1-1-1 0 0,-1 0 0 0 0,0 0 0 0 0,0 0 1 0 0,0 0-1 0 0,0 0 0 0 0,1 0 0 0 0,-1 0 1 0 0,0 0-1 0 0,0 0 0 0 0,0 0 0 0 0,0-1 1 0 0,0 1-1 0 0,1 0 0 0 0,-1 0 0 0 0,0 0 1 0 0,0 0-1 0 0,0 0 0 0 0,0 0 0 0 0,0 0 1 0 0,1 0-1 0 0,-1 0 0 0 0,0 0 0 0 0,0 0 1 0 0,0-1-1 0 0,0 1 0 0 0,0 0 0 0 0,0 0 1 0 0,0 0-1 0 0,1 0 0 0 0,10 138 3653 0 0,-3-14-2139 0 0,-1-63-1126 0 0,-4-21-248 0 0,2 0-1 0 0,2 0 1 0 0,16 53-1 0 0,-23-91-362 0 0,1-1-1 0 0,-1 1 1 0 0,1 0-1 0 0,0-1 1 0 0,0 1-1 0 0,0-1 1 0 0,0 1-1 0 0,0-1 1 0 0,0 1-1 0 0,0-1 1 0 0,0 0 0 0 0,3 2-1 0 0,6 0-7386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4 7381 0 0,'-9'-1'2231'0'0,"-31"-1"4708"0"0,37 2-6386 0 0,1 0 1 0 0,-1 0 0 0 0,1 0-1 0 0,-1 0 1 0 0,1 0-1 0 0,-1 1 1 0 0,1-1 0 0 0,-1 1-1 0 0,1 0 1 0 0,-1 0-1 0 0,-3 2 2427 0 0,9-1-1997 0 0,13 2-461 0 0,1 0 1 0 0,-1-2-1 0 0,1 0 0 0 0,-1 0 0 0 0,1-2 1 0 0,24-1-1 0 0,-6 0 43 0 0,14 2 178 0 0,88-2 537 0 0,-46-3-3656 0 0,-75 2 1144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0 255 680 0 0,'0'-3'236'0'0,"0"-1"-1"0"0,1 1 1 0 0,-1 0-1 0 0,1 0 1 0 0,-1 0 0 0 0,1 0-1 0 0,0 0 1 0 0,0 0-1 0 0,1 0 1 0 0,-1 0-1 0 0,1 0 1 0 0,-1 0 0 0 0,1 0-1 0 0,0 1 1 0 0,0-1-1 0 0,0 1 1 0 0,0-1-1 0 0,0 1 1 0 0,1 0 0 0 0,-1 0-1 0 0,1 0 1 0 0,-1 0-1 0 0,1 1 1 0 0,0-1 0 0 0,0 1-1 0 0,0-1 1 0 0,0 1-1 0 0,0 0 1 0 0,0 0-1 0 0,0 0 1 0 0,0 0 0 0 0,0 1-1 0 0,0 0 1 0 0,1-1-1 0 0,-1 1 1 0 0,5 1-1 0 0,4-1 200 0 0,-1 2 0 0 0,0-1-1 0 0,0 2 1 0 0,0 0-1 0 0,-1 0 1 0 0,1 0-1 0 0,0 2 1 0 0,-1-1-1 0 0,15 10 1 0 0,-2 2 114 0 0,0 1-1 0 0,-1 1 1 0 0,0 1 0 0 0,23 28 0 0 0,-8-6 307 0 0,-3 1 1 0 0,-2 2 0 0 0,-1 1 0 0 0,-2 2 0 0 0,35 80 0 0 0,83 263 5272 0 0,-146-386-6054 0 0,2 5 219 0 0,1 0 0 0 0,-1 0-1 0 0,7 10 1 0 0,-9-18-218 0 0,-1 1-1 0 0,1-1 0 0 0,0 1 0 0 0,1-1 1 0 0,-1 1-1 0 0,0-1 0 0 0,0 0 0 0 0,1 1 0 0 0,-1-1 1 0 0,1 0-1 0 0,-1 0 0 0 0,1 0 0 0 0,-1 0 1 0 0,1 0-1 0 0,0 0 0 0 0,-1-1 0 0 0,1 1 1 0 0,0-1-1 0 0,-1 1 0 0 0,1-1 0 0 0,0 1 1 0 0,2-1-1 0 0,4-3 294 0 0,1-3-258 0 0,0 0 0 0 0,-1-1 1 0 0,1 0-1 0 0,-1-1 1 0 0,-1 1-1 0 0,0-1 1 0 0,0-1-1 0 0,0 0 0 0 0,-1 0 1 0 0,-1 0-1 0 0,1 0 1 0 0,6-19-1 0 0,5-14-16 0 0,18-73 0 0 0,-32 104-80 0 0,11-48-10 0 0,9-85 0 0 0,-8-49-7 0 0,-17-210 2 0 0,2 399-81 0 0,0-1-1 0 0,0 1 1 0 0,0-1-1 0 0,0 1 1 0 0,1-1-1 0 0,-1 1 1 0 0,1 0-1 0 0,0-1 1 0 0,2-4-1 0 0,-2 8 18 0 0,0 1-1 0 0,-1 0 0 0 0,1-1 0 0 0,-1 1 1 0 0,1 0-1 0 0,0 0 0 0 0,-1-1 1 0 0,1 1-1 0 0,0 0 0 0 0,0 0 0 0 0,-1 0 1 0 0,1 0-1 0 0,0 0 0 0 0,-1 0 0 0 0,1 0 1 0 0,0 0-1 0 0,-1 0 0 0 0,1 0 1 0 0,0 1-1 0 0,1-1 0 0 0,-2 0-77 0 0,10 2-361 0 0,-1 0 1 0 0,1 1 0 0 0,-1 0-1 0 0,0 0 1 0 0,0 1 0 0 0,13 7-1 0 0,49 35-4882 0 0,-43-26 2850 0 0,18 11-726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110 402 10433 0 0,'-7'5'1984'0'0,"0"0"0"0"0,0-1-1 0 0,-1 0 1 0 0,1 0 0 0 0,-16 5 0 0 0,22-9-1872 0 0,-1 1 0 0 0,1-1 0 0 0,0 1 0 0 0,-1-1 0 0 0,1 0 0 0 0,-1 0 0 0 0,1 0 0 0 0,0 1 0 0 0,-1-1 0 0 0,1 0 0 0 0,-1-1 0 0 0,1 1 0 0 0,-1 0 0 0 0,1 0 0 0 0,0-1 0 0 0,-1 1 0 0 0,1-1 0 0 0,0 1 0 0 0,-1-1 0 0 0,1 1 0 0 0,0-1 0 0 0,0 0 0 0 0,-1 0 0 0 0,1 1 0 0 0,0-1 0 0 0,0 0 0 0 0,0 0 0 0 0,0 0 0 0 0,0 0 0 0 0,0 0 0 0 0,1-1 0 0 0,-1 1 0 0 0,0 0 0 0 0,0 0 0 0 0,1-1 0 0 0,-1 1 0 0 0,1 0 0 0 0,-1-1 0 0 0,1 1 0 0 0,0 0 0 0 0,-1-1 0 0 0,1 1 0 0 0,0-2 0 0 0,-2-13 110 0 0,1 1 0 0 0,1-1 1 0 0,0 1-1 0 0,1-1 0 0 0,1 1 0 0 0,0 0 1 0 0,7-23-1 0 0,-1 11-32 0 0,1 1-1 0 0,1 0 1 0 0,17-30 0 0 0,-21 45-84 0 0,0 0-1 0 0,1 0 1 0 0,0 1 0 0 0,0 0 0 0 0,1 0 0 0 0,0 1 0 0 0,20-16-1 0 0,-24 22-62 0 0,1 0 0 0 0,-1 0 0 0 0,1 0 0 0 0,0 1 0 0 0,0 0 0 0 0,0 0 0 0 0,0 0 0 0 0,0 1 0 0 0,0-1 0 0 0,0 1 0 0 0,1 0 0 0 0,-1 1 0 0 0,1 0 0 0 0,-1-1 0 0 0,0 2 0 0 0,1-1 0 0 0,-1 0 0 0 0,0 1 0 0 0,1 0 0 0 0,8 3 0 0 0,-6-1-2 0 0,-1 0 0 0 0,0 0 0 0 0,0 0 0 0 0,0 1 0 0 0,0 0 0 0 0,0 0 0 0 0,-1 1 0 0 0,0 0 0 0 0,0 0 0 0 0,0 0 0 0 0,-1 1 0 0 0,1 0 0 0 0,-1 0 0 0 0,-1 0 1 0 0,8 13-1 0 0,-9-14-32 0 0,-1 1 0 0 0,1 0 0 0 0,-1-1 0 0 0,-1 1 0 0 0,1 0 0 0 0,-1 0 0 0 0,0 1 0 0 0,0-1 0 0 0,-1 0 0 0 0,1 0 0 0 0,-1 0 0 0 0,-1 0 0 0 0,1 0 0 0 0,-1 1 1 0 0,0-1-1 0 0,-1 0 0 0 0,1 0 0 0 0,-1-1 0 0 0,-1 1 0 0 0,-4 10 0 0 0,0-4-18 0 0,-1 0 1 0 0,-1-1-1 0 0,0 0 1 0 0,0 0-1 0 0,-1-1 0 0 0,0-1 1 0 0,-1 1-1 0 0,0-1 0 0 0,-16 9 1 0 0,10-7-44 0 0,0-2 1 0 0,0 0-1 0 0,-1 0 1 0 0,0-2-1 0 0,-1-1 1 0 0,-27 7-1 0 0,46-13 47 0 0,0 0 0 0 0,0 0-1 0 0,0 0 1 0 0,-1 0-1 0 0,1-1 1 0 0,0 1 0 0 0,0 0-1 0 0,0 0 1 0 0,0 0 0 0 0,-1 0-1 0 0,1 0 1 0 0,0 0 0 0 0,0 0-1 0 0,0 0 1 0 0,0 0 0 0 0,-1 0-1 0 0,1 0 1 0 0,0 0-1 0 0,0 0 1 0 0,0 0 0 0 0,0 1-1 0 0,0-1 1 0 0,-1 0 0 0 0,1 0-1 0 0,0 0 1 0 0,0 0 0 0 0,0 0-1 0 0,0 0 1 0 0,0 0 0 0 0,-1 0-1 0 0,1 0 1 0 0,0 1-1 0 0,0-1 1 0 0,0 0 0 0 0,0 0-1 0 0,0 0 1 0 0,0 0 0 0 0,0 0-1 0 0,0 0 1 0 0,0 1 0 0 0,-1-1-1 0 0,1 0 1 0 0,0 0 0 0 0,0 0-1 0 0,0 0 1 0 0,0 1-1 0 0,0-1 1 0 0,0 0 0 0 0,0 0-1 0 0,0 0 1 0 0,0 0 0 0 0,0 1-1 0 0,13 3-102 0 0,32 5 93 0 0,-30-7-30 0 0,44 9 24 0 0,81 27-1 0 0,-108-27 43 0 0,-1 1 0 0 0,0 2 0 0 0,-1 1 0 0 0,33 22 0 0 0,-57-33-9 0 0,0 0 0 0 0,-1 0 0 0 0,0 1 0 0 0,0 0 0 0 0,0 0 0 0 0,0 0 0 0 0,6 9 0 0 0,-10-12-6 0 0,0-1 1 0 0,0 1-1 0 0,0 0 1 0 0,-1 0 0 0 0,1 0-1 0 0,0 0 1 0 0,-1 0-1 0 0,1 0 1 0 0,-1 0-1 0 0,0 0 1 0 0,1 0-1 0 0,-1 0 1 0 0,0 0-1 0 0,0 0 1 0 0,-1 0-1 0 0,1 0 1 0 0,0 0-1 0 0,-1 0 1 0 0,1 0-1 0 0,-1 0 1 0 0,1 0-1 0 0,-1 0 1 0 0,0 0-1 0 0,0 0 1 0 0,0-1-1 0 0,0 1 1 0 0,0 0 0 0 0,0 0-1 0 0,-2 1 1 0 0,-4 4 14 0 0,-1 0 1 0 0,1-1 0 0 0,-1 0 0 0 0,0 0 0 0 0,-1-1-1 0 0,1 0 1 0 0,-1 0 0 0 0,0-1 0 0 0,0 0 0 0 0,-1-1-1 0 0,-14 4 1 0 0,-11 1 33 0 0,-65 7 1 0 0,65-14-357 0 0,-1 0 0 0 0,0-2 0 0 0,1-2-1 0 0,-1-2 1 0 0,-60-15 0 0 0,88 19-108 0 0,1-1 0 0 0,-1 0-1 0 0,0-1 1 0 0,1 1 0 0 0,0-2-1 0 0,0 1 1 0 0,-12-8-1 0 0,14 3-1580 0 0,26-9-9137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35 112 0 0,'0'-1'287'0'0,"0"-1"0"0"0,0 1 0 0 0,0-1 0 0 0,0 1 0 0 0,0-1 1 0 0,-1 1-1 0 0,1-1 0 0 0,-1 1 0 0 0,1-1 0 0 0,-1 1 0 0 0,1-1 0 0 0,-1 1 0 0 0,0 0 0 0 0,0-1 0 0 0,0 1 0 0 0,0 0 1 0 0,0 0-1 0 0,0-1 0 0 0,0 1 0 0 0,0 0 0 0 0,0 0 0 0 0,0 0 0 0 0,-1 0 0 0 0,-1-1 0 0 0,1 1 1062 0 0,-15 8 1426 0 0,11-2-2135 0 0,0 0 0 0 0,1 1 0 0 0,0-1-1 0 0,0 1 1 0 0,0 0 0 0 0,1 0 0 0 0,-5 10 0 0 0,5-11-274 0 0,-5 10 549 0 0,0 1 1 0 0,1 0-1 0 0,1 0 0 0 0,1 1 0 0 0,0 0 0 0 0,-4 19 1 0 0,8-28-599 0 0,1 0 0 0 0,-1 0 0 0 0,2 0 1 0 0,-1 0-1 0 0,1 1 0 0 0,0-1 0 0 0,1 0 1 0 0,0 0-1 0 0,0 0 0 0 0,1 0 0 0 0,0 0 1 0 0,0 0-1 0 0,1 0 0 0 0,0-1 0 0 0,5 11 1 0 0,-3-11-117 0 0,0 0 0 0 0,0 0 1 0 0,1 0-1 0 0,0-1 0 0 0,0 1 1 0 0,1-2-1 0 0,-1 1 0 0 0,1-1 1 0 0,0 0-1 0 0,1 0 0 0 0,14 7 1 0 0,-10-8-42 0 0,-1 0-1 0 0,1 0 1 0 0,0-1 0 0 0,0-1 0 0 0,0 0 0 0 0,0-1 0 0 0,23 1 0 0 0,-15-3-452 0 0,-1-1 0 0 0,1-1 1 0 0,-1 0-1 0 0,27-8 0 0 0,-25 4-1158 0 0,-1-1 1 0 0,0 0-1 0 0,28-17 0 0 0,-34 15-5717 0 0,-10 6 4141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67 10429 0 0,'-38'1'5827'0'0,"25"1"-4445"0"0,1-2-1 0 0,-1 1 1 0 0,1-2-1 0 0,-1 0 1 0 0,1 0-1 0 0,-1-1 1 0 0,-13-5-1 0 0,26 7-1309 0 0,0 0 0 0 0,0 0 0 0 0,-1-1 0 0 0,1 1 0 0 0,0 0 0 0 0,0 0 0 0 0,0-1 0 0 0,0 1 0 0 0,0 0 0 0 0,0-1 0 0 0,0 1 0 0 0,0 0 0 0 0,0-1 0 0 0,0 1-1 0 0,0 0 1 0 0,0 0 0 0 0,0-1 0 0 0,0 1 0 0 0,1 0 0 0 0,-1-1 0 0 0,0 1 0 0 0,0 0 0 0 0,0 0 0 0 0,0-1 0 0 0,0 1 0 0 0,1 0 0 0 0,-1 0 0 0 0,0 0 0 0 0,0-1-1 0 0,0 1 1 0 0,1 0 0 0 0,-1 0 0 0 0,0 0 0 0 0,0-1 0 0 0,1 1 0 0 0,-1 0 0 0 0,0 0 0 0 0,0 0 0 0 0,1 0 0 0 0,-1 0 0 0 0,1 0 0 0 0,10-9-39 0 0,-1 5 123 0 0,-1 1 1 0 0,0 0 0 0 0,1 0-1 0 0,-1 1 1 0 0,1 1-1 0 0,18-2 1 0 0,-12 2-66 0 0,70-5-604 0 0,-10 2-3578 0 0,-26-3-5107 0 0,-35 3 6155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140 116 116 0 0,'-39'-9'1337'0'0,"25"7"273"0"0,1-1 0 0 0,0-1 0 0 0,-1 0 0 0 0,2-1 1 0 0,-17-7-1 0 0,29 12-1471 0 0,0 0 0 0 0,-1 0 1 0 0,1 0-1 0 0,0 0 0 0 0,0-1 1 0 0,-1 1-1 0 0,1 0 0 0 0,0 0 1 0 0,0 0-1 0 0,-1-1 0 0 0,1 1 1 0 0,0 0-1 0 0,0 0 0 0 0,-1 0 0 0 0,1-1 1 0 0,0 1-1 0 0,0 0 0 0 0,0-1 1 0 0,0 1-1 0 0,-1 0 0 0 0,1 0 1 0 0,0-1-1 0 0,0 1 0 0 0,0 0 1 0 0,0-1-1 0 0,0 1 0 0 0,0 0 1 0 0,0-1-1 0 0,0 1 0 0 0,0 0 1 0 0,0 0-1 0 0,0-1 0 0 0,0 1 1 0 0,0 0-1 0 0,0-1 0 0 0,0 1 1 0 0,0 0-1 0 0,0-1 0 0 0,0 1 1 0 0,1 0-1 0 0,-1 0 0 0 0,0-1 0 0 0,16-9 2207 0 0,26-3-410 0 0,45-4 1338 0 0,162-8 0 0 0,-21 25-3409 0 0,-195 3-1760 0 0,9 0-5943 0 0,-24-3 4741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 96 0 0,'26'-56'5150'0'0,"-6"20"7548"0"0,-20 42-11606 0 0,12 158 4768 0 0,24 91-1771 0 0,-29-216-3285 0 0,13 41 0 0 0,-14-63-1026 0 0,0 0 0 0 0,1-1 0 0 0,0 0-1 0 0,19 28 1 0 0,-25-42-22 0 0,1 0 1 0 0,-1 0-1 0 0,1 0 0 0 0,-1-1 0 0 0,1 1 1 0 0,0 0-1 0 0,0-1 0 0 0,0 0 1 0 0,4 3-1 0 0,11 0-9093 0 0,-12-4 6302 0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62 7357 0 0,'-24'-3'3776'0'0,"1"0"2693"0"0,-40-10 3623 0 0,66 14-9943 0 0,0-1-1 0 0,0 0 1 0 0,1 0 0 0 0,-1 0 0 0 0,0-1 0 0 0,0 1-1 0 0,6-2 1 0 0,4-1 82 0 0,199-10 2490 0 0,-141 10-1925 0 0,-7 1-765 0 0,12-1-579 0 0,76-12 0 0 0,-149 14 384 0 0,4 0-2491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38 127 8541 0 0,'-38'-31'9953'0'0,"42"30"-9224"0"0,21-3-157 0 0,0 1 1 0 0,0 1-1 0 0,0 1 0 0 0,29 3 0 0 0,12-1-105 0 0,72-3 508 0 0,214-29 1 0 0,-344 30-960 0 0,54-13 95 0 0,-58 13-110 0 0,0 0-1 0 0,0 0 1 0 0,0-1 0 0 0,0 0-1 0 0,0 0 1 0 0,0 0 0 0 0,0 0 0 0 0,-1-1-1 0 0,1 1 1 0 0,-1-1 0 0 0,5-5 0 0 0,-4 0 4 0 0,-4 6 2 0 0,1 2 123 0 0,-3 0-114 0 0,0 0 0 0 0,1 0 0 0 0,-1 1 0 0 0,0-1 0 0 0,1 1-1 0 0,-1-1 1 0 0,1 1 0 0 0,-1-1 0 0 0,1 1 0 0 0,-1 0 0 0 0,1 0 0 0 0,-1 0 0 0 0,1 0-1 0 0,0 0 1 0 0,-2 2 0 0 0,-20 20 189 0 0,19-19-152 0 0,-7 10 52 0 0,0 1 1 0 0,0 0 0 0 0,2 0 0 0 0,0 1 0 0 0,1 1-1 0 0,0-1 1 0 0,1 1 0 0 0,1 0 0 0 0,1 1-1 0 0,-5 26 1 0 0,4-5 172 0 0,1 1 1 0 0,2-1-1 0 0,4 72 1 0 0,5-42 202 0 0,4-1 1 0 0,22 86 0 0 0,52 129 831 0 0,-61-208-904 0 0,-22-74-399 0 0,4 26 215 0 0,-5-26-227 0 0,0 0-1 0 0,0-1 0 0 0,0 1 1 0 0,0-1-1 0 0,0 1 1 0 0,0 0-1 0 0,-1-1 0 0 0,1 1 1 0 0,0-1-1 0 0,0 1 1 0 0,0 0-1 0 0,-1-1 0 0 0,1 1 1 0 0,0-1-1 0 0,-1 1 1 0 0,1-1-1 0 0,0 1 0 0 0,-1-1 1 0 0,1 1-1 0 0,-1-1 1 0 0,1 0-1 0 0,0 1 0 0 0,-1-1 1 0 0,1 1-1 0 0,-1-1 1 0 0,0 0-1 0 0,1 0 0 0 0,-1 1 1 0 0,1-1-1 0 0,-1 0 1 0 0,1 0-1 0 0,-1 0 0 0 0,0 1 1 0 0,1-1-1 0 0,-1 0 1 0 0,1 0-1 0 0,-1 0 0 0 0,0 0 1 0 0,1 0-1 0 0,-1 0 1 0 0,0 0-1 0 0,1 0 0 0 0,-1-1 1 0 0,0 1-1 0 0,-133-24-385 0 0,70 11 265 0 0,1 3 0 0 0,-2 2 0 0 0,-69 2-1 0 0,117 6 101 0 0,0 0 28 0 0,1 1 0 0 0,0 0 0 0 0,-1 1 0 0 0,-23 6 0 0 0,40-8 10 0 0,-1 0-1 0 0,1 0 1 0 0,0 1 0 0 0,-1-1 0 0 0,1 0-1 0 0,0 0 1 0 0,-1 0 0 0 0,1 0 0 0 0,0 0 0 0 0,0 1-1 0 0,-1-1 1 0 0,1 0 0 0 0,0 0 0 0 0,0 0 0 0 0,-1 1-1 0 0,1-1 1 0 0,0 0 0 0 0,0 0 0 0 0,0 1 0 0 0,0-1-1 0 0,-1 0 1 0 0,1 0 0 0 0,0 1 0 0 0,0-1 0 0 0,0 0-1 0 0,0 1 1 0 0,0-1 0 0 0,0 0 0 0 0,0 1 0 0 0,0-1-1 0 0,0 0 1 0 0,0 1 0 0 0,0-1 0 0 0,0 0-1 0 0,0 0 1 0 0,0 1 0 0 0,0-1 0 0 0,0 0 0 0 0,0 1-1 0 0,0-1 1 0 0,0 0 0 0 0,0 1 0 0 0,0-1 0 0 0,1 0-1 0 0,-1 0 1 0 0,0 1 0 0 0,0-1 0 0 0,0 0 0 0 0,0 0-1 0 0,1 1 1 0 0,-1-1 0 0 0,0 0 0 0 0,0 0 0 0 0,1 0-1 0 0,-1 1 1 0 0,0-1 0 0 0,0 0 0 0 0,1 0-1 0 0,-1 0 1 0 0,0 0 0 0 0,1 0 0 0 0,-1 1 0 0 0,1-1-1 0 0,2 2 36 0 0,-1-1 0 0 0,1 1-1 0 0,0 0 1 0 0,0-1 0 0 0,0 0-1 0 0,6 2 1 0 0,46 8 206 0 0,1-3-1 0 0,86 2 1 0 0,119-13 465 0 0,-234 2-711 0 0,60-4-2802 0 0,-54 1 384 0 0,0 0 0 0 0,0-3-1 0 0,0 0 1 0 0,33-13 0 0 0,-42 10-665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48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35 450 76 0 0,'-9'-23'1514'0'0,"2"-1"0"0"0,1-1 0 0 0,-5-37 1 0 0,10 50-769 0 0,1 1 1 0 0,0-1-1 0 0,0 0 0 0 0,2 0 1 0 0,-1 0-1 0 0,2 1 1 0 0,-1-1-1 0 0,2 1 1 0 0,7-21-1 0 0,-4 19-243 0 0,-1 0 1 0 0,1 0-1 0 0,1 0 0 0 0,1 1 0 0 0,-1 0 0 0 0,2 1 1 0 0,0 0-1 0 0,0 0 0 0 0,1 1 0 0 0,0 0 0 0 0,13-8 1 0 0,-17 14-283 0 0,-1 0 0 0 0,1 0 0 0 0,0 1 1 0 0,0 0-1 0 0,1 0 0 0 0,-1 0 1 0 0,0 1-1 0 0,1 0 0 0 0,0 1 1 0 0,-1 0-1 0 0,1 0 0 0 0,0 0 1 0 0,0 1-1 0 0,-1 0 0 0 0,1 1 0 0 0,0 0 1 0 0,0 0-1 0 0,-1 0 0 0 0,1 1 1 0 0,-1 0-1 0 0,1 1 0 0 0,11 5 1 0 0,-12-4-165 0 0,0 0 1 0 0,0 1 0 0 0,0-1 0 0 0,0 1 0 0 0,-1 1 0 0 0,0-1 0 0 0,0 1-1 0 0,-1 0 1 0 0,1 0 0 0 0,-1 1 0 0 0,-1 0 0 0 0,1-1 0 0 0,-1 2 0 0 0,0-1 0 0 0,-1 0-1 0 0,0 1 1 0 0,0 0 0 0 0,0-1 0 0 0,-1 1 0 0 0,0 0 0 0 0,-1 0 0 0 0,0 1-1 0 0,0-1 1 0 0,-1 0 0 0 0,0 0 0 0 0,0 0 0 0 0,-1 1 0 0 0,0-1 0 0 0,0 0-1 0 0,-1 0 1 0 0,0 0 0 0 0,-1 0 0 0 0,0-1 0 0 0,0 1 0 0 0,0-1 0 0 0,-8 12-1 0 0,-7 10-398 0 0,10-19 9 0 0,2 1 1 0 0,-1 0 0 0 0,-6 17 0 0 0,13-27 157 0 0,15 9-145 0 0,66 0 323 0 0,-54-8 126 0 0,-1 1 1 0 0,0 1-1 0 0,0 2 1 0 0,0 0-1 0 0,27 11 1 0 0,-50-15-86 0 0,0-1 0 0 0,0 0 0 0 0,0 1 0 0 0,0 0 0 0 0,0 0 0 0 0,0 0 0 0 0,-1 0 0 0 0,1 0 0 0 0,-1 0 0 0 0,1 0 0 0 0,-1 1 0 0 0,0 0 0 0 0,0-1 0 0 0,0 1 0 0 0,0 0 0 0 0,0 0 0 0 0,1 4 0 0 0,-2-4-9 0 0,-1-1-1 0 0,1 1 1 0 0,-1 0 0 0 0,0 0-1 0 0,0-1 1 0 0,0 1 0 0 0,0 0-1 0 0,0 0 1 0 0,-1-1 0 0 0,1 1 0 0 0,-1 0-1 0 0,0-1 1 0 0,0 1 0 0 0,0-1-1 0 0,0 1 1 0 0,0-1 0 0 0,0 1-1 0 0,-1-1 1 0 0,1 0 0 0 0,-1 1-1 0 0,-3 2 1 0 0,-7 9 45 0 0,-1-1-1 0 0,-1-1 1 0 0,0 0-1 0 0,0 0 0 0 0,-1-2 1 0 0,-1 0-1 0 0,-27 13 1 0 0,-125 44 257 0 0,157-63-316 0 0,-16 7-114 0 0,-1-2 1 0 0,-1-1 0 0 0,1-1 0 0 0,-59 5 0 0 0,87-12 20 0 0,-1 1 0 0 0,0-1-1 0 0,0 0 1 0 0,0 0 0 0 0,1 0 0 0 0,-1 0-1 0 0,0 0 1 0 0,0 0 0 0 0,0-1 0 0 0,1 1-1 0 0,-1 0 1 0 0,0 0 0 0 0,0-1 0 0 0,1 1-1 0 0,-1 0 1 0 0,0-1 0 0 0,1 1 0 0 0,-1 0-1 0 0,0-1 1 0 0,1 1 0 0 0,-1-1-1 0 0,0 1 1 0 0,1-1 0 0 0,-1 0 0 0 0,1 1-1 0 0,-1-2 1 0 0,1 1-112 0 0,-1 0-1 0 0,1 0 0 0 0,0 0 1 0 0,0 0-1 0 0,1 0 0 0 0,-1 0 0 0 0,0 0 1 0 0,0 0-1 0 0,0 0 0 0 0,1 0 1 0 0,-1 0-1 0 0,0 0 0 0 0,1 0 1 0 0,-1 0-1 0 0,1 0 0 0 0,-1 0 1 0 0,2 0-1 0 0,3-7-1437 0 0,1 1-1 0 0,0 1 1 0 0,11-11-1 0 0,15-11-1106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23 588 0 0,'-3'-3'790'0'0,"1"1"1"0"0,-1-1-1 0 0,0 1 0 0 0,1 0 1 0 0,-1-1-1 0 0,0 1 0 0 0,-6-2 1 0 0,8 3-530 0 0,-1 1 1 0 0,1 0-1 0 0,-1 0 0 0 0,1 0 1 0 0,-1 0-1 0 0,1 0 0 0 0,0 0 1 0 0,-1 0-1 0 0,1 0 1 0 0,-1 0-1 0 0,1 1 0 0 0,-1-1 1 0 0,1 1-1 0 0,0-1 0 0 0,-1 1 1 0 0,1-1-1 0 0,0 1 1 0 0,0 0-1 0 0,-1-1 0 0 0,1 1 1 0 0,0 0-1 0 0,0 0 0 0 0,-1 1 1 0 0,-11 10 521 0 0,1 0 0 0 0,1 0-1 0 0,0 1 1 0 0,1 1 0 0 0,1 0 0 0 0,0 0 0 0 0,0 1 0 0 0,1 0 0 0 0,1 0-1 0 0,1 1 1 0 0,0 0 0 0 0,1 0 0 0 0,1 0 0 0 0,0 1 0 0 0,2-1-1 0 0,0 1 1 0 0,-1 25 0 0 0,4-32-643 0 0,-1 0 1 0 0,2 0-1 0 0,-1 0 0 0 0,1 0 0 0 0,1-1 0 0 0,-1 1 1 0 0,2-1-1 0 0,-1 0 0 0 0,1 0 0 0 0,1 0 0 0 0,0 0 1 0 0,0-1-1 0 0,0 1 0 0 0,1-1 0 0 0,1-1 1 0 0,-1 1-1 0 0,1-1 0 0 0,0 0 0 0 0,1-1 0 0 0,11 8 1 0 0,-6-5 55 0 0,0-1 0 0 0,0-1-1 0 0,1 0 1 0 0,0-1 0 0 0,0-1 0 0 0,1 0 0 0 0,0-1 0 0 0,-1 0 0 0 0,1-1 0 0 0,0-1 0 0 0,1-1 0 0 0,23 0 0 0 0,-17-2-461 0 0,-1-2 1 0 0,0 0-1 0 0,0-1 0 0 0,-1-1 1 0 0,1-1-1 0 0,-1-1 1 0 0,0-1-1 0 0,-1-1 0 0 0,0 0 1 0 0,30-21-1 0 0,-43 26-429 0 0,0 0-1 0 0,-1-1 1 0 0,0 0 0 0 0,7-7-1 0 0,-11 10-163 0 0,1 1 0 0 0,-1-1 0 0 0,0 0-1 0 0,0 0 1 0 0,0 0 0 0 0,0 0 0 0 0,0 0-1 0 0,0 0 1 0 0,0 0 0 0 0,0-4 0 0 0,-1-1-2045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47 812 0 0,'-37'-4'2341'0'0,"-20"-2"15329"0"0,63 6-16372 0 0,55-1 1600 0 0,39-2 450 0 0,-86 2-3917 0 0,-1-1 1 0 0,25-7 0 0 0,-27 4 142 0 0,-10 4-278 0 0,0 1 0 0 0,0-1 0 0 0,1 0-1 0 0,-1 0 1 0 0,0 0 0 0 0,0 0-1 0 0,0 0 1 0 0,0 0 0 0 0,0 0-1 0 0,0 0 1 0 0,0 0 0 0 0,0-1-1 0 0,1-1 1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248 218 6973 0 0,'-94'-40'8022'0'0,"-47"-23"1692"0"0,141 63-9642 0 0,-1-1 0 0 0,1 1 0 0 0,-1 0 0 0 0,0 0 0 0 0,1 0 0 0 0,-1-1 0 0 0,1 1 0 0 0,-1 0 0 0 0,0-1 0 0 0,1 1 0 0 0,-1 0 0 0 0,1-1 0 0 0,-1 1 0 0 0,1-1 0 0 0,0 1 0 0 0,-1-1 0 0 0,1 1 0 0 0,-1-1 0 0 0,1 1 0 0 0,0-1 0 0 0,-1 0 0 0 0,1 1 0 0 0,0-1 0 0 0,0 1 0 0 0,-1-1 0 0 0,1 0 0 0 0,0 1 0 0 0,0-1 0 0 0,0 0 0 0 0,0 1 0 0 0,0-1 0 0 0,0 1 0 0 0,0-1 0 0 0,0 0 0 0 0,0 1 0 0 0,0-1 0 0 0,0 0 0 0 0,0 1 0 0 0,1-1 0 0 0,-1 0 0 0 0,0 1 0 0 0,0-1 0 0 0,1 1 0 0 0,-1-1 0 0 0,0 1 0 0 0,1-1 0 0 0,-1 0 0 0 0,1 1 0 0 0,-1 0 0 0 0,0-1 0 0 0,1 1 0 0 0,-1-1 0 0 0,1 1 0 0 0,-1-1 0 0 0,1 1 0 0 0,0 0 0 0 0,-1-1 0 0 0,1 1 0 0 0,0 0 0 0 0,6-4 234 0 0,0 0 0 0 0,0 1 0 0 0,0-1 0 0 0,11-2 0 0 0,53-11 246 0 0,1 2 0 0 0,0 4 0 0 0,89-3 0 0 0,-117 11-550 0 0,-17 0-7 0 0,0 1 0 0 0,-1 2 0 0 0,1 1 1 0 0,0 1-1 0 0,29 6 0 0 0,-31 0-873 0 0,1 4-5575 0 0,-16-7 2263 0 0,3 1 553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9093 0 0,'0'23'8998'0'0,"1"1"-3380"0"0,6 25-1353 0 0,-6-42-4062 0 0,0-1 0 0 0,1 0 0 0 0,0 0-1 0 0,0 0 1 0 0,1 0 0 0 0,-1 0 0 0 0,1-1 0 0 0,1 1-1 0 0,-1-1 1 0 0,1 0 0 0 0,0 1 0 0 0,0-2 0 0 0,6 6-1 0 0,-10-9-148 0 0,0-1 0 0 0,1 0 0 0 0,-1 1 0 0 0,0-1 0 0 0,1 0-1 0 0,-1 1 1 0 0,1-1 0 0 0,-1 0 0 0 0,0 0 0 0 0,1 1 0 0 0,-1-1-1 0 0,1 0 1 0 0,-1 0 0 0 0,0 0 0 0 0,1 1 0 0 0,-1-1-1 0 0,1 0 1 0 0,-1 0 0 0 0,1 0 0 0 0,-1 0 0 0 0,1 0 0 0 0,-1 0-1 0 0,1 0 1 0 0,0 0 0 0 0,1-10 210 0 0,-3 7-523 0 0,1 0-1 0 0,-1 0 0 0 0,0 0 0 0 0,0 0 0 0 0,0 0 0 0 0,-1 1 0 0 0,1-1 1 0 0,-4-4-1 0 0,4 6-284 0 0,-1-1 527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1191 11153 0 0,'0'0'14215'0'0,"-4"0"-12829"0"0,-1-1-1120 0 0,1 0 0 0 0,-1-1 0 0 0,1 1 0 0 0,0-1 0 0 0,0 0 1 0 0,0 0-1 0 0,0 0 0 0 0,0 0 0 0 0,0-1 0 0 0,0 1 0 0 0,1-1 0 0 0,-1 0 1 0 0,1 0-1 0 0,0 0 0 0 0,0-1 0 0 0,-5-7 0 0 0,-4-10-130 0 0,0 0-1 0 0,2-1 1 0 0,1-1-1 0 0,0 1 1 0 0,-8-42-1 0 0,9 27 34 0 0,2 1 0 0 0,2-1 0 0 0,1-41 0 0 0,3 51-169 0 0,2 1 0 0 0,1-1 0 0 0,8-36 0 0 0,0 15 0 0 0,2 1 0 0 0,2 1 0 0 0,1 0 0 0 0,3 0 0 0 0,2 2 0 0 0,40-64 0 0 0,-44 85 0 0 0,0 0 0 0 0,1 2 0 0 0,1 0 0 0 0,0 1 0 0 0,34-26 0 0 0,-35 33 0 0 0,-1 1 0 0 0,2 1 0 0 0,-1 1 0 0 0,2 0 0 0 0,-1 2 0 0 0,1 0 0 0 0,0 1 0 0 0,23-4 0 0 0,-28 7 0 0 0,1 1 0 0 0,-1 1 0 0 0,1 1 0 0 0,0 0 0 0 0,-1 1 0 0 0,1 1 0 0 0,-1 0 0 0 0,18 4 0 0 0,-29-4 0 0 0,1 0 0 0 0,-1 0 0 0 0,0 1 0 0 0,1 0 0 0 0,-1-1 0 0 0,0 1 0 0 0,0 1 0 0 0,0-1 0 0 0,0 1 0 0 0,0-1 0 0 0,-1 1 0 0 0,1 0 0 0 0,-1 0 0 0 0,0 1 0 0 0,0-1 0 0 0,0 1 0 0 0,0 0 0 0 0,-1-1 0 0 0,1 1 0 0 0,-1 0 0 0 0,0 0 0 0 0,0 1 0 0 0,0-1 0 0 0,-1 0 0 0 0,0 1 0 0 0,0-1 0 0 0,0 1 0 0 0,0-1 0 0 0,0 1 0 0 0,-1-1 0 0 0,0 8 0 0 0,0-2 0 0 0,-1 0 0 0 0,0-1 0 0 0,-1 1 0 0 0,0 0 0 0 0,0 0 0 0 0,-4 9 0 0 0,-31 61 0 0 0,15-41 0 0 0,-1-1 0 0 0,-2-1 0 0 0,-1-1 0 0 0,-2-2 0 0 0,-1 0 0 0 0,-2-2 0 0 0,-1-2 0 0 0,-2-1 0 0 0,0-1 0 0 0,-2-2 0 0 0,-1-1 0 0 0,-66 32 0 0 0,60-38 0 0 0,-59 31 0 0 0,102-50 0 0 0,0 0 0 0 0,0 0 0 0 0,0 0 0 0 0,-1 0 0 0 0,1 0 0 0 0,0 0 0 0 0,0 0 0 0 0,0 0 0 0 0,0 0 0 0 0,0 0 0 0 0,0 1 0 0 0,0-1 0 0 0,0 0 0 0 0,-1 0 0 0 0,1 0 0 0 0,0 0 0 0 0,0 0 0 0 0,0 0 0 0 0,0 0 0 0 0,0 0 0 0 0,0 0 0 0 0,0 1 0 0 0,0-1 0 0 0,0 0 0 0 0,0 0 0 0 0,0 0 0 0 0,0 0 0 0 0,0 0 0 0 0,0 0 0 0 0,0 1 0 0 0,0-1 0 0 0,0 0 0 0 0,0 0 0 0 0,0 0 0 0 0,0 0 0 0 0,0 0 0 0 0,0 0 0 0 0,0 0 0 0 0,0 1 0 0 0,0-1 0 0 0,0 0 0 0 0,0 0 0 0 0,0 0 0 0 0,0 0 0 0 0,0 0 0 0 0,0 0 0 0 0,0 0 0 0 0,0 1 0 0 0,0-1 0 0 0,0 0 0 0 0,0 0 0 0 0,1 0 0 0 0,-1 0 0 0 0,0 0 0 0 0,6 4 0 0 0,0-1 0 0 0,0 0 0 0 0,0 0 0 0 0,1 0 0 0 0,-1-1 0 0 0,1 0 0 0 0,0 0 0 0 0,10 1 0 0 0,9 3 0 0 0,28 9 0 0 0,-1 3 0 0 0,0 2 0 0 0,85 45 0 0 0,-106-46 0 0 0,-1 1 0 0 0,0 1 0 0 0,-2 2 0 0 0,0 1 0 0 0,-1 1 0 0 0,40 49 0 0 0,-52-56 14 0 0,-12-15-25 0 0,0 1 1 0 0,0 0-1 0 0,0 1 0 0 0,-1-1 0 0 0,0 0 1 0 0,0 1-1 0 0,0 0 0 0 0,2 6 0 0 0,4-3-1713 0 0,20-2-9420 0 0,-19-7 7750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44 228 0 0,'-1'-3'607'0'0,"-1"-1"801"0"0,1 0 1 0 0,0 0-1 0 0,-1 0 0 0 0,0 1 0 0 0,0-1 0 0 0,0 0 1 0 0,-4-5-1 0 0,5 9-1162 0 0,1-1 1 0 0,-1 1-1 0 0,1 0 1 0 0,-1-1 0 0 0,1 1-1 0 0,-1-1 1 0 0,0 1-1 0 0,1 0 1 0 0,-1 0-1 0 0,0-1 1 0 0,1 1 0 0 0,-1 0-1 0 0,0 0 1 0 0,1 0-1 0 0,-1 0 1 0 0,0 0-1 0 0,1 0 1 0 0,-1 0 0 0 0,0 0-1 0 0,-1 0 1 0 0,1 1-90 0 0,-1-1 1 0 0,0 1 0 0 0,1 0 0 0 0,-1 0-1 0 0,1-1 1 0 0,-1 1 0 0 0,1 0 0 0 0,-1 1-1 0 0,1-1 1 0 0,-1 0 0 0 0,0 2 0 0 0,-7 7 463 0 0,1 0-1 0 0,1 0 1 0 0,0 0 0 0 0,0 1 0 0 0,1 1-1 0 0,0-1 1 0 0,1 1 0 0 0,1-1 0 0 0,0 1 0 0 0,0 1-1 0 0,1-1 1 0 0,1 1 0 0 0,0-1 0 0 0,0 1 0 0 0,1 18-1 0 0,2-6-99 0 0,0 1-1 0 0,2-1 1 0 0,1-1-1 0 0,1 1 1 0 0,1 0-1 0 0,16 43 1 0 0,-13-47-517 0 0,1 0 1 0 0,0-1 0 0 0,1 0 0 0 0,27 34 0 0 0,-29-43-6 0 0,0-1 1 0 0,1 1-1 0 0,1-2 1 0 0,-1 1-1 0 0,1-2 1 0 0,1 1-1 0 0,0-2 1 0 0,0 1-1 0 0,14 5 1 0 0,-19-10 0 0 0,0-1 0 0 0,1 1 0 0 0,-1-1 0 0 0,1-1 0 0 0,0 1 0 0 0,0-1 0 0 0,14 0 0 0 0,8-4 0 0 0,-9-2 0 0 0,33-16-699 0 0,-45 17 431 0 0,-1 0-1 0 0,1-1 1 0 0,-1 0-1 0 0,0 0 0 0 0,0-1 1 0 0,0 0-1 0 0,8-9 0 0 0,-12 9-1955 0 0,-1-8-9170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49 8481 0 0,'-16'-1'1585'0'0,"-34"-2"18334"0"0,73 6-18879 0 0,6 0-361 0 0,1-1 0 0 0,58-3 0 0 0,-71-1-1394 0 0,1-1 0 0 0,-1-1 0 0 0,23-7-1 0 0,-35 9-1017 0 0,1-1-1 0 0,-1 1 0 0 0,0-2 0 0 0,0 1 0 0 0,7-5 0 0 0,-1-2-1658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91 191 8253 0 0,'-18'-7'3661'0'0,"-24"-11"3025"0"0,39 16-6086 0 0,1 1 0 0 0,-1-1 1 0 0,0 1-1 0 0,0-1 1 0 0,1 0-1 0 0,-1 0 0 0 0,1 0 1 0 0,0 0-1 0 0,0-1 0 0 0,-4-4 1229 0 0,9 5-786 0 0,1-2-776 0 0,1 1 1 0 0,-1 0 0 0 0,1 0 0 0 0,-1 0 0 0 0,1 0 0 0 0,0 1 0 0 0,0 0-1 0 0,10-3 1 0 0,48-8 813 0 0,-38 8-653 0 0,181-30 945 0 0,14 3-1373 0 0,-155 24 0 0 0,-28 3 15 0 0,4-1-93 0 0,50 0 0 0 0,-90 6-1371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24 200 4984 0 0,'-23'-63'6577'0'0,"32"73"-2617"0"0,9 9-3826 0 0,-1 6 505 0 0,14 29-1 0 0,-21-37-454 0 0,66 125 1012 0 0,105 177 1611 0 0,-17-81 642 0 0,-142-211-2657 0 0,-21-26-660 0 0,0 1 0 0 0,1-1 0 0 0,-1 1 0 0 0,1-1 0 0 0,-1 0 0 0 0,1 0 0 0 0,0 0 0 0 0,-1 0 0 0 0,1 0 0 0 0,0 0 0 0 0,0 0 0 0 0,0 0 0 0 0,0-1 0 0 0,3 1 0 0 0,-3-1-81 0 0,0 0 1 0 0,-1-1-1 0 0,1 0 1 0 0,0 1 0 0 0,-1-1-1 0 0,1 0 1 0 0,-1 0-1 0 0,1 0 1 0 0,-1 0-1 0 0,0 0 1 0 0,1 0-1 0 0,-1 0 1 0 0,0-1 0 0 0,0 1-1 0 0,0 0 1 0 0,0-1-1 0 0,0 1 1 0 0,0-1-1 0 0,0 1 1 0 0,0-1-1 0 0,0-2 1 0 0,15-35 527 0 0,-3-13-49 0 0,11-94 0 0 0,-13 67-236 0 0,24-198 451 0 0,21-74-523 0 0,-56 350-337 0 0,0-1-1 0 0,0 1 1 0 0,0-1 0 0 0,0 1-1 0 0,1-1 1 0 0,-1 1 0 0 0,0 0-1 0 0,1-1 1 0 0,-1 1-1 0 0,1 0 1 0 0,0-1 0 0 0,-1 1-1 0 0,1 0 1 0 0,0 0-1 0 0,0 0 1 0 0,0 0 0 0 0,0 0-1 0 0,0 0 1 0 0,0 0 0 0 0,0 0-1 0 0,0 0 1 0 0,0 0-1 0 0,0 0 1 0 0,1 0 0 0 0,-1 1-1 0 0,0-1 1 0 0,1 1 0 0 0,-1-1-1 0 0,0 1 1 0 0,1-1-1 0 0,-1 1 1 0 0,0 0 0 0 0,2-1-1 0 0,3 2-937 0 0,0 0-1 0 0,-1 0 1 0 0,1 0-1 0 0,-1 1 0 0 0,1 0 1 0 0,-1 0-1 0 0,6 3 1 0 0,1 0-834 0 0,17 6-1048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366 1 500 0 0,'-14'25'11445'0'0,"-157"161"-2962"0"0,135-141-7190 0 0,2 2 1 0 0,-38 70-1 0 0,66-105-950 0 0,0-1 0 0 0,1 1-1 0 0,0 0 1 0 0,1 1 0 0 0,1-1-1 0 0,0 1 1 0 0,0-1 0 0 0,0 21 0 0 0,2-28-232 0 0,1 0 0 0 0,0-1 1 0 0,1 1-1 0 0,-1 0 0 0 0,1-1 0 0 0,0 1 1 0 0,0-1-1 0 0,1 1 0 0 0,-1-1 1 0 0,1 1-1 0 0,0-1 0 0 0,0 0 1 0 0,1 0-1 0 0,-1 0 0 0 0,1 0 1 0 0,0 0-1 0 0,0-1 0 0 0,0 1 1 0 0,0-1-1 0 0,1 0 0 0 0,-1 1 1 0 0,1-2-1 0 0,0 1 0 0 0,0 0 1 0 0,0-1-1 0 0,5 2 0 0 0,2 1 23 0 0,0-1 0 0 0,0-1 0 0 0,1 0 0 0 0,0-1 0 0 0,-1 0 1 0 0,1-1-1 0 0,0 0 0 0 0,0 0 0 0 0,19-3 0 0 0,8-3-554 0 0,60-14 0 0 0,15-15-2904 0 0,-40 7-4435 0 0,-66 24 6238 0 0,20-7-1613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49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26 872 0 0,'0'0'1446'0'0,"0"-4"866"0"0,6-17 9758 0 0,-2 34-11069 0 0,1 0 0 0 0,-2 0 0 0 0,0 1 0 0 0,2 20 0 0 0,0 64 2712 0 0,-2-26-2285 0 0,5 17-941 0 0,-5-61-2928 0 0,1 0-3365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33 236 0 0,'-5'-4'603'0'0,"0"1"0"0"0,-1-1 1 0 0,1 1-1 0 0,-1 0 0 0 0,0 0 0 0 0,0 1 0 0 0,0 0 1 0 0,0 0-1 0 0,-1 0 0 0 0,1 1 0 0 0,0 0 0 0 0,-1 0 1 0 0,1 0-1 0 0,-1 1 0 0 0,-6 0 0 0 0,4 1 13 0 0,0 1 0 0 0,0 0 0 0 0,0 0 1 0 0,0 0-1 0 0,0 1 0 0 0,1 1 0 0 0,-1-1 0 0 0,1 1 0 0 0,0 1 0 0 0,-8 5 1 0 0,7-4-140 0 0,1 0 1 0 0,0 1 0 0 0,0 0 0 0 0,0 0 0 0 0,1 1-1 0 0,0-1 1 0 0,1 2 0 0 0,0-1 0 0 0,0 1 0 0 0,0 0 0 0 0,1 0-1 0 0,1 0 1 0 0,0 1 0 0 0,0 0 0 0 0,1 0 0 0 0,0 0 0 0 0,0 0-1 0 0,1 0 1 0 0,-1 14 0 0 0,3-17-245 0 0,1 0-1 0 0,-1-1 0 0 0,1 1 1 0 0,1 0-1 0 0,-1 0 1 0 0,1-1-1 0 0,0 1 1 0 0,0-1-1 0 0,1 1 1 0 0,0-1-1 0 0,0 0 0 0 0,8 11 1 0 0,-5-10-2 0 0,0 0 1 0 0,1 0 0 0 0,0-1-1 0 0,-1 0 1 0 0,2 0 0 0 0,-1-1-1 0 0,1 0 1 0 0,15 8-1 0 0,-8-7-116 0 0,0 0-1 0 0,0-1 1 0 0,0-1-1 0 0,0 0 1 0 0,1-1-1 0 0,0 0 1 0 0,-1-2-1 0 0,1 0 1 0 0,0 0-1 0 0,32-5 1 0 0,-21-1-842 0 0,0-1 0 0 0,49-18 0 0 0,50-30-6788 0 0,-86 36 3381 0 0,3-1 918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83 424 0 0,'0'0'438'0'0,"-1"-1"1"0"0,0 1-1 0 0,0 0 0 0 0,0-1 1 0 0,0 1-1 0 0,0 0 1 0 0,1-1-1 0 0,-1 1 0 0 0,0-1 1 0 0,0 1-1 0 0,1-1 0 0 0,-1 0 1 0 0,0 1-1 0 0,1-1 0 0 0,-1 0 1 0 0,1 1-1 0 0,-1-1 0 0 0,0 0 1 0 0,1 0-1 0 0,0 1 0 0 0,-1-1 1 0 0,0-2-1 0 0,2 3-29 0 0,-1-1-1 0 0,1 1 0 0 0,-1-1 1 0 0,1 1-1 0 0,-1-1 1 0 0,1 1-1 0 0,-1-1 0 0 0,1 1 1 0 0,0-1-1 0 0,-1 1 0 0 0,1 0 1 0 0,0-1-1 0 0,-1 1 1 0 0,1 0-1 0 0,0 0 0 0 0,0-1 1 0 0,-1 1-1 0 0,1 0 1 0 0,0 0-1 0 0,1 0 0 0 0,25-3 5040 0 0,-5 2-4910 0 0,41 0 3287 0 0,101-17 0 0 0,-14-11-6860 0 0,-128 25-435 0 0,-1 1-4199 0 0,-15 1 4490 0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0 360 0 0,'-13'12'873'0'0,"-18"17"2747"0"0,5 3 3297 0 0,26-32-6745 0 0,0 1 0 0 0,0-1 0 0 0,0 0 0 0 0,-1 1 0 0 0,1-1 0 0 0,0 0-1 0 0,0 1 1 0 0,0-1 0 0 0,0 1 0 0 0,0-1 0 0 0,-1 0 0 0 0,1 1 0 0 0,0-1-1 0 0,0 1 1 0 0,0-1 0 0 0,0 0 0 0 0,0 1 0 0 0,0-1 0 0 0,1 0 0 0 0,-1 1 0 0 0,0-1-1 0 0,0 1 1 0 0,0-1 0 0 0,0 0 0 0 0,0 1 0 0 0,1-1 0 0 0,-1 0 0 0 0,0 1-1 0 0,0-1 1 0 0,0 0 0 0 0,1 1 0 0 0,-1-1 0 0 0,1 1 0 0 0,15 5 3108 0 0,16-3-506 0 0,176-16 4156 0 0,-138 5-7343 0 0,-2-1-3329 0 0,-66 9 2480 0 0,1-1-594 0 0,11 1-5904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6 6225 0 0,'-16'-3'3598'0'0,"13"3"-2996"0"0,-1-1 0 0 0,1 0 0 0 0,0 1 0 0 0,-1-1 0 0 0,1 1 0 0 0,-1 0 0 0 0,1 0 0 0 0,-1 0 0 0 0,1 1 0 0 0,0-1 0 0 0,-6 3 0 0 0,9-3-515 0 0,-1 0 1 0 0,1 0-1 0 0,0 1 1 0 0,-1-1-1 0 0,1 0 1 0 0,-1 1-1 0 0,1-1 1 0 0,0 0 0 0 0,-1 1-1 0 0,1-1 1 0 0,0 1-1 0 0,0-1 1 0 0,-1 0-1 0 0,1 1 1 0 0,0-1-1 0 0,0 1 1 0 0,0-1-1 0 0,-1 1 1 0 0,1-1-1 0 0,0 1 1 0 0,0-1-1 0 0,0 1 1 0 0,0-1-1 0 0,0 1 1 0 0,0-1-1 0 0,0 1 1 0 0,0-1-1 0 0,0 1 1 0 0,0-1-1 0 0,1 1 1 0 0,-1-1-1 0 0,0 1 1 0 0,0-1-1 0 0,0 1 1 0 0,0-1-1 0 0,1 0 1 0 0,-1 1-1 0 0,0-1 1 0 0,1 1-1 0 0,-1-1 1 0 0,1 1-1 0 0,15 18 1092 0 0,-4-10-875 0 0,1 0 1 0 0,1 0-1 0 0,-1-1 0 0 0,1-1 0 0 0,1-1 0 0 0,-1 0 0 0 0,1 0 0 0 0,29 5 0 0 0,9 0 315 0 0,66 3-1 0 0,-61-9-155 0 0,61-3 0 0 0,-91-4-319 0 0,0 0-1 0 0,0-2 1 0 0,-1-1 0 0 0,35-10 0 0 0,-57 13-114 0 0,1 0-1 0 0,-1 0 1 0 0,0 0 0 0 0,1 0 0 0 0,-1-1-1 0 0,0 0 1 0 0,0 0 0 0 0,-1 0 0 0 0,1-1-1 0 0,-1 0 1 0 0,1 0 0 0 0,-1 0 0 0 0,5-7 0 0 0,-9 10 240 0 0,-3 2-241 0 0,0 0 1 0 0,0-1 0 0 0,0 1 0 0 0,0 0 0 0 0,0 1 0 0 0,0-1 0 0 0,1 0 0 0 0,-1 1-1 0 0,0 0 1 0 0,1-1 0 0 0,-1 1 0 0 0,1 0 0 0 0,-1 1 0 0 0,1-1 0 0 0,-3 3-1 0 0,-29 42 234 0 0,29-38-225 0 0,-13 21 137 0 0,1 0 1 0 0,2 2 0 0 0,1 0 0 0 0,1 1 0 0 0,2 0-1 0 0,1 1 1 0 0,2 0 0 0 0,1 0 0 0 0,2 1 0 0 0,-2 50-1 0 0,7-28 133 0 0,3-1 1 0 0,2 1-1 0 0,2-1 0 0 0,3-1 0 0 0,30 95 0 0 0,-39-146-329 0 0,1 0 0 0 0,-1 0 0 0 0,0 1 0 0 0,0-1 0 0 0,0 0 0 0 0,0 1 1 0 0,-1-1-1 0 0,0 1 0 0 0,0-1 0 0 0,0 0 0 0 0,0 1 0 0 0,-2 5 0 0 0,0-8-46 0 0,0-1 1 0 0,-1 0-1 0 0,1 0 0 0 0,0 0 0 0 0,0 0 1 0 0,-1 0-1 0 0,1-1 0 0 0,-1 1 1 0 0,1-1-1 0 0,-1 1 0 0 0,1-1 1 0 0,-4 0-1 0 0,3 0 3 0 0,-179 13-661 0 0,110-11 1385 0 0,-139 25 1 0 0,184-17-102 0 0,27-10-551 0 0,-1 0-7 0 0,1 0 0 0 0,0 0 0 0 0,0 0-1 0 0,0 0 1 0 0,0 0 0 0 0,0 0 0 0 0,-1 0 0 0 0,1 0-1 0 0,0 0 1 0 0,0 0 0 0 0,0 0 0 0 0,0 1 0 0 0,-1-1-1 0 0,1 0 1 0 0,0 0 0 0 0,0 0 0 0 0,0 0 0 0 0,0 0-1 0 0,0 0 1 0 0,0 0 0 0 0,0 1 0 0 0,-1-1 0 0 0,1 0-1 0 0,0 0 1 0 0,0 0 0 0 0,0 0 0 0 0,0 0 0 0 0,0 1-1 0 0,0-1 1 0 0,0 0 0 0 0,0 0 0 0 0,0 0-1 0 0,0 0 1 0 0,0 1 0 0 0,0-1 0 0 0,0 0 0 0 0,0 0-1 0 0,0 0 1 0 0,0 0 0 0 0,0 1 0 0 0,0-1 0 0 0,0 0-1 0 0,0 0 1 0 0,0 0 0 0 0,0 0 0 0 0,0 0 0 0 0,0 1-1 0 0,1-1 1 0 0,-1 0 0 0 0,2 2-1 0 0,1 0 0 0 0,-1 0 0 0 0,1 0 0 0 0,0 0 0 0 0,0-1 0 0 0,0 1 0 0 0,0-1 0 0 0,0 0 0 0 0,0 0 0 0 0,0 0 0 0 0,0 0 0 0 0,1 0 0 0 0,5 0 0 0 0,58 3 0 0 0,-37-3 0 0 0,528 25 0 0 0,-498-25-6709 0 0,92-10-1 0 0,-122 5 3395 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318 1 932 0 0,'-27'0'2649'0'0,"-1"1"-1"0"0,0 2 1 0 0,-38 9-1 0 0,50-8-1485 0 0,0 1 0 0 0,0 0 0 0 0,0 1 0 0 0,1 1 0 0 0,0 1 0 0 0,1 0 0 0 0,-14 10 0 0 0,25-17-962 0 0,1 1 0 0 0,-1 0 0 0 0,1 0 1 0 0,0-1-1 0 0,0 1 0 0 0,0 1 0 0 0,0-1 0 0 0,0 0 0 0 0,1 0 1 0 0,-1 1-1 0 0,1-1 0 0 0,-1 1 0 0 0,1-1 0 0 0,0 1 0 0 0,0 0 1 0 0,0-1-1 0 0,0 1 0 0 0,1 0 0 0 0,-1 0 0 0 0,1-1 0 0 0,-1 1 1 0 0,1 0-1 0 0,0 0 0 0 0,0 0 0 0 0,0 0 0 0 0,1 0 0 0 0,-1-1 1 0 0,1 1-1 0 0,0 0 0 0 0,-1 0 0 0 0,1-1 0 0 0,0 1 1 0 0,1 0-1 0 0,-1-1 0 0 0,0 1 0 0 0,1-1 0 0 0,-1 1 0 0 0,1-1 1 0 0,0 0-1 0 0,0 0 0 0 0,0 0 0 0 0,0 0 0 0 0,3 2 0 0 0,4 4 15 0 0,0 0-1 0 0,1-1 1 0 0,1 0-1 0 0,-1-1 1 0 0,1 0-1 0 0,0-1 1 0 0,0 0-1 0 0,1-1 1 0 0,-1 0-1 0 0,1-1 1 0 0,0 0-1 0 0,0-1 1 0 0,0 0-1 0 0,1-1 1 0 0,-1 0-1 0 0,17-2 1 0 0,8-1-1080 0 0,-1-3 1 0 0,0-1 0 0 0,-1-1 0 0 0,42-15 0 0 0,-7 2-7518 0 0,-42 10 4843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 8593 0 0,'-3'0'4876'0'0,"-39"2"3102"0"0,12 4-5053 0 0,29-6-2774 0 0,0 0 1 0 0,-1 0-1 0 0,1 0 0 0 0,0 1 0 0 0,0-1 1 0 0,-1 1-1 0 0,1-1 0 0 0,0 1 0 0 0,0-1 0 0 0,0 1 1 0 0,0 0-1 0 0,0-1 0 0 0,0 1 0 0 0,0 0 1 0 0,0 0-1 0 0,0 0 0 0 0,0 0 0 0 0,0 0 0 0 0,0 0 1 0 0,1 0-1 0 0,-1 0 0 0 0,0 0 0 0 0,1 0 0 0 0,-1 0 1 0 0,1 1-1 0 0,-1-1 0 0 0,1 0 0 0 0,0 0 1 0 0,-1 1-1 0 0,1 1 0 0 0,0-2 3 0 0,1 1-1 0 0,0 0 1 0 0,-1 0 0 0 0,1-1-1 0 0,0 1 1 0 0,0 0 0 0 0,0-1-1 0 0,0 1 1 0 0,0-1 0 0 0,1 0-1 0 0,-1 1 1 0 0,0-1 0 0 0,1 0-1 0 0,-1 0 1 0 0,1 1 0 0 0,-1-1-1 0 0,1 0 1 0 0,0-1 0 0 0,-1 1-1 0 0,3 1 1 0 0,3 1-72 0 0,1 0 1 0 0,-1 0-1 0 0,1-1 1 0 0,10 2-1 0 0,-15-3-77 0 0,1 0 0 0 0,-1-1 0 0 0,0 0-1 0 0,1 0 1 0 0,-1 0 0 0 0,0 0 0 0 0,1 0 0 0 0,-1-1 0 0 0,0 0 0 0 0,0 1-1 0 0,1-1 1 0 0,-1 0 0 0 0,3-2 0 0 0,0-2-5 0 0,2-3 0 0 0,-5-1-67 0 0,-3 6-322 0 0,-2 0-322 0 0,-19-19-1622 0 0,7 14-6930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0 561 12 0 0,'4'9'695'0'0,"0"1"1"0"0,-1-1-1 0 0,0 1 1 0 0,0 0-1 0 0,-1 0 1 0 0,1 14-1 0 0,-1 62 2345 0 0,-2-62-2463 0 0,-11 191 5270 0 0,2-102-1291 0 0,9-107-4143 0 0,-1 2 560 0 0,1 0 0 0 0,0 0-1 0 0,0 0 1 0 0,3 16 1417 0 0,-2-29-1754 0 0,4-29-18 0 0,-2 0-1 0 0,-2 0 1 0 0,-2-40 0 0 0,0-1-236 0 0,12-140 236 0 0,-7 164-481 0 0,2 1 0 0 0,3 0 1 0 0,2 0-1 0 0,28-81 0 0 0,-29 106-80 0 0,0 1 0 0 0,2-1-1 0 0,1 2 1 0 0,1 0-1 0 0,1 0 1 0 0,0 2 0 0 0,2 0-1 0 0,20-20 1 0 0,-25 29-6 0 0,1 0-1 0 0,0 1 1 0 0,0 0 0 0 0,1 1 0 0 0,1 1 0 0 0,28-14 0 0 0,-33 18-21 0 0,0 1 0 0 0,1 0 1 0 0,0 1-1 0 0,-1 0 1 0 0,1 1-1 0 0,1 0 0 0 0,-1 1 1 0 0,0 0-1 0 0,0 0 1 0 0,0 2-1 0 0,14 1 1 0 0,-21-2-19 0 0,1 1 0 0 0,-1 0 1 0 0,0 0-1 0 0,0 0 1 0 0,1 1-1 0 0,-1-1 1 0 0,0 1-1 0 0,0 0 0 0 0,-1 0 1 0 0,1 1-1 0 0,0-1 1 0 0,-1 1-1 0 0,1 0 1 0 0,-1 0-1 0 0,0 0 1 0 0,0 0-1 0 0,0 0 0 0 0,0 1 1 0 0,-1-1-1 0 0,1 1 1 0 0,-1 0-1 0 0,0 0 1 0 0,0 0-1 0 0,0 0 0 0 0,-1 0 1 0 0,1 0-1 0 0,-1 1 1 0 0,0-1-1 0 0,0 0 1 0 0,0 9-1 0 0,-1 2 6 0 0,0-1-1 0 0,0 0 0 0 0,-2 1 1 0 0,1-1-1 0 0,-2 0 0 0 0,0 0 1 0 0,-1 0-1 0 0,-8 19 1 0 0,-6 9 9 0 0,-2-1 0 0 0,-2-1 1 0 0,-2 0-1 0 0,-2-2 0 0 0,-1-1 1 0 0,-1-1-1 0 0,-62 58 0 0 0,30-41 54 0 0,-2-2 1 0 0,-119 73-1 0 0,176-120-74 0 0,4-4-5 0 0,0 1-9 0 0,4 2 28 0 0,34 12 11 0 0,56 15 1 0 0,-53-19-5 0 0,70 31 1 0 0,-40-4-29 0 0,80 59 0 0 0,-87-55 0 0 0,-25-16 22 0 0,56 34-166 0 0,-92-59 53 0 0,-1 0 0 0 0,0-1-1 0 0,1 1 1 0 0,-1-1 0 0 0,1 0 0 0 0,-1 1-1 0 0,1-1 1 0 0,0 0 0 0 0,-1 0 0 0 0,1 0-1 0 0,-1 0 1 0 0,1 0 0 0 0,-1-1 0 0 0,3 1 0 0 0,6-1-1166 0 0,-4 0-44 0 0,0 0 0 0 0,0 1-1 0 0,0-2 1 0 0,10-2 0 0 0,10-3-3869 0 0,-2 3 2027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370 51 6149 0 0,'-2'-4'668'0'0,"0"1"1"0"0,0 0-1 0 0,0-1 1 0 0,-1 1-1 0 0,0 0 1 0 0,1 0 0 0 0,-1 1-1 0 0,0-1 1 0 0,0 1-1 0 0,0-1 1 0 0,-1 1 0 0 0,1 0-1 0 0,-1 0 1 0 0,1 0-1 0 0,-1 1 1 0 0,0-1 0 0 0,-3 0-1 0 0,0 0-219 0 0,0 1-1 0 0,0 0 1 0 0,0 1 0 0 0,0-1-1 0 0,0 1 1 0 0,0 1 0 0 0,0-1-1 0 0,0 1 1 0 0,-7 2 0 0 0,-5 3-19 0 0,1 0 1 0 0,0 0-1 0 0,0 2 1 0 0,1 0-1 0 0,0 1 1 0 0,-19 14-1 0 0,27-17-124 0 0,1 0 0 0 0,0 0 0 0 0,1 1 0 0 0,0 0-1 0 0,0 1 1 0 0,0 0 0 0 0,1 0 0 0 0,0 0 0 0 0,-9 17 0 0 0,13-20-135 0 0,0-1 0 0 0,0 1-1 0 0,1 0 1 0 0,-1 0 0 0 0,1 0 0 0 0,0 0 0 0 0,1 0 0 0 0,-1 0 0 0 0,1 0 0 0 0,0 0 0 0 0,0 0 0 0 0,0 0-1 0 0,1 0 1 0 0,0 0 0 0 0,0 0 0 0 0,0 0 0 0 0,1 0 0 0 0,-1 0 0 0 0,1 0 0 0 0,1-1 0 0 0,-1 1-1 0 0,3 4 1 0 0,3 1-162 0 0,1 0-1 0 0,-1 0 1 0 0,2-1-1 0 0,-1 0 1 0 0,1 0-1 0 0,1-1 1 0 0,-1 0-1 0 0,1-1 0 0 0,1-1 1 0 0,-1 0-1 0 0,1 0 1 0 0,0-1-1 0 0,16 5 1 0 0,7 0-15 0 0,0-1 0 0 0,1-1 0 0 0,58 4 0 0 0,-46-8 6 0 0,95-5 0 0 0,-121-1 0 0 0,0-1 0 0 0,0-1 0 0 0,0-1 0 0 0,-1 0 0 0 0,1-2 0 0 0,31-15 0 0 0,-44 16-4806 0 0,4 4-5329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86 344 0 0,'-3'-9'902'0'0,"1"-1"-1"0"0,1 1 1 0 0,-1-14 0 0 0,1-12 9260 0 0,2 39-8778 0 0,7 48 1717 0 0,5 93-1 0 0,-7-56-1853 0 0,1 1-114 0 0,8 76 820 0 0,-11-138-1586 0 0,0-1-1 0 0,2 1 1 0 0,1-1-1 0 0,12 28 1 0 0,-19-53-484 0 0,1 0 1 0 0,0 0-1 0 0,0-1 1 0 0,1 1-1 0 0,-1 0 1 0 0,0-1-1 0 0,0 1 0 0 0,1-1 1 0 0,-1 1-1 0 0,1-1 1 0 0,-1 0-1 0 0,1 1 1 0 0,0-1-1 0 0,0 0 0 0 0,-1 0 1 0 0,1 0-1 0 0,0 0 1 0 0,0-1-1 0 0,2 2 1 0 0,-2-2-552 0 0,0 0 0 0 0,0 1 0 0 0,0-1 0 0 0,-1 0 0 0 0,1 0 1 0 0,0 0-1 0 0,0 0 0 0 0,0-1 0 0 0,-1 1 0 0 0,1 0 0 0 0,0-1 0 0 0,0 1 1 0 0,2-2-1 0 0,1-2-2106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47 472 0 0,'-15'-1'1809'0'0,"-19"-3"1008"0"0,22 3 2221 0 0,1 1 4090 0 0,18 0-8320 0 0,1-1 0 0 0,-1 0 0 0 0,14-4 0 0 0,20-3 472 0 0,552-16 7708 0 0,-555 27-9357 0 0,6 0-2805 0 0,-14-7-7317 0 0,-16 0 7282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49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86 209 188 0 0,'-30'-5'1570'0'0,"18"4"1267"0"0,1 0-1 0 0,-21-7 6978 0 0,37 5-8346 0 0,13-7-508 0 0,0 0 0 0 0,0 2-1 0 0,1 0 1 0 0,22-5 0 0 0,89-20 1176 0 0,-107 27-2070 0 0,40-8-351 0 0,87-24-852 0 0,-125 30-3300 0 0,46-23 0 0 0,-49 19 1792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1 499 9013 0 0,'0'-3'847'0'0,"0"1"0"0"0,0-1 0 0 0,0 1 0 0 0,0-1-1 0 0,1 1 1 0 0,-1-1 0 0 0,1 1 0 0 0,0-1 0 0 0,-1 1 0 0 0,1 0 0 0 0,0-1 0 0 0,2-1 0 0 0,-3 3-707 0 0,1 1 1 0 0,-1-1-1 0 0,0 1 0 0 0,1 0 1 0 0,-1-1-1 0 0,1 1 0 0 0,-1 0 1 0 0,1 0-1 0 0,-1-1 0 0 0,1 1 0 0 0,-1 0 1 0 0,1 0-1 0 0,-1 0 0 0 0,1-1 1 0 0,-1 1-1 0 0,1 0 0 0 0,-1 0 1 0 0,1 0-1 0 0,-1 0 0 0 0,1 0 1 0 0,-1 0-1 0 0,1 0 0 0 0,0 0 1 0 0,1 1-32 0 0,0-1 0 0 0,-1 1 0 0 0,1 0 0 0 0,0 0 0 0 0,-1-1 0 0 0,1 1 0 0 0,-1 0 0 0 0,1 0 0 0 0,-1 1 0 0 0,3 1 0 0 0,11 12 444 0 0,0 1-1 0 0,-1 1 0 0 0,24 36 0 0 0,28 61 491 0 0,-50-86-838 0 0,37 67 1743 0 0,104 138-1 0 0,-154-228-1910 0 0,31 39 357 0 0,74 74 0 0 0,-107-117-394 0 0,1 1 0 0 0,0-1 0 0 0,0 1 0 0 0,0-1 0 0 0,0 0 0 0 0,0 0 0 0 0,0 0 0 0 0,0 0 0 0 0,4 1 0 0 0,7-2 0 0 0,-10-2 0 0 0,1 1 0 0 0,-1-1 0 0 0,1 0 0 0 0,-1-1 0 0 0,0 1 0 0 0,0 0 0 0 0,0-1 0 0 0,0 0 0 0 0,0 0 0 0 0,-1 0 0 0 0,1 0 0 0 0,-1 0 0 0 0,4-7 0 0 0,4-7 0 0 0,11-29 0 0 0,-17 36 0 0 0,66-199 0 0 0,-50 142 0 0 0,77-229 0 0 0,-71 219 0 0 0,3 1 0 0 0,3 1 0 0 0,84-139 0 0 0,-105 197 0 0 0,19-29 1 0 0,-29 43-1 0 0,2 0-1 0 0,-1 1 0 0 0,0-1 1 0 0,1 1-1 0 0,-1-1 0 0 0,1 1 1 0 0,-1 0-1 0 0,1 0 0 0 0,0 0 1 0 0,0 0-1 0 0,6-2 0 0 0,-7 4-155 0 0,0 0 0 0 0,0 0 0 0 0,-1 0 0 0 0,1 0 0 0 0,0 0-1 0 0,0 1 1 0 0,0-1 0 0 0,0 0 0 0 0,-1 1 0 0 0,1 0 0 0 0,0-1-1 0 0,0 1 1 0 0,-1 0 0 0 0,1 0 0 0 0,-1 0 0 0 0,4 2 0 0 0,22 21-5340 0 0,-7-2 1393 0 0,9 8 590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51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643 137 536 0 0,'3'-6'1715'0'0,"-1"-1"0"0"0,0 1 0 0 0,-1-1 0 0 0,1 1 0 0 0,-1-1 0 0 0,0-12 0 0 0,-1 17-1424 0 0,0-1 1 0 0,-1 1 0 0 0,1-1-1 0 0,-1 1 1 0 0,0-1 0 0 0,1 1 0 0 0,-1 0-1 0 0,0-1 1 0 0,-1 1 0 0 0,1 0-1 0 0,0 0 1 0 0,-1-1 0 0 0,1 1 0 0 0,-1 0-1 0 0,1 0 1 0 0,-1 1 0 0 0,0-1 0 0 0,0 0-1 0 0,0 1 1 0 0,0-1 0 0 0,-3-1-1 0 0,-4-2 130 0 0,0 1-1 0 0,1 0 0 0 0,-1 0 0 0 0,0 1 0 0 0,-1 0 0 0 0,1 1 1 0 0,-1 0-1 0 0,1 0 0 0 0,-1 1 0 0 0,1 0 0 0 0,-1 1 1 0 0,0 0-1 0 0,1 1 0 0 0,-1 0 0 0 0,0 0 0 0 0,1 1 0 0 0,-1 0 1 0 0,-8 4-1 0 0,4-1-107 0 0,1 0 0 0 0,0 1 0 0 0,0 0 0 0 0,0 1 0 0 0,1 0 0 0 0,0 1 0 0 0,1 1 0 0 0,0 0 1 0 0,0 0-1 0 0,1 1 0 0 0,-16 19 0 0 0,22-23-274 0 0,0-1-1 0 0,1 1 1 0 0,-1-1 0 0 0,1 1-1 0 0,0 0 1 0 0,1 0 0 0 0,-1 1 0 0 0,1-1-1 0 0,1 0 1 0 0,-1 1 0 0 0,1-1 0 0 0,0 1-1 0 0,0 0 1 0 0,1-1 0 0 0,0 1 0 0 0,0 0-1 0 0,1-1 1 0 0,0 1 0 0 0,0-1 0 0 0,0 1-1 0 0,1-1 1 0 0,0 1 0 0 0,0-1 0 0 0,0 0-1 0 0,1 0 1 0 0,0 0 0 0 0,1 0-1 0 0,-1 0 1 0 0,7 7 0 0 0,-1-1 31 0 0,1-1-1 0 0,1 0 1 0 0,0 0 0 0 0,0-1-1 0 0,1-1 1 0 0,0 0 0 0 0,0 0 0 0 0,1-1-1 0 0,1-1 1 0 0,-1 0 0 0 0,1-1-1 0 0,16 5 1 0 0,-15-6-70 0 0,1-1 0 0 0,0-1 0 0 0,0 0 0 0 0,0-1 0 0 0,0-1 0 0 0,0-1 0 0 0,0 0 0 0 0,1-1 0 0 0,-1 0 0 0 0,0-2 0 0 0,27-6 0 0 0,-34 6 0 0 0,0-1 0 0 0,1 0 0 0 0,-1 0 0 0 0,-1-1 0 0 0,1 0 0 0 0,-1 0 0 0 0,0-1 0 0 0,0 0 0 0 0,0 0 0 0 0,-1-1 0 0 0,0 0 0 0 0,0-1 0 0 0,-1 1 0 0 0,0-1 0 0 0,0 0 0 0 0,-1-1 0 0 0,0 1 0 0 0,0-1 0 0 0,-1 0 0 0 0,4-12 0 0 0,-6 15 0 0 0,0 0 0 0 0,0 1 0 0 0,-1-1 0 0 0,0 0 0 0 0,0 0 0 0 0,0 0 0 0 0,-1 0 0 0 0,0 0 0 0 0,0-1 0 0 0,0 1 0 0 0,-1 0 0 0 0,0 0 0 0 0,0 0 0 0 0,0 1 0 0 0,-1-1 0 0 0,0 0 0 0 0,0 0 0 0 0,-1 1 0 0 0,1-1 0 0 0,-1 1 0 0 0,0 0 0 0 0,-1 0 0 0 0,1 0 0 0 0,-1 0 0 0 0,0 0 0 0 0,-8-6 0 0 0,-2-1 2 0 0,0 1 0 0 0,-1 1-1 0 0,0 0 1 0 0,-1 1 0 0 0,0 1 0 0 0,0 0 0 0 0,0 1 0 0 0,-29-7-1 0 0,16 6-17 0 0,0 2-1 0 0,-1 1 1 0 0,0 1-1 0 0,-42 0 1 0 0,50 5-285 0 0,0 0 0 0 0,0 2-1 0 0,0 0 1 0 0,-23 8 0 0 0,-67 18-2516 0 0,-16 16-5014 0 0,74-21 4310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03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57 104 13053 0 0,'-5'4'6549'0'0,"-1"0"-3121"0"0,-1-2-744 0 0,0 2-2396 0 0,1 2-860 0 0,6-130 44 0 0,-7 130-44 0 0,3 5-920 0 0,1-8 936 0 0,1 5-584 0 0,-6 6-5329 0 0,7-6 4021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05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15 384 0 0,'-50'-9'4858'0'0,"32"6"-31"0"0,3 0 4854 0 0,129 24-4781 0 0,71-7-2071 0 0,-114-9-1867 0 0,516 11 3364 0 0,-564-17-4716 0 0,-17 0 117 0 0,0 1 0 0 0,1 0-1 0 0,-1 0 1 0 0,0 0 0 0 0,0 1-1 0 0,10 2 1 0 0,-15 5-3447 0 0,-19 11-7903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05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 6441 0 0,'-21'8'3280'0'0,"14"-7"-2418"0"0,1 1 0 0 0,0 1-1 0 0,0-1 1 0 0,-1 1 0 0 0,2 0 0 0 0,-1 1-1 0 0,0 0 1 0 0,-5 4 0 0 0,10-7-746 0 0,1-1 0 0 0,0 0-1 0 0,0 1 1 0 0,0-1 0 0 0,0 1 0 0 0,0-1-1 0 0,0 0 1 0 0,0 1 0 0 0,0-1 0 0 0,0 1 0 0 0,0-1-1 0 0,0 0 1 0 0,1 1 0 0 0,-1-1 0 0 0,0 0 0 0 0,0 1-1 0 0,0-1 1 0 0,0 1 0 0 0,1-1 0 0 0,-1 0 0 0 0,0 1-1 0 0,0-1 1 0 0,1 0 0 0 0,-1 0 0 0 0,0 1 0 0 0,0-1-1 0 0,1 0 1 0 0,-1 0 0 0 0,0 1 0 0 0,1-1-1 0 0,-1 0 1 0 0,0 0 0 0 0,1 0 0 0 0,-1 1 0 0 0,0-1-1 0 0,1 0 1 0 0,-1 0 0 0 0,1 0 0 0 0,-1 0 0 0 0,0 0-1 0 0,1 0 1 0 0,0 0 0 0 0,18 6 566 0 0,49-2 1468 0 0,0-3-1 0 0,127-15 1 0 0,-99 5-956 0 0,-47 4-255 0 0,31-2-519 0 0,-67 10-3330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08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54 728 0 0,'2'-5'673'0'0,"0"0"-1"0"0,0 1 1 0 0,0-1-1 0 0,1 0 1 0 0,-1 1-1 0 0,1 0 1 0 0,1 0 0 0 0,4-6-1 0 0,-7 9-476 0 0,0 0 1 0 0,1 1-1 0 0,-1-1 1 0 0,0 0-1 0 0,1 0 1 0 0,-1 1-1 0 0,1-1 0 0 0,-1 1 1 0 0,1-1-1 0 0,-1 1 1 0 0,1 0-1 0 0,-1 0 0 0 0,1 0 1 0 0,-1-1-1 0 0,1 1 1 0 0,-1 1-1 0 0,1-1 1 0 0,-1 0-1 0 0,1 0 0 0 0,-1 0 1 0 0,1 1-1 0 0,-1-1 1 0 0,1 1-1 0 0,-1-1 0 0 0,1 1 1 0 0,-1 0-1 0 0,0 0 1 0 0,1-1-1 0 0,-1 1 1 0 0,0 0-1 0 0,0 0 0 0 0,1 0 1 0 0,0 2-1 0 0,9 6 494 0 0,0 1 0 0 0,-1 1 0 0 0,-1 0 0 0 0,0 0 0 0 0,0 1 0 0 0,10 19 0 0 0,36 82 1378 0 0,-43-85-1475 0 0,5 12 145 0 0,-3 1 1 0 0,10 44-1 0 0,12 88 1034 0 0,-30-140-1467 0 0,49 406 3228 0 0,-48-360-3005 0 0,37 228 2221 0 0,-38-275-2317 0 0,-5-31-233 0 0,-3-17-115 0 0,-2-5-84 0 0,0 1 0 0 0,-1 0 0 0 0,-1 0 0 0 0,-17-37 0 0 0,-47-68 0 0 0,-68-70-180 0 0,29 45-56 0 0,83 110 162 0 0,-39-79 1 0 0,60 108 52 0 0,0-1-1 0 0,1 1 0 0 0,1-1 1 0 0,0 0-1 0 0,0 1 0 0 0,1-1 0 0 0,1 0 1 0 0,0-1-1 0 0,1 1 0 0 0,0 0 1 0 0,1 0-1 0 0,2-16 0 0 0,0 15 3 0 0,1 0-1 0 0,0 1 0 0 0,1-1 1 0 0,0 1-1 0 0,1 0 1 0 0,0 1-1 0 0,1-1 0 0 0,0 1 1 0 0,1 0-1 0 0,0 1 1 0 0,11-12-1 0 0,4 2-1 0 0,0 1 0 0 0,1 1 1 0 0,1 1-1 0 0,0 1 0 0 0,43-19 0 0 0,-36 19 28 0 0,2 2 0 0 0,0 1 0 0 0,1 2 0 0 0,0 1-1 0 0,1 2 1 0 0,0 1 0 0 0,0 2 0 0 0,0 2 0 0 0,1 1 0 0 0,55 4 0 0 0,-76-1 0 0 0,0 1 0 0 0,0 1 0 0 0,0 1 0 0 0,-1 0 0 0 0,22 9 0 0 0,-32-11-4 0 0,0 0 1 0 0,0 0-1 0 0,0 0 1 0 0,0 1 0 0 0,-1 0-1 0 0,1 0 1 0 0,-1 0-1 0 0,0 1 1 0 0,0-1 0 0 0,0 1-1 0 0,0 0 1 0 0,-1 0-1 0 0,1 1 1 0 0,-1-1 0 0 0,0 1-1 0 0,0-1 1 0 0,-1 1-1 0 0,0 0 1 0 0,3 7 0 0 0,-4-8 0 0 0,0 0 1 0 0,-1 0 0 0 0,1 0 0 0 0,-1 0-1 0 0,0 0 1 0 0,0 0 0 0 0,-1 0 0 0 0,1 0-1 0 0,-1 0 1 0 0,0 0 0 0 0,0 0 0 0 0,0-1-1 0 0,0 1 1 0 0,-3 5 0 0 0,0-3-5 0 0,1-1 1 0 0,-1 1 0 0 0,0-1-1 0 0,0 0 1 0 0,-1 0-1 0 0,1 0 1 0 0,-11 7-1 0 0,-3 0-36 0 0,0 0 0 0 0,-1-2 0 0 0,0 0-1 0 0,-22 7 1 0 0,-14 1-166 0 0,21-9 37 0 0,30-8 146 0 0,-34 10-276 0 0,-12 7-473 0 0,48-17 605 0 0,4 1 19 0 0,0 1 122 0 0,0 0 0 0 0,0-1 0 0 0,0 1-1 0 0,1-1 1 0 0,-1 1 0 0 0,1-1 0 0 0,0 0 0 0 0,-1 0-1 0 0,1 0 1 0 0,0-1 0 0 0,4 3 0 0 0,42 14-105 0 0,-26-10 87 0 0,107 39-62 0 0,-101-36 99 0 0,185 71 18 0 0,-153-55 26 0 0,91 53 1 0 0,-152-80-42 0 0,11 6 9 0 0,-1 0-1 0 0,0 1 0 0 0,0 1 1 0 0,-1 0-1 0 0,14 14 1 0 0,-22-20-5 0 0,1 0 0 0 0,-1 0 0 0 0,0 0 1 0 0,0 0-1 0 0,0 0 0 0 0,0 0 0 0 0,0 0 0 0 0,0 0 1 0 0,0 0-1 0 0,-1 0 0 0 0,1 1 0 0 0,-1-1 1 0 0,0 0-1 0 0,1 0 0 0 0,-1 4 0 0 0,-1-3 3 0 0,1-1 0 0 0,-1 1 1 0 0,0-1-1 0 0,0 1 0 0 0,0-1 0 0 0,0 1 0 0 0,-1-1 0 0 0,1 0 0 0 0,0 0 0 0 0,-1 0 1 0 0,0 0-1 0 0,1 0 0 0 0,-1 0 0 0 0,0 0 0 0 0,0 0 0 0 0,-4 2 0 0 0,-10 7 36 0 0,1-2 0 0 0,-1 0 0 0 0,0-1 0 0 0,-1 0 0 0 0,0-1 0 0 0,0-1 0 0 0,-29 6 0 0 0,-10-1 122 0 0,-65 3-1 0 0,-266-10 319 0 0,48-35-418 0 0,331 30-164 0 0,-26-5-189 0 0,32 5 199 0 0,1 1 1 0 0,-1-1-1 0 0,0 1 0 0 0,1-1 0 0 0,-1 0 1 0 0,1 1-1 0 0,-1-1 0 0 0,1 0 1 0 0,-1 0-1 0 0,1 0 0 0 0,0 0 1 0 0,0-1-1 0 0,-1 1 0 0 0,1 0 1 0 0,-1-2-1 0 0,1 2-188 0 0,0-1 427 0 0,8-2-2850 0 0,15-4 613 0 0,0 2-1 0 0,1 1 0 0 0,35-4 1 0 0,-45 7 1364 0 0,44-7-2228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09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4 744 0 0,'-28'-3'13049'0'0,"48"13"-11939"0"0,1-1 1 0 0,0 0-1 0 0,0-1 1 0 0,38 7 0 0 0,100 13 1308 0 0,-89-17-1398 0 0,189 23 954 0 0,-203-28-1564 0 0,-20-2-133 0 0,128 11 932 0 0,-130-14-808 0 0,1-1 0 0 0,57-8 1 0 0,-79 6-249 0 0,0 0-1 0 0,0-2 1 0 0,16-5 0 0 0,-26 8-114 0 0,0 0-1 0 0,0-1 0 0 0,1 1 0 0 0,-1-1 1 0 0,0 0-1 0 0,-1 0 0 0 0,1 0 1 0 0,0 0-1 0 0,0 0 0 0 0,-1-1 0 0 0,1 1 1 0 0,-1-1-1 0 0,0 0 0 0 0,0 1 1 0 0,0-1-1 0 0,0 0 0 0 0,2-5 0 0 0,-4 8-27 0 0,0-1-1 0 0,0 0 1 0 0,1 0-1 0 0,-1 0 1 0 0,0 1-1 0 0,0-1 1 0 0,0 0-1 0 0,0 0 1 0 0,0 0-1 0 0,0 1 1 0 0,0-1 0 0 0,-1 0-1 0 0,1 0 1 0 0,0 1-1 0 0,0-1 1 0 0,-1 0-1 0 0,1 0 1 0 0,0 1-1 0 0,-1-1 1 0 0,1 0-1 0 0,0 1 1 0 0,-1-1-1 0 0,1 0 1 0 0,-1 1-1 0 0,1-1 1 0 0,-1 1-1 0 0,0-1 1 0 0,1 1-1 0 0,-1-1 1 0 0,0 1-1 0 0,1-1 1 0 0,-1 1-1 0 0,0-1 1 0 0,1 1-1 0 0,-1 0 1 0 0,0 0-1 0 0,0-1 1 0 0,1 1-1 0 0,-1 0 1 0 0,0 0-1 0 0,0 0 1 0 0,0 0-1 0 0,-3-1 8 0 0,0 0-1 0 0,0 1 0 0 0,0 0 0 0 0,0 0 0 0 0,0 0 1 0 0,0 0-1 0 0,-5 2 0 0 0,2 0 7 0 0,0 1 0 0 0,0 0 0 0 0,1 0 0 0 0,-1 0 0 0 0,1 1 0 0 0,0 0 0 0 0,0 0 1 0 0,1 1-1 0 0,-1 0 0 0 0,1 0 0 0 0,0 0 0 0 0,0 1 0 0 0,-7 10 0 0 0,0 2 42 0 0,0 1 1 0 0,2 0-1 0 0,-12 28 1 0 0,11-14 130 0 0,0 1 0 0 0,2-1 1 0 0,2 2-1 0 0,1-1 1 0 0,-2 58-1 0 0,14 176 928 0 0,-1-212-1126 0 0,16 67 0 0 0,-10-65 0 0 0,-7-38 0 0 0,-1-2 0 0 0,-3-1 0 0 0,-1-16 0 0 0,1 0 0 0 0,-1 0 0 0 0,1-1 0 0 0,-1 1 0 0 0,1 0 0 0 0,-1-1 0 0 0,0 1 0 0 0,1 0 0 0 0,-1-1 0 0 0,0 1 0 0 0,1-1 0 0 0,-1 1 0 0 0,0-1 0 0 0,0 1 0 0 0,0-1 0 0 0,1 0 0 0 0,-1 1 0 0 0,-2-1 0 0 0,-10 2 0 0 0,0-1 0 0 0,0 0 0 0 0,0-1 0 0 0,-1-1 0 0 0,1 0 0 0 0,-22-5 0 0 0,9 2 0 0 0,-60-9 0 0 0,-203-22 0 0 0,284 35 0 0 0,7 2 0 0 0,29 10 0 0 0,2-2 0 0 0,63 10 0 0 0,-47-10 0 0 0,221 65-10737 0 0,-214-57 8832 0 0,-3-3-1546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10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53 506 7621 0 0,'0'0'13166'0'0,"-1"-4"-12140"0"0,-10-44 5230 0 0,10 44-5572 0 0,-3-15 1122 0 0,-8-24-1392 0 0,5 20 159 0 0,-6-33 0 0 0,11 48-501 0 0,2-1 0 0 0,-1 1 0 0 0,1 0 0 0 0,0 0 0 0 0,1 0 0 0 0,0-1 0 0 0,0 1 0 0 0,3-9 0 0 0,0 5-72 0 0,1 0 0 0 0,0 0 0 0 0,1 0 0 0 0,0 1 0 0 0,1 0 0 0 0,0 0 0 0 0,0 1 0 0 0,2-1 0 0 0,-1 2 0 0 0,1-1 0 0 0,0 1 0 0 0,1 1 0 0 0,0-1 0 0 0,19-10 0 0 0,-14 10 0 0 0,0 1 0 0 0,0 1 0 0 0,1 0 0 0 0,0 1 0 0 0,0 1 0 0 0,0 0 0 0 0,1 1 0 0 0,0 1 0 0 0,0 0 0 0 0,28 0 0 0 0,-37 3 0 0 0,-1 1 0 0 0,0 0 0 0 0,0 0 0 0 0,0 0 0 0 0,13 5 0 0 0,1 3 0 0 0,-9-2 0 0 0,-9-5 0 0 0,-1-1 0 0 0,0 1 0 0 0,0-1 0 0 0,0 1 0 0 0,0 0 0 0 0,0 0 0 0 0,0 0 0 0 0,0 0 0 0 0,-1 0 0 0 0,1 1 0 0 0,-1-1 0 0 0,1 0 0 0 0,-1 1 0 0 0,0-1 0 0 0,0 1 0 0 0,0-1 0 0 0,0 1 0 0 0,-1 0 0 0 0,1-1 0 0 0,-1 1 0 0 0,1 0 0 0 0,-1 0 0 0 0,0-1 0 0 0,0 1 0 0 0,0 0 0 0 0,-1-1 0 0 0,1 1 0 0 0,-1 0 0 0 0,1 0 0 0 0,-1-1 0 0 0,0 1 0 0 0,0-1 0 0 0,0 1 0 0 0,0-1 0 0 0,-3 5 0 0 0,0 0 0 0 0,-1 0 0 0 0,0 0 0 0 0,0-1 0 0 0,0 0 0 0 0,-1 0 0 0 0,0 0 0 0 0,0-1 0 0 0,0 1 0 0 0,-1-2 0 0 0,1 1 0 0 0,-10 4 0 0 0,1-1 0 0 0,8-4 0 0 0,0-1 0 0 0,0 1 0 0 0,-1-1 0 0 0,0 0 0 0 0,1-1 0 0 0,-1 0 0 0 0,0 0 0 0 0,0-1 0 0 0,-11 1 0 0 0,5-2 0 0 0,26-4 0 0 0,16 1 0 0 0,5 5 0 0 0,0 2 0 0 0,0 1 0 0 0,0 1 0 0 0,-1 2 0 0 0,39 14 0 0 0,-28-5 0 0 0,-1 1 0 0 0,-2 2 0 0 0,51 33 0 0 0,-75-43 0 0 0,0 2 0 0 0,17 16 0 0 0,-27-22 0 0 0,0 0 0 0 0,-1 0 0 0 0,0 0 0 0 0,0 1 0 0 0,0-1 0 0 0,-1 1 0 0 0,6 15 0 0 0,-9-21 0 0 0,0 1 0 0 0,-1 0 0 0 0,1 0 0 0 0,-1-1 0 0 0,1 1 0 0 0,-1 0 0 0 0,0 0 0 0 0,0 0 0 0 0,0-1 0 0 0,0 1 0 0 0,0 0 0 0 0,0 0 0 0 0,0 0 0 0 0,-1-1 0 0 0,1 1 0 0 0,-1 0 0 0 0,1 0 0 0 0,-1-1 0 0 0,0 1 0 0 0,0 1 0 0 0,-1 0 0 0 0,0-1 0 0 0,0 0 0 0 0,0 1 0 0 0,0-1 0 0 0,0 0 0 0 0,-1 0 0 0 0,1 0 0 0 0,-1-1 0 0 0,1 1 0 0 0,-1-1 0 0 0,-3 2 0 0 0,-4 1 0 0 0,0 0 0 0 0,-1-1 0 0 0,1 0 0 0 0,-1-1 0 0 0,-17 2 0 0 0,-18-1 0 0 0,-1-3 0 0 0,0-1 0 0 0,1-2 0 0 0,-49-10 0 0 0,17-3 0 0 0,-116-40 0 0 0,118 26-1174 0 0,67 26 894 0 0,1-1 0 0 0,1 1 0 0 0,-1-1 0 0 0,1 0 0 0 0,-1-1 0 0 0,-9-11 0 0 0,14 13-935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11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0 944 928 0 0,'75'52'12634'0'0,"-39"-26"-4497"0"0,-35-26-8067 0 0,-1 1 0 0 0,1 0 1 0 0,0-1-1 0 0,-1 1 0 0 0,1-1 0 0 0,0 1 1 0 0,0-1-1 0 0,-1 1 0 0 0,1-1 1 0 0,0 0-1 0 0,0 1 0 0 0,0-1 0 0 0,0 0 1 0 0,-1 0-1 0 0,1 0 0 0 0,0 1 1 0 0,0-1-1 0 0,0 0 0 0 0,0 0 0 0 0,0 0 1 0 0,0 0-1 0 0,0-1 0 0 0,-1 1 1 0 0,1 0-1 0 0,0 0 0 0 0,0 0 0 0 0,1-1 1 0 0,-1 0 134 0 0,-1 0 1 0 0,1 0-1 0 0,0 0 1 0 0,-1 0-1 0 0,1 0 1 0 0,0 0-1 0 0,-1-1 1 0 0,1 1-1 0 0,-1 0 1 0 0,0 0-1 0 0,1 0 1 0 0,-1-1-1 0 0,0 1 1 0 0,0 0-1 0 0,0-1 1 0 0,0-1-1 0 0,0-9 1634 0 0,-1-1-1 0 0,-5-23 1 0 0,6 31-1748 0 0,-29-203-91 0 0,27 171 0 0 0,2 0 0 0 0,2 0 0 0 0,11-71 0 0 0,-2 55 0 0 0,2 0 0 0 0,21-51 0 0 0,-27 83 0 0 0,2 1 0 0 0,1-1 0 0 0,0 2 0 0 0,2 0 0 0 0,0 0 0 0 0,1 1 0 0 0,0 1 0 0 0,25-24 0 0 0,-24 29 0 0 0,2 0 0 0 0,-1 2 0 0 0,1 0 0 0 0,1 0 0 0 0,0 2 0 0 0,0 0 0 0 0,1 1 0 0 0,0 0 0 0 0,0 2 0 0 0,0 0 0 0 0,1 1 0 0 0,0 1 0 0 0,19-1 0 0 0,-24 3 0 0 0,0 0 0 0 0,1 1 0 0 0,-1 1 0 0 0,0 0 0 0 0,0 1 0 0 0,0 1 0 0 0,0 0 0 0 0,0 1 0 0 0,0 0 0 0 0,-1 1 0 0 0,0 0 0 0 0,0 1 0 0 0,0 1 0 0 0,-1 0 0 0 0,0 1 0 0 0,0 0 0 0 0,20 19 0 0 0,-28-22 0 0 0,1 0 0 0 0,-1 0 0 0 0,0 0 0 0 0,-1 0 0 0 0,0 0 0 0 0,1 1 0 0 0,-2 0 0 0 0,1 0 0 0 0,-1 0 0 0 0,0 0 0 0 0,0 0 0 0 0,0 0 0 0 0,1 12 0 0 0,-3-10 0 0 0,0 1 0 0 0,0-1 0 0 0,-1 0 0 0 0,0 1 0 0 0,-1-1 0 0 0,1 0 0 0 0,-2 0 0 0 0,1 0 0 0 0,-6 12 0 0 0,-1-3 0 0 0,0 0 0 0 0,-1-1 0 0 0,-1 0 0 0 0,-1-1 0 0 0,0 0 0 0 0,-1-1 0 0 0,0 0 0 0 0,-21 16 0 0 0,-14 5 0 0 0,-74 41 0 0 0,66-42 0 0 0,53-33 0 0 0,0 0 0 0 0,0 1 0 0 0,1-1 0 0 0,-1 1 0 0 0,1 0 0 0 0,-1 0 0 0 0,1 0 0 0 0,0 0 0 0 0,0 1 0 0 0,0-1 0 0 0,0 0 0 0 0,0 1 0 0 0,0 0 0 0 0,0-1 0 0 0,1 1 0 0 0,0 0 0 0 0,-2 4 0 0 0,4 3 0 0 0,1-6 0 0 0,0 1 0 0 0,0-1 0 0 0,0 0 0 0 0,1 0 0 0 0,0 0 0 0 0,0 0 0 0 0,0-1 0 0 0,0 1 0 0 0,6 4 0 0 0,40 32 0 0 0,-23-21 0 0 0,162 122 0 0 0,-170-127-27 0 0,1-2 1 0 0,1 0-1 0 0,22 9 0 0 0,-9-9-2961 0 0,23-1-6120 0 0,-36-7 6022 0 0,7 2 89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11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412 103 764 0 0,'-1'-5'596'0'0,"-1"0"-1"0"0,0 0 1 0 0,0 0-1 0 0,0 0 1 0 0,0 0-1 0 0,-1 0 1 0 0,1 1 0 0 0,-1 0-1 0 0,-1-1 1 0 0,1 1-1 0 0,0 0 1 0 0,-1 1-1 0 0,0-1 1 0 0,-7-5 0 0 0,5 5 38 0 0,0 1 0 0 0,-1-1 1 0 0,0 1-1 0 0,1 0 1 0 0,-1 0-1 0 0,0 1 1 0 0,-1 0-1 0 0,1 0 1 0 0,-12-1-1 0 0,6 2 13 0 0,0 1 0 0 0,1 0 0 0 0,-1 1-1 0 0,0 0 1 0 0,1 1 0 0 0,-1 0 0 0 0,1 1 0 0 0,-1 0 0 0 0,1 1-1 0 0,0 1 1 0 0,1 0 0 0 0,-14 8 0 0 0,14-7-215 0 0,1 0 1 0 0,1 2-1 0 0,0-1 0 0 0,0 1 1 0 0,0 0-1 0 0,1 1 0 0 0,0 0 1 0 0,-8 12-1 0 0,14-17-242 0 0,-1 0 0 0 0,1 0 0 0 0,0 0 0 0 0,0 1 0 0 0,0-1-1 0 0,0 1 1 0 0,1 0 0 0 0,0-1 0 0 0,0 1 0 0 0,0 0 0 0 0,0 0 0 0 0,1-1 0 0 0,0 1 0 0 0,0 0 0 0 0,0 0-1 0 0,1 0 1 0 0,-1 0 0 0 0,1-1 0 0 0,0 1 0 0 0,1 0 0 0 0,-1-1 0 0 0,4 9 0 0 0,1-3-185 0 0,1 0 1 0 0,0 0-1 0 0,0-1 1 0 0,1 0-1 0 0,0 0 1 0 0,0-1-1 0 0,1 1 1 0 0,0-2-1 0 0,0 0 1 0 0,1 0-1 0 0,0 0 1 0 0,12 4-1 0 0,-3-1-7 0 0,1-1 0 0 0,0-2-1 0 0,1 0 1 0 0,-1-1-1 0 0,40 6 1 0 0,-41-11-59 0 0,0 0 1 0 0,0-1-1 0 0,-1-1 1 0 0,1-1-1 0 0,0 0 0 0 0,0-2 1 0 0,-1 0-1 0 0,0-1 0 0 0,0 0 1 0 0,24-12-1 0 0,-35 13-2943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38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61 240 0 0,'-20'-19'2632'0'0,"3"3"7767"0"0,21 17-9000 0 0,46 15 1701 0 0,-25-8-1752 0 0,50 11 1 0 0,-44-15-835 0 0,185 22 2851 0 0,-190-24-3045 0 0,0-2 0 0 0,1-1-1 0 0,-1-1 1 0 0,0-1 0 0 0,0-2-1 0 0,30-8 1 0 0,-54 12-307 0 0,9-2 94 0 0,0-1 1 0 0,18-9-1 0 0,-25 10-92 0 0,0 1-1 0 0,0-1 0 0 0,-1 0 1 0 0,1 0-1 0 0,-1 0 1 0 0,0 0-1 0 0,0-1 0 0 0,0 1 1 0 0,4-8-1 0 0,-6 10-15 0 0,-1 1-1 0 0,0 0 0 0 0,1-1 1 0 0,-1 1-1 0 0,0 0 0 0 0,1-1 1 0 0,-1 1-1 0 0,0 0 1 0 0,0-1-1 0 0,1 1 0 0 0,-1 0 1 0 0,0-1-1 0 0,0 1 0 0 0,0-1 1 0 0,1 1-1 0 0,-1-1 1 0 0,0 1-1 0 0,0 0 0 0 0,0-1 1 0 0,0 1-1 0 0,0-1 1 0 0,0 1-1 0 0,0-1 0 0 0,0 1 1 0 0,0-1-1 0 0,0 1 0 0 0,0 0 1 0 0,0-1-1 0 0,-1 1 1 0 0,1-1-1 0 0,0 1 0 0 0,0-1 1 0 0,0 1-1 0 0,0 0 1 0 0,-1-1-1 0 0,1 1 0 0 0,0 0 1 0 0,0-1-1 0 0,-1 1 0 0 0,1 0 1 0 0,0-1-1 0 0,-1 1 1 0 0,1 0-1 0 0,-1-1 0 0 0,1 1 1 0 0,0 0-1 0 0,-1-1 1 0 0,0 1-1 0 0,0 0 0 0 0,0 0 0 0 0,0 0 0 0 0,0 0 1 0 0,0 0-1 0 0,0 0 0 0 0,0 0 0 0 0,0 1 0 0 0,0-1 1 0 0,0 0-1 0 0,0 1 0 0 0,0-1 0 0 0,0 0 0 0 0,0 1 1 0 0,1-1-1 0 0,-1 1 0 0 0,0-1 0 0 0,0 1 0 0 0,0 0 1 0 0,0 0-1 0 0,-2 3 15 0 0,1-1 1 0 0,0 1-1 0 0,0 0 0 0 0,0 0 1 0 0,0 0-1 0 0,1 0 1 0 0,-1 0-1 0 0,1 0 0 0 0,-1 9 1 0 0,-4 39 162 0 0,5-12 48 0 0,2 0 0 0 0,1 0-1 0 0,2 0 1 0 0,10 42-1 0 0,3-10 400 0 0,34 90-1 0 0,-37-128-198 0 0,27 47 0 0 0,6 12-183 0 0,-47-93-296 0 0,0 1 0 0 0,0 0 0 0 0,0-1 0 0 0,0 1 0 0 0,1 0 0 0 0,-1 0 0 0 0,-1-1 0 0 0,1 1 0 0 0,0 0 0 0 0,0 0 0 0 0,0-1 1 0 0,0 1-1 0 0,0 0 0 0 0,-1-1 0 0 0,1 1 0 0 0,0 0 0 0 0,-1-1 0 0 0,1 1 0 0 0,0 0 0 0 0,-1-1 0 0 0,1 1 0 0 0,-1-1 0 0 0,1 1 0 0 0,-1-1 0 0 0,1 1 0 0 0,-1-1 0 0 0,1 1 0 0 0,-1-1 0 0 0,0 1 0 0 0,1-1 0 0 0,-1 0 0 0 0,0 1 0 0 0,1-1 0 0 0,-1 0 0 0 0,0 0 0 0 0,1 1 0 0 0,-1-1 0 0 0,0 0 0 0 0,0 0 0 0 0,-1 0 0 0 0,-41 7-476 0 0,28-5 345 0 0,-201 36 176 0 0,161-28 249 0 0,29-6 484 0 0,-48 15 895 0 0,78-19-1332 0 0,23 0 61 0 0,-1-2 1 0 0,1 0-1 0 0,51-14 0 0 0,-1 2 71 0 0,75-11-21 0 0,-87 13-3243 0 0,-43 11-3237 0 0,-13 4 178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49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7 704 0 0,'1'-7'14427'0'0,"8"116"-7527"0"0,3 64-745 0 0,-5-121-5617 0 0,-6-48-973 0 0,0 0 1 0 0,0 0-1 0 0,0 0 1 0 0,0 0 0 0 0,1-1-1 0 0,0 1 1 0 0,0-1-1 0 0,0 1 1 0 0,0-1-1 0 0,5 6 1 0 0,-4-7-1598 0 0,9 1-5800 0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11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11 1084 0 0,'-5'-9'12544'0'0,"3"8"-12022"0"0,-1 11 2941 0 0,3 27-1002 0 0,8 4-160 0 0,-2-11-882 0 0,1 0 1 0 0,1 0 0 0 0,16 37-1 0 0,-6-28-76 0 0,22 37-1 0 0,-32-64-1524 0 0,-1 0-1 0 0,2-1 1 0 0,-1 0 0 0 0,2-1-1 0 0,-1 1 1 0 0,1-2 0 0 0,15 11-1 0 0,-14-15-1007 0 0,0-1-2275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12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259 107 148 0 0,'-192'-74'6199'0'0,"149"59"-2191"0"0,19 0 8315 0 0,58 13-11107 0 0,-1 2 1 0 0,1 1-1 0 0,-1 2 0 0 0,43 9 0 0 0,-14-3-240 0 0,238 35 1482 0 0,-165-23-1884 0 0,-57-10-1645 0 0,-67-12-561 0 0,9-12-9458 0 0,-11 5 7837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12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1 796 8905 0 0,'5'-5'1980'0'0,"1"1"1"0"0,0 0-1 0 0,0 0 1 0 0,0 0-1 0 0,12-5 1 0 0,-14 8-1659 0 0,0 0 0 0 0,0 0 1 0 0,0 1-1 0 0,0-1 0 0 0,0 1 1 0 0,0-1-1 0 0,0 1 0 0 0,0 1 0 0 0,0-1 1 0 0,0 1-1 0 0,0-1 0 0 0,6 3 1 0 0,6 2 169 0 0,-1 1 1 0 0,0 1 0 0 0,0 0 0 0 0,0 1-1 0 0,-1 1 1 0 0,23 17 0 0 0,76 75 1591 0 0,-80-70-1327 0 0,-20-18-639 0 0,52 48 573 0 0,92 67-1 0 0,-150-123-690 0 0,-5-3 0 0 0,0 0 0 0 0,0-1 0 0 0,0 1 0 0 0,0-1 0 0 0,0 0 0 0 0,1 0 0 0 0,-1 0 0 0 0,0 0 0 0 0,1 0 0 0 0,-1 0 0 0 0,1 0 0 0 0,2-1 0 0 0,9 1 0 0 0,-11-2 0 0 0,-1-1 0 0 0,1 1 0 0 0,-1-1 0 0 0,1 1 0 0 0,-1-1 0 0 0,0 0 0 0 0,0 0 0 0 0,1 0 0 0 0,-1 0 0 0 0,-1 0 0 0 0,1 0 0 0 0,0 0 0 0 0,0-1 0 0 0,-1 1 0 0 0,2-5 0 0 0,18-47 0 0 0,-13 31 0 0 0,180-511 0 0 0,-162 462 0 0 0,4 1 0 0 0,3 1 0 0 0,3 2 0 0 0,62-88 0 0 0,-79 128 0 0 0,-11 17 0 0 0,-1 0 0 0 0,1 0 0 0 0,1 1 0 0 0,18-18 0 0 0,-26 27-42 0 0,0 1 1 0 0,0-1-1 0 0,-1 0 1 0 0,1 1-1 0 0,0-1 0 0 0,0 1 1 0 0,0 0-1 0 0,-1-1 1 0 0,1 1-1 0 0,0 0 0 0 0,0-1 1 0 0,0 1-1 0 0,0 0 1 0 0,1 0-1 0 0,-1 0-28 0 0,-1 0 1 0 0,1 0 0 0 0,-1 0-1 0 0,1 0 1 0 0,-1 1-1 0 0,0-1 1 0 0,1 0-1 0 0,-1 0 1 0 0,0 0-1 0 0,1 1 1 0 0,-1-1-1 0 0,0 0 1 0 0,1 0-1 0 0,-1 1 1 0 0,0-1-1 0 0,1 0 1 0 0,-1 1-1 0 0,0-1 1 0 0,0 0-1 0 0,0 1 1 0 0,1-1-1 0 0,-1 1 1 0 0,5 30-4409 0 0,-4-16 2132 0 0,6 18-1612 0 0,4 14 568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12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434 109 624 0 0,'0'0'4245'0'0,"1"-5"-2639"0"0,-1 3-1204 0 0,1-1 0 0 0,-1 0-1 0 0,1 0 1 0 0,-1 0 0 0 0,0 0-1 0 0,0 1 1 0 0,0-1 0 0 0,0 0 0 0 0,0 0-1 0 0,-1 0 1 0 0,1 0 0 0 0,-1 1-1 0 0,0-1 1 0 0,0 0 0 0 0,0 1 0 0 0,0-1-1 0 0,-1 0 1 0 0,1 1 0 0 0,0-1-1 0 0,-1 1 1 0 0,0 0 0 0 0,0 0-1 0 0,0-1 1 0 0,0 1 0 0 0,0 0 0 0 0,0 1-1 0 0,-3-3 1 0 0,-5-1 81 0 0,0 0 0 0 0,0 1 0 0 0,0 0 0 0 0,-1 1 0 0 0,1 1 0 0 0,-1-1-1 0 0,0 1 1 0 0,0 1 0 0 0,0 0 0 0 0,0 1 0 0 0,0 0 0 0 0,0 0 0 0 0,0 2 0 0 0,-12 1 0 0 0,4 1-81 0 0,1 0-1 0 0,0 1 1 0 0,1 1 0 0 0,-1 1-1 0 0,1 0 1 0 0,0 2 0 0 0,-24 15 0 0 0,35-21-212 0 0,1 2 1 0 0,-1-1-1 0 0,1 1 1 0 0,0 0 0 0 0,0 0-1 0 0,1 0 1 0 0,-1 0 0 0 0,1 1-1 0 0,0 0 1 0 0,1 0 0 0 0,-1 0-1 0 0,-4 13 1 0 0,6-13-69 0 0,1 0-1 0 0,0-1 1 0 0,0 1 0 0 0,0 0-1 0 0,1 0 1 0 0,0 0 0 0 0,0 0-1 0 0,0-1 1 0 0,1 1 0 0 0,0 0-1 0 0,0 0 1 0 0,0 0 0 0 0,1-1 0 0 0,0 1-1 0 0,0-1 1 0 0,4 9 0 0 0,3 1-120 0 0,1 0 0 0 0,1-1 0 0 0,0 0 0 0 0,0-1 1 0 0,2 0-1 0 0,-1-1 0 0 0,2 0 0 0 0,0-1 0 0 0,0 0 1 0 0,1-1-1 0 0,0-1 0 0 0,0-1 0 0 0,1 0 0 0 0,0 0 0 0 0,1-2 1 0 0,0 0-1 0 0,24 5 0 0 0,-35-10-2 0 0,-1 0 0 0 0,1-1 0 0 0,-1 1 0 0 0,1-1 0 0 0,0 0 0 0 0,0-1 0 0 0,-1 1 0 0 0,1-1 0 0 0,-1 0 0 0 0,1-1 0 0 0,-1 1 0 0 0,1-1 0 0 0,-1 0 0 0 0,0 0 0 0 0,0-1 0 0 0,0 0 0 0 0,0 0 0 0 0,0 0 0 0 0,8-7 0 0 0,-7 4 0 0 0,-1 1 0 0 0,-1-1 0 0 0,1 0 0 0 0,-1-1 0 0 0,0 1 0 0 0,0-1 0 0 0,-1 0 0 0 0,0 1 0 0 0,0-1 0 0 0,-1-1 0 0 0,0 1 0 0 0,0 0 0 0 0,0-1 0 0 0,0-9 0 0 0,-2 11 0 0 0,0-1 0 0 0,-1 0 0 0 0,0 0 0 0 0,0 1 0 0 0,0-1 0 0 0,-1 0 0 0 0,0 1 0 0 0,0-1 0 0 0,-1 1 0 0 0,0 0 0 0 0,0 0 0 0 0,0 0 0 0 0,-1 0 0 0 0,1 1 0 0 0,-1-1 0 0 0,-1 1 0 0 0,-4-5 0 0 0,-2-2 0 0 0,-1 1 0 0 0,0 0 0 0 0,-1 1 0 0 0,0 0 0 0 0,-26-14 0 0 0,38 24 0 0 0,-51-24-788 0 0,49 23 633 0 0,0 0-1 0 0,0 0 1 0 0,0 0 0 0 0,0 0 0 0 0,0 1 0 0 0,0-1 0 0 0,0 1 0 0 0,0 0 0 0 0,-1 0 0 0 0,1 0 0 0 0,0 0 0 0 0,0 1 0 0 0,0-1 0 0 0,0 1-1 0 0,-4 1 1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15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1 236 936 0 0,'0'-1'250'0'0,"0"1"0"0"0,0-1 0 0 0,0 0 0 0 0,0 0 0 0 0,0 0 0 0 0,0 1 0 0 0,0-1 0 0 0,0 0 0 0 0,0 0 0 0 0,1 1 0 0 0,-1-1 0 0 0,0 0 0 0 0,1 0 0 0 0,-1 1 0 0 0,0-1 0 0 0,1 0 0 0 0,-1 1 0 0 0,1-1 0 0 0,-1 1 0 0 0,1-1 0 0 0,-1 0 0 0 0,1 1 0 0 0,-1-1 0 0 0,1 1-1 0 0,0-1 1 0 0,-1 1 0 0 0,1 0 0 0 0,0-1 0 0 0,-1 1 0 0 0,1 0 0 0 0,0-1 0 0 0,-1 1 0 0 0,1 0 0 0 0,0 0 0 0 0,0 0 0 0 0,-1-1 0 0 0,1 1 0 0 0,1 0 0 0 0,38-2 2113 0 0,-28 2-1494 0 0,308-16 5819 0 0,-238 8-5081 0 0,151-34 1 0 0,-203 34-1117 0 0,51-22 0 0 0,-68 24-329 0 0,0-1 0 0 0,0 1-1 0 0,-1-2 1 0 0,-1 0 0 0 0,1-1 0 0 0,11-11-1 0 0,-21 19-107 0 0,0-1-1 0 0,0 0 0 0 0,0 0 0 0 0,0 0 1 0 0,-1 0-1 0 0,1-1 0 0 0,-1 1 0 0 0,0 0 1 0 0,0 0-1 0 0,0-1 0 0 0,0 1 0 0 0,0-1 1 0 0,0 1-1 0 0,0-1 0 0 0,0-3 0 0 0,-1 5 146 0 0,-3-1 68 0 0,3 2-256 0 0,0 0-1 0 0,-1 0 1 0 0,1-1-1 0 0,0 1 1 0 0,0 0 0 0 0,0 0-1 0 0,0 0 1 0 0,-1 0-1 0 0,1-1 1 0 0,0 1-1 0 0,0 0 1 0 0,0 0-1 0 0,-1 0 1 0 0,1 0 0 0 0,0 0-1 0 0,0 0 1 0 0,-1-1-1 0 0,1 1 1 0 0,0 0-1 0 0,0 0 1 0 0,-1 0-1 0 0,1 0 1 0 0,0 0 0 0 0,0 0-1 0 0,-1 0 1 0 0,1 0-1 0 0,0 0 1 0 0,0 0-1 0 0,-1 0 1 0 0,1 0-1 0 0,0 0 1 0 0,0 1 0 0 0,-1-1-1 0 0,1 0 1 0 0,0 0-1 0 0,0 0 1 0 0,0 0-1 0 0,-1 0 1 0 0,1 0-1 0 0,0 1 1 0 0,0-1 0 0 0,0 0-1 0 0,-1 0 1 0 0,1 1-1 0 0,-5 5 53 0 0,0 0 0 0 0,0 1 0 0 0,1 0 0 0 0,0 0 0 0 0,0 0 0 0 0,0 0 0 0 0,1 1 0 0 0,0-1-1 0 0,1 1 1 0 0,0 0 0 0 0,0 0 0 0 0,0 0 0 0 0,1 0 0 0 0,0 0 0 0 0,1 11 0 0 0,0 18 163 0 0,2 1 0 0 0,7 37 0 0 0,-7-62-177 0 0,10 60 595 0 0,42 140 0 0 0,48 64 1004 0 0,-88-233-1938 0 0,-14-43 87 0 0,-3 3-159 0 0,3-4 352 0 0,0 0 0 0 0,0 1 0 0 0,0-1 0 0 0,0 0 0 0 0,0 0 0 0 0,0 1-1 0 0,0-1 1 0 0,0 0 0 0 0,0 0 0 0 0,0 1 0 0 0,0-1 0 0 0,0 0-1 0 0,-1 0 1 0 0,1 0 0 0 0,0 1 0 0 0,0-1 0 0 0,0 0 0 0 0,0 0-1 0 0,-1 0 1 0 0,1 1 0 0 0,0-1 0 0 0,0 0 0 0 0,0 0 0 0 0,-1 0-1 0 0,1 0 1 0 0,0 0 0 0 0,0 0 0 0 0,-1 0 0 0 0,1 1 0 0 0,0-1-1 0 0,0 0 1 0 0,0 0 0 0 0,-1 0 0 0 0,1 0 0 0 0,0 0 0 0 0,0 0-1 0 0,-1 0 1 0 0,1 0 0 0 0,-150-20-1125 0 0,-97-11 671 0 0,176 24 488 0 0,26 1 266 0 0,-1 1 0 0 0,1 3 0 0 0,-88 8 0 0 0,132-6-271 0 0,1 0-1 0 0,-1 0 0 0 0,0 0 0 0 0,0 0 0 0 0,0 0 0 0 0,1 0 0 0 0,-1 0 0 0 0,0 1 0 0 0,0-1 0 0 0,1 0 0 0 0,-1 1 0 0 0,0-1 0 0 0,1 0 0 0 0,-1 1 0 0 0,0-1 0 0 0,1 1 1 0 0,-1-1-1 0 0,0 1 0 0 0,1-1 0 0 0,-1 1 0 0 0,0 0 0 0 0,1 0 12 0 0,0-1 0 0 0,0 1 0 0 0,0-1 0 0 0,1 1 0 0 0,-1 0 0 0 0,0-1 0 0 0,0 1 0 0 0,0-1 0 0 0,1 1 0 0 0,-1-1 0 0 0,0 0 0 0 0,1 1 0 0 0,-1-1 0 0 0,0 1 0 0 0,1-1 0 0 0,-1 0 1 0 0,1 1-1 0 0,-1-1 0 0 0,1 0 0 0 0,-1 1 0 0 0,0-1 0 0 0,2 1 0 0 0,33 16 917 0 0,47 9-947 0 0,141 26 0 0 0,89-5 0 0 0,-278-43 0 0 0,-9 0 0 0 0,8 1 0 0 0,1-1 0 0 0,-1-2 0 0 0,53-3 0 0 0,-50-7-1236 0 0,-30 5 594 0 0,1 1-1 0 0,-1 1 0 0 0,1 0 1 0 0,0-1-1 0 0,10 1 0 0 0,24 4-7398 0 0,-10 0 4676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15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499 106 568 0 0,'-8'-9'811'0'0,"-1"0"1"0"0,1 0-1 0 0,-2 1 0 0 0,1 0 0 0 0,-2 0 0 0 0,1 1 1 0 0,-1 1-1 0 0,1 0 0 0 0,-2 0 0 0 0,1 1 1 0 0,-1 0-1 0 0,1 1 0 0 0,-1 0 0 0 0,-1 1 1 0 0,-17-2-1 0 0,18 3-169 0 0,0 1 0 0 0,0 1 0 0 0,0 0 0 0 0,0 0 0 0 0,0 2 0 0 0,1-1 1 0 0,-1 1-1 0 0,0 1 0 0 0,0 0 0 0 0,1 1 0 0 0,0 0 0 0 0,0 0 0 0 0,0 1 0 0 0,0 1 0 0 0,1 0 0 0 0,-13 10 1 0 0,12-8-151 0 0,1 1 1 0 0,0 0-1 0 0,1 1 1 0 0,0 0 0 0 0,0 1-1 0 0,1 0 1 0 0,1 0 0 0 0,-10 18-1 0 0,15-24-323 0 0,-1 0-1 0 0,1 1 0 0 0,0-1 0 0 0,1 1 1 0 0,-1 0-1 0 0,1 0 0 0 0,0-1 0 0 0,1 1 1 0 0,-1 0-1 0 0,1 0 0 0 0,0 0 0 0 0,1 0 1 0 0,-1 0-1 0 0,1-1 0 0 0,1 1 0 0 0,-1 0 1 0 0,1 0-1 0 0,0-1 0 0 0,0 1 0 0 0,0-1 1 0 0,1 0-1 0 0,4 8 0 0 0,1-2-168 0 0,0-1 0 0 0,0-1 0 0 0,1 1 0 0 0,0-1 0 0 0,0-1 0 0 0,1 0 0 0 0,16 10 0 0 0,-8-7 0 0 0,1 0 0 0 0,1-2 0 0 0,37 14 0 0 0,-9-10 0 0 0,-1-2 0 0 0,2-1 0 0 0,55 2 0 0 0,-80-9-16 0 0,1-2 1 0 0,0 0-1 0 0,-1-2 0 0 0,1 0 1 0 0,-1-2-1 0 0,0-1 0 0 0,30-8 1 0 0,-31-2-2186 0 0,-13 0-7455 0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16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7 236 0 0,'-8'-1'14731'0'0,"32"7"-8489"0"0,-9-3-7362 0 0,83 6 4368 0 0,1-5 0 0 0,133-11 0 0 0,-149-3-2185 0 0,-16 2-1790 0 0,-23 6-3420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16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1 724 0 0,'-18'16'2791'0'0,"4"8"8185"0"0,18-21-10362 0 0,0 0-1 0 0,0 0 1 0 0,1-1-1 0 0,-1 1 1 0 0,1-1-1 0 0,-1 0 0 0 0,1 0 1 0 0,0-1-1 0 0,0 1 1 0 0,7 0-1 0 0,59 7 2588 0 0,-53-8-2531 0 0,146 12 3159 0 0,168-9-1 0 0,-331-4-3835 0 0,7 0-1264 0 0,0 0 0 0 0,0 0 0 0 0,0-1-1 0 0,0-1 1 0 0,0 1 0 0 0,-1-1 0 0 0,1-1-1 0 0,10-4 1 0 0,-12 3-2382 0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17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81 104 0 0,'7'-29'1650'0'0,"-6"23"-782"0"0,0 0 1 0 0,0 0 0 0 0,1 0 0 0 0,0 1 0 0 0,5-12 0 0 0,-7 17-747 0 0,0 0 0 0 0,1-1 0 0 0,-1 1 0 0 0,0-1 1 0 0,1 1-1 0 0,-1 0 0 0 0,0-1 0 0 0,1 1 0 0 0,-1 0 1 0 0,1-1-1 0 0,-1 1 0 0 0,1 0 0 0 0,-1 0 0 0 0,1-1 0 0 0,-1 1 1 0 0,1 0-1 0 0,-1 0 0 0 0,1 0 0 0 0,-1 0 0 0 0,1 0 1 0 0,0 0-1 0 0,-1 0 0 0 0,1 0 0 0 0,-1 0 0 0 0,1 0 1 0 0,-1 0-1 0 0,1 0 0 0 0,-1 0 0 0 0,1 0 0 0 0,-1 0 1 0 0,1 0-1 0 0,-1 1 0 0 0,1-1 0 0 0,-1 0 0 0 0,1 0 0 0 0,-1 1 1 0 0,1-1-1 0 0,-1 0 0 0 0,1 1 0 0 0,-1 0 0 0 0,19 17 1983 0 0,-9-5-1509 0 0,-1 0 0 0 0,-1 0 1 0 0,0 1-1 0 0,0 0 0 0 0,6 18 1 0 0,23 85 1397 0 0,-31-96-1675 0 0,75 354 3612 0 0,-28 18-139 0 0,-11-132-1902 0 0,-30-192-1394 0 0,-5-26-173 0 0,9 42-802 0 0,-30-108-12470 0 0,0 0 10038 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17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13 779 4932 0 0,'-13'-157'6447'0'0,"14"113"-4940"0"0,8-70 1 0 0,-4 83-998 0 0,1 0 0 0 0,2 0 0 0 0,1 1 1 0 0,1 0-1 0 0,1 0 0 0 0,2 2 0 0 0,32-55 1 0 0,-36 70-262 0 0,1 0-1 0 0,0 0 1 0 0,1 1 0 0 0,0 1 0 0 0,1 0 0 0 0,0 1 0 0 0,0 0-1 0 0,1 0 1 0 0,1 1 0 0 0,0 1 0 0 0,0 1 0 0 0,28-12-1 0 0,-24 14-48 0 0,1-1 0 0 0,-1 2 0 0 0,1 1 0 0 0,-1 0-1 0 0,1 1 1 0 0,0 1 0 0 0,0 1 0 0 0,0 1 0 0 0,0 0-1 0 0,30 7 1 0 0,-17-1 29 0 0,-1 2 0 0 0,0 1 0 0 0,-1 1 0 0 0,0 2 0 0 0,-1 1 0 0 0,50 32 0 0 0,-65-37-145 0 0,0 1-1 0 0,-1 0 1 0 0,0 1 0 0 0,-1 1 0 0 0,0 0 0 0 0,-1 1-1 0 0,0 0 1 0 0,-1 0 0 0 0,-1 1 0 0 0,0 0 0 0 0,-1 1-1 0 0,0 0 1 0 0,-1 0 0 0 0,9 30 0 0 0,-15-38-59 0 0,0 0 1 0 0,0 0 0 0 0,-1 0-1 0 0,0 0 1 0 0,0 0-1 0 0,-1 1 1 0 0,0-1 0 0 0,0 0-1 0 0,-1 0 1 0 0,0 0-1 0 0,0-1 1 0 0,0 1 0 0 0,-1 0-1 0 0,0-1 1 0 0,0 0 0 0 0,-1 1-1 0 0,0-1 1 0 0,0-1-1 0 0,0 1 1 0 0,-10 9 0 0 0,2-2-34 0 0,-1-1 1 0 0,-1-1-1 0 0,0 0 1 0 0,0 0 0 0 0,-1-2-1 0 0,0 0 1 0 0,-21 9-1 0 0,15-9-77 0 0,0-2 0 0 0,-1 0-1 0 0,-35 7 1 0 0,45-12 7 0 0,0-1 1 0 0,-1 1-1 0 0,1-2 1 0 0,-1 0 0 0 0,1-1-1 0 0,0 0 1 0 0,-25-5-1 0 0,37 6 72 0 0,0 0 0 0 0,0 0 0 0 0,0 0-1 0 0,0 0 1 0 0,0-1 0 0 0,1 1 0 0 0,-1 0 0 0 0,0 0-1 0 0,0 0 1 0 0,0 0 0 0 0,0 0 0 0 0,0 0 0 0 0,0 0 0 0 0,0 0-1 0 0,0 0 1 0 0,0 0 0 0 0,0-1 0 0 0,0 1 0 0 0,0 0-1 0 0,0 0 1 0 0,1 0 0 0 0,-1 0 0 0 0,0 0 0 0 0,0 0-1 0 0,0 0 1 0 0,0-1 0 0 0,0 1 0 0 0,0 0 0 0 0,0 0 0 0 0,0 0-1 0 0,0 0 1 0 0,0 0 0 0 0,-1 0 0 0 0,1-1 0 0 0,0 1-1 0 0,0 0 1 0 0,0 0 0 0 0,0 0 0 0 0,0 0 0 0 0,0 0 0 0 0,0 0-1 0 0,0 0 1 0 0,0-1 0 0 0,43 3 62 0 0,1 2 1 0 0,-1 2-1 0 0,44 11 1 0 0,130 45 371 0 0,-75-9-98 0 0,-121-44-242 0 0,0 2 1 0 0,-1 0-1 0 0,0 1 1 0 0,26 21-1 0 0,-44-32-67 0 0,0 1-1 0 0,-1-1 0 0 0,1 1 1 0 0,0-1-1 0 0,0 1 1 0 0,-1-1-1 0 0,1 1 1 0 0,-1 0-1 0 0,0 0 1 0 0,1 0-1 0 0,-1 0 0 0 0,0 0 1 0 0,0 0-1 0 0,0 0 1 0 0,-1 0-1 0 0,1 0 1 0 0,0 1-1 0 0,-1-1 1 0 0,1 0-1 0 0,-1 0 0 0 0,0 1 1 0 0,0-1-1 0 0,0 0 1 0 0,0 4-1 0 0,-1-3 8 0 0,-1 0-1 0 0,1-1 0 0 0,0 1 1 0 0,-1-1-1 0 0,0 1 1 0 0,0-1-1 0 0,0 0 0 0 0,0 0 1 0 0,0 0-1 0 0,0 0 0 0 0,0 0 1 0 0,0 0-1 0 0,-1 0 1 0 0,1-1-1 0 0,-1 1 0 0 0,0-1 1 0 0,1 0-1 0 0,-5 2 1 0 0,-12 4 112 0 0,-38 11 0 0 0,25-12 2 0 0,-59 5 1 0 0,7-8-12 0 0,-37-6 34 0 0,41-2-733 0 0,1-3 0 0 0,-136-32 1 0 0,210 39 182 0 0,-1-1 1 0 0,1 0 0 0 0,-1 0 0 0 0,1 0 0 0 0,-9-6 0 0 0,13 8 200 0 0,0-1 1 0 0,1 1-1 0 0,-1-1 1 0 0,0 1-1 0 0,1-1 1 0 0,-1 1-1 0 0,1-1 0 0 0,-1 0 1 0 0,1 1-1 0 0,-1-1 1 0 0,1 0-1 0 0,0 1 1 0 0,-1-1-1 0 0,1 0 1 0 0,0 0-1 0 0,-1 1 0 0 0,1-1 1 0 0,0 0-1 0 0,0-1 1 0 0,0 1-107 0 0,0 0 0 0 0,0 0 0 0 0,1-1 0 0 0,-1 1 0 0 0,1 0 0 0 0,-1 0 0 0 0,1 0 0 0 0,-1 0 0 0 0,1 0 0 0 0,0 0 0 0 0,-1 0 0 0 0,1 1 0 0 0,0-1 0 0 0,0 0 0 0 0,-1 0 0 0 0,1 0 0 0 0,0 1 0 0 0,1-2 0 0 0,19-12-2480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50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7153 0 0,'0'-3'1269'0'0,"0"-1"1"0"0,1 0 0 0 0,-1 1-1 0 0,1-1 1 0 0,0 1-1 0 0,0-1 1 0 0,0 1 0 0 0,0-1-1 0 0,0 1 1 0 0,4-7 0 0 0,-3 10-1090 0 0,-1 0 1 0 0,0-1 0 0 0,1 1 0 0 0,-1-1 0 0 0,0 1 0 0 0,1 0 0 0 0,-1 0 0 0 0,1 0 0 0 0,-1 0-1 0 0,0 0 1 0 0,1 0 0 0 0,-1 0 0 0 0,1 1 0 0 0,-1-1 0 0 0,0 0 0 0 0,1 1 0 0 0,-1-1 0 0 0,2 2-1 0 0,-3-2-123 0 0,16 7 499 0 0,0 1 0 0 0,-1 1 0 0 0,0 1 0 0 0,0 0 0 0 0,25 23 1 0 0,-10-6-187 0 0,-1 1 1 0 0,-1 1 0 0 0,-1 2-1 0 0,-2 1 1 0 0,-1 1-1 0 0,-1 1 1 0 0,-2 0 0 0 0,-2 2-1 0 0,-1 1 1 0 0,-2 0 0 0 0,-1 1-1 0 0,12 52 1 0 0,-24-75-371 0 0,0 0 0 0 0,-2 1 0 0 0,0-1 0 0 0,0 1 0 0 0,-2-1 0 0 0,0 1 0 0 0,-1-1 0 0 0,0 0 0 0 0,-1 0 0 0 0,-1 1 0 0 0,0-2 0 0 0,-1 1 0 0 0,-1-1 0 0 0,0 1 0 0 0,-1-1 0 0 0,0-1 0 0 0,-1 0 0 0 0,-15 20 0 0 0,9-17 0 0 0,0 0 0 0 0,0-1 0 0 0,-2-1 0 0 0,0 0 0 0 0,0-1 0 0 0,-1 0 0 0 0,-1-2 0 0 0,0 0 0 0 0,-1-1 0 0 0,0 0 0 0 0,0-2 0 0 0,-1-1 0 0 0,-23 7 0 0 0,17-10-1699 0 0,17-4-4365 0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18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70 120 8109 0 0,'-70'-35'13008'0'0,"75"35"-12310"0"0,185 16 1858 0 0,356 10 387 0 0,-508-28-2798 0 0,0-2 0 0 0,74-16 0 0 0,-107 18-172 0 0,1 1 0 0 0,-1-1 0 0 0,0 0 0 0 0,0-1 0 0 0,0 1 0 0 0,0-1 0 0 0,0 0 1 0 0,-1 0-1 0 0,1 0 0 0 0,6-7 0 0 0,-10 8 0 0 0,0 1-1 0 0,1 0 1 0 0,-1-1 0 0 0,0 1-1 0 0,0-1 1 0 0,0 1 0 0 0,0-1-1 0 0,-1 0 1 0 0,1 1-1 0 0,0-1 1 0 0,-1 0 0 0 0,1 1-1 0 0,-1-1 1 0 0,0 0 0 0 0,1 0-1 0 0,-1 0 1 0 0,0 1 0 0 0,0-1-1 0 0,0 0 1 0 0,0 0 0 0 0,-1 0-1 0 0,1 1 1 0 0,0-1 0 0 0,-1 0-1 0 0,1 0 1 0 0,-1 1 0 0 0,0-1-1 0 0,1 0 1 0 0,-1 1 0 0 0,0-1-1 0 0,0 1 1 0 0,0-1-1 0 0,0 1 1 0 0,-2-3 0 0 0,2 4 17 0 0,0-1 0 0 0,0 0 0 0 0,0 1 1 0 0,1-1-1 0 0,-1 1 0 0 0,0-1 0 0 0,0 1 0 0 0,0-1 1 0 0,0 1-1 0 0,0 0 0 0 0,0-1 0 0 0,-1 1 1 0 0,1 0-1 0 0,0 0 0 0 0,0 0 0 0 0,0 0 0 0 0,0 0 1 0 0,0 0-1 0 0,0 0 0 0 0,0 0 0 0 0,0 0 0 0 0,0 1 1 0 0,0-1-1 0 0,0 0 0 0 0,0 1 0 0 0,0-1 1 0 0,0 0-1 0 0,0 1 0 0 0,0 0 0 0 0,0-1 0 0 0,-2 2 1 0 0,-1 1 36 0 0,0-1 1 0 0,1 1 0 0 0,-1 0 0 0 0,0 1-1 0 0,-5 6 1 0 0,2 0 69 0 0,1 0 0 0 0,0 0 0 0 0,1 1 0 0 0,0 0 0 0 0,1 0 0 0 0,0 1 0 0 0,0-1 0 0 0,1 1 0 0 0,1 0 0 0 0,0 0 0 0 0,1 0 0 0 0,0 23 0 0 0,3 6 282 0 0,1-1 1 0 0,13 58-1 0 0,-7-58-18 0 0,1-1 0 0 0,3-1 0 0 0,28 62 1 0 0,66 102 967 0 0,-94-179-1173 0 0,31 47 304 0 0,-26-43-251 0 0,-1 1 1 0 0,18 41 0 0 0,-35-67-210 0 0,1 0 0 0 0,0 0 0 0 0,0 0 0 0 0,-1 0 0 0 0,1 0 0 0 0,-1 1 0 0 0,0-1 0 0 0,0 0 0 0 0,0 0 0 0 0,0 4 0 0 0,0-5 0 0 0,0 0 0 0 0,-1 0 0 0 0,1 0 0 0 0,0 0 0 0 0,-1 0 0 0 0,1-1 0 0 0,-1 1 0 0 0,1 0 0 0 0,-1 0 0 0 0,1 0 0 0 0,-1 0 0 0 0,0-1 0 0 0,1 1 0 0 0,-1 0 0 0 0,0-1 0 0 0,1 1 0 0 0,-3 0 0 0 0,-1 1 0 0 0,0 0 0 0 0,0-1 0 0 0,0 0 0 0 0,0 0 0 0 0,0 0 0 0 0,0 0 0 0 0,-1-1 0 0 0,1 0 0 0 0,-8 0 0 0 0,-182-12-321 0 0,78 2 135 0 0,-240 5 259 0 0,352 4-40 0 0,1 2 1 0 0,0-1-1 0 0,0 0 1 0 0,0 0-1 0 0,-1 1 0 0 0,1 0 1 0 0,0 0-1 0 0,0 0 0 0 0,0 0 1 0 0,0 0-1 0 0,0 0 1 0 0,-4 4-1 0 0,7-5-33 0 0,0 0 0 0 0,0 0 0 0 0,-1 0 0 0 0,1 0 0 0 0,0 0 0 0 0,0 0 0 0 0,0 0 0 0 0,0 1 0 0 0,0-1 0 0 0,0 0 0 0 0,0 0 0 0 0,0 0 0 0 0,0 0 0 0 0,0 0 0 0 0,0 1 0 0 0,0-1 0 0 0,0 0 0 0 0,0 0 0 0 0,0 0 0 0 0,0 0 0 0 0,0 0 0 0 0,0 1 0 0 0,0-1 0 0 0,0 0 0 0 0,0 0 0 0 0,0 0 0 0 0,0 0 0 0 0,0 0 0 0 0,0 1 0 0 0,0-1 0 0 0,0 0 0 0 0,0 0 0 0 0,0 0 0 0 0,0 0 0 0 0,0 0 0 0 0,0 1 0 0 0,0-1 0 0 0,1 0 0 0 0,-1 0 0 0 0,0 0 0 0 0,0 0 0 0 0,0 0 0 0 0,0 0 0 0 0,0 0 0 0 0,4 3 0 0 0,0 0 0 0 0,0-1 0 0 0,0 1 0 0 0,0-1 0 0 0,0 0 0 0 0,0-1 0 0 0,0 1 0 0 0,8 1 0 0 0,47 10 0 0 0,-32-8 0 0 0,351 63-3551 0 0,-128-26 217 0 0,-153-26-4213 0 0,-59-12 4405 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19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9 658 4420 0 0,'1'0'332'0'0,"1"0"-1"0"0,0 0 0 0 0,-1 0 0 0 0,1-1 0 0 0,0 1 0 0 0,-1-1 0 0 0,1 1 0 0 0,-1-1 1 0 0,1 1-1 0 0,-1-1 0 0 0,1 0 0 0 0,-1 0 0 0 0,1 0 0 0 0,-1 0 0 0 0,0 0 0 0 0,1 0 0 0 0,-1 0 1 0 0,0 0-1 0 0,0 0 0 0 0,0-1 0 0 0,0 1 0 0 0,0 0 0 0 0,0-1 0 0 0,0 1 0 0 0,0-1 1 0 0,-1 1-1 0 0,1-1 0 0 0,0-1 0 0 0,2-7 788 0 0,-1 1 1 0 0,0 0-1 0 0,-1-1 0 0 0,1-10 1 0 0,1-6 27 0 0,5-10-443 0 0,0 0 0 0 0,3 1 0 0 0,1 0 0 0 0,1 1 1 0 0,2 0-1 0 0,1 1 0 0 0,2 1 0 0 0,38-52 0 0 0,-42 65-145 0 0,1 2 1 0 0,1 0-1 0 0,1 1 0 0 0,0 1 0 0 0,1 0 0 0 0,30-18 1 0 0,-34 25-386 0 0,1 0 1 0 0,0 1 0 0 0,1 1 0 0 0,-1 0 0 0 0,1 1 0 0 0,0 1-1 0 0,1 0 1 0 0,-1 1 0 0 0,30-1 0 0 0,-35 4-175 0 0,1 1 0 0 0,-1 0 0 0 0,1 0 0 0 0,-1 1 0 0 0,17 5 0 0 0,-24-6 0 0 0,-1 0 0 0 0,0 0 0 0 0,0 0 0 0 0,1 0 0 0 0,-1 1 0 0 0,0-1 0 0 0,0 1 0 0 0,-1 0 0 0 0,1 0 0 0 0,0 0 0 0 0,0 0 0 0 0,-1 0 0 0 0,0 1 0 0 0,1-1 0 0 0,-1 1 0 0 0,0 0 0 0 0,0-1 0 0 0,0 1 0 0 0,-1 0 0 0 0,1 0 0 0 0,-1 0 0 0 0,3 6 0 0 0,-4-6 0 0 0,0 0 0 0 0,0 0 0 0 0,0 0 0 0 0,0 0 0 0 0,0 0 0 0 0,-1 0 0 0 0,0 0 0 0 0,1 0 0 0 0,-1 0 0 0 0,0 0 0 0 0,0-1 0 0 0,0 1 0 0 0,-1 0 0 0 0,1-1 0 0 0,-1 1 0 0 0,0-1 0 0 0,-3 5 0 0 0,-3 2 0 0 0,0-1 0 0 0,-1 0 0 0 0,-9 8 0 0 0,15-15 0 0 0,-14 12 0 0 0,0-2 0 0 0,-1 0 0 0 0,0-1 0 0 0,-1-1 0 0 0,0 0 0 0 0,-1-2 0 0 0,-24 7 0 0 0,-147 23 0 0 0,113-25 0 0 0,69-10 0 0 0,9-2 0 0 0,0 0 0 0 0,0 0 0 0 0,0 0 0 0 0,0 0 0 0 0,-1 0 0 0 0,1 0 0 0 0,0 1 0 0 0,0-1 0 0 0,0 0 0 0 0,0 0 0 0 0,0 0 0 0 0,0 0 0 0 0,0 0 0 0 0,0 0 0 0 0,0 0 0 0 0,-1 0 0 0 0,1 1 0 0 0,0-1 0 0 0,0 0 0 0 0,0 0 0 0 0,0 0 0 0 0,0 0 0 0 0,0 0 0 0 0,0 0 0 0 0,0 1 0 0 0,0-1 0 0 0,0 0 0 0 0,0 0 0 0 0,0 0 0 0 0,0 0 0 0 0,0 0 0 0 0,0 1 0 0 0,0-1 0 0 0,0 0 0 0 0,0 0 0 0 0,0 0 0 0 0,0 0 0 0 0,0 0 0 0 0,1 0 0 0 0,-1 1 0 0 0,0-1 0 0 0,0 0 0 0 0,0 0 0 0 0,0 0 0 0 0,0 0 0 0 0,0 0 0 0 0,0 0 0 0 0,0 0 0 0 0,0 0 0 0 0,1 0 0 0 0,-1 1 0 0 0,0-1 0 0 0,0 0 0 0 0,0 0 0 0 0,0 0 0 0 0,0 0 0 0 0,1 0 0 0 0,8 6 0 0 0,0 0 0 0 0,0 0 0 0 0,1-1 0 0 0,0 0 0 0 0,0-1 0 0 0,17 5 0 0 0,0 1 0 0 0,33 12 0 0 0,300 121 0 0 0,-15 29 0 0 0,-245-108 0 0 0,-85-54 0 0 0,-2 1 0 0 0,0 0 0 0 0,0 1 0 0 0,17 21 0 0 0,-28-30 0 0 0,0-1 0 0 0,0 0 0 0 0,-1 1 0 0 0,1-1 0 0 0,-1 1 0 0 0,0 0 0 0 0,1 0 0 0 0,-1-1 0 0 0,0 1 0 0 0,-1 0 0 0 0,1 0 0 0 0,0 0 0 0 0,-1 5 0 0 0,0-6 0 0 0,0-1 0 0 0,0 1 0 0 0,-1 0 0 0 0,1 0 0 0 0,-1-1 0 0 0,0 1 0 0 0,1 0 0 0 0,-1-1 0 0 0,0 1 0 0 0,0-1 0 0 0,0 1 0 0 0,0-1 0 0 0,0 1 0 0 0,-1-1 0 0 0,1 1 0 0 0,0-1 0 0 0,0 0 0 0 0,-1 0 0 0 0,1 0 0 0 0,-1 0 0 0 0,1 0 0 0 0,-1 0 0 0 0,-3 1 0 0 0,-7 3 0 0 0,0 0 0 0 0,0-1 0 0 0,-1 0 0 0 0,0-1 0 0 0,0-1 0 0 0,-13 2 0 0 0,-82-1 0 0 0,-225-27 0 0 0,-265-70 0 0 0,567 87-444 0 0,21 4-372 0 0,0 1 0 0 0,0 0-1 0 0,-17-1 1 0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19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40 336 0 0,'7'0'444'0'0,"-1"1"0"0"0,0-1 0 0 0,0 1 1 0 0,1 1-1 0 0,-1-1 0 0 0,0 1 0 0 0,-1 0 0 0 0,12 6 0 0 0,41 29 2023 0 0,-42-24-1744 0 0,0-1 0 0 0,-1 2 0 0 0,0 0 0 0 0,14 20 0 0 0,48 64 1890 0 0,-5 4 0 0 0,70 133 0 0 0,-85-135 41 0 0,5-3 0 0 0,78 94 0 0 0,-132-180-2322 0 0,1-1-1 0 0,0-1 1 0 0,1 1-1 0 0,0-2 1 0 0,11 9-1 0 0,-19-15-253 0 0,0-1 0 0 0,1 1 1 0 0,-1-1-1 0 0,0 0 0 0 0,1 0 0 0 0,-1 0 0 0 0,1 0 0 0 0,0 0 1 0 0,-1 0-1 0 0,1-1 0 0 0,0 1 0 0 0,-1-1 0 0 0,1 0 0 0 0,0 0 0 0 0,0 0 1 0 0,-1 0-1 0 0,1 0 0 0 0,0-1 0 0 0,-1 1 0 0 0,1-1 0 0 0,0 1 1 0 0,-1-1-1 0 0,1 0 0 0 0,-1 0 0 0 0,1-1 0 0 0,-1 1 0 0 0,1 0 1 0 0,-1-1-1 0 0,0 1 0 0 0,3-3 0 0 0,3-4 34 0 0,-1-1 0 0 0,0 1 0 0 0,0-1 0 0 0,-1-1 0 0 0,0 1 0 0 0,0-1-1 0 0,-1 0 1 0 0,0 0 0 0 0,-1-1 0 0 0,0 1 0 0 0,3-16 0 0 0,2-15 230 0 0,6-72 1 0 0,-7-46-291 0 0,-12-160 1 0 0,-2 69-47 0 0,6 245-74 0 0,0-1 1 0 0,1 0-1 0 0,-1 1 0 0 0,1-1 1 0 0,0 0-1 0 0,3-7 1 0 0,-4 12-5 0 0,1 0 1 0 0,0 1-1 0 0,-1-1 1 0 0,1 1-1 0 0,-1-1 1 0 0,1 1-1 0 0,0-1 1 0 0,0 1-1 0 0,-1 0 1 0 0,1-1-1 0 0,0 1 1 0 0,0 0-1 0 0,-1 0 1 0 0,1-1-1 0 0,0 1 1 0 0,0 0-1 0 0,0 0 1 0 0,-1 0-1 0 0,1 0 1 0 0,0 0-1 0 0,0 0 1 0 0,0 0-1 0 0,-1 0 1 0 0,1 1-1 0 0,0-1 1 0 0,1 0-1 0 0,21 7-1540 0 0,4 6-2713 0 0,37 22 0 0 0,-50-26 3102 0 0,25 15-2014 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20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234 272 8057 0 0,'-15'87'8448'0'0,"2"45"-2597"0"0,1-12-1080 0 0,0-85-972 0 0,8-38-3264 0 0,0-1-482 0 0,0 0-1 0 0,1-1 1 0 0,-1 1 0 0 0,1-1-1 0 0,0 0 1 0 0,1 0 0 0 0,-1 0-1 0 0,1 0 1 0 0,0-1 0 0 0,0 1 0 0 0,0 0-1 0 0,1-1 1 0 0,-1-7 0 0 0,-2-15 220 0 0,-1-40 0 0 0,4 51-251 0 0,0-16-22 0 0,1 1 0 0 0,1-1 0 0 0,2 1 0 0 0,11-47 0 0 0,-11 63 0 0 0,2 0 0 0 0,0 1 0 0 0,0 0 0 0 0,2 0 0 0 0,0 0 0 0 0,1 1 0 0 0,0 0 0 0 0,1 1 0 0 0,0-1 0 0 0,22-21 0 0 0,-23 28 0 0 0,0 0 0 0 0,1 1 0 0 0,0 1 0 0 0,0-1 0 0 0,0 1 0 0 0,1 1 0 0 0,0 0 0 0 0,0 0 0 0 0,0 1 0 0 0,0 0 0 0 0,1 1 0 0 0,-1 0 0 0 0,1 0 0 0 0,-1 1 0 0 0,1 1 0 0 0,-1 0 0 0 0,13 1 0 0 0,-14 0 0 0 0,-1 0 0 0 0,1 1 0 0 0,-1 0 0 0 0,1 1 0 0 0,-1-1 0 0 0,0 1 0 0 0,0 1 0 0 0,-1 0 0 0 0,13 7 0 0 0,-15-7 0 0 0,0 0 0 0 0,-1 0 0 0 0,1 0 0 0 0,-1 1 0 0 0,1-1 0 0 0,-2 1 0 0 0,1 0 0 0 0,0 0 0 0 0,-1 1 0 0 0,0-1 0 0 0,0 1 0 0 0,0 0 0 0 0,3 11 0 0 0,-5-12 0 0 0,0 0 0 0 0,0 0 0 0 0,0 0 0 0 0,-1 0 0 0 0,0 0 0 0 0,0 1 0 0 0,0-1 0 0 0,0 0 0 0 0,-1 0 0 0 0,0 0 0 0 0,0 0 0 0 0,0 0 0 0 0,-4 7 0 0 0,2-5 0 0 0,-1 1 0 0 0,0-1 0 0 0,-1 0 0 0 0,1 0 0 0 0,-1 0 0 0 0,-1 0 0 0 0,-9 8 0 0 0,1-2 0 0 0,-1-2 0 0 0,0 1 0 0 0,0-2 0 0 0,-2 0 0 0 0,1-1 0 0 0,-28 11 0 0 0,-6-5 0 0 0,40-13 0 0 0,0 0 0 0 0,1 1 0 0 0,-1 0 0 0 0,1 1 0 0 0,0 0 0 0 0,-15 9 0 0 0,24-13-4 0 0,-1 0 1 0 0,1 1-1 0 0,0-1 0 0 0,0 0 1 0 0,0 0-1 0 0,0 1 0 0 0,-1-1 1 0 0,1 0-1 0 0,0 1 1 0 0,0-1-1 0 0,0 0 0 0 0,0 0 1 0 0,0 1-1 0 0,0-1 0 0 0,0 0 1 0 0,0 1-1 0 0,0-1 0 0 0,0 0 1 0 0,0 1-1 0 0,0-1 0 0 0,0 0 1 0 0,0 1-1 0 0,0-1 0 0 0,0 0 1 0 0,1 0-1 0 0,-1 1 0 0 0,0-1 1 0 0,0 0-1 0 0,0 1 1 0 0,0-1-1 0 0,1 0 0 0 0,-1 0 1 0 0,0 0-1 0 0,0 1 0 0 0,0-1 1 0 0,1 0-1 0 0,-1 0 0 0 0,1 1 1 0 0,10 8-220 0 0,-10-8 199 0 0,13 8-40 0 0,0-1 0 0 0,0 0 1 0 0,1-1-1 0 0,20 7 0 0 0,12 6 15 0 0,144 80 84 0 0,-158-80-11 0 0,-1 2-1 0 0,-1 1 0 0 0,42 40 0 0 0,-67-58-15 0 0,-1 1-1 0 0,0-1 1 0 0,-1 1 0 0 0,1 0-1 0 0,-1 0 1 0 0,0 0-1 0 0,-1 1 1 0 0,1-1 0 0 0,3 11-1 0 0,-7-14-2 0 0,1-1 0 0 0,-1 1 0 0 0,1 0 0 0 0,-1 0 0 0 0,0 0 0 0 0,0-1 0 0 0,0 1 0 0 0,-1 0 0 0 0,1 0-1 0 0,0-1 1 0 0,-1 1 0 0 0,0 0 0 0 0,0-1 0 0 0,0 1 0 0 0,0-1 0 0 0,0 1 0 0 0,0-1 0 0 0,-1 1 0 0 0,1-1 0 0 0,-1 0 0 0 0,0 1 0 0 0,1-1 0 0 0,-1 0 0 0 0,0 0 0 0 0,0-1-1 0 0,0 1 1 0 0,-5 3 0 0 0,-5 3 18 0 0,-1-1 0 0 0,0 1 0 0 0,0-2 0 0 0,-1 0 0 0 0,0-1-1 0 0,0 0 1 0 0,-20 4 0 0 0,-105 12 83 0 0,62-15-248 0 0,-1-3 0 0 0,0-4 0 0 0,-109-15 1 0 0,184 16 108 0 0,-14-2-387 0 0,0-1 1 0 0,0 0-1 0 0,-30-11 0 0 0,46 14 350 0 0,1 0 0 0 0,-1 0 0 0 0,1 0 0 0 0,-1-1-1 0 0,1 1 1 0 0,-1 0 0 0 0,1 0 0 0 0,-1-1 0 0 0,1 1 0 0 0,0 0 0 0 0,-1-1 0 0 0,1 1-1 0 0,-1 0 1 0 0,1-1 0 0 0,0 1 0 0 0,-1-1 0 0 0,1 1 0 0 0,0 0 0 0 0,-1-1-1 0 0,1 1 1 0 0,0-1 0 0 0,-1 0 0 0 0,8-7-2258 0 0,22-2-1245 0 0,29 0-3085 0 0,-10 1 3881 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20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74 56 0 0,'-7'-23'1236'0'0,"5"15"220"0"0,-1-1 0 0 0,0 1 0 0 0,-7-13 0 0 0,10 21-1355 0 0,0 0 0 0 0,0-1 1 0 0,0 1-1 0 0,-1 0 0 0 0,1-1 0 0 0,0 1 0 0 0,0 0 0 0 0,0 0 1 0 0,-1 0-1 0 0,1-1 0 0 0,0 1 0 0 0,0 0 0 0 0,-1 0 1 0 0,1 0-1 0 0,0 0 0 0 0,0-1 0 0 0,-1 1 0 0 0,1 0 1 0 0,0 0-1 0 0,-1 0 0 0 0,1 0 0 0 0,0 0 0 0 0,-1 0 0 0 0,1 0 1 0 0,0 0-1 0 0,0 0 0 0 0,-1 0 0 0 0,1 0 0 0 0,0 0 1 0 0,-1 0-1 0 0,1 0 0 0 0,0 0 0 0 0,-1 0 0 0 0,1 0 0 0 0,0 0 1 0 0,0 1-1 0 0,-1-1 0 0 0,1 0 0 0 0,0 0 0 0 0,0 0 1 0 0,-1 0-1 0 0,1 1 0 0 0,0-1 0 0 0,0 0 0 0 0,-1 1 1 0 0,-8 10 1878 0 0,8-10-2118 0 0,-5 10 893 0 0,1 0-1 0 0,0 1 1 0 0,0 0 0 0 0,1 0-1 0 0,0 0 1 0 0,1 1-1 0 0,1-1 1 0 0,0 1-1 0 0,0 14 1 0 0,-2 2 428 0 0,2-8-515 0 0,0 1 0 0 0,2-1-1 0 0,0 0 1 0 0,1 1 0 0 0,2-1 0 0 0,0 0-1 0 0,9 32 1 0 0,-9-41-398 0 0,1 1-1 0 0,1-2 0 0 0,0 1 1 0 0,0 0-1 0 0,1-1 1 0 0,1 0-1 0 0,0 0 0 0 0,0-1 1 0 0,1 0-1 0 0,1 0 0 0 0,-1-1 1 0 0,2 0-1 0 0,18 15 1 0 0,-15-17-140 0 0,-1 0 0 0 0,1-1 1 0 0,0-1-1 0 0,0 0 0 0 0,0-1 1 0 0,1 0-1 0 0,0-1 0 0 0,0 0 1 0 0,0-1-1 0 0,28 0 0 0 0,-23-3-192 0 0,0 1 0 0 0,0-2 0 0 0,0-1 0 0 0,0 0 0 0 0,-1-2 0 0 0,1 0 0 0 0,28-12 0 0 0,-40 14-396 0 0,0-1 0 0 0,0 0 0 0 0,0 0 0 0 0,0-1 1 0 0,-1 1-1 0 0,1-2 0 0 0,9-9 0 0 0,-14 11-1258 0 0,1 1 0 0 0,0-1 0 0 0,-1 0 1 0 0,0 0-1 0 0,3-5 0 0 0,-2 1-1446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21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32 7553 0 0,'-23'-5'3542'0'0,"-17"-4"2490"0"0,13 4 1725 0 0,82 1-5806 0 0,86 4 0 0 0,-52 2-1799 0 0,-63-1-1045 0 0,38-3-1031 0 0,-23-5-7511 0 0,-36 5 6574 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21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76 7705 0 0,'-163'-34'17145'0'0,"163"34"-17031"0"0,0-1 1 0 0,0 1-1 0 0,0 0 0 0 0,0-1 0 0 0,0 1 0 0 0,0 0 0 0 0,0 0 0 0 0,1-1 1 0 0,-1 1-1 0 0,0 0 0 0 0,0 0 0 0 0,0-1 0 0 0,0 1 0 0 0,1 0 0 0 0,-1 0 1 0 0,0-1-1 0 0,0 1 0 0 0,0 0 0 0 0,1 0 0 0 0,-1 0 0 0 0,0-1 0 0 0,0 1 1 0 0,1 0-1 0 0,-1 0 0 0 0,0 0 0 0 0,0 0 0 0 0,1 0 0 0 0,-1 0 0 0 0,0 0 1 0 0,1 0-1 0 0,-1-1 0 0 0,0 1 0 0 0,0 0 0 0 0,1 0 0 0 0,0 0 0 0 0,14-6-85 0 0,2 2 376 0 0,1 1 1 0 0,0 1-1 0 0,34-1 0 0 0,-13 1-101 0 0,237-5 1484 0 0,-31 1-2293 0 0,-211 5-1114 0 0,16 0-5140 0 0,-25 3 2785 0 0,7-2 572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21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1 340 0 0,'-1'10'7725'0'0,"3"-8"-7122"0"0,0 0 0 0 0,0 0 0 0 0,1 0 0 0 0,-1 0 0 0 0,0-1 0 0 0,1 1 0 0 0,0 0 0 0 0,-1-1 0 0 0,1 0-1 0 0,0 0 1 0 0,0 1 0 0 0,-1-2 0 0 0,7 2 0 0 0,45 7 2917 0 0,-35-7-2453 0 0,108 11 4077 0 0,137-4-1 0 0,-258-9-5512 0 0,26 1-1021 0 0,-22-1-2364 0 0,0 1-3585 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22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8869 0 0,'-14'10'4258'0'0,"10"-7"-3201"0"0,-1 0-1 0 0,1 0 1 0 0,-1 0 0 0 0,1 1-1 0 0,0 0 1 0 0,0 0-1 0 0,0 0 1 0 0,1 0 0 0 0,0 0-1 0 0,-1 1 1 0 0,1-1 0 0 0,-3 9 931 0 0,8-12-1824 0 0,0 0-1 0 0,0 1 1 0 0,0-1-1 0 0,0 0 1 0 0,0 0 0 0 0,0 0-1 0 0,0-1 1 0 0,1 1-1 0 0,-1 0 1 0 0,0-1-1 0 0,0 1 1 0 0,1-1-1 0 0,3 0 1 0 0,36-1 791 0 0,-28 0-492 0 0,191-15 1237 0 0,-69-3-6412 0 0,-117 18-3526 0 0,-12-1 4767 0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22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756 185 696 0 0,'-2'-9'583'0'0,"0"1"1"0"0,-1 0-1 0 0,0 0 0 0 0,0 0 1 0 0,-1 0-1 0 0,0 1 0 0 0,-1-1 1 0 0,1 1-1 0 0,-1 0 0 0 0,-1 0 1 0 0,1 1-1 0 0,-1-1 1 0 0,0 1-1 0 0,-1 1 0 0 0,1-1 1 0 0,-12-6-1 0 0,3 3 20 0 0,0 2 0 0 0,0-1 0 0 0,-1 2 0 0 0,0 0 0 0 0,0 1 0 0 0,0 1 0 0 0,-25-3 0 0 0,15 4-19 0 0,-1 1 0 0 0,0 1 0 0 0,1 2 0 0 0,-1 1 1 0 0,1 0-1 0 0,-1 2 0 0 0,1 2 0 0 0,0 0 0 0 0,1 1 0 0 0,-1 2 1 0 0,1 0-1 0 0,1 2 0 0 0,0 1 0 0 0,1 1 0 0 0,0 0 0 0 0,-27 23 1 0 0,44-31-379 0 0,1 0 1 0 0,-1 0 0 0 0,1 0 0 0 0,0 1 0 0 0,1 0 0 0 0,0 0-1 0 0,0 0 1 0 0,0 1 0 0 0,0-1 0 0 0,1 1 0 0 0,-3 7-1 0 0,5-10-112 0 0,1-1-1 0 0,-1 0 0 0 0,1 0 0 0 0,-1 1 0 0 0,1-1 1 0 0,0 0-1 0 0,0 1 0 0 0,0-1 0 0 0,1 0 0 0 0,-1 1 0 0 0,1-1 1 0 0,0 0-1 0 0,0 0 0 0 0,0 0 0 0 0,0 0 0 0 0,0 1 1 0 0,1-2-1 0 0,0 1 0 0 0,-1 0 0 0 0,1 0 0 0 0,0 0 1 0 0,0-1-1 0 0,0 1 0 0 0,1-1 0 0 0,-1 0 0 0 0,1 1 1 0 0,3 1-1 0 0,9 6 50 0 0,0-1 0 0 0,0 0 0 0 0,1-2 0 0 0,0 0 0 0 0,0 0 0 0 0,0-2 0 0 0,1 0 0 0 0,31 5 0 0 0,-17-5 61 0 0,1-2 0 0 0,-1-1 1 0 0,1-2-1 0 0,32-3 0 0 0,-49 2-204 0 0,-1-2 0 0 0,1 1 0 0 0,-1-2 0 0 0,1 0 0 0 0,-1 0 0 0 0,0-1 0 0 0,17-10 0 0 0,-27 13 0 0 0,0-1 0 0 0,-1 1 0 0 0,1-1 0 0 0,-1 0 0 0 0,1 0 0 0 0,-1 0 0 0 0,0 0 0 0 0,0-1 0 0 0,0 1 0 0 0,-1-1 0 0 0,1 0 0 0 0,1-4 0 0 0,-2 5 0 0 0,-1-1 0 0 0,0 1 0 0 0,0-1 0 0 0,-1 1 0 0 0,1-1 0 0 0,-1 1 0 0 0,0-1 0 0 0,0 1 0 0 0,0-1 0 0 0,0 0 0 0 0,0 1 0 0 0,-1-1 0 0 0,0 1 0 0 0,0-1 0 0 0,0 1 0 0 0,0-1 0 0 0,-2-3 0 0 0,-1-2 1 0 0,-1 1 0 0 0,0-1 0 0 0,-1 1-1 0 0,0 0 1 0 0,0 0 0 0 0,-1 1 0 0 0,0 0 0 0 0,0 0 0 0 0,0 0-1 0 0,-1 1 1 0 0,-12-7 0 0 0,-9-5-26 0 0,-61-27-1 0 0,73 37-188 0 0,-40-15-338 0 0,52 21 213 0 0,0 0-1 0 0,0 1 0 0 0,0 0 1 0 0,0 0-1 0 0,-1 1 0 0 0,1-1 0 0 0,0 1 1 0 0,0 0-1 0 0,-6 1 0 0 0,6 1-212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50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35 176 0 0,'-5'0'672'0'0,"1"1"1"0"0,-1-1-1 0 0,1 1 0 0 0,0 0 1 0 0,-1 0-1 0 0,1 0 1 0 0,0 1-1 0 0,-1-1 0 0 0,1 1 1 0 0,0 0-1 0 0,-7 5 0 0 0,8-5-227 0 0,1 0 0 0 0,0 0 0 0 0,-1 0 0 0 0,1 0 0 0 0,0 0 0 0 0,0 0-1 0 0,1 1 1 0 0,-1-1 0 0 0,0 0 0 0 0,1 1 0 0 0,-1 0 0 0 0,1-1 0 0 0,0 1 0 0 0,0 0-1 0 0,0 0 1 0 0,0 0 0 0 0,1 0 0 0 0,-2 4 0 0 0,2-6-204 0 0,0 1-1 0 0,0-1 1 0 0,0 0 0 0 0,0 1-1 0 0,0-1 1 0 0,0 0 0 0 0,0 1-1 0 0,0-1 1 0 0,1 0 0 0 0,-1 1 0 0 0,0-1-1 0 0,1 0 1 0 0,-1 0 0 0 0,1 1-1 0 0,0-1 1 0 0,-1 0 0 0 0,1 0 0 0 0,0 0-1 0 0,-1 0 1 0 0,3 2 0 0 0,-2-3-73 0 0,0 1 0 0 0,-1-1 0 0 0,1 1 0 0 0,0-1-1 0 0,0 1 1 0 0,1-1 0 0 0,-1 0 0 0 0,0 0 0 0 0,0 1 0 0 0,0-1 0 0 0,0 0 0 0 0,0 0 0 0 0,0 0 0 0 0,0 0 0 0 0,0 0 0 0 0,0 0 0 0 0,0-1 0 0 0,0 1 0 0 0,2-1 0 0 0,-1 1-29 0 0,1-1 1 0 0,-1 0-1 0 0,0 0 1 0 0,1 0-1 0 0,-1-1 1 0 0,0 1-1 0 0,0 0 1 0 0,0-1-1 0 0,0 1 0 0 0,0-1 1 0 0,-1 0-1 0 0,1 0 1 0 0,0 1-1 0 0,-1-1 1 0 0,1 0-1 0 0,-1 0 0 0 0,0-1 1 0 0,1 1-1 0 0,-1 0 1 0 0,1-3-1 0 0,-2 3-115 0 0,0 0-1 0 0,0 0 1 0 0,0 1 0 0 0,0-1-1 0 0,-1 0 1 0 0,1 0-1 0 0,0 0 1 0 0,-1 1 0 0 0,1-1-1 0 0,-1 0 1 0 0,0 0 0 0 0,0 1-1 0 0,1-1 1 0 0,-1 1-1 0 0,0-1 1 0 0,0 0 0 0 0,-1 1-1 0 0,1 0 1 0 0,-2-3-1 0 0,-30-23-429 0 0,25 20 132 0 0,1 3-106 0 0,1 0 1 0 0,0 0 0 0 0,-1 0 0 0 0,-12-4 0 0 0,9 4-3276 0 0,0 3-3291 0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22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36 142 9317 0 0,'-12'-36'7070'0'0,"7"22"-5172"0"0,0 0 1 0 0,1-1-1 0 0,1 1 0 0 0,0-1 1 0 0,0-16-1 0 0,5 30-1273 0 0,-2 1-605 0 0,0 0 0 0 0,0 0 1 0 0,1 0-1 0 0,-1-1 0 0 0,0 1 0 0 0,1 0 0 0 0,-1 0 1 0 0,0 0-1 0 0,1 0 0 0 0,-1 0 0 0 0,0 0 0 0 0,1 0 0 0 0,-1 0 1 0 0,0 0-1 0 0,1 0 0 0 0,-1 0 0 0 0,0 0 0 0 0,1 0 0 0 0,-1 0 1 0 0,0 0-1 0 0,0 0 0 0 0,1 0 0 0 0,-1 0 0 0 0,0 0 1 0 0,1 1-1 0 0,-1-1 0 0 0,0 0 0 0 0,1 0 0 0 0,-1 0 0 0 0,0 1 1 0 0,0-1-1 0 0,0 0 0 0 0,1 0 0 0 0,-1 0 0 0 0,0 1 1 0 0,1-1-1 0 0,62 201 390 0 0,-31-91-3489 0 0,-25-91 962 0 0,1-1 1 0 0,1 0-1 0 0,17 26 1 0 0,-4-15-973 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23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12 114 7849 0 0,'-2'-5'1618'0'0,"0"0"1"0"0,0-1 0 0 0,0 1-1 0 0,1 0 1 0 0,0 0 0 0 0,-1-9-1 0 0,2 12-1436 0 0,0 0-1 0 0,1 0 0 0 0,-1 0 0 0 0,0 1 0 0 0,1-1 0 0 0,-1 0 0 0 0,1 0 0 0 0,-1 1 0 0 0,1-1 0 0 0,0 0 0 0 0,-1 1 0 0 0,1-1 0 0 0,0 1 0 0 0,0-1 0 0 0,1 1 1 0 0,-1-1-1 0 0,0 1 0 0 0,0 0 0 0 0,1-1 0 0 0,-1 1 0 0 0,0 0 0 0 0,1 0 0 0 0,-1 0 0 0 0,4-1 0 0 0,6-4 65 0 0,1 2 0 0 0,0-1 1 0 0,0 2-1 0 0,0-1 0 0 0,1 2 0 0 0,-1 0 0 0 0,1 0 0 0 0,17 0 0 0 0,104 9 629 0 0,-132-7-859 0 0,53 6 409 0 0,0 2 0 0 0,-1 2 0 0 0,67 22 1 0 0,-112-29-320 0 0,0 1 1 0 0,-1-1 0 0 0,1 2-1 0 0,13 8 1 0 0,-19-10-47 0 0,1-1 0 0 0,-1 1 1 0 0,0 0-1 0 0,0 0 0 0 0,0 0 0 0 0,0 0 0 0 0,3 6 0 0 0,-2-3 38 0 0,3 8 92 0 0,-3-5-83 0 0,0 1 6 0 0,-1 0 0 0 0,0 0 0 0 0,-1 0 0 0 0,-1 0 0 0 0,1 1 0 0 0,-1 12 1 0 0,-6 63 319 0 0,0-22-182 0 0,-4 64 227 0 0,8-103-1317 0 0,-1 1 0 0 0,-8 30 0 0 0,8-47-2643 0 0</inkml:trace>
  <inkml:trace contextRef="#ctx0" brushRef="#br0" timeOffset="1">202 535 336 0 0,'-3'0'423'0'0,"-19"-4"2330"0"0,7 0 8382 0 0,21 5-9152 0 0,222 20 6772 0 0,122 34-3034 0 0,-273-45-7268 0 0,-52-9-1614 0 0,1-2-3796 0 0,-10-1 3625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1:23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75 288 0 0,'2'-1'459'0'0,"0"0"-1"0"0,0 1 1 0 0,1-1 0 0 0,-1 1 0 0 0,0-1-1 0 0,1 1 1 0 0,-1 0 0 0 0,0 0 0 0 0,1 0-1 0 0,-1 0 1 0 0,1 0 0 0 0,-1 0 0 0 0,0 1-1 0 0,1-1 1 0 0,-1 1 0 0 0,0 0-1 0 0,0-1 1 0 0,1 1 0 0 0,-1 0 0 0 0,0 1-1 0 0,0-1 1 0 0,3 2 0 0 0,7 5 1339 0 0,-1 1 1 0 0,17 16-1 0 0,-25-22-1518 0 0,250 240 11799 0 0,-230-218-10434 0 0,-18-18-1139 0 0,1 0 0 0 0,1-1-1 0 0,-1 0 1 0 0,9 7 0 0 0,-8-10-506 0 0,-6-2 0 0 0,0-1 0 0 0,-1 0 0 0 0,1 0 0 0 0,0 0 0 0 0,0 0 0 0 0,0 0 0 0 0,-1 0 0 0 0,1 0 0 0 0,0 0 0 0 0,0 0 0 0 0,0 0 0 0 0,-1 0 0 0 0,1-1 0 0 0,0 1 0 0 0,0 0 0 0 0,-1-1 0 0 0,1 1 0 0 0,0 0 0 0 0,-1-1 0 0 0,1 1 0 0 0,0-1 0 0 0,-1 1 0 0 0,1-1 0 0 0,0 1 0 0 0,-1-1 0 0 0,1 1 0 0 0,-1-1 0 0 0,1 0 0 0 0,-1 1 0 0 0,0-1 0 0 0,1-1 0 0 0,0 2 0 0 0,116-192 0 0 0,-113 187 0 0 0,99-137 0 0 0,-76 100-4204 0 0,-22 33 2426 0 0,0 0 1 0 0,1 0-1 0 0,8-9 0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20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14 113 176 0 0,'-9'-4'2475'0'0,"9"4"-2431"0"0,0 0 0 0 0,0 0 0 0 0,-1 0 0 0 0,1 0 0 0 0,0 0 0 0 0,0 0 0 0 0,0 0 0 0 0,0 0 0 0 0,0 0 0 0 0,-1 0 0 0 0,1 0-1 0 0,0 0 1 0 0,0 0 0 0 0,0 0 0 0 0,0 0 0 0 0,0 0 0 0 0,0 0 0 0 0,-1 0 0 0 0,1 0 0 0 0,0 0 0 0 0,0 0 0 0 0,0 0 0 0 0,0-1 0 0 0,0 1 0 0 0,0 0 0 0 0,0 0-1 0 0,0 0 1 0 0,-1 0 0 0 0,1 0 0 0 0,0 0 0 0 0,0 0 0 0 0,0 0 0 0 0,0-1 0 0 0,0 1 0 0 0,0 0 0 0 0,0 0 0 0 0,0 0 0 0 0,0 0 0 0 0,0 0 0 0 0,0 0-1 0 0,0-1 1 0 0,0 1 0 0 0,0 0 0 0 0,0 0 0 0 0,0 0 0 0 0,0 0 0 0 0,0 0 0 0 0,0-1 0 0 0,0 1 0 0 0,0 0 0 0 0,0 0 0 0 0,0 0 0 0 0,0 0 0 0 0,0 0 0 0 0,0 0-1 0 0,0-1 1 0 0,0 1 0 0 0,1 0 0 0 0,-1 0 0 0 0,0 0 0 0 0,0 0 0 0 0,0 0 0 0 0,0 0 0 0 0,0 0 0 0 0,0 0 0 0 0,0 0 0 0 0,0-1 0 0 0,1 1 0 0 0,-1 0 0 0 0,19-5 528 0 0,0 1 1 0 0,0 1 0 0 0,1 0 0 0 0,30 0 0 0 0,86 8 645 0 0,-126-5-1102 0 0,619 51 2157 0 0,87 5-865 0 0,8-40-561 0 0,-115-17-217 0 0,-148-2-253 0 0,-29-6-46 0 0,1263-42 422 0 0,-647 16-489 0 0,1133-1 587 0 0,-1187 24-109 0 0,-395 4-292 0 0,-384 7-314 0 0,607-25 131 0 0,-804 25-548 0 0,56-7-185 0 0,-66 6-517 0 0,1 0 0 0 0,-1 0-1 0 0,11-5 1 0 0,-13 3-1450 0 0,-5-1 353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21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0 160 0 0,'0'0'1450'0'0,"0"6"-550"0"0,-7 110 2083 0 0,-1-8-1461 0 0,36 711 3961 0 0,119 390-585 0 0,-142-1166-4730 0 0,68 486 1486 0 0,-10-28-272 0 0,-12 29-302 0 0,18 906 1036 0 0,-69-1112-1756 0 0,2 205 306 0 0,58 259 553 0 0,-56-742-1153 0 0,19 144 182 0 0,-15-143-127 0 0,27 90 1 0 0,-32-130-121 0 0,-1-1 0 0 0,1 0 0 0 0,0 1 0 0 0,0-1 0 0 0,7 9 0 0 0,-8-12 5 0 0,0-1 0 0 0,0 0-1 0 0,0 0 1 0 0,0 0-1 0 0,0-1 1 0 0,0 1-1 0 0,1 0 1 0 0,-1-1 0 0 0,1 1-1 0 0,-1-1 1 0 0,1 0-1 0 0,-1 0 1 0 0,1 0-1 0 0,0 0 1 0 0,-1 0 0 0 0,5 0-1 0 0,10-1 1 0 0,-1-1 0 0 0,1 0 0 0 0,-1-2 0 0 0,0 1-1 0 0,32-11 1 0 0,-15 4 6 0 0,272-52 13 0 0,-257 54-24 0 0,262-32 1 0 0,319-4-6 0 0,-182 23 13 0 0,-20 5 11 0 0,263 4 44 0 0,-655 10-60 0 0,745 14 129 0 0,-314-1-30 0 0,1566 7 512 0 0,-687-8 68 0 0,-731-7-294 0 0,680 13 466 0 0,-821-5-551 0 0,114 1 102 0 0,-480-10-323 0 0,695 3 673 0 0,-760-7-703 0 0,-3 1 35 0 0,-1-2 0 0 0,65-11 0 0 0,-100 12-141 0 0,0 0 0 0 0,1 1 0 0 0,-1-1 0 0 0,0 0 0 0 0,0 0 0 0 0,-1-1-1 0 0,1 1 1 0 0,0-1 0 0 0,0 1 0 0 0,0-1 0 0 0,-1 0 0 0 0,1 0 0 0 0,-1 0 0 0 0,0 0 0 0 0,0 0 0 0 0,1-1 0 0 0,-1 1 0 0 0,-1-1 0 0 0,4-4 0 0 0,-3 2-370 0 0,-1 0 0 0 0,1-1 1 0 0,-1 1-1 0 0,0-1 0 0 0,-1 1 1 0 0,1-1-1 0 0,-1 1 0 0 0,0-1 1 0 0,0 1-1 0 0,-2-10 0 0 0,-11-83-7075 0 0,2 29 4361 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22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23 6389 0 0,'0'-22'5648'0'0,"-2"32"-3728"0"0,1 40-1504 0 0,70 285 1598 0 0,-64-316-1955 0 0,65 259 1063 0 0,69 335 1176 0 0,-23 464 675 0 0,-84-538-1826 0 0,-22-195-404 0 0,-8-188-418 0 0,12 273 523 0 0,1 33-82 0 0,12 256 447 0 0,-18-512-885 0 0,17 166 267 0 0,-22-333-524 0 0,31 351 583 0 0,-19-219-284 0 0,55 525 1028 0 0,-62-640-1268 0 0,-4-32-55 0 0,2 47-1 0 0,-7-70-220 0 0,-4-45-16003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4:22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1248 664 0 0,'26'-23'14036'0'0,"18"-11"-10088"0"0,44-37-2205 0 0,257-241 2933 0 0,-229 198-2822 0 0,199-251 1 0 0,-280 320-1590 0 0,1 2 0 0 0,3 1 1 0 0,46-38-1 0 0,37-22 227 0 0,-121 101-474 0 0,0 1-10 0 0,-1 0 2 0 0,1-4-3 0 0,14-5 2 0 0,-1 6-19 0 0,47 6 68 0 0,68 12-1 0 0,-29-3 13 0 0,324 30 204 0 0,335-1 348 0 0,-715-43-346 0 0,47-7 0 0 0,-89 9-417 0 0,17-4-2320 0 0,-10 5 1816 0 0,14 5-10916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4:23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76 6553 0 0,'-151'-59'14260'0'0,"142"52"-12310"0"0,14 3-356 0 0,15 1-360 0 0,-19 3-1381 0 0,94-3 1280 0 0,-1 5 0 0 0,108 14 0 0 0,-156-11-846 0 0,199 30 924 0 0,-239-34-1143 0 0,0 1-1 0 0,0-1 0 0 0,0 1 0 0 0,9 5 0 0 0,-14-6-47 0 0,1 0 0 0 0,-1-1 0 0 0,0 1 0 0 0,1 0 0 0 0,-1 0-1 0 0,0 0 1 0 0,0 0 0 0 0,0 0 0 0 0,1 0 0 0 0,-1 1 0 0 0,0-1 0 0 0,-1 0 0 0 0,1 0 0 0 0,0 1 0 0 0,0-1-1 0 0,0 1 1 0 0,-1-1 0 0 0,1 1 0 0 0,-1-1 0 0 0,1 1 0 0 0,-1-1 0 0 0,1 4 0 0 0,-3 0 8 0 0,0 1-1 0 0,0 0 1 0 0,-1-1 0 0 0,1 1 0 0 0,-1-1-1 0 0,0 0 1 0 0,-1 0 0 0 0,1 0 0 0 0,-1 0-1 0 0,-6 6 1 0 0,0 0 10 0 0,-54 69 154 0 0,-96 93 0 0 0,75-85 38 0 0,-49 45 278 0 0,99-100-1160 0 0,35-32 54 0 0,46-23-12088 0 0,-7 1 9487 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4:24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449 47 472 0 0,'-2'-4'324'0'0,"-1"1"0"0"0,0-1 0 0 0,0 1 0 0 0,0 0 0 0 0,0 0 0 0 0,0 0 0 0 0,-1 0 0 0 0,1 1 0 0 0,-1-1 0 0 0,0 1 0 0 0,0 0 0 0 0,0 0 0 0 0,0 1 0 0 0,-8-3 0 0 0,5 2 31 0 0,0 1 1 0 0,0 0-1 0 0,0 1 1 0 0,0 0-1 0 0,0 0 1 0 0,0 0-1 0 0,0 1 1 0 0,-10 2-1 0 0,-5 3 319 0 0,1 0 0 0 0,-1 2 0 0 0,2 1 0 0 0,-36 19-1 0 0,39-18-267 0 0,2 0 0 0 0,-1 1 0 0 0,1 0 0 0 0,1 1 0 0 0,0 1 0 0 0,-17 19 0 0 0,25-25-171 0 0,1 0-1 0 0,-1 0 0 0 0,2 1 1 0 0,-1 0-1 0 0,1 0 1 0 0,0 0-1 0 0,0 0 1 0 0,1 1-1 0 0,0-1 0 0 0,1 1 1 0 0,-1 0-1 0 0,2 0 1 0 0,-1-1-1 0 0,2 1 1 0 0,-1 12-1 0 0,2-13-59 0 0,0 0 0 0 0,1-1 0 0 0,0 1 0 0 0,0 0 0 0 0,1 0 0 0 0,0-1 0 0 0,0 0 0 0 0,0 1 0 0 0,1-1 0 0 0,0-1 0 0 0,1 1 0 0 0,9 10 0 0 0,-5-7 12 0 0,0 0 0 0 0,1-1 0 0 0,1 0 0 0 0,-1 0 0 0 0,1-1 0 0 0,20 10 0 0 0,-9-7 80 0 0,0-2 0 0 0,1 0 0 0 0,1-1 0 0 0,-1-1 1 0 0,30 4-1 0 0,-9-5-1613 0 0,85 1 0 0 0,-48-13-6215 0 0,-59 6 5259 0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4:25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63 652 0 0,'-4'-57'10834'0'0,"4"57"-10739"0"0,0-1 1 0 0,0 1-1 0 0,0 0 1 0 0,0 0-1 0 0,1 0 1 0 0,-1-1-1 0 0,0 1 1 0 0,0 0 0 0 0,0 0-1 0 0,0-1 1 0 0,0 1-1 0 0,0 0 1 0 0,0 0-1 0 0,0 0 1 0 0,1 0-1 0 0,-1-1 1 0 0,0 1-1 0 0,0 0 1 0 0,0 0-1 0 0,0 0 1 0 0,1 0 0 0 0,-1 0-1 0 0,0-1 1 0 0,0 1-1 0 0,0 0 1 0 0,0 0-1 0 0,1 0 1 0 0,-1 0-1 0 0,0 0 1 0 0,0 0-1 0 0,1 0 1 0 0,-1 0-1 0 0,0 0 1 0 0,0 0-1 0 0,0 0 1 0 0,1 0 0 0 0,-1 0-1 0 0,0 0 1 0 0,0 0-1 0 0,1 0 1 0 0,-1 0-1 0 0,0 0 1 0 0,0 0-1 0 0,0 0 1 0 0,1 0-1 0 0,-1 0 1 0 0,0 1-1 0 0,0-1 1 0 0,0 0 0 0 0,0 0-1 0 0,1 0 1 0 0,-1 0-1 0 0,0 0 1 0 0,0 1-1 0 0,10 7 468 0 0,-1 1 0 0 0,-1 0 0 0 0,0 1 0 0 0,0 0 1 0 0,-1 0-1 0 0,0 1 0 0 0,6 11 0 0 0,37 91 1230 0 0,-29-62-981 0 0,15 39 127 0 0,-3 1 1 0 0,-5 1-1 0 0,-4 1 0 0 0,-3 2 0 0 0,9 119 0 0 0,-29-199-974 0 0,1 7-1214 0 0,7 37 0 0 0,-8-58 1024 0 0,-1 0 1 0 0,1 0-1 0 0,-1 0 0 0 0,1 0 1 0 0,-1 0-1 0 0,1 0 1 0 0,0 0-1 0 0,-1 0 1 0 0,1 0-1 0 0,0 0 0 0 0,0-1 1 0 0,0 1-1 0 0,0 0 1 0 0,0 0-1 0 0,0-1 0 0 0,1 2 1 0 0,8 0-7652 0 0,1-2 5259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51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90 197 7749 0 0,'-25'-21'5145'0'0,"16"12"-3127"0"0,-1 1 0 0 0,0 0 1 0 0,-1 1-1 0 0,-13-8 2125 0 0,27 12-3539 0 0,3-1-368 0 0,0 1 0 0 0,0 0 0 0 0,1 0 0 0 0,-1 0 1 0 0,1 1-1 0 0,0 0 0 0 0,0 1 0 0 0,0-1 0 0 0,8 0 0 0 0,22-5 314 0 0,247-79 1008 0 0,-281 84-1581 0 0,0 1 0 0 0,0 0 0 0 0,1 0 0 0 0,-1 1-1 0 0,0-1 1 0 0,0 0 0 0 0,0 1 0 0 0,0 0 0 0 0,1 0-1 0 0,-1 0 1 0 0,0 0 0 0 0,0 1 0 0 0,0-1 0 0 0,1 1-1 0 0,-1 0 1 0 0,0-1 0 0 0,0 1 0 0 0,0 1 0 0 0,3 1-1 0 0,-2 0 7 0 0,0 0 0 0 0,-1 0-1 0 0,1 1 1 0 0,-1-1 0 0 0,0 1-1 0 0,0 0 1 0 0,-1 0-1 0 0,1 0 1 0 0,-1 0 0 0 0,0 1-1 0 0,0-1 1 0 0,2 7-1 0 0,76 220 383 0 0,17 46 646 0 0,-56-189-570 0 0,14 35 195 0 0,-54-122-667 0 0,-1-1-1 0 0,0 1 0 0 0,1 0 1 0 0,-1-1-1 0 0,0 1 0 0 0,0 0 1 0 0,1-1-1 0 0,-1 1 0 0 0,0 0 1 0 0,0-1-1 0 0,0 1 0 0 0,0 0 1 0 0,0 0-1 0 0,0-1 0 0 0,0 1 1 0 0,0 0-1 0 0,0 0 0 0 0,0-1 1 0 0,0 1-1 0 0,0 0 0 0 0,-1 0 1 0 0,1-1-1 0 0,0 1 0 0 0,-1 0 1 0 0,1-1-1 0 0,0 1 0 0 0,-1 0 1 0 0,1-1-1 0 0,-1 1 0 0 0,1-1 1 0 0,-1 1-1 0 0,1-1 0 0 0,-1 1 1 0 0,1-1-1 0 0,-1 1 0 0 0,-1 0 1 0 0,-1 0-77 0 0,0 0 1 0 0,-1-1-1 0 0,1 1 1 0 0,-1-1 0 0 0,1 0-1 0 0,-7 0 1 0 0,-8 1-16 0 0,-321 25-439 0 0,313-24 655 0 0,2 0 314 0 0,1 0-1 0 0,-43 11 1 0 0,65-12 592 0 0,6-1-459 0 0,33 2-405 0 0,0-2 1 0 0,0-2-1 0 0,63-10 1 0 0,-43 4-101 0 0,30-6-4557 0 0,-2-3-1 0 0,87-30 1 0 0,-150 39 1231 0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4:25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76 346 464 0 0,'-15'-22'618'0'0,"5"9"201"0"0,0-1 0 0 0,1-1 1 0 0,1 0-1 0 0,-9-21 0 0 0,16 32-541 0 0,0 0 0 0 0,-1 0-1 0 0,1 0 1 0 0,1 0 0 0 0,-1 0-1 0 0,1-1 1 0 0,-1 1 0 0 0,1 0 0 0 0,0 0-1 0 0,1-1 1 0 0,-1 1 0 0 0,1 0 0 0 0,0 0-1 0 0,0 0 1 0 0,0 0 0 0 0,0 0-1 0 0,1 0 1 0 0,0 0 0 0 0,0 0 0 0 0,0 0-1 0 0,0 1 1 0 0,4-6 0 0 0,2 1 119 0 0,0 0 1 0 0,0 0 0 0 0,0 1 0 0 0,1 0-1 0 0,0 0 1 0 0,1 1 0 0 0,0 0-1 0 0,15-6 1 0 0,2 1 330 0 0,0 1 0 0 0,31-7 1 0 0,-22 9-142 0 0,0 1 1 0 0,1 2-1 0 0,-1 2 1 0 0,1 1-1 0 0,45 3 1 0 0,-50 2-188 0 0,0 1 0 0 0,-1 1-1 0 0,1 2 1 0 0,-2 1 0 0 0,1 1 0 0 0,38 18-1 0 0,-61-24-271 0 0,-1 1-1 0 0,-1-1 1 0 0,1 2-1 0 0,0-1 1 0 0,-1 1-1 0 0,0 0 1 0 0,9 9-1 0 0,-14-12-81 0 0,1 0-1 0 0,0 0 0 0 0,-1 0 0 0 0,0 0 1 0 0,1 0-1 0 0,-1 0 0 0 0,0 1 1 0 0,0-1-1 0 0,0 1 0 0 0,0-1 1 0 0,-1 0-1 0 0,1 1 0 0 0,-1-1 1 0 0,1 1-1 0 0,-1-1 0 0 0,0 1 1 0 0,0 0-1 0 0,0-1 0 0 0,0 1 1 0 0,-1-1-1 0 0,1 1 0 0 0,-1-1 1 0 0,1 1-1 0 0,-1-1 0 0 0,0 0 1 0 0,0 1-1 0 0,-1 2 0 0 0,-4 4 31 0 0,-1 1 0 0 0,0-1 0 0 0,0 0-1 0 0,0-1 1 0 0,-1 1 0 0 0,0-1 0 0 0,-1-1-1 0 0,0 0 1 0 0,0 0 0 0 0,-13 6 0 0 0,-2 1 16 0 0,-1-1 0 0 0,0-2 0 0 0,-30 10 0 0 0,-26 5 46 0 0,80-23-138 0 0,7 1-1 0 0,9 2-3 0 0,14 0 6 0 0,0 0-1 0 0,45 2 1 0 0,-4 0 20 0 0,-44-4-8 0 0,111 19 61 0 0,-114-17-46 0 0,1 0 1 0 0,-1 2-1 0 0,36 16 1 0 0,-56-23-23 0 0,0 1 1 0 0,1 0 0 0 0,-1 0-1 0 0,0 0 1 0 0,0 0 0 0 0,0 1 0 0 0,-1-1-1 0 0,1 1 1 0 0,0 0 0 0 0,-1 0 0 0 0,0 0-1 0 0,0 0 1 0 0,2 3 0 0 0,-3-4-4 0 0,0 0 0 0 0,-1-1-1 0 0,1 1 1 0 0,-1 0 0 0 0,0 0 0 0 0,0-1 0 0 0,1 1 0 0 0,-1 0 0 0 0,0 0-1 0 0,0 0 1 0 0,-1-1 0 0 0,1 1 0 0 0,0 0 0 0 0,-1 0 0 0 0,1-1 0 0 0,-1 1-1 0 0,1 0 1 0 0,-1-1 0 0 0,0 1 0 0 0,1-1 0 0 0,-1 1 0 0 0,0-1 0 0 0,0 1-1 0 0,0-1 1 0 0,-1 1 0 0 0,1-1 0 0 0,0 0 0 0 0,0 0 0 0 0,-2 2 0 0 0,-9 6 14 0 0,0 0 0 0 0,0 0 0 0 0,-1-1 1 0 0,0-1-1 0 0,0 0 0 0 0,0-1 0 0 0,-24 8 1 0 0,2-4 23 0 0,-71 11 1 0 0,78-17-179 0 0,0-1 1 0 0,-1-2-1 0 0,1-1 1 0 0,0-1-1 0 0,-1-1 1 0 0,1-2-1 0 0,-30-7 1 0 0,55 11-63 0 0,1-1 1 0 0,-1 0-1 0 0,0 0 1 0 0,0 0 0 0 0,1-1-1 0 0,-1 1 1 0 0,1-1-1 0 0,-1 1 1 0 0,1-1-1 0 0,-1 0 1 0 0,1 0 0 0 0,0 0-1 0 0,0 0 1 0 0,0 0-1 0 0,-2-3 1 0 0,4 4-491 0 0,3-5-687 0 0,-3 6 1249 0 0,0-1 1 0 0,0 1-1 0 0,0 0 1 0 0,0-1-1 0 0,0 1 1 0 0,0-1-1 0 0,0 1 1 0 0,0 0-1 0 0,0-1 1 0 0,0 1-1 0 0,1 0 1 0 0,-1-1-1 0 0,0 1 1 0 0,0 0-1 0 0,0 0 1 0 0,1-1-1 0 0,-1 1 1 0 0,0 0-1 0 0,0-1 1 0 0,1 1-1 0 0,-1 0 1 0 0,0 0-1 0 0,0 0 1 0 0,1-1-1 0 0,-1 1 1 0 0,0 0-1 0 0,1 0 1 0 0,-1 0-1 0 0,0 0 1 0 0,1-1-1 0 0,-1 1 1 0 0,1 0-1 0 0,15-6-2797 0 0,-1-1 421 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4:26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52 768 0 0,'6'-20'2567'0'0,"-5"18"-1794"0"0,0-1 1 0 0,-1 0 0 0 0,1 1 0 0 0,0-1-1 0 0,0 1 1 0 0,0-1 0 0 0,1 1 0 0 0,-1-1-1 0 0,0 1 1 0 0,5-5 3331 0 0,-4 10-3095 0 0,2 7-314 0 0,-1 1 0 0 0,0 0 0 0 0,0 0 0 0 0,-1 0-1 0 0,-1 1 1 0 0,0-1 0 0 0,0 12 0 0 0,1 4 124 0 0,0-1-240 0 0,12 94 1878 0 0,-11-106-2384 0 0,0-1 1 0 0,0 1 0 0 0,2-1 0 0 0,0 0 0 0 0,0 0-1 0 0,11 18 1 0 0,-13-27-475 0 0,0 0 0 0 0,0 1 1 0 0,1-1-1 0 0,-1-1 0 0 0,6 6 0 0 0,1-2-2681 0 0,1-2-3306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4:26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79 5288 0 0,'-179'-44'18868'0'0,"179"44"-18801"0"0,9-3 936 0 0,17-2-521 0 0,258 5 2944 0 0,7 0-3057 0 0,-203-7-3528 0 0,-75 5 23 0 0,0-1 0 0 0,18-6 0 0 0,-15 3 233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4:27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37 696 0 0,'0'-1'510'0'0,"0"-1"324"0"0,-1-1 1 0 0,1 1-1 0 0,0-1 1 0 0,1 1-1 0 0,-1-1 0 0 0,0 1 1 0 0,1 0-1 0 0,-1-1 1 0 0,1 1-1 0 0,0 0 0 0 0,4-8 6534 0 0,10 81-965 0 0,-10-24-4375 0 0,0 3 21 0 0,18 80 0 0 0,-21-124-2291 0 0,0-1 0 0 0,0 1 0 0 0,0-1 0 0 0,0 0 0 0 0,1 0 0 0 0,0 0 1 0 0,5 6-1 0 0,4 2-3232 0 0,3-5-3848 0 0,-9-6 4313 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4:27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1 118 272 0 0,'2'-8'717'0'0,"0"0"0"0"0,0 0 0 0 0,1 0 0 0 0,1 1 1 0 0,-1-1-1 0 0,1 1 0 0 0,0 0 0 0 0,1 0 0 0 0,0 0 0 0 0,7-7 0 0 0,-9 11-368 0 0,0 0-1 0 0,0 0 0 0 0,1 1 1 0 0,-1-1-1 0 0,1 1 1 0 0,0 0-1 0 0,-1 0 1 0 0,1 1-1 0 0,0-1 0 0 0,0 1 1 0 0,0-1-1 0 0,0 1 1 0 0,1 1-1 0 0,-1-1 1 0 0,0 1-1 0 0,0-1 1 0 0,1 1-1 0 0,-1 0 0 0 0,0 1 1 0 0,0-1-1 0 0,1 1 1 0 0,4 1-1 0 0,7 2 362 0 0,1 2-1 0 0,0 0 1 0 0,-1 1 0 0 0,0 0 0 0 0,-1 2-1 0 0,21 14 1 0 0,-2 1 662 0 0,48 46 1 0 0,-50-40-182 0 0,48 59 0 0 0,-71-78-951 0 0,-1 0 0 0 0,0 1 0 0 0,0 0 0 0 0,-2 1 0 0 0,1 0-1 0 0,-2 0 1 0 0,0 0 0 0 0,0 1 0 0 0,3 19 0 0 0,-7-27-128 0 0,0 0 0 0 0,-1 0 0 0 0,0 0 0 0 0,0 0 0 0 0,-1 0 0 0 0,0 0 0 0 0,0 0 0 0 0,0 0 0 0 0,0 0 0 0 0,-1 0 0 0 0,0-1 0 0 0,-1 1 0 0 0,1-1 0 0 0,-1 1 1 0 0,-4 6-1 0 0,0-3-207 0 0,0 0 1 0 0,-1 0 0 0 0,0-1 0 0 0,0 0 0 0 0,-1-1 0 0 0,0 1 0 0 0,-10 5-1 0 0,3 1-2139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4:27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6 500 0 0,'0'0'12767'0'0,"-1"4"-11068"0"0,-4 11-115 0 0,5-14-1468 0 0,0-1 1 0 0,0 1 0 0 0,0-1 0 0 0,0 1 0 0 0,1 0-1 0 0,-1-1 1 0 0,0 1 0 0 0,0-1 0 0 0,0 1 0 0 0,0-1-1 0 0,1 1 1 0 0,-1-1 0 0 0,0 1 0 0 0,0-1 0 0 0,1 1-1 0 0,-1-1 1 0 0,0 1 0 0 0,1-1 0 0 0,-1 0 0 0 0,0 1-1 0 0,1-1 1 0 0,-1 1 0 0 0,1-1 0 0 0,-1 0 0 0 0,1 1-1 0 0,-1-1 1 0 0,1 0 0 0 0,-1 0 0 0 0,1 1 0 0 0,15 5 1468 0 0,-16-6-1523 0 0,7 2 458 0 0,0-1 0 0 0,0 1 0 0 0,0-1 0 0 0,0-1 0 0 0,0 0 0 0 0,0 0 0 0 0,0 0 1 0 0,0-1-1 0 0,0 0 0 0 0,12-3 0 0 0,-19 4-499 0 0,0 0 0 0 0,0 0-1 0 0,1 0 1 0 0,-1 0 0 0 0,0 0 0 0 0,0 0 0 0 0,1 0-1 0 0,-1 0 1 0 0,0 0 0 0 0,0 0 0 0 0,0 0 0 0 0,1 0 0 0 0,-1 0-1 0 0,0 0 1 0 0,0 0 0 0 0,1 0 0 0 0,-1-1 0 0 0,0 1 0 0 0,0 0-1 0 0,0 0 1 0 0,1 0 0 0 0,-1 0 0 0 0,0-1 0 0 0,0 1 0 0 0,0 0-1 0 0,0 0 1 0 0,0 0 0 0 0,1-1 0 0 0,-1 1 0 0 0,0 0 0 0 0,0 0-1 0 0,0-1 1 0 0,0 1 0 0 0,0 0 0 0 0,0 0 0 0 0,0-1 0 0 0,0 1-1 0 0,0 0 1 0 0,0 0 0 0 0,0-1 0 0 0,0 1 0 0 0,0 0 0 0 0,0 0-1 0 0,0 0 1 0 0,0-1 0 0 0,0 1 0 0 0,0 0 0 0 0,0 0-1 0 0,0-1 1 0 0,-1 1 0 0 0,1 0 0 0 0,0 0 0 0 0,0 0 0 0 0,0-1-1 0 0,0 1 1 0 0,0 0 0 0 0,-1 0 0 0 0,1 0 0 0 0,0-1 0 0 0,0 1-1 0 0,0 0 1 0 0,-1 0 0 0 0,1 0 0 0 0,0 0 0 0 0,-1 0 0 0 0,-13-10 267 0 0,14 9-338 0 0,-11-3-255 0 0,0 0-1 0 0,0 0 0 0 0,0 1 0 0 0,-1 0 1 0 0,1 1-1 0 0,-1 0 0 0 0,1 1 0 0 0,-1 1 0 0 0,-14 0 1 0 0,7 2-2185 0 0,1 1-3761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4:28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135 104 6225 0 0,'-122'-26'12647'0'0,"109"23"-9308"0"0,19 3-2537 0 0,158-6 1849 0 0,-70 6-1819 0 0,35-2 124 0 0,-1 0 377 0 0,187-25 0 0 0,-304 25-1218 0 0,43-9 377 0 0,-51 10-431 0 0,1 0-1 0 0,0-1 1 0 0,0 1 0 0 0,0-1-1 0 0,-1 0 1 0 0,1 0 0 0 0,-1 0 0 0 0,1 0-1 0 0,-1 0 1 0 0,4-5 0 0 0,-7 7 196 0 0,-3 2-213 0 0,-2 1-30 0 0,1 1 0 0 0,0-1 1 0 0,0 1-1 0 0,0 0 0 0 0,1 0 1 0 0,-1 1-1 0 0,1-1 1 0 0,0 1-1 0 0,0-1 0 0 0,0 1 1 0 0,1 0-1 0 0,0 0 0 0 0,0 0 1 0 0,0 0-1 0 0,-1 6 1 0 0,-1 8 33 0 0,1 0 1 0 0,1 0 0 0 0,0 0-1 0 0,2 1 1 0 0,0-1 0 0 0,1 0 0 0 0,4 21-1 0 0,33 133 388 0 0,-29-140-418 0 0,59 193-18 0 0,-64-205 0 0 0,-4-17 0 0 0,0-4 0 0 0,-1 1 0 0 0,1 0 0 0 0,0 0 0 0 0,0-1 0 0 0,-1 1 0 0 0,1 0 0 0 0,-1-1 0 0 0,1 1 0 0 0,0-1 0 0 0,-1 1 0 0 0,1 0 0 0 0,-1-1 0 0 0,0 1 0 0 0,1-1 0 0 0,-1 1 0 0 0,1-1 0 0 0,-1 1 0 0 0,0-1 0 0 0,1 0 0 0 0,-1 1 0 0 0,0-1 0 0 0,1 0 0 0 0,-1 1 0 0 0,0-1 0 0 0,0 0 0 0 0,1 0 0 0 0,-1 0 0 0 0,0 0 0 0 0,0 0 0 0 0,1 0 0 0 0,-1 0 0 0 0,-1 0 0 0 0,1 0 0 0 0,-193-2 0 0 0,89-2 0 0 0,-37 0 0 0 0,40 0 0 0 0,-1 4 0 0 0,-132 17 0 0 0,231-17 0 0 0,-1 0 0 0 0,1 1 0 0 0,0 0 0 0 0,-1-1 0 0 0,1 1 0 0 0,0 1 0 0 0,0-1 0 0 0,0 1 0 0 0,0-1 0 0 0,0 1 0 0 0,0 0 0 0 0,-7 5 0 0 0,11-6 0 0 0,0-1 0 0 0,0 0 0 0 0,0 0 0 0 0,0 0 0 0 0,0 0 0 0 0,-1 1 0 0 0,1-1 0 0 0,0 0 0 0 0,0 0 0 0 0,0 0 0 0 0,0 0 0 0 0,0 1 0 0 0,0-1 0 0 0,0 0 0 0 0,0 0 0 0 0,0 0 0 0 0,0 1 0 0 0,0-1 0 0 0,0 0 0 0 0,0 0 0 0 0,0 1 0 0 0,0-1 0 0 0,0 0 0 0 0,0 0 0 0 0,0 0 0 0 0,0 1 0 0 0,0-1 0 0 0,0 0 0 0 0,0 0 0 0 0,1 0 0 0 0,-1 0 0 0 0,0 1 0 0 0,0-1 0 0 0,0 0 0 0 0,3 3 0 0 0,-1-1 0 0 0,0 0 0 0 0,1 1 0 0 0,0-1 0 0 0,0 0 0 0 0,0 0 0 0 0,-1-1 0 0 0,2 1 0 0 0,-1-1 0 0 0,0 1 0 0 0,0-1 0 0 0,5 1 0 0 0,48 10 0 0 0,-38-9 0 0 0,145 23 0 0 0,291 8 0 0 0,-354-34-2170 0 0,-31 0-2426 0 0,75 8-1 0 0,-112-4 927 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4:29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68 645 8165 0 0,'2'-9'11286'0'0,"-7"-5"-6656"0"0,-12-14-4326 0 0,8 15 1602 0 0,2-3-1384 0 0,1 0 0 0 0,0-1 0 0 0,1 1-1 0 0,1-1 1 0 0,-3-20 0 0 0,5 20-403 0 0,1 0 1 0 0,0-1-1 0 0,2 1 1 0 0,0 0-1 0 0,0-1 1 0 0,2 1-1 0 0,0 0 1 0 0,1 0-1 0 0,1 1 1 0 0,0-1-1 0 0,1 1 1 0 0,1 0-1 0 0,1 0 1 0 0,0 1-1 0 0,1 0 0 0 0,1 1 1 0 0,0-1-1 0 0,1 2 1 0 0,0 0-1 0 0,1 0 1 0 0,0 1-1 0 0,1 0 1 0 0,1 1-1 0 0,0 1 1 0 0,0 0-1 0 0,1 1 1 0 0,18-8-1 0 0,-11 8-119 0 0,0 0 0 0 0,0 2 0 0 0,0 1 0 0 0,1 1 0 0 0,0 1 0 0 0,0 1 0 0 0,0 0 0 0 0,1 2 0 0 0,-1 1 0 0 0,1 1 0 0 0,-1 1 0 0 0,0 1 0 0 0,0 1 0 0 0,0 1 0 0 0,-1 1 0 0 0,1 1 0 0 0,34 15 0 0 0,-51-19 0 0 0,0 1 0 0 0,-1-1 0 0 0,1 1 0 0 0,-1 0 0 0 0,0 1 0 0 0,0-1 0 0 0,0 1 0 0 0,5 6 0 0 0,-9-9 0 0 0,0-1 0 0 0,0 1 0 0 0,0-1 0 0 0,0 1 0 0 0,0-1 0 0 0,0 1 0 0 0,0-1 0 0 0,-1 1 0 0 0,1 0 0 0 0,-1 0 0 0 0,1-1 0 0 0,-1 1 0 0 0,0 0 0 0 0,1 0 0 0 0,-1 0 0 0 0,0-1 0 0 0,0 1 0 0 0,0 0 0 0 0,-1 0 0 0 0,1-1 0 0 0,0 1 0 0 0,-1 0 0 0 0,1 0 0 0 0,-1-1 0 0 0,1 1 0 0 0,-1 0 0 0 0,0-1 0 0 0,0 1 0 0 0,0 0 0 0 0,0-1 0 0 0,0 1 0 0 0,0-1 0 0 0,0 0 0 0 0,-3 3 0 0 0,-3 2 0 0 0,-1 0 0 0 0,1-1 0 0 0,-1 0 0 0 0,-1 0 0 0 0,1-1 0 0 0,-1 0 0 0 0,1 0 0 0 0,-11 2 0 0 0,-78 17 0 0 0,74-19 0 0 0,-1 1 0 0 0,15-4 0 0 0,1 0 0 0 0,-1 1 0 0 0,1 0 0 0 0,-16 6 0 0 0,20-5 0 0 0,3-1 0 0 0,3 6 0 0 0,2-4 0 0 0,0 0 0 0 0,0 0 0 0 0,0-1 0 0 0,0 1 0 0 0,9 4 0 0 0,53 23 0 0 0,-35-17 0 0 0,85 39 0 0 0,-76-33 0 0 0,140 73 0 0 0,-150-76 0 0 0,0 2 0 0 0,-2 0 0 0 0,49 45 0 0 0,-72-59 0 0 0,-1 0 0 0 0,0-1 0 0 0,0 1 0 0 0,-1 1 0 0 0,1-1 0 0 0,-1 0 0 0 0,0 1 0 0 0,2 6 0 0 0,-5-11 0 0 0,1 1 0 0 0,-1-1 0 0 0,1 1 0 0 0,-1-1 0 0 0,0 1 0 0 0,1-1 0 0 0,-1 1 0 0 0,0-1 0 0 0,0 1 0 0 0,0 0 0 0 0,-1-1 0 0 0,1 1 0 0 0,0-1 0 0 0,0 1 0 0 0,-1-1 0 0 0,1 1 0 0 0,-1-1 0 0 0,1 0 0 0 0,-1 1 0 0 0,0-1 0 0 0,0 1 0 0 0,1-1 0 0 0,-1 0 0 0 0,0 0 0 0 0,0 0 0 0 0,0 1 0 0 0,0-1 0 0 0,0 0 0 0 0,-1 0 0 0 0,1 0 0 0 0,0 0 0 0 0,0-1 0 0 0,-1 1 0 0 0,1 0 0 0 0,-1-1 0 0 0,1 1 0 0 0,-3 0 0 0 0,-6 3 0 0 0,-1-1 0 0 0,1-1 0 0 0,-1 0 0 0 0,0 0 0 0 0,0-1 0 0 0,-21 0 0 0 0,-67-10 0 0 0,55 4 0 0 0,-224-31 0 0 0,38 5 0 0 0,228 31 0 0 0,-110-16 0 0 0,107 14-67 0 0,22 1-1311 0 0,-6-1 369 0 0,51 10-7710 0 0,-28-7 5019 0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42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561 78 868 0 0,'3'-31'3034'0'0,"-2"13"7099"0"0,-32 63-8435 0 0,3 1 0 0 0,-34 74 0 0 0,-7 13 224 0 0,20-38-614 0 0,50-98-2046 0 0,1 0 1 0 0,-1 0 0 0 0,0-1-1 0 0,0 1 1 0 0,0 0 0 0 0,-1-1 0 0 0,1-4-1 0 0,2-41-1815 0 0,-6-53 999 0 0,2 92 1163 0 0,0-9 91 0 0,0-24 300 0 0,-3 0-1 0 0,-14-72 0 0 0,17 111 363 0 0,0-1 0 0 0,-1 1 1 0 0,1-1-1 0 0,-1 1 0 0 0,0 0 0 0 0,0 0 1 0 0,0 0-1 0 0,-1 0 0 0 0,1 0 0 0 0,-1 1 1 0 0,-4-5-1 0 0,6 7-270 0 0,1 1 1 0 0,-1 0-1 0 0,1 0 1 0 0,-1-1 0 0 0,1 1-1 0 0,-1 0 1 0 0,1 0-1 0 0,-1 0 1 0 0,1-1-1 0 0,-1 1 1 0 0,1 0-1 0 0,-1 0 1 0 0,1 0-1 0 0,-1 0 1 0 0,0 0 0 0 0,1 0-1 0 0,-1 0 1 0 0,1 0-1 0 0,-1 1 1 0 0,1-1-1 0 0,-1 0 1 0 0,1 0-1 0 0,-1 0 1 0 0,1 0-1 0 0,-1 1 1 0 0,1-1 0 0 0,-1 0-1 0 0,1 1 1 0 0,-1-1-1 0 0,1 0 1 0 0,-1 1-1 0 0,1-1 1 0 0,0 0-1 0 0,-1 1 1 0 0,0 0-1 0 0,0 1 116 0 0,0-1 0 0 0,0 1 0 0 0,0-1-1 0 0,0 1 1 0 0,0-1 0 0 0,1 1-1 0 0,-1 0 1 0 0,0-1 0 0 0,1 1 0 0 0,-1 2-1 0 0,0 7 229 0 0,1 0 0 0 0,0-1-1 0 0,0 1 1 0 0,2 0-1 0 0,-1-1 1 0 0,1 1 0 0 0,1-1-1 0 0,6 18 1 0 0,5 6 324 0 0,21 39-1 0 0,-14-36-350 0 0,2-1 0 0 0,1-1 0 0 0,2-2-1 0 0,56 58 1 0 0,-69-72-1748 0 0,-13-19 1249 0 0,0 0 1 0 0,0 1-1 0 0,0-1 0 0 0,0 0 0 0 0,1 1 1 0 0,-1-1-1 0 0,0 0 0 0 0,0 0 1 0 0,0 1-1 0 0,0-1 0 0 0,0 0 1 0 0,0 1-1 0 0,-1-1 0 0 0,1 0 0 0 0,0 1 1 0 0,0-1-1 0 0,0 0 0 0 0,0 1 1 0 0,0-1-1 0 0,0 0 0 0 0,-1 1 1 0 0,1-1-1 0 0,0 0 0 0 0,0 0 1 0 0,0 1-1 0 0,-1-1 0 0 0,1 0 0 0 0,0 0 1 0 0,0 0-1 0 0,0 1 0 0 0,-1-1 1 0 0,1 0-1 0 0,-4 2-511 0 0,0-1-1 0 0,0 0 1 0 0,0-1-1 0 0,0 1 1 0 0,-1-1 0 0 0,1 0-1 0 0,-5 0 1 0 0,-3 1 726 0 0,-179 2-3924 0 0,-49 3 6947 0 0,219-7-871 0 0,20 1-2214 0 0,1 0 1 0 0,0 0-1 0 0,0 0 1 0 0,0-1-1 0 0,0 1 0 0 0,0 0 1 0 0,0 0-1 0 0,0 0 1 0 0,0 0-1 0 0,0 0 1 0 0,0-1-1 0 0,0 1 0 0 0,0 0 1 0 0,-1 0-1 0 0,1 0 1 0 0,0 0-1 0 0,0-1 0 0 0,0 1 1 0 0,0 0-1 0 0,0 0 1 0 0,1 0-1 0 0,-1 0 0 0 0,0-1 1 0 0,0 1-1 0 0,0 0 1 0 0,0 0-1 0 0,0 0 0 0 0,0 0 1 0 0,0 0-1 0 0,0-1 1 0 0,0 1-1 0 0,0 0 1 0 0,0 0-1 0 0,0 0 0 0 0,1 0 1 0 0,-1 0-1 0 0,0 0 1 0 0,0-1-1 0 0,0 1 0 0 0,0 0 1 0 0,0 0-1 0 0,0 0 1 0 0,1 0-1 0 0,-1 0 0 0 0,0 0 1 0 0,0 0-1 0 0,0 0 1 0 0,0 0-1 0 0,1 0 1 0 0,-1 0-1 0 0,32-16 2742 0 0,-29 14-3270 0 0,354-127 4823 0 0,-203 77-3271 0 0,-143 49-1086 0 0,115-45-71 0 0,-122 46 47 0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43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858 33 432 0 0,'-27'-8'615'0'0,"-1"1"1"0"0,0 1-1 0 0,0 1 0 0 0,0 2 1 0 0,0 1-1 0 0,-1 1 0 0 0,1 1 1 0 0,-1 2-1 0 0,1 1 0 0 0,0 1 0 0 0,0 1 1 0 0,0 1-1 0 0,0 2 0 0 0,1 1 1 0 0,1 1-1 0 0,-48 25 0 0 0,41-16 90 0 0,-59 44 0 0 0,76-49-413 0 0,0 0 0 0 0,0 1 1 0 0,2 1-1 0 0,0 0 0 0 0,1 1 0 0 0,-11 19 0 0 0,8-8 141 0 0,1 0 0 0 0,1 1 0 0 0,-18 60 0 0 0,26-67-146 0 0,1 0 1 0 0,1 0-1 0 0,0 0 0 0 0,2 1 1 0 0,1 0-1 0 0,1-1 0 0 0,2 24 1 0 0,4-10 97 0 0,1 0 1 0 0,1 0-1 0 0,21 50 1 0 0,-19-58-140 0 0,2 0 1 0 0,1-1-1 0 0,1-1 1 0 0,1 0-1 0 0,1-1 1 0 0,2-1-1 0 0,0 0 1 0 0,36 34-1 0 0,-30-36 12 0 0,1-1 0 0 0,2-2 1 0 0,0 0-1 0 0,1-2 0 0 0,0-1 0 0 0,2-1 0 0 0,42 15 1 0 0,-39-20 35 0 0,1-2 0 0 0,-1-1 1 0 0,1-1-1 0 0,42 1 1 0 0,-9-6 225 0 0,75-6 0 0 0,-58-4 86 0 0,164-39-1 0 0,-188 32-323 0 0,-2-3 1 0 0,0-3-1 0 0,75-39 0 0 0,-116 52-183 0 0,0-1 0 0 0,-1 0-1 0 0,0-1 1 0 0,-1-1 0 0 0,0-1 0 0 0,-1 0 0 0 0,0-1 0 0 0,-1 0-1 0 0,19-28 1 0 0,-24 30-63 0 0,-2-1 0 0 0,0 1 0 0 0,0-1 0 0 0,-1-1 0 0 0,-1 1 0 0 0,0-1 1 0 0,-1 0-1 0 0,0 0 0 0 0,-1 0 0 0 0,-1 0 0 0 0,0 0 0 0 0,-1 0 0 0 0,0-1 0 0 0,-4-18 0 0 0,-4-15-24 0 0,-3 1-1 0 0,-2 1 1 0 0,-2 0 0 0 0,-1 1 0 0 0,-3 0-1 0 0,-2 2 1 0 0,-51-80 0 0 0,55 97-30 0 0,-1 2-1 0 0,-2 0 1 0 0,-1 1 0 0 0,0 1 0 0 0,-2 1 0 0 0,0 1-1 0 0,-1 1 1 0 0,-1 1 0 0 0,-1 2 0 0 0,-36-19 0 0 0,29 20-48 0 0,-1 2 0 0 0,-1 1 1 0 0,0 1-1 0 0,0 2 0 0 0,-1 2 1 0 0,0 1-1 0 0,-73-2 0 0 0,74 8-99 0 0,0 2-1 0 0,0 1 0 0 0,0 2 0 0 0,-54 14 0 0 0,61-12-103 0 0,0 1 1 0 0,0 1-1 0 0,1 1 0 0 0,1 2 1 0 0,-26 15-1 0 0,45-23-49 0 0,0 1-1 0 0,1 0 1 0 0,0 1 0 0 0,0-1-1 0 0,-7 9 1 0 0,10-9-205 0 0,0-1-1 0 0,0 1 1 0 0,0-1 0 0 0,0 1-1 0 0,1 0 1 0 0,-1 0 0 0 0,1 0-1 0 0,1 0 1 0 0,-1 0-1 0 0,1 1 1 0 0,0-1 0 0 0,0 0-1 0 0,0 9 1 0 0,5 23-2611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51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419 61 136 0 0,'-4'-5'641'0'0,"0"1"0"0"0,-1-1 0 0 0,1 1 1 0 0,-1 0-1 0 0,0 1 0 0 0,0-1 0 0 0,-1 1 0 0 0,1 0 0 0 0,-1 0 1 0 0,1 1-1 0 0,-1-1 0 0 0,-12-2 0 0 0,3 1 651 0 0,0 1 1 0 0,0 1-1 0 0,-1 0 0 0 0,-17 0 1 0 0,21 3-701 0 0,1 0 1 0 0,0 1-1 0 0,-1 0 0 0 0,1 1 1 0 0,0 0-1 0 0,0 1 1 0 0,0 0-1 0 0,1 0 1 0 0,-1 1-1 0 0,1 1 1 0 0,0 0-1 0 0,0 0 0 0 0,-15 14 1 0 0,18-14-243 0 0,0 0 1 0 0,0 1 0 0 0,1-1-1 0 0,0 2 1 0 0,0-1-1 0 0,1 0 1 0 0,0 1-1 0 0,0 0 1 0 0,1 1-1 0 0,0-1 1 0 0,0 0-1 0 0,1 1 1 0 0,0 0 0 0 0,1 0-1 0 0,0 0 1 0 0,0 0-1 0 0,0 15 1 0 0,2-18-304 0 0,0 0 0 0 0,1 0 0 0 0,-1 0 0 0 0,1 0 0 0 0,1 0 0 0 0,-1-1 0 0 0,1 1 1 0 0,0-1-1 0 0,1 1 0 0 0,-1-1 0 0 0,1 1 0 0 0,0-1 0 0 0,0 0 0 0 0,5 5 0 0 0,-2-3 74 0 0,1 0 0 0 0,0-1 0 0 0,1 0 0 0 0,-1 0 0 0 0,1 0 0 0 0,0-1 0 0 0,0 0-1 0 0,10 4 1 0 0,4 0 84 0 0,1-1 1 0 0,-1-1-1 0 0,1-1 0 0 0,1-1 0 0 0,-1-1 0 0 0,30 1 0 0 0,-29-4-680 0 0,0 0 1 0 0,0-2-1 0 0,0-1 0 0 0,0 0 0 0 0,33-9 1 0 0,-42 8-878 0 0,-7 2-1242 0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21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71 404 0 0,'-12'-9'22644'0'0,"13"9"-22522"0"0,42 0-1230 0 0,-14 0 3429 0 0,-29 0-2314 0 0,376-34 6747 0 0,-365 33-6581 0 0,3-1-14 0 0,0 0-1 0 0,0-1 0 0 0,-1-1 1 0 0,21-8-1 0 0,-33 12-453 0 0,14-2-1511 0 0,-14 2 1056 0 0,1-1 1 0 0,-1 1-1 0 0,0 0 1 0 0,1 0-1 0 0,-1 0 0 0 0,1 0 1 0 0,-1 0-1 0 0,0 0 1 0 0,1 0-1 0 0,-1 1 0 0 0,0-1 1 0 0,1 0-1 0 0,-1 1 1 0 0,0-1-1 0 0,2 2 0 0 0,-1-2 126 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21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9 228 0 0,'-30'16'15466'0'0,"33"-15"-14150"0"0,6 2-438 0 0,0-1 0 0 0,0-1-1 0 0,0 1 1 0 0,0-1 0 0 0,0-1-1 0 0,0 0 1 0 0,15-2 0 0 0,5 1 147 0 0,260-14 4201 0 0,-256 9-4826 0 0,-31 6-534 0 0,20-4-1874 0 0,-18 1 681 0 0,11 0-7785 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23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1 286 216 0 0,'18'6'2761'0'0,"-12"-2"-2283"0"0,-1 1-1 0 0,0-1 1 0 0,0 1-1 0 0,0 0 1 0 0,0 1-1 0 0,-1-1 1 0 0,0 1-1 0 0,0 0 1 0 0,0 0 0 0 0,3 8-1 0 0,4 9 939 0 0,11 36 0 0 0,-9-15 108 0 0,-2 0 0 0 0,-2 1 0 0 0,-2 0 0 0 0,-2 1 0 0 0,-1 57 1 0 0,-11-54 2338 0 0,5-49-3706 0 0,0-1-1 0 0,0 0 1 0 0,0 0 0 0 0,0 0-1 0 0,0 0 1 0 0,0 0 0 0 0,1 0-1 0 0,-1 0 1 0 0,0-1 0 0 0,-1-1-1 0 0,2 2-112 0 0,-8-11 167 0 0,0 0 1 0 0,1 0-1 0 0,0-1 0 0 0,1 0 1 0 0,1-1-1 0 0,-7-18 1 0 0,-20-86 382 0 0,28 95-524 0 0,2 0-1 0 0,0 0 0 0 0,1 0 0 0 0,2 0 1 0 0,0 0-1 0 0,1 0 0 0 0,2 0 0 0 0,0 0 1 0 0,1 1-1 0 0,2-1 0 0 0,0 1 1 0 0,15-36-1 0 0,-12 40-47 0 0,0 0 0 0 0,1 1 1 0 0,1 0-1 0 0,0 1 0 0 0,1 0 0 0 0,1 0 1 0 0,1 2-1 0 0,0-1 0 0 0,1 2 1 0 0,0 0-1 0 0,1 1 0 0 0,0 0 0 0 0,1 1 1 0 0,32-15-1 0 0,-45 25-19 0 0,-1-1 1 0 0,1 1-1 0 0,-1-1 0 0 0,1 1 0 0 0,-1 0 1 0 0,1 1-1 0 0,0-1 0 0 0,-1 1 1 0 0,1-1-1 0 0,0 1 0 0 0,0 0 0 0 0,-1 0 1 0 0,1 1-1 0 0,0-1 0 0 0,0 1 0 0 0,-1 0 1 0 0,1 0-1 0 0,-1 0 0 0 0,6 3 1 0 0,-6-2-3 0 0,-1 0 1 0 0,1-1 0 0 0,-1 2 0 0 0,1-1-1 0 0,-1 0 1 0 0,0 0 0 0 0,0 1 0 0 0,0-1-1 0 0,-1 1 1 0 0,1 0 0 0 0,-1-1-1 0 0,1 1 1 0 0,-1 0 0 0 0,0 0 0 0 0,0 0-1 0 0,0 0 1 0 0,0 0 0 0 0,-1 0 0 0 0,1 0-1 0 0,-1 1 1 0 0,0-1 0 0 0,0 0 0 0 0,0 6-1 0 0,-2 5 7 0 0,0 0-1 0 0,0 0 1 0 0,-1 0-1 0 0,-1-1 1 0 0,-1 1-1 0 0,0-1 1 0 0,0 0-1 0 0,-1 0 0 0 0,-1-1 1 0 0,-15 22-1 0 0,-8 6 37 0 0,-58 59-1 0 0,87-98-42 0 0,-55 48 33 0 0,45-41-27 0 0,0 1 0 0 0,0 1 0 0 0,1-1 1 0 0,0 2-1 0 0,1-1 0 0 0,-14 22 0 0 0,22-30-4 0 0,0 0-1 0 0,0 0 0 0 0,0 0 0 0 0,0 0 1 0 0,1 1-1 0 0,-1-1 0 0 0,1 0 0 0 0,0 0 1 0 0,0 1-1 0 0,0-1 0 0 0,0 0 0 0 0,0 0 1 0 0,0 1-1 0 0,1-1 0 0 0,-1 0 0 0 0,1 0 0 0 0,-1 1 1 0 0,1-1-1 0 0,0 0 0 0 0,0 0 0 0 0,0 0 1 0 0,0 0-1 0 0,0 0 0 0 0,0 0 0 0 0,1 0 1 0 0,-1-1-1 0 0,3 3 0 0 0,4 5 14 0 0,1 0-1 0 0,0-1 1 0 0,20 13-1 0 0,-16-12 4 0 0,72 51 89 0 0,-39-29 85 0 0,-2 2 0 0 0,60 56 1 0 0,-97-81-247 0 0,-5-5 18 0 0,0-1 0 0 0,0 1 0 0 0,0-1 0 0 0,0 0 0 0 0,1 0 0 0 0,-1 0 0 0 0,1 0-1 0 0,-1 0 1 0 0,1 0 0 0 0,-1-1 0 0 0,1 1 0 0 0,0-1 0 0 0,0 0 0 0 0,0 0 0 0 0,4 1 0 0 0,-6-2-647 0 0,10 0-3015 0 0,7-2-3635 0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24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67 502 784 0 0,'0'0'8223'0'0,"-3"-3"-6476"0"0,-2-1-1164 0 0,1 0 0 0 0,0 0-1 0 0,0 0 1 0 0,1-1 0 0 0,-1 0-1 0 0,1 0 1 0 0,0 0 0 0 0,0 0-1 0 0,1 0 1 0 0,0 0 0 0 0,-1-1-1 0 0,2 1 1 0 0,-3-11 0 0 0,-2-12 1280 0 0,-3-45 1 0 0,7 55-1370 0 0,1 2-45 0 0,1 0 0 0 0,0 1 0 0 0,0-1 0 0 0,2 0 0 0 0,0 1 1 0 0,7-25-1 0 0,-6 30-290 0 0,0 1 1 0 0,0 0-1 0 0,1 0 1 0 0,0 0-1 0 0,1 0 1 0 0,0 1 0 0 0,0-1-1 0 0,1 1 1 0 0,0 1-1 0 0,1-1 1 0 0,10-9-1 0 0,-8 11-48 0 0,0-1-1 0 0,0 1 1 0 0,1 1-1 0 0,0 0 1 0 0,0 0-1 0 0,0 1 1 0 0,0 0-1 0 0,1 1 1 0 0,0 0-1 0 0,-1 1 1 0 0,20-2-1 0 0,-20 3-48 0 0,-1 0 1 0 0,1 1-1 0 0,-1 1 0 0 0,1 0 1 0 0,-1 0-1 0 0,0 0 0 0 0,1 1 1 0 0,-1 1-1 0 0,0 0 0 0 0,0 0 1 0 0,0 0-1 0 0,-1 1 0 0 0,16 10 0 0 0,-22-13-46 0 0,0 1-1 0 0,0-1 0 0 0,0 0 0 0 0,-1 1 0 0 0,1 0 0 0 0,0-1 0 0 0,-1 1 0 0 0,1 0 0 0 0,-1 0 0 0 0,0 0 0 0 0,1 0 0 0 0,-1 0 0 0 0,0 0 1 0 0,0 0-1 0 0,-1 1 0 0 0,1-1 0 0 0,0 0 0 0 0,-1 0 0 0 0,1 1 0 0 0,-1 2 0 0 0,0-2-1 0 0,0 1-1 0 0,-1-1 1 0 0,1 1 0 0 0,-1-1-1 0 0,0 0 1 0 0,0 1-1 0 0,-1-1 1 0 0,1 0 0 0 0,0 0-1 0 0,-1 0 1 0 0,0 0-1 0 0,-2 4 1 0 0,-6 5 9 0 0,0-1 0 0 0,-1 0 1 0 0,0 0-1 0 0,0-1 0 0 0,-15 9 0 0 0,-75 44-93 0 0,101-62 67 0 0,-1-1 0 0 0,1 0 1 0 0,0 0-1 0 0,-1 1 0 0 0,1-1 0 0 0,0 0 0 0 0,-1 1 0 0 0,1-1 1 0 0,0 1-1 0 0,-1-1 0 0 0,1 0 0 0 0,0 1 0 0 0,0-1 0 0 0,-1 1 0 0 0,1-1 1 0 0,0 0-1 0 0,0 1 0 0 0,0-1 0 0 0,0 1 0 0 0,0-1 0 0 0,0 1 1 0 0,-1-1-1 0 0,1 1 0 0 0,0-1 0 0 0,0 1 0 0 0,1-1 0 0 0,-1 1 0 0 0,0-1 1 0 0,0 1-1 0 0,0-1 0 0 0,0 1 0 0 0,0-1 0 0 0,0 0 0 0 0,1 1 1 0 0,-1-1-1 0 0,0 1 0 0 0,0-1 0 0 0,1 0 0 0 0,-1 1 0 0 0,0-1 0 0 0,0 1 1 0 0,1-1-1 0 0,-1 0 0 0 0,1 1 0 0 0,-1-1 0 0 0,0 0 0 0 0,1 0 0 0 0,-1 1 1 0 0,1-1-1 0 0,-1 0 0 0 0,0 0 0 0 0,1 0 0 0 0,-1 1 0 0 0,1-1 1 0 0,0 0-1 0 0,28 11-40 0 0,-28-11 42 0 0,55 15-11 0 0,-23-8 3 0 0,1 2-1 0 0,-2 1 1 0 0,1 2 0 0 0,55 29 0 0 0,-84-38 11 0 0,1 0 0 0 0,-1 0 0 0 0,0 0 0 0 0,0 0 0 0 0,0 1 0 0 0,0 0 0 0 0,-1 0 0 0 0,1 0 1 0 0,4 7-1 0 0,-8-9-1 0 0,1 0 0 0 0,0 0 0 0 0,0 0 0 0 0,-1 0 0 0 0,1 0 0 0 0,-1 0 1 0 0,1 0-1 0 0,-1 0 0 0 0,0 0 0 0 0,0 0 0 0 0,0 0 0 0 0,0 0 0 0 0,0 0 1 0 0,0 0-1 0 0,-1 0 0 0 0,1 0 0 0 0,-1 0 0 0 0,0 0 0 0 0,1 0 0 0 0,-1 0 1 0 0,0 0-1 0 0,0-1 0 0 0,0 1 0 0 0,0 0 0 0 0,0 0 0 0 0,-1-1 0 0 0,0 2 0 0 0,-5 5 13 0 0,0-1 0 0 0,-1-1 0 0 0,0 1 0 0 0,0-1 0 0 0,0-1 0 0 0,0 1 0 0 0,-1-1 0 0 0,0-1 0 0 0,0 0 0 0 0,-17 6 0 0 0,-11 0 42 0 0,-55 9 0 0 0,60-13-23 0 0,7-2-292 0 0,0-1 0 0 0,-26 0 0 0 0,42-5-1191 0 0,13-2-842 0 0,13-4-119 0 0,-16 7 2683 0 0,48-15-6334 0 0,-22 8 3609 0 0,19-6-267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24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98 148 0 0,'-7'-31'1945'0'0,"4"19"1042"0"0,0 0-1 0 0,1 0 0 0 0,-1-18 4356 0 0,4 34-6375 0 0,9 61 2258 0 0,13 65 402 0 0,-18-110-3267 0 0,0 0 1 0 0,2 0-1 0 0,0 0 0 0 0,13 22 0 0 0,-15-32-844 0 0,-2-4 253 0 0,0-1 0 0 0,0 0 0 0 0,0 0 0 0 0,1 0 0 0 0,5 5 0 0 0,2-1-3434 0 0,3-3-3428 0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24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140 112 520 0 0,'-69'-14'4851'0'0,"23"2"2635"0"0,23 6-1096 0 0,22-1-672 0 0,31-2-4492 0 0,1 1-1 0 0,0 2 1 0 0,51-4 0 0 0,0 0-75 0 0,67-10-3817 0 0,-48 13-9274 0 0,-73 5 9128 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25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350 25 452 0 0,'-10'-4'717'0'0,"0"0"1"0"0,-1 0-1 0 0,0 1 0 0 0,0 0 0 0 0,0 1 1 0 0,0 0-1 0 0,0 1 0 0 0,0 0 1 0 0,0 0-1 0 0,0 2 0 0 0,0-1 0 0 0,-1 1 1 0 0,1 1-1 0 0,0 0 0 0 0,0 0 1 0 0,1 1-1 0 0,-1 1 0 0 0,1 0 0 0 0,-1 0 1 0 0,-11 8-1 0 0,14-8-342 0 0,1 0 0 0 0,-1 1 0 0 0,1 0 0 0 0,0 0 0 0 0,1 1 0 0 0,-1 0 0 0 0,1 0-1 0 0,0 1 1 0 0,1 0 0 0 0,-1 0 0 0 0,1 0 0 0 0,1 0 0 0 0,-1 1 0 0 0,1 0 0 0 0,1 0 0 0 0,-1 0 0 0 0,1 0 0 0 0,1 0 0 0 0,0 1 0 0 0,0-1 0 0 0,0 1 0 0 0,1 0 0 0 0,1-1 0 0 0,-1 1-1 0 0,1 0 1 0 0,2 11 0 0 0,1-7-94 0 0,1 0 0 0 0,0 0 0 0 0,1 0-1 0 0,1-1 1 0 0,0 1 0 0 0,0-1 0 0 0,1-1-1 0 0,1 1 1 0 0,0-1 0 0 0,0-1 0 0 0,1 1-1 0 0,11 9 1 0 0,-10-12-655 0 0,0-1 0 0 0,0 0 0 0 0,0 0 0 0 0,1-1 0 0 0,0-1 0 0 0,19 8 0 0 0,-12-7-3914 0 0,32 7 0 0 0,-24-8 1187 0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25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5 964 0 0,'7'-4'14573'0'0,"-7"4"-14430"0"0,14 20 2589 0 0,12 33-377 0 0,-8-4-1016 0 0,-2 0 0 0 0,-2 2 0 0 0,-2-1 0 0 0,-2 2 0 0 0,-3-1 0 0 0,1 64-1 0 0,-8-101-1294 0 0,0 202 1444 0 0,-4-155-940 0 0,-15 90 0 0 0,16-133-547 0 0,-5 33-13 0 0,8-49-154 0 0,0 1-1346 0 0,1 3 1865 0 0,0-2-139 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26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5 260 892 0 0,'-2'-6'551'0'0,"1"1"-1"0"0,1-1 1 0 0,-1 0-1 0 0,1 0 1 0 0,0 0-1 0 0,0 0 0 0 0,0 0 1 0 0,1 0-1 0 0,0 1 1 0 0,0-1-1 0 0,1 0 1 0 0,-1 1-1 0 0,1-1 1 0 0,1 1-1 0 0,-1-1 1 0 0,1 1-1 0 0,0 0 1 0 0,0 0-1 0 0,7-8 1 0 0,0 0 194 0 0,2 0 1 0 0,0 1 0 0 0,0 1-1 0 0,1 0 1 0 0,1 0 0 0 0,0 1-1 0 0,0 1 1 0 0,1 1 0 0 0,0 0-1 0 0,0 1 1 0 0,20-7 0 0 0,-25 11-310 0 0,0 1 1 0 0,0-1-1 0 0,1 1 1 0 0,-1 1-1 0 0,0 0 1 0 0,1 1-1 0 0,-1 0 1 0 0,17 2-1 0 0,-19-1-227 0 0,-1 1-1 0 0,0-1 0 0 0,0 2 1 0 0,1-1-1 0 0,-2 1 1 0 0,1 0-1 0 0,0 1 0 0 0,0-1 1 0 0,-1 1-1 0 0,0 1 0 0 0,0-1 1 0 0,11 11-1 0 0,-15-12-163 0 0,1 0 0 0 0,0 0 0 0 0,-1 0 0 0 0,0 0 0 0 0,1 0 0 0 0,-1 0 0 0 0,0 1 0 0 0,-1-1 0 0 0,1 1 0 0 0,-1-1 0 0 0,1 1 0 0 0,-1 0 0 0 0,0-1 0 0 0,0 1 0 0 0,-1 0 0 0 0,1 0 0 0 0,-1 0 0 0 0,0 0 0 0 0,0-1 0 0 0,0 1 0 0 0,-1 0 0 0 0,1 0 0 0 0,-1 0 0 0 0,0 0 0 0 0,-1 4 0 0 0,-2 0-83 0 0,1-1 1 0 0,-1 1-1 0 0,-1 0 0 0 0,0-1 0 0 0,0 0 0 0 0,0 0 0 0 0,-1-1 0 0 0,0 1 0 0 0,0-1 0 0 0,-9 7 0 0 0,-6 2-154 0 0,-26 16-1 0 0,27-19-48 0 0,-26 21-1 0 0,44-32 191 0 0,5 15 15 0 0,2-11 49 0 0,35 15 191 0 0,1-2 0 0 0,67 19 0 0 0,11 5 289 0 0,-89-31-360 0 0,-5-1 81 0 0,38 18 0 0 0,-57-25-166 0 0,-1 0 0 0 0,1 1 0 0 0,-1-1-1 0 0,0 1 1 0 0,0 1 0 0 0,0-1 0 0 0,0 0-1 0 0,-1 1 1 0 0,0 0 0 0 0,0 0 0 0 0,6 11-1 0 0,-9-14-37 0 0,-1-1 0 0 0,1 1-1 0 0,-1-1 1 0 0,1 1-1 0 0,-1 0 1 0 0,0-1-1 0 0,0 1 1 0 0,0 0 0 0 0,0-1-1 0 0,0 1 1 0 0,0 0-1 0 0,0-1 1 0 0,-1 1-1 0 0,1-1 1 0 0,0 1 0 0 0,-1 0-1 0 0,0-1 1 0 0,1 1-1 0 0,-1-1 1 0 0,0 0-1 0 0,0 1 1 0 0,1-1 0 0 0,-1 1-1 0 0,0-1 1 0 0,0 0-1 0 0,-1 0 1 0 0,1 0 0 0 0,0 1-1 0 0,0-1 1 0 0,-1 0-1 0 0,1-1 1 0 0,-2 2-1 0 0,-3 2 14 0 0,0 0 0 0 0,-1 0 0 0 0,1-1 0 0 0,-1 0 0 0 0,-13 4 0 0 0,-20 2-57 0 0,-1-1 1 0 0,1-3-1 0 0,-1-1 1 0 0,0-2-1 0 0,0-2 1 0 0,-48-5-1 0 0,83 4-240 0 0,-1 0 0 0 0,1 0 1 0 0,0 0-1 0 0,0 0 0 0 0,-1-1 0 0 0,1 0 0 0 0,0-1 0 0 0,0 1 0 0 0,1-1 1 0 0,-7-4-1 0 0,12 6 205 0 0,-1 1 1 0 0,1 0-1 0 0,0-1 1 0 0,0 1-1 0 0,0-1 1 0 0,0 1-1 0 0,0 0 1 0 0,0-1-1 0 0,0 1 1 0 0,0-1-1 0 0,0 1 1 0 0,0 0-1 0 0,0-1 1 0 0,0 1-1 0 0,0-1 1 0 0,0 1-1 0 0,0 0 1 0 0,1-1-1 0 0,-1 1 1 0 0,0-1-1 0 0,0 1 1 0 0,0 0-1 0 0,1-1 1 0 0,-1 1-1 0 0,0 0 1 0 0,0-1-1 0 0,1 1 1 0 0,-1 0-1 0 0,9-11-1775 0 0,23-11-4794 0 0,-7 10 3848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26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42 580 0 0,'0'-5'1432'0'0,"0"-2"-3088"0"0,7-22 20605 0 0,-7 29-18830 0 0,7 15 1240 0 0,-5-5-789 0 0,1 0 0 0 0,-2 0 0 0 0,1 0 0 0 0,-1 0 0 0 0,-1 0 0 0 0,0 11 0 0 0,2 29 1049 0 0,3 4-331 0 0,4 21-656 0 0,6-27-4768 0 0,-12-37-4344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51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50 644 0 0,'-1'0'247'0'0,"0"1"1"0"0,0-1-1 0 0,0 0 0 0 0,0 1 0 0 0,0-1 1 0 0,0 0-1 0 0,0 1 0 0 0,0-1 0 0 0,0 1 1 0 0,1-1-1 0 0,-1 1 0 0 0,0 0 0 0 0,0-1 1 0 0,1 1-1 0 0,-1 0 0 0 0,0 0 0 0 0,1-1 1 0 0,-1 1-1 0 0,-1 2 0 0 0,3-3-30 0 0,-1 1 0 0 0,0-1 0 0 0,0 1 0 0 0,0-1 0 0 0,1 1 0 0 0,-1-1 0 0 0,0 1 0 0 0,1-1 0 0 0,-1 1 0 0 0,0-1 0 0 0,1 1-1 0 0,-1-1 1 0 0,0 1 0 0 0,1-1 0 0 0,-1 0 0 0 0,1 1 0 0 0,-1-1 0 0 0,1 0 0 0 0,-1 1 0 0 0,1-1 0 0 0,-1 0 0 0 0,1 0 0 0 0,-1 0 0 0 0,2 1 0 0 0,42 11 4685 0 0,28-3-2012 0 0,1-2 0 0 0,123-5 0 0 0,-154-2-2278 0 0,857-51 6891 0 0,-781 38-7426 0 0,116-16-87 0 0,-195 20-31 0 0,-38 8-240 0 0,-32 24-12249 0 0,17-15 9117 0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26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35 428 0 0,'-50'-9'1307'0'0,"-37"-6"2931"0"0,29 5 12731 0 0,242 18-10155 0 0,-56-2-6090 0 0,-52-5-3404 0 0,0-6-6845 0 0,-49 1 6391 0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27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10 640 0 0,'-5'-9'16214'0'0,"6"23"-7008"0"0,-1-4-7178 0 0,1-4-5070 0 0,8 141 10319 0 0,-8-121-6911 0 0,-1-8-1078 0 0,1 0 0 0 0,0 0 0 0 0,6 22 0 0 0,2-22-4715 0 0,-4-10 744 0 0,-2-2 1301 0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27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57 972 0 0,'1'-3'439'0'0,"0"-1"1"0"0,0 1-1 0 0,0 0 0 0 0,1 0 0 0 0,-1 0 0 0 0,1 0 1 0 0,-1 0-1 0 0,1 0 0 0 0,0 1 0 0 0,0-1 1 0 0,1 1-1 0 0,-1-1 0 0 0,0 1 0 0 0,1 0 0 0 0,0 0 1 0 0,-1 0-1 0 0,1 0 0 0 0,0 0 0 0 0,0 0 1 0 0,3 0-1 0 0,-3 1-105 0 0,0 0 0 0 0,0 1 0 0 0,0 0 0 0 0,1 0 0 0 0,-1 0 1 0 0,0 0-1 0 0,0 0 0 0 0,0 0 0 0 0,0 1 0 0 0,0 0 0 0 0,0-1 0 0 0,0 1 0 0 0,0 1 0 0 0,0-1 0 0 0,0 0 1 0 0,0 1-1 0 0,-1-1 0 0 0,1 1 0 0 0,-1 0 0 0 0,1-1 0 0 0,-1 2 0 0 0,3 1 0 0 0,10 11 347 0 0,-1 0-1 0 0,-1 1 1 0 0,0 1-1 0 0,-1 0 1 0 0,-1 0-1 0 0,-1 1 1 0 0,0 0-1 0 0,-1 1 1 0 0,10 32 0 0 0,-1 10 1216 0 0,21 114 1 0 0,-33-138-1290 0 0,-1 0-1 0 0,-2 0 0 0 0,-1 0 0 0 0,-3 0 1 0 0,-8 72-1 0 0,6-94-497 0 0,-1 1-1 0 0,0-1 1 0 0,-1 0 0 0 0,-1-1 0 0 0,0 1-1 0 0,-1-1 1 0 0,-10 15 0 0 0,11-19-132 0 0,-1-2 0 0 0,0 1 0 0 0,0-1 1 0 0,-1 0-1 0 0,0 0 0 0 0,-1-1 0 0 0,1-1 1 0 0,-1 1-1 0 0,-1-1 0 0 0,1 0 0 0 0,-13 4 1 0 0,-8-1-1185 0 0,12-9-3788 0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27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158 675 8585 0 0,'-2'4'6965'0'0,"-4"13"-1008"0"0,0 29 769 0 0,5-44-5628 0 0,-1-8-894 0 0,-36-75 318 0 0,-28-73-175 0 0,57 130-296 0 0,2 0-1 0 0,1-1 0 0 0,0 0 0 0 0,-2-41 0 0 0,8 53-24 0 0,0 0 0 0 0,1 0 0 0 0,1 0 0 0 0,0 0 0 0 0,1 0 0 0 0,0 0 0 0 0,1 0 0 0 0,0 1 0 0 0,1 0 0 0 0,1 0 0 0 0,0 0 0 0 0,0 0 0 0 0,2 1 0 0 0,-1 0 0 0 0,1 1-1 0 0,12-13 1 0 0,-9 11 14 0 0,1 1 0 0 0,0 0 0 0 0,1 1 0 0 0,0 0 0 0 0,0 1 0 0 0,1 0 0 0 0,0 1-1 0 0,1 1 1 0 0,-1 0 0 0 0,1 1 0 0 0,1 1 0 0 0,27-6 0 0 0,-34 9 5 0 0,0 1 0 0 0,0 0 0 0 0,0 1 0 0 0,0 0 0 0 0,0 0 0 0 0,-1 1 0 0 0,1 0 0 0 0,0 1 0 0 0,0 0 0 0 0,-1 0 0 0 0,1 1 0 0 0,-1 0 0 0 0,0 0 0 0 0,0 1-1 0 0,0 0 1 0 0,12 8 0 0 0,-15-7-32 0 0,0-1 0 0 0,0 1 0 0 0,0 0 0 0 0,0 0 0 0 0,-1 1 0 0 0,1 0 1 0 0,-2-1-1 0 0,1 1 0 0 0,-1 0 0 0 0,1 1 0 0 0,-2-1 0 0 0,1 1 0 0 0,-1-1 0 0 0,0 1 0 0 0,0 0 0 0 0,-1 0 0 0 0,1-1 0 0 0,-2 1 0 0 0,1 0 0 0 0,-1 0 0 0 0,-1 10 0 0 0,0-3-17 0 0,-2 1-1 0 0,0 0 1 0 0,0-1 0 0 0,-1 1 0 0 0,-1-1 0 0 0,-1-1 0 0 0,0 1-1 0 0,0-1 1 0 0,-2 0 0 0 0,1 0 0 0 0,-2 0 0 0 0,0-1 0 0 0,-15 16 0 0 0,-7 4-141 0 0,-2-3 0 0 0,0 0 1 0 0,-49 31-1 0 0,81-60 138 0 0,1 0 0 0 0,0 1 0 0 0,-1-1-1 0 0,1 1 1 0 0,0-1 0 0 0,0 0 0 0 0,-1 1 0 0 0,1-1 0 0 0,0 1 0 0 0,0-1 0 0 0,0 0-1 0 0,-1 1 1 0 0,1-1 0 0 0,0 1 0 0 0,0-1 0 0 0,0 1 0 0 0,0-1 0 0 0,0 1 0 0 0,0-1 0 0 0,0 1-1 0 0,0-1 1 0 0,0 1 0 0 0,0-1 0 0 0,0 1 0 0 0,0-1 0 0 0,1 1 0 0 0,-1-1 0 0 0,0 0-1 0 0,0 1 1 0 0,0-1 0 0 0,1 1 0 0 0,-1-1 0 0 0,0 1 0 0 0,0-1 0 0 0,1 0 0 0 0,-1 1-1 0 0,0-1 1 0 0,1 0 0 0 0,-1 1 0 0 0,0-1 0 0 0,1 0 0 0 0,-1 0 0 0 0,1 1 0 0 0,0-1-1 0 0,27 20 161 0 0,-14-10 39 0 0,10 13-17 0 0,-2 0 1 0 0,31 42-1 0 0,0 1 13 0 0,-47-60-916 0 0,1 1-1 0 0,0-1 1 0 0,10 7-1 0 0,-10-8-307 0 0,0-1 0 0 0,0 1 0 0 0,1-2 0 0 0,-1 1 0 0 0,1-1 0 0 0,0 0 0 0 0,0 0 0 0 0,0-1 0 0 0,1 0 1 0 0,-1-1-1 0 0,14 1 0 0 0,-6-2-1953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28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25 408 0 0,'-18'-22'9516'0'0,"12"19"-6832"0"0,0 5 946 0 0,-6 3-2798 0 0,1 0 0 0 0,0 1 0 0 0,0 0-1 0 0,1 1 1 0 0,0 1 0 0 0,0-1 0 0 0,0 2 0 0 0,1-1-1 0 0,-10 13 1 0 0,6-6-114 0 0,0 1 1 0 0,1 1-1 0 0,0 0 0 0 0,2 1 1 0 0,-10 21-1 0 0,17-33-625 0 0,0 0 0 0 0,1 1 0 0 0,0-1 0 0 0,0 1-1 0 0,1 0 1 0 0,0 0 0 0 0,0-1 0 0 0,1 1 0 0 0,-1 0 0 0 0,1 0 0 0 0,1 0 0 0 0,-1 0-1 0 0,1-1 1 0 0,1 1 0 0 0,-1 0 0 0 0,1-1 0 0 0,0 1 0 0 0,1-1 0 0 0,-1 1 0 0 0,1-1-1 0 0,0 0 1 0 0,1 0 0 0 0,0 0 0 0 0,0-1 0 0 0,0 1 0 0 0,0-1 0 0 0,1 0 0 0 0,0 0 0 0 0,0-1-1 0 0,0 1 1 0 0,1-1 0 0 0,0 0 0 0 0,-1-1 0 0 0,1 1 0 0 0,0-1 0 0 0,1 0 0 0 0,-1-1-1 0 0,1 1 1 0 0,-1-1 0 0 0,1-1 0 0 0,12 2 0 0 0,-3-1-624 0 0,0-1 0 0 0,0-1 0 0 0,0 0-1 0 0,0-2 1 0 0,0 1 0 0 0,0-2 0 0 0,0 0 0 0 0,0-1 0 0 0,-1-1 0 0 0,0 0 0 0 0,0-1-1 0 0,22-13 1 0 0,-28 13-6969 0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28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37 6873 0 0,'-7'0'1535'0'0,"-6"-1"1260"0"0,0 0 0 0 0,0-1 1 0 0,1-1-1 0 0,-15-4 5017 0 0,125 1-4043 0 0,-66 6-3334 0 0,50-1-1374 0 0,-29-8-8414 0 0,-43 3 2753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28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95 204 0 0,'-44'-16'2210'0'0,"12"5"1821"0"0,1-2 9046 0 0,36 11-11416 0 0,37-6 1355 0 0,1 0-1 0 0,83-1 0 0 0,-15 1-485 0 0,16-10-3221 0 0,-126 18 84 0 0,9-2-3792 0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30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630 116 620 0 0,'-1'-2'927'0'0,"-2"-2"-579"0"0,0 0 0 0 0,0 1 1 0 0,-1-1-1 0 0,0 1 0 0 0,1-1 1 0 0,-1 1-1 0 0,-1 0 0 0 0,1 1 1 0 0,0-1-1 0 0,-1 1 0 0 0,1 0 1 0 0,-1 0-1 0 0,-4-2 0 0 0,-15-4 786 0 0,-31-6 0 0 0,48 13-884 0 0,-183-26 3802 0 0,90 15-1696 0 0,13 4 1267 0 0,84 8-3472 0 0,0-1 1 0 0,1 1-1 0 0,-1 0 0 0 0,0 1 1 0 0,0-1-1 0 0,1 0 0 0 0,-1 1 1 0 0,0 0-1 0 0,1-1 1 0 0,-1 1-1 0 0,0 0 0 0 0,1 0 1 0 0,-1 1-1 0 0,1-1 1 0 0,0 1-1 0 0,-1-1 0 0 0,1 1 1 0 0,0-1-1 0 0,0 1 1 0 0,0 0-1 0 0,0 0 0 0 0,0 0 1 0 0,1 1-1 0 0,-1-1 1 0 0,0 0-1 0 0,1 0 0 0 0,-2 5 1 0 0,-2 5 236 0 0,0 0 0 0 0,1 0 0 0 0,0 0 1 0 0,-3 21-1 0 0,3-14-42 0 0,-1 14 66 0 0,2 0-1 0 0,1 0 1 0 0,1 0-1 0 0,2 1 1 0 0,5 35-1 0 0,-2-19-125 0 0,43 420 1991 0 0,3 44-99 0 0,15-15-2119 0 0,-54-444-59 0 0,3-1 0 0 0,2 0 0 0 0,36 81 0 0 0,-52-132 0 0 0,1 1 0 0 0,11 8 0 0 0,-8-8 0 0 0,1-1 0 0 0,1 0 0 0 0,-1 0 0 0 0,0 0 0 0 0,1-1 0 0 0,-1 1 0 0 0,1-1 0 0 0,0-1 0 0 0,0 1 0 0 0,0-1 0 0 0,11 1 0 0 0,10-1 0 0 0,39-2 0 0 0,-23 0 0 0 0,17-2 0 0 0,-34 1 0 0 0,0 2 0 0 0,0 0 0 0 0,29 5 0 0 0,-43-4 0 0 0,-4 2 0 0 0,-3 1 0 0 0,-2-1-8 0 0,-2-2-241 0 0,21-1-7695 0 0,-4-5 3846 0 0,8-4 592 0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31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38 108 148 0 0,'-6'-6'724'0'0,"1"2"657"0"0,0-1 0 0 0,0 0 0 0 0,0-1 0 0 0,-6-8 0 0 0,11 13-1199 0 0,0 1 0 0 0,0-1 0 0 0,-1 0 0 0 0,1 1 0 0 0,0-1 0 0 0,0 0 0 0 0,0 1 0 0 0,0-1 0 0 0,1 0 0 0 0,-1 1 0 0 0,0-1 0 0 0,0 0 0 0 0,0 1 0 0 0,0-1 0 0 0,1 1 0 0 0,-1-1 0 0 0,0 0 0 0 0,0 1 0 0 0,1-1 0 0 0,-1 1 1 0 0,1-1-1 0 0,-1 1 0 0 0,0-1 0 0 0,1 1 0 0 0,-1-1 0 0 0,1 1 0 0 0,-1 0 0 0 0,1-1 0 0 0,-1 1 0 0 0,1-1 0 0 0,0 1 0 0 0,-1 0 0 0 0,1 0 0 0 0,-1-1 0 0 0,1 1 0 0 0,0 0 0 0 0,-1 0 0 0 0,1 0 0 0 0,0 0 0 0 0,29-9 1868 0 0,94-7 2128 0 0,228 1-1 0 0,-92 8-908 0 0,-249 6-2920 0 0,0 1 1 0 0,-1 0-1 0 0,1 0 0 0 0,0 1 1 0 0,11 2-1 0 0,-22-2-335 0 0,1-1 0 0 0,-1 0-1 0 0,0 0 1 0 0,1 0 0 0 0,-1 1 0 0 0,0-1-1 0 0,1 0 1 0 0,-1 1 0 0 0,0-1 0 0 0,0 0-1 0 0,1 0 1 0 0,-1 1 0 0 0,0-1-1 0 0,0 0 1 0 0,0 1 0 0 0,0-1 0 0 0,1 1-1 0 0,-1-1 1 0 0,0 0 0 0 0,0 1 0 0 0,0-1-1 0 0,0 1 1 0 0,0-1 0 0 0,0 0 0 0 0,0 1-1 0 0,0-1 1 0 0,0 1 0 0 0,0-1-1 0 0,0 0 1 0 0,0 1 0 0 0,0 6 130 0 0,2 5-3 0 0,0 1 0 0 0,-2-1 0 0 0,1 1 0 0 0,-4 25 1 0 0,1 10 198 0 0,1 56-237 0 0,8 180 117 0 0,19-78-220 0 0,-4-42 0 0 0,1 227 0 0 0,-30 230 0 0 0,10-561 0 0 0,13 84 0 0 0,-15-137 0 0 0,1 4 0 0 0,-2-2 0 0 0,-2 0 0 0 0,-6-3 0 0 0,-4-3 0 0 0,-1-2 0 0 0,0 1 0 0 0,0-2 0 0 0,0 0 0 0 0,-18-2 0 0 0,-7 1 0 0 0,-254-9 0 0 0,288 11 0 0 0,-24-5 0 0 0,20 1 0 0 0,3-1-196 0 0,20-11-9069 0 0,-12 13 8014 0 0,13-10-2530 0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32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48 161 472 0 0,'-25'-28'3903'0'0,"2"2"4080"0"0,34 12-4859 0 0,-9 12-2814 0 0,1 0 0 0 0,-1 0 0 0 0,1 0 0 0 0,0 0 0 0 0,-1 1 0 0 0,1-1 0 0 0,0 1 0 0 0,0 0 0 0 0,0 0 0 0 0,0 0 0 0 0,4-1 0 0 0,36-4 1338 0 0,-26 4-1008 0 0,194-20 2605 0 0,67-10-445 0 0,-239 20-1856 0 0,-50 14-910 0 0,0 0 1 0 0,1 1 0 0 0,0 0-1 0 0,-1 0 1 0 0,1 1 0 0 0,0 1 0 0 0,1 0-1 0 0,-1 0 1 0 0,1 0 0 0 0,0 1 0 0 0,0 1-1 0 0,1 0 1 0 0,0 0 0 0 0,-13 15-1 0 0,12-12 43 0 0,1-1-1 0 0,0 1 1 0 0,0 1-1 0 0,2 0 0 0 0,-1 0 1 0 0,1 0-1 0 0,1 0 1 0 0,0 1-1 0 0,0 0 1 0 0,1 0-1 0 0,1 1 0 0 0,-3 21 1 0 0,4-6 164 0 0,2-1-1 0 0,1 1 1 0 0,1 0 0 0 0,1-1 0 0 0,8 29 0 0 0,-2-16-60 0 0,39 145 967 0 0,6-15-1148 0 0,-53-168 0 0 0,0-1 0 0 0,-1 0 0 0 0,0-1 0 0 0,1 1 0 0 0,-1-1 0 0 0,0 1 0 0 0,0 0 0 0 0,0-1 0 0 0,0 1 0 0 0,0 0 0 0 0,1-1 0 0 0,-1 1 0 0 0,0 0 0 0 0,0-1 0 0 0,-1 1 0 0 0,1 0 0 0 0,0-1 0 0 0,0 1 0 0 0,0 0 0 0 0,0-1 0 0 0,0 1 0 0 0,-1 0 0 0 0,1 0 0 0 0,0 1 0 0 0,-1-1 0 0 0,1 0 0 0 0,0 0 0 0 0,-1 0 0 0 0,1 0 0 0 0,-1 0 0 0 0,1 0 0 0 0,-1 0 0 0 0,1 0 0 0 0,-1 0 0 0 0,0 0 0 0 0,0 0 0 0 0,1-1 0 0 0,-1 1 0 0 0,0 0 0 0 0,0 0 0 0 0,0-1 0 0 0,0 1 0 0 0,0-1 0 0 0,0 1 0 0 0,0 0 0 0 0,0-1 0 0 0,0 0 0 0 0,0 1 0 0 0,0-1 0 0 0,0 0 0 0 0,0 1 0 0 0,-2-1 0 0 0,0 0 0 0 0,-28 6 0 0 0,1-2 0 0 0,-1-1 0 0 0,0-1 0 0 0,-46-4 0 0 0,-17 1 0 0 0,63 1 0 0 0,17-1 0 0 0,0 1 0 0 0,0 1 0 0 0,0 0 0 0 0,-22 6 0 0 0,36-7 0 0 0,0 0 0 0 0,-1 0 0 0 0,1 0 0 0 0,0 0 0 0 0,0 0 0 0 0,0 0 0 0 0,0 0 0 0 0,0 0 0 0 0,0 0 0 0 0,0 0 0 0 0,-1 0 0 0 0,1 0 0 0 0,0 0 0 0 0,0 0 0 0 0,0 0 0 0 0,0 0 0 0 0,0 0 0 0 0,0 0 0 0 0,0 0 0 0 0,0 1 0 0 0,-1-1 0 0 0,1 0 0 0 0,0 0 0 0 0,0 0 0 0 0,0 0 0 0 0,0 0 0 0 0,0 0 0 0 0,0 0 0 0 0,0 1 0 0 0,0-1 0 0 0,0 0 0 0 0,0 0 0 0 0,0 0 0 0 0,0 0 0 0 0,0 0 0 0 0,0 0 0 0 0,0 0 0 0 0,0 1 0 0 0,0-1 0 0 0,0 0 0 0 0,0 0 0 0 0,0 0 0 0 0,0 0 0 0 0,0 0 0 0 0,0 0 0 0 0,0 1 0 0 0,0-1 0 0 0,0 0 0 0 0,0 0 0 0 0,1 2 0 0 0,0-1 0 0 0,1 1 0 0 0,-1-1 0 0 0,0 0 0 0 0,1 1 0 0 0,-1-1 0 0 0,0 0 0 0 0,1 0 0 0 0,0 0 0 0 0,-1 0 0 0 0,1 0 0 0 0,0 0 0 0 0,-1 0 0 0 0,1 0 0 0 0,0-1 0 0 0,0 1 0 0 0,0-1 0 0 0,2 1 0 0 0,41 6 0 0 0,-29-6 0 0 0,99 10-810 0 0,-66-8-405 0 0,0 2 1 0 0,0 3-1 0 0,72 20 0 0 0,-67-15-6671 0 0,-24-8 4595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52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1 6633 0 0,'-5'2'1056'0'0,"0"1"1"0"0,1 0 0 0 0,0 1 0 0 0,-1-1-1 0 0,1 1 1 0 0,0 0 0 0 0,1 0 0 0 0,-1 0-1 0 0,-4 7 1 0 0,4-4-148 0 0,0 0-1 0 0,0 1 1 0 0,1-1 0 0 0,0 1-1 0 0,-4 13 1 0 0,2 5 236 0 0,1 0 0 0 0,0 53 0 0 0,2-43-178 0 0,-18 258 1127 0 0,-9 198 1525 0 0,25-357-3619 0 0,-2 113 0 0 0,6-240 0 0 0,5-35-22 0 0,-1-8-748 0 0,5-12-5233 0 0,-3 14 997 0 0,-2 1 1414 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33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15 440 6921 0 0,'1'-1'832'0'0,"1"0"0"0"0,-1 0 0 0 0,0 1 0 0 0,0-1 0 0 0,0 0 1 0 0,0-1-1 0 0,0 1 0 0 0,0 0 0 0 0,-1 0 0 0 0,1 0 0 0 0,0 0 0 0 0,-1-1 1 0 0,2-1-1 0 0,1-20 4209 0 0,-3 12-4479 0 0,-2 0 0 0 0,-3-18 0 0 0,2 14 675 0 0,-2-10-579 0 0,1 0 1 0 0,1 0-1 0 0,1-1 0 0 0,3-38 1 0 0,0 57-526 0 0,-1 0 1 0 0,1 0 0 0 0,1 0-1 0 0,0 0 1 0 0,0 0 0 0 0,0 0-1 0 0,1 1 1 0 0,-1-1-1 0 0,2 1 1 0 0,-1 0 0 0 0,1 0-1 0 0,0 0 1 0 0,0 0 0 0 0,0 0-1 0 0,1 1 1 0 0,0 0 0 0 0,0 0-1 0 0,1 1 1 0 0,-1-1 0 0 0,1 1-1 0 0,7-4 1 0 0,0 2-134 0 0,-1 0 0 0 0,1 1 0 0 0,1 1 0 0 0,-1 0 0 0 0,1 1 0 0 0,0 0 0 0 0,0 1 0 0 0,-1 1 0 0 0,1 0 0 0 0,0 1 0 0 0,0 1 0 0 0,0 0 0 0 0,0 0 0 0 0,0 2 0 0 0,0 0 0 0 0,-1 0 0 0 0,1 1 0 0 0,23 11 0 0 0,-35-14 0 0 0,0 0 0 0 0,1 0 0 0 0,-1 0 0 0 0,0 0 0 0 0,0 1 0 0 0,0-1 0 0 0,0 1 0 0 0,0-1 0 0 0,0 1 0 0 0,0 0 0 0 0,-1 0 0 0 0,1 0 0 0 0,0 0 0 0 0,-1 0 0 0 0,0 0 0 0 0,1 0 0 0 0,-1 0 0 0 0,0 1 0 0 0,0-1 0 0 0,-1 1 0 0 0,1-1 0 0 0,0 3 0 0 0,-1-2 0 0 0,0-1 0 0 0,0 1 0 0 0,-1-1 0 0 0,1 1 0 0 0,-1-1 0 0 0,0 1 0 0 0,0-1 0 0 0,0 1 0 0 0,0-1 0 0 0,0 0 0 0 0,0 0 0 0 0,-1 0 0 0 0,1 1 0 0 0,-1-1 0 0 0,1-1 0 0 0,-1 1 0 0 0,0 0 0 0 0,0 0 0 0 0,0-1 0 0 0,0 1 0 0 0,-4 2 0 0 0,-10 5 0 0 0,0 0 0 0 0,0-1 0 0 0,-1-1 0 0 0,0 0 0 0 0,0-2 0 0 0,-23 5 0 0 0,-23 8 0 0 0,63-17 0 0 0,0-1 0 0 0,0 0 0 0 0,0 0 0 0 0,1 0 0 0 0,-1 0 0 0 0,0 0 0 0 0,0 0 0 0 0,0 0 0 0 0,0 0 0 0 0,0 0 0 0 0,0 0 0 0 0,0 0 0 0 0,0 0 0 0 0,0 0 0 0 0,0 1 0 0 0,0-1 0 0 0,0 0 0 0 0,0 0 0 0 0,0 0 0 0 0,0 0 0 0 0,0 0 0 0 0,1 0 0 0 0,-1 0 0 0 0,0 0 0 0 0,0 1 0 0 0,0-1 0 0 0,0 0 0 0 0,0 0 0 0 0,0 0 0 0 0,0 0 0 0 0,0 0 0 0 0,0 0 0 0 0,-1 0 0 0 0,1 0 0 0 0,0 1 0 0 0,0-1 0 0 0,0 0 0 0 0,0 0 0 0 0,0 0 0 0 0,0 0 0 0 0,0 0 0 0 0,0 0 0 0 0,0 0 0 0 0,0 0 0 0 0,0 0 0 0 0,0 0 0 0 0,0 0 0 0 0,0 1 0 0 0,0-1 0 0 0,-1 0 0 0 0,1 0 0 0 0,0 0 0 0 0,0 0 0 0 0,0 0 0 0 0,0 0 0 0 0,0 0 0 0 0,0 0 0 0 0,0 0 0 0 0,0 0 0 0 0,0 0 0 0 0,-1 0 0 0 0,1 0 0 0 0,0 0 0 0 0,0 0 0 0 0,0 0 0 0 0,0 0 0 0 0,0 0 0 0 0,12 6 0 0 0,1 0 0 0 0,0-1 0 0 0,0 0 0 0 0,0-1 0 0 0,0 0 0 0 0,17 1 0 0 0,9 4 0 0 0,8 4 0 0 0,0 1 0 0 0,-1 2 0 0 0,-1 2 0 0 0,70 40 0 0 0,-110-55 0 0 0,-1 0 0 0 0,1 0 0 0 0,-1 0 0 0 0,0 1 0 0 0,0 0 0 0 0,0 0 0 0 0,0 0 0 0 0,-1 0 0 0 0,1 0 0 0 0,4 9 0 0 0,-8-11 0 0 0,1 0 0 0 0,0 0 0 0 0,-1 0 0 0 0,1 0 0 0 0,-1 1 0 0 0,1-1 0 0 0,-1 0 0 0 0,0 0 0 0 0,0 0 0 0 0,0 0 0 0 0,0 1 0 0 0,0-1 0 0 0,-1 0 0 0 0,1 0 0 0 0,-1 0 0 0 0,1 0 0 0 0,-1 0 0 0 0,0 0 0 0 0,0 0 0 0 0,0 0 0 0 0,0 0 0 0 0,0 0 0 0 0,0 0 0 0 0,0-1 0 0 0,-1 1 0 0 0,1 0 0 0 0,-1-1 0 0 0,1 1 0 0 0,-4 2 0 0 0,-4 2 0 0 0,0 1 0 0 0,0-1 0 0 0,-1-1 0 0 0,1 1 0 0 0,-1-2 0 0 0,-1 1 0 0 0,1-2 0 0 0,-1 1 0 0 0,-14 2 0 0 0,-6 0 0 0 0,0-2 0 0 0,-33 1 0 0 0,1-1 0 0 0,-1-4 0 0 0,1-2 0 0 0,-121-20 0 0 0,180 22-135 0 0,1-1-134 0 0,0 1 1 0 0,1 0-1 0 0,-1-1 1 0 0,1 1-1 0 0,-1-1 1 0 0,0 0-1 0 0,1 0 1 0 0,0 0-1 0 0,-1 0 1 0 0,1 0-1 0 0,0-1 1 0 0,0 1-1 0 0,-4-4 1 0 0,9 3-2083 0 0,-1 0 1861 0 0,2 0-542 0 0,0-1-1 0 0,0 1 1 0 0,0-1-1 0 0,0 1 1 0 0,0 0-1 0 0,7-1 1 0 0,14-3-2192 0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33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7 864 0 0,'2'-7'13239'0'0,"3"29"-11897"0"0,-1 0 1 0 0,-1-1 0 0 0,0 1 0 0 0,-2 0 0 0 0,-1 25 0 0 0,3 41 730 0 0,1-42-1165 0 0,-4-27-974 0 0,2-1 0 0 0,0-1 0 0 0,1 1-1 0 0,7 24 1 0 0,0-25-4120 0 0,-4-9 123 0 0,-3-4 1223 0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8:33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35 7697 0 0,'-42'-3'5783'0'0,"24"2"-2720"0"0,0-1 0 0 0,0 0-1 0 0,-31-9 3066 0 0,54 10-5493 0 0,62-7 511 0 0,0 2 0 0 0,113 5 0 0 0,-82 3-1303 0 0,18 0-1865 0 0,-78-1-1776 0 0,0 2-4425 0 0,-26-3 5023 0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43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17 547 248 0 0,'-6'-19'2064'0'0,"-4"-17"11994"0"0,13 38-12904 0 0,4 4-686 0 0,0-1 0 0 0,0 1-1 0 0,-1 1 1 0 0,1-1 0 0 0,-1 1 0 0 0,-1 0-1 0 0,1 0 1 0 0,6 12 0 0 0,35 76 1517 0 0,-20-40-874 0 0,109 217 3877 0 0,-117-237-4090 0 0,-17-33-754 0 0,-1 1-1 0 0,1-1 0 0 0,0 0 1 0 0,-1 0-1 0 0,1-1 1 0 0,0 1-1 0 0,0 0 1 0 0,0-1-1 0 0,0 1 1 0 0,0-1-1 0 0,1 1 1 0 0,3 0-1 0 0,-4-2 16 0 0,3-1-158 0 0,-1 0 1 0 0,1 0-1 0 0,-1-1 1 0 0,0 0-1 0 0,0 0 1 0 0,0 0-1 0 0,0 0 1 0 0,0-1-1 0 0,0 1 1 0 0,-1-1-1 0 0,1 0 1 0 0,-1 0-1 0 0,0-1 1 0 0,0 1-1 0 0,0-1 1 0 0,0 1 0 0 0,4-8-1 0 0,-7 10-1 0 0,8-11 0 0 0,-1 0 0 0 0,-1-1 0 0 0,0 0 0 0 0,-1 0 0 0 0,0-1 0 0 0,-1 1 0 0 0,4-24 0 0 0,6-100 0 0 0,-14 133 0 0 0,5-157 0 0 0,-6 95 0 0 0,4 1 0 0 0,18-110 0 0 0,-13 146 0 0 0,0 1 0 0 0,2 0 0 0 0,1 1 0 0 0,29-51 0 0 0,-32 62 2 0 0,-5 10-4 0 0,0 0 0 0 0,0 1 0 0 0,1-1 0 0 0,-1 1 0 0 0,1 0-1 0 0,0 0 1 0 0,8-7 0 0 0,-11 11-149 0 0,0 3-798 0 0,0-2 758 0 0,0 1 0 0 0,0 0 1 0 0,-1-1-1 0 0,1 1 0 0 0,0 0 0 0 0,-1 0 0 0 0,1 0 0 0 0,-1-1 0 0 0,1 1 0 0 0,-1 0 0 0 0,1 0 0 0 0,0 2 0 0 0,3 15-11965 0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44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1 712 0 0,'-8'1'7863'0'0,"7"67"-1580"0"0,11 39-1871 0 0,0-8-1188 0 0,-7 7 4390 0 0,-6-112-7242 0 0,-6-16-29 0 0,1 0 0 0 0,1-1-1 0 0,1 0 1 0 0,1-1 0 0 0,-4-35-1 0 0,9 52-335 0 0,0-1 0 0 0,0 1 0 0 0,1 0 0 0 0,0-1 0 0 0,0 1 0 0 0,1 0 0 0 0,0 0 0 0 0,0 0 0 0 0,0 0 0 0 0,1 0 0 0 0,0 0 0 0 0,1 1 0 0 0,-1-1 0 0 0,1 1 0 0 0,0 0 0 0 0,1 0 0 0 0,0 1 0 0 0,-1-1 0 0 0,2 1 0 0 0,7-6 0 0 0,-9 7-5 0 0,-1 1 1 0 0,1 0 0 0 0,1 0 0 0 0,-1 1-1 0 0,0-1 1 0 0,1 1 0 0 0,-1 0-1 0 0,1 0 1 0 0,0 0 0 0 0,0 1 0 0 0,-1 0-1 0 0,1 0 1 0 0,0 0 0 0 0,0 0-1 0 0,0 1 1 0 0,0 0 0 0 0,0 0 0 0 0,1 0-1 0 0,-1 0 1 0 0,0 1 0 0 0,-1 0 0 0 0,1 0-1 0 0,0 1 1 0 0,0-1 0 0 0,0 1-1 0 0,-1 0 1 0 0,1 0 0 0 0,-1 1 0 0 0,1-1-1 0 0,4 4 1 0 0,-7-4-3 0 0,-1-1 0 0 0,1 0 0 0 0,0 1 0 0 0,0-1 0 0 0,-1 1 0 0 0,1 0 0 0 0,-1-1 0 0 0,1 1 0 0 0,-1 0 0 0 0,0 0 0 0 0,0 0 0 0 0,0 0 0 0 0,0 0 0 0 0,0 0 0 0 0,0 0 0 0 0,0 1 0 0 0,-1-1 0 0 0,1 0 0 0 0,-1 0 0 0 0,0 1 0 0 0,0-1 0 0 0,1 3 0 0 0,-2-2 0 0 0,0 1 0 0 0,0-1 0 0 0,0 1 0 0 0,0-1 0 0 0,-1 0 0 0 0,1 0 0 0 0,-1 1 0 0 0,0-1 0 0 0,0 0 0 0 0,0 0 0 0 0,0 0 0 0 0,-4 4 0 0 0,-7 5 0 0 0,0-1 0 0 0,-1 0 0 0 0,0-1 0 0 0,-23 13 0 0 0,35-22 0 0 0,-7 7 0 0 0,9-8 0 0 0,0 1 0 0 0,0-1 0 0 0,0 1 0 0 0,0 0 0 0 0,0-1 0 0 0,0 1 0 0 0,0-1 0 0 0,0 1 0 0 0,0-1 0 0 0,0 1 0 0 0,1 0 0 0 0,-1-1 0 0 0,0 1 0 0 0,0-1 0 0 0,1 1 0 0 0,-1-1 0 0 0,0 1 0 0 0,0-1 0 0 0,1 1 0 0 0,-1-1 0 0 0,1 0 0 0 0,-1 1 0 0 0,0-1 0 0 0,1 1 0 0 0,-1-1 0 0 0,1 0 0 0 0,-1 1 0 0 0,1-1 0 0 0,-1 0 0 0 0,1 0 0 0 0,-1 1 0 0 0,1-1 0 0 0,0 0 0 0 0,18 12 0 0 0,0 0 0 0 0,-1 1 0 0 0,-1 1 0 0 0,0 0 0 0 0,24 28 0 0 0,-36-37 0 0 0,-1 1 0 0 0,1 0 0 0 0,-1 0 0 0 0,0 0 0 0 0,-1 0 0 0 0,0 1 0 0 0,0-1 0 0 0,0 1 0 0 0,-1 0 0 0 0,0-1 0 0 0,0 1 0 0 0,-1 0 0 0 0,0 1 0 0 0,0-1 0 0 0,0 0 0 0 0,-1 0 0 0 0,0 0 0 0 0,-1 0 0 0 0,1 1 0 0 0,-1-1 0 0 0,-3 10 0 0 0,1-9 0 0 0,0-1 0 0 0,0 0 0 0 0,0 0 0 0 0,-1 0 0 0 0,0 0 0 0 0,0 0 0 0 0,-1-1 0 0 0,0 0 0 0 0,0 0 0 0 0,0 0 0 0 0,-1-1 0 0 0,-6 6 0 0 0,2-5 0 0 0,0 1 0 0 0,0-1 0 0 0,0 0 0 0 0,-1-1 0 0 0,0-1 0 0 0,0 1 0 0 0,-15 2 0 0 0,2-1 0 0 0,-1-2 0 0 0,1-1 0 0 0,-1-1 0 0 0,1-2 0 0 0,-1 0 0 0 0,0-1 0 0 0,-24-5 0 0 0,-9-6-392 0 0,54 11 328 0 0,0 0-1 0 0,0-1 1 0 0,0 1-1 0 0,0-1 1 0 0,0 0-1 0 0,0 0 1 0 0,1-1-1 0 0,-1 1 1 0 0,1-1 0 0 0,-1 0-1 0 0,-3-3 1 0 0,7 6-85 0 0,0-1 0 0 0,0 1 1 0 0,0 0-1 0 0,-1 0 1 0 0,1-1-1 0 0,0 1 0 0 0,0 0 1 0 0,0-1-1 0 0,-1 1 1 0 0,1 0-1 0 0,0 0 0 0 0,0-1 1 0 0,0 1-1 0 0,0 0 1 0 0,0-1-1 0 0,0 1 1 0 0,0 0-1 0 0,0-1 0 0 0,0 1 1 0 0,0 0-1 0 0,0-1 1 0 0,0 1-1 0 0,0 0 0 0 0,0-1 1 0 0,0 1-1 0 0,0 0 1 0 0,0-1-1 0 0,0 1 0 0 0,0 0 1 0 0,1-1-1 0 0,-1 1 1 0 0,0 0-1 0 0,0-1 0 0 0,0 1 1 0 0,0 0-1 0 0,1 0 1 0 0,-1-1-1 0 0,0 1 1 0 0,0 0-1 0 0,1 0 0 0 0,-1-1 1 0 0,18-5-7027 0 0,-5 4 4058 0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44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42 140 0 0,'0'-2'911'0'0,"1"-19"1447"0"0,0 2 11192 0 0,-2 21-13398 0 0,1-1-1 0 0,-1 0 1 0 0,0 0 0 0 0,1 1-1 0 0,-1-1 1 0 0,0 0 0 0 0,0 0-1 0 0,0 0 1 0 0,0 0 0 0 0,0 0 0 0 0,-2 1-1 0 0,-1 2 183 0 0,-2 6 217 0 0,1 1 0 0 0,-1 0 0 0 0,2-1 0 0 0,0 2 0 0 0,0-1 0 0 0,-4 19 0 0 0,3-10 113 0 0,1-4-134 0 0,0 0 0 0 0,2 0 0 0 0,-1 0 0 0 0,2 1 0 0 0,0-1 0 0 0,1 0 0 0 0,3 25 0 0 0,-2-35-385 0 0,0 1 1 0 0,0-1 0 0 0,1 0 0 0 0,0 1 0 0 0,0-1-1 0 0,0 0 1 0 0,1 0 0 0 0,0 0 0 0 0,0-1 0 0 0,1 1 0 0 0,0-1-1 0 0,-1 0 1 0 0,2 1 0 0 0,-1-2 0 0 0,1 1 0 0 0,-1-1-1 0 0,1 1 1 0 0,0-1 0 0 0,1 0 0 0 0,-1-1 0 0 0,9 5 0 0 0,-2-4-69 0 0,-1 0 1 0 0,1 0 0 0 0,0-1-1 0 0,0 0 1 0 0,0-1 0 0 0,0-1 0 0 0,1 0-1 0 0,-1-1 1 0 0,0 0 0 0 0,0-1 0 0 0,17-2-1 0 0,-9-1 31 0 0,0-1-1 0 0,0 0 1 0 0,-1-2-1 0 0,0 0 1 0 0,0-1-1 0 0,18-11 1 0 0,-34 18-570 0 0,0-1-1 0 0,-1 0 1 0 0,0 0-1 0 0,1 1 1 0 0,-1-1 0 0 0,0-1-1 0 0,0 1 1 0 0,0 0 0 0 0,3-4-1 0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45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115 104 7161 0 0,'-36'-3'6317'0'0,"-34"-5"2368"0"0,70 9-8567 0 0,0-1 0 0 0,-1 0 0 0 0,1 0 0 0 0,0 0 0 0 0,-1 0 0 0 0,1 0-1 0 0,0 0 1 0 0,0 0 0 0 0,-1 0 0 0 0,1 0 0 0 0,0 0 0 0 0,-1 0 0 0 0,1 0 0 0 0,0 0-1 0 0,0-1 1 0 0,-1 1 0 0 0,1 0 0 0 0,0 0 0 0 0,0 0 0 0 0,-1 0 0 0 0,1 0 0 0 0,0-1-1 0 0,0 1 1 0 0,-1 0 0 0 0,1 0 0 0 0,0 0 0 0 0,0-1 0 0 0,0 1 0 0 0,-1 0 0 0 0,1 0-1 0 0,0 0 1 0 0,0-1 0 0 0,0 1 0 0 0,0 0 0 0 0,0-1 0 0 0,0 1 0 0 0,0 0-1 0 0,-1 0 1 0 0,1-1 0 0 0,0 1 0 0 0,0 0 0 0 0,0-1 0 0 0,13-6 1365 0 0,24-4-308 0 0,20 2 429 0 0,-40 7-1651 0 0,-1 0-1 0 0,1-1 1 0 0,0-1-1 0 0,29-12 1 0 0,-44 16-309 0 0,0-1 0 0 0,0 0-1 0 0,-1 0 1 0 0,1 0 0 0 0,0-1 0 0 0,0 1 0 0 0,-1 0 0 0 0,1-1 0 0 0,-1 1-1 0 0,1-1 1 0 0,0-1 0 0 0,2-13-9507 0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45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113 198 6225 0 0,'-20'-7'3250'0'0,"-33"-15"3499"0"0,49 20-6132 0 0,1 0-1 0 0,-1 0 1 0 0,1 0 0 0 0,-1 0 0 0 0,1-1-1 0 0,0 0 1 0 0,0 1 0 0 0,0-1 0 0 0,0 0-1 0 0,-4-5 1101 0 0,10 5-680 0 0,0-1-783 0 0,0 0 0 0 0,0 0 0 0 0,1 1 0 0 0,0 0 0 0 0,0 0-1 0 0,0 0 1 0 0,0 0 0 0 0,0 0 0 0 0,0 1 0 0 0,7-3 0 0 0,52-17 1248 0 0,-52 18-1333 0 0,200-43 2489 0 0,-131 33-2158 0 0,-67 13-482 0 0,-9 2-28 0 0,0-1-1 0 0,1 0 0 0 0,-1-1 0 0 0,0 1 0 0 0,0-1 0 0 0,0 1 1 0 0,0-1-1 0 0,-1-1 0 0 0,9-2 0 0 0,-11 4-474 0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45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44 144 844 0 0,'-43'-17'11877'0'0,"47"15"-10567"0"0,14-4-377 0 0,-1 0 0 0 0,1 2 0 0 0,0 0 0 0 0,28-2 0 0 0,-13 1-341 0 0,11-2 83 0 0,56-8 1912 0 0,158-45 1 0 0,-229 48-1018 0 0,-41 25-1475 0 0,1 1-1 0 0,0 0 1 0 0,1 1 0 0 0,0 0 0 0 0,1 1 0 0 0,1 0 0 0 0,-9 23 0 0 0,1 5 254 0 0,-18 77 0 0 0,29-92-146 0 0,0 0 0 0 0,2 0-1 0 0,1 1 1 0 0,2-1 0 0 0,1 1-1 0 0,1-1 1 0 0,1 0 0 0 0,8 30-1 0 0,0-10 210 0 0,2 0-1 0 0,2 0 0 0 0,2-2 0 0 0,43 83 0 0 0,-44-101-225 0 0,-8-16-157 0 0,0 1-1 0 0,5 17 1 0 0,-12-30-160 0 0,-20 13-438 0 0,-4-10 284 0 0,-1 0 0 0 0,0-2 0 0 0,-44 0-1 0 0,21-2 121 0 0,-309 5-253 0 0,306-6 978 0 0,49 1-96 0 0,6 1-216 0 0,113 9 426 0 0,157-9 1 0 0,-132-2-422 0 0,134-12-253 0 0,-239 6-140 0 0,-19 2-3979 0 0,-4 3-5241 0 0,-1 0 6077 0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46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146 463 464 0 0,'-18'8'7199'0'0,"17"-9"-6593"0"0,-1 1 0 0 0,0-1 0 0 0,1 0 0 0 0,-1 1 0 0 0,1-1 0 0 0,-1 0 0 0 0,1 0 0 0 0,0 0 0 0 0,-1 0 0 0 0,1 0-1 0 0,0 0 1 0 0,-1 0 0 0 0,1 0 0 0 0,-1-3 0 0 0,-1 1 31 0 0,1 0-1 0 0,1 0 0 0 0,-1-1 1 0 0,0 1-1 0 0,1-1 1 0 0,-2-4-1 0 0,0-6 468 0 0,0 0 0 0 0,-1-24 0 0 0,4 32-634 0 0,-1-16 21 0 0,2 0 0 0 0,0 1 0 0 0,1-1 0 0 0,1 0 1 0 0,2 1-1 0 0,0 0 0 0 0,10-28 0 0 0,-11 40-395 0 0,1-1 1 0 0,0 1-1 0 0,0 0 0 0 0,1 0 1 0 0,1 0-1 0 0,-1 1 0 0 0,1 0 1 0 0,0 1-1 0 0,1-1 0 0 0,0 1 1 0 0,0 1-1 0 0,1-1 0 0 0,0 1 1 0 0,0 1-1 0 0,0 0 0 0 0,1 0 1 0 0,-1 1-1 0 0,1 0 0 0 0,0 1 1 0 0,15-4-1 0 0,-10 4 26 0 0,-1 0-1 0 0,0 1 1 0 0,1 1 0 0 0,-1 0 0 0 0,1 1-1 0 0,0 1 1 0 0,-1 0 0 0 0,1 1 0 0 0,-1 1-1 0 0,0 0 1 0 0,0 1 0 0 0,0 0 0 0 0,0 1-1 0 0,19 10 1 0 0,-30-14-122 0 0,0 1 0 0 0,0-1 0 0 0,-1 1 0 0 0,1 0 0 0 0,0 0 0 0 0,-1 0 0 0 0,1 0 0 0 0,-1 1 0 0 0,0-1 0 0 0,1 1 0 0 0,-1-1 0 0 0,0 1 0 0 0,-1 0 0 0 0,1 0 0 0 0,0 0 0 0 0,-1 0 0 0 0,0 0 0 0 0,1 0 0 0 0,-1 0 0 0 0,-1 0 0 0 0,1 1 0 0 0,0 3 0 0 0,-1-3 0 0 0,0 1 0 0 0,-1-1 0 0 0,0 1 0 0 0,0 0 0 0 0,0-1 0 0 0,0 0 0 0 0,-1 1 0 0 0,1-1 0 0 0,-1 0 0 0 0,-1 0 0 0 0,1 0 0 0 0,0 0 0 0 0,-1 0 0 0 0,0 0 0 0 0,0-1 0 0 0,-3 4 0 0 0,-8 7 0 0 0,0-1 0 0 0,-1 0 0 0 0,0-1 0 0 0,-1-1 0 0 0,0-1 0 0 0,-19 10 0 0 0,-111 43 0 0 0,101-46 0 0 0,45-17 0 0 0,0 0 0 0 0,-1 0 0 0 0,1 0 0 0 0,0 0 0 0 0,0 0 0 0 0,0 0 0 0 0,0 0 0 0 0,-1 0 0 0 0,1 0 0 0 0,0 0 0 0 0,0 0 0 0 0,0 1 0 0 0,0-1 0 0 0,0 0 0 0 0,-1 0 0 0 0,1 0 0 0 0,0 0 0 0 0,0 0 0 0 0,0 0 0 0 0,0 0 0 0 0,0 0 0 0 0,-1 0 0 0 0,1 0 0 0 0,0 1 0 0 0,0-1 0 0 0,0 0 0 0 0,0 0 0 0 0,0 0 0 0 0,0 0 0 0 0,0 0 0 0 0,0 1 0 0 0,0-1 0 0 0,-1 0 0 0 0,1 0 0 0 0,0 0 0 0 0,0 0 0 0 0,0 0 0 0 0,0 1 0 0 0,0-1 0 0 0,0 0 0 0 0,0 0 0 0 0,0 0 0 0 0,0 0 0 0 0,0 1 0 0 0,0-1 0 0 0,0 0 0 0 0,0 0 0 0 0,0 0 0 0 0,1 0 0 0 0,-1 1 0 0 0,0-1 0 0 0,0 0 0 0 0,0 0 0 0 0,0 0 0 0 0,0 0 0 0 0,0 0 0 0 0,0 0 0 0 0,0 1 0 0 0,0-1 0 0 0,1 0 0 0 0,-1 0 0 0 0,0 0 0 0 0,16 6 0 0 0,23 2 0 0 0,233 25 0 0 0,-228-24 0 0 0,0 1 0 0 0,-1 2 0 0 0,-1 2 0 0 0,46 21 0 0 0,-80-31 0 0 0,0 0 0 0 0,0 1 0 0 0,0 0 0 0 0,-1 0 0 0 0,0 1 0 0 0,0-1 0 0 0,0 2 0 0 0,11 12 0 0 0,-16-17 0 0 0,-1 1 0 0 0,1-1 0 0 0,-1 0 0 0 0,1 1 0 0 0,-1-1 0 0 0,0 1 0 0 0,0 0 0 0 0,0-1 0 0 0,-1 1 0 0 0,1 0 0 0 0,0 0 0 0 0,-1-1 0 0 0,0 1 0 0 0,0 0 0 0 0,0 0 0 0 0,0-1 0 0 0,0 1 0 0 0,0 0 0 0 0,-1 0 0 0 0,1 0 0 0 0,-1-1 0 0 0,0 1 0 0 0,0 0 0 0 0,0-1 0 0 0,0 1 0 0 0,0-1 0 0 0,-1 1 0 0 0,1-1 0 0 0,-1 0 0 0 0,1 1 0 0 0,-1-1 0 0 0,-3 3 0 0 0,-3 3 0 0 0,-1-1 0 0 0,0 1 0 0 0,0-1 0 0 0,0-1 0 0 0,-1 0 0 0 0,0 0 0 0 0,-1-1 0 0 0,1 0 0 0 0,-1-1 0 0 0,-15 5 0 0 0,-10 0 0 0 0,-70 9 0 0 0,16-10 0 0 0,-1-4 0 0 0,1-4 0 0 0,-103-13 0 0 0,183 12 2 0 0,-61-10 35 0 0,65 10-57 0 0,0 0 1 0 0,0-1-1 0 0,0 0 1 0 0,0-1-1 0 0,0 1 0 0 0,1-1 1 0 0,-1 0-1 0 0,1 0 1 0 0,-6-5-1 0 0,11 8-60 0 0,0-1 0 0 0,-1 1-1 0 0,1 0 1 0 0,-1-1 0 0 0,1 1-1 0 0,0-1 1 0 0,-1 1 0 0 0,1-1-1 0 0,0 1 1 0 0,-1-1 0 0 0,1 1 0 0 0,0-1-1 0 0,0 1 1 0 0,0-1 0 0 0,-1 1-1 0 0,1-1 1 0 0,0 1 0 0 0,0-1-1 0 0,0 1 1 0 0,0-1 0 0 0,0 1-1 0 0,0-1 1 0 0,0 1 0 0 0,0-1-1 0 0,0 0 1 0 0,0 1 0 0 0,1-1-1 0 0,-1 1 1 0 0,0-1 0 0 0,0 1-1 0 0,0-1 1 0 0,0 1 0 0 0,1-1 0 0 0,-1 1-1 0 0,0-1 1 0 0,1 1 0 0 0,-1 0-1 0 0,0-1 1 0 0,1 1 0 0 0,-1-1-1 0 0,1 1 1 0 0,-1 0 0 0 0,0-1-1 0 0,1 1 1 0 0,0 0 0 0 0,26-16-4697 0 0,-23 14 3857 0 0,24-11-2951 0 0,14-8 556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0:52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13 424 6013 0 0,'-6'-40'4204'0'0,"4"28"-2824"0"0,0-1-1 0 0,1 1 1 0 0,0-1-1 0 0,0 0 0 0 0,4-23 1 0 0,0 19-823 0 0,2 1 1 0 0,0 1 0 0 0,1-1-1 0 0,0 1 1 0 0,1 0 0 0 0,1 0-1 0 0,0 1 1 0 0,1 0 0 0 0,1 0-1 0 0,0 1 1 0 0,1 0-1 0 0,0 1 1 0 0,1 0 0 0 0,14-10-1 0 0,-17 15-348 0 0,-1 0 0 0 0,1 1-1 0 0,1 0 1 0 0,-1 1-1 0 0,1 0 1 0 0,0 0-1 0 0,0 1 1 0 0,0 0 0 0 0,1 1-1 0 0,-1 1 1 0 0,1-1-1 0 0,0 1 1 0 0,0 1-1 0 0,-1 0 1 0 0,1 1 0 0 0,0 0-1 0 0,0 1 1 0 0,0 0-1 0 0,0 0 1 0 0,0 1-1 0 0,-1 1 1 0 0,15 4 0 0 0,-20-5-140 0 0,0 0 1 0 0,-1 0 0 0 0,0 1-1 0 0,1 0 1 0 0,-1-1-1 0 0,0 1 1 0 0,0 0 0 0 0,0 1-1 0 0,-1-1 1 0 0,1 1 0 0 0,-1 0-1 0 0,0 0 1 0 0,0 0 0 0 0,4 8-1 0 0,-5-10-76 0 0,-1 1-1 0 0,0 0 0 0 0,0 1 0 0 0,0-1 0 0 0,0 0 1 0 0,-1 0-1 0 0,1 0 0 0 0,-1 0 0 0 0,0 1 1 0 0,0-1-1 0 0,0 0 0 0 0,0 0 0 0 0,-1 0 0 0 0,1 0 1 0 0,-1 1-1 0 0,0-1 0 0 0,0 0 0 0 0,0 0 1 0 0,0 0-1 0 0,0 0 0 0 0,-1 0 0 0 0,0-1 0 0 0,-3 5 1 0 0,-1 2-88 0 0,-1-1 0 0 0,-1-1-1 0 0,0 1 1 0 0,0-1 0 0 0,0-1 0 0 0,-1 1 0 0 0,0-2 0 0 0,-11 7 0 0 0,-3-1-185 0 0,0-1 1 0 0,-33 10-1 0 0,59-17 269 0 0,0-2 0 0 0,0 1 1 0 0,0 0-1 0 0,0-1 0 0 0,0 1 0 0 0,1-1 1 0 0,-1 0-1 0 0,7 2 0 0 0,207 54 658 0 0,-180-45-352 0 0,-2 2 1 0 0,0 2-1 0 0,62 37 0 0 0,-84-44-241 0 0,0 0-1 0 0,15 14 1 0 0,-24-19-49 0 0,0 0 0 0 0,-1 0 1 0 0,1 0-1 0 0,-1 0 0 0 0,0 0 0 0 0,0 1 0 0 0,0-1 0 0 0,-1 1 0 0 0,0 0 0 0 0,3 9 0 0 0,-4-12-5 0 0,-1-1 0 0 0,0 1 0 0 0,0 0 0 0 0,0 0 0 0 0,0-1 0 0 0,-1 1 0 0 0,1 0 0 0 0,0 0 0 0 0,-1-1 0 0 0,1 1 0 0 0,-1 0 0 0 0,0-1 0 0 0,1 1 0 0 0,-1-1 0 0 0,0 1 0 0 0,0-1 0 0 0,0 1 0 0 0,0-1 0 0 0,0 1 0 0 0,0-1 0 0 0,-1 0 0 0 0,1 0 0 0 0,0 1 0 0 0,-1-1 0 0 0,1 0 0 0 0,-2 1 0 0 0,-4 2 0 0 0,0 0 0 0 0,0 0 0 0 0,-1-1 0 0 0,-8 4 0 0 0,-38 9 0 0 0,-2-1 0 0 0,-107 12 0 0 0,122-21 0 0 0,19-3 0 0 0,-14 3 0 0 0,-46 0 0 0 0,72-6 0 0 0,0 0 0 0 0,-1-1 0 0 0,1 0 0 0 0,0 0 0 0 0,0-1 0 0 0,0-1 0 0 0,0 0 0 0 0,0 0 0 0 0,-10-5 0 0 0,-1-16-10602 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46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19 816 0 0,'-14'-8'3543'0'0,"-5"-2"13304"0"0,38 17-14600 0 0,5-3-1413 0 0,-1 0 0 0 0,1-2 0 0 0,0 0 0 0 0,0-2-1 0 0,26-2 1 0 0,9 1 49 0 0,353 7 2411 0 0,-376-6-3376 0 0,57-6 0 0 0,-41-2-4532 0 0,-43 8-10 0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47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0 244 0 0,'-24'24'4685'0'0,"12"-5"4281"0"0,12-18-8790 0 0,0-1 0 0 0,0 1 1 0 0,0 0-1 0 0,0-1 0 0 0,0 1 0 0 0,0 0 0 0 0,0-1 0 0 0,0 1 0 0 0,0 0 0 0 0,0-1 0 0 0,1 1 1 0 0,-1-1-1 0 0,0 1 0 0 0,1 0 0 0 0,-1-1 0 0 0,0 1 0 0 0,1-1 0 0 0,-1 1 0 0 0,1-1 0 0 0,-1 1 0 0 0,0-1 1 0 0,1 1-1 0 0,0-1 0 0 0,-1 0 0 0 0,1 1 0 0 0,-1-1 0 0 0,1 0 0 0 0,-1 1 0 0 0,1-1 0 0 0,1 0 0 0 0,21 11 2626 0 0,-20-9-2308 0 0,26 7 1166 0 0,0 0 0 0 0,1-2 1 0 0,0-1-1 0 0,56 3 0 0 0,-51-6-1357 0 0,0-1-1 0 0,-1-1 1 0 0,1-2 0 0 0,0-2-1 0 0,57-11 1 0 0,-87 13-519 0 0,0-1 0 0 0,1 1 0 0 0,-1-1 0 0 0,0-1 0 0 0,0 1-1 0 0,0-1 1 0 0,-1 0 0 0 0,1 0 0 0 0,5-5 0 0 0,-8 2-4245 0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49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0 363 60 0 0,'1'-2'883'0'0,"-1"1"-685"0"0,1 0-1 0 0,-1 1 0 0 0,0-1 0 0 0,0 0 0 0 0,1 0 0 0 0,-1 0 0 0 0,0 1 0 0 0,1-1 0 0 0,-1 0 0 0 0,1 1 0 0 0,-1-1 0 0 0,1 0 1 0 0,-1 1-1 0 0,1-1 0 0 0,-1 0 0 0 0,1 1 0 0 0,0-1 0 0 0,-1 1 0 0 0,1-1 0 0 0,0 1 0 0 0,0 0 0 0 0,-1-1 0 0 0,1 1 0 0 0,0 0 1 0 0,0-1-1 0 0,0 1 0 0 0,-1 0 0 0 0,1 0 0 0 0,1 0 0 0 0,0 0 46 0 0,0 0 0 0 0,1 1-1 0 0,-1-1 1 0 0,0 1 0 0 0,0 0 0 0 0,0-1 0 0 0,0 1-1 0 0,-1 0 1 0 0,1 0 0 0 0,0 1 0 0 0,3 1 0 0 0,5 6 508 0 0,1 0 0 0 0,15 20-1 0 0,-24-27-559 0 0,54 68 3202 0 0,66 112 0 0 0,-49-71-1152 0 0,-70-105-2127 0 0,151 212 4546 0 0,-128-192-3524 0 0,-25-25-1047 0 0,0 0-1 0 0,1 0 1 0 0,-1 0 0 0 0,0 0 0 0 0,1 0 0 0 0,-1 0 0 0 0,1 0 0 0 0,0-1 0 0 0,-1 1 0 0 0,1-1-1 0 0,-1 1 1 0 0,1-1 0 0 0,0 0 0 0 0,0 0 0 0 0,-1 1 0 0 0,1-1 0 0 0,0 0 0 0 0,1-1 0 0 0,-1 1-7 0 0,0-1 0 0 0,0 0 0 0 0,1 0 0 0 0,-1-1 0 0 0,0 1 0 0 0,-1 0-1 0 0,1-1 1 0 0,0 1 0 0 0,0-1 0 0 0,-1 1 0 0 0,1-1 0 0 0,0 0 0 0 0,-1 0 0 0 0,3-3 0 0 0,15-32 505 0 0,-3-7-141 0 0,-1 0 0 0 0,14-74 0 0 0,6-100 278 0 0,-30 187-697 0 0,21-233-1 0 0,-18 160-29 0 0,-5 79-306 0 0,1 1 0 0 0,1 0 0 0 0,13-41 0 0 0,-17 64 236 0 0,-1 1 1 0 0,0 0 0 0 0,1-1-1 0 0,-1 1 1 0 0,0-1-1 0 0,1 1 1 0 0,-1 0-1 0 0,0 0 1 0 0,1-1 0 0 0,-1 1-1 0 0,0 0 1 0 0,1 0-1 0 0,-1-1 1 0 0,1 1-1 0 0,-1 0 1 0 0,1 0-1 0 0,-1 0 1 0 0,1 0 0 0 0,-1 0-1 0 0,0-1 1 0 0,1 1-1 0 0,-1 0 1 0 0,1 0-1 0 0,-1 0 1 0 0,1 0 0 0 0,-1 0-1 0 0,1 1 1 0 0,-1-1-1 0 0,1 0 1 0 0,-1 0-1 0 0,1 0 1 0 0,-1 0-1 0 0,0 0 1 0 0,1 1 0 0 0,-1-1-1 0 0,1 0 1 0 0,-1 0-1 0 0,0 1 1 0 0,1-1-1 0 0,-1 0 1 0 0,0 1 0 0 0,1-1-1 0 0,0 1 1 0 0,16 14-3031 0 0,7 21-4246 0 0,-10-16 4282 0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49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436 17 740 0 0,'0'-9'7674'0'0,"-4"8"-7265"0"0,0 0-1 0 0,1-1 0 0 0,-1 1 1 0 0,0 0-1 0 0,1 1 1 0 0,-1-1-1 0 0,0 1 0 0 0,0 0 1 0 0,0 0-1 0 0,1 0 1 0 0,-1 0-1 0 0,0 0 1 0 0,-6 2-1 0 0,-57 17 2286 0 0,55-15-2256 0 0,-12 4 314 0 0,1 1 1 0 0,0 2 0 0 0,0 0 0 0 0,-39 28 0 0 0,47-29-273 0 0,1 2 1 0 0,0-1 0 0 0,1 2-1 0 0,0 0 1 0 0,1 0 0 0 0,0 1-1 0 0,-15 25 1 0 0,24-34-269 0 0,0 1 0 0 0,0 0 1 0 0,0-1-1 0 0,1 1 0 0 0,0 0 0 0 0,0 0 0 0 0,1 0 0 0 0,0 1 1 0 0,-1 8-1 0 0,2-12-118 0 0,0 0 0 0 0,0 0 1 0 0,1 0-1 0 0,-1 0 0 0 0,1 0 1 0 0,0 0-1 0 0,0 0 0 0 0,0 0 1 0 0,0 0-1 0 0,0 0 0 0 0,0 0 1 0 0,1-1-1 0 0,0 1 0 0 0,-1-1 1 0 0,1 1-1 0 0,0-1 0 0 0,0 1 1 0 0,0-1-1 0 0,1 0 0 0 0,-1 0 1 0 0,4 2-1 0 0,7 4 98 0 0,1 0 0 0 0,0-2 0 0 0,0 1 0 0 0,1-2 0 0 0,-1 0 0 0 0,1-1 0 0 0,1 0 0 0 0,-1-1 0 0 0,0-1 0 0 0,1 0 0 0 0,22-1 0 0 0,14-2 148 0 0,0-2-1 0 0,52-11 1 0 0,50-16-768 0 0,-54 3-4440 0 0,-52 21-5813 0 0,-32 6 7866 0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49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605 122 4940 0 0,'-1'-4'656'0'0,"0"0"0"0"0,-1 0 0 0 0,1-1 0 0 0,-1 1 0 0 0,0 0 0 0 0,0 1 0 0 0,0-1 0 0 0,-1 0 0 0 0,1 1 0 0 0,-6-7 0 0 0,2 5-145 0 0,0-1-1 0 0,0 1 0 0 0,0 1 1 0 0,-1-1-1 0 0,-11-5 0 0 0,5 3-21 0 0,-1 1 0 0 0,-1 1 0 0 0,1 0 0 0 0,-1 1 0 0 0,-26-3 0 0 0,20 5-42 0 0,1 1-1 0 0,-1 1 1 0 0,1 0-1 0 0,-1 2 1 0 0,1 1-1 0 0,-1 0 1 0 0,-21 7-1 0 0,25-5-108 0 0,0 1 0 0 0,1 1-1 0 0,-1 0 1 0 0,1 1 0 0 0,1 0-1 0 0,-1 1 1 0 0,2 1 0 0 0,-20 17 0 0 0,27-21-97 0 0,0 1 0 0 0,1-1 0 0 0,1 1 0 0 0,-1 1 0 0 0,1-1 0 0 0,0 1 1 0 0,0 0-1 0 0,1 0 0 0 0,1 0 0 0 0,-1 1 0 0 0,1-1 0 0 0,0 1 0 0 0,-2 13 1 0 0,5-16-97 0 0,-1 1 0 0 0,1 0 0 0 0,0 0 0 0 0,0 0 0 0 0,0-1 0 0 0,1 1 0 0 0,0 0 0 0 0,1-1 0 0 0,0 1 0 0 0,0-1 0 0 0,0 1 0 0 0,0-1 0 0 0,1 0 0 0 0,0 0 1 0 0,1 0-1 0 0,-1 0 0 0 0,1 0 0 0 0,0-1 0 0 0,5 5 0 0 0,2 1-70 0 0,1-1-1 0 0,0-1 1 0 0,0 0 0 0 0,0-1 0 0 0,1 0-1 0 0,1-1 1 0 0,-1-1 0 0 0,1 0-1 0 0,0 0 1 0 0,1-2 0 0 0,-1 0 0 0 0,20 3-1 0 0,7 0 115 0 0,1-2 0 0 0,0-2-1 0 0,52-3 1 0 0,-59-1-215 0 0,0-2 1 0 0,-1-2-1 0 0,1 0 0 0 0,37-13 0 0 0,-59 16-1320 0 0,7 1-8666 0 0,-18 1 8434 0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50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1 484 0 0,'-52'3'14814'0'0,"73"0"-13452"0"0,-1 0-1 0 0,1-1 1 0 0,40-2 0 0 0,-6-1-324 0 0,76 5 921 0 0,223 11 2932 0 0,-331-11-5052 0 0,-16 1-2658 0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51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1 564 7117 0 0,'6'-20'2930'0'0,"-3"8"-1549"0"0,0 0 1 0 0,1 1-1 0 0,0 0 0 0 0,1-1 0 0 0,0 2 0 0 0,13-20 0 0 0,-17 28-1254 0 0,0 1 0 0 0,1-1 0 0 0,-1 1 0 0 0,1-1 0 0 0,-1 1 0 0 0,1 0 0 0 0,0 0-1 0 0,-1 0 1 0 0,1 0 0 0 0,0 0 0 0 0,0 0 0 0 0,0 0 0 0 0,0 1 0 0 0,0-1 0 0 0,0 1 0 0 0,0-1 0 0 0,0 1 0 0 0,0 0 0 0 0,0 0-1 0 0,0 0 1 0 0,0 0 0 0 0,0 0 0 0 0,0 0 0 0 0,0 0 0 0 0,0 1 0 0 0,0-1 0 0 0,0 1 0 0 0,0 0 0 0 0,0-1 0 0 0,0 1-1 0 0,0 0 1 0 0,2 2 0 0 0,5 2 165 0 0,-1 1-1 0 0,1 0 0 0 0,-1 0 0 0 0,13 15 1 0 0,5 8 331 0 0,-3 1 0 0 0,0 1 0 0 0,28 51 0 0 0,-13-19-158 0 0,144 184 1609 0 0,-149-208-1502 0 0,2-1 1 0 0,1-2-1 0 0,56 45 1 0 0,-64-59-546 0 0,2-2 0 0 0,0-1 0 0 0,49 23-1 0 0,-57-32-29 0 0,0-1-1 0 0,1-1 1 0 0,1-1-1 0 0,-1-1 1 0 0,48 5-1 0 0,-62-10 4 0 0,0-1 0 0 0,1 0 0 0 0,-1 0 0 0 0,0-1 0 0 0,0-1 0 0 0,1 0 0 0 0,-1 0 0 0 0,0 0 0 0 0,-1-1 0 0 0,1-1 0 0 0,0 1 0 0 0,-1-1 0 0 0,0-1 0 0 0,0 0 0 0 0,0 0 0 0 0,-1 0 0 0 0,1-1 0 0 0,-1 0 0 0 0,-1-1 0 0 0,1 1 0 0 0,6-11 0 0 0,-1 1 0 0 0,0-1 0 0 0,-2-1 0 0 0,0 0 0 0 0,-1 0 0 0 0,-1-1 0 0 0,-1 0 0 0 0,0 0 0 0 0,6-34 0 0 0,3-45 0 0 0,5-160 0 0 0,-19 222 0 0 0,5-88 0 0 0,-3 32 0 0 0,0 0 0 0 0,-2 33 0 0 0,-2 50 0 0 0,3-85 0 0 0,4-46 0 0 0,-4 122 0 0 0,-2 17-5 0 0,-1 1 1 0 0,0-1-1 0 0,0 1 1 0 0,0-1-1 0 0,1 1 1 0 0,-1 0-1 0 0,0-1 1 0 0,1 1-1 0 0,-1-1 1 0 0,0 1-1 0 0,1 0 0 0 0,-1-1 1 0 0,0 1-1 0 0,1 0 1 0 0,-1 0-1 0 0,1-1 1 0 0,-1 1-1 0 0,0 0 1 0 0,1 0-1 0 0,-1-1 1 0 0,1 1-1 0 0,-1 0 0 0 0,1 0 1 0 0,-1 0-1 0 0,1 0 1 0 0,-1 0-1 0 0,1 0 1 0 0,-1 0-1 0 0,1 0 1 0 0,-1 0-1 0 0,1 0 1 0 0,-1 0-1 0 0,1 0 0 0 0,-1 0 1 0 0,1 0-1 0 0,0 1 1 0 0,10 6-654 0 0,-10-7 535 0 0,8 9-1600 0 0,0-1 1 0 0,14 19-1 0 0,-5-6-1125 0 0,15 14-1122 0 0,1 1 572 0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51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486 342 132 0 0,'-26'-16'2419'0'0,"14"8"-1009"0"0,0 1 0 0 0,0 0 0 0 0,-21-8 0 0 0,16 9-471 0 0,-1 1 0 0 0,0 1 1 0 0,0 1-1 0 0,0 0 0 0 0,-1 2 0 0 0,1 0 1 0 0,0 1-1 0 0,-1 0 0 0 0,-26 5 0 0 0,36-3-604 0 0,-1 0-1 0 0,1 0 1 0 0,0 1-1 0 0,-1 0 0 0 0,1 0 1 0 0,0 1-1 0 0,1 0 1 0 0,-1 1-1 0 0,1 0 1 0 0,0 0-1 0 0,0 1 1 0 0,1 0-1 0 0,-1 1 1 0 0,1-1-1 0 0,1 1 0 0 0,-1 0 1 0 0,1 1-1 0 0,0 0 1 0 0,-7 14-1 0 0,10-16-118 0 0,0-1 1 0 0,1 1-1 0 0,0 0 0 0 0,0 0 0 0 0,1 0 0 0 0,0 0 1 0 0,0 0-1 0 0,0 0 0 0 0,1 0 0 0 0,0 0 1 0 0,0 0-1 0 0,0 0 0 0 0,2 11 0 0 0,1-9-34 0 0,-1 0 0 0 0,1 0 0 0 0,0 0 0 0 0,1 0 0 0 0,0 0 0 0 0,0-1 0 0 0,0 0 0 0 0,1 0 0 0 0,6 7 0 0 0,1-1 34 0 0,0-1 1 0 0,0 0-1 0 0,2-1 1 0 0,-1-1 0 0 0,1 0-1 0 0,1 0 1 0 0,0-2-1 0 0,0 0 1 0 0,20 8-1 0 0,-15-9-125 0 0,-1-2 0 0 0,1 0 0 0 0,0-1 0 0 0,0-1-1 0 0,1 0 1 0 0,-1-2 0 0 0,1-1 0 0 0,-1 0 0 0 0,35-6 0 0 0,-41 4-55 0 0,-1 0-1 0 0,0-1 1 0 0,-1-1 0 0 0,1 0 0 0 0,0-1 0 0 0,-1 0 0 0 0,0-1 0 0 0,-1-1 0 0 0,1 1 0 0 0,-1-2 0 0 0,0 0-1 0 0,-1 0 1 0 0,0-1 0 0 0,0 0 0 0 0,16-20 0 0 0,-22 23-36 0 0,0-1 0 0 0,0 1 0 0 0,-1-1 0 0 0,1 0 0 0 0,-1-1 0 0 0,-1 1 0 0 0,0 0 0 0 0,0-1 0 0 0,0 1 0 0 0,-1-1 0 0 0,1-12 0 0 0,-2 8 0 0 0,0-1 0 0 0,-1 1 0 0 0,-1-1 0 0 0,0 1 0 0 0,-1 0 0 0 0,-6-18 0 0 0,0 5 0 0 0,-2 0 0 0 0,-1 1 0 0 0,-1 0 0 0 0,-1 1 0 0 0,-26-32 0 0 0,25 36-149 0 0,-1 0 0 0 0,-1 1 0 0 0,-1 1 0 0 0,-1 0 0 0 0,0 2 0 0 0,-1 0 0 0 0,0 1-1 0 0,-1 1 1 0 0,-1 1 0 0 0,0 1 0 0 0,-43-15 0 0 0,59 24-340 0 0,0 1 0 0 0,0 0 0 0 0,0 0 0 0 0,0 1 0 0 0,-9-1 0 0 0,10 2-484 0 0,1-1-1 0 0,0 1 0 0 0,-1-1 0 0 0,1 1 1 0 0,0 1-1 0 0,0-1 0 0 0,0 0 0 0 0,-6 4 0 0 0,-3 4-2333 0 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52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0 512 0 0,'-19'3'2312'0'0,"9"-1"576"0"0,-2-1 3714 0 0,13-1-6417 0 0,1 0 0 0 0,-1 1 0 0 0,0-1 0 0 0,1 1 1 0 0,-1-1-1 0 0,1 1 0 0 0,-1-1 0 0 0,0 1 0 0 0,0 0 0 0 0,1-1 0 0 0,0 2 0 0 0,6 3 253 0 0,16 3 524 0 0,-1-2 0 0 0,2 0 0 0 0,38 4 0 0 0,-27-5-360 0 0,657 64 3671 0 0,-585-62-3762 0 0,1793 64 4322 0 0,-1427-78-4200 0 0,-39-1-48 0 0,1894 17 1517 0 0,-870 22-1695 0 0,-821-29-407 0 0,-65-20 0 0 0,677-99 0 0 0,-1018 85 0 0 0,-227 31 0 0 0,-2 1 0 0 0,5 0-14 0 0,-7 0-17 0 0,-1 0-143 0 0,-72 10-13046 0 0,55-11 9905 0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53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0 107 5573 0 0,'8'-25'3181'0'0,"-2"4"380"0"0,15-34 0 0 0,-20 55-3500 0 0,-1 0 0 0 0,0-1 0 0 0,0 1 0 0 0,0 0 0 0 0,1-1 0 0 0,-1 1 0 0 0,0 0 0 0 0,1-1 0 0 0,-1 1 0 0 0,0 0 0 0 0,0 0 0 0 0,1-1 0 0 0,-1 1-1 0 0,1 0 1 0 0,-1 0 0 0 0,0 0 0 0 0,1-1 0 0 0,-1 1 0 0 0,0 0 0 0 0,1 0 0 0 0,-1 0 0 0 0,1 0 0 0 0,-1 0 0 0 0,1 0 0 0 0,-1 0 0 0 0,0 0 0 0 0,1 0 0 0 0,-1 0 0 0 0,1 0 0 0 0,-1 0 0 0 0,0 0 0 0 0,1 0 0 0 0,-1 0 0 0 0,1 1-1 0 0,-1-1 1 0 0,0 0 0 0 0,1 0 0 0 0,-1 0 0 0 0,0 0 0 0 0,1 1 0 0 0,-1-1 0 0 0,0 0 0 0 0,1 1 0 0 0,-1-1 0 0 0,0 0 0 0 0,0 0 0 0 0,1 1 0 0 0,-1-1 0 0 0,0 1 0 0 0,15 20 1230 0 0,-4 6-637 0 0,-1 1 1 0 0,-1 0-1 0 0,-2 1 0 0 0,5 39 0 0 0,5 121 848 0 0,-15-156-1170 0 0,21 445 2821 0 0,-19-443-3309 0 0,12 51 0 0 0,-5-50-1051 0 0,-1-21-790 0 0,3-6-3440 0 0,-1-11-610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00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7 448 0 0,'0'-1'236'0'0,"1"0"-1"0"0,-1 1 0 0 0,1-1 1 0 0,0 1-1 0 0,-1 0 1 0 0,1-1-1 0 0,-1 1 1 0 0,1-1-1 0 0,0 1 1 0 0,-1 0-1 0 0,1-1 1 0 0,0 1-1 0 0,0 0 1 0 0,-1 0-1 0 0,1 0 0 0 0,0-1 1 0 0,0 1-1 0 0,-1 0 1 0 0,1 0-1 0 0,0 0 1 0 0,0 0-1 0 0,-1 0 1 0 0,1 1-1 0 0,0-1 1 0 0,0 0-1 0 0,0 0 1 0 0,0 1-43 0 0,-1 0 0 0 0,0 0 0 0 0,0 0 0 0 0,0 0 0 0 0,0 0 1 0 0,0 0-1 0 0,0 0 0 0 0,0 0 0 0 0,0 0 0 0 0,0 0 0 0 0,0 0 1 0 0,-1-1-1 0 0,1 1 0 0 0,0 0 0 0 0,-1 0 0 0 0,1 0 0 0 0,-1 1 1 0 0,-22 40 2590 0 0,-12 5-661 0 0,-2-2 0 0 0,-77 73 0 0 0,82-86-2507 0 0,29-29 452 0 0,19 1-9419 0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53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18 440 536 0 0,'-3'-8'436'0'0,"0"0"1"0"0,0 0-1 0 0,1 0 1 0 0,0 0-1 0 0,0-1 0 0 0,1 1 1 0 0,0-1-1 0 0,1 1 0 0 0,0-1 1 0 0,0 1-1 0 0,2-11 0 0 0,0 8 70 0 0,1 0 0 0 0,0 0-1 0 0,1 0 1 0 0,0 0 0 0 0,1 1-1 0 0,0 0 1 0 0,13-19 0 0 0,-8 15 66 0 0,1 0 1 0 0,0 1-1 0 0,1 0 0 0 0,0 0 1 0 0,1 2-1 0 0,29-21 1 0 0,-20 18 33 0 0,1 1 0 0 0,0 1 0 0 0,1 1 0 0 0,30-9 0 0 0,-13 8 134 0 0,0 2-1 0 0,1 1 0 0 0,0 3 1 0 0,1 1-1 0 0,66 1 0 0 0,-73 5-257 0 0,-1 2-1 0 0,0 1 1 0 0,44 11-1 0 0,-63-11-277 0 0,1 1 1 0 0,-1 1 0 0 0,0 0-1 0 0,-1 1 1 0 0,1 1-1 0 0,-1 0 1 0 0,-1 1-1 0 0,25 19 1 0 0,-36-26-151 0 0,0 1 0 0 0,-1-1 0 0 0,0 0 0 0 0,1 1 0 0 0,-1-1 0 0 0,0 1 0 0 0,-1 0 0 0 0,1 0 0 0 0,0-1 1 0 0,-1 1-1 0 0,1 0 0 0 0,-1 0 0 0 0,0 1 0 0 0,0-1 0 0 0,0 0 0 0 0,-1 0 0 0 0,1 1 0 0 0,0 5 0 0 0,-2-5-5 0 0,0 1 0 0 0,1-1 0 0 0,-1 0 0 0 0,-1 0 0 0 0,1 0-1 0 0,-1 0 1 0 0,1-1 0 0 0,-1 1 0 0 0,0 0 0 0 0,-1 0-1 0 0,1-1 1 0 0,-6 7 0 0 0,-3 1-11 0 0,-1 1 0 0 0,-1-2 0 0 0,0 1 0 0 0,0-2-1 0 0,-1 0 1 0 0,-18 9 0 0 0,5-5-167 0 0,-1-2 0 0 0,-42 12 1 0 0,38-13-261 0 0,-41 17 1 0 0,73-27 384 0 0,0 0 0 0 0,-1 1-1 0 0,1-1 1 0 0,0 0-1 0 0,-1 0 1 0 0,1 0-1 0 0,0 0 1 0 0,-1 0 0 0 0,1 1-1 0 0,0-1 1 0 0,-1 0-1 0 0,1 0 1 0 0,0 0 0 0 0,-1 1-1 0 0,1-1 1 0 0,0 0-1 0 0,0 1 1 0 0,0-1-1 0 0,-1 0 1 0 0,1 0 0 0 0,0 1-1 0 0,0-1 1 0 0,0 0-1 0 0,-1 1 1 0 0,1-1 0 0 0,0 1-1 0 0,0-1 1 0 0,0 0-1 0 0,0 1 1 0 0,0-1-1 0 0,0 0 1 0 0,0 1 0 0 0,0-1-1 0 0,0 0 1 0 0,0 1-1 0 0,0-1 1 0 0,0 1 0 0 0,0-1-1 0 0,0 0 1 0 0,0 1-1 0 0,1-1 1 0 0,-1 0-1 0 0,0 1 1 0 0,0-1 0 0 0,0 0-1 0 0,0 1 1 0 0,1-1-1 0 0,-1 0 1 0 0,0 0 0 0 0,0 1-1 0 0,1-1 1 0 0,-1 0-1 0 0,0 0 1 0 0,1 1-1 0 0,-1-1 1 0 0,0 0 0 0 0,1 1-1 0 0,22 11-57 0 0,30 9 5 0 0,98 22 0 0 0,-29-9 61 0 0,-97-26-2 0 0,111 38 42 0 0,-111-36-29 0 0,0 1-1 0 0,-1 1 0 0 0,28 19 1 0 0,-49-28-14 0 0,0-1 1 0 0,1 0-1 0 0,-1 1 1 0 0,-1-1 0 0 0,1 1-1 0 0,0 0 1 0 0,-1 0-1 0 0,1 0 1 0 0,3 7 0 0 0,-6-9-2 0 0,1 1 1 0 0,-1-1-1 0 0,1 0 1 0 0,-1 1-1 0 0,0-1 1 0 0,0 0-1 0 0,0 1 1 0 0,0-1-1 0 0,0 1 1 0 0,0-1-1 0 0,0 0 1 0 0,0 1-1 0 0,0-1 1 0 0,-1 0-1 0 0,1 1 1 0 0,0-1-1 0 0,-1 0 1 0 0,1 0 0 0 0,-1 1-1 0 0,0-1 1 0 0,1 0-1 0 0,-1 0 1 0 0,0 0-1 0 0,0 0 1 0 0,0 1-1 0 0,0-1 1 0 0,0 0-1 0 0,0-1 1 0 0,0 1-1 0 0,0 0 1 0 0,-2 1-1 0 0,-8 6 3 0 0,0-2-1 0 0,-1 1 1 0 0,0-2-1 0 0,0 1 0 0 0,0-2 1 0 0,-1 0-1 0 0,1 0 1 0 0,-14 2-1 0 0,-12 0 7 0 0,-58 3 0 0 0,9-8-306 0 0,1-3 1 0 0,-1-3 0 0 0,-155-32-1 0 0,228 34 34 0 0,-65-16-777 0 0,71 16 444 0 0,-1 0 0 0 0,0-1 1 0 0,1 1-1 0 0,-1-1 0 0 0,1-1 1 0 0,-10-7-1 0 0,18 12 424 0 0,0 0 0 0 0,-1-1 0 0 0,1 1 0 0 0,0 0 0 0 0,-1 0 0 0 0,1-1 0 0 0,0 1 0 0 0,0 0 0 0 0,0-1 0 0 0,-1 1 0 0 0,1 0 0 0 0,0-1 0 0 0,0 1 0 0 0,0 0 0 0 0,0-1 0 0 0,-1 1 0 0 0,1-1 0 0 0,0 1 0 0 0,0 0 0 0 0,0-1 0 0 0,0 1 0 0 0,0 0 0 0 0,0-1 0 0 0,0 1 0 0 0,0-1 0 0 0,0 1 0 0 0,0 0 0 0 0,0-1 0 0 0,0 1 0 0 0,1-1 0 0 0,-1 1 0 0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54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208 788 8793 0 0,'-3'12'13063'0'0,"-2"-9"-11598"0"0,4-3-1744 0 0,-1 1 1204 0 0,-14-8 533 0 0,5-1-1140 0 0,1 0-1 0 0,0 0 1 0 0,0-1 0 0 0,1 0-1 0 0,0-1 1 0 0,1 0-1 0 0,0 0 1 0 0,0-1 0 0 0,-7-15-1 0 0,3 5-190 0 0,1 0-1 0 0,0-1 1 0 0,2-1 0 0 0,0 1-1 0 0,2-2 1 0 0,0 1-1 0 0,2-1 1 0 0,0 0-1 0 0,2 0 1 0 0,1 0 0 0 0,1-1-1 0 0,3-39 1 0 0,-1 46-81 0 0,2 0 1 0 0,0 0-1 0 0,2 1 0 0 0,0-1 1 0 0,0 1-1 0 0,2 0 1 0 0,15-29-1 0 0,-15 34-27 0 0,1 1 0 0 0,0 0 0 0 0,0 0 0 0 0,1 0-1 0 0,1 1 1 0 0,0 1 0 0 0,0 0 0 0 0,1 0 0 0 0,0 1 0 0 0,24-14 0 0 0,-16 13-5 0 0,1 0 0 0 0,0 1 0 0 0,0 2 0 0 0,0 0 0 0 0,1 1 0 0 0,-1 0 0 0 0,1 2 0 0 0,0 1 0 0 0,1 0 0 0 0,24 3 0 0 0,-32-1-11 0 0,1 2 1 0 0,-1 0 0 0 0,0 0-1 0 0,0 1 1 0 0,0 1 0 0 0,0 0-1 0 0,0 1 1 0 0,-1 1 0 0 0,0 0-1 0 0,0 1 1 0 0,-1 0 0 0 0,0 1-1 0 0,0 0 1 0 0,0 1 0 0 0,17 18-1 0 0,-25-23-2 0 0,0 0 1 0 0,-1 0-1 0 0,1 1 0 0 0,-1 0 1 0 0,0 0-1 0 0,-1 0 0 0 0,1 0 0 0 0,-1 0 1 0 0,0 1-1 0 0,0-1 0 0 0,-1 1 0 0 0,1-1 1 0 0,-1 1-1 0 0,0-1 0 0 0,0 11 0 0 0,-2-8 1 0 0,0 0 0 0 0,0 0 0 0 0,-1 0 0 0 0,1 0 0 0 0,-2 0 0 0 0,1 0 0 0 0,-1-1 0 0 0,0 1 0 0 0,-1-1 0 0 0,-4 7 0 0 0,-3 3 3 0 0,-2 0 1 0 0,1-1-1 0 0,-2-1 0 0 0,0 0 1 0 0,-1-1-1 0 0,0-1 0 0 0,-32 22 1 0 0,-3-6 16 0 0,0-3-1 0 0,-1-3 1 0 0,-91 30 0 0 0,47-19 46 0 0,91-33-64 0 0,2-1-1 0 0,0 1 1 0 0,0 0-1 0 0,0 0 1 0 0,-1-1-1 0 0,1 1 1 0 0,0 1-1 0 0,0-1 1 0 0,0 0-1 0 0,1 0 1 0 0,-1 1-1 0 0,0-1 1 0 0,0 1-1 0 0,1 0 1 0 0,-3 3-1 0 0,17 7 19 0 0,-1-5-14 0 0,0 0 1 0 0,0-1 0 0 0,0 0-1 0 0,25 7 1 0 0,-9-2-1 0 0,366 139 363 0 0,-359-139-964 0 0,-28-10-1815 0 0,-1 1-1 0 0,1-1 1 0 0,0-1-1 0 0,0 1 1 0 0,11-2-1 0 0,-8 1-460 0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2:54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385 45 400 0 0,'-17'-8'1250'0'0,"0"1"-1"0"0,0 1 1 0 0,0 0 0 0 0,-1 1 0 0 0,0 1-1 0 0,0 1 1 0 0,0 0 0 0 0,-33 1-1 0 0,42 1-723 0 0,0 2 0 0 0,0-1 0 0 0,0 1 0 0 0,0 0-1 0 0,0 1 1 0 0,0 0 0 0 0,0 1 0 0 0,1 0 0 0 0,-1 0-1 0 0,1 1 1 0 0,0 0 0 0 0,0 0 0 0 0,0 1 0 0 0,1 0-1 0 0,-1 0 1 0 0,1 0 0 0 0,0 1 0 0 0,1 1 0 0 0,-9 10-1 0 0,12-13-269 0 0,0 0 0 0 0,1 0 0 0 0,-1 1 0 0 0,1-1-1 0 0,0 1 1 0 0,1-1 0 0 0,-1 1 0 0 0,1 0-1 0 0,0 0 1 0 0,0-1 0 0 0,0 1 0 0 0,1 0 0 0 0,0 7-1 0 0,0-4 16 0 0,1 0 1 0 0,1-1-1 0 0,-1 1 0 0 0,1-1 0 0 0,0 1 0 0 0,1-1 0 0 0,6 14 0 0 0,-1-7 23 0 0,1 0-1 0 0,0 0 1 0 0,1-1 0 0 0,1 0 0 0 0,0-1-1 0 0,1 0 1 0 0,18 15 0 0 0,-12-13-87 0 0,1-2 0 0 0,1 0 0 0 0,0-1-1 0 0,1-1 1 0 0,0-1 0 0 0,0-1 0 0 0,1 0 0 0 0,0-2 0 0 0,0-1 0 0 0,1 0 0 0 0,-1-2 0 0 0,1 0 0 0 0,37-2 0 0 0,-37-1-674 0 0,-1-2 0 0 0,0-1 0 0 0,0-1 0 0 0,0 0 0 0 0,0-2 1 0 0,0 0-1 0 0,-1-2 0 0 0,32-16 0 0 0,-42 19-8419 0 0,-8 3 7692 0 0,3-1-2043 0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25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6 328 0 0,'-14'2'3300'0'0,"-10"2"8631"0"0,41 0-11183 0 0,1-1-1 0 0,-1-1 0 0 0,0 0 0 0 0,35-2 0 0 0,3 1 117 0 0,298 0 2785 0 0,-203-11-2859 0 0,-92 5-3201 0 0,1 1-3694 0 0,-42 2 3422 0 0,1-2 385 0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25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43 732 0 0,'-44'-25'10738'0'0,"93"16"-7664"0"0,12 3-1446 0 0,-1 4-1 0 0,83 6 1 0 0,-112-2-1205 0 0,-12-1-134 0 0,0 1 0 0 0,28 6-1 0 0,-43-8-234 0 0,0 1 0 0 0,0 1 0 0 0,0-1 0 0 0,-1 0 0 0 0,1 1 0 0 0,0 0-1 0 0,-1 0 1 0 0,1 0 0 0 0,-1 0 0 0 0,0 0 0 0 0,0 1 0 0 0,0 0 0 0 0,0-1 0 0 0,0 1-1 0 0,0 0 1 0 0,-1 1 0 0 0,4 4 0 0 0,-5-4-2 0 0,0-1 0 0 0,0 1-1 0 0,0 0 1 0 0,0-1 0 0 0,-1 1 0 0 0,0-1-1 0 0,0 1 1 0 0,0 0 0 0 0,0-1 0 0 0,0 1 0 0 0,-1 0-1 0 0,0-1 1 0 0,1 1 0 0 0,-1-1 0 0 0,-1 1 0 0 0,-1 4-1 0 0,-4 9 198 0 0,-19 31 1 0 0,19-35-123 0 0,-51 78 515 0 0,-7 13 68 0 0,46-70-104 0 0,5-9-1247 0 0,5-7-3332 0 0,18-13-1960 0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28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608 74 488 0 0,'2'-4'563'0'0,"0"1"-1"0"0,0 0 1 0 0,-1-1 0 0 0,1 0-1 0 0,-1 1 1 0 0,0-1 0 0 0,0 0-1 0 0,-1 1 1 0 0,1-6 0 0 0,-1 8-413 0 0,0-1 0 0 0,-1 1-1 0 0,1-1 1 0 0,-1 1 0 0 0,1 0 0 0 0,-1-1 0 0 0,0 1 0 0 0,1 0 0 0 0,-1 0 0 0 0,0 0 0 0 0,0-1-1 0 0,0 1 1 0 0,0 0 0 0 0,0 0 0 0 0,0 0 0 0 0,0 0 0 0 0,0 1 0 0 0,0-1 0 0 0,0 0 0 0 0,-1 0 0 0 0,1 1-1 0 0,0-1 1 0 0,-1 0 0 0 0,1 1 0 0 0,0 0 0 0 0,-1-1 0 0 0,1 1 0 0 0,-3-1 0 0 0,-10-1 241 0 0,0 1 0 0 0,-1 0 0 0 0,1 1 0 0 0,0 0 0 0 0,-1 1 0 0 0,1 1 0 0 0,0 0 0 0 0,-15 5 0 0 0,-20 1 195 0 0,2-1-64 0 0,1 2 0 0 0,0 2-1 0 0,0 2 1 0 0,1 2-1 0 0,-51 26 1 0 0,90-39-433 0 0,-3 3 55 0 0,0-1-1 0 0,1 1 1 0 0,-1 0 0 0 0,-7 7-1 0 0,15-11-110 0 0,0 0 0 0 0,-1 0-1 0 0,1 0 1 0 0,0 0 0 0 0,0 0 0 0 0,0 0-1 0 0,0 0 1 0 0,1 0 0 0 0,-1 0 0 0 0,0 0-1 0 0,0 1 1 0 0,1-1 0 0 0,-1 0 0 0 0,1 0-1 0 0,-1 1 1 0 0,1-1 0 0 0,-1 0 0 0 0,1 1-1 0 0,0-1 1 0 0,0 1 0 0 0,-1-1 0 0 0,1 0-1 0 0,0 1 1 0 0,0-1 0 0 0,1 1 0 0 0,-1-1-1 0 0,0 0 1 0 0,0 1 0 0 0,1-1 0 0 0,-1 1-1 0 0,1-1 1 0 0,-1 0 0 0 0,1 1 0 0 0,-1-1-1 0 0,1 0 1 0 0,1 2 0 0 0,3 2 38 0 0,-1 0 0 0 0,1 0 0 0 0,1-1 0 0 0,-1 1 0 0 0,0-1 0 0 0,1 0 0 0 0,9 4 0 0 0,48 21 253 0 0,-51-24-261 0 0,208 74 823 0 0,-135-51-334 0 0,132 62 0 0 0,-208-86-502 0 0,-1 0 0 0 0,-1 0 1 0 0,1 1-1 0 0,-1 1 0 0 0,0-1 1 0 0,11 11-1 0 0,-17-14-25 0 0,1 0 1 0 0,-1-1-1 0 0,0 1 0 0 0,0 0 0 0 0,0 0 1 0 0,0-1-1 0 0,0 1 0 0 0,0 0 0 0 0,0 0 1 0 0,-1 0-1 0 0,1 0 0 0 0,-1 0 0 0 0,1 1 1 0 0,-1-1-1 0 0,0 0 0 0 0,0 0 0 0 0,0 0 1 0 0,0 0-1 0 0,0 0 0 0 0,0 0 0 0 0,-1 0 1 0 0,1 0-1 0 0,-1 0 0 0 0,1 0 0 0 0,-1 0 1 0 0,0 0-1 0 0,0 0 0 0 0,0 0 0 0 0,0 0 1 0 0,0 0-1 0 0,0-1 0 0 0,-1 1 0 0 0,-1 2 1 0 0,-6 5 74 0 0,1 0 1 0 0,-2 0-1 0 0,1-2 1 0 0,-1 1-1 0 0,0-1 1 0 0,-1 0-1 0 0,1-1 1 0 0,-1 0-1 0 0,-20 7 1 0 0,-6-1 212 0 0,-69 15 1 0 0,75-19-167 0 0,-1-2-1 0 0,1-2 1 0 0,-1-1 0 0 0,-58-1-1 0 0,88-2-265 0 0,1 0-1 0 0,-1 0 1 0 0,1 0-1 0 0,-1-1 1 0 0,1 1-1 0 0,-1 0 0 0 0,1-1 1 0 0,-1 1-1 0 0,1-1 1 0 0,0 1-1 0 0,-1-1 1 0 0,1 0-1 0 0,0 1 1 0 0,-1-1-1 0 0,1 0 1 0 0,0 0-1 0 0,0 0 1 0 0,0 0-1 0 0,-2-2 1 0 0,2 2-779 0 0,3-2 134 0 0,0 1-59 0 0,0-1 0 0 0,1 0-1 0 0,-1 1 1 0 0,1 0-1 0 0,-1 0 1 0 0,1 0 0 0 0,0 0-1 0 0,5-3 1 0 0,6-3-1711 0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28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23 212 0 0,'0'-13'2148'0'0,"0"13"-1957"0"0,0 0 0 0 0,0-1 1 0 0,0 1-1 0 0,0 0 0 0 0,-1 0 1 0 0,1-1-1 0 0,0 1 1 0 0,0 0-1 0 0,0 0 0 0 0,0-1 1 0 0,0 1-1 0 0,0 0 1 0 0,0-1-1 0 0,0 1 0 0 0,0 0 1 0 0,0 0-1 0 0,0-1 0 0 0,0 1 1 0 0,3-3 2679 0 0,-3 3-2680 0 0,0 0 0 0 0,0-1 1 0 0,1 1-1 0 0,-1 0 0 0 0,0 0 1 0 0,1 0-1 0 0,3 4 273 0 0,-1 0 0 0 0,1 1-1 0 0,-1 0 1 0 0,0-1 0 0 0,0 1 0 0 0,0 0-1 0 0,-1 1 1 0 0,4 9 0 0 0,11 54 2394 0 0,-2-11-1241 0 0,-11-46-1314 0 0,1-1-1 0 0,0 0 0 0 0,0 0 1 0 0,1 0-1 0 0,1 0 1 0 0,0-1-1 0 0,0 0 1 0 0,1-1-1 0 0,1 1 1 0 0,-1-1-1 0 0,1-1 1 0 0,18 13-1 0 0,-21-17-194 0 0,0 0 0 0 0,0-1 0 0 0,1 1 1 0 0,-1-1-1 0 0,1-1 0 0 0,0 1 0 0 0,-1-1 0 0 0,1-1 0 0 0,0 1 0 0 0,0-1 1 0 0,1 0-1 0 0,-1-1 0 0 0,0 1 0 0 0,0-1 0 0 0,0-1 0 0 0,0 0 0 0 0,0 0 0 0 0,0 0 1 0 0,0-1-1 0 0,0 0 0 0 0,0 0 0 0 0,0 0 0 0 0,7-5 0 0 0,-4 1 22 0 0,-1 1-1 0 0,0-2 0 0 0,0 1 0 0 0,0-1 0 0 0,-1-1 0 0 0,0 0 1 0 0,-1 0-1 0 0,0 0 0 0 0,0-1 0 0 0,-1 0 0 0 0,0 0 1 0 0,0-1-1 0 0,-1 0 0 0 0,0 0 0 0 0,-1 0 0 0 0,0 0 1 0 0,-1-1-1 0 0,0 1 0 0 0,0-1 0 0 0,-1 0 0 0 0,-1 0 1 0 0,0 0-1 0 0,0 0 0 0 0,-1 0 0 0 0,-2-17 0 0 0,1 23-532 0 0,0 0 0 0 0,1 1 0 0 0,0-1 0 0 0,0 0 0 0 0,0 0 0 0 0,1 0 0 0 0,1-7 0 0 0,-2 11-530 0 0,28-7-8442 0 0,-16 6 6767 0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28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58 48 0 0,'-9'-26'5206'0'0,"8"22"-3615"0"0,-3 1-21 0 0,1 0-980 0 0,-1 0-1 0 0,0 1 0 0 0,0-1 1 0 0,0 1-1 0 0,-1 0 1 0 0,1 0-1 0 0,0 0 0 0 0,-1 0 1 0 0,-9-1-1 0 0,12 2-371 0 0,-1 1 0 0 0,1 0 0 0 0,-1 0 0 0 0,1 0 0 0 0,-1 1 0 0 0,1-1 0 0 0,-1 0 0 0 0,1 1 0 0 0,0 0 0 0 0,-1-1 0 0 0,1 1 0 0 0,-1 0 0 0 0,1 0 0 0 0,0 1 0 0 0,0-1 0 0 0,0 0 0 0 0,0 1 0 0 0,0-1 0 0 0,0 1 0 0 0,0 0 0 0 0,0-1 0 0 0,1 1 0 0 0,-3 3 0 0 0,2-3-70 0 0,1 0-1 0 0,-1 0 1 0 0,1 1-1 0 0,0-1 1 0 0,-1 0-1 0 0,1 1 1 0 0,0-1 0 0 0,0 1-1 0 0,1 0 1 0 0,-1-1-1 0 0,1 1 1 0 0,-1 0-1 0 0,1-1 1 0 0,0 1 0 0 0,0 0-1 0 0,0 4 1 0 0,1-2 10 0 0,0 0 0 0 0,0 0-1 0 0,1 0 1 0 0,0 0 0 0 0,0 0 0 0 0,0-1 0 0 0,0 1 0 0 0,5 6 0 0 0,5 5 153 0 0,1 0 0 0 0,1 0-1 0 0,24 20 1 0 0,-30-28-181 0 0,42 34 578 0 0,80 52 0 0 0,-11-9 187 0 0,-116-83-864 0 0,0 0-1 0 0,-1-1 0 0 0,0 1 1 0 0,1 0-1 0 0,-1 0 1 0 0,0 0-1 0 0,0 1 0 0 0,0-1 1 0 0,0 0-1 0 0,-1 1 0 0 0,1-1 1 0 0,-1 1-1 0 0,1 0 1 0 0,-1 0-1 0 0,0-1 0 0 0,1 5 1 0 0,-2-6-18 0 0,0 0 0 0 0,-1 0 1 0 0,1 0-1 0 0,0 0 0 0 0,-1 0 0 0 0,1 0 1 0 0,-1-1-1 0 0,1 1 0 0 0,-1 0 0 0 0,0 0 1 0 0,1-1-1 0 0,-1 1 0 0 0,0 0 0 0 0,1-1 1 0 0,-1 1-1 0 0,0-1 0 0 0,0 1 0 0 0,0 0 1 0 0,1-1-1 0 0,-1 0 0 0 0,0 1 0 0 0,0-1 1 0 0,0 0-1 0 0,0 1 0 0 0,-1-1 0 0 0,-25 6 154 0 0,25-6-152 0 0,-265 26 96 0 0,151-17-2302 0 0,95-9 378 0 0,49-12-10639 0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29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54 756 0 0,'1'-5'363'0'0,"0"1"783"0"0,1-1 0 0 0,0 0-1 0 0,-1 1 1 0 0,1 0 0 0 0,1-1 0 0 0,-1 1-1 0 0,1 0 1 0 0,-1 0 0 0 0,5-4-1 0 0,-6 8-948 0 0,0 0-1 0 0,-1-1 1 0 0,1 1-1 0 0,0 0 1 0 0,0 0-1 0 0,0 0 1 0 0,0 0-1 0 0,0 0 0 0 0,0 0 1 0 0,0 0-1 0 0,0 0 1 0 0,-1 0-1 0 0,1 0 1 0 0,0 0-1 0 0,0 0 0 0 0,0 1 1 0 0,0-1-1 0 0,0 0 1 0 0,-1 1-1 0 0,1-1 1 0 0,0 1-1 0 0,0-1 1 0 0,0 1-1 0 0,-1-1 0 0 0,1 1 1 0 0,0-1-1 0 0,-1 1 1 0 0,2 1-1 0 0,16 17 1598 0 0,-7-1-821 0 0,-1-1 0 0 0,0 1 0 0 0,-2 1 1 0 0,11 30-1 0 0,5 12 340 0 0,-16-44-963 0 0,1-1-1 0 0,11 18 1 0 0,-16-28-647 0 0,0 0 1 0 0,1 0 0 0 0,0-1-1 0 0,0 0 1 0 0,1 0 0 0 0,-1 0-1 0 0,1-1 1 0 0,8 6 0 0 0,-9-8-1031 0 0,-25-17-9238 0 0,-1 4 8382 0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29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342 272 3460 0 0,'-224'-94'5527'0'0,"207"88"-4824"0"0,-40-17 2367 0 0,53 21-2489 0 0,0 0 0 0 0,0 0 1 0 0,1 0-1 0 0,-1-1 0 0 0,0 1 1 0 0,1-1-1 0 0,0 0 0 0 0,0 0 1 0 0,-1 0-1 0 0,-2-5 0 0 0,6 7-475 0 0,-1 0-1 0 0,1 0 0 0 0,0 1 1 0 0,0-1-1 0 0,0 0 0 0 0,0 1 1 0 0,0-1-1 0 0,0 0 0 0 0,0 0 0 0 0,0 1 1 0 0,0-1-1 0 0,0 0 0 0 0,1 1 1 0 0,-1-1-1 0 0,0 0 0 0 0,0 1 1 0 0,1-1-1 0 0,-1 0 0 0 0,0 1 0 0 0,1-1 1 0 0,-1 1-1 0 0,1-1 0 0 0,-1 1 1 0 0,1-1-1 0 0,-1 1 0 0 0,2-2 1 0 0,15-11 1063 0 0,13 0-500 0 0,0 2-1 0 0,1 1 1 0 0,0 1 0 0 0,42-6 0 0 0,-61 13-515 0 0,36-7 407 0 0,-1 2-1 0 0,1 2 1 0 0,64 2-1 0 0,-82 5-347 0 0,0 1-1 0 0,-1 1 1 0 0,1 1 0 0 0,-1 1 0 0 0,0 2-1 0 0,43 18 1 0 0,-31-7-179 0 0,-1 1 1 0 0,-1 2-1 0 0,53 40 0 0 0,-11 7-9918 0 0,-76-65 6439 0 0,0 0 494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00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496 0 88 0 0,'0'0'2069'0'0,"-4"3"-651"0"0,-132 102 6858 0 0,-73 58-931 0 0,202-157-7066 0 0,-108 93 4678 0 0,95-77-4494 0 0,16-12-3657 0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29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195 312 484 0 0,'-11'-27'1306'0'0,"-1"0"1"0"0,-2 0-1 0 0,-23-34 1 0 0,13 27 4020 0 0,-53-56 0 0 0,58 55 701 0 0,34 27-4513 0 0,-11 7-1435 0 0,0 0-1 0 0,0 1 1 0 0,0-1 0 0 0,1 1-1 0 0,-1 0 1 0 0,0 1 0 0 0,0-1 0 0 0,0 1-1 0 0,0-1 1 0 0,6 3 0 0 0,1 0-72 0 0,193 55-3323 0 0,-59-14-3607 0 0,-92-32 4428 0 0</inkml:trace>
  <inkml:trace contextRef="#ctx0" brushRef="#br0" timeOffset="1">772 171 6593 0 0,'0'0'8756'0'0,"-3"2"-7260"0"0,1-1-1224 0 0,-1 1 0 0 0,1 0 0 0 0,0 0 0 0 0,0 1 0 0 0,0-1 0 0 0,0 0 1 0 0,1 1-1 0 0,-1-1 0 0 0,1 1 0 0 0,-1-1 0 0 0,1 1 0 0 0,0 0 0 0 0,0 0 0 0 0,0-1 0 0 0,0 1 0 0 0,1 0 0 0 0,-1 0 1 0 0,1 0-1 0 0,0 3 0 0 0,-1 28 709 0 0,2-1 1 0 0,2 1-1 0 0,10 53 1 0 0,-7-55-545 0 0,-2-5-218 0 0,10 50 836 0 0,0-28-3369 0 0,-5-41-412 0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30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140 130 156 0 0,'-47'-36'1816'0'0,"-9"-6"2863"0"0,21 12 3020 0 0,33 24-3414 0 0,10-2-2309 0 0,-6 6-1703 0 0,0 1 1 0 0,0 1-1 0 0,0-1 0 0 0,0 0 0 0 0,0 0 0 0 0,1 1 1 0 0,-1-1-1 0 0,4 0 0 0 0,201 10 2636 0 0,-108-4-6509 0 0,-44-7-4230 0 0,-40 1 5334 0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30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1 648 0 0,'0'0'8347'0'0,"1"3"-6762"0"0,1 14 551 0 0,1 0 0 0 0,0 0-1 0 0,7 18 1 0 0,-5-21-1245 0 0,1-1 0 0 0,0 0 0 0 0,0 0 0 0 0,10 13 0 0 0,-10-17-630 0 0,1 0 0 0 0,0 0 0 0 0,0-1 0 0 0,1 0 0 0 0,0-1 0 0 0,1 1 0 0 0,-1-2-1 0 0,1 1 1 0 0,1-1 0 0 0,-1-1 0 0 0,1 1 0 0 0,0-2 0 0 0,0 1 0 0 0,14 3 0 0 0,-18-6-216 0 0,-1-1-1 0 0,1 0 1 0 0,-1 0 0 0 0,1 0 0 0 0,0 0 0 0 0,-1-1 0 0 0,1 0-1 0 0,0 0 1 0 0,-1-1 0 0 0,7-1 0 0 0,-9 1-40 0 0,0 0 0 0 0,0 0 1 0 0,0 0-1 0 0,0-1 0 0 0,-1 1 0 0 0,1-1 0 0 0,0 0 1 0 0,-1 1-1 0 0,0-1 0 0 0,1 0 0 0 0,-1-1 1 0 0,0 1-1 0 0,0 0 0 0 0,0-1 0 0 0,0 1 0 0 0,0-1 1 0 0,-1 1-1 0 0,1-1 0 0 0,-1 0 0 0 0,2-4 1 0 0,3-13-20 0 0,0 0 1 0 0,5-32 0 0 0,-1 4-2835 0 0,5 1-6566 0 0,-11 35 6706 0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31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9117 0 0,'0'0'13757'0'0,"1"3"-12660"0"0,-1 1-875 0 0,2 1 1 0 0,-1-1-1 0 0,0 1 0 0 0,1-1 1 0 0,0 0-1 0 0,0 1 0 0 0,0-1 1 0 0,1 0-1 0 0,-1-1 1 0 0,1 1-1 0 0,0 0 0 0 0,0-1 1 0 0,1 1-1 0 0,-1-1 0 0 0,0 0 1 0 0,1 0-1 0 0,7 4 0 0 0,9 5 90 0 0,0 0 0 0 0,26 11 0 0 0,-44-23-280 0 0,36 16 8 0 0,2-3-1 0 0,-1-1 0 0 0,1-1 0 0 0,1-3 1 0 0,0-1-1 0 0,81 2 0 0 0,-104-9-323 0 0,0 0 0 0 0,1-2 0 0 0,-1 0 0 0 0,0-1 0 0 0,0 0 0 0 0,-1-2 0 0 0,1 0 0 0 0,-1-1 0 0 0,0-1 0 0 0,30-16 0 0 0,-37 18 224 0 0,-4 2 81 0 0,0-1 0 0 0,0 1 0 0 0,-1-1 0 0 0,1 0 0 0 0,5-6 0 0 0,-10 10-2 0 0,-1-1 0 0 0,0 1 0 0 0,0 0 0 0 0,0 0 0 0 0,0 0-1 0 0,1 0 1 0 0,-1-1 0 0 0,0 1 0 0 0,0 0 0 0 0,0 0-1 0 0,0 0 1 0 0,1 0 0 0 0,-1 0 0 0 0,0-1 0 0 0,0 1 0 0 0,1 0-1 0 0,-1 0 1 0 0,0 0 0 0 0,0 0 0 0 0,1 0 0 0 0,-1 0 0 0 0,0 0-1 0 0,0 0 1 0 0,1 0 0 0 0,-1 0 0 0 0,0 0 0 0 0,0 0-1 0 0,0 0 1 0 0,1 0 0 0 0,-1 0 0 0 0,0 0 0 0 0,0 0 0 0 0,1 1-1 0 0,-1-1 1 0 0,0 0 0 0 0,0 0 0 0 0,1 0 0 0 0,-1 0 0 0 0,0 0-1 0 0,0 0 1 0 0,0 1 0 0 0,0-1 0 0 0,1 0 0 0 0,-1 0-1 0 0,0 0 1 0 0,0 1 0 0 0,0-1 0 0 0,0 0 0 0 0,0 0 0 0 0,0 0-1 0 0,1 1 1 0 0,-1-1 0 0 0,0 0 0 0 0,0 0 0 0 0,0 1 0 0 0,0-1-1 0 0,0 0 1 0 0,0 0 0 0 0,0 1 0 0 0,0-1 0 0 0,0 0-1 0 0,0 0 1 0 0,0 1 0 0 0,0-1 0 0 0,0 0 0 0 0,0 0 0 0 0,-1 1-1 0 0,3 19 567 0 0,-2-19-533 0 0,-1 125 1512 0 0,-5 0 0 0 0,-30 167 0 0 0,0-157-1564 0 0,28-98-53 0 0,8-38 16 0 0,0 0-1 0 0,0 0 0 0 0,0 0 1 0 0,0 1-1 0 0,0-1 0 0 0,0 0 1 0 0,0 0-1 0 0,0 1 0 0 0,0-1 1 0 0,0 0-1 0 0,0 0 0 0 0,0 1 1 0 0,0-1-1 0 0,0 0 0 0 0,1 0 1 0 0,-1 0-1 0 0,0 1 0 0 0,0-1 1 0 0,0 0-1 0 0,0 0 0 0 0,0 0 1 0 0,1 0-1 0 0,-1 1 0 0 0,0-1 1 0 0,0 0-1 0 0,0 0 0 0 0,1 0 1 0 0,-1 0-1 0 0,0 0 0 0 0,0 0 1 0 0,0 0-1 0 0,1 1 0 0 0,-1-1 1 0 0,0 0-1 0 0,0 0 0 0 0,0 0 1 0 0,1 0-1 0 0,-1 0 0 0 0,0 0 1 0 0,0 0-1 0 0,1 0 0 0 0,-1 0 1 0 0,0 0-1 0 0,0 0 0 0 0,1-1 1 0 0,14-1-1843 0 0,8-9-3558 0 0,27-15 0 0 0,-25 12 2313 0 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31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53 60 0 0,'-9'-7'782'0'0,"-1"0"-1"0"0,-1 1 1 0 0,1 0 0 0 0,-1 1-1 0 0,0 0 1 0 0,0 0-1 0 0,-20-4 1 0 0,25 8-296 0 0,1 0 1 0 0,0 0-1 0 0,0 1 0 0 0,0 0 0 0 0,0 0 1 0 0,0 1-1 0 0,-1-1 0 0 0,1 1 1 0 0,0 0-1 0 0,0 0 0 0 0,0 1 0 0 0,0-1 1 0 0,1 1-1 0 0,-1 0 0 0 0,0 1 0 0 0,1-1 1 0 0,-1 1-1 0 0,1 0 0 0 0,0 0 1 0 0,-6 5-1 0 0,3-2 78 0 0,1 1 0 0 0,0 0 0 0 0,0 0 0 0 0,1 0 0 0 0,-1 0 0 0 0,2 1-1 0 0,-1 0 1 0 0,1 0 0 0 0,0 1 0 0 0,1-1 0 0 0,-5 16 0 0 0,7-18-318 0 0,0 1-1 0 0,0-1 0 0 0,0 0 1 0 0,1 1-1 0 0,0-1 1 0 0,0 1-1 0 0,1-1 1 0 0,0 0-1 0 0,0 0 0 0 0,0 1 1 0 0,1-1-1 0 0,0 0 1 0 0,0 0-1 0 0,0 0 1 0 0,1 0-1 0 0,0-1 0 0 0,6 9 1 0 0,-4-6-58 0 0,1-1 0 0 0,1-1 0 0 0,-1 1 0 0 0,1-1 0 0 0,0 0 0 0 0,0-1 0 0 0,1 0 0 0 0,0 0 0 0 0,0 0 0 0 0,0-1 0 0 0,0-1 0 0 0,11 4 0 0 0,-14-5-144 0 0,1 0-1 0 0,0 0 1 0 0,0-1 0 0 0,0 0 0 0 0,0 0 0 0 0,0-1 0 0 0,0 1 0 0 0,0-1-1 0 0,0-1 1 0 0,0 1 0 0 0,0-1 0 0 0,0 0 0 0 0,0 0 0 0 0,-1-1 0 0 0,1 0-1 0 0,0 0 1 0 0,-1 0 0 0 0,1 0 0 0 0,6-5 0 0 0,-10 5-35 0 0,1 0 0 0 0,-1 0 1 0 0,0 0-1 0 0,0 0 0 0 0,0 0 0 0 0,0 0 0 0 0,0 0 1 0 0,0-1-1 0 0,0 1 0 0 0,-1-1 0 0 0,0 1 1 0 0,1-1-1 0 0,-1 0 0 0 0,0 0 0 0 0,0 1 0 0 0,1-7 1 0 0,-2 5-5 0 0,1-1 1 0 0,-1 0 0 0 0,0 0-1 0 0,-1 0 1 0 0,1 0-1 0 0,-1 0 1 0 0,0 1 0 0 0,0-1-1 0 0,-3-6 1 0 0,-2-3-24 0 0,0 0-1 0 0,-2 0 1 0 0,1 1-1 0 0,-2 0 1 0 0,-12-16 0 0 0,9 14-165 0 0,-1 1 0 0 0,-27-23 0 0 0,33 32-165 0 0,-1-1 0 0 0,0 1 0 0 0,0 0 0 0 0,0 0 0 0 0,0 1 0 0 0,-1 0 0 0 0,-15-4 0 0 0,5 8-3257 0 0,15 11-5358 0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31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2 608 0 0,'-6'-1'676'0'0,"0"1"1"0"0,0 0-1 0 0,0 0 0 0 0,0 1 1 0 0,0-1-1 0 0,0 1 0 0 0,0 1 1 0 0,0-1-1 0 0,0 1 0 0 0,0 0 1 0 0,-10 6-1 0 0,-6 3 1134 0 0,-31 22 1 0 0,44-27-1274 0 0,-14 10 630 0 0,1 0 0 0 0,0 2-1 0 0,1 0 1 0 0,-23 28 0 0 0,35-36-697 0 0,1 0 1 0 0,0 1-1 0 0,1 0 0 0 0,0 0 1 0 0,0 1-1 0 0,2-1 0 0 0,-1 2 0 0 0,1-1 1 0 0,1 0-1 0 0,0 1 0 0 0,-2 15 1 0 0,6-21-267 0 0,0 0 1 0 0,0 0-1 0 0,1-1 1 0 0,0 1 0 0 0,0 0-1 0 0,0 0 1 0 0,1-1-1 0 0,0 1 1 0 0,0 0 0 0 0,1-1-1 0 0,0 0 1 0 0,0 0-1 0 0,0 0 1 0 0,1 0 0 0 0,0 0-1 0 0,0-1 1 0 0,7 8-1 0 0,-1-2 52 0 0,1-1-1 0 0,0 0 0 0 0,0 0 1 0 0,1-1-1 0 0,0-1 0 0 0,27 14 0 0 0,-14-11-8 0 0,1-1-1 0 0,0-1 0 0 0,0-1 0 0 0,45 7 1 0 0,-21-9-430 0 0,83 1 0 0 0,-114-8-228 0 0,-1 0 0 0 0,1-1 1 0 0,30-7-1 0 0,-42 8-31 0 0,1-1 0 0 0,-1-1 0 0 0,0 0 0 0 0,1 0 0 0 0,-1 0 0 0 0,0-1 0 0 0,-1 0 0 0 0,1 0 0 0 0,-1 0 0 0 0,0-1 0 0 0,7-7 0 0 0,-9 3-1551 0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32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54 920 0 0,'-55'2'4277'0'0,"3"0"11789"0"0,57-4-14878 0 0,39-6 1068 0 0,90-7 0 0 0,10 0-5955 0 0,-141 15 2959 0 0,0-1-1 0 0,0 1 0 0 0,-1-1 1 0 0,1 0-1 0 0,0 0 0 0 0,-1 0 1 0 0,1 0-1 0 0,-1 0 1 0 0,1-1-1 0 0,3-2 0 0 0,-1-1-1851 0 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32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244 161 376 0 0,'-37'-20'1927'0'0,"-45"-18"-1"0"0,22 12 3040 0 0,3-4 4085 0 0,56 30-8947 0 0,1 0-1 0 0,0 0 0 0 0,-1 0 1 0 0,1 0-1 0 0,-1 0 0 0 0,1-1 0 0 0,0 1 1 0 0,-1 0-1 0 0,1 0 0 0 0,0-1 1 0 0,0 1-1 0 0,-1 0 0 0 0,1 0 1 0 0,0-1-1 0 0,-1 1 0 0 0,1 0 0 0 0,0-1 1 0 0,0 1-1 0 0,0 0 0 0 0,-1-1 1 0 0,1 1-1 0 0,0 0 0 0 0,0-1 1 0 0,0 1-1 0 0,0-1 0 0 0,0 1 1 0 0,0 0-1 0 0,0-1 0 0 0,0 1 0 0 0,0-1 1 0 0,0 1-1 0 0,0 0 0 0 0,0-1 1 0 0,0 1-1 0 0,0-1 0 0 0,0 1 1 0 0,0 0-1 0 0,0-1 0 0 0,0 1 0 0 0,0 0 1 0 0,1-1-1 0 0,-1 1 0 0 0,0 0 1 0 0,0-1-1 0 0,0 1 0 0 0,1 0 1 0 0,-1-1-1 0 0,0 1 0 0 0,0 0 1 0 0,1-1-1 0 0,-1 1 0 0 0,0 0 0 0 0,1 0 1 0 0,-1 0-1 0 0,0-1 0 0 0,1 1 1 0 0,2-2 200 0 0,1 0 1 0 0,-1 1-1 0 0,0-1 0 0 0,0 1 1 0 0,1 0-1 0 0,6-2 1 0 0,38-4 707 0 0,0 1 1 0 0,54 1 0 0 0,101 12-407 0 0,13 12-3963 0 0,-112-10-5886 0 0,-72-7 6274 0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32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0 2180 0 0,'2'1'282'0'0,"-1"-1"0"0"0,1 1 1 0 0,-1 0-1 0 0,1-1 0 0 0,-1 1 0 0 0,0 0 0 0 0,1 0 0 0 0,-1 0 0 0 0,0 0 0 0 0,0 0 0 0 0,0 0 0 0 0,0 0 1 0 0,1 0-1 0 0,-2 0 0 0 0,1 0 0 0 0,0 1 0 0 0,0-1 0 0 0,0 0 0 0 0,0 1 0 0 0,-1-1 0 0 0,1 1 1 0 0,-1-1-1 0 0,1 1 0 0 0,-1 2 0 0 0,1 1 489 0 0,-1-1 0 0 0,-1 1 1 0 0,1 0-1 0 0,-1 0 0 0 0,0 0 0 0 0,0 0 1 0 0,-2 5-1 0 0,-3 9 569 0 0,-15 54 5725 0 0,-39 87 0 0 0,55-153-5641 0 0,-3-5-1015 0 0,7-2-405 0 0,0-1 0 0 0,0 1 0 0 0,1-1 0 0 0,-1 1 0 0 0,0-1 0 0 0,0 0 0 0 0,1 1 0 0 0,-1-1 0 0 0,0 0 1 0 0,1 1-1 0 0,-1-1 0 0 0,1 0 0 0 0,-1 0 0 0 0,0-1 0 0 0,0 1-4 0 0,1-1 0 0 0,0 1 0 0 0,0 0 0 0 0,0-1 0 0 0,-1 1 0 0 0,1 0 0 0 0,0-1 0 0 0,1 1 0 0 0,-1-1 0 0 0,0 1 0 0 0,0 0 0 0 0,0-1 0 0 0,1 1 0 0 0,-1 0 0 0 0,1-1 0 0 0,-1 1 0 0 0,1 0 0 0 0,0 0 0 0 0,-1-1 0 0 0,1 1 0 0 0,0 0 0 0 0,0 0 0 0 0,0 0 0 0 0,0 0 0 0 0,0 0 0 0 0,0 0 0 0 0,2-1 0 0 0,0-1 0 0 0,0 1 0 0 0,0 0 0 0 0,0 0 0 0 0,1 0 0 0 0,-1 0 0 0 0,1 0 0 0 0,-1 1 0 0 0,1 0 0 0 0,3-2 0 0 0,1 2 0 0 0,-1 1 0 0 0,1 0 0 0 0,-1 0 0 0 0,0 0 0 0 0,1 1 0 0 0,-1 0 0 0 0,0 0 0 0 0,1 1 0 0 0,10 4 0 0 0,8 4 0 0 0,29 16 0 0 0,-29-13 0 0 0,112 55 0 0 0,80 37 0 0 0,12-18 0 0 0,-184-74 0 0 0,1-1 0 0 0,0-3 0 0 0,51 4 0 0 0,-89-12 0 0 0,0-1 0 0 0,0 0 0 0 0,0 0 0 0 0,0-1 0 0 0,0 0 0 0 0,0 0 0 0 0,16-5 0 0 0,-23 5 0 0 0,1 0 0 0 0,-1 0 0 0 0,0-1 0 0 0,1 1 0 0 0,-1-1 0 0 0,0 1 0 0 0,0-1 0 0 0,0 0 0 0 0,0 1 0 0 0,0-1 0 0 0,-1 0 0 0 0,1 0 0 0 0,0 0 0 0 0,-1-1 0 0 0,1 1 0 0 0,-1 0 0 0 0,0-1 0 0 0,0 1 0 0 0,0-1 0 0 0,0 1 0 0 0,0-1 0 0 0,-1 1 0 0 0,1-1 0 0 0,-1 1 0 0 0,1-1 0 0 0,-1 0 0 0 0,0 1 0 0 0,0-1 0 0 0,0 0 0 0 0,-1 1 0 0 0,1-1 0 0 0,-2-4 0 0 0,-4-27-47 0 0,-2 0 1 0 0,-2 0-1 0 0,-24-55 0 0 0,10 35-78 0 0,-47-73 0 0 0,52 98-611 0 0,-1 0 0 0 0,-2 2 0 0 0,-46-46 0 0 0,77 78-5806 0 0,34 13 1164 0 0,1-1 2385 0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33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50 8213 0 0,'-2'-10'3362'0'0,"2"7"-2741"0"0,-1 1 0 0 0,1-1 0 0 0,-1 1 0 0 0,0-1 1 0 0,0 1-1 0 0,0 0 0 0 0,0-1 0 0 0,0 1 0 0 0,0 0 0 0 0,0 0 0 0 0,-1 0 0 0 0,1-1 1 0 0,-1 1-1 0 0,0 1 0 0 0,1-1 0 0 0,-3-2 0 0 0,2 5-539 0 0,1-1 0 0 0,-1 0 0 0 0,1 1 0 0 0,0 0 0 0 0,0-1-1 0 0,-1 1 1 0 0,1 0 0 0 0,0 0 0 0 0,0 0 0 0 0,0-1 0 0 0,0 1 0 0 0,0 0 0 0 0,0 1 0 0 0,0-1 0 0 0,0 0 0 0 0,-1 1-1 0 0,2-1-58 0 0,-30 39 1697 0 0,-47 84-1 0 0,49-78-1198 0 0,-124 199 785 0 0,149-237-910 0 0,1-3-2613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00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53 176 0 0,'-5'-14'15667'0'0,"218"40"-9149"0"0,-142-23-5480 0 0,0-3 0 0 0,118-15 0 0 0,-182 14-1015 0 0,0 0 0 0 0,0 0 0 0 0,0-1 0 0 0,0 0 1 0 0,0 0-1 0 0,0 0 0 0 0,-1-1 0 0 0,1 0 0 0 0,-1-1 0 0 0,1 1 0 0 0,-1-1 0 0 0,0 0 0 0 0,-1-1 1 0 0,6-5-1 0 0,-8 5 98 0 0,-8 6 174 0 0,-7 5-7 0 0,12-5-330 0 0,-3 1 88 0 0,0 1 0 0 0,1-1 0 0 0,-1 1 1 0 0,1 0-1 0 0,0 0 0 0 0,0 0 0 0 0,0 0 1 0 0,1 1-1 0 0,-1-1 0 0 0,-1 6 0 0 0,-9 36 282 0 0,9-32-211 0 0,-5 21 192 0 0,1 0 0 0 0,1 1 0 0 0,2 0 0 0 0,2 0 1 0 0,1-1-1 0 0,6 60 0 0 0,1-49-67 0 0,2 1 0 0 0,2-1 0 0 0,1-1 0 0 0,3 0 0 0 0,27 60 0 0 0,8 1-460 0 0,-49-104 72 0 0,-44 4-796 0 0,-249 5 200 0 0,236-8 737 0 0,19-1 106 0 0,0 2 0 0 0,-42 8 0 0 0,80-11-88 0 0,0 0 0 0 0,-1 0 1 0 0,1 0-1 0 0,0 0 0 0 0,0 0 1 0 0,0 0-1 0 0,0 0 0 0 0,-1 0 0 0 0,1 0 1 0 0,0 0-1 0 0,0 0 0 0 0,0 0 1 0 0,0 0-1 0 0,-1 0 0 0 0,1 0 1 0 0,0 0-1 0 0,0 0 0 0 0,0 0 1 0 0,0 0-1 0 0,-1 0 0 0 0,1 0 0 0 0,0 0 1 0 0,0 0-1 0 0,0 0 0 0 0,0 0 1 0 0,0 0-1 0 0,-1 0 0 0 0,1 1 1 0 0,0-1-1 0 0,0 0 0 0 0,0 0 1 0 0,0 0-1 0 0,0 0 0 0 0,0 0 0 0 0,0 0 1 0 0,-1 1-1 0 0,1-1 0 0 0,0 0 1 0 0,0 0-1 0 0,0 0 0 0 0,0 0 1 0 0,0 1-1 0 0,0-1 0 0 0,0 0 1 0 0,0 0-1 0 0,0 0 0 0 0,0 0 0 0 0,0 1 1 0 0,0-1-1 0 0,0 0 0 0 0,0 0 1 0 0,0 0-1 0 0,0 0 0 0 0,0 1 1 0 0,12 4 243 0 0,24 0 54 0 0,49-5 231 0 0,330-12 886 0 0,-360 11-5648 0 0,-19 3-2643 0 0,-24-1 3443 0 0,4 0 323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38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14 548 0 0,'-1'-1'466'0'0,"0"0"0"0"0,0 0 0 0 0,0 0 0 0 0,0 0 0 0 0,0 0 0 0 0,-1 0 0 0 0,1 0 0 0 0,0 0 0 0 0,-1 0 0 0 0,1 1 0 0 0,0-1-1 0 0,-1 1 1 0 0,1-1 0 0 0,-1 1 0 0 0,1-1 0 0 0,-1 1 0 0 0,0 0 0 0 0,1 0 0 0 0,-1 0 0 0 0,1 0 0 0 0,-3 0 0 0 0,1 0-58 0 0,0 1 0 0 0,0 0 0 0 0,0 0 1 0 0,0 0-1 0 0,0 1 0 0 0,0-1 0 0 0,1 1 0 0 0,-1-1 0 0 0,0 1 1 0 0,-2 2-1 0 0,-4 4 392 0 0,0 1 1 0 0,1 0 0 0 0,0 0 0 0 0,-11 17-1 0 0,9-10-52 0 0,1 0-1 0 0,1 0 1 0 0,1 1-1 0 0,0 0 1 0 0,1 1-1 0 0,0-1 1 0 0,2 1-1 0 0,0 0 1 0 0,1 1-1 0 0,-1 30 1 0 0,4-40-462 0 0,1 1 0 0 0,0 0 0 0 0,0-1-1 0 0,1 1 1 0 0,0 0 0 0 0,0-1 0 0 0,1 0 0 0 0,1 0 0 0 0,6 14 0 0 0,-6-16-184 0 0,0-1 0 0 0,0 0 0 0 0,1 0 0 0 0,0-1 1 0 0,0 1-1 0 0,0-1 0 0 0,0 0 0 0 0,1 0 0 0 0,0-1 0 0 0,0 0 1 0 0,1 0-1 0 0,-1 0 0 0 0,13 5 0 0 0,-9-6-138 0 0,0 0 0 0 0,1-1 0 0 0,-1 0 0 0 0,1 0 0 0 0,0-1 0 0 0,-1 0-1 0 0,1-1 1 0 0,0-1 0 0 0,-1 1 0 0 0,1-2 0 0 0,18-4 0 0 0,-9 1-727 0 0,-1-1 0 0 0,1 0 0 0 0,-2-2 0 0 0,1 0 0 0 0,22-15-1 0 0,-11 3-2054 0 0,-12 4-5838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01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19 539 268 0 0,'-18'10'13382'0'0,"48"-30"-11850"0"0,-1-2 0 0 0,-1-1 0 0 0,-1-1 0 0 0,30-35 0 0 0,-44 42-1230 0 0,0 1 0 0 0,-1-2 0 0 0,-1 0 0 0 0,0 0 0 0 0,-1-1 0 0 0,-1 0 0 0 0,-1-1 0 0 0,10-38 0 0 0,-10 21 227 0 0,-3 0 0 0 0,0 0-1 0 0,-2-44 1 0 0,-3 76 973 0 0,0 8-553 0 0,-1 24-184 0 0,-1 41-77 0 0,-13 89 737 0 0,6-82-683 0 0,-9 38-150 0 0,11-78-1031 0 0,2 0-1 0 0,1 0 0 0 0,1 65 1 0 0,5-92 141 0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33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460 91 216 0 0,'-28'-43'2051'0'0,"-4"-4"13446"0"0,34 61-14539 0 0,0 1 1 0 0,0-1 0 0 0,1 0 0 0 0,1 0-1 0 0,1 0 1 0 0,9 21 0 0 0,-4-11-349 0 0,175 383 5641 0 0,-183-404-6547 0 0,0 0 1 0 0,0 0-1 0 0,0 0 1 0 0,0 0-1 0 0,0 0 1 0 0,4 3-1 0 0,-1-2-4291 0 0</inkml:trace>
  <inkml:trace contextRef="#ctx0" brushRef="#br0" timeOffset="1">335 465 528 0 0,'-200'-56'4321'0'0,"66"30"6150"0"0,294 50-214 0 0,234 31-6047 0 0,-330-47-3805 0 0,15 3-496 0 0,1-3 0 0 0,86-3 0 0 0,-154-6-599 0 0,-1 0 0 0 0,0-1-1 0 0,-1 0 1 0 0,16-5-1 0 0,-21 5-373 0 0,1 0 1 0 0,-1 0-1 0 0,0-1 0 0 0,0 1 0 0 0,0-1 0 0 0,0 0 0 0 0,0-1 0 0 0,0 1 1 0 0,7-9-1 0 0,-1 0-1652 0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33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1027 247 216 0 0,'-13'-19'547'0'0,"-1"0"0"0"0,-1 1 1 0 0,-1 1-1 0 0,0 1 0 0 0,-1 0 0 0 0,-1 1 1 0 0,0 1-1 0 0,-1 1 0 0 0,-1 0 0 0 0,0 2 1 0 0,-1 0-1 0 0,0 1 0 0 0,0 1 0 0 0,-1 1 1 0 0,-28-6-1 0 0,22 7 120 0 0,-1 1 1 0 0,1 2-1 0 0,-1 0 1 0 0,1 2-1 0 0,-1 2 1 0 0,0 0-1 0 0,0 2 1 0 0,1 1-1 0 0,-1 1 1 0 0,1 2-1 0 0,-54 17 1 0 0,62-14-279 0 0,0 0 0 0 0,0 1 0 0 0,1 1 0 0 0,0 1 0 0 0,1 0 0 0 0,1 1 0 0 0,0 2 1 0 0,0-1-1 0 0,2 2 0 0 0,0 0 0 0 0,0 1 0 0 0,2 0 0 0 0,-13 21 0 0 0,18-23-149 0 0,0 0 1 0 0,0 1-1 0 0,2-1 0 0 0,0 1 0 0 0,0 0 0 0 0,2 1 0 0 0,0 0 0 0 0,1-1 0 0 0,0 1 0 0 0,2 0 0 0 0,0 0 0 0 0,1 0 1 0 0,0 0-1 0 0,2 0 0 0 0,0 0 0 0 0,1 0 0 0 0,0 0 0 0 0,6 16 0 0 0,4 1-16 0 0,2-1 0 0 0,1 0 1 0 0,1-1-1 0 0,2-1 0 0 0,1 0 0 0 0,1-2 0 0 0,2 0 0 0 0,0-2 1 0 0,2 0-1 0 0,1-2 0 0 0,2-1 0 0 0,0-1 0 0 0,49 31 0 0 0,-13-17 105 0 0,2-2 0 0 0,2-4-1 0 0,1-2 1 0 0,1-3-1 0 0,1-4 1 0 0,1-2 0 0 0,99 13-1 0 0,-111-25-324 0 0,0-3 0 0 0,81-3-1 0 0,-115-3-3 0 0,-1-2 0 0 0,1 0-1 0 0,-1-2 1 0 0,0 0 0 0 0,0-2 0 0 0,0-1-1 0 0,-1-1 1 0 0,24-12 0 0 0,-37 14-20 0 0,0 0 0 0 0,0 0 0 0 0,-1-1-1 0 0,0-1 1 0 0,0 0 0 0 0,-1 0 0 0 0,0 0 0 0 0,-1-1 0 0 0,0-1 0 0 0,-1 0 0 0 0,0 0-1 0 0,0 0 1 0 0,-1-1 0 0 0,-1 1 0 0 0,7-22 0 0 0,-7 16-15 0 0,0 0 0 0 0,-2 0 0 0 0,0-1 1 0 0,-2 1-1 0 0,1-1 0 0 0,-2 1 0 0 0,0-1 0 0 0,-2 1 0 0 0,0-1 1 0 0,0 1-1 0 0,-9-29 0 0 0,-3 8-42 0 0,-2 1-1 0 0,-1 1 1 0 0,-2 0 0 0 0,-1 2 0 0 0,-2 0-1 0 0,-1 1 1 0 0,-2 2 0 0 0,-31-32 0 0 0,28 36-30 0 0,-2 1 0 0 0,0 2 0 0 0,-2 1 0 0 0,0 1 1 0 0,-2 2-1 0 0,-58-27 0 0 0,20 18-126 0 0,-1 3 0 0 0,-97-20 0 0 0,70 25-524 0 0,-1 4-1 0 0,-179-5 0 0 0,251 22 142 0 0,-1 1-1 0 0,1 1 1 0 0,0 2 0 0 0,-39 10 0 0 0,45-8-1308 0 0,0 2-1 0 0,0 0 1 0 0,-21 12 0 0 0,18-5-961 0 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54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33 147 16 0 0,'-27'-46'2285'0'0,"21"34"4924"0"0,108 338-2794 0 0,-99-316-4369 0 0,17 52 343 0 0,5 19 787 0 0,56 119 0 0 0,-58-153-878 0 0,83 156 1383 0 0,-93-181-1275 0 0,2 0 1 0 0,1 0-1 0 0,0-2 0 0 0,1 0 0 0 0,2-1 0 0 0,35 29 1 0 0,-51-46-299 0 0,0 0 1 0 0,0 1 0 0 0,0-2-1 0 0,0 1 1 0 0,1 0-1 0 0,-1-1 1 0 0,1 1 0 0 0,-1-1-1 0 0,1 0 1 0 0,-1 0 0 0 0,1-1-1 0 0,0 1 1 0 0,-1-1-1 0 0,1 1 1 0 0,0-1 0 0 0,-1 0-1 0 0,1-1 1 0 0,0 1 0 0 0,-1-1-1 0 0,8-1 1 0 0,-6 0 16 0 0,0-1 0 0 0,0 0 0 0 0,0 0 0 0 0,0 0 0 0 0,-1 0 0 0 0,1-1 0 0 0,-1 1 1 0 0,0-1-1 0 0,0-1 0 0 0,0 1 0 0 0,0 0 0 0 0,-1-1 0 0 0,4-6 0 0 0,3-6 81 0 0,-1 0-1 0 0,0-1 1 0 0,-1 0-1 0 0,-1-1 1 0 0,-1 0-1 0 0,5-26 1 0 0,12-131 689 0 0,-19 139-751 0 0,18-253 646 0 0,-19 198-271 0 0,-11-122 0 0 0,-10 80 179 0 0,17 128-973 0 0,0 0 0 0 0,0-1 0 0 0,1 1 0 0 0,0 0 0 0 0,0-1 1 0 0,2-7-1 0 0,-2 13-561 0 0,3 5-1025 0 0,35 58-7009 0 0,-28-41 5943 0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54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0 568 0 0,'-7'15'2624'0'0,"0"0"-1"0"0,0 0 1 0 0,-5 23-1 0 0,6-13-271 0 0,-5 42-1 0 0,7-17-283 0 0,4 83-1 0 0,2-104-1526 0 0,2-1-1 0 0,0 1 1 0 0,2-1-1 0 0,1 0 1 0 0,1-1-1 0 0,1 1 1 0 0,23 45-1 0 0,-29-68-509 0 0,0 0 0 0 0,0 0 0 0 0,0 0 0 0 0,0 0 0 0 0,1-1 0 0 0,-1 0 0 0 0,1 1 0 0 0,1-1 0 0 0,-1-1 0 0 0,0 1 0 0 0,1-1 0 0 0,0 1 0 0 0,0-1 0 0 0,0-1 0 0 0,0 1 0 0 0,0-1 0 0 0,0 0 0 0 0,1 0 0 0 0,6 1 0 0 0,-5-2-399 0 0,-1 0 0 0 0,1-1 1 0 0,0 0-1 0 0,-1 0 0 0 0,1 0 0 0 0,0-1 1 0 0,-1 0-1 0 0,1-1 0 0 0,-1 1 0 0 0,11-5 1 0 0,-9 3-1139 0 0,1-1 0 0 0,-1 0 0 0 0,12-7 0 0 0,2-4-1028 0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55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249 258 228 0 0,'-39'-15'3513'0'0,"9"3"2189"0"0,31 12-5613 0 0,-1 0 0 0 0,0 0 0 0 0,0 0 0 0 0,0 0 0 0 0,0 0 0 0 0,1 0 0 0 0,-1 0 0 0 0,0 0 0 0 0,0 0 0 0 0,0 0 0 0 0,1 0 0 0 0,-1 0 0 0 0,0 0 0 0 0,0 0 0 0 0,0 0 0 0 0,0 0 0 0 0,1-1 0 0 0,-1 1 0 0 0,0 0 0 0 0,0 0 0 0 0,0 0 0 0 0,0 0 0 0 0,0 0 0 0 0,0 0 0 0 0,1-1 0 0 0,-1 1 0 0 0,0 0 0 0 0,0 0 0 0 0,0 0 0 0 0,0-1 0 0 0,0 1 0 0 0,0 0 0 0 0,0 0 0 0 0,0 0 0 0 0,0 0 0 0 0,0-1 0 0 0,0 1 0 0 0,0 0 0 0 0,0 0 0 0 0,0 0 0 0 0,0-1 0 0 0,0 1 0 0 0,0 0 0 0 0,0 0 0 0 0,0 0 0 0 0,0 0 0 0 0,0-1 0 0 0,0 1 0 0 0,0 0 1 0 0,0 0-1 0 0,-1 0 0 0 0,1 0 0 0 0,0-1 0 0 0,0 1 0 0 0,0 0 0 0 0,0 0 0 0 0,0 0 0 0 0,0 0 0 0 0,-1 0 0 0 0,1-1 0 0 0,0 1 0 0 0,0 0 0 0 0,0 0 0 0 0,0 0 0 0 0,-1 0 0 0 0,1 0 0 0 0,0 0 0 0 0,0 0 0 0 0,13-6 1622 0 0,25-7 363 0 0,-13 5-1008 0 0,25-12 0 0 0,-42 16-875 0 0,-1 0 1 0 0,1-1-1 0 0,-1 1 0 0 0,0-1 0 0 0,-1-1 1 0 0,1 1-1 0 0,7-9 0 0 0,-13 12-146 0 0,0 1 1 0 0,1-1-1 0 0,-1 1 0 0 0,0-1 1 0 0,0 0-1 0 0,0 0 0 0 0,0 0 1 0 0,0 1-1 0 0,-1-1 0 0 0,1 0 1 0 0,0 0-1 0 0,-1 0 0 0 0,0 0 1 0 0,1 0-1 0 0,-1 0 0 0 0,0 0 0 0 0,0 0 1 0 0,0 0-1 0 0,0-1 0 0 0,-1-1 1 0 0,0 1-3 0 0,0 0 0 0 0,0 0 0 0 0,0 0 0 0 0,-1 0 1 0 0,1 0-1 0 0,-1 0 0 0 0,0 0 0 0 0,0 1 0 0 0,0-1 0 0 0,0 1 1 0 0,-4-4-1 0 0,0 0 22 0 0,0 1 0 0 0,-1 0 0 0 0,0 1 0 0 0,0 0 0 0 0,0 0 0 0 0,0 0 0 0 0,0 1 0 0 0,-1 0 0 0 0,-13-3 0 0 0,7 3 30 0 0,0 2 1 0 0,-1 0 0 0 0,1 0 0 0 0,-1 1 0 0 0,1 1 0 0 0,-1 1-1 0 0,1 0 1 0 0,-1 0 0 0 0,1 2 0 0 0,0 0 0 0 0,0 0-1 0 0,1 1 1 0 0,0 1 0 0 0,-1 1 0 0 0,2-1 0 0 0,-19 14-1 0 0,29-19-123 0 0,0 1 0 0 0,1-1 0 0 0,-1 1 0 0 0,0 0 0 0 0,1 0 0 0 0,-1-1 0 0 0,1 1 0 0 0,0 0-1 0 0,-1 0 1 0 0,1 1 0 0 0,0-1 0 0 0,0 0 0 0 0,1 0 0 0 0,-1 0 0 0 0,0 1 0 0 0,1-1-1 0 0,-1 0 1 0 0,1 1 0 0 0,0-1 0 0 0,0 0 0 0 0,0 1 0 0 0,0-1 0 0 0,0 0 0 0 0,0 1-1 0 0,0-1 1 0 0,1 0 0 0 0,0 1 0 0 0,-1-1 0 0 0,1 0 0 0 0,0 0 0 0 0,0 1 0 0 0,0-1 0 0 0,0 0-1 0 0,0 0 1 0 0,1 0 0 0 0,1 2 0 0 0,4 5-355 0 0,0 0 0 0 0,1-1-1 0 0,0 0 1 0 0,1 0 0 0 0,17 12 0 0 0,-7-7-1181 0 0,1-1-1 0 0,0-1 1 0 0,0-1 0 0 0,31 11-1 0 0,2-4-1113 0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55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1 128 0 0,'-29'8'9780'0'0,"27"-6"-7715"0"0,2-2-1859 0 0,0 0 1 0 0,-1 0-1 0 0,1 1 1 0 0,0-1-1 0 0,0 0 1 0 0,0 0-1 0 0,0 1 1 0 0,0-1-1 0 0,0 0 1 0 0,0 1-1 0 0,0-1 1 0 0,-1 0 0 0 0,1 1-1 0 0,0-1 1 0 0,0 0-1 0 0,0 0 1 0 0,0 1-1 0 0,1-1 1 0 0,-1 0-1 0 0,0 1 1 0 0,0-1-1 0 0,0 0 1 0 0,0 1-1 0 0,0-1 1 0 0,0 0-1 0 0,0 0 1 0 0,0 1-1 0 0,1-1 1 0 0,-1 0-1 0 0,0 0 1 0 0,0 1-1 0 0,1-1 1 0 0,3 6 2631 0 0,-2-3-3344 0 0,2 0 863 0 0,1-1 0 0 0,-1 1 0 0 0,1-1 1 0 0,0 0-1 0 0,0 0 0 0 0,0-1 0 0 0,0 0 0 0 0,0 0 0 0 0,0 0 0 0 0,0 0 1 0 0,0-1-1 0 0,8 0 0 0 0,0 1 106 0 0,0 1-145 0 0,206 17 3283 0 0,-164-17-2455 0 0,109-10 0 0 0,-144 5-1087 0 0,22-2-1298 0 0,-18 7-2747 0 0,-18 4-586 0 0,-5 4-3362 0 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39:55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0 48 0 0,'-67'41'3467'0'0,"58"-35"-1947"0"0,1 1 1 0 0,0 0-1 0 0,0 0 1 0 0,1 0-1 0 0,-11 14 1 0 0,18-21-1304 0 0,-1 1 1 0 0,1 0-1 0 0,0-1 1 0 0,-1 1 0 0 0,1 0-1 0 0,-1 0 1 0 0,1-1-1 0 0,0 1 1 0 0,0 0-1 0 0,0 0 1 0 0,-1-1-1 0 0,1 1 1 0 0,0 0 0 0 0,0 0-1 0 0,0 0 1 0 0,0-1-1 0 0,0 1 1 0 0,0 0-1 0 0,0 0 1 0 0,1 0-1 0 0,-1-1 1 0 0,0 1-1 0 0,0 0 1 0 0,0 0 0 0 0,1-1-1 0 0,0 2 1 0 0,0 0 33 0 0,0-1 1 0 0,0 1 0 0 0,1-1-1 0 0,-1 1 1 0 0,1-1 0 0 0,-1 0-1 0 0,1 1 1 0 0,0-1 0 0 0,0 0-1 0 0,1 1 1 0 0,7 2 353 0 0,-1 0 0 0 0,1-1 1 0 0,10 3-1 0 0,-18-6-454 0 0,83 20 2229 0 0,107 10 0 0 0,90-9 1775 0 0,-275-20-4253 0 0,0-1-1 0 0,0 0 1 0 0,0-1 0 0 0,0 1-1 0 0,0-1 1 0 0,0-1-1 0 0,-1 1 1 0 0,1-1 0 0 0,0 0-1 0 0,9-5 1 0 0,-7-7-11408 0 0,-9 13 11452 0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01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58 198 316 0 0,'1'29'2692'0'0,"8"44"0"0"0,0 3-193 0 0,7 204 3563 0 0,-15-201-2190 0 0,-15 125 0 0 0,10-185-2910 0 0,4-18-872 0 0,0 0-1 0 0,0-1 1 0 0,-1 1-1 0 0,1 0 1 0 0,0-1-1 0 0,0 1 1 0 0,-1-1-1 0 0,1 1 1 0 0,0-1-1 0 0,-1 1 1 0 0,1 0-1 0 0,0-1 1 0 0,-1 1-1 0 0,1-1 1 0 0,-1 0-1 0 0,1 1 1 0 0,-1-1-1 0 0,1 1 1 0 0,-1-1-1 0 0,1 0 1 0 0,-1 1-1 0 0,1-1 1 0 0,-1 0-1 0 0,-1 1 1 0 0,1-2-2 0 0,-1-1 0 0 0,0 1 0 0 0,1 0-1 0 0,0-1 1 0 0,-1 1 0 0 0,1-1 0 0 0,0 0 0 0 0,0 1 0 0 0,0-1 0 0 0,0 0-1 0 0,0 0 1 0 0,0 0 0 0 0,0-2 0 0 0,-11-36 547 0 0,3 1 0 0 0,-9-77 1 0 0,10-83 102 0 0,8 153-592 0 0,3 0 0 0 0,1 1 0 0 0,16-69 0 0 0,-13 89-104 0 0,0-1-1 0 0,2 1 0 0 0,1 1 0 0 0,1 0 1 0 0,1 0-1 0 0,1 1 0 0 0,22-31 0 0 0,-28 46-30 0 0,-1 1 0 0 0,1-1 0 0 0,1 1 0 0 0,-1 1 0 0 0,1-1 0 0 0,0 2 0 0 0,1-1 0 0 0,9-5 0 0 0,-15 10-13 0 0,-1 0 1 0 0,1-1 0 0 0,-1 1 0 0 0,1 0 0 0 0,-1 0-1 0 0,1 0 1 0 0,0 1 0 0 0,0-1 0 0 0,-1 1-1 0 0,1-1 1 0 0,0 1 0 0 0,0 0 0 0 0,0 0-1 0 0,-1 0 1 0 0,1 0 0 0 0,0 1 0 0 0,0-1-1 0 0,0 1 1 0 0,-1 0 0 0 0,1 0 0 0 0,0 0-1 0 0,-1 0 1 0 0,1 0 0 0 0,-1 0 0 0 0,1 1-1 0 0,-1-1 1 0 0,0 1 0 0 0,0 0 0 0 0,1 0-1 0 0,-1 0 1 0 0,0 0 0 0 0,3 4 0 0 0,-1 2 0 0 0,1 0-1 0 0,-2 0 1 0 0,1 0 0 0 0,-1 1 0 0 0,0-1 0 0 0,-1 1 0 0 0,0 0 0 0 0,0 0-1 0 0,-1 0 1 0 0,0 0 0 0 0,0 0 0 0 0,-1 0 0 0 0,-1 0 0 0 0,-1 15 0 0 0,-3 4 3 0 0,0 0 0 0 0,-2 0 0 0 0,-14 36 1 0 0,13-42 2 0 0,-1-1 0 0 0,-2 0 1 0 0,0-1-1 0 0,-1 0 0 0 0,-1 0 1 0 0,-1-1-1 0 0,-1-1 0 0 0,0-1 1 0 0,-1 0-1 0 0,-1-1 0 0 0,-26 19 1 0 0,33-27 1 0 0,4-5-2 0 0,1 1 0 0 0,0 0 1 0 0,-1 1-1 0 0,2-1 0 0 0,-1 1 0 0 0,-4 6 1 0 0,8-10-23 0 0,11 10-32 0 0,-4-7 41 0 0,1-1 1 0 0,0 1-1 0 0,0-1 1 0 0,0 0-1 0 0,1-1 1 0 0,7 2 0 0 0,13 5-10 0 0,32 13 25 0 0,0 3 0 0 0,-1 2 0 0 0,-2 3 1 0 0,79 53-1 0 0,-134-81 2 0 0,19 13 55 0 0,25 24-1 0 0,-41-34 15 0 0,0-1 0 0 0,-1 1 0 0 0,0 0-1 0 0,0 0 1 0 0,0 0 0 0 0,-1 1 0 0 0,0-1 0 0 0,0 1-1 0 0,0 0 1 0 0,3 12 0 0 0,-6-17-36 0 0,0 0 1 0 0,1 0-1 0 0,-1 0 1 0 0,0 0-1 0 0,0 0 0 0 0,0 0 1 0 0,0 0-1 0 0,0 0 1 0 0,0 0-1 0 0,-1 0 1 0 0,1 0-1 0 0,0 0 0 0 0,0 0 1 0 0,-1-1-1 0 0,1 1 1 0 0,-1 0-1 0 0,1 0 1 0 0,-1 0-1 0 0,1 0 0 0 0,-1 0 1 0 0,1-1-1 0 0,-1 1 1 0 0,0 0-1 0 0,1 0 1 0 0,-1-1-1 0 0,0 1 0 0 0,0-1 1 0 0,0 2-1 0 0,-1-2-27 0 0,20-23-16969 0 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02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150 511 904 0 0,'-22'1'8771'0'0,"16"-3"-7816"0"0,0 0 0 0 0,0-1 0 0 0,0 0 0 0 0,0 0 0 0 0,0-1 0 0 0,1 1 0 0 0,-1-1 0 0 0,1 0 0 0 0,0-1 0 0 0,0 1 0 0 0,-6-9 0 0 0,5 5-427 0 0,1 0-1 0 0,-1-1 0 0 0,1 0 0 0 0,1 0 0 0 0,-1 0 0 0 0,2 0 0 0 0,-4-12 0 0 0,3 7-278 0 0,1-1-1 0 0,0 1 1 0 0,2-1 0 0 0,-1 0-1 0 0,2 0 1 0 0,0 0-1 0 0,1 0 1 0 0,0 1-1 0 0,1-1 1 0 0,6-21 0 0 0,-4 23-97 0 0,1 0 0 0 0,1 0 0 0 0,0 1 1 0 0,1 0-1 0 0,0 0 0 0 0,0 1 0 0 0,1 0 1 0 0,1 0-1 0 0,11-11 0 0 0,-13 16-92 0 0,-1-1-1 0 0,1 1 0 0 0,1 0 0 0 0,-1 1 1 0 0,1 0-1 0 0,0 0 0 0 0,0 1 0 0 0,1 0 1 0 0,-1 0-1 0 0,1 1 0 0 0,0 0 0 0 0,0 0 1 0 0,0 1-1 0 0,13-1 0 0 0,-18 2-42 0 0,-1 1-1 0 0,1 0 1 0 0,0 0-1 0 0,0 0 1 0 0,-1 1-1 0 0,1-1 1 0 0,0 1-1 0 0,-1 0 1 0 0,1 0-1 0 0,0 0 0 0 0,-1 1 1 0 0,0-1-1 0 0,1 1 1 0 0,-1 0-1 0 0,0 0 1 0 0,0 0-1 0 0,0 0 1 0 0,0 1-1 0 0,0-1 1 0 0,0 1-1 0 0,-1-1 1 0 0,1 1-1 0 0,-1 0 1 0 0,0 0-1 0 0,4 6 1 0 0,-4-4-15 0 0,-1-1 0 0 0,1 0 0 0 0,-1 1 0 0 0,0-1 0 0 0,0 1 0 0 0,0 0 0 0 0,-1-1 1 0 0,1 1-1 0 0,-1-1 0 0 0,-1 1 0 0 0,1 0 0 0 0,0-1 0 0 0,-1 1 0 0 0,0 0 0 0 0,0-1 0 0 0,0 0 0 0 0,-1 1 1 0 0,0-1-1 0 0,0 0 0 0 0,-3 6 0 0 0,-1 0-46 0 0,-1 0-1 0 0,0 0 1 0 0,0-1 0 0 0,-1 0 0 0 0,-1 0 0 0 0,1-1 0 0 0,-1 0-1 0 0,-1 0 1 0 0,0-1 0 0 0,0-1 0 0 0,0 1 0 0 0,-1-2-1 0 0,1 1 1 0 0,-22 6 0 0 0,27-9-272 0 0,12-1 163 0 0,25-3 122 0 0,4 1-14 0 0,35 5 6 0 0,77 17 0 0 0,-115-15 87 0 0,-1 1 0 0 0,0 2 0 0 0,-1 1 0 0 0,49 25 0 0 0,-73-32-11 0 0,-1-1 1 0 0,1 2-1 0 0,-1-1 1 0 0,0 1-1 0 0,0 0 0 0 0,-1 0 1 0 0,0 0-1 0 0,7 9 1 0 0,-11-12-17 0 0,1 0 1 0 0,-1 0 0 0 0,0 0-1 0 0,0 1 1 0 0,1-1 0 0 0,-1 0-1 0 0,-1 0 1 0 0,1 1 0 0 0,0-1-1 0 0,-1 1 1 0 0,1-1 0 0 0,-1 0-1 0 0,0 1 1 0 0,0-1 0 0 0,0 1-1 0 0,0-1 1 0 0,0 1 0 0 0,0-1-1 0 0,-1 1 1 0 0,1-1 0 0 0,-1 0-1 0 0,1 1 1 0 0,-1-1 0 0 0,0 0-1 0 0,0 1 1 0 0,0-1 0 0 0,-1 0-1 0 0,1 0 1 0 0,-2 3-1 0 0,-7 6 35 0 0,-1 0 0 0 0,0-1 0 0 0,0-1 0 0 0,-1 1-1 0 0,0-2 1 0 0,0 0 0 0 0,-1 0 0 0 0,-1-1-1 0 0,1-1 1 0 0,-1 0 0 0 0,0 0 0 0 0,-23 4 0 0 0,-9 1 87 0 0,0-2 1 0 0,-77 4 0 0 0,90-10-108 0 0,1-2 0 0 0,-1-1-1 0 0,1-2 1 0 0,0-1 0 0 0,-48-10-1 0 0,76 12-174 0 0,-1 0 0 0 0,1-1 0 0 0,-1 1 0 0 0,1-1 0 0 0,0 0 0 0 0,0 0 0 0 0,0 0 0 0 0,0-1 0 0 0,0 0 0 0 0,0 1 0 0 0,1-1 0 0 0,0 0 0 0 0,-5-6 0 0 0,8 9 48 0 0,-1-1-1 0 0,1 0 1 0 0,0 1-1 0 0,0-1 1 0 0,0 1 0 0 0,0-1-1 0 0,-1 0 1 0 0,1 1-1 0 0,0-1 1 0 0,0 0-1 0 0,0 1 1 0 0,1-1-1 0 0,-1 1 1 0 0,0-1 0 0 0,0 0-1 0 0,0 1 1 0 0,0-1-1 0 0,1 1 1 0 0,-1-1-1 0 0,0 0 1 0 0,0 1 0 0 0,1-1-1 0 0,-1 1 1 0 0,1-1-1 0 0,-1 1 1 0 0,0-1-1 0 0,1 1 1 0 0,0-1 0 0 0,15-9-2774 0 0,20-4-4332 0 0,-11 4 4175 0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02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41 120 0 0,'0'-41'19408'0'0,"12"312"-11627"0"0,-5-205-7008 0 0,2 44-1560 0 0,-9-105 11 0 0,1-1 0 0 0,0 0 0 0 0,1 0 1 0 0,-1 0-1 0 0,1-1 0 0 0,0 1 0 0 0,2 4 1 0 0,3-3-4574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02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5 220 6177 0 0,'-1'-3'735'0'0,"0"0"0"0"0,0 0 1 0 0,0 0-1 0 0,1 0 1 0 0,0 0-1 0 0,0 0 1 0 0,-1 0-1 0 0,2 0 1 0 0,-1 0-1 0 0,0 0 1 0 0,1 0-1 0 0,-1 0 1 0 0,3-5-1 0 0,-1 3-120 0 0,0 0-1 0 0,0 0 1 0 0,1 0-1 0 0,0 0 1 0 0,0 1-1 0 0,7-9 1 0 0,2 1 15 0 0,0 1-1 0 0,1 0 1 0 0,26-17-1 0 0,-23 18-206 0 0,1 1-1 0 0,0 0 1 0 0,0 1-1 0 0,1 1 1 0 0,34-9-1 0 0,-40 13-201 0 0,0 1-1 0 0,1 0 0 0 0,-1 0 0 0 0,0 2 0 0 0,1-1 1 0 0,-1 2-1 0 0,0-1 0 0 0,1 2 0 0 0,-1 0 0 0 0,12 3 1 0 0,-20-4-169 0 0,0 1 1 0 0,0-1 0 0 0,0 1 0 0 0,-1-1 0 0 0,1 1 0 0 0,0 0 0 0 0,-1 1 0 0 0,0-1-1 0 0,1 1 1 0 0,-1-1 0 0 0,0 1 0 0 0,0 0 0 0 0,-1 0 0 0 0,1 0 0 0 0,0 1-1 0 0,-1-1 1 0 0,0 1 0 0 0,0-1 0 0 0,0 1 0 0 0,0 0 0 0 0,-1 0 0 0 0,1-1 0 0 0,-1 1-1 0 0,0 0 1 0 0,0 0 0 0 0,-1 1 0 0 0,1-1 0 0 0,-1 0 0 0 0,0 0 0 0 0,0 0-1 0 0,0 0 1 0 0,-1 5 0 0 0,-2 8 44 0 0,0 0 0 0 0,-1-1-1 0 0,0 1 1 0 0,-2-1 0 0 0,0-1-1 0 0,-12 24 1 0 0,1-8 32 0 0,-1-2-1 0 0,-33 43 1 0 0,-51 48 147 0 0,-8 10 8 0 0,102-121-235 0 0,-16 25 49 0 0,23-32-63 0 0,0 0 0 0 0,-1 0 0 0 0,1 0 0 0 0,0 1 0 0 0,1-1 0 0 0,-1 0 0 0 0,0 0 0 0 0,1 1 0 0 0,-1-1 0 0 0,1 1 0 0 0,0-1 0 0 0,-1 0 1 0 0,1 4-1 0 0,1-5-23 0 0,-1 0 0 0 0,1 0 0 0 0,0 0 0 0 0,-1-1 0 0 0,1 1 0 0 0,0 0 0 0 0,-1 0 0 0 0,1 0 0 0 0,0-1 0 0 0,0 1 0 0 0,0 0 0 0 0,-1-1 0 0 0,1 1 0 0 0,0-1 0 0 0,0 1 0 0 0,0-1 0 0 0,0 0 0 0 0,0 1 0 0 0,0-1 0 0 0,0 0 0 0 0,2 1 0 0 0,25 3 228 0 0,-26-3-233 0 0,32 0-7 0 0,-1 0 0 0 0,1-3 0 0 0,44-6 0 0 0,-13 0 0 0 0,-44 7-529 0 0,0-2 0 0 0,-1 0 0 0 0,1-1 0 0 0,-1-1 0 0 0,29-11 0 0 0,-30 4-10592 0 0,-13 6 7954 0 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03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82 852 0 0,'-22'-2'-150'0'0,"-20"1"20845"0"0,65 0-17820 0 0,219-27 2955 0 0,-146 15-4334 0 0,-78 10-1722 0 0,0-1 1 0 0,28-11-1 0 0,-25 9-4157 0 0,0-1-4363 0 0,-12 5 5695 0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03.4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546 65 632 0 0,'-6'-6'454'0'0,"0"0"0"0"0,0 0 0 0 0,-1 1 0 0 0,0 0 0 0 0,0 0 0 0 0,0 0-1 0 0,0 1 1 0 0,-1 1 0 0 0,0-1 0 0 0,0 1 0 0 0,0 0 0 0 0,0 1 0 0 0,0 0 0 0 0,-1 0 0 0 0,1 1 0 0 0,-1 0 0 0 0,1 0-1 0 0,-1 1 1 0 0,1 0 0 0 0,-1 0 0 0 0,1 1 0 0 0,-1 1 0 0 0,1-1 0 0 0,0 1 0 0 0,-1 1 0 0 0,1-1 0 0 0,0 1-1 0 0,1 1 1 0 0,-9 4 0 0 0,-8 6 245 0 0,0 1 0 0 0,1 2 0 0 0,1 0 0 0 0,1 1 0 0 0,1 1 0 0 0,0 1 0 0 0,1 1 0 0 0,-20 30 0 0 0,27-35-254 0 0,1 1-1 0 0,1 1 1 0 0,1-1-1 0 0,0 1 1 0 0,1 1-1 0 0,1 0 1 0 0,1 0-1 0 0,1 0 1 0 0,0 1-1 0 0,1 0 0 0 0,2 0 1 0 0,-1 28-1 0 0,4-35-238 0 0,0-1-1 0 0,1 1 0 0 0,1-1 1 0 0,0 1-1 0 0,1-1 0 0 0,0 0 0 0 0,1 0 1 0 0,0 0-1 0 0,1-1 0 0 0,0 0 1 0 0,1 0-1 0 0,0 0 0 0 0,1-1 0 0 0,13 15 1 0 0,-9-13-179 0 0,0-1 1 0 0,1 0 0 0 0,0 0 0 0 0,1-1 0 0 0,0-1-1 0 0,0 0 1 0 0,1-1 0 0 0,0-1 0 0 0,1 0 0 0 0,25 8-1 0 0,-22-11-1417 0 0,39 6 1 0 0,-44-9-746 0 0,1-1 1 0 0,0 0 0 0 0,18-3 0 0 0,-5-1-1020 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04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224 456 7197 0 0,'-3'-4'3500'0'0,"2"4"-3150"0"0,1-1 0 0 0,0 1 0 0 0,-1 0 0 0 0,1 0 0 0 0,-1-1 0 0 0,1 1 0 0 0,-1 0 0 0 0,1 0 0 0 0,-1 0 0 0 0,1 0 0 0 0,-1 0 0 0 0,1 0 0 0 0,-1 0 0 0 0,1 0 0 0 0,-1 0 0 0 0,1 0 0 0 0,-1 0 0 0 0,0 0 0 0 0,0 0-119 0 0,1 1 0 0 0,-1 0 1 0 0,1-1-1 0 0,-1 1 1 0 0,1-1-1 0 0,-1 1 0 0 0,1 0 1 0 0,0-1-1 0 0,-1 1 0 0 0,1 0 1 0 0,0 0-1 0 0,0-1 1 0 0,-1 1-1 0 0,1 0 0 0 0,0 0 1 0 0,0 0-1 0 0,-1 34 1406 0 0,22 199 2745 0 0,-1-10-2125 0 0,-13-102-651 0 0,-16 203-1 0 0,-12-193-1605 0 0,19-122 0 0 0,-9 22-15 0 0,11-31-143 0 0,-1-6-2587 0 0,-8-36-1525 0 0,-4-60 1 0 0,2 14-95 0 0,2 23 1430 0 0,-12-64 97 0 0,-31-111 707 0 0,-4 1 3679 0 0,45 190-602 0 0,2-1 1 0 0,1 0-1 0 0,3-1 0 0 0,2 1 0 0 0,3-1 0 0 0,1 0 0 0 0,9-57 1 0 0,-8 95-596 0 0,1 0 1 0 0,0-1-1 0 0,1 1 1 0 0,0 0-1 0 0,1 1 1 0 0,0-1-1 0 0,1 1 1 0 0,0 0-1 0 0,1 0 1 0 0,0 1-1 0 0,1 0 1 0 0,0 0-1 0 0,15-14 1 0 0,-17 19-185 0 0,1-1 0 0 0,0 1 0 0 0,0 1-1 0 0,1-1 1 0 0,-1 1 0 0 0,1 0 0 0 0,0 1 0 0 0,0 0 0 0 0,1 0 0 0 0,-1 1 0 0 0,0 0 0 0 0,1 0-1 0 0,-1 1 1 0 0,1 0 0 0 0,0 1 0 0 0,-1 0 0 0 0,1 0 0 0 0,0 1 0 0 0,-1 0 0 0 0,13 3-1 0 0,-9-1-50 0 0,-1 1-1 0 0,1 0 1 0 0,-1 1-1 0 0,0 0 0 0 0,0 1 1 0 0,-1 0-1 0 0,0 0 1 0 0,0 1-1 0 0,0 1 0 0 0,-1 0 1 0 0,0 0-1 0 0,0 0 1 0 0,-1 1-1 0 0,0 1 0 0 0,-1-1 1 0 0,12 21-1 0 0,-18-27-120 0 0,1 0 1 0 0,-1 0-1 0 0,0-1 0 0 0,0 1 0 0 0,0 0 0 0 0,0 0 0 0 0,0 0 0 0 0,-1 0 0 0 0,1 1 1 0 0,-1-1-1 0 0,0 0 0 0 0,0 0 0 0 0,0 0 0 0 0,-1 0 0 0 0,1 0 0 0 0,-1 0 1 0 0,1 0-1 0 0,-1 0 0 0 0,0 0 0 0 0,0 0 0 0 0,0 0 0 0 0,-1 0 0 0 0,1-1 0 0 0,-1 1 1 0 0,1 0-1 0 0,-3 2 0 0 0,-4 3-98 0 0,0-1 1 0 0,0 0 0 0 0,-1 0-1 0 0,0 0 1 0 0,-18 9 0 0 0,16-9-137 0 0,0 0 0 0 0,-15 12-1 0 0,26-18 229 0 0,-1-1 0 0 0,1 1 0 0 0,-1 0 0 0 0,1-1 0 0 0,0 1 0 0 0,-1 0 0 0 0,1 0-1 0 0,0-1 1 0 0,0 1 0 0 0,0 0 0 0 0,0 0 0 0 0,-1-1 0 0 0,1 1 0 0 0,0 0 0 0 0,0 0-1 0 0,0-1 1 0 0,1 1 0 0 0,-1 0 0 0 0,0 0 0 0 0,0-1 0 0 0,0 1 0 0 0,0 0 0 0 0,1 0-1 0 0,-1-1 1 0 0,0 1 0 0 0,1 0 0 0 0,-1-1 0 0 0,1 1 0 0 0,0 0 0 0 0,13 18-63 0 0,11 0 119 0 0,0 0-1 0 0,2-2 1 0 0,0 0-1 0 0,29 12 1 0 0,-12-6 42 0 0,-19-10-26 0 0,9 5 81 0 0,35 24 0 0 0,-61-37-83 0 0,-1 1-1 0 0,1 0 0 0 0,-1 0 0 0 0,-1 1 1 0 0,1-1-1 0 0,-1 1 0 0 0,0 1 0 0 0,-1-1 0 0 0,1 1 1 0 0,4 10-1 0 0,-9-16-32 0 0,-1 0 0 0 0,1 0 0 0 0,0 0 0 0 0,-1 0 0 0 0,1 0-1 0 0,-1 0 1 0 0,0 0 0 0 0,0 0 0 0 0,0 1 0 0 0,0-1 0 0 0,0 0 0 0 0,0 0 0 0 0,0 0 0 0 0,-1 0 0 0 0,1 0 0 0 0,-1 0 0 0 0,0 0 0 0 0,-1 3 0 0 0,0-2 11 0 0,0 1 1 0 0,0-1 0 0 0,0 0 0 0 0,-1 0 0 0 0,0 0-1 0 0,1 0 1 0 0,-1 0 0 0 0,0-1 0 0 0,-4 3 0 0 0,-5 3 52 0 0,0-1 1 0 0,-1 0-1 0 0,1-1 1 0 0,-19 6-1 0 0,-1-2 35 0 0,1-2 1 0 0,-60 8-1 0 0,-67-2-467 0 0,136-13 178 0 0,14-1 40 0 0,-10 2-681 0 0,-1-1-1 0 0,0-1 1 0 0,1-1-1 0 0,-21-3 1 0 0,38 4-271 0 0,-1-4-2161 0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04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0 516 0 0,'3'1'10336'0'0,"2"18"-7352"0"0,2 27-658 0 0,-6 57 2357 0 0,-1-47-2577 0 0,12 103 1 0 0,-8-131-4173 0 0,-2-10-2892 0 0,-3-7-627 0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05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154 104 6385 0 0,'-101'-22'11949'0'0,"49"12"-2085"0"0,249 0-6815 0 0,-172 8-2994 0 0,4-1-326 0 0,97-9-1800 0 0,-64-1-1929 0 0,-4-7-3799 0 0,-36 8 4859 0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05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41 844 0 0,'0'-2'450'0'0,"0"-4"1087"0"0,0 0 0 0 0,-1 1 0 0 0,1-1 0 0 0,-3-9 8939 0 0,2 18-9206 0 0,-4 28 1846 0 0,-2 53 0 0 0,-2 18-447 0 0,5-75-2307 0 0,-9 65 1271 0 0,13-81-2384 0 0,0 1 0 0 0,0-1 0 0 0,3 15 0 0 0,3-14-8425 0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05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8921 0 0,'1'-10'3443'0'0,"0"0"0"0"0,0 0 1 0 0,3-12-1 0 0,-4 21-3362 0 0,1 0 0 0 0,-1 1 0 0 0,0-1 0 0 0,0 1 0 0 0,1-1-1 0 0,-1 1 1 0 0,1-1 0 0 0,-1 1 0 0 0,0-1 0 0 0,1 1 0 0 0,-1-1 0 0 0,1 1 0 0 0,-1-1 0 0 0,1 1 0 0 0,-1 0 0 0 0,1-1-1 0 0,-1 1 1 0 0,1 0 0 0 0,0-1 0 0 0,-1 1 0 0 0,1 0 0 0 0,-1 0 0 0 0,1 0 0 0 0,0-1 0 0 0,-1 1 0 0 0,1 0-1 0 0,0 0 1 0 0,-1 0 0 0 0,1 0 0 0 0,-1 0 0 0 0,1 0 0 0 0,0 0 0 0 0,-1 1 0 0 0,1-1 0 0 0,0 0 0 0 0,-1 0-1 0 0,1 0 1 0 0,-1 1 0 0 0,1-1 0 0 0,0 0 0 0 0,-1 0 0 0 0,1 1 0 0 0,25 15 882 0 0,12 17-80 0 0,37 42-1 0 0,-18-16-319 0 0,-34-36-435 0 0,156 172 1223 0 0,-162-174-1148 0 0,-1 1 0 0 0,-1 1 0 0 0,0 1 0 0 0,-2 0 0 0 0,-1 0 0 0 0,-1 2 0 0 0,13 45 0 0 0,-22-62-192 0 0,0 0 1 0 0,-1 0-1 0 0,0-1 1 0 0,-1 1-1 0 0,0 0 1 0 0,0 0-1 0 0,-1 0 1 0 0,0 0-1 0 0,0-1 1 0 0,-1 1-1 0 0,-1 0 1 0 0,-5 15-1 0 0,3-13-5 0 0,-1-1-1 0 0,0 1 1 0 0,-1-1 0 0 0,0 0-1 0 0,0 0 1 0 0,-1-1 0 0 0,-1 0-1 0 0,-14 12 1 0 0,6-7-169 0 0,1-1 0 0 0,-2-1 1 0 0,1-1-1 0 0,-1 0 0 0 0,-1-1 0 0 0,0-1 0 0 0,-1-1 1 0 0,1-1-1 0 0,-2-1 0 0 0,1 0 0 0 0,-26 3 0 0 0,37-11-1398 0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06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256 841 6953 0 0,'-24'27'8696'0'0,"22"-23"-7774"0"0,-1 0-1 0 0,0-1 1 0 0,-1 1 0 0 0,1 0 0 0 0,0-1-1 0 0,-1 0 1 0 0,-7 5 0 0 0,9-7-768 0 0,1-1 1 0 0,-1 1 0 0 0,1-1 0 0 0,-1 0-1 0 0,0 1 1 0 0,1-1 0 0 0,-1 0-1 0 0,1 0 1 0 0,-1 0 0 0 0,1 0 0 0 0,-1 0-1 0 0,0-1 1 0 0,1 1 0 0 0,-1 0-1 0 0,1-1 1 0 0,-1 1 0 0 0,1-1 0 0 0,-1 0-1 0 0,1 1 1 0 0,0-1 0 0 0,-1 0-1 0 0,1 0 1 0 0,0 0 0 0 0,-1 0-1 0 0,0-1 1 0 0,-5-4 14 0 0,1-1-1 0 0,-1 1 0 0 0,-6-11 1 0 0,7 9 157 0 0,-9-12-178 0 0,2 0 0 0 0,0-1 0 0 0,2-1 0 0 0,0 0 0 0 0,1 0 0 0 0,2-1 0 0 0,0-1 0 0 0,1 1 0 0 0,1-1 0 0 0,-2-27 0 0 0,3 10-43 0 0,2 0 1 0 0,2-1-1 0 0,1 1 0 0 0,3 0 1 0 0,9-53-1 0 0,-8 74-71 0 0,1 0 1 0 0,0 0 0 0 0,2 1 0 0 0,0 0-1 0 0,1 0 1 0 0,1 1 0 0 0,1 0-1 0 0,22-31 1 0 0,-26 42-23 0 0,0 0 0 0 0,0 1 0 0 0,1 0-1 0 0,-1 0 1 0 0,1 0 0 0 0,1 1 0 0 0,-1 0 0 0 0,1 0-1 0 0,14-6 1 0 0,-16 9-6 0 0,1 0-1 0 0,-1 0 1 0 0,1 0-1 0 0,0 1 1 0 0,0 0-1 0 0,-1 1 1 0 0,1-1-1 0 0,0 1 1 0 0,0 1-1 0 0,-1-1 1 0 0,1 1 0 0 0,0 0-1 0 0,-1 1 1 0 0,9 2-1 0 0,-5 0 1 0 0,-2-1-1 0 0,1 1 1 0 0,0 0-1 0 0,-1 1 1 0 0,0 0-1 0 0,0 1 1 0 0,0-1-1 0 0,-1 1 1 0 0,1 1-1 0 0,-2 0 1 0 0,8 8-1 0 0,-6-4-19 0 0,0-1 1 0 0,-1 1-1 0 0,-1 1 0 0 0,0-1 1 0 0,-1 1-1 0 0,0 0 0 0 0,6 22 1 0 0,-7-16-41 0 0,0 0 0 0 0,-2 0 0 0 0,0 0 1 0 0,-1 1-1 0 0,-1-1 0 0 0,0 0 1 0 0,-2 1-1 0 0,0-1 0 0 0,-1 0 1 0 0,0 0-1 0 0,-2 0 0 0 0,-6 17 1 0 0,4-19-2 0 0,-1-1-1 0 0,0 0 1 0 0,-1 0 0 0 0,0-1 0 0 0,-1 0 0 0 0,-1 0 0 0 0,0-1 0 0 0,-15 12 0 0 0,7-8-35 0 0,0-2 1 0 0,-1 0 0 0 0,-1-1 0 0 0,-43 22 0 0 0,52-31 67 0 0,-1-1 1 0 0,1 0-1 0 0,-1 0 0 0 0,0-2 1 0 0,-23 3-1 0 0,30-5 78 0 0,5 0-39 0 0,1 0-1 0 0,-1 0 0 0 0,0 0 0 0 0,1 0 0 0 0,-1 0 0 0 0,0 0 0 0 0,0 0 0 0 0,1 0 1 0 0,-1 0-1 0 0,0 1 0 0 0,1-1 0 0 0,-1 0 0 0 0,0 0 0 0 0,1 1 0 0 0,-1-1 1 0 0,1 0-1 0 0,-1 1 0 0 0,0-1 0 0 0,1 0 0 0 0,-1 1 0 0 0,1-1 0 0 0,-1 1 0 0 0,1-1 1 0 0,-1 2-1 0 0,0-1 157 0 0,20 22 458 0 0,46 46 240 0 0,-23-26-470 0 0,11 17-133 0 0,-15-16 51 0 0,2-1 1 0 0,72 59-1 0 0,-111-101-791 0 0,1 0-1 0 0,0 0 1 0 0,0 1-1 0 0,0-2 1 0 0,-1 1 0 0 0,1 0-1 0 0,0 0 1 0 0,0-1-1 0 0,0 1 1 0 0,1-1-1 0 0,-1 1 1 0 0,0-1 0 0 0,0 0-1 0 0,0 0 1 0 0,0 0-1 0 0,0 0 1 0 0,0 0 0 0 0,0 0-1 0 0,1-1 1 0 0,-1 1-1 0 0,0-1 1 0 0,0 1-1 0 0,0-1 1 0 0,0 0 0 0 0,-1 0-1 0 0,3-1 1 0 0,8-3-2958 0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06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39 568 0 0,'-2'-3'948'0'0,"1"0"-1"0"0,-1 1 1 0 0,1-1 0 0 0,-1 0-1 0 0,0 1 1 0 0,0 0 0 0 0,0-1-1 0 0,0 1 1 0 0,-1 0-1 0 0,1 0 1 0 0,0 0 0 0 0,-1 1-1 0 0,0-1 1 0 0,1 1 0 0 0,-1-1-1 0 0,0 1 1 0 0,-3-1 0 0 0,4 2-738 0 0,1 0 0 0 0,-1 0-1 0 0,1 0 1 0 0,-1 1 0 0 0,1-1 0 0 0,-1 1 0 0 0,1-1 0 0 0,-1 1 0 0 0,1 0 0 0 0,0-1 0 0 0,-1 1 0 0 0,1 0 0 0 0,0 0 0 0 0,0 0 0 0 0,-1 0 0 0 0,1 0 0 0 0,0 0 0 0 0,0 0 0 0 0,0 1 0 0 0,-1 0 0 0 0,-17 28 1948 0 0,3-3-715 0 0,2 2-1 0 0,-11 33 1 0 0,19-46-820 0 0,1 1 0 0 0,1-1 0 0 0,0 1 0 0 0,1 0 0 0 0,-1 28 0 0 0,4-39-604 0 0,0 0 1 0 0,1 0-1 0 0,0 0 0 0 0,0 0 1 0 0,0 0-1 0 0,1 0 0 0 0,-1 0 1 0 0,1-1-1 0 0,1 1 0 0 0,-1 0 0 0 0,1-1 1 0 0,0 0-1 0 0,0 0 0 0 0,7 8 1 0 0,-4-6-5 0 0,1-1 0 0 0,0 0 0 0 0,0 0 0 0 0,0-1 0 0 0,0 0 0 0 0,1 0 1 0 0,0-1-1 0 0,0 0 0 0 0,9 3 0 0 0,6 1-5 0 0,1-2-1 0 0,1 0 1 0 0,-1-2-1 0 0,1 0 1 0 0,0-2-1 0 0,29 0 1 0 0,-44-2-281 0 0,-1 0 0 0 0,1-1-1 0 0,-1 0 1 0 0,1 0 0 0 0,-1-1 0 0 0,0-1-1 0 0,1 1 1 0 0,-1-1 0 0 0,0-1 0 0 0,-1 0-1 0 0,16-9 1 0 0,-20 8-3783 0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06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68 7201 0 0,'-15'-2'2733'0'0,"-61"-7"13605"0"0,81 9-15671 0 0,111-10 2431 0 0,-25 4-2408 0 0,-68 3-2030 0 0,41-10 0 0 0,-54 9 641 0 0,-8 4-169 0 0,-1-1-1 0 0,1 0 1 0 0,-1 0-1 0 0,0 0 1 0 0,0 0 0 0 0,1 0-1 0 0,-1 0 1 0 0,0 0-1 0 0,0-1 1 0 0,0 1-1 0 0,1-2 1 0 0,1-4-2034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02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0 131 6637 0 0,'0'-1'166'0'0,"8"-22"9441"0"0,-8 22-9469 0 0,0 1 0 0 0,0-1 0 0 0,0 1 1 0 0,0 0-1 0 0,0-1 0 0 0,0 1 0 0 0,0-1 0 0 0,1 1 0 0 0,-1 0 0 0 0,0-1 0 0 0,0 1 0 0 0,1 0 0 0 0,-1-1 0 0 0,0 1 0 0 0,0 0 1 0 0,1-1-1 0 0,-1 1 0 0 0,0 0 0 0 0,1-1 0 0 0,-1 1 0 0 0,0 0 0 0 0,1 0 0 0 0,-1 0 0 0 0,0-1 0 0 0,1 1 0 0 0,-1 0 0 0 0,1 0 0 0 0,-1 0 1 0 0,0 0-1 0 0,1 0 0 0 0,-1 0 0 0 0,1 0 0 0 0,-1 0 0 0 0,1 0 0 0 0,-1 0 0 0 0,0 0 0 0 0,1 0 0 0 0,-1 0 0 0 0,1 0 0 0 0,-1 0 1 0 0,0 0-1 0 0,1 0 0 0 0,-1 0 0 0 0,1 1 0 0 0,-1-1 0 0 0,0 0 0 0 0,1 0 0 0 0,-1 0 0 0 0,0 1 0 0 0,1-1 0 0 0,-1 0 0 0 0,0 1 1 0 0,1-1-1 0 0,-1 0 0 0 0,0 1 0 0 0,0-1 0 0 0,1 1 0 0 0,27 38 2110 0 0,36 66-1 0 0,-38-59-320 0 0,40 53-1 0 0,-43-71-1926 0 0,-22-27 0 0 0,-1 0 0 0 0,1 0 0 0 0,0 1 0 0 0,0-1 0 0 0,0 0 0 0 0,0 0 0 0 0,0 0 0 0 0,0 0 0 0 0,0 0 0 0 0,0-1 0 0 0,0 1 0 0 0,0 0 0 0 0,0 0 0 0 0,0-1 0 0 0,1 1 0 0 0,-1-1 0 0 0,0 1 0 0 0,1-1 0 0 0,1 1 0 0 0,1 0 0 0 0,10 0 0 0 0,-10-2 0 0 0,0 0 0 0 0,0-1 0 0 0,0 0 0 0 0,-1 0 0 0 0,1 0 0 0 0,-1 0 0 0 0,1 0 0 0 0,-1-1 0 0 0,0 0 0 0 0,1 1 0 0 0,-1-1 0 0 0,-1 0 0 0 0,1-1 0 0 0,0 1 0 0 0,-1 0 0 0 0,0-1 0 0 0,0 1 0 0 0,3-8 0 0 0,5-9 0 0 0,-1-1 0 0 0,6-27 0 0 0,-13 45 0 0 0,37-167 0 0 0,-33 143 0 0 0,-3 13 0 0 0,0 0 0 0 0,1-27 0 0 0,-2 17-11676 0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07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91 142 572 0 0,'-25'-9'1616'0'0,"-10"-3"1961"0"0,4-4 9244 0 0,35 13-11213 0 0,4-3-904 0 0,1 2 0 0 0,-1-1 0 0 0,1 1 0 0 0,0 0 1 0 0,0 1-1 0 0,17-5 0 0 0,67-10 1836 0 0,-62 13-1948 0 0,92-15 1943 0 0,28-5-2224 0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55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575 131 436 0 0,'0'0'2176'0'0,"-2"-3"-926"0"0,1 1-898 0 0,-1 0 0 0 0,0-1 0 0 0,0 1 0 0 0,0 0 1 0 0,-1 0-1 0 0,1 0 0 0 0,0 0 0 0 0,-1 0 0 0 0,1 1 1 0 0,-1-1-1 0 0,0 1 0 0 0,0-1 0 0 0,1 1 0 0 0,-5-1 1 0 0,-49-13 2099 0 0,37 11-1856 0 0,-340-74 7599 0 0,355 77-8015 0 0,-1 1-1 0 0,1-1 1 0 0,0 1 0 0 0,-1 0-1 0 0,1 0 1 0 0,0 0 0 0 0,-1 0 0 0 0,1 1-1 0 0,-5 0 1 0 0,8 0-123 0 0,-1 0 0 0 0,0 0 0 0 0,0 0 1 0 0,0 0-1 0 0,1 0 0 0 0,-1 0 0 0 0,0 0 0 0 0,1 0 0 0 0,-1 0 0 0 0,1 1 1 0 0,0-1-1 0 0,-1 1 0 0 0,1-1 0 0 0,0 1 0 0 0,0 0 0 0 0,0-1 0 0 0,0 1 0 0 0,0 0 1 0 0,0 0-1 0 0,0 2 0 0 0,-5 16 227 0 0,1 1 1 0 0,0-1 0 0 0,2 0-1 0 0,1 1 1 0 0,0 0 0 0 0,3 41-1 0 0,24 127 632 0 0,-10-101-544 0 0,16 318 652 0 0,-20-199-599 0 0,27 255 563 0 0,14 80 135 0 0,-50-364-867 0 0,-3-91-107 0 0,1-75-128 0 0,-1-4 3 0 0,1 1-1 0 0,0-1 1 0 0,0 1 0 0 0,1-1 0 0 0,0 0-1 0 0,1 1 1 0 0,0-1 0 0 0,0 0 0 0 0,1 0-1 0 0,5 11 1 0 0,-5-14 21 0 0,1 0 0 0 0,1 0 1 0 0,-1 0-1 0 0,1 0 0 0 0,0-1 0 0 0,0 1 0 0 0,0-1 0 0 0,0 0 0 0 0,1-1 0 0 0,0 0 0 0 0,-1 1 1 0 0,1-2-1 0 0,0 1 0 0 0,11 2 0 0 0,11 3 255 0 0,56 9 0 0 0,-69-15-235 0 0,235 33 440 0 0,-243-34-942 0 0,19 4-1460 0 0,-17-2-1933 0 0,-1 1-3332 0 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56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10 352 0 0,'-9'-7'8767'0'0,"19"5"-5368"0"0,32 7-2834 0 0,-28-4 912 0 0,572 32 7278 0 0,-457-29-7322 0 0,-86-4-965 0 0,-30-1-279 0 0,0 1 1 0 0,0 0-1 0 0,1 1 0 0 0,-1 0 0 0 0,-1 1 0 0 0,23 6 0 0 0,-31-6-158 0 0,0 0 0 0 0,-1 1 0 0 0,1 0 0 0 0,-1-1-1 0 0,1 1 1 0 0,-1 1 0 0 0,0-1 0 0 0,0 0-1 0 0,0 1 1 0 0,-1-1 0 0 0,1 1 0 0 0,-1 0 0 0 0,0 0-1 0 0,0 0 1 0 0,3 8 0 0 0,6 10 54 0 0,-4-8-48 0 0,0 0 0 0 0,-1 1 0 0 0,-1 0 0 0 0,0 0 0 0 0,3 20 0 0 0,7 79 183 0 0,-13-50 11 0 0,-9 115 1 0 0,0-56 21 0 0,8 562 1562 0 0,0-648-1692 0 0,-1-34-115 0 0,3 153 674 0 0,26 176 0 0 0,-14-228-457 0 0,1 6 211 0 0,44 159 1 0 0,-49-237-408 0 0,-2-6-2 0 0,7 38 0 0 0,-14-51-27 0 0,-2-2 0 0 0,0-10 0 0 0,-1 0 0 0 0,1-1 0 0 0,0 1 0 0 0,0-1 0 0 0,-1 1 0 0 0,1 0 0 0 0,-1-1 0 0 0,1 1 0 0 0,0-1 0 0 0,-1 1 0 0 0,1-1 0 0 0,-1 0 0 0 0,1 1 0 0 0,-1-1 0 0 0,0 1 0 0 0,1-1 0 0 0,-1 0 0 0 0,0 1 0 0 0,-8 0 0 0 0,1-1 0 0 0,-1 0 0 0 0,1 0 0 0 0,-1-1 0 0 0,1 0 0 0 0,-16-4 0 0 0,3 1 0 0 0,-384-30-14 0 0,1 29 1 0 0,377 5 13 0 0,9 1-7 0 0,7-1-48 0 0,0 0-1 0 0,-1 0 1 0 0,-21-5 0 0 0,33 5-27 0 0,0 0 1 0 0,0 0 0 0 0,0 0 0 0 0,-1 0 0 0 0,1 0-1 0 0,0 0 1 0 0,0 0 0 0 0,0 0 0 0 0,0 0 0 0 0,0 0-1 0 0,-1 0 1 0 0,1 0 0 0 0,0 0 0 0 0,0 0-1 0 0,0 0 1 0 0,0 0 0 0 0,0-1 0 0 0,0 1 0 0 0,-1 0-1 0 0,1 0 1 0 0,0 0 0 0 0,0 0 0 0 0,0 0 0 0 0,0 0-1 0 0,0-1 1 0 0,0 1 0 0 0,0 0 0 0 0,0 0-1 0 0,0 0 1 0 0,0 0 0 0 0,0 0 0 0 0,0-1 0 0 0,-1 1-1 0 0,1 0 1 0 0,0 0 0 0 0,0 0 0 0 0,0 0 0 0 0,0 0-1 0 0,0-1 1 0 0,1 1 0 0 0,-1 0 0 0 0,0 0 0 0 0,0 0-1 0 0,0 0 1 0 0,0-1 0 0 0,0 1 0 0 0,8-8-3132 0 0,23-11-1797 0 0,-20 13 3166 0 0,26-18-1351 0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57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1 344 0 0,'-53'7'4860'0'0,"48"-6"-3925"0"0,1 0 1 0 0,-1 0-1 0 0,1 0 0 0 0,-1 1 1 0 0,1 0-1 0 0,0 0 0 0 0,0 0 1 0 0,0 0-1 0 0,-6 5 0 0 0,9-6-727 0 0,1-1 0 0 0,-1 0 0 0 0,1 1 0 0 0,-1-1 0 0 0,1 0 0 0 0,-1 1 0 0 0,1-1-1 0 0,0 0 1 0 0,-1 1 0 0 0,1-1 0 0 0,0 1 0 0 0,-1-1 0 0 0,1 1 0 0 0,0-1 0 0 0,-1 1-1 0 0,1-1 1 0 0,0 1 0 0 0,0-1 0 0 0,0 1 0 0 0,0-1 0 0 0,-1 1 0 0 0,1-1 0 0 0,0 1 0 0 0,0-1-1 0 0,0 1 1 0 0,0 0 0 0 0,0-1 0 0 0,0 1 0 0 0,1-1 0 0 0,-1 1 0 0 0,0-1 0 0 0,0 1 0 0 0,0-1-1 0 0,0 1 1 0 0,1 0 0 0 0,0 0 48 0 0,0 0 1 0 0,1 0-1 0 0,-1 0 0 0 0,1 0 1 0 0,-1-1-1 0 0,0 1 0 0 0,1 0 1 0 0,-1-1-1 0 0,1 1 0 0 0,0-1 0 0 0,-1 0 1 0 0,3 1-1 0 0,5 0 368 0 0,1 0 0 0 0,0 0 1 0 0,11-2-1 0 0,-17 1-456 0 0,-1 0 1 0 0,0 0-1 0 0,0-1 1 0 0,1 0-1 0 0,-1 1 1 0 0,0-1-1 0 0,0 0 1 0 0,0-1 0 0 0,0 1-1 0 0,0-1 1 0 0,0 1-1 0 0,-1-1 1 0 0,1 0-1 0 0,0 0 1 0 0,3-4-1 0 0,-6 6-152 0 0,1 0-1 0 0,-1 0 0 0 0,0-1 1 0 0,0 1-1 0 0,0 0 1 0 0,0-1-1 0 0,1 1 1 0 0,-1 0-1 0 0,0-1 0 0 0,0 1 1 0 0,0 0-1 0 0,0-1 1 0 0,0 1-1 0 0,0 0 1 0 0,0-1-1 0 0,0 1 0 0 0,0-1 1 0 0,0 1-1 0 0,0 0 1 0 0,0-1-1 0 0,0 1 1 0 0,0 0-1 0 0,0-1 1 0 0,0 1-1 0 0,0 0 0 0 0,-1-1 1 0 0,1 1-1 0 0,0 0 1 0 0,0-1-1 0 0,0 1 1 0 0,0 0-1 0 0,-1 0 0 0 0,1-1 1 0 0,0 1-1 0 0,0 0 1 0 0,-1 0-1 0 0,1-1 1 0 0,0 1-1 0 0,-1 0 0 0 0,1 0 1 0 0,-16-8 270 0 0,-28 7-271 0 0,42 1-291 0 0,-1 0-1 0 0,1 0 0 0 0,0 1 1 0 0,0-1-1 0 0,-1 1 0 0 0,1-1 1 0 0,0 1-1 0 0,0 0 1 0 0,0 0-1 0 0,-3 1 0 0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57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3 788 0 0,'-4'-1'693'0'0,"1"0"0"0"0,-1 1 0 0 0,0 0 0 0 0,0 0 0 0 0,0 0 0 0 0,0 0 0 0 0,0 0 0 0 0,-5 2 0 0 0,8-2-553 0 0,1 0 1 0 0,0 0-1 0 0,-1 0 0 0 0,1 1 0 0 0,0-1 0 0 0,-1 0 0 0 0,1 0 0 0 0,0 1 0 0 0,0-1 0 0 0,-1 0 0 0 0,1 0 1 0 0,0 1-1 0 0,0-1 0 0 0,0 0 0 0 0,-1 1 0 0 0,1-1 0 0 0,0 0 0 0 0,0 1 0 0 0,0-1 0 0 0,0 0 0 0 0,0 1 0 0 0,0-1 1 0 0,0 1-1 0 0,0-1 0 0 0,0 0 0 0 0,0 1 0 0 0,0-1 0 0 0,0 0 0 0 0,0 1 0 0 0,0-1 0 0 0,0 1 0 0 0,0-1 1 0 0,0 0-1 0 0,0 1 0 0 0,0-1 0 0 0,0 0 0 0 0,1 1 0 0 0,-1-1 0 0 0,0 0 0 0 0,1 1 0 0 0,9 11 2135 0 0,3-3-1532 0 0,1-2-1 0 0,1 1 1 0 0,0-2-1 0 0,0 0 1 0 0,0-1-1 0 0,0 0 1 0 0,1-2-1 0 0,20 3 1 0 0,132 6 1377 0 0,-147-12-1681 0 0,-6 1-217 0 0,17 0 417 0 0,47-4 0 0 0,-71 2-521 0 0,1 0-1 0 0,-1-1 1 0 0,1 0 0 0 0,-1 0 0 0 0,1-1 0 0 0,-1 0 0 0 0,0-1 0 0 0,-1 1 0 0 0,1-2 0 0 0,10-6-1 0 0,-8 0 318 0 0,-16 10-122 0 0,4 2-302 0 0,0-1 0 0 0,0 1 0 0 0,0 0 1 0 0,0 0-1 0 0,0 0 0 0 0,0 0 0 0 0,1 0 1 0 0,-1 1-1 0 0,0-1 0 0 0,1 0 0 0 0,-1 1 1 0 0,1-1-1 0 0,-2 3 0 0 0,-1 4 31 0 0,1 0-1 0 0,0 0 1 0 0,0 0-1 0 0,1 1 1 0 0,0-1-1 0 0,0 0 1 0 0,1 1 0 0 0,0 16-1 0 0,6 71 329 0 0,-3-76-300 0 0,5 39 441 0 0,24 96 0 0 0,29 52 747 0 0,-37-134-785 0 0,-14-48-295 0 0,-6-17-106 0 0,0 0 1 0 0,-1 1-1 0 0,0-1 0 0 0,0 0 0 0 0,1 13 1 0 0,-3-20-72 0 0,-1 1 1 0 0,1-1-1 0 0,-1 0 1 0 0,1 1 0 0 0,-1-1-1 0 0,1 0 1 0 0,-1 0-1 0 0,0 1 1 0 0,1-1 0 0 0,-1 0-1 0 0,0 0 1 0 0,0 0-1 0 0,0 0 1 0 0,0 0-1 0 0,0 0 1 0 0,0 0 0 0 0,0-1-1 0 0,0 1 1 0 0,-3 1-1 0 0,-23 12-4 0 0,26-14 3 0 0,-44 15-10 0 0,-1-1-1 0 0,0-3 0 0 0,-90 10 1 0 0,43-7-28 0 0,-130 16 74 0 0,166-24 80 0 0,53-5-79 0 0,2-1-5 0 0,0 0-1 0 0,0 0 1 0 0,0 0 0 0 0,1 0 0 0 0,-1 1 0 0 0,0-1 0 0 0,0 1 0 0 0,0-1 0 0 0,1 1 0 0 0,-1 0 0 0 0,0 0 0 0 0,1 0 0 0 0,-3 1 0 0 0,4-2-32 0 0,0 0 0 0 0,0 0 0 0 0,0 0 1 0 0,0 0-1 0 0,-1 1 0 0 0,1-1 1 0 0,0 0-1 0 0,0 0 0 0 0,0 0 0 0 0,0 0 1 0 0,0 0-1 0 0,0 0 0 0 0,0 0 1 0 0,0 0-1 0 0,0 0 0 0 0,0 1 0 0 0,0-1 1 0 0,0 0-1 0 0,0 0 0 0 0,0 0 0 0 0,0 0 1 0 0,0 0-1 0 0,0 0 0 0 0,0 0 1 0 0,0 0-1 0 0,0 0 0 0 0,0 1 0 0 0,0-1 1 0 0,1 0-1 0 0,-1 0 0 0 0,0 0 0 0 0,0 0 1 0 0,0 0-1 0 0,0 0 0 0 0,0 0 1 0 0,0 0-1 0 0,0 0 0 0 0,0 0 0 0 0,0 0 1 0 0,0 0-1 0 0,0 0 0 0 0,0 0 0 0 0,1 1 1 0 0,-1-1-1 0 0,0 0 0 0 0,0 0 1 0 0,0 0-1 0 0,0 0 0 0 0,0 0 0 0 0,0 0 1 0 0,0 0-1 0 0,0 0 0 0 0,0 0 1 0 0,0 0-1 0 0,1 0 0 0 0,-1 0 0 0 0,0 0 1 0 0,0 0-1 0 0,0 0 0 0 0,0 0 0 0 0,0 0 1 0 0,0-1-1 0 0,25 6 0 0 0,0-1 0 0 0,0-1 0 0 0,50-1 0 0 0,-32-1 0 0 0,-33-1 0 0 0,109 4-341 0 0,141-14-1 0 0,-218 8-2685 0 0,20 5-5724 0 0,-51-2 7359 0 0,19 1-1849 0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58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25 555 764 0 0,'0'0'1571'0'0,"-2"-3"278"0"0,-1 0-1035 0 0,1-1-1 0 0,0 1 1 0 0,-1-1-1 0 0,1 0 1 0 0,1 0-1 0 0,-1 0 1 0 0,1 0-1 0 0,-1 0 1 0 0,1 0-1 0 0,0 0 1 0 0,0-5-1 0 0,0 0 316 0 0,1 0 1 0 0,0 0-1 0 0,0 0 0 0 0,4-17 1 0 0,2-1 488 0 0,2 0 1 0 0,17-40 0 0 0,-14 39-995 0 0,2 1 0 0 0,1 0-1 0 0,1 1 1 0 0,1 0 0 0 0,1 1 0 0 0,35-38 0 0 0,-44 54-460 0 0,1 0 1 0 0,0 1 0 0 0,0 0 0 0 0,1 0 0 0 0,0 1 0 0 0,1 1 0 0 0,-1 0 0 0 0,1 0 0 0 0,1 1 0 0 0,-1 0-1 0 0,1 1 1 0 0,-1 1 0 0 0,1-1 0 0 0,0 2 0 0 0,0 0 0 0 0,1 0 0 0 0,-1 1 0 0 0,0 1 0 0 0,19 1 0 0 0,-27-1-142 0 0,1 1 0 0 0,-1 0 0 0 0,0 0 0 0 0,0 0 0 0 0,0 0 0 0 0,0 1 0 0 0,0-1 0 0 0,0 1 0 0 0,0 0 0 0 0,-1 0 0 0 0,1 1 0 0 0,-1-1 0 0 0,1 1 0 0 0,-1 0 0 0 0,0 0 0 0 0,4 5 0 0 0,-5-6-14 0 0,-1 0 0 0 0,0 0-1 0 0,0 0 1 0 0,0 1 0 0 0,0-1 0 0 0,0 0-1 0 0,0 1 1 0 0,-1-1 0 0 0,1 1 0 0 0,-1-1-1 0 0,0 1 1 0 0,1-1 0 0 0,-1 1-1 0 0,-1-1 1 0 0,1 1 0 0 0,0-1 0 0 0,0 1-1 0 0,-1-1 1 0 0,1 1 0 0 0,-1-1-1 0 0,0 1 1 0 0,0-1 0 0 0,0 0 0 0 0,0 1-1 0 0,0-1 1 0 0,-1 0 0 0 0,1 0 0 0 0,-1 0-1 0 0,-1 2 1 0 0,-6 7-9 0 0,-1 0 0 0 0,0-1 0 0 0,-1-1 0 0 0,0 0 0 0 0,0 0 0 0 0,-1-1 0 0 0,0-1 0 0 0,-19 10 0 0 0,-4-1 0 0 0,-71 22 0 0 0,98-35 0 0 0,8-3 0 0 0,0 0 0 0 0,0 0 0 0 0,0 0 0 0 0,0 0 0 0 0,-1 0 0 0 0,1 0 0 0 0,0 0 0 0 0,0 0 0 0 0,0 0 0 0 0,0 0 0 0 0,0 0 0 0 0,0 1 0 0 0,0-1 0 0 0,0 0 0 0 0,0 0 0 0 0,0 0 0 0 0,-1 0 0 0 0,1 0 0 0 0,0 0 0 0 0,0 0 0 0 0,0 1 0 0 0,0-1 0 0 0,0 0 0 0 0,0 0 0 0 0,0 0 0 0 0,0 0 0 0 0,0 0 0 0 0,0 1 0 0 0,0-1 0 0 0,0 0 0 0 0,0 0 0 0 0,0 0 0 0 0,0 0 0 0 0,0 0 0 0 0,0 0 0 0 0,0 1 0 0 0,0-1 0 0 0,1 0 0 0 0,-1 0 0 0 0,0 0 0 0 0,0 0 0 0 0,0 0 0 0 0,0 0 0 0 0,0 0 0 0 0,0 1 0 0 0,0-1 0 0 0,0 0 0 0 0,0 0 0 0 0,0 0 0 0 0,1 0 0 0 0,-1 0 0 0 0,0 0 0 0 0,0 0 0 0 0,0 0 0 0 0,0 0 0 0 0,4 3 0 0 0,0 0 0 0 0,0-1 0 0 0,-1 1 0 0 0,2-1 0 0 0,-1 0 0 0 0,0 0 0 0 0,0 0 0 0 0,7 1 0 0 0,46 10 0 0 0,-30-7 0 0 0,195 54 0 0 0,-181-46 0 0 0,-2 1 0 0 0,0 2 0 0 0,52 31 0 0 0,-84-44 0 0 0,-1 0 0 0 0,1 1 0 0 0,-1-1 0 0 0,-1 2 0 0 0,1-1 0 0 0,-1 0 0 0 0,8 11 0 0 0,-12-14 0 0 0,1-1 0 0 0,-1 1 0 0 0,0 0 0 0 0,0 0 0 0 0,-1 0 0 0 0,1 0 0 0 0,0 0 0 0 0,-1 0 0 0 0,1 0 0 0 0,-1 0 0 0 0,1 1 0 0 0,-1-1 0 0 0,0 0 0 0 0,0 0 0 0 0,0 0 0 0 0,0 0 0 0 0,-1 1 0 0 0,1-1 0 0 0,0 0 0 0 0,-1 0 0 0 0,0 0 0 0 0,1 0 0 0 0,-1 0 0 0 0,0 0 0 0 0,0 0 0 0 0,0 0 0 0 0,0 0 0 0 0,0-1 0 0 0,-1 1 0 0 0,1 0 0 0 0,-3 1 0 0 0,-2 3 0 0 0,-1 0 0 0 0,0-1 0 0 0,0 1 0 0 0,0-2 0 0 0,-1 1 0 0 0,0-1 0 0 0,1 0 0 0 0,-2-1 0 0 0,1 0 0 0 0,-9 2 0 0 0,-15 4 0 0 0,-41 4 0 0 0,11-6 0 0 0,0-3 0 0 0,-1-3 0 0 0,1-3 0 0 0,-66-9 0 0 0,114 9-120 0 0,-34-4-1410 0 0,44 5 1293 0 0,1 0-1 0 0,-1 0 1 0 0,1 0-1 0 0,0 0 1 0 0,-1 0 0 0 0,1 0-1 0 0,0-1 1 0 0,0 0-1 0 0,0 0 1 0 0,-4-3-1 0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59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1 392 0 0,'-2'-1'6560'0'0,"0"7"-2457"0"0,-3 21-717 0 0,-1 31-531 0 0,3 3-270 0 0,0-27-1144 0 0,2 0 0 0 0,3 36 0 0 0,1-46-979 0 0,8 69 2087 0 0,0-35-3914 0 0,-5-49-1390 0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0:59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35 620 0 0,'-18'0'-966'0'0,"-5"-4"18815"0"0,42 3-14944 0 0,174-7 3723 0 0,45-1-3350 0 0,-210 9-3815 0 0,20-2-1442 0 0,-16-5-7866 0 0,-26 4 6765 0 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00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2 461 6269 0 0,'0'-11'3888'0'0,"-1"10"-3636"0"0,1 0 1 0 0,0 0-1 0 0,0 0 1 0 0,0-1-1 0 0,0 1 0 0 0,0 0 1 0 0,0 0-1 0 0,0 0 1 0 0,0 0-1 0 0,0-1 1 0 0,1 1-1 0 0,-1 0 0 0 0,0 0 1 0 0,1 0-1 0 0,-1 0 1 0 0,1 0-1 0 0,0-2 1 0 0,0 3-203 0 0,-1 0 0 0 0,1-1 1 0 0,-1 1-1 0 0,1 0 0 0 0,-1 0 0 0 0,1 0 1 0 0,-1 0-1 0 0,1 0 0 0 0,-1 0 0 0 0,1 0 1 0 0,-1 0-1 0 0,1 0 0 0 0,-1 0 1 0 0,1 0-1 0 0,-1 0 0 0 0,1 0 0 0 0,-1 0 1 0 0,1 0-1 0 0,-1 1 0 0 0,1-1 1 0 0,-1 0-1 0 0,0 0 0 0 0,1 0 0 0 0,-1 1 1 0 0,1-1-1 0 0,-1 0 0 0 0,0 1 1 0 0,1-1-1 0 0,-1 0 0 0 0,1 1 0 0 0,11 11 557 0 0,8 11 87 0 0,-1 2-1 0 0,-1 0 1 0 0,15 29-1 0 0,39 87 1384 0 0,-15-28-458 0 0,-30-65-889 0 0,105 180 3523 0 0,-132-227-4157 0 0,1 1-1 0 0,0-1 1 0 0,0 0-1 0 0,0 1 1 0 0,0-1 0 0 0,0 0-1 0 0,0 0 1 0 0,0 0-1 0 0,0 0 1 0 0,0 0-1 0 0,1 0 1 0 0,-1 0-1 0 0,0-1 1 0 0,1 1-1 0 0,-1 0 1 0 0,0-1 0 0 0,1 1-1 0 0,-1-1 1 0 0,1 1-1 0 0,-1-1 1 0 0,1 0-1 0 0,2 1 1 0 0,-2-2-21 0 0,0 1 0 0 0,0-1 1 0 0,0 1-1 0 0,0-1 0 0 0,0 0 0 0 0,0 0 1 0 0,0 0-1 0 0,0 0 0 0 0,0 0 0 0 0,-1 0 1 0 0,1 0-1 0 0,0-1 0 0 0,-1 1 1 0 0,3-3-1 0 0,4-5 85 0 0,-1-1 1 0 0,0 0-1 0 0,0-1 0 0 0,6-13 1 0 0,-13 23-151 0 0,24-49 86 0 0,26-79 0 0 0,5-53 15 0 0,-43 139-105 0 0,2-10-6 0 0,-3 0 0 0 0,9-103 0 0 0,-15-103 0 0 0,-5 189 0 0 0,3 34-810 0 0,-3 35 691 0 0,1 1 1 0 0,-1-1-1 0 0,1 1 0 0 0,-1-1 1 0 0,1 1-1 0 0,-1-1 1 0 0,1 1-1 0 0,-1 0 0 0 0,1-1 1 0 0,-1 1-1 0 0,1 0 0 0 0,-1-1 1 0 0,1 1-1 0 0,0 0 0 0 0,-1 0 1 0 0,1 0-1 0 0,0-1 1 0 0,-1 1-1 0 0,1 0 0 0 0,0 0 1 0 0,-1 0-1 0 0,1 0 0 0 0,0 0 1 0 0,-1 0-1 0 0,1 0 1 0 0,0 0-1 0 0,-1 1 0 0 0,1-1 1 0 0,-1 0-1 0 0,1 0 0 0 0,0 0 1 0 0,-1 1-1 0 0,2-1 1 0 0,18 8-2541 0 0,-20-8 2652 0 0,43 22-7359 0 0,-20-9 4299 0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00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54 421 324 0 0,'-19'32'5069'0'0,"3"-13"8171"0"0,14-22-11885 0 0,-1-3-868 0 0,0 1 0 0 0,1-1 0 0 0,0 0 1 0 0,0 0-1 0 0,1 0 0 0 0,0-1 0 0 0,0 1 1 0 0,0 0-1 0 0,1 0 0 0 0,0-9 0 0 0,0-5 197 0 0,1 0 1 0 0,5-23-1 0 0,-2 21-280 0 0,1 0 1 0 0,1 0-1 0 0,1 1 1 0 0,0-1-1 0 0,15-26 1 0 0,-16 38-307 0 0,0 0 1 0 0,0 0-1 0 0,1 1 1 0 0,1 0-1 0 0,0 0 1 0 0,0 0-1 0 0,0 1 1 0 0,1 0-1 0 0,0 1 1 0 0,1 0-1 0 0,19-11 1 0 0,-13 11 1 0 0,-1 1 0 0 0,1 0 0 0 0,0 1 0 0 0,0 0-1 0 0,1 2 1 0 0,-1 0 0 0 0,1 1 0 0 0,30-1 0 0 0,-33 3-41 0 0,0 1 0 0 0,0 0 0 0 0,-1 1 1 0 0,1 1-1 0 0,0 0 0 0 0,-1 1 0 0 0,1 0 0 0 0,-1 1 0 0 0,0 1 0 0 0,24 13 0 0 0,-35-17-54 0 0,1-1 0 0 0,-1 1-1 0 0,1 0 1 0 0,-1-1 0 0 0,0 1-1 0 0,0 0 1 0 0,0 0 0 0 0,0 1-1 0 0,0-1 1 0 0,0 0-1 0 0,0 1 1 0 0,-1-1 0 0 0,1 1-1 0 0,-1-1 1 0 0,0 1 0 0 0,0 0-1 0 0,0-1 1 0 0,0 1 0 0 0,0 0-1 0 0,0 0 1 0 0,-1 0 0 0 0,0 0-1 0 0,1 0 1 0 0,-1 0 0 0 0,-1 3-1 0 0,0-1 2 0 0,0 0 0 0 0,-1 0 0 0 0,1-1 0 0 0,-1 1-1 0 0,-1 0 1 0 0,1-1 0 0 0,-1 0 0 0 0,0 1 0 0 0,1-1 0 0 0,-2 0 0 0 0,1 0-1 0 0,0-1 1 0 0,-1 1 0 0 0,-5 3 0 0 0,-16 12-8 0 0,-1-2-1 0 0,0-1 1 0 0,-1-1-1 0 0,-1-2 1 0 0,0 0-1 0 0,-47 13 1 0 0,75-26-13 0 0,-1 0 1 0 0,1 0 0 0 0,0 0 0 0 0,-1 0-1 0 0,1 0 1 0 0,-1 0 0 0 0,1 0 0 0 0,0 0-1 0 0,-1 0 1 0 0,1 0 0 0 0,0 0 0 0 0,-1 1-1 0 0,1-1 1 0 0,-1 0 0 0 0,1 0-1 0 0,0 0 1 0 0,0 1 0 0 0,-1-1 0 0 0,1 0-1 0 0,0 0 1 0 0,-1 1 0 0 0,1-1 0 0 0,0 0-1 0 0,0 1 1 0 0,-1-1 0 0 0,1 0 0 0 0,0 0-1 0 0,0 1 1 0 0,0-1 0 0 0,0 1 0 0 0,-1-1-1 0 0,1 0 1 0 0,0 1 0 0 0,0-1 0 0 0,0 0-1 0 0,0 1 1 0 0,0-1 0 0 0,0 1-1 0 0,0-1 1 0 0,15 10-171 0 0,28 2 81 0 0,-43-12 90 0 0,90 18-181 0 0,71 17 64 0 0,-137-28 126 0 0,0 1 0 0 0,0 1-1 0 0,-1 1 1 0 0,30 18 0 0 0,-50-27 9 0 0,0 1 0 0 0,0 0 0 0 0,0 0-1 0 0,0 0 1 0 0,-1 1 0 0 0,1-1 0 0 0,-1 1 0 0 0,1-1 0 0 0,-1 1-1 0 0,0 0 1 0 0,0 0 0 0 0,0 0 0 0 0,2 4 0 0 0,-4-5 4 0 0,0 0 1 0 0,1 0 0 0 0,-1 0-1 0 0,0 0 1 0 0,0 0 0 0 0,0 0-1 0 0,0 0 1 0 0,-1 0 0 0 0,1 0-1 0 0,0 0 1 0 0,-1-1 0 0 0,1 1-1 0 0,-1 0 1 0 0,0 0 0 0 0,0 0-1 0 0,0 0 1 0 0,0-1 0 0 0,0 1-1 0 0,0 0 1 0 0,0-1 0 0 0,0 1-1 0 0,-1-1 1 0 0,1 0 0 0 0,0 1-1 0 0,-3 0 1 0 0,-4 5 38 0 0,-1 0 1 0 0,1-1-1 0 0,-2 0 1 0 0,1-1-1 0 0,0 0 0 0 0,-1-1 1 0 0,-20 7-1 0 0,-3-1 36 0 0,-39 6 0 0 0,6-7-144 0 0,-83 3-1 0 0,58-10-3432 0 0,112-11-8073 0 0,-5 6 8624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21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17 218 348 0 0,'-16'0'17247'0'0,"55"-8"-15742"0"0,0-2-1 0 0,56-22 1 0 0,-60 20-1093 0 0,-4 2-59 0 0,20-6 276 0 0,-1-3-1 0 0,-1-1 1 0 0,68-40-1 0 0,-106 52-573 0 0,16-9-293 0 0,-12 12-3854 0 0,-5 9-3244 0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01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24 424 0 0,'-1'-1'511'0'0,"0"-1"-1"0"0,0 0 1 0 0,-1 1-1 0 0,1-1 1 0 0,0 1-1 0 0,-1-1 1 0 0,1 1-1 0 0,-1 0 1 0 0,0-1-1 0 0,1 1 1 0 0,-1 0 0 0 0,0 0-1 0 0,0 0 1 0 0,0 0-1 0 0,1 1 1 0 0,-1-1-1 0 0,0 0 1 0 0,0 1-1 0 0,-3-1 1 0 0,2 1-124 0 0,0 0 0 0 0,0 0 0 0 0,1 1 0 0 0,-1-1 0 0 0,0 1 0 0 0,0 0 0 0 0,1 0 0 0 0,-1 0 0 0 0,1 0 0 0 0,-1 0 0 0 0,1 0 0 0 0,-5 3 0 0 0,-4 5 483 0 0,1 0 0 0 0,0 1 0 0 0,0 0 1 0 0,-13 17-1 0 0,18-21-147 0 0,-8 10 59 0 0,1 0 0 0 0,1 1 1 0 0,1 0-1 0 0,0 1 0 0 0,1 0 0 0 0,1 0 1 0 0,1 1-1 0 0,-8 31 0 0 0,13-42-592 0 0,0 0 1 0 0,1 0-1 0 0,0 0 0 0 0,0 1 0 0 0,1-1 0 0 0,0 0 1 0 0,1 0-1 0 0,-1 1 0 0 0,2-1 0 0 0,-1 0 1 0 0,1 0-1 0 0,0 0 0 0 0,1 0 0 0 0,0-1 1 0 0,0 1-1 0 0,1-1 0 0 0,0 1 0 0 0,0-1 0 0 0,1 0 1 0 0,0-1-1 0 0,0 1 0 0 0,0-1 0 0 0,8 7 1 0 0,-4-5-171 0 0,1-1 0 0 0,0-1 1 0 0,0 0-1 0 0,0 0 0 0 0,0-1 1 0 0,1 0-1 0 0,0-1 0 0 0,0 0 1 0 0,0-1-1 0 0,1 0 0 0 0,-1-1 1 0 0,1 0-1 0 0,16 1 0 0 0,1-3 8 0 0,0-1-1 0 0,-1-1 0 0 0,1-1 1 0 0,38-10-1 0 0,-56 11-647 0 0,0-1 0 0 0,1-1 1 0 0,-1 0-1 0 0,-1 0 0 0 0,1-1 0 0 0,-1-1 1 0 0,1 1-1 0 0,-1-2 0 0 0,-1 1 0 0 0,12-11 1 0 0,-15 2-11466 0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01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82 6453 0 0,'-96'-17'19580'0'0,"100"14"-18587"0"0,8-2-1013 0 0,10 1 995 0 0,-1 1 0 0 0,31-1 0 0 0,-4 1-128 0 0,-44 3-838 0 0,94-12 81 0 0,-35-2-5894 0 0,-57 8 516 0 0,-5-4-1076 0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02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101 107 320 0 0,'-43'-16'3050'0'0,"15"5"1529"0"0,-1 0 8936 0 0,47-1-10563 0 0,-10 9-2385 0 0,0 0-1 0 0,0 0 1 0 0,1 1 0 0 0,-1 0 0 0 0,1 0 0 0 0,0 1 0 0 0,14 0 0 0 0,9-2 355 0 0,176-22 1577 0 0,-135 17-2104 0 0,-64 6-395 0 0,-2 1-94 0 0,-6 0-477 0 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04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10 644 0 0,'-12'-1'2185'0'0,"10"0"-1680"0"0,1 1 1 0 0,-1 0-1 0 0,0-1 1 0 0,1 1-1 0 0,-1 0 0 0 0,1 0 1 0 0,-1 0-1 0 0,0 0 1 0 0,1 0-1 0 0,-1 1 1 0 0,0-1-1 0 0,1 0 1 0 0,-11 6 9472 0 0,45 6-6517 0 0,110-6 1637 0 0,194-14-457 0 0,-164-14-4453 0 0,-171 22-45 0 0,10-1-2308 0 0,-6 2-2483 0 0,-6 13-6867 0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05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25 96 0 0,'-54'-2'24922'0'0,"62"2"-23870"0"0,253-5 4167 0 0,-135 0-3741 0 0,-73 3-1478 0 0,128-7 0 0 0,-169 8 0 0 0,-5 1-21 0 0,-5 0-190 0 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16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29 80 0 0,'-28'-12'20958'0'0,"116"16"-17616"0"0,145-12-1 0 0,-23-1-865 0 0,-141 5-4455 0 0,-67 4 1096 0 0,5 3-857 0 0,5 3-8107 0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17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28 0 0,'-34'24'3062'0'0,"33"-22"-2435"0"0,-1 0 1 0 0,0 0 0 0 0,0 0-1 0 0,1 0 1 0 0,-1 0-1 0 0,1 0 1 0 0,0 0 0 0 0,-2 4 1741 0 0,4-4-677 0 0,0 0-1379 0 0,0 0-1 0 0,1 0 0 0 0,-1 0 1 0 0,1 0-1 0 0,0-1 0 0 0,0 1 1 0 0,-1-1-1 0 0,1 1 0 0 0,0-1 1 0 0,0 0-1 0 0,0 1 0 0 0,0-1 0 0 0,0 0 1 0 0,1-1-1 0 0,-1 1 0 0 0,0 0 1 0 0,0 0-1 0 0,1-1 0 0 0,-1 0 1 0 0,4 1-1 0 0,59 4 3134 0 0,-53-5-2806 0 0,88 2 2582 0 0,75 4 1586 0 0,-132-5-5247 0 0,-23-2-3769 0 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18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23 409 652 0 0,'-3'-2'9528'0'0,"31"239"-1412"0"0,-7-57-3236 0 0,-15-132-2633 0 0,-5-41 189 0 0,-3-8-1000 0 0,-5-18-612 0 0,-11-35-708 0 0,5 5 79 0 0,1 0 1 0 0,3-1 0 0 0,2 0-1 0 0,-1-97 1 0 0,8 120-167 0 0,2 0 0 0 0,1 0 0 0 0,1 0 0 0 0,1 1 0 0 0,1 0 0 0 0,1 0 0 0 0,2 0 0 0 0,0 1 0 0 0,2 0 0 0 0,1 1 0 0 0,15-24 1 0 0,-19 37-23 0 0,0 1 0 0 0,1-1 0 0 0,0 2 0 0 0,0-1 1 0 0,1 1-1 0 0,1 1 0 0 0,0 0 0 0 0,0 0 0 0 0,0 1 1 0 0,1 0-1 0 0,17-7 0 0 0,-23 12-7 0 0,0-1 0 0 0,0 1 0 0 0,0 1 0 0 0,1-1 1 0 0,-1 1-1 0 0,0 0 0 0 0,1 0 0 0 0,-1 1 0 0 0,1 0 0 0 0,-1 0 0 0 0,1 1 0 0 0,-1-1 0 0 0,0 1 0 0 0,1 1 0 0 0,-1-1 0 0 0,0 1 1 0 0,0 0-1 0 0,0 0 0 0 0,0 1 0 0 0,0 0 0 0 0,0 0 0 0 0,-1 0 0 0 0,0 1 0 0 0,1 0 0 0 0,6 7 0 0 0,-4-3-8 0 0,-1 0 0 0 0,0 1 1 0 0,-1 0-1 0 0,0 0 0 0 0,0 1 0 0 0,-1 0 0 0 0,0 0 0 0 0,-1 0 0 0 0,0 0 0 0 0,-1 1 1 0 0,0-1-1 0 0,0 1 0 0 0,-1 0 0 0 0,-1 0 0 0 0,0 0 0 0 0,-1 22 0 0 0,0-17-21 0 0,-2 1 1 0 0,0-1-1 0 0,-1 1 0 0 0,-1-1 0 0 0,-1 0 0 0 0,0 0 0 0 0,-1-1 0 0 0,0 1 1 0 0,-1-1-1 0 0,-15 22 0 0 0,9-19-34 0 0,-1 0 1 0 0,0 0-1 0 0,-2-2 0 0 0,0 0 1 0 0,0-1-1 0 0,-2 0 1 0 0,0-1-1 0 0,0-1 0 0 0,-28 14 1 0 0,35-22 19 0 0,7-2-12 0 0,-1-1 0 0 0,1 0 0 0 0,-1 1-1 0 0,1 0 1 0 0,0 0 0 0 0,0 0 0 0 0,0 0 0 0 0,1 1-1 0 0,-6 5 1 0 0,9-9 49 0 0,0 1 0 0 0,0-1 0 0 0,0 1 0 0 0,-1-1 0 0 0,1 1 0 0 0,0-1 0 0 0,0 1 0 0 0,0 0 1 0 0,0-1-1 0 0,0 1 0 0 0,0-1 0 0 0,1 1 0 0 0,-1-1 0 0 0,0 1 0 0 0,0-1 0 0 0,0 1 0 0 0,0-1 0 0 0,1 1 0 0 0,-1-1 0 0 0,0 1 0 0 0,0-1 0 0 0,1 1 0 0 0,-1-1 0 0 0,0 0 0 0 0,1 1 0 0 0,0 0 0 0 0,12 10-27 0 0,-9-8 28 0 0,154 110 391 0 0,17 14 703 0 0,-62-33-497 0 0,-112-93-942 0 0,1-1-871 0 0,27-8-3517 0 0,-7 1-1981 0 0,-9 4 3494 0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19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95 542 8113 0 0,'0'1'451'0'0,"-1"1"0"0"0,1-1 1 0 0,-1 0-1 0 0,0 0 0 0 0,1 0 0 0 0,-1 0 1 0 0,0 0-1 0 0,0 0 0 0 0,1 0 1 0 0,-1 0-1 0 0,0 0 0 0 0,0 0 0 0 0,0-1 1 0 0,0 1-1 0 0,0 0 0 0 0,0-1 1 0 0,-1 1-1 0 0,1-1 0 0 0,0 1 0 0 0,0-1 1 0 0,0 1-1 0 0,-1-1 0 0 0,1 0 1 0 0,0 1-1 0 0,0-1 0 0 0,0 0 0 0 0,-1 0 1 0 0,1 0-1 0 0,0 0 0 0 0,-3 0 1 0 0,2-1-217 0 0,0 0 1 0 0,0 0-1 0 0,1 0 1 0 0,-1-1-1 0 0,0 1 1 0 0,0 0-1 0 0,1-1 1 0 0,-1 1-1 0 0,0-1 1 0 0,1 1-1 0 0,-1-1 1 0 0,1 0-1 0 0,0 0 1 0 0,0 1-1 0 0,0-1 1 0 0,0 0-1 0 0,-2-4 1 0 0,-2-6 141 0 0,1-1 0 0 0,0-1 0 0 0,0 1-1 0 0,2-1 1 0 0,-3-18 0 0 0,2-70 482 0 0,3 83-690 0 0,2-6-20 0 0,1 1-1 0 0,0 0 0 0 0,2 0 0 0 0,1 0 1 0 0,12-32-1 0 0,-15 48-111 0 0,0 0 0 0 0,0 0 1 0 0,1 1-1 0 0,0-1 0 0 0,1 1 1 0 0,0 0-1 0 0,0 0 0 0 0,0 1 0 0 0,1-1 1 0 0,0 1-1 0 0,0 0 0 0 0,1 1 1 0 0,-1 0-1 0 0,1 0 0 0 0,0 0 0 0 0,1 1 1 0 0,-1 0-1 0 0,1 0 0 0 0,0 1 1 0 0,0 0-1 0 0,0 0 0 0 0,0 1 1 0 0,0 0-1 0 0,1 0 0 0 0,-1 1 0 0 0,0 0 1 0 0,1 1-1 0 0,-1 0 0 0 0,10 1 1 0 0,1 1 11 0 0,0 0 0 0 0,0 2 0 0 0,-1 0 0 0 0,0 1 1 0 0,19 8-1 0 0,-29-10-36 0 0,0 0 1 0 0,0 1-1 0 0,-1 0 1 0 0,0 0-1 0 0,0 1 0 0 0,0 0 1 0 0,0 0-1 0 0,-1 1 1 0 0,0 0-1 0 0,0 0 1 0 0,0 0-1 0 0,-1 0 0 0 0,0 1 1 0 0,5 8-1 0 0,-9-11-15 0 0,0-1-1 0 0,0 1 1 0 0,0-1-1 0 0,0 1 1 0 0,0 0-1 0 0,-1 0 1 0 0,0-1-1 0 0,0 1 1 0 0,0 0-1 0 0,0 0 1 0 0,-1 0-1 0 0,1-1 1 0 0,-1 1-1 0 0,0 0 1 0 0,0-1-1 0 0,0 1 0 0 0,-1-1 1 0 0,1 1-1 0 0,-1-1 1 0 0,0 0-1 0 0,0 1 1 0 0,0-1-1 0 0,0 0 1 0 0,-4 3-1 0 0,-3 5-35 0 0,-1 0 0 0 0,0-1-1 0 0,0 0 1 0 0,-2 0-1 0 0,-12 7 1 0 0,11-9-20 0 0,0 0 0 0 0,-14 5 0 0 0,15-8-100 0 0,0 0 0 0 0,1 1 0 0 0,-16 11 1 0 0,27-16 140 0 0,0-1 0 0 0,-1 0 0 0 0,1 0 1 0 0,0 0-1 0 0,-1 1 0 0 0,1-1 1 0 0,0 0-1 0 0,0 1 0 0 0,-1-1 1 0 0,1 0-1 0 0,0 1 0 0 0,0-1 1 0 0,-1 0-1 0 0,1 1 0 0 0,0-1 1 0 0,0 0-1 0 0,0 1 0 0 0,0-1 1 0 0,0 1-1 0 0,0-1 0 0 0,0 0 1 0 0,-1 1-1 0 0,1-1 0 0 0,0 1 1 0 0,0-1-1 0 0,0 0 0 0 0,1 1 1 0 0,-1-1-1 0 0,0 1 0 0 0,0-1 1 0 0,0 0-1 0 0,0 1 0 0 0,0-1 1 0 0,1 1-1 0 0,13 11-140 0 0,24 3 167 0 0,-36-15-27 0 0,95 29 114 0 0,-42-14 156 0 0,101 41 1 0 0,-150-53-228 0 0,1 0 0 0 0,-1 1 0 0 0,0 0 0 0 0,0 0 1 0 0,0 0-1 0 0,-1 0 0 0 0,0 1 0 0 0,9 9 0 0 0,-13-12-15 0 0,0-1-1 0 0,0 1 0 0 0,0 0 0 0 0,0 0 1 0 0,0 0-1 0 0,0 0 0 0 0,0 0 0 0 0,-1-1 1 0 0,1 1-1 0 0,-1 0 0 0 0,1 1 1 0 0,-1-1-1 0 0,0 0 0 0 0,0 0 0 0 0,0 0 1 0 0,0 0-1 0 0,0 0 0 0 0,0 0 0 0 0,-1 0 1 0 0,1 0-1 0 0,-1 0 0 0 0,1 0 0 0 0,-1 0 1 0 0,0 0-1 0 0,1 0 0 0 0,-1 0 0 0 0,0-1 1 0 0,-1 1-1 0 0,1 0 0 0 0,0-1 0 0 0,0 1 1 0 0,-1 0-1 0 0,-2 2 0 0 0,-4 3 16 0 0,-1 1-1 0 0,0-1 1 0 0,-1 0-1 0 0,1-1 0 0 0,-1 0 1 0 0,0-1-1 0 0,-1 0 1 0 0,-20 7-1 0 0,-10 0 31 0 0,-41 6 0 0 0,68-15-44 0 0,-47 8-176 0 0,-1-3 1 0 0,0-3-1 0 0,-103-4 1 0 0,165-1 156 0 0,-9 0-371 0 0,-1-1-1 0 0,1 1 0 0 0,0-1 1 0 0,0-1-1 0 0,0 0 0 0 0,0 0 0 0 0,-14-6 1 0 0,18 2-766 0 0,30-8-9373 0 0,-8 5 7690 0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19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21 316 0 0,'3'-9'735'0'0,"-3"8"-438"0"0,0 0 0 0 0,0 1 0 0 0,0-1 0 0 0,1 1 0 0 0,-1-1 0 0 0,0 1 0 0 0,1-1 0 0 0,-1 1 0 0 0,0-1 0 0 0,1 1 0 0 0,-1-1 0 0 0,0 1 1 0 0,1-1-1 0 0,-1 1 0 0 0,1 0 0 0 0,-1-1 0 0 0,1 1 0 0 0,-1-1 0 0 0,1 1 0 0 0,-1 0 0 0 0,1 0 0 0 0,0-1 0 0 0,-1 1 0 0 0,1 0 0 0 0,-1 0 0 0 0,3 0 1611 0 0,9 13 1186 0 0,-3-1-1467 0 0,0 1-1 0 0,-1 0 1 0 0,-1 1-1 0 0,12 27 1 0 0,15 62 2232 0 0,-21-61-2421 0 0,-3-11-401 0 0,-1 1 0 0 0,6 48 0 0 0,-8-46-1111 0 0,0-13-4300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21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95 272 0 0,'0'0'220'0'0,"-1"1"0"0"0,1-1-1 0 0,-1 0 1 0 0,1 1 0 0 0,-1-1-1 0 0,1 1 1 0 0,0-1 0 0 0,-1 1 0 0 0,1-1-1 0 0,0 0 1 0 0,-1 1 0 0 0,1-1 0 0 0,0 1-1 0 0,-1 0 1 0 0,1-1 0 0 0,0 1 0 0 0,0-1-1 0 0,0 1 1 0 0,0-1 0 0 0,-1 1 0 0 0,1 0-1 0 0,0-1 1 0 0,0 1 0 0 0,0-1 0 0 0,0 1-1 0 0,0 0 1 0 0,0-1 0 0 0,1 1 0 0 0,-1-1-1 0 0,0 1 1 0 0,0-1 0 0 0,0 1 0 0 0,1 0-1 0 0,0 0 26 0 0,0 0 0 0 0,0-1 0 0 0,1 1 0 0 0,-1-1-1 0 0,0 1 1 0 0,1-1 0 0 0,-1 1 0 0 0,0-1 0 0 0,1 0 0 0 0,-1 0-1 0 0,0 0 1 0 0,1 1 0 0 0,2-2 0 0 0,51-5 2382 0 0,-52 5-2328 0 0,326-76 8173 0 0,-293 68-7520 0 0,6-3-1365 0 0,-13 3-8491 0 0,-21 5 6469 0 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19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49 356 0 0,'-5'-1'398'0'0,"-57"-3"4414"0"0,20 2 12108 0 0,51 2-15628 0 0,115-3 530 0 0,260-20 5345 0 0,-357 19-7267 0 0,-5-2-662 0 0,-7 1-6826 0 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20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391 49 544 0 0,'-2'-4'432'0'0,"0"1"-1"0"0,-1-1 1 0 0,1 1 0 0 0,-1 0 0 0 0,0 0-1 0 0,0 0 1 0 0,0 0 0 0 0,0 1-1 0 0,-4-4 1 0 0,3 4 77 0 0,0 0-1 0 0,0 0 1 0 0,-1 0-1 0 0,1 1 1 0 0,0 0-1 0 0,0-1 1 0 0,-1 1-1 0 0,1 1 1 0 0,-1-1 0 0 0,1 1-1 0 0,-1-1 1 0 0,-5 2-1 0 0,2 0 62 0 0,0 0 0 0 0,0 0 0 0 0,0 1 0 0 0,0 1 0 0 0,0-1 0 0 0,0 1-1 0 0,1 1 1 0 0,-1-1 0 0 0,1 1 0 0 0,0 0 0 0 0,-11 10 0 0 0,-3 3 277 0 0,1 1 0 0 0,2 1 1 0 0,-1 1-1 0 0,2 1 0 0 0,-23 36 0 0 0,32-44-389 0 0,0 0-1 0 0,1 1 1 0 0,1 0-1 0 0,0 1 1 0 0,0-1-1 0 0,2 1 1 0 0,0 0-1 0 0,1 0 1 0 0,0 0-1 0 0,1 1 0 0 0,0 19 1 0 0,3-24-295 0 0,0 0 1 0 0,0-1-1 0 0,2 1 1 0 0,-1-1-1 0 0,1 1 1 0 0,1-1-1 0 0,0 0 1 0 0,0 0-1 0 0,1 0 1 0 0,0-1-1 0 0,1 1 1 0 0,0-1-1 0 0,0-1 1 0 0,1 1-1 0 0,0-1 1 0 0,1 0-1 0 0,-1-1 1 0 0,2 0-1 0 0,8 7 1 0 0,-8-8-780 0 0,0-1 1 0 0,0 0 0 0 0,0 0-1 0 0,1-1 1 0 0,12 4-1 0 0,-13-6-992 0 0,0 1 0 0 0,1-2 0 0 0,-1 1 1 0 0,1-1-1 0 0,18-1 0 0 0,-9-2-1617 0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21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0 306 932 0 0,'0'0'1566'0'0,"13"3"4138"0"0,-7 1-4779 0 0,-1 0-1 0 0,0 1 1 0 0,0 0-1 0 0,0 0 1 0 0,0 0-1 0 0,-1 0 1 0 0,1 1-1 0 0,-2 0 1 0 0,5 8-1 0 0,29 60 3510 0 0,-21-37-3258 0 0,-2 1 0 0 0,-1 1 0 0 0,-2 0 0 0 0,-2 0 0 0 0,-1 1 0 0 0,4 66 0 0 0,-9-28-551 0 0,0-33 52 0 0,-1 0-1 0 0,-9 81 0 0 0,6-105-676 0 0,1-16 0 0 0,0-1 0 0 0,0 1 0 0 0,0 0 0 0 0,-1-1 0 0 0,1 1 0 0 0,-1-1 0 0 0,0 1 0 0 0,-1-1 0 0 0,-1 6 0 0 0,-1-5 0 0 0,3-5 0 0 0,1 0 0 0 0,0 1 0 0 0,-1-1 0 0 0,1 0 0 0 0,-1 0 0 0 0,1 0 0 0 0,-1 0 0 0 0,1 0 0 0 0,-1 0 0 0 0,1 1 0 0 0,-1-1 0 0 0,1 0 0 0 0,-1 0 0 0 0,1 0 0 0 0,-1-1 0 0 0,1 1 0 0 0,-1 0 0 0 0,1 0 0 0 0,-1 0 0 0 0,1 0 0 0 0,-1 0 0 0 0,1-1 0 0 0,0 1 0 0 0,-1 0 0 0 0,1 0 0 0 0,-1-1 0 0 0,1 1 0 0 0,0 0 0 0 0,-1 0 0 0 0,1-1 0 0 0,-1 1 0 0 0,1-1 0 0 0,0 1 0 0 0,0 0 0 0 0,-1-1 0 0 0,1 1 0 0 0,0-1 0 0 0,0 1 0 0 0,-1-1 0 0 0,-6-10-141 0 0,0 1 0 0 0,1-1 0 0 0,1 0 0 0 0,0-1 0 0 0,0 0 0 0 0,1 1 0 0 0,0-2 0 0 0,-2-15 0 0 0,0 5-38 0 0,-27-136-1056 0 0,21 95 860 0 0,5 24 434 0 0,2 1-1 0 0,1-1 1 0 0,2-1-1 0 0,2 1 1 0 0,8-72-1 0 0,-3 85 32 0 0,0 1-1 0 0,2-1 1 0 0,1 1 0 0 0,1 1-1 0 0,1 0 1 0 0,2 0-1 0 0,0 1 1 0 0,1 0 0 0 0,25-33-1 0 0,-21 36 27 0 0,0 1 0 0 0,1 1 0 0 0,40-34-1 0 0,-47 44-36 0 0,1 1 0 0 0,-1 1 0 0 0,2 0 0 0 0,-1 0 0 0 0,1 1 0 0 0,-1 1 0 0 0,2 0 0 0 0,-1 0 0 0 0,18-2 0 0 0,-28 6-65 0 0,1 0 0 0 0,0 1 0 0 0,-1-1 0 0 0,1 1 0 0 0,-1 0 0 0 0,1 0 0 0 0,0 0 0 0 0,-1 1 1 0 0,1-1-1 0 0,-1 1 0 0 0,1 0 0 0 0,-1 0 0 0 0,1 0 0 0 0,-1 0 0 0 0,0 1 0 0 0,1 0 0 0 0,-1-1 0 0 0,0 1 0 0 0,0 0 0 0 0,0 0 0 0 0,0 1 0 0 0,-1-1 0 0 0,1 1 1 0 0,-1-1-1 0 0,1 1 0 0 0,-1 0 0 0 0,0 0 0 0 0,0 0 0 0 0,0 0 0 0 0,0 0 0 0 0,-1 0 0 0 0,1 1 0 0 0,1 5 0 0 0,-2-3-16 0 0,1-1-1 0 0,-1 1 0 0 0,-1 0 1 0 0,1 0-1 0 0,-1-1 1 0 0,0 1-1 0 0,0 0 0 0 0,-1 0 1 0 0,0 0-1 0 0,0-1 0 0 0,0 1 1 0 0,-1 0-1 0 0,1-1 1 0 0,-1 1-1 0 0,-1-1 0 0 0,1 0 1 0 0,-1 0-1 0 0,0 0 1 0 0,0 0-1 0 0,-6 7 0 0 0,-2-1-31 0 0,0-1 0 0 0,-1 0 0 0 0,-1-1-1 0 0,1-1 1 0 0,-17 9 0 0 0,-16 12-238 0 0,44-29 201 0 0,1 1-7 0 0,0 0 69 0 0,1 0-1 0 0,-1 0 1 0 0,0 0 0 0 0,0 0 0 0 0,1-1 0 0 0,-1 1 0 0 0,1 0 0 0 0,-1 0-1 0 0,1 0 1 0 0,-1-1 0 0 0,1 1 0 0 0,-1 0 0 0 0,1 0 0 0 0,0-1 0 0 0,-1 1-1 0 0,1-1 1 0 0,0 1 0 0 0,0 0 0 0 0,-1-1 0 0 0,1 0 0 0 0,0 1 0 0 0,0-1-1 0 0,1 1 1 0 0,26 8-58 0 0,-17-6 54 0 0,-3 0 8 0 0,144 52 37 0 0,-120-42 39 0 0,0 2 0 0 0,47 30 0 0 0,-75-42-36 0 0,0 0 1 0 0,0 0-1 0 0,0 0 1 0 0,-1 1-1 0 0,1 0 0 0 0,-1-1 1 0 0,0 1-1 0 0,0 0 1 0 0,0 1-1 0 0,0-1 1 0 0,3 9-1 0 0,-5-11-22 0 0,0 0-1 0 0,-1 0 0 0 0,1 0 1 0 0,-1 0-1 0 0,1 0 0 0 0,-1 0 1 0 0,0 0-1 0 0,0 0 1 0 0,0 1-1 0 0,0-1 0 0 0,-1 0 1 0 0,1 0-1 0 0,0 0 0 0 0,-1 0 1 0 0,1 0-1 0 0,-1 0 1 0 0,0-1-1 0 0,0 1 0 0 0,0 0 1 0 0,0 0-1 0 0,0 0 0 0 0,0-1 1 0 0,0 1-1 0 0,0 0 0 0 0,-1-1 1 0 0,1 1-1 0 0,-1-1 1 0 0,1 0-1 0 0,-1 1 0 0 0,1-1 1 0 0,-4 2-1 0 0,-9 5-12 0 0,-1-1 0 0 0,0 0 0 0 0,0-1 0 0 0,-1 0 0 0 0,1-1 0 0 0,-1-1 0 0 0,-19 2 0 0 0,-116 8 0 0 0,97-11-317 0 0,0-3 0 0 0,-58-6 0 0 0,106 5-229 0 0,1 0 1 0 0,0 0 0 0 0,1 0-1 0 0,-1-1 1 0 0,-9-4 0 0 0,25-7-9641 0 0,2 3 6521 0 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21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20 484 0 0,'15'-20'14472'0'0,"-15"21"-14298"0"0,6 13 2657 0 0,0 17-696 0 0,-4 7-127 0 0,-2-1-1 0 0,-6 59 0 0 0,-1-6 167 0 0,6-7-627 0 0,1-55-3540 0 0,1-1-3737 0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21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82 304 0 0,'-41'-8'2895'0'0,"-14"-2"18910"0"0,84 14-19912 0 0,-1-2 1 0 0,38-1 0 0 0,64-9 61 0 0,-105 7-1963 0 0,2-2-990 0 0,0 0 0 0 0,38-10 0 0 0,-26 0-2979 0 0,-1-5-3340 0 0,-18 6 4174 0 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22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37 344 0 0,'0'-2'434'0'0,"-1"1"71"0"0,1-1 1 0 0,0 0-1 0 0,0 0 0 0 0,0 1 1 0 0,0-1-1 0 0,0 0 0 0 0,1 1 1 0 0,-1-1-1 0 0,0 0 0 0 0,1 1 0 0 0,0-1 1 0 0,-1 0-1 0 0,1 1 0 0 0,0-1 1 0 0,-1 1-1 0 0,1-1 0 0 0,5-4 4162 0 0,-6 5-4517 0 0,0 1 0 0 0,1 0 0 0 0,-1 0 0 0 0,0 0 0 0 0,0 0 1 0 0,0 0-1 0 0,0 0 0 0 0,1 0 0 0 0,-1 0 0 0 0,0 0 1 0 0,0 0-1 0 0,0 0 0 0 0,1 0 0 0 0,-1 0 0 0 0,0 0 0 0 0,0 0 1 0 0,0 0-1 0 0,1 0 0 0 0,-1 0 0 0 0,0 1 0 0 0,3 3 441 0 0,-1 0-1 0 0,0 1 0 0 0,0-1 1 0 0,0 1-1 0 0,-1 0 1 0 0,1 0-1 0 0,-1-1 1 0 0,0 1-1 0 0,0 0 0 0 0,-1 8 1 0 0,-2 56 2171 0 0,0-34-1600 0 0,-6 188 3998 0 0,5-158-6657 0 0,3-63 801 0 0,0 5-5010 0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22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42 364 0 0,'1'-2'281'0'0,"-1"1"0"0"0,0-1 0 0 0,1 0 0 0 0,-1 0 0 0 0,1 0 0 0 0,0 0 0 0 0,-1 0-1 0 0,1 0 1 0 0,0 1 0 0 0,0-1 0 0 0,0 0 0 0 0,0 1 0 0 0,0-1 0 0 0,1 1 0 0 0,-1-1 0 0 0,1 1 0 0 0,-1-1 0 0 0,1 1 0 0 0,-1 0 0 0 0,1 0-1 0 0,-1 0 1 0 0,1 0 0 0 0,0 0 0 0 0,0 0 0 0 0,0 0 0 0 0,-1 1 0 0 0,1-1 0 0 0,0 1 0 0 0,0-1 0 0 0,0 1 0 0 0,0 0 0 0 0,0-1 0 0 0,0 1-1 0 0,0 0 1 0 0,0 1 0 0 0,0-1 0 0 0,0 0 0 0 0,0 0 0 0 0,0 1 0 0 0,0-1 0 0 0,0 1 0 0 0,2 1 0 0 0,4 1 399 0 0,1 1 0 0 0,-1 0 0 0 0,0 1 0 0 0,-1-1 0 0 0,1 2 0 0 0,-1-1 0 0 0,12 12 0 0 0,250 292 7090 0 0,-245-280-6983 0 0,-2 2-1 0 0,-1 0 0 0 0,-1 1 0 0 0,-2 0 0 0 0,26 66 0 0 0,-42-93-697 0 0,-1-1-1 0 0,0 1 1 0 0,0 0 0 0 0,0 0-1 0 0,0 0 1 0 0,-1 0-1 0 0,1 0 1 0 0,-2 0-1 0 0,1 0 1 0 0,0 0-1 0 0,-1 0 1 0 0,0 0-1 0 0,0-1 1 0 0,0 1-1 0 0,-1 0 1 0 0,0 0-1 0 0,1-1 1 0 0,-2 1-1 0 0,-3 5 1 0 0,2-4-110 0 0,-1 0-1 0 0,0 0 1 0 0,0-1 0 0 0,0 0 0 0 0,-1 0-1 0 0,0 0 1 0 0,0-1 0 0 0,0 0 0 0 0,0 0-1 0 0,-1 0 1 0 0,1-1 0 0 0,-10 3 0 0 0,-7 2-632 0 0,-1-1 0 0 0,-45 7 0 0 0,-10-4-8091 0 0,72-9 5213 0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23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21 726 7561 0 0,'2'-11'5573'0'0,"-2"10"-5418"0"0,0 1 0 0 0,0-1 0 0 0,0 1 0 0 0,0-1 0 0 0,0 1 0 0 0,0-1 0 0 0,0 1 0 0 0,1-1-1 0 0,-1 1 1 0 0,0-1 0 0 0,0 1 0 0 0,0-1 0 0 0,1 1 0 0 0,-1-1 0 0 0,0 1 0 0 0,0-1 0 0 0,1 1 0 0 0,-1 0 0 0 0,0-1 0 0 0,1 1 0 0 0,-1-1-1 0 0,1 1 1 0 0,-1 0 0 0 0,0-1 0 0 0,1 1 0 0 0,-1 0 0 0 0,1 0 0 0 0,-1-1 0 0 0,1 1 0 0 0,-1 0 0 0 0,2 0 0 0 0,-1-1 649 0 0,1 4-39 0 0,2 5-308 0 0,0 0 1 0 0,0 0-1 0 0,-1 0 0 0 0,0 1 0 0 0,-1 0 1 0 0,0-1-1 0 0,0 1 0 0 0,1 15 0 0 0,-2-2 937 0 0,-1-1-1 0 0,-3 37 0 0 0,0-50 817 0 0,0-10-874 0 0,-8-20-472 0 0,-6-42-660 0 0,7 9-179 0 0,2 0 0 0 0,3 0 0 0 0,2-1 0 0 0,2 0 0 0 0,9-74 0 0 0,-4 105-20 0 0,1 0 0 0 0,1 1 0 0 0,1 0 0 0 0,1 0 0 0 0,1 1 1 0 0,14-25-1 0 0,-14 32-4 0 0,0 1 0 0 0,2 0 0 0 0,-1 1 0 0 0,2 0 0 0 0,0 1 0 0 0,0 0 1 0 0,2 1-1 0 0,-1 1 0 0 0,24-16 0 0 0,-21 17-1 0 0,1 1 0 0 0,-1 1 0 0 0,2 0 0 0 0,-1 1 0 0 0,34-8 0 0 0,-38 12 0 0 0,-1 1 0 0 0,1 0 0 0 0,0 1 0 0 0,-1 1 0 0 0,1-1 0 0 0,0 2 0 0 0,0 0 0 0 0,-1 1 0 0 0,20 4 0 0 0,-28-5 0 0 0,1 1 0 0 0,-1-1 0 0 0,0 1 0 0 0,1 0 0 0 0,-1 0 0 0 0,0 1 0 0 0,0-1 0 0 0,-1 1 0 0 0,1-1 0 0 0,-1 1 0 0 0,1 1 0 0 0,-1-1 0 0 0,0 0 0 0 0,0 1 0 0 0,0-1 0 0 0,-1 1 0 0 0,4 6 0 0 0,-4-5 0 0 0,0 0 0 0 0,0 1 0 0 0,-1-1 0 0 0,1 1 0 0 0,-1-1 0 0 0,-1 1 0 0 0,1-1 0 0 0,-1 1 0 0 0,0 0 0 0 0,0-1 0 0 0,0 1 0 0 0,-1-1 0 0 0,0 1 0 0 0,-2 7 0 0 0,-6 14 0 0 0,0 1 0 0 0,-2-2 0 0 0,-1 1 0 0 0,-1-2 0 0 0,-1 0 0 0 0,-2 0 0 0 0,0-1 0 0 0,-32 35 0 0 0,17-26 0 0 0,-1-1 0 0 0,-2-1 0 0 0,-1-2 0 0 0,-72 45 0 0 0,76-57 0 0 0,-62 23 0 0 0,74-32 0 0 0,19-6 0 0 0,7 1 0 0 0,8 0 0 0 0,13 0 0 0 0,113 16 0 0 0,-113-14 0 0 0,-1 2 0 0 0,53 20 0 0 0,-46-13 0 0 0,52 30 0 0 0,-74-36 0 0 0,1 1 0 0 0,-1 0 0 0 0,-1 0 0 0 0,0 2 0 0 0,0-1 0 0 0,17 23 0 0 0,-16-17 0 0 0,18 23 0 0 0,-29-38-330 0 0,1 0 1 0 0,0 0-1 0 0,0 0 1 0 0,-1 0-1 0 0,1 0 0 0 0,0 0 1 0 0,0-1-1 0 0,0 1 0 0 0,0-1 1 0 0,0 0-1 0 0,0 1 1 0 0,0-1-1 0 0,0 0 0 0 0,0 0 1 0 0,0 0-1 0 0,0 0 0 0 0,0-1 1 0 0,-1 1-1 0 0,1 0 1 0 0,0-1-1 0 0,3-1 0 0 0,2 1-1353 0 0,9-2-2291 0 0,-1-2 570 0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24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42 616 0 0,'-1'-3'814'0'0,"0"0"0"0"0,-1 0 0 0 0,1 0 0 0 0,-1 0 0 0 0,0 0 1 0 0,0 0-1 0 0,0 0 0 0 0,0 1 0 0 0,0-1 0 0 0,-1 1 0 0 0,1 0 0 0 0,-1-1 0 0 0,-4-2 0 0 0,7 5-677 0 0,-1 0-1 0 0,0 0 1 0 0,0 0 0 0 0,1 0-1 0 0,-1 0 1 0 0,0 0 0 0 0,0 0-1 0 0,1 0 1 0 0,-1 0-1 0 0,0 0 1 0 0,0 0 0 0 0,1 0-1 0 0,-1 1 1 0 0,0-1 0 0 0,1 0-1 0 0,-1 1 1 0 0,0-1-1 0 0,1 0 1 0 0,-1 1 0 0 0,1-1-1 0 0,-1 1 1 0 0,0 0 0 0 0,-15 14 1286 0 0,13-12-925 0 0,-9 9 316 0 0,0 1 1 0 0,1 1-1 0 0,1 0 0 0 0,0 0 1 0 0,2 1-1 0 0,-1 0 0 0 0,2 0 1 0 0,-10 25-1 0 0,10-18 5 0 0,1 0-1 0 0,0 1 1 0 0,2 0 0 0 0,0 0-1 0 0,0 42 1 0 0,4-54-662 0 0,0 0-1 0 0,1 0 1 0 0,1 0 0 0 0,0 0-1 0 0,0 0 1 0 0,1-1 0 0 0,1 1-1 0 0,-1-1 1 0 0,2 0 0 0 0,-1 0-1 0 0,11 16 1 0 0,-11-20-74 0 0,1 0-1 0 0,0-1 1 0 0,0 1-1 0 0,0-1 1 0 0,0 0-1 0 0,1 0 1 0 0,0-1 0 0 0,0 1-1 0 0,0-2 1 0 0,0 1-1 0 0,1 0 1 0 0,0-1 0 0 0,-1 0-1 0 0,1-1 1 0 0,0 0-1 0 0,0 0 1 0 0,1 0-1 0 0,8 0 1 0 0,4 0-83 0 0,1-1 0 0 0,0-1 0 0 0,-1 0 0 0 0,1-2 0 0 0,-1-1 0 0 0,0 0 0 0 0,0-1 0 0 0,0-1 0 0 0,0-2 0 0 0,-1 1 0 0 0,0-2 0 0 0,27-15 0 0 0,-39 19-782 0 0,-1 0 0 0 0,1 0 0 0 0,-1 0-1 0 0,0-1 1 0 0,0 0 0 0 0,-1 0 0 0 0,0-1 0 0 0,0 1 0 0 0,0-1 0 0 0,4-7 0 0 0,-11 3-5531 0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24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53 808 0 0,'-47'-8'18084'0'0,"51"7"-16592"0"0,21-3 491 0 0,0 1-1 0 0,0 2 1 0 0,30 1-1 0 0,-28 1-1662 0 0,-1-1-1 0 0,1-1 0 0 0,29-6 0 0 0,-54 6-589 0 0,0 1 0 0 0,0-1 0 0 0,-1 1 0 0 0,1-1 1 0 0,0 0-1 0 0,0 0 0 0 0,-1 0 0 0 0,1 0 0 0 0,-1 0 0 0 0,1 0 1 0 0,1-1-1 0 0,9-15-7410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22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38 311 424 0 0,'-3'-6'574'0'0,"0"1"0"0"0,0 0 0 0 0,1-1 0 0 0,0 0 0 0 0,0 1 0 0 0,1-1 0 0 0,-1 0 0 0 0,1 0 0 0 0,0 0 0 0 0,1 0 0 0 0,0 0 0 0 0,0 0 0 0 0,0 0 0 0 0,2-10 1 0 0,0 7-52 0 0,0 1 0 0 0,1-1 0 0 0,0 1 0 0 0,0-1 0 0 0,1 1 0 0 0,0 0 0 0 0,1 0 0 0 0,0 1 0 0 0,6-9 1 0 0,-1 4 62 0 0,1 0 1 0 0,0 1-1 0 0,1 0 1 0 0,1 1-1 0 0,-1 0 1 0 0,1 0 0 0 0,1 2-1 0 0,0 0 1 0 0,0 0-1 0 0,26-9 1 0 0,-35 16-406 0 0,-1-1 0 0 0,1 1-1 0 0,0 0 1 0 0,-1 0 0 0 0,1 1 0 0 0,0-1 0 0 0,0 1 0 0 0,0 0 0 0 0,-1 1-1 0 0,1-1 1 0 0,0 1 0 0 0,6 1 0 0 0,-9-1-127 0 0,0 0 0 0 0,-1 0 0 0 0,1 0 0 0 0,0 0 1 0 0,-1 0-1 0 0,1 0 0 0 0,-1 0 0 0 0,1 0 0 0 0,-1 0 0 0 0,0 1 0 0 0,1-1 0 0 0,-1 1 1 0 0,0-1-1 0 0,0 1 0 0 0,0-1 0 0 0,0 1 0 0 0,0 0 0 0 0,0 0 0 0 0,-1-1 0 0 0,1 1 1 0 0,0 0-1 0 0,-1 0 0 0 0,0 0 0 0 0,1-1 0 0 0,-1 1 0 0 0,0 0 0 0 0,0 0 0 0 0,0 0 0 0 0,0 0 1 0 0,0 0-1 0 0,0 0 0 0 0,-2 3 0 0 0,0 8 66 0 0,-2-1 0 0 0,0 0 1 0 0,0 0-1 0 0,-1 0 0 0 0,0-1 0 0 0,-9 14 1 0 0,-45 62 242 0 0,28-47-427 0 0,-2-1 0 0 0,-1-1 0 0 0,-60 50 0 0 0,63-61-240 0 0,30-26 261 0 0,3 2-44 0 0,1 0 92 0 0,-1 0 0 0 0,1 0 0 0 0,0 0 1 0 0,0 0-1 0 0,0-1 0 0 0,0 1 0 0 0,0-1 1 0 0,1 0-1 0 0,-1 0 0 0 0,7 2 0 0 0,-1 2 51 0 0,-4-4-35 0 0,14 10 112 0 0,0 0-1 0 0,1-2 0 0 0,0 0 0 0 0,1-1 1 0 0,32 8-1 0 0,-37-13-56 0 0,0-2 1 0 0,1 0-1 0 0,-1 0 0 0 0,0-2 1 0 0,1 0-1 0 0,-1-1 0 0 0,24-4 1 0 0,-34 4-45 0 0,0 0 0 0 0,0-1 0 0 0,1 1 0 0 0,-1-1 0 0 0,0-1 0 0 0,-1 1 0 0 0,1-1 0 0 0,0 0 0 0 0,-1-1 0 0 0,1 1 0 0 0,-1-1 0 0 0,0 0 0 0 0,0 0 0 0 0,-1-1 1 0 0,1 1-1 0 0,-1-1 0 0 0,0 0 0 0 0,0 0 0 0 0,-1-1 0 0 0,0 1 0 0 0,5-10 0 0 0,6-37 103 0 0,-13 50-308 0 0,0-2-503 0 0,0 3 536 0 0,0-1 1 0 0,0 0-1 0 0,1 0 1 0 0,-1 1 0 0 0,0-1-1 0 0,1 1 1 0 0,-1-1-1 0 0,1 1 1 0 0,2-2-1 0 0,-1 1-704 0 0,1 0-1 0 0,-1 0 1 0 0,1 0-1 0 0,0 1 1 0 0,0 0-1 0 0,-1-1 0 0 0,1 2 1 0 0,6-2-1 0 0,4 0-2142 0 0,1-2 431 0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24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104 218 248 0 0,'-32'-22'1240'0'0,"-10"-6"2166"0"0,17 5 2200 0 0,25 22-5384 0 0,0 1 0 0 0,-1-1 1 0 0,1 1-1 0 0,-1 0 1 0 0,1-1-1 0 0,0 1 1 0 0,-1-1-1 0 0,1 1 0 0 0,0-1 1 0 0,0 1-1 0 0,-1-1 1 0 0,1 0-1 0 0,0 1 1 0 0,0-1-1 0 0,0 1 0 0 0,0-1 1 0 0,0 1-1 0 0,0-1 1 0 0,0 0-1 0 0,0 1 0 0 0,0-1 1 0 0,0 1-1 0 0,0-1 1 0 0,0 0-1 0 0,0 1 1 0 0,0-1-1 0 0,1 1 0 0 0,-1-1 1 0 0,0 1-1 0 0,0-1 1 0 0,1 0-1 0 0,0 0 130 0 0,1-1-1 0 0,-1 1 1 0 0,1-1-1 0 0,-1 1 0 0 0,1 0 1 0 0,-1-1-1 0 0,1 1 1 0 0,0 0-1 0 0,3-1 1 0 0,8-3 465 0 0,1 0 0 0 0,15-3 0 0 0,-19 5 0 0 0,276-52 5851 0 0,-161 35-4969 0 0,-107 19-1699 0 0,-13 1 0 0 0,-1-1 0 0 0,1 1 0 0 0,-1-1 0 0 0,0 0 0 0 0,1 0 0 0 0,-1 0 0 0 0,0 0 0 0 0,0-1 0 0 0,4-2 0 0 0,-3 1-5 0 0,-4 2-126 0 0,-37 3-15786 0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26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2 164 0 0,'-25'-1'12915'0'0,"40"9"-12394"0"0,0-1-1 0 0,0-1 0 0 0,1 0 1 0 0,0-1-1 0 0,0-1 0 0 0,19 3 1 0 0,-3 0-47 0 0,483 94 3797 0 0,-74-63-1969 0 0,-137-28-1239 0 0,-169-6-727 0 0,326 14 1130 0 0,115 4 13 0 0,319 14 46 0 0,-409-14-816 0 0,104-10-65 0 0,-264-19-317 0 0,110-10 77 0 0,22-2 173 0 0,-223 7-477 0 0,500-29 268 0 0,599-9-368 0 0,-944 42 0 0 0,-130 0 0 0 0,-241 7 0 0 0,1-1 0 0 0,61-3 0 0 0,-64 3 0 0 0,1 0 0 0 0,-4 2 0 0 0,0-2 0 0 0,-3 0-9 0 0,-8 2-113 0 0,-17-1-10208 0 0,0-4 8712 0 0,3 2 378 0 0,-10-2-2095 0 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27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5 125 356 0 0,'-2'-45'2449'0'0,"0"27"644"0"0,2 0-1 0 0,1-21 0 0 0,0 37-2353 0 0,0 1 211 0 0,0 1-910 0 0,-1 0 0 0 0,0 0 0 0 0,0 0 0 0 0,0 0 0 0 0,0-1-1 0 0,0 1 1 0 0,0 0 0 0 0,1 0 0 0 0,-1 0 0 0 0,0 0 0 0 0,0 0 0 0 0,0 0 0 0 0,0 0 0 0 0,1 0 0 0 0,-1-1 0 0 0,0 1 0 0 0,0 0 0 0 0,0 0 0 0 0,1 0 0 0 0,-1 0 0 0 0,0 0 0 0 0,0 0 0 0 0,0 0 0 0 0,0 0 0 0 0,1 0 0 0 0,-1 0 0 0 0,0 0 0 0 0,0 0-1 0 0,0 0 1 0 0,1 1 0 0 0,-1-1 0 0 0,0 0 0 0 0,0 0 0 0 0,0 0 0 0 0,0 0 0 0 0,1 0 0 0 0,-1 0 0 0 0,0 0 0 0 0,0 0 0 0 0,0 1 0 0 0,0-1 0 0 0,0 0 0 0 0,1 0 0 0 0,-1 0 0 0 0,11 28 1036 0 0,-2 1 0 0 0,0 0 0 0 0,8 57 0 0 0,-5-21-364 0 0,61 336 3182 0 0,-45-237-2595 0 0,0 42 155 0 0,-7-46-159 0 0,-1 0-40 0 0,-18-140-1118 0 0,-2-16-247 0 0,0 0 1 0 0,1-1-1 0 0,-1 1 1 0 0,0 0-1 0 0,1 0 1 0 0,0-1-1 0 0,0 1 0 0 0,0 0 1 0 0,0-1-1 0 0,1 1 1 0 0,-1-1-1 0 0,4 5 1 0 0,-4-7-232 0 0,0-1 0 0 0,-1 1 0 0 0,1-1 0 0 0,0 0 0 0 0,0 1 0 0 0,0-1 0 0 0,0 0 0 0 0,0 1 1 0 0,-1-1-1 0 0,1 0 0 0 0,0 0 0 0 0,0 0 0 0 0,0 0 0 0 0,0 0 0 0 0,0 0 0 0 0,0 0 0 0 0,0 0 0 0 0,0-1 1 0 0,0 1-1 0 0,-1 0 0 0 0,1 0 0 0 0,0-1 0 0 0,0 1 0 0 0,0-1 0 0 0,0 1 0 0 0,-1 0 0 0 0,1-1 1 0 0,0 0-1 0 0,0 1 0 0 0,-1-1 0 0 0,1 1 0 0 0,-1-1 0 0 0,1 0 0 0 0,0 1 0 0 0,-1-1 0 0 0,2-1 0 0 0,2-4-2379 0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28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22 503 336 0 0,'-4'-8'692'0'0,"1"0"-1"0"0,0-1 1 0 0,0 1-1 0 0,1-1 1 0 0,0 0 0 0 0,0 0-1 0 0,1 0 1 0 0,0 0 0 0 0,1 0-1 0 0,0 0 1 0 0,0-1-1 0 0,4-16 1 0 0,-1 12-97 0 0,1 2 0 0 0,0-1 0 0 0,1 0 0 0 0,1 1 0 0 0,0 0 0 0 0,0 0 0 0 0,1 0 0 0 0,9-10 0 0 0,3-2 173 0 0,1 2 0 0 0,2 0 0 0 0,0 1 0 0 0,1 2 1 0 0,1 0-1 0 0,0 1 0 0 0,30-15 0 0 0,-34 22-229 0 0,0 0 0 0 0,0 2 1 0 0,1 0-1 0 0,0 2 0 0 0,0 0 0 0 0,35-6 0 0 0,-47 12-373 0 0,0 0 0 0 0,0 0 0 0 0,0 1-1 0 0,0 0 1 0 0,0 0 0 0 0,0 1 0 0 0,-1 0 0 0 0,1 1 0 0 0,0 0-1 0 0,0 1 1 0 0,-1-1 0 0 0,0 2 0 0 0,1-1 0 0 0,-1 1 0 0 0,-1 0 0 0 0,1 1-1 0 0,0 0 1 0 0,-1 0 0 0 0,9 8 0 0 0,-14-11-121 0 0,0 0-1 0 0,-1 0 1 0 0,1 0 0 0 0,0 0 0 0 0,-1 0 0 0 0,1 0 0 0 0,-1 0-1 0 0,0 0 1 0 0,0 0 0 0 0,1 1 0 0 0,-2-1 0 0 0,1 1-1 0 0,0-1 1 0 0,0 1 0 0 0,-1-1 0 0 0,1 1 0 0 0,-1-1-1 0 0,0 1 1 0 0,0 3 0 0 0,-1-2-7 0 0,1 0 1 0 0,-1 0-1 0 0,-1 0 1 0 0,1-1-1 0 0,0 1 1 0 0,-1 0-1 0 0,0-1 1 0 0,0 0-1 0 0,0 1 1 0 0,0-1-1 0 0,-4 5 0 0 0,-5 3 1 0 0,0 0-1 0 0,-1-1 0 0 0,0 0 1 0 0,0-1-1 0 0,-17 9 0 0 0,-44 23-60 0 0,72-39 14 0 0,0 2 6 0 0,5-2 13 0 0,23 4 34 0 0,1-2-1 0 0,0-1 1 0 0,42 0-1 0 0,-25-1-2 0 0,2 0 3 0 0,87 7 101 0 0,-112-6-115 0 0,0 1 0 0 0,-1 0 0 0 0,0 2 0 0 0,23 9 0 0 0,-40-13-21 0 0,-1-1-1 0 0,1 1 1 0 0,-1 0 0 0 0,1 0 0 0 0,-1 0-1 0 0,0 1 1 0 0,0-1 0 0 0,0 1-1 0 0,0 0 1 0 0,0-1 0 0 0,0 1-1 0 0,2 5 1 0 0,-4-6 8 0 0,0-1 0 0 0,0 1 0 0 0,-1 0 0 0 0,1 0 1 0 0,-1-1-1 0 0,1 1 0 0 0,-1 0 0 0 0,0 0 0 0 0,1 0 0 0 0,-1 0 0 0 0,0-1 0 0 0,0 1 0 0 0,0 0 0 0 0,-1 0 1 0 0,1 0-1 0 0,0 0 0 0 0,-1-1 0 0 0,1 1 0 0 0,-1 0 0 0 0,0 0 0 0 0,1-1 0 0 0,-1 1 0 0 0,0 0 0 0 0,0-1 0 0 0,0 1 1 0 0,0-1-1 0 0,-1 1 0 0 0,-1 1 0 0 0,-7 8 77 0 0,-1-1 0 0 0,0-1 0 0 0,-1 0 0 0 0,0 0 0 0 0,0-1 0 0 0,-1-1 0 0 0,0 0 0 0 0,0-1 0 0 0,0 0 0 0 0,-1-1 0 0 0,-21 5 0 0 0,-7-1 110 0 0,1-1 1 0 0,-74 3-1 0 0,82-10-211 0 0,0-1 0 0 0,1-2 0 0 0,-1-1 0 0 0,0-2-1 0 0,-50-13 1 0 0,81 17-112 0 0,-19-6-342 0 0,20 6 319 0 0,1 1 1 0 0,-1 0-1 0 0,0-1 0 0 0,1 1 1 0 0,-1 0-1 0 0,0-1 0 0 0,1 1 1 0 0,-1-1-1 0 0,0 1 1 0 0,1-1-1 0 0,-1 1 0 0 0,1-1 1 0 0,-1 0-1 0 0,1 1 0 0 0,-1-1 1 0 0,1 0-1 0 0,0 1 0 0 0,-1-1 1 0 0,1 0-1 0 0,0 0 1 0 0,-1 1-1 0 0,1-3 0 0 0,4 2-1155 0 0,59-16-8090 0 0,-34 11 6314 0 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29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3 569 912 0 0,'26'81'10297'0'0,"-7"-20"6217"0"0,-22-66-15862 0 0,-4-11-301 0 0,0 0 0 0 0,1 0 0 0 0,1 0-1 0 0,0-1 1 0 0,-4-31 0 0 0,6 19-40 0 0,1-1 1 0 0,2-54 0 0 0,3 60-219 0 0,0-1 0 0 0,1 1 0 0 0,2 0 0 0 0,0 0 1 0 0,2 0-1 0 0,0 1 0 0 0,20-37 0 0 0,-18 42-32 0 0,1 0-1 0 0,1 1 1 0 0,0 1 0 0 0,1 0-1 0 0,1 0 1 0 0,0 2 0 0 0,1-1 0 0 0,0 2-1 0 0,29-19 1 0 0,-37 28-61 0 0,-1 0 0 0 0,1 0 0 0 0,0 1 0 0 0,0 0 0 0 0,0 0 0 0 0,1 1 0 0 0,-1 0 0 0 0,1 0 0 0 0,-1 1 0 0 0,1 0 0 0 0,-1 0 0 0 0,1 0 0 0 0,12 2 0 0 0,-15 0 0 0 0,0 0 0 0 0,0 0 0 0 0,0 0 0 0 0,0 1 0 0 0,0 0 0 0 0,-1 0 0 0 0,1 0 0 0 0,-1 0 0 0 0,1 1 0 0 0,-1 0 0 0 0,0 0 0 0 0,0 0 0 0 0,0 0 0 0 0,0 1 0 0 0,-1-1 0 0 0,1 1 0 0 0,-1 0 0 0 0,0 0 0 0 0,0 0 0 0 0,0 1 0 0 0,2 4 0 0 0,-2-3 0 0 0,0 1 0 0 0,-1-1 0 0 0,1 1 0 0 0,-1 0 0 0 0,-1 0 0 0 0,1 0 0 0 0,-1 1 0 0 0,0-1 0 0 0,-1 0 0 0 0,0 0 0 0 0,-1 13 0 0 0,0-9 0 0 0,-2 0 0 0 0,1 0 0 0 0,-1 0 0 0 0,-1 0 0 0 0,0 0 0 0 0,-11 19 0 0 0,5-13 0 0 0,-1 0 0 0 0,-1 0 0 0 0,-1-2 0 0 0,0 1 0 0 0,-1-1 0 0 0,-1-1 0 0 0,-30 23 0 0 0,15-18 0 0 0,-50 25 0 0 0,19-13 0 0 0,61-31 0 0 0,0 0 0 0 0,0 0 0 0 0,0 0 0 0 0,0 0 0 0 0,0 0 0 0 0,-1 0 0 0 0,1 1 0 0 0,0-1 0 0 0,0 0 0 0 0,0 0 0 0 0,0 0 0 0 0,0 0 0 0 0,0 0 0 0 0,0 0 0 0 0,0 0 0 0 0,0 0 0 0 0,-1 0 0 0 0,1 0 0 0 0,0 1 0 0 0,0-1 0 0 0,0 0 0 0 0,0 0 0 0 0,0 0 0 0 0,0 0 0 0 0,0 0 0 0 0,0 0 0 0 0,0 0 0 0 0,0 1 0 0 0,0-1 0 0 0,0 0 0 0 0,0 0 0 0 0,0 0 0 0 0,0 0 0 0 0,0 0 0 0 0,0 0 0 0 0,0 1 0 0 0,0-1 0 0 0,0 0 0 0 0,0 0 0 0 0,0 0 0 0 0,0 0 0 0 0,0 0 0 0 0,0 0 0 0 0,1 0 0 0 0,-1 0 0 0 0,0 1 0 0 0,0-1 0 0 0,0 0 0 0 0,0 0 0 0 0,2 3 0 0 0,0-1 0 0 0,0 1 0 0 0,1-1 0 0 0,-1 1 0 0 0,1-1 0 0 0,0 0 0 0 0,-1 0 0 0 0,1 0 0 0 0,0 0 0 0 0,0-1 0 0 0,5 3 0 0 0,43 14 0 0 0,-15-5 0 0 0,10 7-165 0 0,-1 2 0 0 0,0 3-1 0 0,-2 1 1 0 0,44 35 0 0 0,-74-53-2264 0 0,-10-7 1209 0 0,0 0-1 0 0,0 0 1 0 0,0-1 0 0 0,0 1 0 0 0,0-1-1 0 0,0 1 1 0 0,0-1 0 0 0,1 0 0 0 0,2-1 0 0 0,10 1-1749 0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29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75 6069 0 0,'0'-3'608'0'0,"-1"0"0"0"0,0 0 1 0 0,-1 0-1 0 0,1 0 0 0 0,0 0 1 0 0,-1 0-1 0 0,1 1 1 0 0,-1-1-1 0 0,0 0 0 0 0,0 1 1 0 0,0-1-1 0 0,0 1 0 0 0,-4-3 1 0 0,2 2-149 0 0,-1-1 1 0 0,0 1-1 0 0,1 0 1 0 0,-2 0-1 0 0,1 1 1 0 0,0 0 0 0 0,-6-2-1 0 0,3 1-147 0 0,0 1 0 0 0,0 0-1 0 0,0 1 1 0 0,0 0 0 0 0,-1 0 0 0 0,1 1 0 0 0,0 0-1 0 0,0 0 1 0 0,0 1 0 0 0,-15 3 0 0 0,10 1 103 0 0,-1 0 1 0 0,1 0 0 0 0,0 1 0 0 0,0 1-1 0 0,1 0 1 0 0,0 1 0 0 0,0 0-1 0 0,1 1 1 0 0,0 0 0 0 0,0 1 0 0 0,-13 17-1 0 0,19-22-227 0 0,1 0 0 0 0,0 0 0 0 0,1 1-1 0 0,-1-1 1 0 0,1 1 0 0 0,0 0 0 0 0,1 0 0 0 0,-1 0-1 0 0,1 0 1 0 0,0 1 0 0 0,1-1 0 0 0,-1 1 0 0 0,1-1-1 0 0,1 1 1 0 0,-1-1 0 0 0,1 1 0 0 0,0-1 0 0 0,1 1-1 0 0,0-1 1 0 0,0 1 0 0 0,0-1 0 0 0,1 1 0 0 0,-1-1-1 0 0,2 0 1 0 0,-1 0 0 0 0,1 0 0 0 0,4 8 0 0 0,1-2-149 0 0,1 0 1 0 0,0-1 0 0 0,1 0-1 0 0,0-1 1 0 0,1 0 0 0 0,0 0-1 0 0,0-1 1 0 0,1-1 0 0 0,0 0 0 0 0,1-1-1 0 0,0 0 1 0 0,0 0 0 0 0,25 7-1 0 0,-3-3 0 0 0,1-1 0 0 0,0-2 0 0 0,1-2 0 0 0,44 3 0 0 0,-49-6-40 0 0,1-2 0 0 0,0-1 0 0 0,0-2 0 0 0,48-8 0 0 0,-67 6 0 0 0,-13 3-372 0 0,0 1 0 0 0,0-1 0 0 0,0 0 1 0 0,0 1-1 0 0,0-1 0 0 0,0 0 0 0 0,0 1 0 0 0,-1-1 0 0 0,1 0 1 0 0,0 0-1 0 0,0 0 0 0 0,-1 0 0 0 0,1 0 0 0 0,-1 1 0 0 0,1-1 1 0 0,-1 0-1 0 0,1 0 0 0 0,-1-1 0 0 0,1 1 0 0 0,-1 0 0 0 0,0 0 1 0 0,0 0-1 0 0,0 0 0 0 0,1 0 0 0 0,-1-2 0 0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30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488 48 472 0 0,'0'-2'302'0'0,"-2"-1"0"0"0,1 0 0 0 0,0 0 0 0 0,-1 1-1 0 0,1-1 1 0 0,-1 1 0 0 0,0-1 0 0 0,1 1 0 0 0,-1-1 0 0 0,-1 1 0 0 0,1 0 0 0 0,0 0-1 0 0,0 0 1 0 0,-1 0 0 0 0,1 1 0 0 0,-1-1 0 0 0,0 1 0 0 0,1-1 0 0 0,-1 1 0 0 0,0 0 0 0 0,0 0-1 0 0,0 0 1 0 0,-5 0 0 0 0,3 0 35 0 0,0 1 0 0 0,-1 1-1 0 0,1-1 1 0 0,0 1 0 0 0,0 0-1 0 0,0 0 1 0 0,1 1 0 0 0,-1-1 0 0 0,0 1-1 0 0,0 0 1 0 0,1 0 0 0 0,-1 1-1 0 0,1-1 1 0 0,-5 5 0 0 0,-12 8 547 0 0,1 2 0 0 0,0 1 0 0 0,2 0 0 0 0,-31 40 1 0 0,25-26 175 0 0,1 2 1 0 0,-27 55 0 0 0,27-39-241 0 0,2 2 1 0 0,3 0-1 0 0,2 1 0 0 0,2 0 0 0 0,-8 65 0 0 0,14-51 70 0 0,2 0 1 0 0,4 1-1 0 0,12 123 0 0 0,-2-130-363 0 0,3 0-1 0 0,2-1 1 0 0,25 71-1 0 0,-24-93-225 0 0,2 0 1 0 0,2 0-1 0 0,1-2 0 0 0,1 0 1 0 0,46 58-1 0 0,-27-50-301 0 0,-36-41 0 0 0,1 0 0 0 0,-1-1 0 0 0,1 1 0 0 0,-1 0 0 0 0,1-1 0 0 0,0 0 0 0 0,0 0 0 0 0,0 0 0 0 0,0 0 0 0 0,0-1 0 0 0,5 2 0 0 0,-3-3-406 0 0,-1 0 1 0 0,1 0-1 0 0,-1 0 1 0 0,1-1-1 0 0,-1 1 1 0 0,1-1-1 0 0,-1-1 0 0 0,0 1 1 0 0,0-1-1 0 0,0 0 1 0 0,0 0-1 0 0,0-1 0 0 0,6-3 1 0 0,7-3-1752 0 0,-6 3-1999 0 0,-3 0 594 0 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32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1 270 168 0 0,'0'-1'232'0'0,"0"-1"0"0"0,0 1 0 0 0,-1 0 0 0 0,2 0 1 0 0,-1 0-1 0 0,0 0 0 0 0,0 0 0 0 0,0 0 0 0 0,0-1 0 0 0,1 1 0 0 0,-1 0 0 0 0,0 0 0 0 0,1 0 0 0 0,-1 0 0 0 0,1 0 1 0 0,-1 0-1 0 0,1 0 0 0 0,0 0 0 0 0,-1 0 0 0 0,2-1 0 0 0,-1 2-98 0 0,0 0 1 0 0,0-1-1 0 0,0 1 1 0 0,-1 0-1 0 0,1 0 0 0 0,0 0 1 0 0,0 0-1 0 0,0 0 0 0 0,-1 0 1 0 0,1 0-1 0 0,0 0 1 0 0,0 1-1 0 0,0-1 0 0 0,-1 0 1 0 0,1 0-1 0 0,0 1 0 0 0,0-1 1 0 0,-1 0-1 0 0,1 1 0 0 0,0-1 1 0 0,1 1-1 0 0,6 6 522 0 0,0-1 0 0 0,0 1 0 0 0,11 13 0 0 0,-11-12-276 0 0,25 29 1074 0 0,-2 0 0 0 0,-1 3 1 0 0,41 71-1 0 0,59 141 2484 0 0,-80-150-2364 0 0,-35-71-1046 0 0,-4-7 704 0 0,24 37 0 0 0,-34-60-1157 0 0,-1 0 0 0 0,1 0 1 0 0,-1 0-1 0 0,1-1 0 0 0,-1 1 0 0 0,1 0 0 0 0,-1 0 0 0 0,1-1 1 0 0,0 1-1 0 0,0-1 0 0 0,-1 1 0 0 0,1 0 0 0 0,0-1 1 0 0,0 0-1 0 0,0 1 0 0 0,-1-1 0 0 0,1 1 0 0 0,0-1 1 0 0,0 0-1 0 0,0 0 0 0 0,0 1 0 0 0,0-1 0 0 0,0 0 1 0 0,0 0-1 0 0,0 0 0 0 0,0 0 0 0 0,1 0 0 0 0,0-1 7 0 0,0 0-1 0 0,-1 0 1 0 0,1 0-1 0 0,0 0 0 0 0,-1 0 1 0 0,1 0-1 0 0,-1 0 1 0 0,0 0-1 0 0,1-1 0 0 0,-1 1 1 0 0,0-1-1 0 0,0 1 1 0 0,2-3-1 0 0,3-7 150 0 0,1-1-1 0 0,-2 0 1 0 0,6-14-1 0 0,-10 24-191 0 0,84-295 1275 0 0,-62 205-1068 0 0,2-10-12 0 0,-4 14 51 0 0,36-98 1 0 0,-4 45-165 0 0,-53 140-217 0 0,0 0-1 0 0,0 1 1 0 0,1-1 0 0 0,-1 0-1 0 0,0 0 1 0 0,1 0 0 0 0,-1 0-1 0 0,1 1 1 0 0,-1-1 0 0 0,1 0-1 0 0,-1 0 1 0 0,1 1 0 0 0,-1-1-1 0 0,1 0 1 0 0,0 1 0 0 0,-1-1-1 0 0,1 1 1 0 0,0-1 0 0 0,0 1-1 0 0,-1-1 1 0 0,1 1 0 0 0,0-1-1 0 0,0 1 1 0 0,1-1 0 0 0,-1 1-6 0 0,1 0 0 0 0,-1 1 1 0 0,0-1-1 0 0,0 0 0 0 0,1 0 1 0 0,-1 1-1 0 0,0-1 0 0 0,0 1 1 0 0,0-1-1 0 0,0 1 0 0 0,0-1 1 0 0,0 1-1 0 0,0 0 0 0 0,0 0 1 0 0,2 1-1 0 0,4 5-1141 0 0,-1 0 0 0 0,1 1-1 0 0,8 13 1 0 0,-12-16-324 0 0,13 17-2009 0 0,0 0 513 0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32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7 360 0 0,'8'-6'12533'0'0,"-19"6"-9886"0"0,5 1-2457 0 0,0 0 1 0 0,1 1-1 0 0,-1 0 0 0 0,1 0 0 0 0,-7 3 1 0 0,-14 11 597 0 0,1 1 1 0 0,0 1 0 0 0,2 1 0 0 0,0 1 0 0 0,1 2-1 0 0,1 0 1 0 0,-29 39 0 0 0,45-54-541 0 0,0 1 0 0 0,1 0 0 0 0,0 0 1 0 0,0 0-1 0 0,0 1 0 0 0,1-1 0 0 0,1 1 0 0 0,-1 0 0 0 0,2-1 0 0 0,-1 1 0 0 0,1 0 0 0 0,0 0 1 0 0,1 15-1 0 0,1-18-124 0 0,0-1 1 0 0,0 1-1 0 0,0-1 0 0 0,1 0 1 0 0,-1 1-1 0 0,1-1 0 0 0,1 0 1 0 0,-1 0-1 0 0,1 0 1 0 0,0 0-1 0 0,0 0 0 0 0,0-1 1 0 0,0 1-1 0 0,1-1 1 0 0,0 0-1 0 0,0 0 0 0 0,0 0 1 0 0,0-1-1 0 0,1 0 0 0 0,0 1 1 0 0,-1-2-1 0 0,11 6 1 0 0,-6-5 16 0 0,-1 0 0 0 0,1 0 0 0 0,1-1-1 0 0,-1 0 1 0 0,0 0 0 0 0,0-1 0 0 0,1 0 0 0 0,-1-1 0 0 0,1 0 0 0 0,13-2 0 0 0,11-3-14 0 0,51-15 0 0 0,-57 12-494 0 0,-2 0-870 0 0,1 0-2964 0 0,-6 4-4902 0 0,-9 2 6321 0 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33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93 424 0 0,'1'-6'697'0'0,"-1"0"0"0"0,0 1 0 0 0,0-1 0 0 0,0 0 1 0 0,-1 0-1 0 0,0 0 0 0 0,0 0 0 0 0,0 1 0 0 0,-4-9 0 0 0,4 13-492 0 0,1-1-1 0 0,-1 0 1 0 0,0 1 0 0 0,0-1 0 0 0,0 1-1 0 0,0-1 1 0 0,-1 1 0 0 0,1 0-1 0 0,0-1 1 0 0,-1 1 0 0 0,1 0 0 0 0,-1 0-1 0 0,1 0 1 0 0,-1 0 0 0 0,1 0-1 0 0,-1 0 1 0 0,0 0 0 0 0,1 0 0 0 0,-1 1-1 0 0,0-1 1 0 0,0 1 0 0 0,1-1-1 0 0,-1 1 1 0 0,0 0 0 0 0,0 0 0 0 0,0 0-1 0 0,0 0 1 0 0,0 0 0 0 0,1 0-1 0 0,-1 0 1 0 0,0 1 0 0 0,0-1 0 0 0,0 0-1 0 0,-2 2 1 0 0,-5 1 330 0 0,-1 1-1 0 0,0 0 1 0 0,1 1-1 0 0,0 0 1 0 0,0 0 0 0 0,0 1-1 0 0,1 0 1 0 0,0 1-1 0 0,0 0 1 0 0,0 0-1 0 0,-11 15 1 0 0,11-13-55 0 0,1 1-1 0 0,0 0 1 0 0,1 0 0 0 0,0 1-1 0 0,1 0 1 0 0,0 0 0 0 0,1 0-1 0 0,0 1 1 0 0,-5 22 0 0 0,8-29-287 0 0,1 1 0 0 0,-1-1 1 0 0,1 1-1 0 0,0-1 0 0 0,0 1 1 0 0,1-1-1 0 0,-1 0 0 0 0,1 1 1 0 0,1-1-1 0 0,-1 0 1 0 0,1 0-1 0 0,0 1 0 0 0,0-1 1 0 0,0 0-1 0 0,5 6 0 0 0,-3-5-5 0 0,1-1 1 0 0,-1 1-1 0 0,1-1 0 0 0,1 0 0 0 0,-1 0 1 0 0,1-1-1 0 0,0 0 0 0 0,0 0 0 0 0,0 0 0 0 0,10 4 1 0 0,-1-2-151 0 0,0-1 1 0 0,1 0 0 0 0,-1-1 0 0 0,1-1 0 0 0,0 0-1 0 0,0-1 1 0 0,0-1 0 0 0,0-1 0 0 0,28-2 0 0 0,-20-1-1891 0 0,29-9 1 0 0,-3-3-7917 0 0,-35 9 6708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22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45 660 0 0,'-7'-31'2077'0'0,"4"17"8639"0"0,-8 79-8696 0 0,-26 91 0 0 0,-35 71 772 0 0,24-83-749 0 0,41-110-1271 0 0,7-34-737 0 0,-1 1-1 0 0,1 0 1 0 0,0 0-1 0 0,0 0 1 0 0,0 0-1 0 0,0 0 1 0 0,0 0 0 0 0,0 0-1 0 0,0 0 1 0 0,0 0-1 0 0,0 0 1 0 0,0-1-1 0 0,0 1 1 0 0,1 0-1 0 0,-1 0 1 0 0,0 0 0 0 0,1 0-1 0 0,-1 0 1 0 0,1-1-1 0 0,-1 1 1 0 0,1 0-1 0 0,-1 0 1 0 0,1-1 0 0 0,0 1-1 0 0,-1 0 1 0 0,1-1-1 0 0,0 1 1 0 0,-1 0-1 0 0,1-1 1 0 0,1 1 0 0 0,-1-1-5 0 0,0 0 1 0 0,1 0 0 0 0,-1 0 0 0 0,0 0 0 0 0,1 0 0 0 0,-1 0 0 0 0,0-1 0 0 0,0 1 0 0 0,1-1 0 0 0,-1 1 0 0 0,0-1 0 0 0,0 1 0 0 0,0-1 0 0 0,1 1 0 0 0,-1-1 0 0 0,2-1 0 0 0,18-17 165 0 0,-16 14-119 0 0,103-109 407 0 0,-20 19-251 0 0,99-87 96 0 0,-156 155-219 0 0,-31 26-11 0 0,-4 5-83 0 0,-81 73 21 0 0,44-42-4 0 0,-69 78 1 0 0,82-76 5 0 0,26-35-15 0 0,0 1 0 0 0,1 1 0 0 0,-1-1 1 0 0,1 0-1 0 0,-1 0 0 0 0,1 1 1 0 0,0-1-1 0 0,0 0 0 0 0,0 1 0 0 0,0 3 1 0 0,2-6-8 0 0,-1 1 0 0 0,0-1 0 0 0,0 0 0 0 0,1 0 0 0 0,-1 0 0 0 0,1 0 1 0 0,-1 0-1 0 0,1 0 0 0 0,-1 0 0 0 0,1 0 0 0 0,-1 0 0 0 0,1 0 0 0 0,0 0 0 0 0,0 0 0 0 0,0 0 1 0 0,-1 0-1 0 0,1 0 0 0 0,0-1 0 0 0,0 1 0 0 0,0 0 0 0 0,0-1 0 0 0,0 1 0 0 0,0-1 0 0 0,1 1 0 0 0,-1-1 1 0 0,0 1-1 0 0,0-1 0 0 0,0 0 0 0 0,2 1 0 0 0,36 4 186 0 0,-33-5-173 0 0,34 0 716 0 0,68-8 0 0 0,-50 3-3213 0 0,-2 2-7725 0 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33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7073 0 0,'3'-4'7981'0'0,"13"-10"-1732"0"0,-6 11-5281 0 0,0 1-1 0 0,-1 0 0 0 0,1 0 0 0 0,0 1 0 0 0,20 0 1 0 0,55 6 1480 0 0,-45-2-1566 0 0,50 7-309 0 0,31 1 569 0 0,-103-11-1019 0 0,0 0 0 0 0,0-1 0 0 0,0-1 0 0 0,27-6 0 0 0,-37 6-757 0 0,-1-1 1 0 0,1 0-1 0 0,10-5 0 0 0,-12 3-704 0 0,11-8-12083 0 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33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1 621 6469 0 0,'0'-4'899'0'0,"0"0"1"0"0,0 1 0 0 0,0-1-1 0 0,0 0 1 0 0,1 0 0 0 0,0 0 0 0 0,0 0-1 0 0,0 0 1 0 0,0 0 0 0 0,0 1-1 0 0,1-1 1 0 0,-1 1 0 0 0,5-7-1 0 0,-5 9-799 0 0,-1 1 0 0 0,1 0 0 0 0,0-1 0 0 0,-1 1-1 0 0,1 0 1 0 0,0-1 0 0 0,-1 1 0 0 0,1 0-1 0 0,0 0 1 0 0,-1 0 0 0 0,1 0 0 0 0,0-1-1 0 0,-1 1 1 0 0,1 0 0 0 0,0 0 0 0 0,0 0 0 0 0,-1 1-1 0 0,1-1 1 0 0,0 0 0 0 0,-1 0 0 0 0,1 0-1 0 0,0 0 1 0 0,-1 1 0 0 0,1-1 0 0 0,0 0-1 0 0,-1 1 1 0 0,1-1 0 0 0,-1 0 0 0 0,1 1 0 0 0,0-1-1 0 0,0 1 1 0 0,20 17 1149 0 0,-19-16-1125 0 0,14 14 451 0 0,-1 1 1 0 0,0 1 0 0 0,-2 0 0 0 0,16 28 0 0 0,40 87 1498 0 0,4 6 580 0 0,-68-130-2379 0 0,-4-7-202 0 0,-1 0 1 0 0,1 0 0 0 0,0 0 0 0 0,0 0 0 0 0,0-1 0 0 0,1 1-1 0 0,-1 0 1 0 0,0-1 0 0 0,1 1 0 0 0,-1-1 0 0 0,1 0 0 0 0,-1 1 0 0 0,1-1-1 0 0,0 0 1 0 0,-1 0 0 0 0,4 2 0 0 0,-4-3-74 0 0,0 0 0 0 0,0 0 0 0 0,0-1 0 0 0,0 1 0 0 0,0 0 0 0 0,0 0 0 0 0,1 0 0 0 0,-1-1 0 0 0,0 1 0 0 0,0-1 0 0 0,0 1 0 0 0,0 0 0 0 0,0-1 0 0 0,0 0 0 0 0,-1 1 0 0 0,1-1 0 0 0,0 0 0 0 0,0 1 0 0 0,0-1 0 0 0,0 0 0 0 0,-1 0 0 0 0,1 0 0 0 0,0 0 0 0 0,-1 0 0 0 0,1 1 0 0 0,-1-1 0 0 0,1-2 0 0 0,0 1 0 0 0,5-8 0 0 0,-1 0 0 0 0,0-1 0 0 0,0 0 0 0 0,-1 0 0 0 0,-1 0 0 0 0,0-1 0 0 0,2-20 0 0 0,0 8 0 0 0,136-615 0 0 0,-125 584 0 0 0,36-86 0 0 0,-52 140-83 0 0,0-1 0 0 0,1 1 0 0 0,-1 0 0 0 0,1 0 1 0 0,-1 0-1 0 0,1 0 0 0 0,-1 0 0 0 0,1 0 0 0 0,0 0 0 0 0,0 0 0 0 0,-1 0 0 0 0,1 0 0 0 0,0 0 1 0 0,0 0-1 0 0,0 1 0 0 0,0-1 0 0 0,0 0 0 0 0,0 1 0 0 0,0-1 0 0 0,0 1 0 0 0,2-1 1 0 0,-3 1-118 0 0,1 0 1 0 0,0 0 0 0 0,0 0-1 0 0,0 0 1 0 0,0 0 0 0 0,0 1-1 0 0,0-1 1 0 0,0 0 0 0 0,0 1 0 0 0,0-1-1 0 0,-1 1 1 0 0,1-1 0 0 0,0 1-1 0 0,0-1 1 0 0,0 1 0 0 0,-1-1-1 0 0,1 1 1 0 0,0 0 0 0 0,-1 0 0 0 0,1 0-1 0 0,4 6-1348 0 0,-1-1-1 0 0,0 1 0 0 0,0-1 0 0 0,5 13 0 0 0,0 7-1712 0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34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314 106 456 0 0,'7'-14'12242'0'0,"-11"12"-11861"0"0,0 1 0 0 0,0-1 1 0 0,1 1-1 0 0,-1 0 0 0 0,0-1 0 0 0,-1 2 1 0 0,1-1-1 0 0,0 0 0 0 0,0 1 0 0 0,0 0 1 0 0,0 0-1 0 0,0 0 0 0 0,0 1 1 0 0,-1-1-1 0 0,1 1 0 0 0,0 0 0 0 0,0 0 1 0 0,-7 3-1 0 0,-9 3 300 0 0,1 1 0 0 0,0 0-1 0 0,0 2 1 0 0,0 0 0 0 0,-20 16 0 0 0,30-19-333 0 0,-1 0 0 0 0,1 1 0 0 0,1 1 0 0 0,0-1 0 0 0,0 1 1 0 0,0 1-1 0 0,1-1 0 0 0,1 1 0 0 0,-1 1 0 0 0,-8 19 0 0 0,14-27-255 0 0,0 1-1 0 0,0-1 1 0 0,0 1 0 0 0,0-1-1 0 0,0 1 1 0 0,1 0 0 0 0,-1-1-1 0 0,1 1 1 0 0,0 0 0 0 0,0-1-1 0 0,1 1 1 0 0,-1 0 0 0 0,1-1 0 0 0,0 1-1 0 0,-1-1 1 0 0,2 1 0 0 0,-1-1-1 0 0,0 1 1 0 0,1-1 0 0 0,-1 0-1 0 0,1 0 1 0 0,0 0 0 0 0,0 1-1 0 0,1-2 1 0 0,-1 1 0 0 0,0 0-1 0 0,1 0 1 0 0,0-1 0 0 0,-1 0 0 0 0,1 1-1 0 0,0-1 1 0 0,6 3 0 0 0,1 0 34 0 0,0 0 1 0 0,0 0 0 0 0,0-1 0 0 0,0-1 0 0 0,1 0-1 0 0,-1 0 1 0 0,1-1 0 0 0,0 0 0 0 0,0-1 0 0 0,12 0-1 0 0,-13-1-102 0 0,0 0 0 0 0,1-1 0 0 0,-1-1 0 0 0,0 0 0 0 0,0 0 1 0 0,0-1-1 0 0,0 0 0 0 0,0 0 0 0 0,13-8 0 0 0,-17 8-14 0 0,0-1 1 0 0,-1 1-1 0 0,0-1 1 0 0,1 0-1 0 0,-2-1 1 0 0,1 1-1 0 0,0-1 1 0 0,-1 0 0 0 0,0 0-1 0 0,0-1 1 0 0,-1 1-1 0 0,1-1 1 0 0,-1 0-1 0 0,0 0 1 0 0,-1 0-1 0 0,3-7 1 0 0,-2 6-31 0 0,-1 0 0 0 0,0-1 1 0 0,0 1-1 0 0,-1-1 0 0 0,0 1 0 0 0,0-1 0 0 0,-1 1 1 0 0,0-1-1 0 0,0 0 0 0 0,-1 1 0 0 0,0-1 1 0 0,0 1-1 0 0,-1-1 0 0 0,1 1 0 0 0,-2 0 0 0 0,1-1 1 0 0,-1 1-1 0 0,0 0 0 0 0,-1 1 0 0 0,0-1 0 0 0,-5-7 1 0 0,0 2-239 0 0,-1 1-1 0 0,-1 1 1 0 0,1-1 0 0 0,-2 1 0 0 0,1 1 0 0 0,-2 0 0 0 0,1 1 0 0 0,-15-7 0 0 0,11 7-841 0 0,0 1-1 0 0,0 0 1 0 0,-29-7 0 0 0,26 12-1735 0 0,0 4-3283 0 0,10-1 3251 0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34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81 172 0 0,'3'-5'399'0'0,"-1"0"-1"0"0,1 0 1 0 0,0 0-1 0 0,0 0 1 0 0,0 1-1 0 0,1-1 1 0 0,-1 1 0 0 0,1 0-1 0 0,0 0 1 0 0,0 0-1 0 0,1 1 1 0 0,-1-1-1 0 0,1 1 1 0 0,0 0 0 0 0,0 1-1 0 0,0-1 1 0 0,0 1-1 0 0,0 0 1 0 0,0 0 0 0 0,1 0-1 0 0,-1 1 1 0 0,1 0-1 0 0,-1 0 1 0 0,1 0-1 0 0,-1 1 1 0 0,1 0 0 0 0,0 0-1 0 0,-1 0 1 0 0,1 1-1 0 0,10 2 1 0 0,-1 1 137 0 0,0 0 1 0 0,-1 2 0 0 0,1 0-1 0 0,-1 0 1 0 0,-1 2-1 0 0,1-1 1 0 0,-1 2 0 0 0,-1 0-1 0 0,1 0 1 0 0,-2 1-1 0 0,21 22 1 0 0,9 15 761 0 0,-2 2 1 0 0,58 94-1 0 0,-70-93-352 0 0,-2 1-1 0 0,-2 1 1 0 0,16 57-1 0 0,-27-67-346 0 0,-2 0-1 0 0,-1 1 1 0 0,-3-1 0 0 0,2 67-1 0 0,-8-79-408 0 0,-2 0 0 0 0,-1-1 0 0 0,-2 1 0 0 0,-1 0 0 0 0,-1-1 0 0 0,-1 0-1 0 0,-1-1 1 0 0,-25 51 0 0 0,10-36 94 0 0,-1-1 1 0 0,-2-1-1 0 0,-2-1 0 0 0,-55 59 0 0 0,29-38-284 0 0,-4-2 0 0 0,-95 74 0 0 0,151-131-10 0 0,0-1 0 0 0,-1 1 0 0 0,1-1-1 0 0,0 0 1 0 0,-1-1 0 0 0,1 1 0 0 0,-1 0 0 0 0,-5-1 0 0 0,7 0-474 0 0,5-24-11006 0 0,0 15 10532 0 0,6-5-2425 0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35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91 840 0 0,'-6'-3'10122'0'0,"111"-11"-3663"0"0,62 3-1318 0 0,-18 1-2039 0 0,-103 6-2442 0 0,-3 2-558 0 0,-1-3-1 0 0,1-1 0 0 0,48-14 0 0 0,-90 19-470 0 0,1 1 0 0 0,0-1 0 0 0,0 0 0 0 0,0 1 0 0 0,0-1 0 0 0,-1 0 0 0 0,1 0 0 0 0,0 0 0 0 0,-1 0 0 0 0,1 0 0 0 0,-1-1 0 0 0,1 1 0 0 0,1-2 0 0 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36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48 5881 0 0,'-15'-11'2755'0'0,"3"2"-133"0"0,-1 1 0 0 0,-22-11 0 0 0,34 19-2533 0 0,1 0 0 0 0,-1 0 0 0 0,1-1 0 0 0,-1 1 0 0 0,1 0 0 0 0,-1 0 0 0 0,1 0 0 0 0,-1 0 0 0 0,0 0 0 0 0,1 0 0 0 0,-1 0 0 0 0,1 1 0 0 0,-1-1 0 0 0,1 0 0 0 0,-1 0 0 0 0,1 0 0 0 0,-1 0 0 0 0,1 1 0 0 0,-1-1 0 0 0,1 0 0 0 0,-1 1 0 0 0,1-1 0 0 0,0 0 0 0 0,-1 1 0 0 0,1-1 1 0 0,-1 0-1 0 0,1 1 0 0 0,0-1 0 0 0,-1 1 0 0 0,1-1 0 0 0,0 0 0 0 0,0 1 0 0 0,-1-1 0 0 0,1 1 0 0 0,0-1 0 0 0,0 1 0 0 0,0-1 0 0 0,0 1 0 0 0,-1 0 0 0 0,1-1 0 0 0,0 1 0 0 0,0-1 0 0 0,0 1 0 0 0,-2 25 1874 0 0,16 156 2653 0 0,3 96-1204 0 0,-11-142-2302 0 0,-6-135-1233 0 0,0 0 1 0 0,0 0-1 0 0,0-1 1 0 0,0 1-1 0 0,0 0 1 0 0,0 0 0 0 0,0 0-1 0 0,0 0 1 0 0,1 0-1 0 0,-1 0 1 0 0,0 0-1 0 0,1-1 1 0 0,-1 1 0 0 0,1 0-1 0 0,-1 0 1 0 0,1 0-1 0 0,-1-1 1 0 0,1 1-1 0 0,-1 0 1 0 0,1-1 0 0 0,0 1-1 0 0,-1 0 1 0 0,1-1-1 0 0,0 1 1 0 0,0-1-1 0 0,-1 1 1 0 0,1-1 0 0 0,0 0-1 0 0,0 1 1 0 0,0-1-1 0 0,0 0 1 0 0,0 1-1 0 0,-1-1 1 0 0,1 0 0 0 0,0 0-1 0 0,0 0 1 0 0,0 0-1 0 0,0 0 1 0 0,0 0 0 0 0,1 0-1 0 0,3-1-1191 0 0,0 0 0 0 0,0-1 0 0 0,0 1-1 0 0,0-1 1 0 0,-1 0 0 0 0,9-5 0 0 0,8-4-1654 0 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36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0 689 8525 0 0,'8'-21'5301'0'0,"-7"16"-4410"0"0,1-1 0 0 0,0 1 0 0 0,1 0 1 0 0,-1 0-1 0 0,5-7 0 0 0,-6 11-780 0 0,0 0 0 0 0,0-1 0 0 0,0 1 0 0 0,0 0 0 0 0,0 1 0 0 0,0-1 0 0 0,1 0-1 0 0,-1 0 1 0 0,0 0 0 0 0,0 1 0 0 0,1-1 0 0 0,-1 0 0 0 0,0 1 0 0 0,1-1 0 0 0,-1 1 0 0 0,0 0 0 0 0,1 0 0 0 0,-1-1 0 0 0,1 1 0 0 0,-1 0-1 0 0,1 0 1 0 0,-1 0 0 0 0,0 0 0 0 0,1 0 0 0 0,-1 1 0 0 0,3 0 0 0 0,9 3 153 0 0,1 2 0 0 0,-1-1 0 0 0,0 2 0 0 0,-1 0 0 0 0,0 0 0 0 0,0 2 0 0 0,0-1 1 0 0,11 12-1 0 0,0-2 41 0 0,245 210 1681 0 0,-3 21 371 0 0,-158-146-870 0 0,-85-82-1209 0 0,-4-3 316 0 0,1-1 1 0 0,21 15-1 0 0,-39-31-593 0 0,1 0 0 0 0,-1 0 0 0 0,0 0 1 0 0,1 0-1 0 0,-1 0 0 0 0,1-1 0 0 0,-1 1 0 0 0,1-1 0 0 0,0 1 0 0 0,-1-1 1 0 0,1 1-1 0 0,0-1 0 0 0,-1 0 0 0 0,1 0 0 0 0,0 0 0 0 0,-1 0 0 0 0,1 0 1 0 0,0 0-1 0 0,-1 0 0 0 0,1-1 0 0 0,2 0 0 0 0,-1 0 0 0 0,-1-1-1 0 0,0 1 1 0 0,0 0-1 0 0,0-1 1 0 0,0 0 0 0 0,0 0-1 0 0,0 1 1 0 0,0-1-1 0 0,-1 0 1 0 0,1 0-1 0 0,-1-1 1 0 0,3-3-1 0 0,2-7-1 0 0,0 0 0 0 0,-1-1 0 0 0,-1 1-1 0 0,3-16 1 0 0,-5 22 1 0 0,57-370 0 0 0,-33 140 0 0 0,-4-256 0 0 0,-33 345 0 0 0,14 136-629 0 0,4 12-597 0 0,3 8-170 0 0,-1 0 1 0 0,0 1-1 0 0,0 0 0 0 0,0 0 1 0 0,11 18-1 0 0,4 4-1742 0 0,7 6-189 0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37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143 215 8121 0 0,'-48'124'12707'0'0,"34"-89"-4672"0"0,15-40-7547 0 0,4-20-400 0 0,0-11 384 0 0,3 1-1 0 0,0 1 1 0 0,27-66 0 0 0,-31 91-400 0 0,0 0 0 0 0,1 0 0 0 0,0 1 0 0 0,1 0 0 0 0,0 0 0 0 0,0 0 0 0 0,1 0 0 0 0,0 1 0 0 0,0 0 0 0 0,0 1 0 0 0,1 0 0 0 0,0 0 1 0 0,0 0-1 0 0,1 1 0 0 0,0 0 0 0 0,0 1 0 0 0,0 0 0 0 0,0 0 0 0 0,14-3 0 0 0,-11 5-72 0 0,-1 1 0 0 0,0 0 0 0 0,1 1 0 0 0,-1 0 0 0 0,1 0 0 0 0,-1 2 0 0 0,0-1 0 0 0,0 1 0 0 0,1 1 0 0 0,-1 0 0 0 0,-1 0 0 0 0,18 9 0 0 0,-18-8 0 0 0,0 1 0 0 0,0 1 0 0 0,0 0 0 0 0,-1 0 0 0 0,0 1 0 0 0,0 0 0 0 0,0 1 0 0 0,-1-1 0 0 0,0 2 0 0 0,-1-1 0 0 0,0 1 0 0 0,10 16 0 0 0,-15-22 0 0 0,0 1 0 0 0,-1-1 0 0 0,0 0 0 0 0,0 1 0 0 0,0-1 0 0 0,0 0 0 0 0,0 1 0 0 0,-1-1 0 0 0,0 1 0 0 0,1-1 0 0 0,-1 1 0 0 0,-1-1 0 0 0,1 1 0 0 0,0-1 0 0 0,-1 1 0 0 0,0-1 0 0 0,1 1 0 0 0,-2-1 0 0 0,1 0 0 0 0,0 0 0 0 0,0 1 0 0 0,-1-1 0 0 0,0 0 0 0 0,0 0 0 0 0,0 0 0 0 0,0 0 0 0 0,0-1 0 0 0,0 1 0 0 0,-5 3 0 0 0,-3 3 0 0 0,0-1 0 0 0,-1 0 0 0 0,0 0 0 0 0,0-2 0 0 0,-1 1 0 0 0,-19 7 0 0 0,-11 1 0 0 0,-69 16 0 0 0,29-10 0 0 0,73-17 0 0 0,9-4 0 0 0,0 0 0 0 0,-1 0 0 0 0,1 0 0 0 0,0 0 0 0 0,0 0 0 0 0,0 0 0 0 0,0 0 0 0 0,0 0 0 0 0,-1 0 0 0 0,1 0 0 0 0,0 0 0 0 0,0 0 0 0 0,0 0 0 0 0,0 1 0 0 0,0-1 0 0 0,0 0 0 0 0,0 0 0 0 0,-1 0 0 0 0,1 0 0 0 0,0 0 0 0 0,0 0 0 0 0,0 0 0 0 0,0 1 0 0 0,0-1 0 0 0,0 0 0 0 0,0 0 0 0 0,0 0 0 0 0,0 0 0 0 0,0 0 0 0 0,0 1 0 0 0,0-1 0 0 0,0 0 0 0 0,0 0 0 0 0,0 0 0 0 0,0 0 0 0 0,0 0 0 0 0,0 1 0 0 0,0-1 0 0 0,0 0 0 0 0,0 0 0 0 0,0 0 0 0 0,0 0 0 0 0,0 0 0 0 0,0 1 0 0 0,0-1 0 0 0,0 0 0 0 0,0 0 0 0 0,0 0 0 0 0,1 0 0 0 0,-1 0 0 0 0,2 3 0 0 0,1-1 0 0 0,0 1 0 0 0,0-1 0 0 0,0 0 0 0 0,1 0 0 0 0,-1 0 0 0 0,0 0 0 0 0,1-1 0 0 0,5 3 0 0 0,43 11 0 0 0,-26-8 0 0 0,44 16 0 0 0,83 39 0 0 0,-119-45 0 0 0,-1 0 0 0 0,0 3 0 0 0,-2 0 0 0 0,38 33 0 0 0,-61-47 0 0 0,-1 1 0 0 0,0 0 0 0 0,0 1 0 0 0,-1-1 0 0 0,1 1 0 0 0,4 9 0 0 0,-10-15 0 0 0,0 0 0 0 0,0 0 0 0 0,0 0 0 0 0,0 0 0 0 0,-1 0 0 0 0,1 1 0 0 0,0-1 0 0 0,-1 0 0 0 0,0 0 0 0 0,1 0 0 0 0,-1 1 0 0 0,0-1 0 0 0,0 0 0 0 0,-1 0 0 0 0,1 0 0 0 0,0 1 0 0 0,-1-1 0 0 0,1 0 0 0 0,-1 0 0 0 0,1 0 0 0 0,-1 0 0 0 0,0 0 0 0 0,0 0 0 0 0,0 0 0 0 0,0 0 0 0 0,-1 0 0 0 0,1 0 0 0 0,0-1 0 0 0,-1 1 0 0 0,1 0 0 0 0,-1-1 0 0 0,-3 3 0 0 0,-4 3 0 0 0,0-1 0 0 0,-1 0 0 0 0,0-1 0 0 0,0 0 0 0 0,0-1 0 0 0,-1 1 0 0 0,0-2 0 0 0,1 0 0 0 0,-1 0 0 0 0,0-1 0 0 0,-21 1 0 0 0,-10-1 0 0 0,-75-6 0 0 0,99 3 0 0 0,-74-8-303 0 0,1-4 1 0 0,1-3-1 0 0,-103-34 0 0 0,189 49-351 0 0,-6-1 120 0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37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65 360 0 0,'-2'-11'2316'0'0,"0"0"0"0"0,-1 0 1 0 0,-9-20-1 0 0,12 30-1363 0 0,-19 5 2080 0 0,8 5-2241 0 0,0 1 1 0 0,1 1-1 0 0,0-1 1 0 0,1 1-1 0 0,0 1 1 0 0,1 0-1 0 0,-12 22 1 0 0,5-4 654 0 0,2 0 0 0 0,-14 45 1 0 0,23-63-1015 0 0,1 1 0 0 0,0 0 0 0 0,1 0 0 0 0,0 0 0 0 0,1 0-1 0 0,1 0 1 0 0,0 1 0 0 0,3 16 0 0 0,-2-21-234 0 0,1 0 0 0 0,0-1 1 0 0,1 1-1 0 0,0 0 0 0 0,0-1 0 0 0,1 1 0 0 0,0-1 0 0 0,1 0 0 0 0,-1 0 0 0 0,2-1 0 0 0,-1 0 0 0 0,11 12 0 0 0,-6-10-136 0 0,1 0-1 0 0,0 0 1 0 0,0-1-1 0 0,1 0 1 0 0,0-1-1 0 0,1-1 1 0 0,-1 0-1 0 0,1 0 1 0 0,0-1-1 0 0,0-1 1 0 0,1 0-1 0 0,-1-1 1 0 0,1-1-1 0 0,0 0 1 0 0,0 0-1 0 0,0-1 1 0 0,16-2-1 0 0,-5-1 34 0 0,0-1 0 0 0,0-1 1 0 0,-1-1-1 0 0,0-1 0 0 0,0-1 0 0 0,0-1 0 0 0,-1-1 0 0 0,39-22 0 0 0,-58 29-811 0 0,0-1-1 0 0,0 1 1 0 0,0 0-1 0 0,0-1 1 0 0,-1 0-1 0 0,1 0 1 0 0,-1 0-1 0 0,0 0 1 0 0,0-1 0 0 0,0 1-1 0 0,0-1 1 0 0,-1 0-1 0 0,1 0 1 0 0,-1 0-1 0 0,3-8 1 0 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38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47 380 0 0,'-27'-1'-659'0'0,"-22"-1"20511"0"0,83 2-16298 0 0,82-6 810 0 0,-40-7-5974 0 0,-47 3-1267 0 0,-13 0-4266 0 0,-11 6 4423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24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16 325 5697 0 0,'-10'-15'7435'0'0,"5"4"-971"0"0,5 11-6388 0 0,0 0 0 0 0,1 0-1 0 0,-1-1 1 0 0,1 1-1 0 0,0 0 1 0 0,-1 0 0 0 0,1-1-1 0 0,-1 1 1 0 0,1 0-1 0 0,-1 0 1 0 0,1 0 0 0 0,-1 0-1 0 0,1 0 1 0 0,0 0-1 0 0,-1 0 1 0 0,1 0-1 0 0,-1 0 1 0 0,1 0 0 0 0,-1 1-1 0 0,1-1 1 0 0,-1 0-1 0 0,1 0 1 0 0,0 1 0 0 0,12 3 395 0 0,-1 0 0 0 0,1 1 1 0 0,-1 0-1 0 0,-1 1 1 0 0,1 0-1 0 0,-1 1 0 0 0,0 0 1 0 0,18 17-1 0 0,-25-21-348 0 0,-2-1 35 0 0,0-1 1 0 0,0 1-1 0 0,0-1 1 0 0,-1 1 0 0 0,1 0-1 0 0,0 0 1 0 0,-1 0-1 0 0,1 0 1 0 0,-1 0 0 0 0,0 0-1 0 0,0 1 1 0 0,0-1-1 0 0,1 4 1 0 0,-5-8-10 0 0,-2 0-113 0 0,1 0 0 0 0,-1-1 0 0 0,1 0 0 0 0,0 0 0 0 0,0 0 0 0 0,0 0 0 0 0,0 0 0 0 0,1-1 0 0 0,-1 0 0 0 0,1 0 0 0 0,0 0 0 0 0,0 0 0 0 0,0 0 0 0 0,1-1 0 0 0,-1 1 0 0 0,1-1 0 0 0,0 0 0 0 0,1 0 0 0 0,-1 1 0 0 0,1-1 0 0 0,0 0 0 0 0,0 0 0 0 0,0 0 0 0 0,1 0 0 0 0,0-1 0 0 0,0-8 0 0 0,3 0-11 0 0,0 1-1 0 0,0-1 0 0 0,2 1 0 0 0,-1 0 1 0 0,2 0-1 0 0,0 0 0 0 0,0 1 0 0 0,1-1 1 0 0,1 2-1 0 0,0-1 0 0 0,12-13 0 0 0,-9 13 16 0 0,0 0 0 0 0,1 1 0 0 0,0 0 0 0 0,1 1 0 0 0,1 0 0 0 0,-1 1 0 0 0,1 1 0 0 0,1 0-1 0 0,21-8 1 0 0,-33 14-20 0 0,0 1 0 0 0,0 0-1 0 0,0 0 1 0 0,0 1 0 0 0,1-1-1 0 0,-1 1 1 0 0,0-1 0 0 0,0 1-1 0 0,0 0 1 0 0,1 0 0 0 0,-1 1-1 0 0,0-1 1 0 0,0 0 0 0 0,0 1-1 0 0,0 0 1 0 0,0 0-1 0 0,0 0 1 0 0,0 0 0 0 0,0 1-1 0 0,0-1 1 0 0,3 3 0 0 0,-3-2 10 0 0,0 1 1 0 0,-1-1-1 0 0,1 1 1 0 0,-1 0 0 0 0,0 0-1 0 0,0 0 1 0 0,0 0-1 0 0,0 0 1 0 0,-1 0 0 0 0,1 0-1 0 0,-1 1 1 0 0,0-1-1 0 0,1 1 1 0 0,-2-1-1 0 0,1 1 1 0 0,0-1 0 0 0,-1 1-1 0 0,0 6 1 0 0,-5 84 317 0 0,2-67-95 0 0,1 0-1 0 0,2 0 0 0 0,3 43 1 0 0,-2-63-222 0 0,0 0 0 0 0,1 0 0 0 0,0-1 0 0 0,0 1 0 0 0,0 0 0 0 0,1-1 0 0 0,0 1-1 0 0,0-1 1 0 0,1 0 0 0 0,-1 0 0 0 0,1 0 0 0 0,1 0 0 0 0,-1-1 0 0 0,1 0 0 0 0,0 0 0 0 0,0 0 0 0 0,0 0 0 0 0,9 5 0 0 0,-7-6-55 0 0,1 0 0 0 0,-1 0 0 0 0,1 0 0 0 0,-1-1 0 0 0,1 0-1 0 0,0-1 1 0 0,0 0 0 0 0,0 0 0 0 0,15 1 0 0 0,-2-3-169 0 0,-1 0 0 0 0,0-2 0 0 0,23-4 0 0 0,-38 4-3446 0 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1:38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51 242 796 0 0,'-7'-4'636'0'0,"3"3"85"0"0,0-1-1 0 0,0 0 1 0 0,0 0 0 0 0,1 0-1 0 0,-1-1 1 0 0,1 1 0 0 0,-1-1-1 0 0,1 0 1 0 0,0 0 0 0 0,-4-4 0 0 0,7 6-511 0 0,0 1 0 0 0,0-1 1 0 0,0 0-1 0 0,0 1 0 0 0,0-1 1 0 0,0 0-1 0 0,0 1 1 0 0,0-1-1 0 0,0 0 0 0 0,0 1 1 0 0,0-1-1 0 0,0 0 1 0 0,1 1-1 0 0,-1-1 0 0 0,0 0 1 0 0,0 1-1 0 0,1-1 1 0 0,-1 1-1 0 0,1-1 0 0 0,-1 1 1 0 0,0-1-1 0 0,1 1 1 0 0,-1-1-1 0 0,1 1 0 0 0,-1-1 1 0 0,1 1-1 0 0,-1-1 1 0 0,2 0-1 0 0,19-13 2348 0 0,-1 4-815 0 0,2 0-1 0 0,29-10 1 0 0,101-19 1959 0 0,-77 21-2260 0 0,136-29 2570 0 0,-140 32-3648 0 0,-57 11-364 0 0,-5 0 0 0 0,-4 0-135 0 0,-4 4-535 0 0,-23-4-11976 0 0,17 4 9335 0 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29 80 0 0,'-28'-12'20958'0'0,"116"16"-17616"0"0,145-12-1 0 0,-23-1-865 0 0,-141 5-4455 0 0,-67 4 1096 0 0,5 3-857 0 0,5 3-8107 0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28 0 0,'-34'24'3062'0'0,"33"-22"-2435"0"0,-1 0 1 0 0,0 0 0 0 0,0 0-1 0 0,1 0 1 0 0,-1 0-1 0 0,1 0 1 0 0,0 0 0 0 0,-2 4 1741 0 0,4-4-677 0 0,0 0-1379 0 0,0 0-1 0 0,1 0 0 0 0,-1 0 1 0 0,1 0-1 0 0,0-1 0 0 0,0 1 1 0 0,-1-1-1 0 0,1 1 0 0 0,0-1 1 0 0,0 0-1 0 0,0 1 0 0 0,0-1 0 0 0,0 0 1 0 0,1-1-1 0 0,-1 1 0 0 0,0 0 1 0 0,0 0-1 0 0,1-1 0 0 0,-1 0 1 0 0,4 1-1 0 0,59 4 3134 0 0,-53-5-2806 0 0,88 2 2582 0 0,75 4 1586 0 0,-132-5-5247 0 0,-23-2-3769 0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23 409 652 0 0,'-3'-2'9528'0'0,"31"239"-1412"0"0,-7-57-3236 0 0,-15-132-2633 0 0,-5-41 189 0 0,-3-8-1000 0 0,-5-18-612 0 0,-11-35-708 0 0,5 5 79 0 0,1 0 1 0 0,3-1 0 0 0,2 0-1 0 0,-1-97 1 0 0,8 120-167 0 0,2 0 0 0 0,1 0 0 0 0,1 0 0 0 0,1 1 0 0 0,1 0 0 0 0,1 0 0 0 0,2 0 0 0 0,0 1 0 0 0,2 0 0 0 0,1 1 0 0 0,15-24 1 0 0,-19 37-23 0 0,0 1 0 0 0,1-1 0 0 0,0 2 0 0 0,0-1 1 0 0,1 1-1 0 0,1 1 0 0 0,0 0 0 0 0,0 0 0 0 0,0 1 1 0 0,1 0-1 0 0,17-7 0 0 0,-23 12-7 0 0,0-1 0 0 0,0 1 0 0 0,0 1 0 0 0,1-1 1 0 0,-1 1-1 0 0,0 0 0 0 0,1 0 0 0 0,-1 1 0 0 0,1 0 0 0 0,-1 0 0 0 0,1 1 0 0 0,-1-1 0 0 0,0 1 0 0 0,1 1 0 0 0,-1-1 0 0 0,0 1 1 0 0,0 0-1 0 0,0 0 0 0 0,0 1 0 0 0,0 0 0 0 0,0 0 0 0 0,-1 0 0 0 0,0 1 0 0 0,1 0 0 0 0,6 7 0 0 0,-4-3-8 0 0,-1 0 0 0 0,0 1 1 0 0,-1 0-1 0 0,0 0 0 0 0,0 1 0 0 0,-1 0 0 0 0,0 0 0 0 0,-1 0 0 0 0,0 0 0 0 0,-1 1 1 0 0,0-1-1 0 0,0 1 0 0 0,-1 0 0 0 0,-1 0 0 0 0,0 0 0 0 0,-1 22 0 0 0,0-17-21 0 0,-2 1 1 0 0,0-1-1 0 0,-1 1 0 0 0,-1-1 0 0 0,-1 0 0 0 0,0 0 0 0 0,-1-1 0 0 0,0 1 1 0 0,-1-1-1 0 0,-15 22 0 0 0,9-19-34 0 0,-1 0 1 0 0,0 0-1 0 0,-2-2 0 0 0,0 0 1 0 0,0-1-1 0 0,-2 0 1 0 0,0-1-1 0 0,0-1 0 0 0,-28 14 1 0 0,35-22 19 0 0,7-2-12 0 0,-1-1 0 0 0,1 0 0 0 0,-1 1-1 0 0,1 0 1 0 0,0 0 0 0 0,0 0 0 0 0,0 0 0 0 0,1 1-1 0 0,-6 5 1 0 0,9-9 49 0 0,0 1 0 0 0,0-1 0 0 0,0 1 0 0 0,-1-1 0 0 0,1 1 0 0 0,0-1 0 0 0,0 1 0 0 0,0 0 1 0 0,0-1-1 0 0,0 1 0 0 0,0-1 0 0 0,1 1 0 0 0,-1-1 0 0 0,0 1 0 0 0,0-1 0 0 0,0 1 0 0 0,0-1 0 0 0,1 1 0 0 0,-1-1 0 0 0,0 1 0 0 0,0-1 0 0 0,1 1 0 0 0,-1-1 0 0 0,0 0 0 0 0,1 1 0 0 0,0 0 0 0 0,12 10-27 0 0,-9-8 28 0 0,154 110 391 0 0,17 14 703 0 0,-62-33-497 0 0,-112-93-942 0 0,1-1-871 0 0,27-8-3517 0 0,-7 1-1981 0 0,-9 4 3494 0 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95 542 8113 0 0,'0'1'451'0'0,"-1"1"0"0"0,1-1 1 0 0,-1 0-1 0 0,0 0 0 0 0,1 0 0 0 0,-1 0 1 0 0,0 0-1 0 0,0 0 0 0 0,1 0 1 0 0,-1 0-1 0 0,0 0 0 0 0,0 0 0 0 0,0-1 1 0 0,0 1-1 0 0,0 0 0 0 0,0-1 1 0 0,-1 1-1 0 0,1-1 0 0 0,0 1 0 0 0,0-1 1 0 0,0 1-1 0 0,-1-1 0 0 0,1 0 1 0 0,0 1-1 0 0,0-1 0 0 0,0 0 0 0 0,-1 0 1 0 0,1 0-1 0 0,0 0 0 0 0,-3 0 1 0 0,2-1-217 0 0,0 0 1 0 0,0 0-1 0 0,1 0 1 0 0,-1-1-1 0 0,0 1 1 0 0,0 0-1 0 0,1-1 1 0 0,-1 1-1 0 0,0-1 1 0 0,1 1-1 0 0,-1-1 1 0 0,1 0-1 0 0,0 0 1 0 0,0 1-1 0 0,0-1 1 0 0,0 0-1 0 0,-2-4 1 0 0,-2-6 141 0 0,1-1 0 0 0,0-1 0 0 0,0 1-1 0 0,2-1 1 0 0,-3-18 0 0 0,2-70 482 0 0,3 83-690 0 0,2-6-20 0 0,1 1-1 0 0,0 0 0 0 0,2 0 0 0 0,1 0 1 0 0,12-32-1 0 0,-15 48-111 0 0,0 0 0 0 0,0 0 1 0 0,1 1-1 0 0,0-1 0 0 0,1 1 1 0 0,0 0-1 0 0,0 0 0 0 0,0 1 0 0 0,1-1 1 0 0,0 1-1 0 0,0 0 0 0 0,1 1 1 0 0,-1 0-1 0 0,1 0 0 0 0,0 0 0 0 0,1 1 1 0 0,-1 0-1 0 0,1 0 0 0 0,0 1 1 0 0,0 0-1 0 0,0 0 0 0 0,0 1 1 0 0,0 0-1 0 0,1 0 0 0 0,-1 1 0 0 0,0 0 1 0 0,1 1-1 0 0,-1 0 0 0 0,10 1 1 0 0,1 1 11 0 0,0 0 0 0 0,0 2 0 0 0,-1 0 0 0 0,0 1 1 0 0,19 8-1 0 0,-29-10-36 0 0,0 0 1 0 0,0 1-1 0 0,-1 0 1 0 0,0 0-1 0 0,0 1 0 0 0,0 0 1 0 0,0 0-1 0 0,-1 1 1 0 0,0 0-1 0 0,0 0 1 0 0,0 0-1 0 0,-1 0 0 0 0,0 1 1 0 0,5 8-1 0 0,-9-11-15 0 0,0-1-1 0 0,0 1 1 0 0,0-1-1 0 0,0 1 1 0 0,0 0-1 0 0,-1 0 1 0 0,0-1-1 0 0,0 1 1 0 0,0 0-1 0 0,0 0 1 0 0,-1 0-1 0 0,1-1 1 0 0,-1 1-1 0 0,0 0 1 0 0,0-1-1 0 0,0 1 0 0 0,-1-1 1 0 0,1 1-1 0 0,-1-1 1 0 0,0 0-1 0 0,0 1 1 0 0,0-1-1 0 0,0 0 1 0 0,-4 3-1 0 0,-3 5-35 0 0,-1 0 0 0 0,0-1-1 0 0,0 0 1 0 0,-2 0-1 0 0,-12 7 1 0 0,11-9-20 0 0,0 0 0 0 0,-14 5 0 0 0,15-8-100 0 0,0 0 0 0 0,1 1 0 0 0,-16 11 1 0 0,27-16 140 0 0,0-1 0 0 0,-1 0 0 0 0,1 0 1 0 0,0 0-1 0 0,-1 1 0 0 0,1-1 1 0 0,0 0-1 0 0,0 1 0 0 0,-1-1 1 0 0,1 0-1 0 0,0 1 0 0 0,0-1 1 0 0,-1 0-1 0 0,1 1 0 0 0,0-1 1 0 0,0 0-1 0 0,0 1 0 0 0,0-1 1 0 0,0 1-1 0 0,0-1 0 0 0,0 0 1 0 0,-1 1-1 0 0,1-1 0 0 0,0 1 1 0 0,0-1-1 0 0,0 0 0 0 0,1 1 1 0 0,-1-1-1 0 0,0 1 0 0 0,0-1 1 0 0,0 0-1 0 0,0 1 0 0 0,0-1 1 0 0,1 1-1 0 0,13 11-140 0 0,24 3 167 0 0,-36-15-27 0 0,95 29 114 0 0,-42-14 156 0 0,101 41 1 0 0,-150-53-228 0 0,1 0 0 0 0,-1 1 0 0 0,0 0 0 0 0,0 0 1 0 0,0 0-1 0 0,-1 0 0 0 0,0 1 0 0 0,9 9 0 0 0,-13-12-15 0 0,0-1-1 0 0,0 1 0 0 0,0 0 0 0 0,0 0 1 0 0,0 0-1 0 0,0 0 0 0 0,0 0 0 0 0,-1-1 1 0 0,1 1-1 0 0,-1 0 0 0 0,1 1 1 0 0,-1-1-1 0 0,0 0 0 0 0,0 0 0 0 0,0 0 1 0 0,0 0-1 0 0,0 0 0 0 0,0 0 0 0 0,-1 0 1 0 0,1 0-1 0 0,-1 0 0 0 0,1 0 0 0 0,-1 0 1 0 0,0 0-1 0 0,1 0 0 0 0,-1 0 0 0 0,0-1 1 0 0,-1 1-1 0 0,1 0 0 0 0,0-1 0 0 0,0 1 1 0 0,-1 0-1 0 0,-2 2 0 0 0,-4 3 16 0 0,-1 1-1 0 0,0-1 1 0 0,-1 0-1 0 0,1-1 0 0 0,-1 0 1 0 0,0-1-1 0 0,-1 0 1 0 0,-20 7-1 0 0,-10 0 31 0 0,-41 6 0 0 0,68-15-44 0 0,-47 8-176 0 0,-1-3 1 0 0,0-3-1 0 0,-103-4 1 0 0,165-1 156 0 0,-9 0-371 0 0,-1-1-1 0 0,1 1 0 0 0,0-1 1 0 0,0-1-1 0 0,0 0 0 0 0,0 0 0 0 0,-14-6 1 0 0,18 2-766 0 0,30-8-9373 0 0,-8 5 7690 0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21 316 0 0,'3'-9'735'0'0,"-3"8"-438"0"0,0 0 0 0 0,0 1 0 0 0,0-1 0 0 0,1 1 0 0 0,-1-1 0 0 0,0 1 0 0 0,1-1 0 0 0,-1 1 0 0 0,0-1 0 0 0,1 1 0 0 0,-1-1 0 0 0,0 1 1 0 0,1-1-1 0 0,-1 1 0 0 0,1 0 0 0 0,-1-1 0 0 0,1 1 0 0 0,-1-1 0 0 0,1 1 0 0 0,-1 0 0 0 0,1 0 0 0 0,0-1 0 0 0,-1 1 0 0 0,1 0 0 0 0,-1 0 0 0 0,3 0 1611 0 0,9 13 1186 0 0,-3-1-1467 0 0,0 1-1 0 0,-1 0 1 0 0,-1 1-1 0 0,12 27 1 0 0,15 62 2232 0 0,-21-61-2421 0 0,-3-11-401 0 0,-1 1 0 0 0,6 48 0 0 0,-8-46-1111 0 0,0-13-4300 0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49 356 0 0,'-5'-1'398'0'0,"-57"-3"4414"0"0,20 2 12108 0 0,51 2-15628 0 0,115-3 530 0 0,260-20 5345 0 0,-357 19-7267 0 0,-5-2-662 0 0,-7 1-6826 0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391 49 544 0 0,'-2'-4'432'0'0,"0"1"-1"0"0,-1-1 1 0 0,1 1 0 0 0,-1 0 0 0 0,0 0-1 0 0,0 0 1 0 0,0 0 0 0 0,0 1-1 0 0,-4-4 1 0 0,3 4 77 0 0,0 0-1 0 0,0 0 1 0 0,-1 0-1 0 0,1 1 1 0 0,0 0-1 0 0,0-1 1 0 0,-1 1-1 0 0,1 1 1 0 0,-1-1 0 0 0,1 1-1 0 0,-1-1 1 0 0,-5 2-1 0 0,2 0 62 0 0,0 0 0 0 0,0 0 0 0 0,0 1 0 0 0,0 1 0 0 0,0-1 0 0 0,0 1-1 0 0,1 1 1 0 0,-1-1 0 0 0,1 1 0 0 0,0 0 0 0 0,-11 10 0 0 0,-3 3 277 0 0,1 1 0 0 0,2 1 1 0 0,-1 1-1 0 0,2 1 0 0 0,-23 36 0 0 0,32-44-389 0 0,0 0-1 0 0,1 1 1 0 0,1 0-1 0 0,0 1 1 0 0,0-1-1 0 0,2 1 1 0 0,0 0-1 0 0,1 0 1 0 0,0 0-1 0 0,1 1 0 0 0,0 19 1 0 0,3-24-295 0 0,0 0 1 0 0,0-1-1 0 0,2 1 1 0 0,-1-1-1 0 0,1 1 1 0 0,1-1-1 0 0,0 0 1 0 0,0 0-1 0 0,1 0 1 0 0,0-1-1 0 0,1 1 1 0 0,0-1-1 0 0,0-1 1 0 0,1 1-1 0 0,0-1 1 0 0,1 0-1 0 0,-1-1 1 0 0,2 0-1 0 0,8 7 1 0 0,-8-8-780 0 0,0-1 1 0 0,0 0 0 0 0,0 0-1 0 0,1-1 1 0 0,12 4-1 0 0,-13-6-992 0 0,0 1 0 0 0,1-2 0 0 0,-1 1 1 0 0,1-1-1 0 0,18-1 0 0 0,-9-2-1617 0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0 306 932 0 0,'0'0'1566'0'0,"13"3"4138"0"0,-7 1-4779 0 0,-1 0-1 0 0,0 1 1 0 0,0 0-1 0 0,0 0 1 0 0,0 0-1 0 0,-1 0 1 0 0,1 1-1 0 0,-2 0 1 0 0,5 8-1 0 0,29 60 3510 0 0,-21-37-3258 0 0,-2 1 0 0 0,-1 1 0 0 0,-2 0 0 0 0,-2 0 0 0 0,-1 1 0 0 0,4 66 0 0 0,-9-28-551 0 0,0-33 52 0 0,-1 0-1 0 0,-9 81 0 0 0,6-105-676 0 0,1-16 0 0 0,0-1 0 0 0,0 1 0 0 0,0 0 0 0 0,-1-1 0 0 0,1 1 0 0 0,-1-1 0 0 0,0 1 0 0 0,-1-1 0 0 0,-1 6 0 0 0,-1-5 0 0 0,3-5 0 0 0,1 0 0 0 0,0 1 0 0 0,-1-1 0 0 0,1 0 0 0 0,-1 0 0 0 0,1 0 0 0 0,-1 0 0 0 0,1 0 0 0 0,-1 0 0 0 0,1 1 0 0 0,-1-1 0 0 0,1 0 0 0 0,-1 0 0 0 0,1 0 0 0 0,-1-1 0 0 0,1 1 0 0 0,-1 0 0 0 0,1 0 0 0 0,-1 0 0 0 0,1 0 0 0 0,-1 0 0 0 0,1-1 0 0 0,0 1 0 0 0,-1 0 0 0 0,1 0 0 0 0,-1-1 0 0 0,1 1 0 0 0,0 0 0 0 0,-1 0 0 0 0,1-1 0 0 0,-1 1 0 0 0,1-1 0 0 0,0 1 0 0 0,0 0 0 0 0,-1-1 0 0 0,1 1 0 0 0,0-1 0 0 0,0 1 0 0 0,-1-1 0 0 0,-6-10-141 0 0,0 1 0 0 0,1-1 0 0 0,1 0 0 0 0,0-1 0 0 0,0 0 0 0 0,1 1 0 0 0,0-2 0 0 0,-2-15 0 0 0,0 5-38 0 0,-27-136-1056 0 0,21 95 860 0 0,5 24 434 0 0,2 1-1 0 0,1-1 1 0 0,2-1-1 0 0,2 1 1 0 0,8-72-1 0 0,-3 85 32 0 0,0 1-1 0 0,2-1 1 0 0,1 1 0 0 0,1 1-1 0 0,1 0 1 0 0,2 0-1 0 0,0 1 1 0 0,1 0 0 0 0,25-33-1 0 0,-21 36 27 0 0,0 1 0 0 0,1 1 0 0 0,40-34-1 0 0,-47 44-36 0 0,1 1 0 0 0,-1 1 0 0 0,2 0 0 0 0,-1 0 0 0 0,1 1 0 0 0,-1 1 0 0 0,2 0 0 0 0,-1 0 0 0 0,18-2 0 0 0,-28 6-65 0 0,1 0 0 0 0,0 1 0 0 0,-1-1 0 0 0,1 1 0 0 0,-1 0 0 0 0,1 0 0 0 0,0 0 0 0 0,-1 1 1 0 0,1-1-1 0 0,-1 1 0 0 0,1 0 0 0 0,-1 0 0 0 0,1 0 0 0 0,-1 0 0 0 0,0 1 0 0 0,1 0 0 0 0,-1-1 0 0 0,0 1 0 0 0,0 0 0 0 0,0 0 0 0 0,0 1 0 0 0,-1-1 0 0 0,1 1 1 0 0,-1-1-1 0 0,1 1 0 0 0,-1 0 0 0 0,0 0 0 0 0,0 0 0 0 0,0 0 0 0 0,0 0 0 0 0,-1 0 0 0 0,1 1 0 0 0,1 5 0 0 0,-2-3-16 0 0,1-1-1 0 0,-1 1 0 0 0,-1 0 1 0 0,1 0-1 0 0,-1-1 1 0 0,0 1-1 0 0,0 0 0 0 0,-1 0 1 0 0,0 0-1 0 0,0-1 0 0 0,0 1 1 0 0,-1 0-1 0 0,1-1 1 0 0,-1 1-1 0 0,-1-1 0 0 0,1 0 1 0 0,-1 0-1 0 0,0 0 1 0 0,0 0-1 0 0,-6 7 0 0 0,-2-1-31 0 0,0-1 0 0 0,-1 0 0 0 0,-1-1-1 0 0,1-1 1 0 0,-17 9 0 0 0,-16 12-238 0 0,44-29 201 0 0,1 1-7 0 0,0 0 69 0 0,1 0-1 0 0,-1 0 1 0 0,0 0 0 0 0,0 0 0 0 0,1-1 0 0 0,-1 1 0 0 0,1 0 0 0 0,-1 0-1 0 0,1 0 1 0 0,-1-1 0 0 0,1 1 0 0 0,-1 0 0 0 0,1 0 0 0 0,0-1 0 0 0,-1 1-1 0 0,1-1 1 0 0,0 1 0 0 0,0 0 0 0 0,-1-1 0 0 0,1 0 0 0 0,0 1 0 0 0,0-1-1 0 0,1 1 1 0 0,26 8-58 0 0,-17-6 54 0 0,-3 0 8 0 0,144 52 37 0 0,-120-42 39 0 0,0 2 0 0 0,47 30 0 0 0,-75-42-36 0 0,0 0 1 0 0,0 0-1 0 0,0 0 1 0 0,-1 1-1 0 0,1 0 0 0 0,-1-1 1 0 0,0 1-1 0 0,0 0 1 0 0,0 1-1 0 0,0-1 1 0 0,3 9-1 0 0,-5-11-22 0 0,0 0-1 0 0,-1 0 0 0 0,1 0 1 0 0,-1 0-1 0 0,1 0 0 0 0,-1 0 1 0 0,0 0-1 0 0,0 0 1 0 0,0 1-1 0 0,0-1 0 0 0,-1 0 1 0 0,1 0-1 0 0,0 0 0 0 0,-1 0 1 0 0,1 0-1 0 0,-1 0 1 0 0,0-1-1 0 0,0 1 0 0 0,0 0 1 0 0,0 0-1 0 0,0 0 0 0 0,0-1 1 0 0,0 1-1 0 0,0 0 0 0 0,-1-1 1 0 0,1 1-1 0 0,-1-1 1 0 0,1 0-1 0 0,-1 1 0 0 0,1-1 1 0 0,-4 2-1 0 0,-9 5-12 0 0,-1-1 0 0 0,0 0 0 0 0,0-1 0 0 0,-1 0 0 0 0,1-1 0 0 0,-1-1 0 0 0,-19 2 0 0 0,-116 8 0 0 0,97-11-317 0 0,0-3 0 0 0,-58-6 0 0 0,106 5-229 0 0,1 0 1 0 0,0 0 0 0 0,1 0-1 0 0,-1-1 1 0 0,-9-4 0 0 0,25-7-9641 0 0,2 3 6521 0 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20 484 0 0,'15'-20'14472'0'0,"-15"21"-14298"0"0,6 13 2657 0 0,0 17-696 0 0,-4 7-127 0 0,-2-1-1 0 0,-6 59 0 0 0,-1-6 167 0 0,6-7-627 0 0,1-55-3540 0 0,1-1-3737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27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15 286 5805 0 0,'-12'-29'6097'0'0,"12"29"-6061"0"0,0 0-1 0 0,0 0 1 0 0,0 0-1 0 0,0 0 1 0 0,0 0-1 0 0,0 0 1 0 0,0 0-1 0 0,0 0 1 0 0,0 0-1 0 0,0 1 1 0 0,0-1-1 0 0,0 0 1 0 0,0 0-1 0 0,0 0 0 0 0,0 0 1 0 0,0 0-1 0 0,0 0 1 0 0,0 0-1 0 0,0 0 1 0 0,0 0-1 0 0,0 0 1 0 0,0 0-1 0 0,0 0 1 0 0,0 0-1 0 0,0 0 1 0 0,0 0-1 0 0,0 1 1 0 0,0-1-1 0 0,0 0 1 0 0,0 0-1 0 0,-1 0 1 0 0,1 0-1 0 0,0 0 1 0 0,0 0-1 0 0,0 0 1 0 0,0 0-1 0 0,0 0 1 0 0,0 0-1 0 0,0 0 1 0 0,0 0-1 0 0,0 0 1 0 0,0 0-1 0 0,0 0 1 0 0,0 0-1 0 0,-1 0 1 0 0,1 0-1 0 0,0 0 0 0 0,0 0 1 0 0,0 0-1 0 0,0 0 1 0 0,0 0-1 0 0,0 0 1 0 0,0 0-1 0 0,0-1 1 0 0,0 1-1 0 0,0 0 1 0 0,0 0-1 0 0,0 0 1 0 0,0 0-1 0 0,0 0 1 0 0,0 0-1 0 0,-1 0 1 0 0,3 18 743 0 0,27 99 886 0 0,-9-41-816 0 0,45 297 2634 0 0,-26 4 702 0 0,-39-376-4163 0 0,1 48 3016 0 0,-4-57-2766 0 0,-7-31-55 0 0,2 0-1 0 0,2-1 1 0 0,-2-55-1 0 0,9-143 183 0 0,3 151-280 0 0,4 0 0 0 0,30-134 0 0 0,-23 164-35 0 0,35-88 0 0 0,-42 127-72 0 0,1 0-1 0 0,0 1 1 0 0,1 0 0 0 0,1 0-1 0 0,0 1 1 0 0,1 0 0 0 0,1 1-1 0 0,24-21 1 0 0,-31 31-10 0 0,0 0 1 0 0,0 1-1 0 0,0 0 1 0 0,1 0-1 0 0,-1 1 0 0 0,1 0 1 0 0,0 0-1 0 0,0 0 0 0 0,1 1 1 0 0,-1 0-1 0 0,0 0 0 0 0,1 1 1 0 0,-1 0-1 0 0,1 1 0 0 0,-1-1 1 0 0,10 2-1 0 0,-8 0-1 0 0,-1 0 0 0 0,0 1 0 0 0,1 1 1 0 0,-1-1-1 0 0,0 1 0 0 0,0 0 0 0 0,-1 1 0 0 0,1 0 0 0 0,-1 0 1 0 0,1 1-1 0 0,-1 0 0 0 0,-1 0 0 0 0,1 0 0 0 0,6 8 0 0 0,-5-4 4 0 0,0 0-1 0 0,0 1 1 0 0,-1-1-1 0 0,0 2 1 0 0,-1-1-1 0 0,0 1 1 0 0,-1 0-1 0 0,0 0 1 0 0,6 22-1 0 0,-7-16 5 0 0,-1 1 0 0 0,0-1 0 0 0,-1 0 0 0 0,-1 1 0 0 0,-1-1 0 0 0,-2 23 0 0 0,-3-7 7 0 0,-1 0 0 0 0,-2-1-1 0 0,0 0 1 0 0,-3-1 0 0 0,0 1 0 0 0,-29 52-1 0 0,23-53-15 0 0,-2-2 0 0 0,-1 0 0 0 0,-1-1 0 0 0,-1-1-1 0 0,-2-1 1 0 0,0 0 0 0 0,-2-3 0 0 0,-1 0-1 0 0,0-1 1 0 0,-2-2 0 0 0,0-1 0 0 0,-2-1-1 0 0,-41 18 1 0 0,51-28-17 0 0,20-7 3 0 0,9-1-29 0 0,19 1 158 0 0,1 1 0 0 0,0 2 0 0 0,-1 1 0 0 0,0 1 0 0 0,0 1 0 0 0,-1 1 0 0 0,0 2 0 0 0,27 13 0 0 0,-23-8-93 0 0,-1 1 0 0 0,-1 2 0 0 0,-1 0 0 0 0,0 2-1 0 0,-1 1 1 0 0,38 41 0 0 0,-55-51-461 0 0,11 10-3863 0 0,-17-19 3344 0 0,-1 0 0 0 0,0 0 0 0 0,1 0 1 0 0,-1-1-1 0 0,1 1 0 0 0,-1-1 0 0 0,5 2 0 0 0,8 1-2349 0 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82 304 0 0,'-41'-8'2895'0'0,"-14"-2"18910"0"0,84 14-19912 0 0,-1-2 1 0 0,38-1 0 0 0,64-9 61 0 0,-105 7-1963 0 0,2-2-990 0 0,0 0 0 0 0,38-10 0 0 0,-26 0-2979 0 0,-1-5-3340 0 0,-18 6 4174 0 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37 344 0 0,'0'-2'434'0'0,"-1"1"71"0"0,1-1 1 0 0,0 0-1 0 0,0 0 0 0 0,0 1 1 0 0,0-1-1 0 0,0 0 0 0 0,1 1 1 0 0,-1-1-1 0 0,0 0 0 0 0,1 1 0 0 0,0-1 1 0 0,-1 0-1 0 0,1 1 0 0 0,0-1 1 0 0,-1 1-1 0 0,1-1 0 0 0,5-4 4162 0 0,-6 5-4517 0 0,0 1 0 0 0,1 0 0 0 0,-1 0 0 0 0,0 0 0 0 0,0 0 1 0 0,0 0-1 0 0,0 0 0 0 0,1 0 0 0 0,-1 0 0 0 0,0 0 1 0 0,0 0-1 0 0,0 0 0 0 0,1 0 0 0 0,-1 0 0 0 0,0 0 0 0 0,0 0 1 0 0,0 0-1 0 0,1 0 0 0 0,-1 0 0 0 0,0 1 0 0 0,3 3 441 0 0,-1 0-1 0 0,0 1 0 0 0,0-1 1 0 0,0 1-1 0 0,-1 0 1 0 0,1 0-1 0 0,-1-1 1 0 0,0 1-1 0 0,0 0 0 0 0,-1 8 1 0 0,-2 56 2171 0 0,0-34-1600 0 0,-6 188 3998 0 0,5-158-6657 0 0,3-63 801 0 0,0 5-5010 0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42 364 0 0,'1'-2'281'0'0,"-1"1"0"0"0,0-1 0 0 0,1 0 0 0 0,-1 0 0 0 0,1 0 0 0 0,0 0 0 0 0,-1 0-1 0 0,1 0 1 0 0,0 1 0 0 0,0-1 0 0 0,0 0 0 0 0,0 1 0 0 0,0-1 0 0 0,1 1 0 0 0,-1-1 0 0 0,1 1 0 0 0,-1-1 0 0 0,1 1 0 0 0,-1 0 0 0 0,1 0-1 0 0,-1 0 1 0 0,1 0 0 0 0,0 0 0 0 0,0 0 0 0 0,0 0 0 0 0,-1 1 0 0 0,1-1 0 0 0,0 1 0 0 0,0-1 0 0 0,0 1 0 0 0,0 0 0 0 0,0-1 0 0 0,0 1-1 0 0,0 0 1 0 0,0 1 0 0 0,0-1 0 0 0,0 0 0 0 0,0 0 0 0 0,0 1 0 0 0,0-1 0 0 0,0 1 0 0 0,2 1 0 0 0,4 1 399 0 0,1 1 0 0 0,-1 0 0 0 0,0 1 0 0 0,-1-1 0 0 0,1 2 0 0 0,-1-1 0 0 0,12 12 0 0 0,250 292 7090 0 0,-245-280-6983 0 0,-2 2-1 0 0,-1 0 0 0 0,-1 1 0 0 0,-2 0 0 0 0,26 66 0 0 0,-42-93-697 0 0,-1-1-1 0 0,0 1 1 0 0,0 0 0 0 0,0 0-1 0 0,0 0 1 0 0,-1 0-1 0 0,1 0 1 0 0,-2 0-1 0 0,1 0 1 0 0,0 0-1 0 0,-1 0 1 0 0,0 0-1 0 0,0-1 1 0 0,0 1-1 0 0,-1 0 1 0 0,0 0-1 0 0,1-1 1 0 0,-2 1-1 0 0,-3 5 1 0 0,2-4-110 0 0,-1 0-1 0 0,0 0 1 0 0,0-1 0 0 0,0 0 0 0 0,-1 0-1 0 0,0 0 1 0 0,0-1 0 0 0,0 0 0 0 0,0 0-1 0 0,-1 0 1 0 0,1-1 0 0 0,-10 3 0 0 0,-7 2-632 0 0,-1-1 0 0 0,-45 7 0 0 0,-10-4-8091 0 0,72-9 5213 0 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21 726 7561 0 0,'2'-11'5573'0'0,"-2"10"-5418"0"0,0 1 0 0 0,0-1 0 0 0,0 1 0 0 0,0-1 0 0 0,0 1 0 0 0,0-1 0 0 0,0 1 0 0 0,1-1-1 0 0,-1 1 1 0 0,0-1 0 0 0,0 1 0 0 0,0-1 0 0 0,1 1 0 0 0,-1-1 0 0 0,0 1 0 0 0,0-1 0 0 0,1 1 0 0 0,-1 0 0 0 0,0-1 0 0 0,1 1 0 0 0,-1-1-1 0 0,1 1 1 0 0,-1 0 0 0 0,0-1 0 0 0,1 1 0 0 0,-1 0 0 0 0,1 0 0 0 0,-1-1 0 0 0,1 1 0 0 0,-1 0 0 0 0,2 0 0 0 0,-1-1 649 0 0,1 4-39 0 0,2 5-308 0 0,0 0 1 0 0,0 0-1 0 0,-1 0 0 0 0,0 1 0 0 0,-1 0 1 0 0,0-1-1 0 0,0 1 0 0 0,1 15 0 0 0,-2-2 937 0 0,-1-1-1 0 0,-3 37 0 0 0,0-50 817 0 0,0-10-874 0 0,-8-20-472 0 0,-6-42-660 0 0,7 9-179 0 0,2 0 0 0 0,3 0 0 0 0,2-1 0 0 0,2 0 0 0 0,9-74 0 0 0,-4 105-20 0 0,1 0 0 0 0,1 1 0 0 0,1 0 0 0 0,1 0 0 0 0,1 1 1 0 0,14-25-1 0 0,-14 32-4 0 0,0 1 0 0 0,2 0 0 0 0,-1 1 0 0 0,2 0 0 0 0,0 1 0 0 0,0 0 1 0 0,2 1-1 0 0,-1 1 0 0 0,24-16 0 0 0,-21 17-1 0 0,1 1 0 0 0,-1 1 0 0 0,2 0 0 0 0,-1 1 0 0 0,34-8 0 0 0,-38 12 0 0 0,-1 1 0 0 0,1 0 0 0 0,0 1 0 0 0,-1 1 0 0 0,1-1 0 0 0,0 2 0 0 0,0 0 0 0 0,-1 1 0 0 0,20 4 0 0 0,-28-5 0 0 0,1 1 0 0 0,-1-1 0 0 0,0 1 0 0 0,1 0 0 0 0,-1 0 0 0 0,0 1 0 0 0,0-1 0 0 0,-1 1 0 0 0,1-1 0 0 0,-1 1 0 0 0,1 1 0 0 0,-1-1 0 0 0,0 0 0 0 0,0 1 0 0 0,0-1 0 0 0,-1 1 0 0 0,4 6 0 0 0,-4-5 0 0 0,0 0 0 0 0,0 1 0 0 0,-1-1 0 0 0,1 1 0 0 0,-1-1 0 0 0,-1 1 0 0 0,1-1 0 0 0,-1 1 0 0 0,0 0 0 0 0,0-1 0 0 0,0 1 0 0 0,-1-1 0 0 0,0 1 0 0 0,-2 7 0 0 0,-6 14 0 0 0,0 1 0 0 0,-2-2 0 0 0,-1 1 0 0 0,-1-2 0 0 0,-1 0 0 0 0,-2 0 0 0 0,0-1 0 0 0,-32 35 0 0 0,17-26 0 0 0,-1-1 0 0 0,-2-1 0 0 0,-1-2 0 0 0,-72 45 0 0 0,76-57 0 0 0,-62 23 0 0 0,74-32 0 0 0,19-6 0 0 0,7 1 0 0 0,8 0 0 0 0,13 0 0 0 0,113 16 0 0 0,-113-14 0 0 0,-1 2 0 0 0,53 20 0 0 0,-46-13 0 0 0,52 30 0 0 0,-74-36 0 0 0,1 1 0 0 0,-1 0 0 0 0,-1 0 0 0 0,0 2 0 0 0,0-1 0 0 0,17 23 0 0 0,-16-17 0 0 0,18 23 0 0 0,-29-38-330 0 0,1 0 1 0 0,0 0-1 0 0,0 0 1 0 0,-1 0-1 0 0,1 0 0 0 0,0 0 1 0 0,0-1-1 0 0,0 1 0 0 0,0-1 1 0 0,0 0-1 0 0,0 1 1 0 0,0-1-1 0 0,0 0 0 0 0,0 0 1 0 0,0 0-1 0 0,0 0 0 0 0,0-1 1 0 0,-1 1-1 0 0,1 0 1 0 0,0-1-1 0 0,3-1 0 0 0,2 1-1353 0 0,9-2-2291 0 0,-1-2 570 0 0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42 616 0 0,'-1'-3'814'0'0,"0"0"0"0"0,-1 0 0 0 0,1 0 0 0 0,-1 0 0 0 0,0 0 1 0 0,0 0-1 0 0,0 0 0 0 0,0 1 0 0 0,0-1 0 0 0,-1 1 0 0 0,1 0 0 0 0,-1-1 0 0 0,-4-2 0 0 0,7 5-677 0 0,-1 0-1 0 0,0 0 1 0 0,0 0 0 0 0,1 0-1 0 0,-1 0 1 0 0,0 0 0 0 0,0 0-1 0 0,1 0 1 0 0,-1 0-1 0 0,0 0 1 0 0,0 0 0 0 0,1 0-1 0 0,-1 1 1 0 0,0-1 0 0 0,1 0-1 0 0,-1 1 1 0 0,0-1-1 0 0,1 0 1 0 0,-1 1 0 0 0,1-1-1 0 0,-1 1 1 0 0,0 0 0 0 0,-15 14 1286 0 0,13-12-925 0 0,-9 9 316 0 0,0 1 1 0 0,1 1-1 0 0,1 0 0 0 0,0 0 1 0 0,2 1-1 0 0,-1 0 0 0 0,2 0 1 0 0,-10 25-1 0 0,10-18 5 0 0,1 0-1 0 0,0 1 1 0 0,2 0 0 0 0,0 0-1 0 0,0 42 1 0 0,4-54-662 0 0,0 0-1 0 0,1 0 1 0 0,1 0 0 0 0,0 0-1 0 0,0 0 1 0 0,1-1 0 0 0,1 1-1 0 0,-1-1 1 0 0,2 0 0 0 0,-1 0-1 0 0,11 16 1 0 0,-11-20-74 0 0,1 0-1 0 0,0-1 1 0 0,0 1-1 0 0,0-1 1 0 0,0 0-1 0 0,1 0 1 0 0,0-1 0 0 0,0 1-1 0 0,0-2 1 0 0,0 1-1 0 0,1 0 1 0 0,0-1 0 0 0,-1 0-1 0 0,1-1 1 0 0,0 0-1 0 0,0 0 1 0 0,1 0-1 0 0,8 0 1 0 0,4 0-83 0 0,1-1 0 0 0,0-1 0 0 0,-1 0 0 0 0,1-2 0 0 0,-1-1 0 0 0,0 0 0 0 0,0-1 0 0 0,0-1 0 0 0,0-2 0 0 0,-1 1 0 0 0,0-2 0 0 0,27-15 0 0 0,-39 19-782 0 0,-1 0 0 0 0,1 0 0 0 0,-1 0-1 0 0,0-1 1 0 0,0 0 0 0 0,-1 0 0 0 0,0-1 0 0 0,0 1 0 0 0,0-1 0 0 0,4-7 0 0 0,-11 3-5531 0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53 808 0 0,'-47'-8'18084'0'0,"51"7"-16592"0"0,21-3 491 0 0,0 1-1 0 0,0 2 1 0 0,30 1-1 0 0,-28 1-1662 0 0,-1-1-1 0 0,1-1 0 0 0,29-6 0 0 0,-54 6-589 0 0,0 1 0 0 0,0-1 0 0 0,-1 1 0 0 0,1-1 1 0 0,0 0-1 0 0,0 0 0 0 0,-1 0 0 0 0,1 0 0 0 0,-1 0 0 0 0,1 0 1 0 0,1-1-1 0 0,9-15-7410 0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104 218 248 0 0,'-32'-22'1240'0'0,"-10"-6"2166"0"0,17 5 2200 0 0,25 22-5384 0 0,0 1 0 0 0,-1-1 1 0 0,1 1-1 0 0,-1 0 1 0 0,1-1-1 0 0,0 1 1 0 0,-1-1-1 0 0,1 1 0 0 0,0-1 1 0 0,0 1-1 0 0,-1-1 1 0 0,1 0-1 0 0,0 1 1 0 0,0-1-1 0 0,0 1 0 0 0,0-1 1 0 0,0 1-1 0 0,0-1 1 0 0,0 0-1 0 0,0 1 0 0 0,0-1 1 0 0,0 1-1 0 0,0-1 1 0 0,0 0-1 0 0,0 1 1 0 0,0-1-1 0 0,1 1 0 0 0,-1-1 1 0 0,0 1-1 0 0,0-1 1 0 0,1 0-1 0 0,0 0 130 0 0,1-1-1 0 0,-1 1 1 0 0,1-1-1 0 0,-1 1 0 0 0,1 0 1 0 0,-1-1-1 0 0,1 1 1 0 0,0 0-1 0 0,3-1 1 0 0,8-3 465 0 0,1 0 0 0 0,15-3 0 0 0,-19 5 0 0 0,276-52 5851 0 0,-161 35-4969 0 0,-107 19-1699 0 0,-13 1 0 0 0,-1-1 0 0 0,1 1 0 0 0,-1-1 0 0 0,0 0 0 0 0,1 0 0 0 0,-1 0 0 0 0,0 0 0 0 0,0-1 0 0 0,4-2 0 0 0,-3 1-5 0 0,-4 2-126 0 0,-37 3-15786 0 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2 164 0 0,'-25'-1'12915'0'0,"40"9"-12394"0"0,0-1-1 0 0,0-1 0 0 0,1 0 1 0 0,0-1-1 0 0,0-1 0 0 0,19 3 1 0 0,-3 0-47 0 0,483 94 3797 0 0,-74-63-1969 0 0,-137-28-1239 0 0,-169-6-727 0 0,326 14 1130 0 0,115 4 13 0 0,319 14 46 0 0,-409-14-816 0 0,104-10-65 0 0,-264-19-317 0 0,110-10 77 0 0,22-2 173 0 0,-223 7-477 0 0,500-29 268 0 0,599-9-368 0 0,-944 42 0 0 0,-130 0 0 0 0,-241 7 0 0 0,1-1 0 0 0,61-3 0 0 0,-64 3 0 0 0,1 0 0 0 0,-4 2 0 0 0,0-2 0 0 0,-3 0-9 0 0,-8 2-113 0 0,-17-1-10208 0 0,0-4 8712 0 0,3 2 378 0 0,-10-2-2095 0 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5 125 356 0 0,'-2'-45'2449'0'0,"0"27"644"0"0,2 0-1 0 0,1-21 0 0 0,0 37-2353 0 0,0 1 211 0 0,0 1-910 0 0,-1 0 0 0 0,0 0 0 0 0,0 0 0 0 0,0 0 0 0 0,0-1-1 0 0,0 1 1 0 0,0 0 0 0 0,1 0 0 0 0,-1 0 0 0 0,0 0 0 0 0,0 0 0 0 0,0 0 0 0 0,0 0 0 0 0,1 0 0 0 0,-1-1 0 0 0,0 1 0 0 0,0 0 0 0 0,0 0 0 0 0,1 0 0 0 0,-1 0 0 0 0,0 0 0 0 0,0 0 0 0 0,0 0 0 0 0,0 0 0 0 0,1 0 0 0 0,-1 0 0 0 0,0 0 0 0 0,0 0-1 0 0,0 0 1 0 0,1 1 0 0 0,-1-1 0 0 0,0 0 0 0 0,0 0 0 0 0,0 0 0 0 0,0 0 0 0 0,1 0 0 0 0,-1 0 0 0 0,0 0 0 0 0,0 0 0 0 0,0 1 0 0 0,0-1 0 0 0,0 0 0 0 0,1 0 0 0 0,-1 0 0 0 0,11 28 1036 0 0,-2 1 0 0 0,0 0 0 0 0,8 57 0 0 0,-5-21-364 0 0,61 336 3182 0 0,-45-237-2595 0 0,0 42 155 0 0,-7-46-159 0 0,-1 0-40 0 0,-18-140-1118 0 0,-2-16-247 0 0,0 0 1 0 0,1-1-1 0 0,-1 1 1 0 0,0 0-1 0 0,1 0 1 0 0,0-1-1 0 0,0 1 0 0 0,0 0 1 0 0,0-1-1 0 0,1 1 1 0 0,-1-1-1 0 0,4 5 1 0 0,-4-7-232 0 0,0-1 0 0 0,-1 1 0 0 0,1-1 0 0 0,0 0 0 0 0,0 1 0 0 0,0-1 0 0 0,0 0 0 0 0,0 1 1 0 0,-1-1-1 0 0,1 0 0 0 0,0 0 0 0 0,0 0 0 0 0,0 0 0 0 0,0 0 0 0 0,0 0 0 0 0,0 0 0 0 0,0 0 0 0 0,0-1 1 0 0,0 1-1 0 0,-1 0 0 0 0,1 0 0 0 0,0-1 0 0 0,0 1 0 0 0,0-1 0 0 0,0 1 0 0 0,-1 0 0 0 0,1-1 1 0 0,0 0-1 0 0,0 1 0 0 0,-1-1 0 0 0,1 1 0 0 0,-1-1 0 0 0,1 0 0 0 0,0 1 0 0 0,-1-1 0 0 0,2-1 0 0 0,2-4-2379 0 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22 503 336 0 0,'-4'-8'692'0'0,"1"0"-1"0"0,0-1 1 0 0,0 1-1 0 0,1-1 1 0 0,0 0 0 0 0,0 0-1 0 0,1 0 1 0 0,0 0 0 0 0,1 0-1 0 0,0 0 1 0 0,0-1-1 0 0,4-16 1 0 0,-1 12-97 0 0,1 2 0 0 0,0-1 0 0 0,1 0 0 0 0,1 1 0 0 0,0 0 0 0 0,0 0 0 0 0,1 0 0 0 0,9-10 0 0 0,3-2 173 0 0,1 2 0 0 0,2 0 0 0 0,0 1 0 0 0,1 2 1 0 0,1 0-1 0 0,0 1 0 0 0,30-15 0 0 0,-34 22-229 0 0,0 0 0 0 0,0 2 1 0 0,1 0-1 0 0,0 2 0 0 0,0 0 0 0 0,35-6 0 0 0,-47 12-373 0 0,0 0 0 0 0,0 0 0 0 0,0 1-1 0 0,0 0 1 0 0,0 0 0 0 0,0 1 0 0 0,-1 0 0 0 0,1 1 0 0 0,0 0-1 0 0,0 1 1 0 0,-1-1 0 0 0,0 2 0 0 0,1-1 0 0 0,-1 1 0 0 0,-1 0 0 0 0,1 1-1 0 0,0 0 1 0 0,-1 0 0 0 0,9 8 0 0 0,-14-11-121 0 0,0 0-1 0 0,-1 0 1 0 0,1 0 0 0 0,0 0 0 0 0,-1 0 0 0 0,1 0 0 0 0,-1 0-1 0 0,0 0 1 0 0,0 0 0 0 0,1 1 0 0 0,-2-1 0 0 0,1 1-1 0 0,0-1 1 0 0,0 1 0 0 0,-1-1 0 0 0,1 1 0 0 0,-1-1-1 0 0,0 1 1 0 0,0 3 0 0 0,-1-2-7 0 0,1 0 1 0 0,-1 0-1 0 0,-1 0 1 0 0,1-1-1 0 0,0 1 1 0 0,-1 0-1 0 0,0-1 1 0 0,0 0-1 0 0,0 1 1 0 0,0-1-1 0 0,-4 5 0 0 0,-5 3 1 0 0,0 0-1 0 0,-1-1 0 0 0,0 0 1 0 0,0-1-1 0 0,-17 9 0 0 0,-44 23-60 0 0,72-39 14 0 0,0 2 6 0 0,5-2 13 0 0,23 4 34 0 0,1-2-1 0 0,0-1 1 0 0,42 0-1 0 0,-25-1-2 0 0,2 0 3 0 0,87 7 101 0 0,-112-6-115 0 0,0 1 0 0 0,-1 0 0 0 0,0 2 0 0 0,23 9 0 0 0,-40-13-21 0 0,-1-1-1 0 0,1 1 1 0 0,-1 0 0 0 0,1 0 0 0 0,-1 0-1 0 0,0 1 1 0 0,0-1 0 0 0,0 1-1 0 0,0 0 1 0 0,0-1 0 0 0,0 1-1 0 0,2 5 1 0 0,-4-6 8 0 0,0-1 0 0 0,0 1 0 0 0,-1 0 0 0 0,1 0 1 0 0,-1-1-1 0 0,1 1 0 0 0,-1 0 0 0 0,0 0 0 0 0,1 0 0 0 0,-1 0 0 0 0,0-1 0 0 0,0 1 0 0 0,0 0 0 0 0,-1 0 1 0 0,1 0-1 0 0,0 0 0 0 0,-1-1 0 0 0,1 1 0 0 0,-1 0 0 0 0,0 0 0 0 0,1-1 0 0 0,-1 1 0 0 0,0 0 0 0 0,0-1 0 0 0,0 1 1 0 0,0-1-1 0 0,-1 1 0 0 0,-1 1 0 0 0,-7 8 77 0 0,-1-1 0 0 0,0-1 0 0 0,-1 0 0 0 0,0 0 0 0 0,0-1 0 0 0,-1-1 0 0 0,0 0 0 0 0,0-1 0 0 0,0 0 0 0 0,-1-1 0 0 0,-21 5 0 0 0,-7-1 110 0 0,1-1 1 0 0,-74 3-1 0 0,82-10-211 0 0,0-1 0 0 0,1-2 0 0 0,-1-1 0 0 0,0-2-1 0 0,-50-13 1 0 0,81 17-112 0 0,-19-6-342 0 0,20 6 319 0 0,1 1 1 0 0,-1 0-1 0 0,0-1 0 0 0,1 1 1 0 0,-1 0-1 0 0,0-1 0 0 0,1 1 1 0 0,-1-1-1 0 0,0 1 1 0 0,1-1-1 0 0,-1 1 0 0 0,1-1 1 0 0,-1 0-1 0 0,1 1 0 0 0,-1-1 1 0 0,1 0-1 0 0,0 1 0 0 0,-1-1 1 0 0,1 0-1 0 0,0 0 1 0 0,-1 1-1 0 0,1-3 0 0 0,4 2-1155 0 0,59-16-8090 0 0,-34 11 6314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28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209 591 484 0 0,'-5'6'911'0'0,"0"0"0"0"0,0 1 0 0 0,0-2 0 0 0,-1 1 0 0 0,-8 6 0 0 0,11-10-115 0 0,0 1-1 0 0,0-1 1 0 0,0-1-1 0 0,-1 1 1 0 0,1 0-1 0 0,0-1 1 0 0,-1 0-1 0 0,0 0 1 0 0,1 0 0 0 0,-1 0-1 0 0,0 0 1 0 0,-7 0-1 0 0,10-2-562 0 0,-1 1-1 0 0,0 0 1 0 0,1-1-1 0 0,-1 1 1 0 0,0-1-1 0 0,1 0 1 0 0,-1 1-1 0 0,0-1 1 0 0,1 0-1 0 0,-1 0 1 0 0,1 0-1 0 0,0 0 1 0 0,-1 0-1 0 0,1 0 1 0 0,0-1-1 0 0,-2-1 1 0 0,-16-23 1758 0 0,13 14-1627 0 0,1 0-1 0 0,0-1 1 0 0,1 1-1 0 0,1-1 1 0 0,0 0-1 0 0,0 1 1 0 0,1-1-1 0 0,1-1 1 0 0,0 1-1 0 0,1 0 1 0 0,2-19-1 0 0,1 1 33 0 0,2 0 0 0 0,1 1 0 0 0,19-55 0 0 0,-15 56-65 0 0,2 1-1 0 0,29-51 1 0 0,-34 67-202 0 0,1 0 1 0 0,0 1-1 0 0,1 0 1 0 0,0 0-1 0 0,1 1 1 0 0,0 0-1 0 0,0 1 1 0 0,20-14-1 0 0,-26 21-90 0 0,-1 0 0 0 0,0 0-1 0 0,1 1 1 0 0,0-1 0 0 0,-1 1-1 0 0,1-1 1 0 0,0 1-1 0 0,-1 0 1 0 0,1 0 0 0 0,0 1-1 0 0,0-1 1 0 0,0 1 0 0 0,0 0-1 0 0,0 0 1 0 0,0 0-1 0 0,0 1 1 0 0,6 1 0 0 0,-7-1-14 0 0,0 1 1 0 0,1-1 0 0 0,-1 1 0 0 0,0 0-1 0 0,0 0 1 0 0,0 0 0 0 0,0 1-1 0 0,-1-1 1 0 0,1 1 0 0 0,-1-1 0 0 0,1 1-1 0 0,-1 0 1 0 0,0 0 0 0 0,0 0-1 0 0,0 0 1 0 0,0 0 0 0 0,-1 1-1 0 0,1-1 1 0 0,0 5 0 0 0,1 3-14 0 0,0 0 1 0 0,-1 0-1 0 0,0 0 1 0 0,-1 0 0 0 0,0 0-1 0 0,-1 0 1 0 0,-1 0-1 0 0,1 1 1 0 0,-2-1-1 0 0,1 0 1 0 0,-2 0-1 0 0,1-1 1 0 0,-2 1-1 0 0,-7 17 1 0 0,-3 4-105 0 0,-1-1 0 0 0,-3 0 0 0 0,-26 37 0 0 0,-42 37-574 0 0,86-104 645 0 0,1-1 0 0 0,-1 1 1 0 0,1-1-1 0 0,-1 0 0 0 0,0 1 0 0 0,1-1 0 0 0,-1 0 1 0 0,1 1-1 0 0,-1-1 0 0 0,1 0 0 0 0,-1 0 1 0 0,1 0-1 0 0,-1 1 0 0 0,1-1 0 0 0,-1 0 1 0 0,1 0-1 0 0,-1 0 0 0 0,1 0 0 0 0,-1 0 1 0 0,1 0-1 0 0,-1 0 0 0 0,1 0 0 0 0,-1 0 0 0 0,1 0 1 0 0,-1 0-1 0 0,1 0 0 0 0,-1 0 0 0 0,2-1 1 0 0,21 0-25 0 0,6-2 35 0 0,0 2-1 0 0,0 2 1 0 0,0 0-1 0 0,0 2 0 0 0,0 1 1 0 0,37 10-1 0 0,-45-8 82 0 0,0 1 0 0 0,0 1 0 0 0,0 0 0 0 0,-1 2 0 0 0,0 0 0 0 0,-1 2-1 0 0,0 0 1 0 0,29 25 0 0 0,-41-30 8 0 0,0 0 0 0 0,0 1 0 0 0,-1-1 1 0 0,0 1-1 0 0,0 1 0 0 0,-1-1 0 0 0,0 1 0 0 0,6 15 0 0 0,-9-20-15 0 0,0 1 0 0 0,-1 0 1 0 0,0-1-1 0 0,0 1 0 0 0,0-1 0 0 0,0 1 0 0 0,-1 0 0 0 0,0 0 1 0 0,0-1-1 0 0,0 1 0 0 0,-1 0 0 0 0,1 0 0 0 0,-1-1 1 0 0,0 1-1 0 0,0 0 0 0 0,-1-1 0 0 0,1 1 0 0 0,-1-1 0 0 0,-4 7 1 0 0,-1-1-58 0 0,-1-1 1 0 0,0 0-1 0 0,0 0 1 0 0,-1 0 0 0 0,0-1-1 0 0,-1-1 1 0 0,0 1-1 0 0,0-2 1 0 0,0 1-1 0 0,-1-1 1 0 0,0-1 0 0 0,0 0-1 0 0,-1-1 1 0 0,1 0-1 0 0,-23 5 1 0 0,-3-2-1 0 0,0-2 1 0 0,-1-2-1 0 0,-70-1 1 0 0,64-3-8 0 0,1-2 0 0 0,-1-2 0 0 0,1-2 0 0 0,-58-17 0 0 0,97 23-163 0 0,0-1 1 0 0,0 1-1 0 0,0-1 1 0 0,0-1-1 0 0,0 1 1 0 0,1 0-1 0 0,-1-1 1 0 0,-3-3-1 0 0,7 6 116 0 0,-1-1 0 0 0,0 0-1 0 0,1 1 1 0 0,-1-1 0 0 0,0 1 0 0 0,1-1-1 0 0,-1 0 1 0 0,1 0 0 0 0,0 1-1 0 0,-1-1 1 0 0,1 0 0 0 0,-1 0 0 0 0,1 0-1 0 0,0 1 1 0 0,0-1 0 0 0,-1 0-1 0 0,1 0 1 0 0,0 0 0 0 0,0 0 0 0 0,0 0-1 0 0,0 1 1 0 0,0-1 0 0 0,0 0-1 0 0,0 0 1 0 0,0 0 0 0 0,1 0 0 0 0,-1 0-1 0 0,0 1 1 0 0,0-1 0 0 0,1 0 0 0 0,-1 0-1 0 0,1 0 1 0 0,-1 1 0 0 0,0-1-1 0 0,1 0 1 0 0,-1 1 0 0 0,1-1 0 0 0,0 0-1 0 0,-1 1 1 0 0,1-1 0 0 0,0 1-1 0 0,-1-1 1 0 0,1 0 0 0 0,0 1 0 0 0,1-1-1 0 0,9-6-2074 0 0,0 1 1 0 0,0 0-1 0 0,18-6 0 0 0,-11 6 708 0 0,27-12-1881 0 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3 569 912 0 0,'26'81'10297'0'0,"-7"-20"6217"0"0,-22-66-15862 0 0,-4-11-301 0 0,0 0 0 0 0,1 0 0 0 0,1 0-1 0 0,0-1 1 0 0,-4-31 0 0 0,6 19-40 0 0,1-1 1 0 0,2-54 0 0 0,3 60-219 0 0,0-1 0 0 0,1 1 0 0 0,2 0 0 0 0,0 0 1 0 0,2 0-1 0 0,0 1 0 0 0,20-37 0 0 0,-18 42-32 0 0,1 0-1 0 0,1 1 1 0 0,0 1 0 0 0,1 0-1 0 0,1 0 1 0 0,0 2 0 0 0,1-1 0 0 0,0 2-1 0 0,29-19 1 0 0,-37 28-61 0 0,-1 0 0 0 0,1 0 0 0 0,0 1 0 0 0,0 0 0 0 0,0 0 0 0 0,1 1 0 0 0,-1 0 0 0 0,1 0 0 0 0,-1 1 0 0 0,1 0 0 0 0,-1 0 0 0 0,1 0 0 0 0,12 2 0 0 0,-15 0 0 0 0,0 0 0 0 0,0 0 0 0 0,0 0 0 0 0,0 1 0 0 0,0 0 0 0 0,-1 0 0 0 0,1 0 0 0 0,-1 0 0 0 0,1 1 0 0 0,-1 0 0 0 0,0 0 0 0 0,0 0 0 0 0,0 0 0 0 0,0 1 0 0 0,-1-1 0 0 0,1 1 0 0 0,-1 0 0 0 0,0 0 0 0 0,0 0 0 0 0,0 1 0 0 0,2 4 0 0 0,-2-3 0 0 0,0 1 0 0 0,-1-1 0 0 0,1 1 0 0 0,-1 0 0 0 0,-1 0 0 0 0,1 0 0 0 0,-1 1 0 0 0,0-1 0 0 0,-1 0 0 0 0,0 0 0 0 0,-1 13 0 0 0,0-9 0 0 0,-2 0 0 0 0,1 0 0 0 0,-1 0 0 0 0,-1 0 0 0 0,0 0 0 0 0,-11 19 0 0 0,5-13 0 0 0,-1 0 0 0 0,-1 0 0 0 0,-1-2 0 0 0,0 1 0 0 0,-1-1 0 0 0,-1-1 0 0 0,-30 23 0 0 0,15-18 0 0 0,-50 25 0 0 0,19-13 0 0 0,61-31 0 0 0,0 0 0 0 0,0 0 0 0 0,0 0 0 0 0,0 0 0 0 0,0 0 0 0 0,-1 0 0 0 0,1 1 0 0 0,0-1 0 0 0,0 0 0 0 0,0 0 0 0 0,0 0 0 0 0,0 0 0 0 0,0 0 0 0 0,0 0 0 0 0,0 0 0 0 0,0 0 0 0 0,-1 0 0 0 0,1 0 0 0 0,0 1 0 0 0,0-1 0 0 0,0 0 0 0 0,0 0 0 0 0,0 0 0 0 0,0 0 0 0 0,0 0 0 0 0,0 0 0 0 0,0 0 0 0 0,0 1 0 0 0,0-1 0 0 0,0 0 0 0 0,0 0 0 0 0,0 0 0 0 0,0 0 0 0 0,0 0 0 0 0,0 0 0 0 0,0 1 0 0 0,0-1 0 0 0,0 0 0 0 0,0 0 0 0 0,0 0 0 0 0,0 0 0 0 0,0 0 0 0 0,0 0 0 0 0,1 0 0 0 0,-1 0 0 0 0,0 1 0 0 0,0-1 0 0 0,0 0 0 0 0,0 0 0 0 0,2 3 0 0 0,0-1 0 0 0,0 1 0 0 0,1-1 0 0 0,-1 1 0 0 0,1-1 0 0 0,0 0 0 0 0,-1 0 0 0 0,1 0 0 0 0,0 0 0 0 0,0-1 0 0 0,5 3 0 0 0,43 14 0 0 0,-15-5 0 0 0,10 7-165 0 0,-1 2 0 0 0,0 3-1 0 0,-2 1 1 0 0,44 35 0 0 0,-74-53-2264 0 0,-10-7 1209 0 0,0 0-1 0 0,0 0 1 0 0,0-1 0 0 0,0 1 0 0 0,0-1-1 0 0,0 1 1 0 0,0-1 0 0 0,1 0 0 0 0,2-1 0 0 0,10 1-1749 0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75 6069 0 0,'0'-3'608'0'0,"-1"0"0"0"0,0 0 1 0 0,-1 0-1 0 0,1 0 0 0 0,0 0 1 0 0,-1 0-1 0 0,1 1 1 0 0,-1-1-1 0 0,0 0 0 0 0,0 1 1 0 0,0-1-1 0 0,0 1 0 0 0,-4-3 1 0 0,2 2-149 0 0,-1-1 1 0 0,0 1-1 0 0,1 0 1 0 0,-2 0-1 0 0,1 1 1 0 0,0 0 0 0 0,-6-2-1 0 0,3 1-147 0 0,0 1 0 0 0,0 0-1 0 0,0 1 1 0 0,0 0 0 0 0,-1 0 0 0 0,1 1 0 0 0,0 0-1 0 0,0 0 1 0 0,0 1 0 0 0,-15 3 0 0 0,10 1 103 0 0,-1 0 1 0 0,1 0 0 0 0,0 1 0 0 0,0 1-1 0 0,1 0 1 0 0,0 1 0 0 0,0 0-1 0 0,1 1 1 0 0,0 0 0 0 0,0 1 0 0 0,-13 17-1 0 0,19-22-227 0 0,1 0 0 0 0,0 0 0 0 0,1 1-1 0 0,-1-1 1 0 0,1 1 0 0 0,0 0 0 0 0,1 0 0 0 0,-1 0-1 0 0,1 0 1 0 0,0 1 0 0 0,1-1 0 0 0,-1 1 0 0 0,1-1-1 0 0,1 1 1 0 0,-1-1 0 0 0,1 1 0 0 0,0-1 0 0 0,1 1-1 0 0,0-1 1 0 0,0 1 0 0 0,0-1 0 0 0,1 1 0 0 0,-1-1-1 0 0,2 0 1 0 0,-1 0 0 0 0,1 0 0 0 0,4 8 0 0 0,1-2-149 0 0,1 0 1 0 0,0-1 0 0 0,1 0-1 0 0,0-1 1 0 0,1 0 0 0 0,0 0-1 0 0,0-1 1 0 0,1-1 0 0 0,0 0 0 0 0,1-1-1 0 0,0 0 1 0 0,0 0 0 0 0,25 7-1 0 0,-3-3 0 0 0,1-1 0 0 0,0-2 0 0 0,1-2 0 0 0,44 3 0 0 0,-49-6-40 0 0,1-2 0 0 0,0-1 0 0 0,0-2 0 0 0,48-8 0 0 0,-67 6 0 0 0,-13 3-372 0 0,0 1 0 0 0,0-1 0 0 0,0 0 1 0 0,0 1-1 0 0,0-1 0 0 0,0 0 0 0 0,0 1 0 0 0,-1-1 0 0 0,1 0 1 0 0,0 0-1 0 0,0 0 0 0 0,-1 0 0 0 0,1 0 0 0 0,-1 1 0 0 0,1-1 1 0 0,-1 0-1 0 0,1 0 0 0 0,-1-1 0 0 0,1 1 0 0 0,-1 0 0 0 0,0 0 1 0 0,0 0-1 0 0,0 0 0 0 0,1 0 0 0 0,-1-2 0 0 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488 48 472 0 0,'0'-2'302'0'0,"-2"-1"0"0"0,1 0 0 0 0,0 0 0 0 0,-1 1-1 0 0,1-1 1 0 0,-1 1 0 0 0,0-1 0 0 0,1 1 0 0 0,-1-1 0 0 0,-1 1 0 0 0,1 0 0 0 0,0 0-1 0 0,0 0 1 0 0,-1 0 0 0 0,1 1 0 0 0,-1-1 0 0 0,0 1 0 0 0,1-1 0 0 0,-1 1 0 0 0,0 0 0 0 0,0 0-1 0 0,0 0 1 0 0,-5 0 0 0 0,3 0 35 0 0,0 1 0 0 0,-1 1-1 0 0,1-1 1 0 0,0 1 0 0 0,0 0-1 0 0,0 0 1 0 0,1 1 0 0 0,-1-1 0 0 0,0 1-1 0 0,0 0 1 0 0,1 0 0 0 0,-1 1-1 0 0,1-1 1 0 0,-5 5 0 0 0,-12 8 547 0 0,1 2 0 0 0,0 1 0 0 0,2 0 0 0 0,-31 40 1 0 0,25-26 175 0 0,1 2 1 0 0,-27 55 0 0 0,27-39-241 0 0,2 2 1 0 0,3 0-1 0 0,2 1 0 0 0,2 0 0 0 0,-8 65 0 0 0,14-51 70 0 0,2 0 1 0 0,4 1-1 0 0,12 123 0 0 0,-2-130-363 0 0,3 0-1 0 0,2-1 1 0 0,25 71-1 0 0,-24-93-225 0 0,2 0 1 0 0,2 0-1 0 0,1-2 0 0 0,1 0 1 0 0,46 58-1 0 0,-27-50-301 0 0,-36-41 0 0 0,1 0 0 0 0,-1-1 0 0 0,1 1 0 0 0,-1 0 0 0 0,1-1 0 0 0,0 0 0 0 0,0 0 0 0 0,0 0 0 0 0,0 0 0 0 0,0-1 0 0 0,5 2 0 0 0,-3-3-406 0 0,-1 0 1 0 0,1 0-1 0 0,-1 0 1 0 0,1-1-1 0 0,-1 1 1 0 0,1-1-1 0 0,-1-1 0 0 0,0 1 1 0 0,0-1-1 0 0,0 0 1 0 0,0 0-1 0 0,0-1 0 0 0,6-3 1 0 0,7-3-1752 0 0,-6 3-1999 0 0,-3 0 594 0 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1 270 168 0 0,'0'-1'232'0'0,"0"-1"0"0"0,0 1 0 0 0,-1 0 0 0 0,2 0 1 0 0,-1 0-1 0 0,0 0 0 0 0,0 0 0 0 0,0 0 0 0 0,0-1 0 0 0,1 1 0 0 0,-1 0 0 0 0,0 0 0 0 0,1 0 0 0 0,-1 0 0 0 0,1 0 1 0 0,-1 0-1 0 0,1 0 0 0 0,0 0 0 0 0,-1 0 0 0 0,2-1 0 0 0,-1 2-98 0 0,0 0 1 0 0,0-1-1 0 0,0 1 1 0 0,-1 0-1 0 0,1 0 0 0 0,0 0 1 0 0,0 0-1 0 0,0 0 0 0 0,-1 0 1 0 0,1 0-1 0 0,0 0 1 0 0,0 1-1 0 0,0-1 0 0 0,-1 0 1 0 0,1 0-1 0 0,0 1 0 0 0,0-1 1 0 0,-1 0-1 0 0,1 1 0 0 0,0-1 1 0 0,1 1-1 0 0,6 6 522 0 0,0-1 0 0 0,0 1 0 0 0,11 13 0 0 0,-11-12-276 0 0,25 29 1074 0 0,-2 0 0 0 0,-1 3 1 0 0,41 71-1 0 0,59 141 2484 0 0,-80-150-2364 0 0,-35-71-1046 0 0,-4-7 704 0 0,24 37 0 0 0,-34-60-1157 0 0,-1 0 0 0 0,1 0 1 0 0,-1 0-1 0 0,1-1 0 0 0,-1 1 0 0 0,1 0 0 0 0,-1 0 0 0 0,1-1 1 0 0,0 1-1 0 0,0-1 0 0 0,-1 1 0 0 0,1 0 0 0 0,0-1 1 0 0,0 0-1 0 0,0 1 0 0 0,-1-1 0 0 0,1 1 0 0 0,0-1 1 0 0,0 0-1 0 0,0 0 0 0 0,0 1 0 0 0,0-1 0 0 0,0 0 1 0 0,0 0-1 0 0,0 0 0 0 0,0 0 0 0 0,1 0 0 0 0,0-1 7 0 0,0 0-1 0 0,-1 0 1 0 0,1 0-1 0 0,0 0 0 0 0,-1 0 1 0 0,1 0-1 0 0,-1 0 1 0 0,0 0-1 0 0,1-1 0 0 0,-1 1 1 0 0,0-1-1 0 0,0 1 1 0 0,2-3-1 0 0,3-7 150 0 0,1-1-1 0 0,-2 0 1 0 0,6-14-1 0 0,-10 24-191 0 0,84-295 1275 0 0,-62 205-1068 0 0,2-10-12 0 0,-4 14 51 0 0,36-98 1 0 0,-4 45-165 0 0,-53 140-217 0 0,0 0-1 0 0,0 1 1 0 0,1-1 0 0 0,-1 0-1 0 0,0 0 1 0 0,1 0 0 0 0,-1 0-1 0 0,1 1 1 0 0,-1-1 0 0 0,1 0-1 0 0,-1 0 1 0 0,1 1 0 0 0,-1-1-1 0 0,1 0 1 0 0,0 1 0 0 0,-1-1-1 0 0,1 1 1 0 0,0-1 0 0 0,0 1-1 0 0,-1-1 1 0 0,1 1 0 0 0,0-1-1 0 0,0 1 1 0 0,1-1 0 0 0,-1 1-6 0 0,1 0 0 0 0,-1 1 1 0 0,0-1-1 0 0,0 0 0 0 0,1 0 1 0 0,-1 1-1 0 0,0-1 0 0 0,0 1 1 0 0,0-1-1 0 0,0 1 0 0 0,0-1 1 0 0,0 1-1 0 0,0 0 0 0 0,0 0 1 0 0,2 1-1 0 0,4 5-1141 0 0,-1 0 0 0 0,1 1-1 0 0,8 13 1 0 0,-12-16-324 0 0,13 17-2009 0 0,0 0 513 0 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7 360 0 0,'8'-6'12533'0'0,"-19"6"-9886"0"0,5 1-2457 0 0,0 0 1 0 0,1 1-1 0 0,-1 0 0 0 0,1 0 0 0 0,-7 3 1 0 0,-14 11 597 0 0,1 1 1 0 0,0 1 0 0 0,2 1 0 0 0,0 1 0 0 0,1 2-1 0 0,1 0 1 0 0,-29 39 0 0 0,45-54-541 0 0,0 1 0 0 0,1 0 0 0 0,0 0 1 0 0,0 0-1 0 0,0 1 0 0 0,1-1 0 0 0,1 1 0 0 0,-1 0 0 0 0,2-1 0 0 0,-1 1 0 0 0,1 0 0 0 0,0 0 1 0 0,1 15-1 0 0,1-18-124 0 0,0-1 1 0 0,0 1-1 0 0,0-1 0 0 0,1 0 1 0 0,-1 1-1 0 0,1-1 0 0 0,1 0 1 0 0,-1 0-1 0 0,1 0 1 0 0,0 0-1 0 0,0 0 0 0 0,0-1 1 0 0,0 1-1 0 0,1-1 1 0 0,0 0-1 0 0,0 0 0 0 0,0 0 1 0 0,0-1-1 0 0,1 0 0 0 0,0 1 1 0 0,-1-2-1 0 0,11 6 1 0 0,-6-5 16 0 0,-1 0 0 0 0,1 0 0 0 0,1-1-1 0 0,-1 0 1 0 0,0 0 0 0 0,0-1 0 0 0,1 0 0 0 0,-1-1 0 0 0,1 0 0 0 0,13-2 0 0 0,11-3-14 0 0,51-15 0 0 0,-57 12-494 0 0,-2 0-870 0 0,1 0-2964 0 0,-6 4-4902 0 0,-9 2 6321 0 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93 424 0 0,'1'-6'697'0'0,"-1"0"0"0"0,0 1 0 0 0,0-1 0 0 0,0 0 1 0 0,-1 0-1 0 0,0 0 0 0 0,0 0 0 0 0,0 1 0 0 0,-4-9 0 0 0,4 13-492 0 0,1-1-1 0 0,-1 0 1 0 0,0 1 0 0 0,0-1 0 0 0,0 1-1 0 0,0-1 1 0 0,-1 1 0 0 0,1 0-1 0 0,0-1 1 0 0,-1 1 0 0 0,1 0 0 0 0,-1 0-1 0 0,1 0 1 0 0,-1 0 0 0 0,1 0-1 0 0,-1 0 1 0 0,0 0 0 0 0,1 0 0 0 0,-1 1-1 0 0,0-1 1 0 0,0 1 0 0 0,1-1-1 0 0,-1 1 1 0 0,0 0 0 0 0,0 0 0 0 0,0 0-1 0 0,0 0 1 0 0,0 0 0 0 0,1 0-1 0 0,-1 0 1 0 0,0 1 0 0 0,0-1 0 0 0,0 0-1 0 0,-2 2 1 0 0,-5 1 330 0 0,-1 1-1 0 0,0 0 1 0 0,1 1-1 0 0,0 0 1 0 0,0 0 0 0 0,0 1-1 0 0,1 0 1 0 0,0 1-1 0 0,0 0 1 0 0,0 0-1 0 0,-11 15 1 0 0,11-13-55 0 0,1 1-1 0 0,0 0 1 0 0,1 0 0 0 0,0 1-1 0 0,1 0 1 0 0,0 0 0 0 0,1 0-1 0 0,0 1 1 0 0,-5 22 0 0 0,8-29-287 0 0,1 1 0 0 0,-1-1 1 0 0,1 1-1 0 0,0-1 0 0 0,0 1 1 0 0,1-1-1 0 0,-1 0 0 0 0,1 1 1 0 0,1-1-1 0 0,-1 0 1 0 0,1 0-1 0 0,0 1 0 0 0,0-1 1 0 0,0 0-1 0 0,5 6 0 0 0,-3-5-5 0 0,1-1 1 0 0,-1 1-1 0 0,1-1 0 0 0,1 0 0 0 0,-1 0 1 0 0,1-1-1 0 0,0 0 0 0 0,0 0 0 0 0,0 0 0 0 0,10 4 1 0 0,-1-2-151 0 0,0-1 1 0 0,1 0 0 0 0,-1-1 0 0 0,1-1 0 0 0,0 0-1 0 0,0-1 1 0 0,0-1 0 0 0,0-1 0 0 0,28-2 0 0 0,-20-1-1891 0 0,29-9 1 0 0,-3-3-7917 0 0,-35 9 6708 0 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7073 0 0,'3'-4'7981'0'0,"13"-10"-1732"0"0,-6 11-5281 0 0,0 1-1 0 0,-1 0 0 0 0,1 0 0 0 0,0 1 0 0 0,20 0 1 0 0,55 6 1480 0 0,-45-2-1566 0 0,50 7-309 0 0,31 1 569 0 0,-103-11-1019 0 0,0 0 0 0 0,0-1 0 0 0,0-1 0 0 0,27-6 0 0 0,-37 6-757 0 0,-1-1 1 0 0,1 0-1 0 0,10-5 0 0 0,-12 3-704 0 0,11-8-12083 0 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1 621 6469 0 0,'0'-4'899'0'0,"0"0"1"0"0,0 1 0 0 0,0-1-1 0 0,0 0 1 0 0,1 0 0 0 0,0 0 0 0 0,0 0-1 0 0,0 0 1 0 0,0 0 0 0 0,0 1-1 0 0,1-1 1 0 0,-1 1 0 0 0,5-7-1 0 0,-5 9-799 0 0,-1 1 0 0 0,1 0 0 0 0,0-1 0 0 0,-1 1-1 0 0,1 0 1 0 0,0-1 0 0 0,-1 1 0 0 0,1 0-1 0 0,0 0 1 0 0,-1 0 0 0 0,1 0 0 0 0,0-1-1 0 0,-1 1 1 0 0,1 0 0 0 0,0 0 0 0 0,0 0 0 0 0,-1 1-1 0 0,1-1 1 0 0,0 0 0 0 0,-1 0 0 0 0,1 0-1 0 0,0 0 1 0 0,-1 1 0 0 0,1-1 0 0 0,0 0-1 0 0,-1 1 1 0 0,1-1 0 0 0,-1 0 0 0 0,1 1 0 0 0,0-1-1 0 0,0 1 1 0 0,20 17 1149 0 0,-19-16-1125 0 0,14 14 451 0 0,-1 1 1 0 0,0 1 0 0 0,-2 0 0 0 0,16 28 0 0 0,40 87 1498 0 0,4 6 580 0 0,-68-130-2379 0 0,-4-7-202 0 0,-1 0 1 0 0,1 0 0 0 0,0 0 0 0 0,0 0 0 0 0,0-1 0 0 0,1 1-1 0 0,-1 0 1 0 0,0-1 0 0 0,1 1 0 0 0,-1-1 0 0 0,1 0 0 0 0,-1 1 0 0 0,1-1-1 0 0,0 0 1 0 0,-1 0 0 0 0,4 2 0 0 0,-4-3-74 0 0,0 0 0 0 0,0 0 0 0 0,0-1 0 0 0,0 1 0 0 0,0 0 0 0 0,0 0 0 0 0,1 0 0 0 0,-1-1 0 0 0,0 1 0 0 0,0-1 0 0 0,0 1 0 0 0,0 0 0 0 0,0-1 0 0 0,0 0 0 0 0,-1 1 0 0 0,1-1 0 0 0,0 0 0 0 0,0 1 0 0 0,0-1 0 0 0,0 0 0 0 0,-1 0 0 0 0,1 0 0 0 0,0 0 0 0 0,-1 0 0 0 0,1 1 0 0 0,-1-1 0 0 0,1-2 0 0 0,0 1 0 0 0,5-8 0 0 0,-1 0 0 0 0,0-1 0 0 0,0 0 0 0 0,-1 0 0 0 0,-1 0 0 0 0,0-1 0 0 0,2-20 0 0 0,0 8 0 0 0,136-615 0 0 0,-125 584 0 0 0,36-86 0 0 0,-52 140-83 0 0,0-1 0 0 0,1 1 0 0 0,-1 0 0 0 0,1 0 1 0 0,-1 0-1 0 0,1 0 0 0 0,-1 0 0 0 0,1 0 0 0 0,0 0 0 0 0,0 0 0 0 0,-1 0 0 0 0,1 0 0 0 0,0 0 1 0 0,0 0-1 0 0,0 1 0 0 0,0-1 0 0 0,0 0 0 0 0,0 1 0 0 0,0-1 0 0 0,0 1 0 0 0,2-1 1 0 0,-3 1-118 0 0,1 0 1 0 0,0 0 0 0 0,0 0-1 0 0,0 0 1 0 0,0 0 0 0 0,0 1-1 0 0,0-1 1 0 0,0 0 0 0 0,0 1 0 0 0,0-1-1 0 0,-1 1 1 0 0,1-1 0 0 0,0 1-1 0 0,0-1 1 0 0,0 1 0 0 0,-1-1-1 0 0,1 1 1 0 0,0 0 0 0 0,-1 0 0 0 0,1 0-1 0 0,4 6-1348 0 0,-1-1-1 0 0,0 1 0 0 0,0-1 0 0 0,5 13 0 0 0,0 7-1712 0 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314 106 456 0 0,'7'-14'12242'0'0,"-11"12"-11861"0"0,0 1 0 0 0,0-1 1 0 0,1 1-1 0 0,-1 0 0 0 0,0-1 0 0 0,-1 2 1 0 0,1-1-1 0 0,0 0 0 0 0,0 1 0 0 0,0 0 1 0 0,0 0-1 0 0,0 0 0 0 0,0 1 1 0 0,-1-1-1 0 0,1 1 0 0 0,0 0 0 0 0,0 0 1 0 0,-7 3-1 0 0,-9 3 300 0 0,1 1 0 0 0,0 0-1 0 0,0 2 1 0 0,0 0 0 0 0,-20 16 0 0 0,30-19-333 0 0,-1 0 0 0 0,1 1 0 0 0,1 1 0 0 0,0-1 0 0 0,0 1 1 0 0,0 1-1 0 0,1-1 0 0 0,1 1 0 0 0,-1 1 0 0 0,-8 19 0 0 0,14-27-255 0 0,0 1-1 0 0,0-1 1 0 0,0 1 0 0 0,0-1-1 0 0,0 1 1 0 0,1 0 0 0 0,-1-1-1 0 0,1 1 1 0 0,0 0 0 0 0,0-1-1 0 0,1 1 1 0 0,-1 0 0 0 0,1-1 0 0 0,0 1-1 0 0,-1-1 1 0 0,2 1 0 0 0,-1-1-1 0 0,0 1 1 0 0,1-1 0 0 0,-1 0-1 0 0,1 0 1 0 0,0 0 0 0 0,0 1-1 0 0,1-2 1 0 0,-1 1 0 0 0,0 0-1 0 0,1 0 1 0 0,0-1 0 0 0,-1 0 0 0 0,1 1-1 0 0,0-1 1 0 0,6 3 0 0 0,1 0 34 0 0,0 0 1 0 0,0 0 0 0 0,0-1 0 0 0,0-1 0 0 0,1 0-1 0 0,-1 0 1 0 0,1-1 0 0 0,0 0 0 0 0,0-1 0 0 0,12 0-1 0 0,-13-1-102 0 0,0 0 0 0 0,1-1 0 0 0,-1-1 0 0 0,0 0 0 0 0,0 0 1 0 0,0-1-1 0 0,0 0 0 0 0,0 0 0 0 0,13-8 0 0 0,-17 8-14 0 0,0-1 1 0 0,-1 1-1 0 0,0-1 1 0 0,1 0-1 0 0,-2-1 1 0 0,1 1-1 0 0,0-1 1 0 0,-1 0 0 0 0,0 0-1 0 0,0-1 1 0 0,-1 1-1 0 0,1-1 1 0 0,-1 0-1 0 0,0 0 1 0 0,-1 0-1 0 0,3-7 1 0 0,-2 6-31 0 0,-1 0 0 0 0,0-1 1 0 0,0 1-1 0 0,-1-1 0 0 0,0 1 0 0 0,0-1 0 0 0,-1 1 1 0 0,0-1-1 0 0,0 0 0 0 0,-1 1 0 0 0,0-1 1 0 0,0 1-1 0 0,-1-1 0 0 0,1 1 0 0 0,-2 0 0 0 0,1-1 1 0 0,-1 1-1 0 0,0 0 0 0 0,-1 1 0 0 0,0-1 0 0 0,-5-7 1 0 0,0 2-239 0 0,-1 1-1 0 0,-1 1 1 0 0,1-1 0 0 0,-2 1 0 0 0,1 1 0 0 0,-2 0 0 0 0,1 1 0 0 0,-15-7 0 0 0,11 7-841 0 0,0 1-1 0 0,0 0 1 0 0,-29-7 0 0 0,26 12-1735 0 0,0 4-3283 0 0,10-1 3251 0 0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81 172 0 0,'3'-5'399'0'0,"-1"0"-1"0"0,1 0 1 0 0,0 0-1 0 0,0 0 1 0 0,0 1-1 0 0,1-1 1 0 0,-1 1 0 0 0,1 0-1 0 0,0 0 1 0 0,0 0-1 0 0,1 1 1 0 0,-1-1-1 0 0,1 1 1 0 0,0 0 0 0 0,0 1-1 0 0,0-1 1 0 0,0 1-1 0 0,0 0 1 0 0,0 0 0 0 0,1 0-1 0 0,-1 1 1 0 0,1 0-1 0 0,-1 0 1 0 0,1 0-1 0 0,-1 1 1 0 0,1 0 0 0 0,0 0-1 0 0,-1 0 1 0 0,1 1-1 0 0,10 2 1 0 0,-1 1 137 0 0,0 0 1 0 0,-1 2 0 0 0,1 0-1 0 0,-1 0 1 0 0,-1 2-1 0 0,1-1 1 0 0,-1 2 0 0 0,-1 0-1 0 0,1 0 1 0 0,-2 1-1 0 0,21 22 1 0 0,9 15 761 0 0,-2 2 1 0 0,58 94-1 0 0,-70-93-352 0 0,-2 1-1 0 0,-2 1 1 0 0,16 57-1 0 0,-27-67-346 0 0,-2 0-1 0 0,-1 1 1 0 0,-3-1 0 0 0,2 67-1 0 0,-8-79-408 0 0,-2 0 0 0 0,-1-1 0 0 0,-2 1 0 0 0,-1 0 0 0 0,-1-1 0 0 0,-1 0-1 0 0,-1-1 1 0 0,-25 51 0 0 0,10-36 94 0 0,-1-1 1 0 0,-2-1-1 0 0,-2-1 0 0 0,-55 59 0 0 0,29-38-284 0 0,-4-2 0 0 0,-95 74 0 0 0,151-131-10 0 0,0-1 0 0 0,-1 1 0 0 0,1-1-1 0 0,0 0 1 0 0,-1-1 0 0 0,1 1 0 0 0,-1 0 0 0 0,-5-1 0 0 0,7 0-474 0 0,5-24-11006 0 0,0 15 10532 0 0,6-5-2425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39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43 6549 0 0,'-30'3'7204'0'0,"-40"9"5227"0"0,76-13-11857 0 0,41-7 256 0 0,66-13 1399 0 0,-77 10-6484 0 0,-2-5-4882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29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55 324 0 0,'-1'-1'513'0'0,"-1"0"1"0"0,0 0-1 0 0,0 1 0 0 0,0-1 0 0 0,0 1 1 0 0,0-1-1 0 0,0 1 0 0 0,0-1 0 0 0,-3 1 1 0 0,-14 2 14586 0 0,34 10-12270 0 0,-10-10-2377 0 0,0 0-1 0 0,1 0 0 0 0,-1-1 0 0 0,0 0 1 0 0,1 0-1 0 0,-1 0 0 0 0,1-1 0 0 0,0 1 0 0 0,-1-1 1 0 0,1-1-1 0 0,8 0 0 0 0,-5 0 83 0 0,42-3 320 0 0,-1-3-1 0 0,0-2 1 0 0,91-29-1 0 0,-78 25-3915 0 0,-56 15-1376 0 0,5 4-4647 0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91 840 0 0,'-6'-3'10122'0'0,"111"-11"-3663"0"0,62 3-1318 0 0,-18 1-2039 0 0,-103 6-2442 0 0,-3 2-558 0 0,-1-3-1 0 0,1-1 0 0 0,48-14 0 0 0,-90 19-470 0 0,1 1 0 0 0,0-1 0 0 0,0 0 0 0 0,0 1 0 0 0,0-1 0 0 0,-1 0 0 0 0,1 0 0 0 0,0 0 0 0 0,-1 0 0 0 0,1 0 0 0 0,-1-1 0 0 0,1 1 0 0 0,1-2 0 0 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48 5881 0 0,'-15'-11'2755'0'0,"3"2"-133"0"0,-1 1 0 0 0,-22-11 0 0 0,34 19-2533 0 0,1 0 0 0 0,-1 0 0 0 0,1-1 0 0 0,-1 1 0 0 0,1 0 0 0 0,-1 0 0 0 0,1 0 0 0 0,-1 0 0 0 0,0 0 0 0 0,1 0 0 0 0,-1 0 0 0 0,1 1 0 0 0,-1-1 0 0 0,1 0 0 0 0,-1 0 0 0 0,1 0 0 0 0,-1 0 0 0 0,1 1 0 0 0,-1-1 0 0 0,1 0 0 0 0,-1 1 0 0 0,1-1 0 0 0,0 0 0 0 0,-1 1 0 0 0,1-1 1 0 0,-1 0-1 0 0,1 1 0 0 0,0-1 0 0 0,-1 1 0 0 0,1-1 0 0 0,0 0 0 0 0,0 1 0 0 0,-1-1 0 0 0,1 1 0 0 0,0-1 0 0 0,0 1 0 0 0,0-1 0 0 0,0 1 0 0 0,-1 0 0 0 0,1-1 0 0 0,0 1 0 0 0,0-1 0 0 0,0 1 0 0 0,-2 25 1874 0 0,16 156 2653 0 0,3 96-1204 0 0,-11-142-2302 0 0,-6-135-1233 0 0,0 0 1 0 0,0 0-1 0 0,0-1 1 0 0,0 1-1 0 0,0 0 1 0 0,0 0 0 0 0,0 0-1 0 0,0 0 1 0 0,1 0-1 0 0,-1 0 1 0 0,0 0-1 0 0,1-1 1 0 0,-1 1 0 0 0,1 0-1 0 0,-1 0 1 0 0,1 0-1 0 0,-1-1 1 0 0,1 1-1 0 0,-1 0 1 0 0,1-1 0 0 0,0 1-1 0 0,-1 0 1 0 0,1-1-1 0 0,0 1 1 0 0,0-1-1 0 0,-1 1 1 0 0,1-1 0 0 0,0 0-1 0 0,0 1 1 0 0,0-1-1 0 0,0 0 1 0 0,0 1-1 0 0,-1-1 1 0 0,1 0 0 0 0,0 0-1 0 0,0 0 1 0 0,0 0-1 0 0,0 0 1 0 0,0 0 0 0 0,1 0-1 0 0,3-1-1191 0 0,0 0 0 0 0,0-1 0 0 0,0 1-1 0 0,0-1 1 0 0,-1 0 0 0 0,9-5 0 0 0,8-4-1654 0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0 689 8525 0 0,'8'-21'5301'0'0,"-7"16"-4410"0"0,1-1 0 0 0,0 1 0 0 0,1 0 1 0 0,-1 0-1 0 0,5-7 0 0 0,-6 11-780 0 0,0 0 0 0 0,0-1 0 0 0,0 1 0 0 0,0 0 0 0 0,0 1 0 0 0,0-1 0 0 0,1 0-1 0 0,-1 0 1 0 0,0 0 0 0 0,0 1 0 0 0,1-1 0 0 0,-1 0 0 0 0,0 1 0 0 0,1-1 0 0 0,-1 1 0 0 0,0 0 0 0 0,1 0 0 0 0,-1-1 0 0 0,1 1 0 0 0,-1 0-1 0 0,1 0 1 0 0,-1 0 0 0 0,0 0 0 0 0,1 0 0 0 0,-1 1 0 0 0,3 0 0 0 0,9 3 153 0 0,1 2 0 0 0,-1-1 0 0 0,0 2 0 0 0,-1 0 0 0 0,0 0 0 0 0,0 2 0 0 0,0-1 1 0 0,11 12-1 0 0,0-2 41 0 0,245 210 1681 0 0,-3 21 371 0 0,-158-146-870 0 0,-85-82-1209 0 0,-4-3 316 0 0,1-1 1 0 0,21 15-1 0 0,-39-31-593 0 0,1 0 0 0 0,-1 0 0 0 0,0 0 1 0 0,1 0-1 0 0,-1 0 0 0 0,1-1 0 0 0,-1 1 0 0 0,1-1 0 0 0,0 1 0 0 0,-1-1 1 0 0,1 1-1 0 0,0-1 0 0 0,-1 0 0 0 0,1 0 0 0 0,0 0 0 0 0,-1 0 0 0 0,1 0 1 0 0,0 0-1 0 0,-1 0 0 0 0,1-1 0 0 0,2 0 0 0 0,-1 0 0 0 0,-1-1-1 0 0,0 1 1 0 0,0 0-1 0 0,0-1 1 0 0,0 0 0 0 0,0 0-1 0 0,0 1 1 0 0,0-1-1 0 0,-1 0 1 0 0,1 0-1 0 0,-1-1 1 0 0,3-3-1 0 0,2-7-1 0 0,0 0 0 0 0,-1-1 0 0 0,-1 1-1 0 0,3-16 1 0 0,-5 22 1 0 0,57-370 0 0 0,-33 140 0 0 0,-4-256 0 0 0,-33 345 0 0 0,14 136-629 0 0,4 12-597 0 0,3 8-170 0 0,-1 0 1 0 0,0 1-1 0 0,0 0 0 0 0,0 0 1 0 0,11 18-1 0 0,4 4-1742 0 0,7 6-189 0 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143 215 8121 0 0,'-48'124'12707'0'0,"34"-89"-4672"0"0,15-40-7547 0 0,4-20-400 0 0,0-11 384 0 0,3 1-1 0 0,0 1 1 0 0,27-66 0 0 0,-31 91-400 0 0,0 0 0 0 0,1 0 0 0 0,0 1 0 0 0,1 0 0 0 0,0 0 0 0 0,0 0 0 0 0,1 0 0 0 0,0 1 0 0 0,0 0 0 0 0,0 1 0 0 0,1 0 0 0 0,0 0 1 0 0,0 0-1 0 0,1 1 0 0 0,0 0 0 0 0,0 1 0 0 0,0 0 0 0 0,0 0 0 0 0,14-3 0 0 0,-11 5-72 0 0,-1 1 0 0 0,0 0 0 0 0,1 1 0 0 0,-1 0 0 0 0,1 0 0 0 0,-1 2 0 0 0,0-1 0 0 0,0 1 0 0 0,1 1 0 0 0,-1 0 0 0 0,-1 0 0 0 0,18 9 0 0 0,-18-8 0 0 0,0 1 0 0 0,0 1 0 0 0,0 0 0 0 0,-1 0 0 0 0,0 1 0 0 0,0 0 0 0 0,0 1 0 0 0,-1-1 0 0 0,0 2 0 0 0,-1-1 0 0 0,0 1 0 0 0,10 16 0 0 0,-15-22 0 0 0,0 1 0 0 0,-1-1 0 0 0,0 0 0 0 0,0 1 0 0 0,0-1 0 0 0,0 0 0 0 0,0 1 0 0 0,-1-1 0 0 0,0 1 0 0 0,1-1 0 0 0,-1 1 0 0 0,-1-1 0 0 0,1 1 0 0 0,0-1 0 0 0,-1 1 0 0 0,0-1 0 0 0,1 1 0 0 0,-2-1 0 0 0,1 0 0 0 0,0 0 0 0 0,0 1 0 0 0,-1-1 0 0 0,0 0 0 0 0,0 0 0 0 0,0 0 0 0 0,0 0 0 0 0,0-1 0 0 0,0 1 0 0 0,-5 3 0 0 0,-3 3 0 0 0,0-1 0 0 0,-1 0 0 0 0,0 0 0 0 0,0-2 0 0 0,-1 1 0 0 0,-19 7 0 0 0,-11 1 0 0 0,-69 16 0 0 0,29-10 0 0 0,73-17 0 0 0,9-4 0 0 0,0 0 0 0 0,-1 0 0 0 0,1 0 0 0 0,0 0 0 0 0,0 0 0 0 0,0 0 0 0 0,0 0 0 0 0,0 0 0 0 0,-1 0 0 0 0,1 0 0 0 0,0 0 0 0 0,0 0 0 0 0,0 0 0 0 0,0 1 0 0 0,0-1 0 0 0,0 0 0 0 0,0 0 0 0 0,-1 0 0 0 0,1 0 0 0 0,0 0 0 0 0,0 0 0 0 0,0 0 0 0 0,0 1 0 0 0,0-1 0 0 0,0 0 0 0 0,0 0 0 0 0,0 0 0 0 0,0 0 0 0 0,0 0 0 0 0,0 1 0 0 0,0-1 0 0 0,0 0 0 0 0,0 0 0 0 0,0 0 0 0 0,0 0 0 0 0,0 0 0 0 0,0 1 0 0 0,0-1 0 0 0,0 0 0 0 0,0 0 0 0 0,0 0 0 0 0,0 0 0 0 0,0 0 0 0 0,0 1 0 0 0,0-1 0 0 0,0 0 0 0 0,0 0 0 0 0,0 0 0 0 0,1 0 0 0 0,-1 0 0 0 0,2 3 0 0 0,1-1 0 0 0,0 1 0 0 0,0-1 0 0 0,0 0 0 0 0,1 0 0 0 0,-1 0 0 0 0,0 0 0 0 0,1-1 0 0 0,5 3 0 0 0,43 11 0 0 0,-26-8 0 0 0,44 16 0 0 0,83 39 0 0 0,-119-45 0 0 0,-1 0 0 0 0,0 3 0 0 0,-2 0 0 0 0,38 33 0 0 0,-61-47 0 0 0,-1 1 0 0 0,0 0 0 0 0,0 1 0 0 0,-1-1 0 0 0,1 1 0 0 0,4 9 0 0 0,-10-15 0 0 0,0 0 0 0 0,0 0 0 0 0,0 0 0 0 0,0 0 0 0 0,-1 0 0 0 0,1 1 0 0 0,0-1 0 0 0,-1 0 0 0 0,0 0 0 0 0,1 0 0 0 0,-1 1 0 0 0,0-1 0 0 0,0 0 0 0 0,-1 0 0 0 0,1 0 0 0 0,0 1 0 0 0,-1-1 0 0 0,1 0 0 0 0,-1 0 0 0 0,1 0 0 0 0,-1 0 0 0 0,0 0 0 0 0,0 0 0 0 0,0 0 0 0 0,0 0 0 0 0,-1 0 0 0 0,1 0 0 0 0,0-1 0 0 0,-1 1 0 0 0,1 0 0 0 0,-1-1 0 0 0,-3 3 0 0 0,-4 3 0 0 0,0-1 0 0 0,-1 0 0 0 0,0-1 0 0 0,0 0 0 0 0,0-1 0 0 0,-1 1 0 0 0,0-2 0 0 0,1 0 0 0 0,-1 0 0 0 0,0-1 0 0 0,-21 1 0 0 0,-10-1 0 0 0,-75-6 0 0 0,99 3 0 0 0,-74-8-303 0 0,1-4 1 0 0,1-3-1 0 0,-103-34 0 0 0,189 49-351 0 0,-6-1 120 0 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65 360 0 0,'-2'-11'2316'0'0,"0"0"0"0"0,-1 0 1 0 0,-9-20-1 0 0,12 30-1363 0 0,-19 5 2080 0 0,8 5-2241 0 0,0 1 1 0 0,1 1-1 0 0,0-1 1 0 0,1 1-1 0 0,0 1 1 0 0,1 0-1 0 0,-12 22 1 0 0,5-4 654 0 0,2 0 0 0 0,-14 45 1 0 0,23-63-1015 0 0,1 1 0 0 0,0 0 0 0 0,1 0 0 0 0,0 0 0 0 0,1 0-1 0 0,1 0 1 0 0,0 1 0 0 0,3 16 0 0 0,-2-21-234 0 0,1 0 0 0 0,0-1 1 0 0,1 1-1 0 0,0 0 0 0 0,0-1 0 0 0,1 1 0 0 0,0-1 0 0 0,1 0 0 0 0,-1 0 0 0 0,2-1 0 0 0,-1 0 0 0 0,11 12 0 0 0,-6-10-136 0 0,1 0-1 0 0,0 0 1 0 0,0-1-1 0 0,1 0 1 0 0,0-1-1 0 0,1-1 1 0 0,-1 0-1 0 0,1 0 1 0 0,0-1-1 0 0,0-1 1 0 0,1 0-1 0 0,-1-1 1 0 0,1-1-1 0 0,0 0 1 0 0,0 0-1 0 0,0-1 1 0 0,16-2-1 0 0,-5-1 34 0 0,0-1 0 0 0,0-1 1 0 0,-1-1-1 0 0,0-1 0 0 0,0-1 0 0 0,0-1 0 0 0,-1-1 0 0 0,39-22 0 0 0,-58 29-811 0 0,0-1-1 0 0,0 1 1 0 0,0 0-1 0 0,0-1 1 0 0,-1 0-1 0 0,1 0 1 0 0,-1 0-1 0 0,0 0 1 0 0,0-1 0 0 0,0 1-1 0 0,0-1 1 0 0,-1 0-1 0 0,1 0 1 0 0,-1 0-1 0 0,3-8 1 0 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47 380 0 0,'-27'-1'-659'0'0,"-22"-1"20511"0"0,83 2-16298 0 0,82-6 810 0 0,-40-7-5974 0 0,-47 3-1267 0 0,-13 0-4266 0 0,-11 6 4423 0 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2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51 242 796 0 0,'-7'-4'636'0'0,"3"3"85"0"0,0-1-1 0 0,0 0 1 0 0,0 0 0 0 0,1 0-1 0 0,-1-1 1 0 0,1 1 0 0 0,-1-1-1 0 0,1 0 1 0 0,0 0 0 0 0,-4-4 0 0 0,7 6-511 0 0,0 1 0 0 0,0-1 1 0 0,0 0-1 0 0,0 1 0 0 0,0-1 1 0 0,0 0-1 0 0,0 1 1 0 0,0-1-1 0 0,0 0 0 0 0,0 1 1 0 0,0-1-1 0 0,0 0 1 0 0,1 1-1 0 0,-1-1 0 0 0,0 0 1 0 0,0 1-1 0 0,1-1 1 0 0,-1 1-1 0 0,1-1 0 0 0,-1 1 1 0 0,0-1-1 0 0,1 1 1 0 0,-1-1-1 0 0,1 1 0 0 0,-1-1 1 0 0,1 1-1 0 0,-1-1 1 0 0,2 0-1 0 0,19-13 2348 0 0,-1 4-815 0 0,2 0-1 0 0,29-10 1 0 0,101-19 1959 0 0,-77 21-2260 0 0,136-29 2570 0 0,-140 32-3648 0 0,-57 11-364 0 0,-5 0 0 0 0,-4 0-135 0 0,-4 4-535 0 0,-23-4-11976 0 0,17 4 9335 0 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7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1 542 40 0 0,'1'-14'630'0'0,"2"-25"912"0"0,-3 38-1241 0 0,0-1 1 0 0,0 0-1 0 0,1 1 0 0 0,-1-1 0 0 0,0 0 0 0 0,1 1 0 0 0,0-1 0 0 0,-1 1 0 0 0,1-1 0 0 0,0 1 0 0 0,0-1 0 0 0,0 1 0 0 0,0-1 0 0 0,0 1 1 0 0,0 0-1 0 0,3-3 1484 0 0,-1 10-292 0 0,14 37-23 0 0,-2 2-1 0 0,-2 0 0 0 0,10 61 0 0 0,-4-14-592 0 0,76 238 2372 0 0,-89-313-3052 0 0,92 225 3043 0 0,-86-219-2761 0 0,1 0-1 0 0,1 0 1 0 0,0-1 0 0 0,2-1-1 0 0,1-1 1 0 0,0 0 0 0 0,32 27-1 0 0,-46-45-404 0 0,0 1 0 0 0,0-1 0 0 0,0-1 0 0 0,0 1-1 0 0,1 0 1 0 0,-1-1 0 0 0,1 0 0 0 0,-1 0 0 0 0,1 0 0 0 0,-1 0-1 0 0,1 0 1 0 0,-1-1 0 0 0,1 1 0 0 0,0-1 0 0 0,-1 0-1 0 0,1 0 1 0 0,0 0 0 0 0,-1-1 0 0 0,1 1 0 0 0,-1-1 0 0 0,1 0-1 0 0,0 0 1 0 0,-1 0 0 0 0,0-1 0 0 0,1 1 0 0 0,-1-1 0 0 0,0 0-1 0 0,0 0 1 0 0,0 0 0 0 0,4-3 0 0 0,4-4 29 0 0,-1 0 1 0 0,0-1-1 0 0,0 0 1 0 0,-1 0-1 0 0,0-1 1 0 0,13-21-1 0 0,-4-2 7 0 0,0 0 1 0 0,-2-1-1 0 0,11-37 0 0 0,-26 70-105 0 0,24-76 137 0 0,-2 0 0 0 0,11-82 0 0 0,7-160 226 0 0,-21-47 127 0 0,-15 206-270 0 0,-4 129-174 0 0,0 10 4 0 0,0 0 1 0 0,7-36-1 0 0,-8 57-84 0 0,0 0 1 0 0,0 0-1 0 0,0 1 0 0 0,0-1 0 0 0,1 0 1 0 0,-1 0-1 0 0,0 1 0 0 0,0-1 0 0 0,1 0 1 0 0,-1 1-1 0 0,1-1 0 0 0,-1 0 0 0 0,1 1 1 0 0,-1-1-1 0 0,1 1 0 0 0,-1-1 0 0 0,1 0 1 0 0,-1 1-1 0 0,1-1 0 0 0,-1 1 0 0 0,1 0 1 0 0,0-1-1 0 0,0 1 0 0 0,-1-1 1 0 0,1 1-1 0 0,0 0 0 0 0,-1 0 0 0 0,1-1 1 0 0,0 1-1 0 0,0 0 0 0 0,-1 0 0 0 0,1 0 1 0 0,0 0-1 0 0,0 0 0 0 0,0 0 0 0 0,-1 0 1 0 0,1 0-1 0 0,0 0 0 0 0,0 0 0 0 0,-1 0 1 0 0,1 1-1 0 0,0-1 0 0 0,0 0 0 0 0,-1 1 1 0 0,1-1-1 0 0,1 1 0 0 0,4 2-335 0 0,0 1-1 0 0,-1 0 1 0 0,1 0-1 0 0,6 6 0 0 0,13 15-2372 0 0,-1 1 0 0 0,-1 1 0 0 0,25 39-1 0 0,-17-23-457 0 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7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0 48 0 0,'-21'9'5364'0'0,"15"-4"-4530"0"0,1-1 0 0 0,-1 1-1 0 0,1 0 1 0 0,0 0 0 0 0,0 0-1 0 0,1 0 1 0 0,-1 1 0 0 0,1 0-1 0 0,0 0 1 0 0,-5 12-1 0 0,-5 12 1171 0 0,-9 31 0 0 0,20-54-1671 0 0,-2 12 292 0 0,0 0-1 0 0,1 0 1 0 0,0 0-1 0 0,2 0 1 0 0,0 1-1 0 0,2 30 1 0 0,3-15 169 0 0,1 0 1 0 0,14 60-1 0 0,-14-79-497 0 0,1-1-1 0 0,0 0 1 0 0,1 1-1 0 0,1-2 1 0 0,13 22-1 0 0,-17-32-402 0 0,-1 1 0 0 0,1-1 0 0 0,0 0 0 0 0,1 0 0 0 0,-1 0-1 0 0,1 0 1 0 0,0-1 0 0 0,0 1 0 0 0,0-1 0 0 0,0 0 0 0 0,0 0 0 0 0,1-1 0 0 0,-1 1 0 0 0,1-1 0 0 0,0 0 0 0 0,0 0-1 0 0,0-1 1 0 0,0 0 0 0 0,0 1 0 0 0,0-2 0 0 0,5 2 0 0 0,-7-2-442 0 0,0-1 0 0 0,-1 1-1 0 0,1 0 1 0 0,0-1 0 0 0,-1 0 0 0 0,1 1-1 0 0,-1-1 1 0 0,1 0 0 0 0,-1 0 0 0 0,0-1 0 0 0,1 1-1 0 0,-1 0 1 0 0,0-1 0 0 0,0 1 0 0 0,3-4-1 0 0,11-11-2253 0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08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135 291 9521 0 0,'-59'-25'10338'0'0,"-1"2"-3727"0"0,60 23-6573 0 0,0 0-1 0 0,0-1 1 0 0,-1 1 0 0 0,1 0 0 0 0,0 0 0 0 0,0 0-1 0 0,0 0 1 0 0,0 0 0 0 0,-1 0 0 0 0,1 0 0 0 0,0-1-1 0 0,0 1 1 0 0,0 0 0 0 0,0 0 0 0 0,0 0 0 0 0,0 0-1 0 0,-1-1 1 0 0,1 1 0 0 0,0 0 0 0 0,0 0 0 0 0,0 0-1 0 0,0 0 1 0 0,0-1 0 0 0,0 1 0 0 0,0 0 0 0 0,0 0-1 0 0,0 0 1 0 0,0-1 0 0 0,0 1 0 0 0,0 0 0 0 0,0 0-1 0 0,0 0 1 0 0,0-1 0 0 0,0 1 0 0 0,0 0 0 0 0,0 0-1 0 0,0 0 1 0 0,0 0 0 0 0,1-1 0 0 0,-1 1 0 0 0,0 0-1 0 0,0 0 1 0 0,0 0 0 0 0,0 0 0 0 0,0-1 0 0 0,0 1-1 0 0,0 0 1 0 0,1 0 0 0 0,-1 0 0 0 0,0 0 0 0 0,0 0-1 0 0,0 0 1 0 0,0-1 0 0 0,1 1 0 0 0,-1 0 0 0 0,0 0-1 0 0,0 0 1 0 0,0 0 0 0 0,1 0 0 0 0,-1 0 0 0 0,0 0-1 0 0,0 0 1 0 0,1 0 0 0 0,14-8-104 0 0,-14 8 205 0 0,44-21 369 0 0,-4 3-147 0 0,-2-1 1 0 0,0-2 0 0 0,50-37 0 0 0,-84 55-321 0 0,-1-1 0 0 0,0 0 0 0 0,0 0 0 0 0,0 0 0 0 0,0-1-1 0 0,4-7 1 0 0,-7 11-38 0 0,-1 1-1 0 0,1-1 1 0 0,-1 0-1 0 0,1 0 1 0 0,-1 0-1 0 0,0 0 1 0 0,1 0-1 0 0,-1 0 1 0 0,0 0-1 0 0,1 0 0 0 0,-1 0 1 0 0,0 0-1 0 0,0 0 1 0 0,0 0-1 0 0,0 0 1 0 0,0 0-1 0 0,0 0 1 0 0,0 0-1 0 0,0 0 1 0 0,-1 0-1 0 0,1 0 0 0 0,0 0 1 0 0,0 0-1 0 0,-1 0 1 0 0,1 0-1 0 0,-1 1 1 0 0,1-1-1 0 0,-1 0 1 0 0,1 0-1 0 0,-1 0 1 0 0,0 0-1 0 0,1 1 1 0 0,-1-1-1 0 0,0 0 0 0 0,1 1 1 0 0,-1-1-1 0 0,0 0 1 0 0,0 1-1 0 0,0-1 1 0 0,0 1-1 0 0,0-1 1 0 0,0 1-1 0 0,-1-1 1 0 0,-8-2-31 0 0,-1-1 0 0 0,0 2 0 0 0,0-1 0 0 0,-1 2 1 0 0,1-1-1 0 0,0 1 0 0 0,-19 2 0 0 0,5 0-371 0 0,0 2 0 0 0,-34 8-1 0 0,51-9 64 0 0,-1 1 0 0 0,1 0 0 0 0,0 0 0 0 0,-11 6 0 0 0,-4 8-2400 0 0,8 4-4223 0 0,14-12 3784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29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36 364 0 0,'-17'14'1631'0'0,"-23"19"11113"0"0,47-31-9449 0 0,9 0-817 0 0,-16-2-2641 0 0,22-2 2194 0 0,1-1 1 0 0,31-9-1 0 0,7-1 2 0 0,6 1-980 0 0,127-25 2185 0 0,-157 30-15767 0 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34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27 402 592 0 0,'-1'-4'377'0'0,"-13"-32"2908"0"0,2 14 4017 0 0,16 25-6176 0 0,9 6-307 0 0,-1 1 1 0 0,0 0 0 0 0,0 1-1 0 0,19 23 1 0 0,39 60 1154 0 0,-52-68-1372 0 0,43 59 811 0 0,162 214 2757 0 0,-209-281-3864 0 0,-11-14-135 0 0,0 1-1 0 0,0-1 1 0 0,0 0-1 0 0,1 0 1 0 0,-1-1-1 0 0,1 1 1 0 0,0-1-1 0 0,1 1 1 0 0,7 4-1 0 0,-11-8-109 0 0,0 0-1 0 0,0 0 0 0 0,0-1 0 0 0,0 1 0 0 0,0 0 0 0 0,0 0 0 0 0,0-1 0 0 0,0 1 1 0 0,0-1-1 0 0,0 1 0 0 0,-1-1 0 0 0,1 1 0 0 0,0-1 0 0 0,0 1 0 0 0,-1-1 1 0 0,1 0-1 0 0,0 0 0 0 0,-1 1 0 0 0,1-1 0 0 0,0 0 0 0 0,0-1 0 0 0,6-11 146 0 0,0-1 0 0 0,-1 0-1 0 0,0 0 1 0 0,-1-1 0 0 0,5-20-1 0 0,-1 4-37 0 0,58-242 735 0 0,-20-6-238 0 0,-42 243-562 0 0,11-103 233 0 0,-9 76-239 0 0,-7 53-207 0 0,0 9 20 0 0,0-1 0 0 0,0 1 0 0 0,0-1 0 0 0,0 0-1 0 0,0 1 1 0 0,0-1 0 0 0,1 1 0 0 0,-1-1 0 0 0,0 1 0 0 0,1-1 0 0 0,-1 1 0 0 0,1-1 0 0 0,0 1 0 0 0,-1-1-1 0 0,1 1 1 0 0,0 0 0 0 0,0-1 0 0 0,0 1 0 0 0,0 0 0 0 0,0 0 0 0 0,2-2 0 0 0,-2 2-708 0 0,20 29-2117 0 0,22 69-6031 0 0,-22-54 6027 0 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34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 60 0 0,'-3'1'1940'0'0,"-12"8"9397"0"0,13-7-10789 0 0,-2 2 228 0 0,1 1 0 0 0,0-1 0 0 0,0 1 0 0 0,1-1 0 0 0,-1 1 1 0 0,-1 6-1 0 0,-2 6 700 0 0,-6 33 0 0 0,2-5-53 0 0,3-17-761 0 0,1 1 1 0 0,1 0-1 0 0,1 0 0 0 0,2 1 1 0 0,2 45-1 0 0,0-70-661 0 0,0-1 0 0 0,1 1 0 0 0,-1-1 0 0 0,1 1 0 0 0,0 0 0 0 0,0-1 0 0 0,0 0 0 0 0,1 1 0 0 0,0-1 0 0 0,0 0 0 0 0,0 0 0 0 0,0 0 0 0 0,1 0 0 0 0,-1 0 0 0 0,1 0 0 0 0,0-1 0 0 0,0 1 1 0 0,0-1-1 0 0,1 0 0 0 0,-1 0 0 0 0,1 0 0 0 0,0 0 0 0 0,0-1 0 0 0,0 1 0 0 0,0-1 0 0 0,0 0 0 0 0,0 0 0 0 0,1-1 0 0 0,5 2 0 0 0,-2-1-569 0 0,0 0 0 0 0,0-1 0 0 0,1-1 0 0 0,-1 1 0 0 0,0-1 1 0 0,16-2-1 0 0,-14 0-995 0 0,0 0 0 0 0,0 0 0 0 0,1-1 0 0 0,-2-1 0 0 0,12-4 0 0 0,-1-3-897 0 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35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218 234 504 0 0,'-28'-34'7091'0'0,"10"10"6219"0"0,43 9-10181 0 0,-20 12-2862 0 0,1 0-1 0 0,-1 0 1 0 0,0 0-1 0 0,0-1 1 0 0,0 0-1 0 0,0 0 1 0 0,-1 0-1 0 0,0 0 1 0 0,0-1-1 0 0,0 0 1 0 0,5-8-1 0 0,-7 9-152 0 0,0 0-1 0 0,0-1 0 0 0,-1 1 1 0 0,0 0-1 0 0,1-10 0 0 0,-1 12-80 0 0,-1 1 131 0 0,-1-3-8 0 0,0 1-120 0 0,-1-1-1 0 0,1 1 0 0 0,-1 0 0 0 0,1 0 1 0 0,-1 0-1 0 0,0 0 0 0 0,0 0 0 0 0,0 1 1 0 0,-1-1-1 0 0,1 0 0 0 0,-1 1 0 0 0,1 0 1 0 0,-1-1-1 0 0,0 1 0 0 0,0 0 0 0 0,-5-2 1 0 0,2 1 21 0 0,-1 1 0 0 0,1-1 0 0 0,-1 1 0 0 0,1 1 0 0 0,-1-1 0 0 0,0 1 0 0 0,0 1 0 0 0,-8-1 1 0 0,2 1 5 0 0,1 1 1 0 0,0 0-1 0 0,0 0 1 0 0,0 2-1 0 0,0-1 1 0 0,0 2-1 0 0,0-1 1 0 0,1 2 0 0 0,-20 9-1 0 0,30-13-122 0 0,0-1 0 0 0,0 0 0 0 0,0 1 0 0 0,0-1 0 0 0,0 1 0 0 0,0 0 0 0 0,0-1 0 0 0,0 1 0 0 0,0 0 0 0 0,0 0 0 0 0,1-1 0 0 0,-1 1 0 0 0,0 0 0 0 0,0 0 0 0 0,1 0 0 0 0,-1 0 0 0 0,1 0 0 0 0,-1 0 0 0 0,1 0 0 0 0,-1 0 0 0 0,1 0 0 0 0,-1 0 0 0 0,1 0 0 0 0,0 1 0 0 0,0-1 0 0 0,0 0 0 0 0,0 0 0 0 0,0 0 0 0 0,0 0 0 0 0,0 2 0 0 0,1-1-109 0 0,0 0-1 0 0,0 0 0 0 0,1 0 1 0 0,-1 0-1 0 0,1 0 0 0 0,-1 0 0 0 0,1-1 1 0 0,0 1-1 0 0,0-1 0 0 0,0 1 1 0 0,0-1-1 0 0,0 1 0 0 0,3 0 1 0 0,11 6-1791 0 0,1-1 0 0 0,30 9 1 0 0,-47-16 1922 0 0,53 14-3283 0 0,-2-3 475 0 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35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17 808 0 0,'-26'2'25234'0'0,"44"1"-24378"0"0,1-1 0 0 0,-1 0 1 0 0,1-2-1 0 0,0 0 0 0 0,30-4 0 0 0,4 1 255 0 0,286-12-634 0 0,-312 12-511 0 0,0 3-197 0 0,-18 0 122 0 0,18 3-14158 0 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35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0 208 0 0,'-8'6'801'0'0,"-19"14"2543"0"0,26-19-2862 0 0,-1 0 0 0 0,1 1 1 0 0,0-1-1 0 0,0 0 0 0 0,0 0 0 0 0,0 0 0 0 0,0 1 0 0 0,0-1 0 0 0,0 1 0 0 0,1-1 1 0 0,-1 1-1 0 0,0-1 0 0 0,1 1 0 0 0,-1-1 0 0 0,0 4 0 0 0,2-5-210 0 0,-1 1 0 0 0,0 0-1 0 0,1 0 1 0 0,-1 0 0 0 0,1-1 0 0 0,-1 1-1 0 0,1 0 1 0 0,-1 0 0 0 0,1-1 0 0 0,0 1-1 0 0,-1 0 1 0 0,1-1 0 0 0,0 1 0 0 0,0-1-1 0 0,-1 1 1 0 0,1-1 0 0 0,0 1 0 0 0,0-1-1 0 0,0 0 1 0 0,-1 1 0 0 0,1-1 0 0 0,0 0-1 0 0,1 1 1 0 0,21 4 2563 0 0,76 5 2734 0 0,49-4-2295 0 0,-14-1-825 0 0,39-1-2485 0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44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0 340 0 0,'-2'1'212'0'0,"0"-1"0"0"0,0 1-1 0 0,0 0 1 0 0,0-1 0 0 0,0 1 0 0 0,0 0 0 0 0,0 0-1 0 0,0 0 1 0 0,0 0 0 0 0,0 1 0 0 0,0-1-1 0 0,1 0 1 0 0,-1 1 0 0 0,0 0 0 0 0,1-1 0 0 0,0 1-1 0 0,-1 0 1 0 0,1-1 0 0 0,0 1 0 0 0,0 0-1 0 0,0 0 1 0 0,0 0 0 0 0,0 0 0 0 0,0 0 0 0 0,1 0-1 0 0,-2 3 1 0 0,-2 9 660 0 0,0 0 0 0 0,-3 24 0 0 0,-13 235 4225 0 0,10-89-2647 0 0,-36 168 831 0 0,-28-9-125 0 0,29-152-1496 0 0,39-165-1492 0 0,-1 28 0 0 0,6-45-1008 0 0,1 0 0 0 0,0 0 0 0 0,2 15 0 0 0,8-22-6524 0 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44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49 641 5388 0 0,'-9'-21'1288'0'0,"1"-1"0"0"0,0-1 0 0 0,2 1 0 0 0,0-1 0 0 0,-4-44 1 0 0,9 55-1045 0 0,1-1 0 0 0,0 1 0 0 0,1 0 0 0 0,0 0 0 0 0,1-1 0 0 0,1 1 0 0 0,0 0 1 0 0,0 0-1 0 0,1 1 0 0 0,1-1 0 0 0,0 1 0 0 0,12-20 0 0 0,-1 10 88 0 0,2 0-1 0 0,0 2 1 0 0,0 0-1 0 0,2 1 1 0 0,1 1-1 0 0,30-20 1 0 0,-49 36-313 0 0,23-17 332 0 0,0 2 0 0 0,2 1-1 0 0,-1 1 1 0 0,2 1 0 0 0,0 2 0 0 0,0 0-1 0 0,1 2 1 0 0,0 1 0 0 0,1 2-1 0 0,0 1 1 0 0,0 1 0 0 0,50 0-1 0 0,-64 4-137 0 0,1 2-1 0 0,-1 0 0 0 0,1 1 0 0 0,26 8 0 0 0,-34-8-86 0 0,-1 0 0 0 0,1 1 0 0 0,0 0-1 0 0,-1 0 1 0 0,0 1 0 0 0,0 0-1 0 0,0 1 1 0 0,-1 0 0 0 0,9 8 0 0 0,-13-11-66 0 0,-1-1 0 0 0,0 1 0 0 0,0 0 0 0 0,0 0 0 0 0,0 1 0 0 0,0-1 0 0 0,0 0 0 0 0,-1 0 0 0 0,0 1 0 0 0,1-1 0 0 0,-1 1 0 0 0,-1-1 0 0 0,1 1 0 0 0,0 0 0 0 0,-1-1 0 0 0,0 6 0 0 0,0-3 4 0 0,-1 0-1 0 0,0 0 0 0 0,0-1 0 0 0,0 1 1 0 0,-1 0-1 0 0,0 0 0 0 0,0-1 0 0 0,-1 1 1 0 0,-3 6-1 0 0,-2 1 41 0 0,-1-1 0 0 0,0 0-1 0 0,-1 0 1 0 0,0 0 0 0 0,-1-1 0 0 0,-23 18 0 0 0,22-21-40 0 0,0-2 0 0 0,0 1 1 0 0,-1-1-1 0 0,-18 5 0 0 0,8-2 22 0 0,10-5-256 0 0,70 3 142 0 0,62 7 60 0 0,129 32 0 0 0,-49 12 215 0 0,-168-46-152 0 0,0 0-1 0 0,-1 2 1 0 0,-1 2-1 0 0,33 21 1 0 0,-60-35-78 0 0,0-1 1 0 0,0 0 0 0 0,-1 0-1 0 0,1 1 1 0 0,0-1 0 0 0,-1 1 0 0 0,1-1-1 0 0,-1 1 1 0 0,1 0 0 0 0,-1 0-1 0 0,0-1 1 0 0,1 1 0 0 0,-1 0 0 0 0,0 0-1 0 0,-1 0 1 0 0,1 0 0 0 0,0 1-1 0 0,0-1 1 0 0,-1 0 0 0 0,1 0 0 0 0,-1 0-1 0 0,0 1 1 0 0,0 3 0 0 0,-1-3 7 0 0,1 0 0 0 0,-1-1 0 0 0,0 1-1 0 0,-1 0 1 0 0,1-1 0 0 0,0 1 0 0 0,-1-1 0 0 0,0 1 0 0 0,1-1 0 0 0,-1 0 0 0 0,0 1 0 0 0,0-1 0 0 0,0 0 0 0 0,-1 0 0 0 0,1-1 0 0 0,0 1 0 0 0,-4 2 0 0 0,-10 5 38 0 0,-1 0 1 0 0,0-2 0 0 0,0 1-1 0 0,0-2 1 0 0,-1 0-1 0 0,0-2 1 0 0,-25 5 0 0 0,-14-2 86 0 0,-60 0 1 0 0,79-5-489 0 0,1-1 0 0 0,-1-3 0 0 0,1-1 0 0 0,0-1 0 0 0,-61-16 0 0 0,96 19 128 0 0,1 1-16 0 0,-1 0 0 0 0,1 0 0 0 0,-1-1 1 0 0,1 1-1 0 0,0-1 0 0 0,-1 0 0 0 0,1 1 0 0 0,0-1 1 0 0,-1 0-1 0 0,1 0 0 0 0,0 0 0 0 0,0 0 1 0 0,0 0-1 0 0,0 0 0 0 0,-1-1 0 0 0,32-11-9939 0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45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151 731 8777 0 0,'-7'-5'11409'0'0,"-1"-1"-6753"0"0,-28-24-4027 0 0,24 16-351 0 0,1 0 0 0 0,1-1 1 0 0,1-1-1 0 0,0 0 0 0 0,1 0 0 0 0,0-1 0 0 0,2 1 0 0 0,0-2 1 0 0,1 1-1 0 0,0-1 0 0 0,2 1 0 0 0,0-1 0 0 0,-1-30 0 0 0,5 28-170 0 0,0 0 0 0 0,2 0 0 0 0,1 0 0 0 0,0 1-1 0 0,1-1 1 0 0,1 1 0 0 0,1 0 0 0 0,1 1 0 0 0,0-1 0 0 0,1 2-1 0 0,1-1 1 0 0,1 1 0 0 0,22-26 0 0 0,-23 31-65 0 0,1-1 0 0 0,0 2-1 0 0,1 0 1 0 0,1 0 0 0 0,-1 1 0 0 0,2 1 0 0 0,-1 0 0 0 0,1 1 0 0 0,1 0-1 0 0,-1 1 1 0 0,1 1 0 0 0,1 0 0 0 0,-1 1 0 0 0,1 1 0 0 0,0 0 0 0 0,0 1-1 0 0,21-1 1 0 0,-31 4-28 0 0,1 0 0 0 0,0 0-1 0 0,-1 1 1 0 0,1 0 0 0 0,0 0 0 0 0,-1 0 0 0 0,1 1-1 0 0,-1 0 1 0 0,0 0 0 0 0,0 1 0 0 0,0 0-1 0 0,0 0 1 0 0,0 0 0 0 0,0 1 0 0 0,-1-1-1 0 0,1 1 1 0 0,-1 1 0 0 0,5 5 0 0 0,-6-6-4 0 0,-1 1 1 0 0,1 0 0 0 0,-1 0-1 0 0,-1 0 1 0 0,1 1 0 0 0,-1-1-1 0 0,1 0 1 0 0,-2 1 0 0 0,1 0-1 0 0,-1-1 1 0 0,1 1 0 0 0,-2 0-1 0 0,1 0 1 0 0,0 0 0 0 0,-1 0 0 0 0,-1 0-1 0 0,1-1 1 0 0,-1 1 0 0 0,1 0-1 0 0,-2 0 1 0 0,-1 7 0 0 0,-4 9 7 0 0,-2 1 0 0 0,0-2 0 0 0,-1 1 0 0 0,-1-1 0 0 0,-1-1 0 0 0,-1 0 1 0 0,-1 0-1 0 0,-1-2 0 0 0,0 1 0 0 0,-1-2 0 0 0,-1 0 0 0 0,-1-1 0 0 0,-32 22 1 0 0,24-20-5 0 0,-9 6 37 0 0,-60 32 0 0 0,94-55-58 0 0,5 0 1 0 0,20 4-5 0 0,0-1 1 0 0,30 1 0 0 0,36 5 57 0 0,-54-3-21 0 0,1 1 0 0 0,-2 2-1 0 0,1 1 1 0 0,-2 2 0 0 0,0 2-1 0 0,37 21 1 0 0,-41-18-2507 0 0,32 14 0 0 0,-46-30-7201 0 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45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490 17 6117 0 0,'-3'-2'1116'0'0,"-1"-1"0"0"0,0 2 0 0 0,0-1 1 0 0,-1 0-1 0 0,1 1 0 0 0,0 0 0 0 0,-5-1 1 0 0,-35-1 2581 0 0,19 5-2577 0 0,-34 7-1 0 0,55-8-877 0 0,-21 4 460 0 0,0 1 0 0 0,0 1-1 0 0,1 1 1 0 0,-45 22 0 0 0,55-23-336 0 0,1 1 0 0 0,0 1 0 0 0,1 0 0 0 0,-1 0 0 0 0,2 1 0 0 0,-1 1 0 0 0,1 0 0 0 0,1 0 0 0 0,-13 19 0 0 0,21-27-225 0 0,-1 1 0 0 0,1 0 0 0 0,0 0 0 0 0,0 0 0 0 0,0 0 0 0 0,1 0 0 0 0,-1 0 1 0 0,1 0-1 0 0,0 0 0 0 0,0 1 0 0 0,1-1 0 0 0,-1 0 0 0 0,1 1 0 0 0,0-1 0 0 0,0 0 0 0 0,0 1 1 0 0,1-1-1 0 0,0 1 0 0 0,-1-1 0 0 0,1 0 0 0 0,1 0 0 0 0,-1 0 0 0 0,1 0 0 0 0,0 0 0 0 0,4 7 1 0 0,2-1-103 0 0,1 0 1 0 0,1-1 0 0 0,-1 0 0 0 0,2 0-1 0 0,-1-1 1 0 0,1-1 0 0 0,0 0-1 0 0,1 0 1 0 0,-1-1 0 0 0,1-1 0 0 0,1 0-1 0 0,19 5 1 0 0,16 3 24 0 0,97 11 0 0 0,-142-24-65 0 0,77 10-17 0 0,0-5 0 0 0,0-2 0 0 0,0-4 0 0 0,121-18 0 0 0,-185 17-566 0 0,19-4-1907 0 0,-14-2-6563 0 0,-15 2 5531 0 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37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98 561 580 0 0,'-1'8'6877'0'0,"3"51"-3662"0"0,25 160 4673 0 0,-4-46 2192 0 0,-23-172-10028 0 0,-7-11 581 0 0,-7-16-489 0 0,-17-58 403 0 0,3-2 1 0 0,-30-164 0 0 0,53 222-494 0 0,2-1 0 0 0,1 0 1 0 0,1 0-1 0 0,2 0 0 0 0,1 0 1 0 0,1 1-1 0 0,1-1 0 0 0,1 1 1 0 0,13-38-1 0 0,-13 51-43 0 0,1 1 1 0 0,0-1-1 0 0,1 1 1 0 0,0 1-1 0 0,1-1 0 0 0,0 1 1 0 0,1 1-1 0 0,1 0 0 0 0,0 0 1 0 0,1 1-1 0 0,0 0 0 0 0,0 0 1 0 0,1 2-1 0 0,1-1 0 0 0,0 2 1 0 0,0-1-1 0 0,0 2 1 0 0,1 0-1 0 0,15-5 0 0 0,-21 9-10 0 0,0 1 0 0 0,0 0 0 0 0,0 0 0 0 0,1 1 0 0 0,-1 0 0 0 0,0 0 0 0 0,1 1 0 0 0,-1 0 0 0 0,1 1 0 0 0,-1 0 1 0 0,1 0-1 0 0,-1 1 0 0 0,0 0 0 0 0,0 0 0 0 0,0 1 0 0 0,0 0 0 0 0,0 0 0 0 0,12 9 0 0 0,-14-8 0 0 0,0 0 0 0 0,0 1 1 0 0,0-1-1 0 0,-1 2 0 0 0,0-1 1 0 0,0 1-1 0 0,0-1 0 0 0,0 1 1 0 0,-1 0-1 0 0,0 1 0 0 0,-1-1 1 0 0,1 1-1 0 0,-1 0 0 0 0,-1 0 1 0 0,1 0-1 0 0,-1 0 0 0 0,0 0 1 0 0,-1 0-1 0 0,0 1 0 0 0,0-1 1 0 0,0 12-1 0 0,-2-2 1 0 0,-1 0 1 0 0,0 0-1 0 0,-1 0 0 0 0,-1-1 1 0 0,-1 1-1 0 0,0-1 0 0 0,-1 0 0 0 0,-15 28 1 0 0,7-18 11 0 0,-2-1 0 0 0,0 0 0 0 0,-2-1 1 0 0,-26 27-1 0 0,27-34-4 0 0,-1-2 0 0 0,-1 0 0 0 0,-28 17 0 0 0,14-10-43 0 0,33-22 29 0 0,-1 1 0 0 0,1-1 0 0 0,-1 0-1 0 0,0 1 1 0 0,1-1 0 0 0,-1 1 0 0 0,1-1-1 0 0,0 1 1 0 0,-1-1 0 0 0,1 1 0 0 0,-1 0-1 0 0,1-1 1 0 0,0 1 0 0 0,-1-1-1 0 0,1 1 1 0 0,0 0 0 0 0,0-1 0 0 0,0 1-1 0 0,-1 0 1 0 0,1-1 0 0 0,0 1 0 0 0,0 0-1 0 0,0-1 1 0 0,0 1 0 0 0,0 0 0 0 0,0 0-1 0 0,0-1 1 0 0,0 1 0 0 0,1 0 0 0 0,-1-1-1 0 0,0 1 1 0 0,0 0 0 0 0,1-1 0 0 0,-1 1-1 0 0,0 0 1 0 0,1-1 0 0 0,-1 1 0 0 0,0-1-1 0 0,1 1 1 0 0,-1-1 0 0 0,1 1 0 0 0,-1-1-1 0 0,1 1 1 0 0,-1-1 0 0 0,2 1 0 0 0,31 23-28 0 0,-25-19 23 0 0,181 133 204 0 0,-150-104 45 0 0,-2 0 0 0 0,53 66-1 0 0,-53-45-193 0 0,-26-37-39 0 0,20 24-1 0 0,-28-37-6 0 0,0 2 0 0 0,-49-113 0 0 0,40 93 0 0 0,2 0 0 0 0,0-1 0 0 0,0 1 0 0 0,1-1 0 0 0,-2-24 0 0 0,5 30 0 0 0,0-1 0 0 0,0 1 0 0 0,1 0 0 0 0,0 0 0 0 0,1 0 0 0 0,-1 0 0 0 0,2 0 0 0 0,-1 1 0 0 0,1-1 0 0 0,0 0 0 0 0,8-12 0 0 0,2 0 0 0 0,1 2 0 0 0,0 0 0 0 0,1 0 0 0 0,1 2 0 0 0,1 0 0 0 0,28-21 0 0 0,-22 21 0 0 0,0 0 0 0 0,1 2 0 0 0,0 1 0 0 0,1 1 0 0 0,33-11 0 0 0,-48 19 0 0 0,1 1 0 0 0,-1 1 0 0 0,1 0 0 0 0,0 1 0 0 0,-1 0 0 0 0,21 0 0 0 0,-29 1 0 0 0,1 0 0 0 0,-1 0 0 0 0,0 1 0 0 0,1-1 0 0 0,-1 0 0 0 0,1 1 0 0 0,-1 0 0 0 0,0-1 0 0 0,0 1 0 0 0,1 0 0 0 0,-1 0 0 0 0,0 0 0 0 0,0 1 0 0 0,0-1 0 0 0,0 0 0 0 0,0 1 0 0 0,0-1 0 0 0,0 1 0 0 0,-1 0 0 0 0,1 0 0 0 0,-1 0 0 0 0,1 0 0 0 0,-1 0 0 0 0,1 0 0 0 0,-1 0 0 0 0,0 0 0 0 0,0 0 0 0 0,0 0 0 0 0,0 1 0 0 0,-1-1 0 0 0,1 0 0 0 0,-1 1 0 0 0,1-1 0 0 0,-1 1 0 0 0,0-1 0 0 0,0 4 0 0 0,0-1 0 0 0,-1 0 0 0 0,0 0 0 0 0,0 0 0 0 0,-1 0 0 0 0,1-1 0 0 0,-1 1 0 0 0,0 0 0 0 0,0-1 0 0 0,0 1 0 0 0,-1-1 0 0 0,0 0 0 0 0,-5 7 0 0 0,-5 4 0 0 0,-25 24 0 0 0,22-26 0 0 0,0 1 0 0 0,0-2 0 0 0,-27 15 0 0 0,-61 24 0 0 0,73-36 0 0 0,31-15 0 0 0,0 0 0 0 0,0 0 0 0 0,0 0 0 0 0,0 0 0 0 0,0 0 0 0 0,0 0 0 0 0,0 0 0 0 0,0 0 0 0 0,0 0 0 0 0,0 0 0 0 0,1 0 0 0 0,-1 0 0 0 0,0 0 0 0 0,0 0 0 0 0,0 0 0 0 0,0 0 0 0 0,0 0 0 0 0,0 0 0 0 0,0 1 0 0 0,0-1 0 0 0,0 0 0 0 0,0 0 0 0 0,0 0 0 0 0,0 0 0 0 0,0 0 0 0 0,0 0 0 0 0,0 0 0 0 0,0 0 0 0 0,0 0 0 0 0,1 0 0 0 0,-1 0 0 0 0,0 1 0 0 0,0-1 0 0 0,0 0 0 0 0,0 0 0 0 0,0 0 0 0 0,0 0 0 0 0,0 0 0 0 0,0 0 0 0 0,0 0 0 0 0,0 0 0 0 0,0 0 0 0 0,-1 0 0 0 0,1 1 0 0 0,32-1 0 0 0,41-6 0 0 0,21 0 0 0 0,-61 6 0 0 0,1 2 0 0 0,47 8 0 0 0,-69-8 0 0 0,0 1 0 0 0,0 0 0 0 0,-1 0 0 0 0,0 2 0 0 0,1-1 0 0 0,-2 2 0 0 0,1-1 0 0 0,0 1 0 0 0,-1 1 0 0 0,11 9 0 0 0,-18-14 0 0 0,-1 1 0 0 0,1-1 0 0 0,-1 1 0 0 0,1 0 0 0 0,-1 0 0 0 0,0 0 0 0 0,0 0 0 0 0,0 1 0 0 0,-1-1 0 0 0,1 0 0 0 0,-1 1 0 0 0,0 0 0 0 0,0-1 0 0 0,0 1 0 0 0,0-1 0 0 0,0 1 0 0 0,-1 0 0 0 0,0 0 0 0 0,0-1 0 0 0,0 1 0 0 0,0 0 0 0 0,0 0 0 0 0,-1-1 0 0 0,0 1 0 0 0,0 0 0 0 0,0-1 0 0 0,0 1 0 0 0,0-1 0 0 0,-1 1 0 0 0,1-1 0 0 0,-1 0 0 0 0,-3 5 0 0 0,-1 1 0 0 0,-1 0 0 0 0,1-1 0 0 0,-1 0 0 0 0,-1 0 0 0 0,1 0 0 0 0,-1-1 0 0 0,-1 0 0 0 0,1-1 0 0 0,-1 0 0 0 0,-11 6 0 0 0,3-4 0 0 0,-1 0 0 0 0,0-1 0 0 0,0-2 0 0 0,-1 0 0 0 0,1 0 0 0 0,-1-2 0 0 0,0 0 0 0 0,0-1 0 0 0,-25-2 0 0 0,12-1 0 0 0,1-2 0 0 0,-1-2 0 0 0,1-1 0 0 0,-54-17 0 0 0,-71-33-116 0 0,155 55-453 0 0,102-4-13105 0 0,-46 2 10519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33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29 652 264 0 0,'-29'-1'11876'0'0,"58"-22"-9743"0"0,1 2 1 0 0,56-29 0 0 0,-1 0-16 0 0,-54 30-977 0 0,0-2 1 0 0,39-34-1 0 0,-60 46-797 0 0,-1 0 0 0 0,0 0 0 0 0,0-1 0 0 0,-1-1 0 0 0,0 1 0 0 0,-1-1 0 0 0,0 0 0 0 0,-1-1 0 0 0,8-24 0 0 0,-7 13-11 0 0,-2-1-1 0 0,-1 0 1 0 0,-1 0-1 0 0,-1 0 1 0 0,-1 0-1 0 0,-1 0 1 0 0,-7-49-1 0 0,2 51 33 0 0,5 23-357 0 0,0 0 1 0 0,-1 0-1 0 0,1 0 1 0 0,0 0-1 0 0,0 0 1 0 0,0 0 0 0 0,0 1-1 0 0,-1-1 1 0 0,1 0-1 0 0,0 0 1 0 0,0 0 0 0 0,0 0-1 0 0,0 0 1 0 0,-1 0-1 0 0,1 0 1 0 0,0 1 0 0 0,0-1-1 0 0,0 0 1 0 0,0 0-1 0 0,0 0 1 0 0,0 0 0 0 0,-1 1-1 0 0,1-1 1 0 0,0 0-1 0 0,0 0 1 0 0,0 0 0 0 0,0 1-1 0 0,0-1 1 0 0,0 0-1 0 0,0 0 1 0 0,0 0 0 0 0,0 0-1 0 0,0 1 1 0 0,0-1-1 0 0,0 0 1 0 0,0 0 0 0 0,0 0-1 0 0,0 1 1 0 0,0-1-1 0 0,0 0 1 0 0,0 0 0 0 0,0 0-1 0 0,0 1 1 0 0,0-1-1 0 0,1 0 1 0 0,-4 51 486 0 0,16 286 834 0 0,-10-297-1329 0 0,22 220 0 0 0,-22-247 0 0 0,-2 3 0 0 0,-1 4 12 0 0,0-19-16 0 0,4 13-53 0 0,-4-14-421 0 0,0 1 0 0 0,1 0 1 0 0,-1 0-1 0 0,1 0 0 0 0,-1-1 1 0 0,1 1-1 0 0,-1 0 0 0 0,1-1 1 0 0,0 1-1 0 0,-1 0 0 0 0,1-1 1 0 0,0 1-1 0 0,-1-1 0 0 0,1 1 1 0 0,0-1-1 0 0,0 1 0 0 0,0-1 1 0 0,-1 0-1 0 0,1 1 0 0 0,0-1 1 0 0,0 0-1 0 0,0 0 0 0 0,0 1 1 0 0,1-1-1 0 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38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29 16 0 0,'-23'-29'9512'0'0,"12"50"-5489"0"0,9 9-2379 0 0,3 1 0 0 0,0-1 0 0 0,2 0 0 0 0,7 33-1 0 0,-3-16-456 0 0,-3-18-665 0 0,2 0 0 0 0,1 0-1 0 0,1 0 1 0 0,2-1-1 0 0,1-1 1 0 0,15 31-1 0 0,-21-51-1029 0 0,-1-1-1 0 0,1 1 0 0 0,0-1 0 0 0,11 10 0 0 0,5 6-8523 0 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38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176 182 128 0 0,'-43'-2'1200'0'0,"-66"-6"6457"0"0,108 8-7355 0 0,0 0 1 0 0,0 0-1 0 0,0 0 1 0 0,0 0-1 0 0,-1 0 0 0 0,1 0 1 0 0,0-1-1 0 0,0 1 1 0 0,0 0-1 0 0,0-1 1 0 0,0 1-1 0 0,-1-1 0 0 0,1 1 1 0 0,0-1-1 0 0,0 1 1 0 0,0-1-1 0 0,0 0 1 0 0,0 0-1 0 0,1 1 0 0 0,-1-1 1 0 0,-1-1-1 0 0,2 1-87 0 0,1 0 1 0 0,-1 0-1 0 0,0 1 0 0 0,1-1 0 0 0,-1 0 0 0 0,1 1 0 0 0,-1-1 0 0 0,0 0 0 0 0,1 1 1 0 0,0-1-1 0 0,-1 0 0 0 0,1 1 0 0 0,-1-1 0 0 0,1 1 0 0 0,0-1 0 0 0,0 1 0 0 0,-1-1 0 0 0,1 1 1 0 0,0 0-1 0 0,0-1 0 0 0,0 1 0 0 0,54-21 3350 0 0,299-61 2275 0 0,-233 62-7976 0 0,0 3-5591 0 0,-96 13 4407 0 0,1-1 476 0 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39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52 64 0 0,'-7'-7'1371'0'0,"0"0"0"0"0,-1 1 0 0 0,0 0 0 0 0,0 0 0 0 0,-16-7 0 0 0,21 11-943 0 0,-1 1 0 0 0,0 0 0 0 0,1 0 0 0 0,-1 0 0 0 0,0 1 1 0 0,0-1-1 0 0,1 1 0 0 0,-1 0 0 0 0,0 0 0 0 0,0 0 0 0 0,0 1 0 0 0,1-1 0 0 0,-1 1 1 0 0,0 0-1 0 0,1 0 0 0 0,-1 0 0 0 0,0 1 0 0 0,-6 3 0 0 0,-2 2 125 0 0,-1 1 0 0 0,1 0 0 0 0,0 1 0 0 0,1 0 0 0 0,0 1 0 0 0,1 1 0 0 0,0-1-1 0 0,1 2 1 0 0,-12 16 0 0 0,6-4 502 0 0,0 1-1 0 0,2 0 1 0 0,-19 51 0 0 0,27-61-784 0 0,1 1 0 0 0,1 0 0 0 0,0 0 0 0 0,1 0 0 0 0,0 0 0 0 0,1 0 0 0 0,1 0 0 0 0,1 0 0 0 0,0 1 0 0 0,2-1 0 0 0,-1 0 0 0 0,7 20 0 0 0,-4-22-51 0 0,0 1-1 0 0,0-1 1 0 0,2-1-1 0 0,-1 1 0 0 0,2-1 1 0 0,0 0-1 0 0,0-1 1 0 0,1 0-1 0 0,1 0 0 0 0,0-1 1 0 0,0 0-1 0 0,1-1 1 0 0,15 11-1 0 0,-11-11-1307 0 0,1 1-1 0 0,1-2 1 0 0,0-1-1 0 0,31 12 1 0 0,-37-16 361 0 0,0-1-1 0 0,-1-1 1 0 0,1 0 0 0 0,0 0 0 0 0,1-1-1 0 0,-1 0 1 0 0,0-1 0 0 0,0-1 0 0 0,16-1-1 0 0,-11-2-2710 0 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39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56 0 0,'-4'0'9002'0'0,"24"65"-3401"0"0,21 112 1 0 0,-4 78-919 0 0,-17-101-2300 0 0,43 226 2370 0 0,-58-337-5178 0 0,1 50 1 0 0,-4-88-1962 0 0,7-18-6300 0 0,-8 11 8820 0 0,4-9-3519 0 0,0-2 486 0 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39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38 431 852 0 0,'-7'-11'1071'0'0,"1"-1"0"0"0,1 0 0 0 0,0 0 0 0 0,0 0 0 0 0,-3-18 0 0 0,7 24-615 0 0,0 0 1 0 0,1-1 0 0 0,0 1-1 0 0,0 0 1 0 0,1 0 0 0 0,-1 0-1 0 0,1 0 1 0 0,1 0 0 0 0,-1 0-1 0 0,1 0 1 0 0,0 0-1 0 0,0 0 1 0 0,1 1 0 0 0,4-8-1 0 0,5-6 188 0 0,1 0 1 0 0,1 1-1 0 0,0 0 0 0 0,1 1 0 0 0,1 1 0 0 0,1 1 0 0 0,1 0 0 0 0,0 1 1 0 0,0 1-1 0 0,1 0 0 0 0,1 2 0 0 0,0 0 0 0 0,1 1 0 0 0,0 1 0 0 0,42-11 1 0 0,-56 18-449 0 0,1 1 1 0 0,-1-1 0 0 0,1 1 0 0 0,0 1 0 0 0,-1 0 0 0 0,1 0-1 0 0,0 0 1 0 0,-1 1 0 0 0,1 0 0 0 0,-1 0 0 0 0,1 1 0 0 0,-1 0 0 0 0,0 0-1 0 0,0 1 1 0 0,0 0 0 0 0,0 0 0 0 0,7 5 0 0 0,-9-4-98 0 0,0-1 0 0 0,0 1 1 0 0,-1 0-1 0 0,1 1 0 0 0,-1-1 0 0 0,0 1 1 0 0,0 0-1 0 0,-1 0 0 0 0,1 0 1 0 0,-1 0-1 0 0,0 1 0 0 0,-1-1 0 0 0,1 1 1 0 0,-1 0-1 0 0,0 0 0 0 0,0 0 0 0 0,-1 0 1 0 0,0 0-1 0 0,0 0 0 0 0,-1 0 1 0 0,1 8-1 0 0,-2-4-127 0 0,0-1-1 0 0,0 1 1 0 0,-1-1 0 0 0,-1 0 0 0 0,1 0-1 0 0,-1 0 1 0 0,-1 0 0 0 0,0 0 0 0 0,0-1-1 0 0,-1 1 1 0 0,0-1 0 0 0,0 0 0 0 0,-10 11-1 0 0,3-5-201 0 0,-1-1 0 0 0,0 0 0 0 0,0-1 0 0 0,-1-1-1 0 0,-1 0 1 0 0,-20 11 0 0 0,-5-7-1003 0 0,62-21 1275 0 0,-1 2 0 0 0,1 0 0 0 0,-1 1-1 0 0,1 1 1 0 0,40 3 0 0 0,-28 1 155 0 0,-1 1 0 0 0,1 2-1 0 0,42 13 1 0 0,-63-14-19 0 0,-1 0 0 0 0,1 1-1 0 0,-1 0 1 0 0,0 1 0 0 0,-1 0 0 0 0,1 1-1 0 0,15 13 1 0 0,-24-18-113 0 0,0 0 1 0 0,-1 1-1 0 0,1-1 0 0 0,-1 1 0 0 0,1-1 1 0 0,-1 1-1 0 0,0 0 0 0 0,0 0 1 0 0,0 0-1 0 0,-1 0 0 0 0,1 0 0 0 0,-1 1 1 0 0,0-1-1 0 0,0 0 0 0 0,0 1 0 0 0,0-1 1 0 0,0 0-1 0 0,-1 1 0 0 0,1-1 0 0 0,-1 1 1 0 0,0-1-1 0 0,0 1 0 0 0,-1 0 1 0 0,1-1-1 0 0,-1 0 0 0 0,1 1 0 0 0,-1-1 1 0 0,0 1-1 0 0,0-1 0 0 0,-1 0 0 0 0,1 1 1 0 0,-1-1-1 0 0,-2 3 0 0 0,-2 3-17 0 0,-1 0 0 0 0,0 0 0 0 0,-1-1-1 0 0,0 0 1 0 0,0 0 0 0 0,-1-1 0 0 0,0 0 0 0 0,0 0 0 0 0,-1-1-1 0 0,1-1 1 0 0,-1 1 0 0 0,-1-1 0 0 0,-14 4 0 0 0,0 0 51 0 0,0-2 1 0 0,0-1-1 0 0,-1-1 1 0 0,-45 3-1 0 0,51-7-224 0 0,0 0 0 0 0,1-2-1 0 0,-1-1 1 0 0,0 0 0 0 0,-23-7 0 0 0,40 8-21 0 0,0 0 1 0 0,0 0 0 0 0,0-1 0 0 0,0 1 0 0 0,0-1-1 0 0,0 0 1 0 0,-3-3 0 0 0,5 5 10 0 0,0-1 0 0 0,0 0 0 0 0,0 0 0 0 0,0 1 0 0 0,0-1 0 0 0,0 0 0 0 0,1 0 0 0 0,-1 0 0 0 0,0 0 0 0 0,1 0 0 0 0,-1-1 0 0 0,1 1-1 0 0,-1 0 1 0 0,1 0 0 0 0,-1 0 0 0 0,1 0 0 0 0,0 0 0 0 0,-1-1 0 0 0,1 1 0 0 0,0 0 0 0 0,0 0 0 0 0,0-1 0 0 0,0 1 0 0 0,0 0 0 0 0,0 0 0 0 0,1-2 0 0 0,1-1-419 0 0,0 0 1 0 0,0 0-1 0 0,0 0 1 0 0,0 0-1 0 0,1 1 1 0 0,0-1-1 0 0,0 1 0 0 0,0 0 1 0 0,4-4-1 0 0,36-26-4423 0 0,-39 30 4834 0 0,38-25-2696 0 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40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39 280 0 0,'7'-9'1125'0'0,"12"-14"3137"0"0,-18 22-3810 0 0,0 1 0 0 0,0-1 0 0 0,0 0 0 0 0,-1 1 0 0 0,1-1 0 0 0,0 1 0 0 0,0-1-1 0 0,0 1 1 0 0,0-1 0 0 0,0 1 0 0 0,0 0 0 0 0,0 0 0 0 0,1-1 0 0 0,0 1 0 0 0,-1 0-211 0 0,0 1 0 0 0,0-1 1 0 0,0 1-1 0 0,0-1 0 0 0,0 1 1 0 0,0-1-1 0 0,0 1 0 0 0,0-1 1 0 0,0 1-1 0 0,0 0 0 0 0,0 0 1 0 0,0-1-1 0 0,0 1 0 0 0,0 0 1 0 0,-1 0-1 0 0,1 0 0 0 0,0 0 1 0 0,-1 0-1 0 0,1 0 0 0 0,0 1 1 0 0,12 26 2773 0 0,-11-22-2555 0 0,3 12 622 0 0,0 0 0 0 0,-1 1 0 0 0,-1 0 0 0 0,1 28 0 0 0,-2-25-467 0 0,2 24 469 0 0,-2-13-152 0 0,1 0-1 0 0,2 0 0 0 0,1 0 1 0 0,20 60-1 0 0,-25-90-1212 0 0,1 1-1 0 0,0-1 1 0 0,0 0-1 0 0,0 1 1 0 0,0-1 0 0 0,0 0-1 0 0,6 5 1 0 0,10 3-9462 0 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40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76 656 0 0,'-36'-3'1919'0'0,"-11"0"2014"0"0,3-4 12184 0 0,246-16-8519 0 0,0 3-9418 0 0,-110 8-7853 0 0,-65 4 6464 0 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41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32 748 0 0,'-1'-3'1492'0'0,"-14"-25"18031"0"0,29 128-14757 0 0,0 116 0 0 0,-9-114-3294 0 0,-4-91-1521 0 0,2 33-546 0 0,-3-42 528 0 0,1 0-1 0 0,-1 0 0 0 0,0 0 1 0 0,1 0-1 0 0,0 0 0 0 0,-1 0 1 0 0,1 0-1 0 0,0 0 0 0 0,0 0 1 0 0,0 0-1 0 0,0 0 0 0 0,1 0 1 0 0,-1 0-1 0 0,3 2 0 0 0,4-1-2807 0 0,8-9-9397 0 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41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6453 0 0,'0'-5'805'0'0,"0"1"1"0"0,0 0 0 0 0,1 0-1 0 0,-1-1 1 0 0,1 1 0 0 0,0 0-1 0 0,0 0 1 0 0,0 0 0 0 0,1 0-1 0 0,0 0 1 0 0,-1 0 0 0 0,1 0-1 0 0,1 0 1 0 0,3-5 0 0 0,-4 7-551 0 0,1-1-1 0 0,0 1 1 0 0,-1 0 0 0 0,1 0 0 0 0,0 1-1 0 0,0-1 1 0 0,0 1 0 0 0,0-1 0 0 0,0 1 0 0 0,0 0-1 0 0,0 0 1 0 0,0 0 0 0 0,0 1 0 0 0,1-1 0 0 0,-1 1-1 0 0,0 0 1 0 0,0-1 0 0 0,1 2 0 0 0,5 0-1 0 0,5 1 65 0 0,0 1-1 0 0,-1 0 0 0 0,0 1 1 0 0,0 1-1 0 0,0 0 0 0 0,-1 1 0 0 0,1 1 1 0 0,-1-1-1 0 0,21 17 0 0 0,6 8 349 0 0,42 42 1 0 0,-76-69-624 0 0,25 24 568 0 0,-2 2-1 0 0,45 60 0 0 0,-63-76-322 0 0,0 1-1 0 0,-2 1 0 0 0,0 0 0 0 0,0 0 1 0 0,-1 0-1 0 0,-2 1 0 0 0,1 0 0 0 0,5 33 1 0 0,-10-41-281 0 0,-1 1 0 0 0,0-1 0 0 0,0 0 0 0 0,0 1 0 0 0,-1-1 0 0 0,-1 1 0 0 0,0-1 0 0 0,0 0 0 0 0,-1 0 0 0 0,0 0 0 0 0,-4 9 0 0 0,1-6-2 0 0,-1 0 0 0 0,0 0-1 0 0,-1-1 1 0 0,0 0 0 0 0,-1 0 0 0 0,-19 18 0 0 0,6-11-5 0 0,0-1 0 0 0,-1-1-1 0 0,-1-1 1 0 0,0-1 0 0 0,-1-1 0 0 0,-47 17 0 0 0,67-28-1 0 0,-7 3 0 0 0,-1 0 0 0 0,1-1 0 0 0,-1-1 0 0 0,0 0 0 0 0,0-1 0 0 0,-14 1 0 0 0,13-7-1655 0 0,11-4-2169 0 0,4 6 3160 0 0,0 0 0 0 0,0 1 0 0 0,0-1 0 0 0,0 0 0 0 0,0 1 0 0 0,0-1 1 0 0,0 1-1 0 0,0-1 0 0 0,1 1 0 0 0,2-3 0 0 0,14-9-2759 0 0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41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1054 32 0 0,'-7'0'905'0'0,"1"-1"0"0"0,0 0 0 0 0,-1 1 0 0 0,1-2 0 0 0,0 1 1 0 0,-1-1-1 0 0,1 0 0 0 0,0 0 0 0 0,0-1 0 0 0,-6-3 0 0 0,4 1-34 0 0,0-1 0 0 0,1 1 0 0 0,-1-2 1 0 0,1 1-1 0 0,0-1 0 0 0,-6-8 0 0 0,-4-8 484 0 0,1 0-1 0 0,2-1 1 0 0,-20-42-1 0 0,22 41-708 0 0,1-1-1 0 0,1-1 1 0 0,2 1-1 0 0,0-1 1 0 0,-7-54 0 0 0,11 37-91 0 0,1 0-1 0 0,3-1 1 0 0,1 1 0 0 0,13-78 0 0 0,-10 97-361 0 0,2 0-1 0 0,1 0 1 0 0,1 1-1 0 0,1 0 0 0 0,1 0 1 0 0,1 1-1 0 0,1 1 1 0 0,1 0-1 0 0,27-35 1 0 0,-36 51-132 0 0,2 0 1 0 0,-1 0 0 0 0,1 1-1 0 0,0 0 1 0 0,0 0-1 0 0,0 1 1 0 0,0-1 0 0 0,1 1-1 0 0,0 1 1 0 0,0-1-1 0 0,0 1 1 0 0,10-3-1 0 0,-12 5-25 0 0,0 0 0 0 0,1 1 0 0 0,-1-1 0 0 0,0 1 0 0 0,0 0 0 0 0,1 0-1 0 0,-1 1 1 0 0,0 0 0 0 0,0-1 0 0 0,1 2 0 0 0,-1-1 0 0 0,0 1 0 0 0,0-1-1 0 0,0 1 1 0 0,-1 1 0 0 0,1-1 0 0 0,0 1 0 0 0,-1 0 0 0 0,5 3 0 0 0,-1 0 9 0 0,-1 0 1 0 0,1 1-1 0 0,-1 0 1 0 0,-1 0 0 0 0,1 1-1 0 0,-1 0 1 0 0,-1 0-1 0 0,1 0 1 0 0,-1 1-1 0 0,-1-1 1 0 0,1 1 0 0 0,-2 0-1 0 0,1 1 1 0 0,2 13-1 0 0,-3-7 6 0 0,0 1 0 0 0,-2-1-1 0 0,0 1 1 0 0,-1-1 0 0 0,0 1-1 0 0,-2 0 1 0 0,-6 31 0 0 0,1-18-51 0 0,-1-1 0 0 0,-2-1 0 0 0,-1 1 0 0 0,-1-2 0 0 0,-1 1 0 0 0,-2-2 0 0 0,-1 0 0 0 0,0-1 0 0 0,-2 0 1 0 0,-1-2-1 0 0,-1 0 0 0 0,-1-1 0 0 0,-1-1 0 0 0,-1-1 0 0 0,-28 19 0 0 0,-9 6-1 0 0,60-45 0 0 0,0 0 0 0 0,-1 0 0 0 0,1 0 0 0 0,0 0 0 0 0,0 1 0 0 0,0-1 0 0 0,0 0 0 0 0,0 0 0 0 0,0 0 0 0 0,-1 0 0 0 0,1 0 0 0 0,0 0 0 0 0,0 0 0 0 0,0 1 0 0 0,0-1 0 0 0,0 0 0 0 0,0 0 0 0 0,0 0 0 0 0,0 0 0 0 0,0 0 0 0 0,0 1 0 0 0,0-1 0 0 0,0 0 0 0 0,0 0 0 0 0,0 0 0 0 0,0 0 0 0 0,0 1 0 0 0,0-1 0 0 0,0 0 0 0 0,0 0 0 0 0,0 0 0 0 0,0 0 0 0 0,0 0 0 0 0,0 1 0 0 0,0-1 0 0 0,0 0 0 0 0,0 0 0 0 0,0 0 0 0 0,0 0 0 0 0,0 1 0 0 0,5 2 0 0 0,0 1 0 0 0,0-1 0 0 0,0 0 0 0 0,0 0 0 0 0,0-1 0 0 0,1 1 0 0 0,6 1 0 0 0,8 4 0 0 0,34 21 0 0 0,-2 3 0 0 0,60 46 0 0 0,-82-56 0 0 0,38 31 0 0 0,-40-29 0 0 0,62 38 0 0 0,-85-59-402 0 0,1-1 1 0 0,1 1-1 0 0,-1-1 1 0 0,0 0-1 0 0,0-1 1 0 0,1 1-1 0 0,-1-1 1 0 0,1 0-1 0 0,-1-1 0 0 0,1 0 1 0 0,0 0-1 0 0,-1 0 1 0 0,13-3-1 0 0,1-1-1453 0 0,0-2-1 0 0,-1 0 1 0 0,23-11-1 0 0,-16 6-1526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34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12 353 372 0 0,'-5'-41'3517'0'0,"2"21"-614"0"0,1-1-1 0 0,0-25 0 0 0,2 40-2314 0 0,1 0-1 0 0,0 0 0 0 0,0 0 0 0 0,0 0 1 0 0,0 0-1 0 0,1 1 0 0 0,0-1 1 0 0,0 1-1 0 0,1-1 0 0 0,0 1 1 0 0,0 0-1 0 0,5-7 0 0 0,3 0-129 0 0,0 0 0 0 0,1 1 1 0 0,0 0-1 0 0,1 1 0 0 0,1 1 0 0 0,-1 0 0 0 0,1 0 0 0 0,1 2 0 0 0,0 0 1 0 0,0 0-1 0 0,31-8 0 0 0,-17 8 39 0 0,0 0 0 0 0,1 2 0 0 0,0 1 0 0 0,0 2 0 0 0,52 2 0 0 0,-81 0-477 0 0,22 1 403 0 0,0 1-1 0 0,29 7 1 0 0,-46-8-326 0 0,-1 0 1 0 0,0 1-1 0 0,0 0 0 0 0,0 0 1 0 0,0 0-1 0 0,0 0 0 0 0,0 1 1 0 0,-1-1-1 0 0,1 1 1 0 0,-1 1-1 0 0,0-1 0 0 0,1 1 1 0 0,-2-1-1 0 0,1 1 0 0 0,0 0 1 0 0,3 5-1 0 0,-6-5-60 0 0,1-1-1 0 0,-1 1 1 0 0,0-1 0 0 0,-1 1-1 0 0,1-1 1 0 0,0 1-1 0 0,-1 0 1 0 0,0-1 0 0 0,0 1-1 0 0,0 0 1 0 0,0-1-1 0 0,-1 1 1 0 0,1-1 0 0 0,-1 1-1 0 0,0 0 1 0 0,0-1 0 0 0,-3 6-1 0 0,0 2 78 0 0,-2 1-1 0 0,1-1 1 0 0,-14 18-1 0 0,-13 12-113 0 0,-1-2 0 0 0,-56 49 0 0 0,45-45 0 0 0,-42 51 0 0 0,79-86 0 0 0,1 1 0 0 0,-1 0 0 0 0,2 0 0 0 0,-1 1 0 0 0,1 0 0 0 0,1 0 0 0 0,-6 16 0 0 0,9-25 0 0 0,1 0 0 0 0,0 0 0 0 0,-1 1 0 0 0,1-1 0 0 0,0 0 0 0 0,-1 0 0 0 0,1 0 0 0 0,0 0 0 0 0,0 0 0 0 0,0 0 0 0 0,0 0 0 0 0,0 1 0 0 0,0-1 0 0 0,0 0 0 0 0,0 0 0 0 0,1 0 0 0 0,-1 0 0 0 0,0 0 0 0 0,1 0 0 0 0,-1 0 0 0 0,1 0 0 0 0,-1 0 0 0 0,1 0 0 0 0,-1 0 0 0 0,1 0 0 0 0,1 1 0 0 0,0 1 0 0 0,-1-1 0 0 0,1 0 0 0 0,-1 0 0 0 0,1 0 0 0 0,0 0 0 0 0,0-1 0 0 0,0 1 0 0 0,0 0 0 0 0,0-1 0 0 0,0 1 0 0 0,1-1 0 0 0,-1 0 0 0 0,0 0 0 0 0,4 1 0 0 0,31 9 0 0 0,-36-11 0 0 0,25 5 0 0 0,1-1 0 0 0,54 0 0 0 0,55-9 0 0 0,-91 2 0 0 0,26-2 0 0 0,53-3 0 0 0,-121 8-104 0 0,-1 0 0 0 0,1 0 0 0 0,0 0 0 0 0,-1 0 0 0 0,1-1 0 0 0,0 0 0 0 0,-1 1 0 0 0,1-1 0 0 0,2-1 0 0 0,-3 1-111 0 0,-1 0 0 0 0,0 1 0 0 0,1-1 1 0 0,-1 1-1 0 0,1-1 0 0 0,0 1 0 0 0,-1 0 0 0 0,1 0 0 0 0,-1-1 0 0 0,1 1 1 0 0,3 1-1 0 0,31 0-8209 0 0,-18-3 4873 0 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42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25 976 0 0,'-5'-4'1056'0'0,"-1"1"0"0"0,1 0 0 0 0,0 0 0 0 0,-1 1 0 0 0,0-1 0 0 0,0 1 0 0 0,-6-1 0 0 0,9 2-669 0 0,1 1-1 0 0,0 0 1 0 0,0 0 0 0 0,0 0-1 0 0,0 0 1 0 0,0 0-1 0 0,0 0 1 0 0,0 1 0 0 0,-1-1-1 0 0,1 1 1 0 0,0-1 0 0 0,0 1-1 0 0,0 0 1 0 0,0 0-1 0 0,1 0 1 0 0,-1 0 0 0 0,0 0-1 0 0,0 0 1 0 0,0 0 0 0 0,1 1-1 0 0,-1-1 1 0 0,1 1 0 0 0,-1-1-1 0 0,-1 3 1 0 0,-10 16 753 0 0,0 0-1 0 0,1 1 1 0 0,1 0 0 0 0,1 1 0 0 0,1 0-1 0 0,1 1 1 0 0,1 0 0 0 0,1 0 0 0 0,1 1-1 0 0,1-1 1 0 0,-2 47 0 0 0,6-57-1140 0 0,0 0 0 0 0,1-1 0 0 0,1 1 0 0 0,0-1 0 0 0,1 1 0 0 0,0-1 0 0 0,1 0 0 0 0,0 0 0 0 0,1-1 0 0 0,0 1 0 0 0,10 15 0 0 0,-10-20 0 0 0,0 1 0 0 0,0-1 0 0 0,1-1 0 0 0,0 1 0 0 0,1-1 0 0 0,-1 0 0 0 0,1 0 0 0 0,0-1 0 0 0,1 0 0 0 0,-1 0 0 0 0,1-1 0 0 0,0 0 0 0 0,0 0 0 0 0,0-1 0 0 0,1 0 0 0 0,-1 0 0 0 0,9 1 0 0 0,-2-2 1 0 0,-1 0 0 0 0,1-1 0 0 0,-1-1 0 0 0,1-1 0 0 0,-1 0 0 0 0,0 0 0 0 0,1-2 0 0 0,21-5 0 0 0,-14 1-10 0 0,0-2 0 0 0,0 0 0 0 0,0-1 0 0 0,28-18 0 0 0,-39 18-2179 0 0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42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38 780 0 0,'-33'-5'2469'0'0,"-16"-5"15310"0"0,54 10-16366 0 0,109 5 3609 0 0,14 0-2183 0 0,-100-6-3800 0 0,0 0 0 0 0,42-9 0 0 0,-67 9 28 0 0,0 1 1 0 0,0-1-1 0 0,-1 0 1 0 0,1 0-1 0 0,0 0 1 0 0,-1 0-1 0 0,1-1 1 0 0,-1 1-1 0 0,5-4 1 0 0,-3-1-2169 0 0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42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96 185 520 0 0,'-34'-26'1565'0'0,"1"2"1559"0"0,4-4 11500 0 0,34 24-12834 0 0,1-1-1335 0 0,1 1 0 0 0,0 0 0 0 0,0 0-1 0 0,0 0 1 0 0,1 1 0 0 0,-1 1 0 0 0,1-1 0 0 0,0 1-1 0 0,8-2 1 0 0,84-9 2303 0 0,-60 9-2147 0 0,107-15 2147 0 0,118-13-2416 0 0,-248 32-920 0 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43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28 64 0 0,'-7'-5'1694'0'0,"0"1"1"0"0,0 0-1 0 0,-1 0 0 0 0,-20-7 8697 0 0,31 14-9144 0 0,3 2-771 0 0,1-1 1 0 0,0 0-1 0 0,0 0 1 0 0,0-1-1 0 0,1 0 0 0 0,9 3 1 0 0,54 13 1202 0 0,-56-16-1458 0 0,129 24 1463 0 0,231 26 457 0 0,816 36 1495 0 0,-445-41-2077 0 0,333 6-1519 0 0,-429-27-47 0 0,-518-20 7 0 0,1054 44 0 0 0,-278-60 0 0 0,-670 3 0 0 0,330-6 0 0 0,2133-37 0 0 0,-2247 35 0 0 0,-443 13 0 0 0,-5 1 0 0 0,0 0 0 0 0,0-1 0 0 0,0 0 0 0 0,0 0 0 0 0,0 0 0 0 0,0-1 0 0 0,6-2 0 0 0,-12 4 0 0 0,0 0 0 0 0,1 0 0 0 0,-1 0 0 0 0,0 0 0 0 0,0 0 0 0 0,0 0 0 0 0,0 0 0 0 0,0 0 0 0 0,0 0 0 0 0,1-1 0 0 0,-1 1 0 0 0,0 0 0 0 0,0 0 0 0 0,0 0 0 0 0,0 0 0 0 0,0 0 0 0 0,0 0 0 0 0,0-1 0 0 0,0 1 0 0 0,0 0 0 0 0,0 0 0 0 0,1 0 0 0 0,-1 0 0 0 0,0-1 0 0 0,0 1 0 0 0,0 0 0 0 0,0 0 0 0 0,0 0 0 0 0,0 0 0 0 0,0 0 0 0 0,0-1 0 0 0,0 1 0 0 0,0 0 0 0 0,0 0 0 0 0,-1 0 0 0 0,1 0 0 0 0,0-1 0 0 0,0 1 0 0 0,0 0 0 0 0,0 0 0 0 0,0 0 0 0 0,-2-3-534 0 0,0 1 0 0 0,-1 0 0 0 0,1 0 0 0 0,-1 0 0 0 0,1 0 1 0 0,-1 0-1 0 0,1 0 0 0 0,-1 1 0 0 0,0-1 0 0 0,0 1 0 0 0,0 0 0 0 0,0 0 0 0 0,0 0 0 0 0,0 0 0 0 0,0 0 0 0 0,-5 0 0 0 0,-19-7-3298 0 0,5 0 428 0 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46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33 796 0 0,'-6'1'1330'0'0,"0"1"-1"0"0,0-1 1 0 0,1 2 0 0 0,-1-1 0 0 0,-7 5-1 0 0,11-6-720 0 0,0 0 0 0 0,0 0-1 0 0,0 0 1 0 0,1 1 0 0 0,-1-1-1 0 0,1 1 1 0 0,-1-1 0 0 0,1 1-1 0 0,-1 0 1 0 0,1-1 0 0 0,0 1-1 0 0,0 0 1 0 0,0 0 0 0 0,0 0-1 0 0,0 0 1 0 0,0 0 0 0 0,0 2-1 0 0,0-2 799 0 0,3 0-954 0 0,0-1 0 0 0,0 1 0 0 0,1-1 1 0 0,-1 1-1 0 0,0-1 0 0 0,0 0 0 0 0,1 0 1 0 0,-1 0-1 0 0,0 0 0 0 0,1 0 1 0 0,-1 0-1 0 0,3 0 0 0 0,-3-1-339 0 0,-1 0-1 0 0,0 0 1 0 0,0 1-1 0 0,0-1 1 0 0,0 0-1 0 0,0-1 1 0 0,0 1-1 0 0,0 0 1 0 0,0 0-1 0 0,1 0 1 0 0,-1-1-1 0 0,0 1 1 0 0,0 0-1 0 0,0-1 1 0 0,0 1-1 0 0,0-1 1 0 0,0 1-1 0 0,0-1 1 0 0,-1 0 0 0 0,1 1-1 0 0,0-1 1 0 0,0 0-1 0 0,0 0 1 0 0,-1 1-1 0 0,1-1 1 0 0,0 0-1 0 0,-1 0 1 0 0,1 0-1 0 0,0-2 1 0 0,0 2-72 0 0,-1 0 0 0 0,0 0 0 0 0,0 0 0 0 0,0 0 0 0 0,0 0 0 0 0,1 0 0 0 0,-1 0 0 0 0,-1 0 0 0 0,1 0 0 0 0,0 0 0 0 0,0 0 0 0 0,0 0 0 0 0,0 0-1 0 0,-1 0 1 0 0,1 1 0 0 0,0-1 0 0 0,-1 0 0 0 0,1 0 0 0 0,-1 0 0 0 0,1 0 0 0 0,-1 0 0 0 0,-1-1 0 0 0,-16-16 196 0 0,17 17-227 0 0,-5-4-84 0 0,-1 1 1 0 0,0-1 0 0 0,0 1-1 0 0,0 1 1 0 0,-14-6-1 0 0,-17-2-5506 0 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46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0 535 348 0 0,'4'-12'677'0'0,"-3"5"40"0"0,1 0 0 0 0,1 0 0 0 0,-1 0 1 0 0,6-8-1 0 0,-8 14-515 0 0,1 0 1 0 0,-1 0-1 0 0,1 0 0 0 0,-1 0 0 0 0,1 0 1 0 0,0 0-1 0 0,0 0 0 0 0,-1 0 1 0 0,1 0-1 0 0,0 1 0 0 0,0-1 1 0 0,0 0-1 0 0,0 1 0 0 0,0-1 1 0 0,0 0-1 0 0,0 1 0 0 0,0-1 0 0 0,0 1 1 0 0,0 0-1 0 0,1-1 0 0 0,-1 1 1 0 0,0 0-1 0 0,0 0 0 0 0,0 0 1 0 0,0-1-1 0 0,0 1 0 0 0,1 1 1 0 0,-1-1-1 0 0,0 0 0 0 0,0 0 0 0 0,0 0 1 0 0,0 0-1 0 0,0 1 0 0 0,2 0 1 0 0,6 3 328 0 0,-1 1 0 0 0,0-1 1 0 0,0 2-1 0 0,0-1 0 0 0,-1 1 0 0 0,0 0 1 0 0,0 1-1 0 0,0 0 0 0 0,9 13 1 0 0,7 12 946 0 0,21 39 0 0 0,-36-57-1090 0 0,103 201 3159 0 0,42 73 2747 0 0,-151-285-6252 0 0,-1-1 135 0 0,1 1-1 0 0,-1 0 1 0 0,1 0-1 0 0,0-1 1 0 0,0 1 0 0 0,1-1-1 0 0,-1 1 1 0 0,0-1-1 0 0,1 0 1 0 0,-1 0 0 0 0,1 0-1 0 0,0-1 1 0 0,2 3-1 0 0,-2-5-114 0 0,-1 1-62 0 0,-1 0 0 0 0,0 0 0 0 0,0-1 0 0 0,0 1 0 0 0,0-1 0 0 0,0 1 0 0 0,0 0 0 0 0,0-1 0 0 0,0 0 0 0 0,-1 1 0 0 0,1-1 0 0 0,0 0 1 0 0,0 1-1 0 0,0-1 0 0 0,0 0 0 0 0,-1 0 0 0 0,1 0 0 0 0,0 0 0 0 0,-1 0 0 0 0,1 1 0 0 0,0-3 0 0 0,1-1 0 0 0,2-5 0 0 0,1 0 0 0 0,-2-1 0 0 0,1 0 0 0 0,-1 1 0 0 0,-1-1 0 0 0,1 0 0 0 0,-2-1 0 0 0,2-16 0 0 0,-1 6 0 0 0,21-235 0 0 0,-17 164 0 0 0,17-124 0 0 0,26-95 0 0 0,-44 280 0 0 0,1-5 0 0 0,14-49 0 0 0,-19 83 2 0 0,-1 0-8 0 0,1 1 1 0 0,-1-1-1 0 0,1 1 0 0 0,0 0 0 0 0,-1-1 0 0 0,1 1 1 0 0,0-1-1 0 0,0 1 0 0 0,0 0 0 0 0,0 0 0 0 0,2-2 1 0 0,3 5-388 0 0,1 2 66 0 0,-1-1-1 0 0,1 1 1 0 0,-1 1 0 0 0,0 0-1 0 0,0-1 1 0 0,6 8 0 0 0,35 41-3502 0 0,-12-14-334 0 0,2-2 490 0 0,1-3 527 0 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46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0 808 0 0,'0'0'1513'0'0,"-8"7"4013"0"0,-15-1-1568 0 0,0 1 0 0 0,-36 16 0 0 0,32-9-1697 0 0,-45 29 0 0 0,44-23-1446 0 0,2 1-1 0 0,1 0 1 0 0,0 2 0 0 0,-37 47 0 0 0,55-62-616 0 0,1 0 0 0 0,1 1 0 0 0,-1 0 0 0 0,2 0 0 0 0,-1 0 0 0 0,1 0 1 0 0,0 1-1 0 0,1-1 0 0 0,0 1 0 0 0,1 0 0 0 0,-2 17 0 0 0,3-22-122 0 0,1 0-1 0 0,1 0 0 0 0,-1 0 1 0 0,0 0-1 0 0,1-1 0 0 0,0 1 1 0 0,0 0-1 0 0,1 0 0 0 0,-1-1 1 0 0,1 1-1 0 0,0-1 0 0 0,0 0 0 0 0,1 1 1 0 0,-1-1-1 0 0,1 0 0 0 0,0 0 1 0 0,0-1-1 0 0,0 1 0 0 0,0 0 1 0 0,1-1-1 0 0,0 0 0 0 0,-1 0 1 0 0,1 0-1 0 0,0 0 0 0 0,1-1 1 0 0,4 3-1 0 0,11 4-141 0 0,1-1 0 0 0,0-1 1 0 0,0 0-1 0 0,0-2 0 0 0,1 0 0 0 0,0-2 1 0 0,0 0-1 0 0,32-1 0 0 0,-11-3-181 0 0,0-2-1 0 0,0-1 1 0 0,57-15 0 0 0,-67 10-2249 0 0,60-23 0 0 0,-14-4-6718 0 0,-53 22 6298 0 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47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77 444 0 0,'-3'-6'653'0'0,"0"1"0"0"0,0 0 0 0 0,0 0 0 0 0,-1 0-1 0 0,0 0 1 0 0,0 1 0 0 0,-1-1 0 0 0,1 1 0 0 0,-1 0 0 0 0,0 1 0 0 0,0-1-1 0 0,0 1 1 0 0,-10-5 0 0 0,8 5 40 0 0,1 1 0 0 0,-1 1 0 0 0,0-1 0 0 0,0 1 0 0 0,0 0 0 0 0,0 1-1 0 0,0-1 1 0 0,0 1 0 0 0,1 1 0 0 0,-1-1 0 0 0,-13 4 0 0 0,10-1-151 0 0,0 0 0 0 0,1 0 0 0 0,0 1 1 0 0,0 1-1 0 0,0-1 0 0 0,0 1 0 0 0,1 1 0 0 0,-1 0 1 0 0,1 0-1 0 0,1 1 0 0 0,-1-1 0 0 0,1 2 0 0 0,0-1 0 0 0,-5 9 1 0 0,6-8-122 0 0,0 0 1 0 0,1 1 0 0 0,0-1 0 0 0,0 1-1 0 0,1 0 1 0 0,0 0 0 0 0,1 0 0 0 0,0 1 0 0 0,0-1-1 0 0,1 1 1 0 0,0-1 0 0 0,1 1 0 0 0,0 0 0 0 0,1 14-1 0 0,1-16-403 0 0,0-1 0 0 0,1 0 0 0 0,0 0 0 0 0,1 1 0 0 0,-1-1 0 0 0,1-1 0 0 0,1 1 0 0 0,-1 0 0 0 0,1-1 0 0 0,0 0 0 0 0,1 1 0 0 0,-1-2 0 0 0,1 1 0 0 0,0-1 0 0 0,1 1 0 0 0,-1-1-1 0 0,1-1 1 0 0,0 1 0 0 0,1-1 0 0 0,-1 0 0 0 0,1 0 0 0 0,7 2 0 0 0,0 1-18 0 0,1-1-1 0 0,1-1 1 0 0,-1 0 0 0 0,1-1-1 0 0,0-1 1 0 0,0 0-1 0 0,0-1 1 0 0,0-1-1 0 0,21-1 1 0 0,-27 0-1200 0 0,0-1 0 0 0,0 0 1 0 0,0 0-1 0 0,0-2 0 0 0,0 1 0 0 0,0-1 0 0 0,0 0 1 0 0,-1-1-1 0 0,0 0 0 0 0,16-10 0 0 0,-19 9-2156 0 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49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36 828 0 0,'2'-35'16576'0'0,"-3"78"-13721"0"0,-12 76 1 0 0,4-48-1398 0 0,5-40-863 0 0,2 0-1 0 0,0-1 1 0 0,2 1 0 0 0,2 0 0 0 0,7 46-1 0 0,-8-72-644 0 0,1-1 0 0 0,-1 1 0 0 0,1-1 0 0 0,0 1 0 0 0,0-1 0 0 0,1 0 0 0 0,-1 0 0 0 0,1 0 0 0 0,0 0 0 0 0,0 0 0 0 0,6 6 0 0 0,8 3-3499 0 0,2-4-4802 0 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49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85 116 0 0,'-45'-7'2127'0'0,"2"0"1714"0"0,39 6-2764 0 0,0 0 1 0 0,-1 0-1 0 0,1 0 0 0 0,0-1 1 0 0,0 0-1 0 0,-8-5 4855 0 0,23 1-3319 0 0,-10 5-2507 0 0,0 0 0 0 0,0 0 0 0 0,0 1-1 0 0,0-1 1 0 0,0 0 0 0 0,0 1 0 0 0,0-1 0 0 0,1 1 0 0 0,-1-1 0 0 0,0 1 0 0 0,0-1 0 0 0,0 1 0 0 0,2 0 0 0 0,162-12 5756 0 0,1 11-3515 0 0,5 0-1484 0 0,-139 0-1403 0 0,68-4-1296 0 0,-36-6-6277 0 0,-48 7 4585 0 0,-3-2 506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34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0 109 1172 0 0,'3'-1'11270'0'0,"57"-18"-3714"0"0,37 0-3905 0 0,-56 12-2385 0 0,201-29 5330 0 0,-153 24-5340 0 0,-54 6-3505 0 0,-26 3 837 0 0,1 1 0 0 0,-1 1 1 0 0,1 0-1 0 0,0 0 1 0 0,0 1-1 0 0,12 1 1 0 0,-10 0-2124 0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50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1 727 8309 0 0,'0'-2'736'0'0,"1"0"0"0"0,0-1 0 0 0,0 1 0 0 0,0-1 0 0 0,0 1 0 0 0,0 0 0 0 0,1 0 0 0 0,-1 0 0 0 0,1-1 0 0 0,-1 1-1 0 0,1 1 1 0 0,0-1 0 0 0,3-3 0 0 0,-3 4-436 0 0,0 0 0 0 0,-1 0 0 0 0,1 0 0 0 0,0 1 0 0 0,-1-1 0 0 0,1 1 0 0 0,0-1-1 0 0,0 1 1 0 0,0-1 0 0 0,-1 1 0 0 0,1 0 0 0 0,0 0 0 0 0,0 0 0 0 0,0 0 0 0 0,3 1-1 0 0,0 0-86 0 0,0 1-1 0 0,0 0 0 0 0,-1 0 1 0 0,1 0-1 0 0,0 1 0 0 0,-1-1 1 0 0,1 1-1 0 0,-1 0 0 0 0,0 0 0 0 0,0 1 1 0 0,0-1-1 0 0,6 8 0 0 0,12 17 313 0 0,-1 0 0 0 0,-2 1 0 0 0,17 34 0 0 0,42 100 976 0 0,-52-102-756 0 0,3-2 0 0 0,56 86 0 0 0,-76-133-649 0 0,33 43 337 0 0,-39-52-415 0 0,0 0-1 0 0,0 0 1 0 0,0 0 0 0 0,0 0 0 0 0,1 0 0 0 0,-1-1 0 0 0,1 0 0 0 0,-1 0 0 0 0,1 0-1 0 0,0 0 1 0 0,0 0 0 0 0,7 1 0 0 0,-9-3-18 0 0,-1 0 0 0 0,1 0 0 0 0,-1 0 0 0 0,1 0 0 0 0,-1 0 0 0 0,1 0 0 0 0,-1 0 0 0 0,1-1 0 0 0,-1 1 0 0 0,0-1 0 0 0,1 1 0 0 0,-1-1 0 0 0,1 0 0 0 0,-1 1 0 0 0,0-1 0 0 0,0 0 0 0 0,1 0 0 0 0,-1 0 0 0 0,0 0 0 0 0,0 0 0 0 0,0 0 0 0 0,0 0 0 0 0,1-2 0 0 0,14-26 0 0 0,-16 28 0 0 0,26-64 0 0 0,24-99 0 0 0,2-71 0 0 0,-38 168 0 0 0,8-61 0 0 0,-6 0 0 0 0,0-238 0 0 0,-16 316 0 0 0,-1 20 0 0 0,1 1 0 0 0,7-56 0 0 0,-7 84-62 0 0,0 1 0 0 0,1-1 0 0 0,-1 1 0 0 0,0-1 0 0 0,0 1 0 0 0,0-1 0 0 0,0 1 0 0 0,1-1 0 0 0,-1 1 0 0 0,0-1 0 0 0,0 1 0 0 0,1-1 0 0 0,-1 1 0 0 0,0-1 0 0 0,1 1 0 0 0,-1-1 0 0 0,1 1 0 0 0,-1 0 0 0 0,0-1 0 0 0,1 1 0 0 0,-1 0 0 0 0,1-1 0 0 0,-1 1 0 0 0,1 0 0 0 0,-1 0 0 0 0,1 0 0 0 0,-1-1 0 0 0,1 1 0 0 0,0 0 0 0 0,-1 0 0 0 0,1 0-1 0 0,-1 0 1 0 0,1 0 0 0 0,-1 0 0 0 0,1 0 0 0 0,-1 0 0 0 0,1 0 0 0 0,0 0 0 0 0,-1 0 0 0 0,1 0 0 0 0,-1 1 0 0 0,1-1 0 0 0,-1 0 0 0 0,1 0 0 0 0,-1 0 0 0 0,1 1 0 0 0,-1-1 0 0 0,2 1 0 0 0,25 18-5346 0 0,-23-15 4343 0 0,20 15-2814 0 0,8 9 556 0 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50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95 353 8213 0 0,'-23'33'7293'0'0,"16"-23"-4904"0"0,1-1 0 0 0,-1 1 0 0 0,-1-1 0 0 0,-12 11 1578 0 0,18-22-3535 0 0,-1 0-340 0 0,1-1 0 0 0,0 0 1 0 0,1 1-1 0 0,-1-1 0 0 0,0 0 1 0 0,1 0-1 0 0,-1 0 0 0 0,1 0 1 0 0,0-1-1 0 0,0 1 1 0 0,0 0-1 0 0,1 0 0 0 0,-1-1 1 0 0,1-4-1 0 0,-2-54 557 0 0,3 51-568 0 0,-1-4-40 0 0,1 0-1 0 0,1 0 1 0 0,1 1 0 0 0,0-1-1 0 0,1 1 1 0 0,0-1-1 0 0,1 1 1 0 0,1 0 0 0 0,0 1-1 0 0,1 0 1 0 0,0 0-1 0 0,1 0 1 0 0,0 1-1 0 0,1 0 1 0 0,20-20 0 0 0,-20 23-14 0 0,1 1 0 0 0,-1 1 0 0 0,2 0 0 0 0,-1 0 0 0 0,1 1 0 0 0,-1 0 0 0 0,2 1 0 0 0,-1 0 0 0 0,0 1 0 0 0,1 0 0 0 0,0 1 0 0 0,0 0 0 0 0,0 1 1 0 0,0 0-1 0 0,1 1 0 0 0,-1 1 0 0 0,0 0 0 0 0,1 0 0 0 0,22 4 0 0 0,-21-1-27 0 0,1 0 0 0 0,-1 1 0 0 0,0 1 0 0 0,0 0 0 0 0,0 0 0 0 0,-1 2 0 0 0,0-1 0 0 0,18 14 0 0 0,-27-18 0 0 0,0 1 0 0 0,0 0 0 0 0,-1 0 0 0 0,1 1 0 0 0,-1-1 0 0 0,0 1 0 0 0,0 0 0 0 0,0 0 0 0 0,-1 0 0 0 0,1 0 0 0 0,-1 0 0 0 0,0 0 0 0 0,0 1 0 0 0,0-1 0 0 0,-1 1 0 0 0,1-1 0 0 0,-1 1 0 0 0,0 0 0 0 0,-1 0 0 0 0,1-1 0 0 0,-1 1 0 0 0,0 0 0 0 0,0 0 0 0 0,-1-1 0 0 0,1 1 0 0 0,-1 0 0 0 0,0 0 0 0 0,0-1 0 0 0,-1 1 0 0 0,-2 6 0 0 0,-1 0 0 0 0,-1 1 0 0 0,0-1 0 0 0,-1-1 0 0 0,0 1 0 0 0,-1-1 0 0 0,0 0 0 0 0,-1-1 0 0 0,-14 13 0 0 0,6-7 0 0 0,-1-1 0 0 0,0-1 0 0 0,-40 20 0 0 0,45-27 0 0 0,0 0 0 0 0,0-1 0 0 0,-1-1 0 0 0,0 0 0 0 0,0-1 0 0 0,0 0 0 0 0,0-1 0 0 0,-19 0 0 0 0,23-3 0 0 0,10 1 0 0 0,0 0 0 0 0,0 0 0 0 0,0 0 0 0 0,0 0 0 0 0,0 0 0 0 0,0 0 0 0 0,0-1 0 0 0,0 1 0 0 0,0 0 0 0 0,0 0 0 0 0,0 0 0 0 0,1 0 0 0 0,-1 0 0 0 0,0 0 0 0 0,0 0 0 0 0,0 0 0 0 0,0 0 0 0 0,0 0 0 0 0,0-1 0 0 0,0 1 0 0 0,0 0 0 0 0,0 0 0 0 0,0 0 0 0 0,0 0 0 0 0,0 0 0 0 0,0 0 0 0 0,0 0 0 0 0,0 0 0 0 0,0-1 0 0 0,0 1 0 0 0,-1 0 0 0 0,1 0 0 0 0,0 0 0 0 0,0 0 0 0 0,0 0 0 0 0,0 0 0 0 0,0 0 0 0 0,0 0 0 0 0,0 0 0 0 0,0 0 0 0 0,0 0 0 0 0,0-1 0 0 0,0 1 0 0 0,0 0 0 0 0,0 0 0 0 0,-1 0 0 0 0,1 0 0 0 0,0 0 0 0 0,0 0 0 0 0,0 0 0 0 0,0 0 0 0 0,0 0 0 0 0,0 0 0 0 0,0 0 0 0 0,0 0 0 0 0,7-2 0 0 0,2 0 0 0 0,-1 0 0 0 0,0 1 0 0 0,0 0 0 0 0,0 0 0 0 0,1 1 0 0 0,-1 0 0 0 0,9 2 0 0 0,73 10 0 0 0,-60-6-6 0 0,0 2 0 0 0,46 16 0 0 0,-67-20 5 0 0,-1-1 1 0 0,0 1-1 0 0,-1 0 0 0 0,1 0 0 0 0,-1 1 0 0 0,1 0 0 0 0,-1 1 1 0 0,-1 0-1 0 0,1 0 0 0 0,-1 0 0 0 0,0 1 0 0 0,-1-1 0 0 0,10 15 1 0 0,-14-18 0 0 0,0-1 1 0 0,1 1-1 0 0,-1 0 0 0 0,0 0 1 0 0,-1 0-1 0 0,1 0 1 0 0,0 0-1 0 0,-1 0 1 0 0,0 0-1 0 0,0 0 1 0 0,0 0-1 0 0,0 0 0 0 0,0 0 1 0 0,0 0-1 0 0,-1 0 1 0 0,1 0-1 0 0,-2 4 1 0 0,0-2 0 0 0,-1-1 0 0 0,1 1 0 0 0,-1 0 0 0 0,1-1-1 0 0,-1 0 1 0 0,0 0 0 0 0,-1 0 0 0 0,1 0 0 0 0,-6 5 0 0 0,-3 0 1 0 0,1-1 0 0 0,-1 0-1 0 0,0 0 1 0 0,-1-1 0 0 0,0-1-1 0 0,-19 8 1 0 0,9-7-92 0 0,-1-1 1 0 0,-1-1-1 0 0,1-1 0 0 0,0-1 0 0 0,-1-1 1 0 0,0-2-1 0 0,0 0 0 0 0,1-1 1 0 0,-1-2-1 0 0,1 0 0 0 0,-1-2 1 0 0,-26-8-1 0 0,48 12-280 0 0,0 0-1 0 0,-1 0 1 0 0,1 0 0 0 0,-1-1-1 0 0,1 1 1 0 0,0-1 0 0 0,0 0-1 0 0,0 0 1 0 0,0 0 0 0 0,0 0-1 0 0,-4-5 1 0 0,17-8-8443 0 0,-9 15 8169 0 0,13-8-2391 0 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51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28 316 0 0,'-3'-4'1060'0'0,"1"1"0"0"0,-1 0 0 0 0,0 0 0 0 0,0 0 0 0 0,0 1 0 0 0,-6-4 0 0 0,8 5-720 0 0,0 1 1 0 0,0-1-1 0 0,0 1 0 0 0,0 0 0 0 0,0-1 0 0 0,-1 1 1 0 0,1 0-1 0 0,0 0 0 0 0,0 0 0 0 0,-1-1 1 0 0,1 1-1 0 0,0 1 0 0 0,0-1 0 0 0,-1 0 1 0 0,1 0-1 0 0,0 0 0 0 0,0 1 0 0 0,0-1 0 0 0,-2 1 1 0 0,0 0 33 0 0,1 1 1 0 0,-1-1 0 0 0,1 1 0 0 0,0 0-1 0 0,-1-1 1 0 0,1 1 0 0 0,0 0-1 0 0,-2 3 1 0 0,-2 3 514 0 0,0 0 1 0 0,0 1-1 0 0,-7 16 0 0 0,9-15-576 0 0,0 0-1 0 0,0 1 1 0 0,2-1-1 0 0,-1 1 1 0 0,1-1 0 0 0,1 1-1 0 0,0 0 1 0 0,0 0-1 0 0,1-1 1 0 0,1 1 0 0 0,-1 0-1 0 0,2 0 1 0 0,0 0-1 0 0,0-1 1 0 0,1 1 0 0 0,0-1-1 0 0,0 0 1 0 0,9 16 0 0 0,-5-13 69 0 0,0 0 1 0 0,0 0 0 0 0,2-1-1 0 0,-1-1 1 0 0,2 1 0 0 0,-1-1-1 0 0,1-1 1 0 0,1 0 0 0 0,0 0-1 0 0,1-1 1 0 0,0 0 0 0 0,0-1-1 0 0,18 9 1 0 0,-19-13-382 0 0,1 0 0 0 0,-1-1 0 0 0,0 0 0 0 0,1 0 0 0 0,0-1 0 0 0,0-1 0 0 0,0 0 0 0 0,0-1 0 0 0,-1 0-1 0 0,1 0 1 0 0,0-2 0 0 0,0 1 0 0 0,0-2 0 0 0,14-3 0 0 0,-4-2-18 0 0,1 0 0 0 0,-1-1 0 0 0,0-1 0 0 0,-1-1 0 0 0,0-1 0 0 0,20-15 0 0 0,-36 23-415 0 0,-1 1-1 0 0,0-1 0 0 0,0 1 0 0 0,0-1 1 0 0,5-7-1 0 0,-5 4-3512 0 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51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82 972 0 0,'-65'0'4973'0'0,"21"0"10088"0"0,50 0-13846 0 0,81-9 2371 0 0,45-4 2 0 0,-101 8-3616 0 0,0-1 1 0 0,35-12-1 0 0,-65 18-75 0 0,25-11-2129 0 0,-18 5-1181 0 0,-2-7-6238 0 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51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99 165 368 0 0,'-24'-8'1135'0'0,"-15"-5"2210"0"0,4-2 11901 0 0,41 12-13573 0 0,65-13 2350 0 0,113-14 1 0 0,-38 9-1071 0 0,-65 10-2953 0 0,-24 3 0 0 0,75-21 0 0 0,-115 25 0 0 0,-4-3-2701 0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56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73 652 0 0,'-22'-11'21162'0'0,"144"4"-19381"0"0,305-31 7391 0 0,-400 36-9172 0 0,21-5 0 0 0,-38 4 0 0 0,-4-1-133 0 0,-5 4-551 0 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57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215 739 112 0 0,'0'0'2254'0'0,"-1"4"-784"0"0,-21 91 4333 0 0,-10 39-1316 0 0,-42 84 4255 0 0,74-217-8615 0 0,0 0 0 0 0,-1 1 0 0 0,1-1 0 0 0,-1 0 0 0 0,1 1 1 0 0,-1-1-1 0 0,1 0 0 0 0,-1 0 0 0 0,0 0 0 0 0,0 0 0 0 0,1 1 0 0 0,-1-1 0 0 0,0 0 0 0 0,0 0 0 0 0,0 0 0 0 0,0-1 0 0 0,-2 3 0 0 0,2-3-42 0 0,0 0 0 0 0,1 0 1 0 0,-1 0-1 0 0,0 0 0 0 0,1 0 0 0 0,-1 0 0 0 0,0 0 0 0 0,1 0 0 0 0,-1-1 0 0 0,0 1 0 0 0,1 0 0 0 0,-1 0 0 0 0,0 0 0 0 0,1-1 0 0 0,-1 1 0 0 0,1 0 0 0 0,-1-1 0 0 0,0 1 0 0 0,1-1 0 0 0,-1 1 0 0 0,1 0 0 0 0,-1-1 0 0 0,1 1 0 0 0,-1-2 0 0 0,-3-3 120 0 0,0 0-1 0 0,1-1 1 0 0,0 1-1 0 0,0-1 1 0 0,1 1-1 0 0,-4-12 1 0 0,-3-18-7 0 0,2 1 0 0 0,1-2 1 0 0,1 1-1 0 0,3 0 0 0 0,0-1 1 0 0,6-48-1 0 0,4 3 51 0 0,31-129 0 0 0,-26 162-148 0 0,3 0 0 0 0,1 1 1 0 0,41-80-1 0 0,-44 101-58 0 0,2 1 0 0 0,0 0-1 0 0,1 2 1 0 0,2-1 0 0 0,0 2 0 0 0,41-35-1 0 0,-47 46-25 0 0,0 0-1 0 0,1 1 0 0 0,1 1 0 0 0,0 1 0 0 0,0 0 0 0 0,0 0 0 0 0,1 2 0 0 0,0 0 0 0 0,1 1 1 0 0,-1 1-1 0 0,1 0 0 0 0,29-2 0 0 0,-40 5-14 0 0,-1 1 1 0 0,0 0-1 0 0,1 0 0 0 0,-1 0 0 0 0,0 1 1 0 0,1 0-1 0 0,-1 0 0 0 0,0 1 1 0 0,0-1-1 0 0,0 1 0 0 0,0 0 1 0 0,0 0-1 0 0,0 1 0 0 0,-1-1 1 0 0,1 1-1 0 0,5 5 0 0 0,-6-4 0 0 0,-1-1 0 0 0,0 1 0 0 0,0 0 0 0 0,-1 0 0 0 0,1 0 0 0 0,-1 0 0 0 0,0 1 0 0 0,0-1 1 0 0,0 0-1 0 0,0 1 0 0 0,-1-1 0 0 0,0 1 0 0 0,0 0 0 0 0,0 0 0 0 0,-1-1 0 0 0,1 1 0 0 0,-1 0 0 0 0,-1 7 0 0 0,-1 9 4 0 0,-1-1-1 0 0,-1 1 1 0 0,-1-1 0 0 0,-1 0-1 0 0,0 0 1 0 0,-2-1-1 0 0,0 0 1 0 0,-19 32 0 0 0,-5-1 11 0 0,-69 82 0 0 0,77-103 4 0 0,-2-1 1 0 0,0-1 0 0 0,-2-2 0 0 0,-1-1 0 0 0,-1-1 0 0 0,-1-1-1 0 0,-39 20 1 0 0,27-25 4 0 0,61-16-19 0 0,0 0 1 0 0,0 0-1 0 0,0 2 0 0 0,-1 0 0 0 0,1 1 0 0 0,-1 1 0 0 0,0 1 0 0 0,0 0 0 0 0,22 12 1 0 0,-12-3 47 0 0,-1 2 0 0 0,0 0 0 0 0,-1 1 0 0 0,42 42 1 0 0,-52-45 11 0 0,0 2 1 0 0,-1-1-1 0 0,-1 2 1 0 0,-1 0-1 0 0,0 0 1 0 0,-1 1-1 0 0,14 37 1 0 0,-21-47-67 0 0,-1 0 0 0 0,0 1 0 0 0,2 15 0 0 0,-3 57-12 0 0,-2-74 10 0 0,1-7-217 0 0,-1-1 0 0 0,1 1 0 0 0,-1 0 0 0 0,1-1 0 0 0,-1 1 0 0 0,1-1 0 0 0,-1 1 0 0 0,1 0 0 0 0,0-1 0 0 0,-1 1 0 0 0,1-1 0 0 0,0 0 0 0 0,-1 1 0 0 0,1-1 0 0 0,0 1 0 0 0,0-1 0 0 0,-1 0 0 0 0,1 0 0 0 0,0 0 0 0 0,0 1 0 0 0,-1-1 0 0 0,1 0 0 0 0,0 0 0 0 0,0 0 0 0 0,0 0 0 0 0,-1 0 0 0 0,1 0 0 0 0,0 0 0 0 0,0-1 0 0 0,1 1 0 0 0,4 0-2719 0 0,9 1-908 0 0,3 0 550 0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58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58 568 456 0 0,'0'0'6663'0'0,"-3"-4"-4658"0"0,-4-5-792 0 0,1-1-1 0 0,0 1 1 0 0,1-1-1 0 0,0 0 1 0 0,1 0-1 0 0,0 0 1 0 0,0-1-1 0 0,-3-19 1 0 0,4 13-385 0 0,1 0-1 0 0,1 0 1 0 0,0 0 0 0 0,1 0-1 0 0,4-24 1 0 0,-1 19-455 0 0,1 1 1 0 0,1 0-1 0 0,1 1 0 0 0,1-1 1 0 0,1 1-1 0 0,0 1 0 0 0,2-1 0 0 0,0 2 1 0 0,23-32-1 0 0,-23 38-151 0 0,0 0 1 0 0,1 1-1 0 0,0 0 1 0 0,0 1-1 0 0,14-9 1 0 0,-20 16-125 0 0,0 0 0 0 0,0 0 0 0 0,0 1 0 0 0,1 0 0 0 0,-1 0 0 0 0,0 0 0 0 0,9-2-1 0 0,-11 4-45 0 0,0-1-1 0 0,0 1 1 0 0,0 0-1 0 0,-1 0 1 0 0,1 0-1 0 0,0 1 1 0 0,0-1-1 0 0,0 1 0 0 0,-1-1 1 0 0,1 1-1 0 0,0 0 1 0 0,-1 0-1 0 0,1 0 1 0 0,-1 0-1 0 0,1 1 0 0 0,2 1 1 0 0,-3-1-23 0 0,1 0 1 0 0,-1 1-1 0 0,1-1 0 0 0,-1 1 1 0 0,0 0-1 0 0,0 0 0 0 0,0 0 1 0 0,-1 0-1 0 0,1 0 0 0 0,-1 0 1 0 0,1 0-1 0 0,-1 0 0 0 0,0 1 0 0 0,0-1 1 0 0,-1 0-1 0 0,1 1 0 0 0,-1-1 1 0 0,1 1-1 0 0,-1-1 0 0 0,0 0 1 0 0,-1 1-1 0 0,1-1 0 0 0,0 1 1 0 0,-2 4-1 0 0,0 2-12 0 0,-1 0 0 0 0,0 0 0 0 0,0 0 0 0 0,-1 0 0 0 0,0 0 0 0 0,-11 16 0 0 0,3-8 2 0 0,-1-2 0 0 0,-1 0 1 0 0,0 0-1 0 0,-1-1 0 0 0,-1-1 1 0 0,0 0-1 0 0,-1-2 0 0 0,-27 17 0 0 0,43-28-35 0 0,18 4-55 0 0,56 4 11 0 0,12 2 29 0 0,-49-3 13 0 0,-1 1 0 0 0,45 18 0 0 0,-70-23 20 0 0,-1 0 0 0 0,1 1 0 0 0,-1 0 0 0 0,0 1 0 0 0,0 0 0 0 0,0 0 0 0 0,-1 1 0 0 0,0 0 0 0 0,0 0 0 0 0,-1 1 0 0 0,0 0 0 0 0,9 14 0 0 0,-14-20 0 0 0,-1 1 0 0 0,0-1 1 0 0,0 1-1 0 0,0-1 0 0 0,0 1 0 0 0,0 0 1 0 0,0-1-1 0 0,-1 1 0 0 0,1 0 1 0 0,-1 0-1 0 0,0-1 0 0 0,0 1 1 0 0,0 0-1 0 0,0 0 0 0 0,0 0 1 0 0,-1-1-1 0 0,1 1 0 0 0,-2 3 0 0 0,1-2 5 0 0,-1 0 0 0 0,0 0 0 0 0,-1 1 0 0 0,1-2-1 0 0,-1 1 1 0 0,0 0 0 0 0,0 0 0 0 0,0-1-1 0 0,0 0 1 0 0,-4 4 0 0 0,-4 1 7 0 0,1 0 1 0 0,-2-1-1 0 0,1 0 1 0 0,-1-1-1 0 0,0 0 1 0 0,-21 7-1 0 0,0-4-17 0 0,-1-2 0 0 0,0-1 0 0 0,-1-2 0 0 0,1-1 0 0 0,-1-2 0 0 0,1-1 0 0 0,-1-2 0 0 0,-42-8 0 0 0,76 10-36 0 0,-24-5-273 0 0,24 5 200 0 0,0-1 1 0 0,0 1-1 0 0,0 0 1 0 0,0 0-1 0 0,0-1 0 0 0,0 1 1 0 0,0 0-1 0 0,0-1 0 0 0,0 1 1 0 0,1-1-1 0 0,-1 1 0 0 0,0-1 1 0 0,0 1-1 0 0,1-1 1 0 0,-1 0-1 0 0,0 1 0 0 0,1-1 1 0 0,-1 0-1 0 0,0 1 0 0 0,1-1 1 0 0,-1 0-1 0 0,0-1 0 0 0,3 0-39 0 0,-1 1 0 0 0,0-1 0 0 0,0 1 0 0 0,0-1-1 0 0,1 1 1 0 0,-1 0 0 0 0,1-1 0 0 0,-1 1 0 0 0,1 0 0 0 0,0 0-1 0 0,-1 0 1 0 0,1 0 0 0 0,0 0 0 0 0,0 0 0 0 0,0 1-1 0 0,3-2 1 0 0,55-14-4279 0 0,79-10 0 0 0,-89 17 1812 0 0,14-2-86 0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58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26 288 0 0,'0'-26'18000'0'0,"-3"79"-16259"0"0,-2 0 0 0 0,-15 63 0 0 0,8-58-970 0 0,-5 99 0 0 0,11-36 28 0 0,6-120-851 0 0,0 0-1 0 0,0-1 1 0 0,0 1-1 0 0,0 0 1 0 0,0 0 0 0 0,1-1-1 0 0,-1 1 1 0 0,0 0-1 0 0,1-1 1 0 0,-1 1-1 0 0,0 0 1 0 0,1-1-1 0 0,-1 1 1 0 0,1-1-1 0 0,-1 1 1 0 0,1 0-1 0 0,-1-1 1 0 0,1 1-1 0 0,0-1 1 0 0,-1 0-1 0 0,2 1 1 0 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59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60 163 1004 0 0,'-11'-3'1648'0'0,"-20"-8"3339"0"0,13 1 6985 0 0,24 8-10504 0 0,70-18 1651 0 0,0 3 1 0 0,88-7 0 0 0,-37 6-2922 0 0,6-6-4660 0 0,-43 2-4583 0 0,-49 11 6109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35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593 120 568 0 0,'1'-4'795'0'0,"-1"1"-1"0"0,0-1 1 0 0,-1 0 0 0 0,1 1 0 0 0,-1-1-1 0 0,1 0 1 0 0,-1 1 0 0 0,0-1 0 0 0,-1 1-1 0 0,1 0 1 0 0,0-1 0 0 0,-4-4-1 0 0,3 5-308 0 0,-1 0-1 0 0,0 0 0 0 0,0 0 0 0 0,0 1 1 0 0,0-1-1 0 0,0 1 0 0 0,-5-3 0 0 0,-4-2 302 0 0,0 1-1 0 0,0 1 1 0 0,-1 0-1 0 0,0 1 0 0 0,1 1 1 0 0,-2 0-1 0 0,1 0 1 0 0,-20-1-1 0 0,7 3-30 0 0,-1 1-1 0 0,0 1 0 0 0,-33 5 1 0 0,32-2-152 0 0,0 2 1 0 0,0 1-1 0 0,-47 18 1 0 0,67-22-432 0 0,0 0 0 0 0,0 0 0 0 0,1 1 0 0 0,0 1 0 0 0,-1-1 0 0 0,1 1 0 0 0,1 0-1 0 0,-1 1 1 0 0,1-1 0 0 0,0 1 0 0 0,0 1 0 0 0,1-1 0 0 0,0 1 0 0 0,0 0 0 0 0,0 0 0 0 0,1 0 0 0 0,-4 10 0 0 0,7-13-121 0 0,0 0 0 0 0,0 1-1 0 0,1-1 1 0 0,-1 0 0 0 0,1 1-1 0 0,0-1 1 0 0,0 1 0 0 0,1-1-1 0 0,-1 0 1 0 0,1 1 0 0 0,0-1-1 0 0,0 0 1 0 0,1 0 0 0 0,-1 0 0 0 0,1 1-1 0 0,0-2 1 0 0,0 1 0 0 0,0 0-1 0 0,0 0 1 0 0,1-1 0 0 0,0 1-1 0 0,-1-1 1 0 0,1 0 0 0 0,6 6 0 0 0,4 2 160 0 0,0 0 1 0 0,1-1-1 0 0,-1-1 1 0 0,30 15-1 0 0,-30-18-212 0 0,-1-1 0 0 0,1-1 0 0 0,0 0 0 0 0,0 0 0 0 0,0-2 0 0 0,0 1 0 0 0,1-2 0 0 0,-1 0 0 0 0,0 0 0 0 0,1-2 0 0 0,18-2 0 0 0,-21 2 0 0 0,0-1 0 0 0,0 0 0 0 0,0-1 0 0 0,-1 0 0 0 0,1 0 0 0 0,-1-1 0 0 0,0-1 0 0 0,0 0 0 0 0,-1 0 0 0 0,1-1 0 0 0,-1 0 0 0 0,0-1 0 0 0,-1 0 0 0 0,10-10 0 0 0,-14 13 0 0 0,-1 0 0 0 0,0-1 0 0 0,0 1 0 0 0,0-1 0 0 0,-1 1 0 0 0,1-1 0 0 0,-1 0 0 0 0,0 0 0 0 0,-1 0 0 0 0,1 0 0 0 0,-1 0 0 0 0,0-1 0 0 0,0 1 0 0 0,-1 0 0 0 0,0 0 0 0 0,0-1 0 0 0,0 1 0 0 0,0 0 0 0 0,-1-1 0 0 0,0 1 0 0 0,-1-6 0 0 0,-1 3 0 0 0,0 0 0 0 0,0 0 0 0 0,0 1 0 0 0,-1 0 0 0 0,0-1 0 0 0,0 1 0 0 0,-1 1 0 0 0,0-1 0 0 0,0 1 0 0 0,-1 0 0 0 0,0 0 0 0 0,0 0 0 0 0,-7-4 0 0 0,-4-3-444 0 0,-1 1-1 0 0,-21-11 1 0 0,33 20 304 0 0,0 0 0 0 0,0 1 0 0 0,0 0 0 0 0,-1-1 1 0 0,1 2-1 0 0,0-1 0 0 0,-1 1 0 0 0,0 0 0 0 0,1 1 1 0 0,-1-1-1 0 0,-8 1 0 0 0,14 0-89 0 0,0 1 0 0 0,0-1 0 0 0,0 0 0 0 0,0 0 0 0 0,0 0 0 0 0,0 0 0 0 0,1 1 0 0 0,-1-1 0 0 0,0 0 0 0 0,0 1 0 0 0,0-1 0 0 0,0 1 1 0 0,0-1-1 0 0,0 1 0 0 0,1-1 0 0 0,-1 1 0 0 0,0 0 0 0 0,0-1 0 0 0,1 1 0 0 0,-1 0 0 0 0,1 0 0 0 0,-1 0 0 0 0,0-1 0 0 0,1 1 0 0 0,-1 0 0 0 0,1 0 0 0 0,0 0 0 0 0,-1 1 0 0 0,6 11-9326 0 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2:59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99 760 0 0,'-2'-5'449'0'0,"0"-5"943"0"0,-1 0 0 0 0,-1 1 0 0 0,0-1 0 0 0,0 1 0 0 0,-9-13 0 0 0,12 20-1135 0 0,0 0 1 0 0,-1 1 0 0 0,1-1 0 0 0,-1 0 0 0 0,1 1 0 0 0,-1-1-1 0 0,0 1 1 0 0,0 0 0 0 0,0 0 0 0 0,0-1 0 0 0,1 1 0 0 0,-2 0 0 0 0,1 1-1 0 0,0-1 1 0 0,0 0 0 0 0,0 0 0 0 0,0 1 0 0 0,0 0 0 0 0,-1-1-1 0 0,1 1 1 0 0,0 0 0 0 0,0 0 0 0 0,-1 0 0 0 0,1 0 0 0 0,0 0 0 0 0,0 1-1 0 0,0-1 1 0 0,-1 1 0 0 0,1 0 0 0 0,0-1 0 0 0,-2 2 0 0 0,-7 3 238 0 0,1 0 1 0 0,0 1-1 0 0,1 0 1 0 0,-1 1-1 0 0,1-1 0 0 0,0 2 1 0 0,1-1-1 0 0,0 2 1 0 0,0-1-1 0 0,1 1 1 0 0,0 0-1 0 0,-11 18 1 0 0,8-10-15 0 0,1 1 1 0 0,0 1 0 0 0,1 0-1 0 0,1 0 1 0 0,1 0 0 0 0,-4 25 0 0 0,6-20-24 0 0,2 0 1 0 0,0 1 0 0 0,2 0 0 0 0,1-1-1 0 0,5 39 1 0 0,2-23 328 0 0,1 0 0 0 0,21 59 0 0 0,-21-76-1630 0 0,1 0 0 0 0,0-1 0 0 0,2 0 0 0 0,0-1 0 0 0,29 37 0 0 0,-34-49 379 0 0,1 0 0 0 0,0-1 0 0 0,0-1 0 0 0,1 1-1 0 0,0-1 1 0 0,0-1 0 0 0,0 1 0 0 0,1-2 0 0 0,0 1 0 0 0,0-1 0 0 0,1-1 0 0 0,-1 0 0 0 0,1 0 0 0 0,22 3 0 0 0,-13-6-3096 0 0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00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1 593 8821 0 0,'0'0'14858'0'0,"0"4"-13501"0"0,0 24-242 0 0,1-1-1 0 0,1 1 1 0 0,2 0 0 0 0,8 34 0 0 0,3 22 430 0 0,1 42-1239 0 0,-2 127 0 0 0,-15-216-306 0 0,-9 66 0 0 0,10-102 0 0 0,0-1 0 0 0,0 1 0 0 0,0-1 0 0 0,0 1 0 0 0,0-1 0 0 0,0 1 0 0 0,0-1 0 0 0,0 1 0 0 0,0-1 0 0 0,0 1 0 0 0,0-1 0 0 0,0 1 0 0 0,0-1 0 0 0,0 0 0 0 0,-1 1 0 0 0,1-1 0 0 0,0 1 0 0 0,0-1 0 0 0,-1 1 0 0 0,1-1 0 0 0,0 1 0 0 0,0-1 0 0 0,-1 0 0 0 0,1 1 0 0 0,0-1 0 0 0,-1 0 0 0 0,1 1 0 0 0,-1-1 0 0 0,1 0 0 0 0,-1 1 0 0 0,1-1 0 0 0,0 0 0 0 0,0 0 0 0 0,-1 0 0 0 0,1 0 0 0 0,0 0 0 0 0,0 0 0 0 0,0 1 0 0 0,-1-1 0 0 0,1 0 0 0 0,0 0 0 0 0,0 0 0 0 0,0 0 0 0 0,0 0 0 0 0,-1 0 0 0 0,1 0 0 0 0,0 0 0 0 0,0 0 0 0 0,0 0 0 0 0,-1 0 0 0 0,1 0 0 0 0,0 0 0 0 0,0 0 0 0 0,0 0 0 0 0,-1-1 0 0 0,1 1 0 0 0,0 0 0 0 0,0 0 0 0 0,0 0 0 0 0,0 0 0 0 0,-1 0 0 0 0,1 0 0 0 0,0 0 0 0 0,0 0 0 0 0,0-1 0 0 0,0 1 0 0 0,0 0 0 0 0,-1 0 0 0 0,1 0 0 0 0,0-1 0 0 0,-3-3 0 0 0,1-1 0 0 0,-1 1 0 0 0,1-1 0 0 0,0 0 0 0 0,1 0 0 0 0,-1 0 0 0 0,1 0 0 0 0,0 0 0 0 0,0 0 0 0 0,0-6 0 0 0,-2-62 0 0 0,2 48 0 0 0,32-561 0 0 0,-27 540 0 0 0,2-29 0 0 0,31-140 0 0 0,-31 194 0 0 0,0 0 0 0 0,1 0 0 0 0,1 1 0 0 0,1 0 0 0 0,1 0 0 0 0,1 1 0 0 0,0 0 0 0 0,1 1 0 0 0,1 1 0 0 0,1 0 0 0 0,19-19 0 0 0,-26 30 0 0 0,1 0 0 0 0,-1 0 0 0 0,1 0 0 0 0,0 1 0 0 0,1 1 0 0 0,-1-1 0 0 0,1 1 0 0 0,0 1 0 0 0,18-6 0 0 0,-23 8 0 0 0,1 1 0 0 0,0-1 0 0 0,-1 1 0 0 0,1 0 0 0 0,0 0 0 0 0,-1 0 0 0 0,1 0 0 0 0,-1 1 0 0 0,1 0 0 0 0,0 0 0 0 0,-1 0 0 0 0,1 0 0 0 0,-1 1 0 0 0,0 0 0 0 0,0 0 0 0 0,1 0 0 0 0,-1 0 0 0 0,0 1 0 0 0,-1 0 0 0 0,1-1 0 0 0,0 1 0 0 0,4 6 0 0 0,-4-5 0 0 0,0 0 0 0 0,-1 1 0 0 0,1-1 0 0 0,-1 1 0 0 0,0 0 0 0 0,-1 0 0 0 0,1 0 0 0 0,-1 0 0 0 0,0 0 0 0 0,0 0 0 0 0,0 1 0 0 0,-1-1 0 0 0,0 0 0 0 0,0 1 0 0 0,0 8 0 0 0,-1-6 0 0 0,-1-1 0 0 0,0 0 0 0 0,0 0 0 0 0,-1 0 0 0 0,0 0 0 0 0,0-1 0 0 0,0 1 0 0 0,-1 0 0 0 0,0-1 0 0 0,-1 0 0 0 0,-3 7 0 0 0,-2-1 0 0 0,0 0 0 0 0,-1 0 0 0 0,-1-1 0 0 0,1-1 0 0 0,-2 1 0 0 0,1-2 0 0 0,-2 1 0 0 0,1-2 0 0 0,-1 0 0 0 0,-26 12 0 0 0,28-14 0 0 0,-1-1 0 0 0,0-1 0 0 0,0 0 0 0 0,0-1 0 0 0,0-1 0 0 0,0 1 0 0 0,-24 0 0 0 0,69-1-26 0 0,1 2 0 0 0,-1 1 1 0 0,-1 2-1 0 0,1 1 0 0 0,-1 1 0 0 0,0 2 1 0 0,-1 2-1 0 0,-1 0 0 0 0,0 2 0 0 0,53 36 1 0 0,-78-48 38 0 0,-1 1 0 0 0,1 0 0 0 0,-1 0 0 0 0,0 0 0 0 0,0 1 0 0 0,0-1 0 0 0,0 1 0 0 0,-1 0 1 0 0,0 0-1 0 0,0 0 0 0 0,3 10 0 0 0,-5-12-8 0 0,0-1 0 0 0,0 1 0 0 0,-1 0 0 0 0,1 0 0 0 0,-1 0 0 0 0,1 0 0 0 0,-1 0 0 0 0,0 0 0 0 0,-1 0 0 0 0,1 0 0 0 0,0 0 0 0 0,-1 0 0 0 0,0 0 0 0 0,1 0 1 0 0,-1-1-1 0 0,0 1 0 0 0,-1 0 0 0 0,1 0 0 0 0,0-1 0 0 0,-1 1 0 0 0,1-1 0 0 0,-1 1 0 0 0,0-1 0 0 0,-4 4 0 0 0,-4 3-55 0 0,0 0 0 0 0,0-2 1 0 0,-1 1-1 0 0,0-1 0 0 0,0-1 0 0 0,-1 0 0 0 0,0-1 1 0 0,0 0-1 0 0,-23 6 0 0 0,0-2-243 0 0,0-3 1 0 0,-49 4-1 0 0,64-12-2211 0 0,14 1-1650 0 0,22-8-6374 0 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00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7749 0 0,'4'-9'3406'0'0,"0"0"0"0"0,0 0 1 0 0,4-18-1 0 0,-5 19-1057 0 0,2 13-171 0 0,1 16-624 0 0,-20 161 1712 0 0,0-22-1645 0 0,11-104-1282 0 0,0 11-3933 0 0,6-62 1925 0 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00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153 106 620 0 0,'-72'-35'2274'0'0,"32"16"1251"0"0,0 0 12870 0 0,45 17-15161 0 0,15-3-477 0 0,1 1-1 0 0,-1 1 1 0 0,1 1 0 0 0,0 0-1 0 0,-1 2 1 0 0,23 1 0 0 0,25-1 304 0 0,-43 0-1261 0 0,75-5-1032 0 0,-67 2-2539 0 0,-1-1-3371 0 0,-22 1 4046 0 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01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26 406 704 0 0,'4'-11'1160'0'0,"11"-26"3955"0"0,0 15 5800 0 0,-1 30-7672 0 0,-12-6-2958 0 0,-1 0-1 0 0,0 1 1 0 0,0-1 0 0 0,0 1 0 0 0,0-1 0 0 0,-1 1 0 0 0,1-1 0 0 0,-1 1 0 0 0,1-1 0 0 0,-1 1 0 0 0,0 0 0 0 0,0-1 0 0 0,0 1-1 0 0,0-1 1 0 0,-1 1 0 0 0,0 3 0 0 0,0-1 105 0 0,-5 41 2191 0 0,-26 87 0 0 0,12-58-1346 0 0,12-46-1499 0 0,5-18-34 0 0,0 0-1 0 0,0 0 1 0 0,1 0 0 0 0,-1 16 0 0 0,6-15-2107 0 0,0 1-7650 0 0</inkml:trace>
  <inkml:trace contextRef="#ctx0" brushRef="#br0" timeOffset="1">315 125 328 0 0,'1'-8'339'0'0,"1"-4"963"0"0,1 1-1 0 0,-1 0 0 0 0,2 0 1 0 0,0 0-1 0 0,7-15 1 0 0,-10 24-957 0 0,1-1 0 0 0,0 1 0 0 0,-1 0 0 0 0,1-1 0 0 0,0 1 0 0 0,0 0 0 0 0,0 0 0 0 0,0 0 0 0 0,1 1 0 0 0,-1-1 0 0 0,0 0 0 0 0,1 1 0 0 0,-1 0 0 0 0,1-1 0 0 0,-1 1 0 0 0,1 0 0 0 0,0 0 0 0 0,0 1 0 0 0,-1-1 0 0 0,1 1 0 0 0,0-1 0 0 0,0 1 0 0 0,0 0 0 0 0,0 0 0 0 0,-1 0 0 0 0,1 0 0 0 0,5 1 0 0 0,2 2 62 0 0,0-1 1 0 0,0 2 0 0 0,0-1 0 0 0,0 1 0 0 0,-1 1-1 0 0,1 0 1 0 0,-1 0 0 0 0,0 1 0 0 0,-1 0 0 0 0,0 0-1 0 0,12 12 1 0 0,-2 0 303 0 0,-1 1-1 0 0,-1 0 1 0 0,24 36 0 0 0,-25-29-426 0 0,0 1 0 0 0,-2 0 0 0 0,-1 1 0 0 0,-1 0 0 0 0,-2 1 0 0 0,0 0 0 0 0,-2 0 0 0 0,-2 1-1 0 0,0 0 1 0 0,-2 0 0 0 0,-1 0 0 0 0,-3 36 0 0 0,-1-39-57 0 0,-1 0 0 0 0,-1 0 0 0 0,-1 0 0 0 0,-1 0 0 0 0,-2-1 0 0 0,-1 0 0 0 0,0-1 0 0 0,-2 0-1 0 0,-1 0 1 0 0,-1-1 0 0 0,-1-1 0 0 0,-2 0 0 0 0,-29 35 0 0 0,23-34-228 0 0,-47 39 0 0 0,61-57 0 0 0,-1 1 0 0 0,0-1 0 0 0,0-1 0 0 0,-1 1 0 0 0,1-2 0 0 0,-1 1 0 0 0,0-1 0 0 0,-1-1 0 0 0,-16 4 0 0 0,25-6-497 0 0,0-1-1 0 0,1 0 1 0 0,-1 1 0 0 0,0-1 0 0 0,1 0-1 0 0,-1 0 1 0 0,0 0 0 0 0,1 0-1 0 0,-1 0 1 0 0,0 0 0 0 0,1-1-1 0 0,-1 1 1 0 0,0 0 0 0 0,1-1 0 0 0,-1 0-1 0 0,1 1 1 0 0,-1-1 0 0 0,1 0-1 0 0,-1 1 1 0 0,1-1 0 0 0,0 0-1 0 0,-1 0 1 0 0,1 0 0 0 0,-2-2 0 0 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01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1022 10385 0 0,'15'-20'12105'0'0,"-13"17"-11670"0"0,0 0 0 0 0,0 1 0 0 0,0-1 0 0 0,0 0 0 0 0,-1 0 0 0 0,1 0 0 0 0,-1 0 0 0 0,1 0 0 0 0,-1 0 0 0 0,0-1 1 0 0,0-3-1 0 0,5-26 942 0 0,8-76 177 0 0,-9 16-1095 0 0,8-128 271 0 0,-6 163-486 0 0,24-102-1 0 0,-26 141-222 0 0,2 1 0 0 0,0-1 0 0 0,1 1-1 0 0,1 0 1 0 0,0 1 0 0 0,1 0-1 0 0,1 0 1 0 0,1 1 0 0 0,1 1 0 0 0,0 0-1 0 0,17-15 1 0 0,-22 22-12 0 0,0 1 0 0 0,1 1 0 0 0,0 0 0 0 0,0 0 1 0 0,0 0-1 0 0,1 1 0 0 0,0 1 0 0 0,0 0 0 0 0,0 0 0 0 0,0 1 0 0 0,1 0 0 0 0,-1 1 0 0 0,1 0 0 0 0,0 1 0 0 0,0 0 0 0 0,-1 0 1 0 0,1 1-1 0 0,0 1 0 0 0,0 0 0 0 0,0 0 0 0 0,20 6 0 0 0,-22-4-9 0 0,0 1 0 0 0,1-1 0 0 0,-2 1 0 0 0,1 1 0 0 0,0 0 0 0 0,-1 0 0 0 0,0 1 0 0 0,0 0 0 0 0,0 0 0 0 0,-1 1 0 0 0,0-1 0 0 0,9 13 0 0 0,-12-13 0 0 0,0 0 0 0 0,0 0 0 0 0,-1 1 0 0 0,1-1 0 0 0,-2 1 0 0 0,1-1 0 0 0,-1 1 0 0 0,0 0 0 0 0,0 0 0 0 0,-1 0 0 0 0,0 0 0 0 0,0 0 0 0 0,0 1 0 0 0,-1-1 0 0 0,-1 0 0 0 0,1 0 0 0 0,-3 13 0 0 0,-1-5 0 0 0,0 0 0 0 0,-1 0 0 0 0,-1-1 0 0 0,0 1 0 0 0,-1-1 0 0 0,0-1 0 0 0,-1 1 0 0 0,-1-1 0 0 0,0-1 0 0 0,-14 16 0 0 0,-12 6 0 0 0,-75 60 0 0 0,8-8 0 0 0,85-71 0 0 0,1 2 0 0 0,1 0 0 0 0,-22 32 0 0 0,34-45 0 0 0,1 0 0 0 0,-1 0 0 0 0,1 1 0 0 0,0-1 0 0 0,0 1 0 0 0,1-1 0 0 0,0 1 0 0 0,-1 0 0 0 0,2 0 0 0 0,-1 0 0 0 0,0 0 0 0 0,1-1 0 0 0,0 1 0 0 0,0 0 0 0 0,1 0 0 0 0,-1 0 0 0 0,1 0 0 0 0,0 0 0 0 0,0-1 0 0 0,1 1 0 0 0,-1 0 0 0 0,1-1 0 0 0,0 1 0 0 0,0-1 0 0 0,1 1 0 0 0,-1-1 0 0 0,1 0 0 0 0,6 7 0 0 0,2 0 0 0 0,-1 1 0 0 0,2-2 0 0 0,0 0 0 0 0,0 0 0 0 0,0-1 0 0 0,1-1 0 0 0,1 0 0 0 0,14 6 0 0 0,-3-4-101 0 0,0 0 0 0 0,0-2 0 0 0,1-1 0 0 0,0-1 0 0 0,0-2 0 0 0,1 0-1 0 0,-1-2 1 0 0,1 0 0 0 0,36-4 0 0 0,-17-5-4154 0 0,-44 6 3109 0 0,1 0 1 0 0,-1 1-1 0 0,1-2 0 0 0,-1 1 0 0 0,1 0 1 0 0,-1 0-1 0 0,4-4 0 0 0,1-2-1996 0 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01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54 528 0 0,'-11'-25'2679'0'0,"10"23"-2058"0"0,0 0 1 0 0,-1 0-1 0 0,1-1 1 0 0,-1 1-1 0 0,1 0 1 0 0,-1 0-1 0 0,0 0 1 0 0,0 1-1 0 0,0-1 1 0 0,0 0-1 0 0,0 1 1 0 0,0-1-1 0 0,-5-1 1704 0 0,-9 13 952 0 0,10-5-2644 0 0,1-1 0 0 0,0 2 0 0 0,1-1-1 0 0,-1 0 1 0 0,1 1 0 0 0,0 0 0 0 0,-3 8 0 0 0,-22 48 1766 0 0,20-43-1675 0 0,0 0-134 0 0,1 1 0 0 0,1 0 0 0 0,1 0 0 0 0,0 1 0 0 0,1-1 0 0 0,-3 41 0 0 0,8-54-435 0 0,0 0 0 0 0,0 1-1 0 0,1-1 1 0 0,0 0 0 0 0,0 1 0 0 0,1-1 0 0 0,-1 0 0 0 0,2 0 0 0 0,-1 0 0 0 0,1 0 0 0 0,0-1 0 0 0,0 1 0 0 0,1-1 0 0 0,0 0 0 0 0,0 0-1 0 0,1 0 1 0 0,-1 0 0 0 0,1-1 0 0 0,1 0 0 0 0,-1 0 0 0 0,1 0 0 0 0,11 7 0 0 0,-4-5-155 0 0,-1 0 0 0 0,1-2 0 0 0,0 1 0 0 0,0-2 0 0 0,0 0 0 0 0,1 0 0 0 0,0-1 0 0 0,22 2 0 0 0,-14-4 0 0 0,1 0 0 0 0,-1-1 0 0 0,0-2 0 0 0,38-6 0 0 0,-44 4-398 0 0,1 0-1 0 0,-1-1 1 0 0,0 0 0 0 0,-1-2 0 0 0,1 0-1 0 0,-1-1 1 0 0,15-10 0 0 0,-23 11-4370 0 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02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37 436 0 0,'-48'-8'4837'0'0,"16"0"13522"0"0,39 5-17059 0 0,58-9 1891 0 0,5 10-468 0 0,-3 0-4186 0 0,-56 0-2097 0 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02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98 301 844 0 0,'-45'-55'2714'0'0,"-1"0"5310"0"0,45 54-7714 0 0,1 0 1 0 0,-1 0 0 0 0,0 0-1 0 0,1 0 1 0 0,-1 0-1 0 0,1 0 1 0 0,-1 0 0 0 0,1 0-1 0 0,0 0 1 0 0,0-1 0 0 0,-1 1-1 0 0,1 0 1 0 0,0 0-1 0 0,0 0 1 0 0,0 0 0 0 0,0-1-1 0 0,0 1 1 0 0,0 0 0 0 0,0 0-1 0 0,1 0 1 0 0,-1 0-1 0 0,0-1 1 0 0,1 1 0 0 0,-1 0-1 0 0,1-1 1 0 0,1-1 83 0 0,0 1 0 0 0,0-1 0 0 0,0 1 0 0 0,0 0 0 0 0,0 0 0 0 0,1 0 0 0 0,-1 0 0 0 0,1 0-1 0 0,4-3 1 0 0,8-2 477 0 0,0-1 0 0 0,32-8-1 0 0,-38 12-245 0 0,93-29 2341 0 0,137-27 1 0 0,-208 53-3092 0 0,-30 7-645 0 0,-12 18-8797 0 0,9-16 8489 0 0,-12 10-2559 0 0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03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56 161 384 0 0,'-21'-3'-238'0'0,"-13"2"15793"0"0,57 5-13102 0 0,18 1-1148 0 0,1-2 1 0 0,52-2-1 0 0,-8-2-304 0 0,81 2 80 0 0,246-2 675 0 0,894 9 2327 0 0,51 16-1792 0 0,-806-16-1806 0 0,770-6-485 0 0,-652-39 0 0 0,-513 18 0 0 0,-2-6 0 0 0,192-58 0 0 0,-307 70 0 0 0,-16 4 0 0 0,-8 4 0 0 0,-1 1 0 0 0,-4 2 0 0 0,-4 0 38 0 0,34-9-266 0 0,-40 11-874 0 0,-14 8-3913 0 0,5-2 3335 0 0,-18 1-2452 0 0,-4-2 594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35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99 7065 0 0,'-6'-31'7209'0'0,"-10"-37"6342"0"0,15 73-12944 0 0,-3 9-146 0 0,2-1 1 0 0,-1 1-1 0 0,2 0 1 0 0,0 0-1 0 0,1 24 1 0 0,2-7-290 0 0,10 52 0 0 0,-9-72-715 0 0,0 0 1 0 0,1 0-1 0 0,0-1 0 0 0,0 1 1 0 0,1-1-1 0 0,1 0 1 0 0,8 13-1 0 0,-9-16-956 0 0,1 1 0 0 0,1-1 0 0 0,-1 0 0 0 0,1 0 0 0 0,10 7 0 0 0,5-1-1622 0 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04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6 188 212 0 0,'-2'-5'581'0'0,"1"1"0"0"0,0-1 0 0 0,0 1 0 0 0,1-1 0 0 0,0-7 0 0 0,0-4 9009 0 0,4 21-7859 0 0,5 13-469 0 0,0 1 0 0 0,-1 0 0 0 0,-1 0-1 0 0,9 36 1 0 0,9 90 2358 0 0,-11 179 1149 0 0,-9-114-1830 0 0,-4-159-2847 0 0,0-18-82 0 0,8 56-1 0 0,-1-105-9 0 0,-3-12 0 0 0,-2-1 0 0 0,0-34 0 0 0,0 8 0 0 0,-3-235 0 0 0,-1 2 0 0 0,3 266 0 0 0,1 1 0 0 0,1-1 0 0 0,0 1 0 0 0,2 0 0 0 0,1 1 0 0 0,0 0 0 0 0,17-32 0 0 0,-18 41 0 0 0,1 0 0 0 0,0 0 0 0 0,0 1 0 0 0,1 0 0 0 0,1 0 0 0 0,0 1 0 0 0,0 0 0 0 0,1 1 0 0 0,0 0 0 0 0,0 1 0 0 0,1 0 0 0 0,0 0 0 0 0,0 1 0 0 0,14-6 0 0 0,-14 8 0 0 0,1 0 0 0 0,-1 1 0 0 0,1 0 0 0 0,0 1 0 0 0,0 1 0 0 0,0-1 0 0 0,15 2 0 0 0,-24 0 0 0 0,1 0 0 0 0,-1 0 0 0 0,1 0 0 0 0,-1 1 0 0 0,1-1 0 0 0,-1 1 0 0 0,0 0 0 0 0,1 0 0 0 0,-1 0 0 0 0,0 1 0 0 0,0-1 0 0 0,0 1 0 0 0,0-1 0 0 0,0 1 0 0 0,0 0 0 0 0,0 0 0 0 0,-1 1 0 0 0,1-1 0 0 0,-1 0 0 0 0,0 1 0 0 0,1 0 0 0 0,-1-1 0 0 0,0 1 0 0 0,0 0 0 0 0,-1 0 0 0 0,1 0 0 0 0,-1 0 0 0 0,1 1 0 0 0,0 4 0 0 0,-1-3 0 0 0,-1 0 0 0 0,0-1 0 0 0,0 1 0 0 0,0 0 0 0 0,0 0 0 0 0,-1-1 0 0 0,0 1 0 0 0,0 0 0 0 0,0-1 0 0 0,-1 1 0 0 0,1-1 0 0 0,-1 1 0 0 0,0-1 0 0 0,0 0 0 0 0,-5 7 0 0 0,-1 1 0 0 0,-1 0 0 0 0,0-1 0 0 0,-18 18 0 0 0,5-11 0 0 0,0 0 0 0 0,-1-1 0 0 0,-1-1 0 0 0,0-2 0 0 0,-1 0 0 0 0,-1-1 0 0 0,0-2 0 0 0,-28 8 0 0 0,33-9 0 0 0,19-9 0 0 0,6 1 0 0 0,118 21 0 0 0,-63-14 0 0 0,-5 1-1 0 0,108 20-4 0 0,-129-22 4 0 0,-1 1-1 0 0,57 25 1 0 0,-83-31 2 0 0,1 1-1 0 0,-1-1 1 0 0,0 1 0 0 0,0 1-1 0 0,0-1 1 0 0,8 9-1 0 0,-13-13 1 0 0,0 1-1 0 0,0 0 0 0 0,-1 0 0 0 0,1 0 0 0 0,0 0 0 0 0,0 0 0 0 0,-1 0 0 0 0,1 0 1 0 0,0 1-1 0 0,-1-1 0 0 0,1 0 0 0 0,-1 0 0 0 0,0 0 0 0 0,1 1 0 0 0,-1-1 0 0 0,0 0 1 0 0,0 0-1 0 0,1 1 0 0 0,-1-1 0 0 0,0 0 0 0 0,0 0 0 0 0,-1 1 0 0 0,1-1 0 0 0,0 0 1 0 0,0 0-1 0 0,-1 1 0 0 0,1-1 0 0 0,0 0 0 0 0,-1 0 0 0 0,1 0 0 0 0,-1 1 0 0 0,0-1 1 0 0,1 0-1 0 0,-1 0 0 0 0,0 0 0 0 0,0 0 0 0 0,0 0 0 0 0,1 0 0 0 0,-1-1 0 0 0,0 1 1 0 0,0 0-1 0 0,0 0 0 0 0,-2 0 0 0 0,-13 10 0 0 0,-1-2 0 0 0,0 0 0 0 0,0-1 0 0 0,-1-1 0 0 0,0 0 0 0 0,0-1 0 0 0,-23 4 0 0 0,-12-1 0 0 0,-67 4 0 0 0,72-9-739 0 0,1-3 0 0 0,-1-1 0 0 0,-84-13 0 0 0,125 11 51 0 0,3 1-2202 0 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04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30 751 496 0 0,'2'0'406'0'0,"-1"-1"0"0"0,1 1 0 0 0,-1-1 0 0 0,1 1 0 0 0,-1-1 0 0 0,1 0 0 0 0,-1 1 0 0 0,0-1 0 0 0,1 0 0 0 0,-1 0 0 0 0,0 0-1 0 0,0 0 1 0 0,1 0 0 0 0,-1 0 0 0 0,0 0 0 0 0,0 0 0 0 0,0-1 0 0 0,0 1 0 0 0,-1 0 0 0 0,1-1 0 0 0,0 1 0 0 0,-1-1 0 0 0,1 1 0 0 0,0-1 0 0 0,-1 1 0 0 0,0-1 0 0 0,1 1 0 0 0,-1-1 0 0 0,0 1 0 0 0,0-1 0 0 0,0 1 0 0 0,0-1 0 0 0,0 1-1 0 0,0-1 1 0 0,0 0 0 0 0,0 1 0 0 0,-1-1 0 0 0,1 1 0 0 0,-1-2 0 0 0,-4-31 3647 0 0,-2-63 0 0 0,8 52-3068 0 0,2 0 1 0 0,11-57 0 0 0,-8 76-724 0 0,0 0 1 0 0,2 1-1 0 0,0 0 1 0 0,2 0-1 0 0,1 1 1 0 0,1 0-1 0 0,17-25 1 0 0,-20 36-153 0 0,0 0 1 0 0,1 0-1 0 0,0 1 1 0 0,1 1-1 0 0,0 0 1 0 0,1 0-1 0 0,0 1 1 0 0,1 1-1 0 0,0 0 1 0 0,0 1-1 0 0,1 0 1 0 0,0 1-1 0 0,21-7 1 0 0,-33 13-95 0 0,1 0 0 0 0,0 0 0 0 0,0 1 1 0 0,0-1-1 0 0,0 1 0 0 0,0-1 0 0 0,-1 1 1 0 0,1 0-1 0 0,0 0 0 0 0,0 0 0 0 0,0 1 1 0 0,0-1-1 0 0,0 1 0 0 0,0-1 0 0 0,0 1 1 0 0,-1 0-1 0 0,1 0 0 0 0,0 0 1 0 0,-1 1-1 0 0,5 2 0 0 0,-5-2-4 0 0,0 0 1 0 0,0 0-1 0 0,0 0 1 0 0,0 1-1 0 0,0-1 1 0 0,-1 1-1 0 0,1 0 0 0 0,-1-1 1 0 0,1 1-1 0 0,-1 0 1 0 0,0 0-1 0 0,0 0 0 0 0,0 0 1 0 0,-1 0-1 0 0,1 0 1 0 0,-1 0-1 0 0,0 0 0 0 0,0 0 1 0 0,0 0-1 0 0,0 4 1 0 0,-1 9-3 0 0,-1 0 1 0 0,-1 0 0 0 0,0-1-1 0 0,-1 1 1 0 0,-1-1 0 0 0,-9 23-1 0 0,2-14 33 0 0,0 0 0 0 0,-2-1 0 0 0,-21 27 0 0 0,-10 4 61 0 0,-2-2 1 0 0,-55 47-1 0 0,69-71-41 0 0,21-18-49 0 0,0 1 0 0 0,0 0 0 0 0,1 0 1 0 0,0 1-1 0 0,1 0 0 0 0,-12 18 0 0 0,22-28-14 0 0,-1-1 0 0 0,0 0 0 0 0,1 1 0 0 0,-1-1 0 0 0,1 0 0 0 0,0 1 0 0 0,-1-1 0 0 0,1 1 0 0 0,0-1 0 0 0,0 1 0 0 0,0-1 0 0 0,0 1 0 0 0,0-1 0 0 0,1 1 0 0 0,-1-1 0 0 0,0 0 0 0 0,0 1 0 0 0,1-1 0 0 0,0 2 0 0 0,1 0 0 0 0,-1 0 0 0 0,1 0 0 0 0,0 0 0 0 0,0-1 0 0 0,0 1 0 0 0,0-1 0 0 0,1 1 0 0 0,2 2 0 0 0,4 1 0 0 0,-1 1 0 0 0,1-2 0 0 0,1 1 0 0 0,12 5 0 0 0,11 2 0 0 0,0-1 0 0 0,1-2 0 0 0,63 11 0 0 0,108 2 0 0 0,-177-21 0 0 0,-18-1-1468 0 0,0-1 0 0 0,1-1 0 0 0,-1 1 0 0 0,0-2 0 0 0,21-4 0 0 0,8-2-3404 0 0,-21 6 1598 0 0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04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333 85 932 0 0,'-2'-6'812'0'0,"-1"1"0"0"0,1-1-1 0 0,-1 0 1 0 0,0 1 0 0 0,0 0-1 0 0,0 0 1 0 0,-1 0 0 0 0,0 0-1 0 0,0 0 1 0 0,-8-6 0 0 0,9 8-374 0 0,-1 1-1 0 0,1 0 1 0 0,-1 0 0 0 0,0 0 0 0 0,0 0 0 0 0,0 0-1 0 0,0 1 1 0 0,0 0 0 0 0,0 0 0 0 0,0 0-1 0 0,0 0 1 0 0,0 1 0 0 0,0-1 0 0 0,-1 1-1 0 0,1 0 1 0 0,-6 1 0 0 0,-2 1 125 0 0,1 1 0 0 0,-1 0 0 0 0,1 1 0 0 0,0 0 0 0 0,0 0 1 0 0,0 1-1 0 0,0 1 0 0 0,1 0 0 0 0,0 1 0 0 0,0-1 0 0 0,1 2 0 0 0,0-1 0 0 0,0 2 0 0 0,0-1 0 0 0,1 1 1 0 0,1 0-1 0 0,0 1 0 0 0,-9 13 0 0 0,13-18-457 0 0,0 1-1 0 0,0-1 1 0 0,1 1 0 0 0,-1-1 0 0 0,1 1-1 0 0,1 0 1 0 0,-1-1 0 0 0,1 1-1 0 0,0 0 1 0 0,0 0 0 0 0,1 0 0 0 0,-1 0-1 0 0,1 0 1 0 0,1 0 0 0 0,-1 0-1 0 0,1 0 1 0 0,0 0 0 0 0,1 0 0 0 0,-1 0-1 0 0,1-1 1 0 0,0 1 0 0 0,0 0 0 0 0,1-1-1 0 0,4 7 1 0 0,0-1 87 0 0,0-1 0 0 0,1 0 0 0 0,0 0 0 0 0,1-1 0 0 0,0 0-1 0 0,0-1 1 0 0,1 0 0 0 0,0 0 0 0 0,0-1 0 0 0,18 10 0 0 0,-8-7-193 0 0,0-1 0 0 0,0-1 0 0 0,1 0 0 0 0,0-1 0 0 0,0-2 0 0 0,0 0 0 0 0,1-1 0 0 0,0-1 0 0 0,-1-1 0 0 0,1-1 0 0 0,0-1 0 0 0,0-1 0 0 0,0-1 0 0 0,38-8 0 0 0,-50 6-1595 0 0,0 0-1 0 0,0-1 1 0 0,0 0-1 0 0,-1 0 1 0 0,0-1 0 0 0,0 0-1 0 0,9-9 1 0 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07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1 250 808 0 0,'7'15'8915'0'0,"26"61"-6034"0"0,23 69 2347 0 0,56 234-1 0 0,-112-378-5063 0 0,1 1 0 0 0,-1-1 0 0 0,0 1 0 0 0,1-1 0 0 0,-1 1 0 0 0,1-1 0 0 0,-1 1-1 0 0,1-1 1 0 0,0 0 0 0 0,-1 1 0 0 0,1-1 0 0 0,0 0 0 0 0,0 0 0 0 0,0 0-1 0 0,0 0 1 0 0,0 0 0 0 0,2 1 0 0 0,-2-1 405 0 0,26-34 1036 0 0,3-30-784 0 0,-3-1-1 0 0,26-92 1 0 0,-34 98-609 0 0,68-243 1154 0 0,-38 122-822 0 0,-42 157-1640 0 0,-6 21 1026 0 0,-1 0-1 0 0,0 1 1 0 0,1-1-1 0 0,-1 0 0 0 0,0 0 1 0 0,1 1-1 0 0,-1-1 1 0 0,1 0-1 0 0,-1 0 0 0 0,1 1 1 0 0,-1-1-1 0 0,1 1 1 0 0,0-1-1 0 0,-1 0 0 0 0,1 1 1 0 0,0-1-1 0 0,-1 1 1 0 0,1-1-1 0 0,0 1 0 0 0,1-1 1 0 0,0 2-186 0 0,-1-1-1 0 0,1 1 1 0 0,0-1 0 0 0,0 1 0 0 0,-1-1 0 0 0,1 1 0 0 0,-1 0-1 0 0,1 0 1 0 0,-1 0 0 0 0,1 0 0 0 0,-1 0 0 0 0,1 0 0 0 0,-1 1-1 0 0,0-1 1 0 0,0 0 0 0 0,0 1 0 0 0,1-1 0 0 0,-1 1 0 0 0,-1-1-1 0 0,1 1 1 0 0,0-1 0 0 0,1 3 0 0 0,14 39-6047 0 0,-15-40 5872 0 0,6 26-2579 0 0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08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172 128 188 0 0,'1'-6'1449'0'0,"0"-1"-1"0"0,0 1 1 0 0,0 0-1 0 0,-1 0 1 0 0,0 0-1 0 0,-2-11 1 0 0,2 15-1090 0 0,0 0 0 0 0,-1 0 0 0 0,1 0 0 0 0,-1 0 0 0 0,1 0 0 0 0,-1 0 0 0 0,0 0 0 0 0,0 0 0 0 0,0 0 0 0 0,0 0 0 0 0,0 1 0 0 0,-1-1 0 0 0,1 0 0 0 0,0 1 0 0 0,-1-1 0 0 0,1 1 0 0 0,-1-1 0 0 0,0 1 0 0 0,1 0 0 0 0,-1-1 0 0 0,-3 0 0 0 0,4 1-192 0 0,0 1 1 0 0,-1 0-1 0 0,1 0 1 0 0,-1 0-1 0 0,1 0 1 0 0,0 0-1 0 0,-1 0 1 0 0,1 0-1 0 0,-1 0 0 0 0,1 0 1 0 0,-1 1-1 0 0,1-1 1 0 0,0 1-1 0 0,-1-1 1 0 0,1 1-1 0 0,-2 0 1 0 0,-19 14 996 0 0,12-7-792 0 0,1 0 0 0 0,0 1 1 0 0,1 1-1 0 0,0-1 0 0 0,0 1 1 0 0,1 1-1 0 0,1-1 0 0 0,0 1 0 0 0,-9 20 1 0 0,12-23-189 0 0,1 0-1 0 0,-1 0 1 0 0,1 0 0 0 0,1 0-1 0 0,0 0 1 0 0,-1 16 0 0 0,2-19-79 0 0,1 0 1 0 0,-1 0-1 0 0,1 0 1 0 0,0-1 0 0 0,0 1-1 0 0,0 0 1 0 0,1-1-1 0 0,0 1 1 0 0,-1-1-1 0 0,2 0 1 0 0,-1 1-1 0 0,5 5 1 0 0,-4-6-43 0 0,0 0 0 0 0,0 0 1 0 0,1 0-1 0 0,0-1 0 0 0,0 1 0 0 0,0-1 1 0 0,0 0-1 0 0,0 0 0 0 0,1 0 0 0 0,-1-1 1 0 0,1 1-1 0 0,0-1 0 0 0,0 0 0 0 0,0-1 0 0 0,0 1 1 0 0,0-1-1 0 0,0 0 0 0 0,0 0 0 0 0,0-1 1 0 0,0 1-1 0 0,0-1 0 0 0,1 0 0 0 0,-1-1 1 0 0,0 1-1 0 0,0-1 0 0 0,0 0 0 0 0,0 0 1 0 0,0-1-1 0 0,0 1 0 0 0,0-1 0 0 0,8-4 0 0 0,-5 2-10 0 0,-1-1 0 0 0,1 1-1 0 0,-1-1 1 0 0,0-1-1 0 0,0 1 1 0 0,-1-1 0 0 0,1 0-1 0 0,-1-1 1 0 0,-1 1-1 0 0,1-1 1 0 0,-1 0 0 0 0,-1-1-1 0 0,1 1 1 0 0,-1-1-1 0 0,0 0 1 0 0,-1 0 0 0 0,0 0-1 0 0,3-11 1 0 0,-4 10-7 0 0,-1 1 0 0 0,0-1 0 0 0,-1 1 0 0 0,0-1 0 0 0,0 1 0 0 0,-1-1 0 0 0,0 1 0 0 0,0-1 0 0 0,-1 1 0 0 0,0-1 0 0 0,-1 1 0 0 0,1 0 0 0 0,-2 0 0 0 0,-6-13 0 0 0,6 15-157 0 0,1 1 0 0 0,-1 0 1 0 0,0 0-1 0 0,0 1 0 0 0,0-1 1 0 0,-1 1-1 0 0,0 0 1 0 0,0 0-1 0 0,0 0 0 0 0,0 1 1 0 0,0 0-1 0 0,-1 0 0 0 0,1 0 1 0 0,-1 1-1 0 0,0-1 1 0 0,0 1-1 0 0,0 1 0 0 0,0-1 1 0 0,0 1-1 0 0,-12-1 0 0 0,-9 4-1871 0 0,-10 8-5387 0 0,31-8 5784 0 0,-11 2-1685 0 0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17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0 799 84 0 0,'0'-1'201'0'0,"0"0"1"0"0,0 0-1 0 0,0 0 1 0 0,1-1-1 0 0,-1 1 0 0 0,0 0 1 0 0,0 0-1 0 0,1 0 1 0 0,-1 0-1 0 0,1 0 0 0 0,-1-1 1 0 0,1 1-1 0 0,-1 0 1 0 0,1 0-1 0 0,0 0 0 0 0,-1 0 1 0 0,1 1-1 0 0,0-1 0 0 0,0 0 1 0 0,0 0-1 0 0,-1 0 1 0 0,3-1-1 0 0,-2 2-52 0 0,1 0 1 0 0,-1 0-1 0 0,0 0 0 0 0,0 0 1 0 0,1 0-1 0 0,-1 0 1 0 0,0 0-1 0 0,0 0 0 0 0,1 0 1 0 0,-1 0-1 0 0,0 1 0 0 0,0-1 1 0 0,0 1-1 0 0,1-1 0 0 0,-1 1 1 0 0,0-1-1 0 0,2 2 0 0 0,6 5 464 0 0,0 0 0 0 0,0 0 0 0 0,14 16 0 0 0,-18-18-327 0 0,13 15 595 0 0,0 0 0 0 0,24 39 0 0 0,151 290 3815 0 0,-31-48-58 0 0,-132-251-3850 0 0,3 6 1081 0 0,61 79 1 0 0,-93-134-1759 0 0,0 1-1 0 0,1 0 1 0 0,-1-1 0 0 0,0 0-1 0 0,1 1 1 0 0,-1-1 0 0 0,1 0 0 0 0,0 0-1 0 0,-1 0 1 0 0,1 0 0 0 0,0 0-1 0 0,-1 0 1 0 0,5 1 0 0 0,-5-2 394 0 0,3-2-15 0 0,-1 0-403 0 0,0 0 1 0 0,0 0-1 0 0,0-1 1 0 0,0 0-1 0 0,0 1 1 0 0,-1-1-1 0 0,1 0 1 0 0,-1 0-1 0 0,0 0 1 0 0,1-1-1 0 0,-1 1 1 0 0,-1-1-1 0 0,1 1 1 0 0,1-6-1 0 0,3-9 247 0 0,7-33 1 0 0,-9 34-244 0 0,17-106 674 0 0,-18 103-661 0 0,41-349 510 0 0,6-36-593 0 0,-20 126-21 0 0,17-101 0 0 0,-45 370 1 0 0,10-48 9 0 0,-10 53-17 0 0,-1-1 0 0 0,1 1 0 0 0,1 0 1 0 0,-1 0-1 0 0,0 0 0 0 0,1 0 0 0 0,6-8 1 0 0,-9 13-54 0 0,1-1 1 0 0,-1 1-1 0 0,1-1 1 0 0,-1 1-1 0 0,1-1 1 0 0,0 1-1 0 0,-1 0 1 0 0,1-1-1 0 0,-1 1 1 0 0,1 0-1 0 0,0-1 1 0 0,-1 1-1 0 0,1 0 1 0 0,0 0-1 0 0,-1 0 1 0 0,1 0-1 0 0,0-1 1 0 0,0 1-1 0 0,-1 0 1 0 0,1 0-1 0 0,0 0 1 0 0,-1 0-1 0 0,1 1 1 0 0,0-1-1 0 0,0 0 1 0 0,-1 0-1 0 0,1 0 1 0 0,0 0-1 0 0,-1 1 1 0 0,1-1-1 0 0,-1 0 1 0 0,2 1-1 0 0,0 1-137 0 0,1 0 1 0 0,0 0-1 0 0,-1 0 0 0 0,1 0 0 0 0,-1 1 1 0 0,0-1-1 0 0,2 3 0 0 0,28 41-5450 0 0,45 84 0 0 0,-48-75 2580 0 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17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505 107 52 0 0,'-2'-6'1147'0'0,"1"1"0"0"0,-1-1 0 0 0,0 1 0 0 0,-1 0 0 0 0,1 0 0 0 0,-1 0 0 0 0,-4-6 0 0 0,3 6-378 0 0,1 1 1 0 0,-1 0-1 0 0,0 0 1 0 0,0 0-1 0 0,-1 1 1 0 0,-8-7-1 0 0,6 6-260 0 0,-1 1 0 0 0,0-1 1 0 0,0 1-1 0 0,0 1 0 0 0,0-1 0 0 0,0 1 0 0 0,0 1 1 0 0,-1-1-1 0 0,1 2 0 0 0,-13-1 0 0 0,3 2-131 0 0,0 0-1 0 0,1 1 0 0 0,-1 1 1 0 0,0 1-1 0 0,1 1 1 0 0,0 0-1 0 0,0 1 0 0 0,0 1 1 0 0,1 0-1 0 0,0 1 1 0 0,0 1-1 0 0,1 1 0 0 0,0 0 1 0 0,1 1-1 0 0,0 0 1 0 0,-21 23-1 0 0,30-28-217 0 0,0 0-1 0 0,0 0 1 0 0,1 1-1 0 0,0-1 1 0 0,0 1-1 0 0,1 0 1 0 0,0 0-1 0 0,0 0 1 0 0,0 0 0 0 0,1 0-1 0 0,0 1 1 0 0,-1 11-1 0 0,2-13-52 0 0,1 0 1 0 0,0 1-1 0 0,1-1 0 0 0,-1 0 1 0 0,1 0-1 0 0,0 0 0 0 0,1 0 1 0 0,0 0-1 0 0,0 0 0 0 0,0 0 1 0 0,0 0-1 0 0,1-1 0 0 0,0 1 1 0 0,0-1-1 0 0,1 0 0 0 0,4 7 0 0 0,3-1-20 0 0,0 0 0 0 0,1 0-1 0 0,0-1 1 0 0,1-1 0 0 0,0 0-1 0 0,0-1 1 0 0,1 0-1 0 0,0-1 1 0 0,0 0 0 0 0,1-1-1 0 0,-1-1 1 0 0,2 0 0 0 0,24 3-1 0 0,-13-3 61 0 0,1-1-1 0 0,0-2 0 0 0,0-1 1 0 0,0-1-1 0 0,1-2 1 0 0,52-9-1 0 0,-64 8-146 0 0,0-1 0 0 0,0-1 0 0 0,0 0 0 0 0,-1-2 0 0 0,0 0 0 0 0,0 0 0 0 0,0-2 0 0 0,15-10 0 0 0,-27 15 0 0 0,1 1 0 0 0,-1-1 0 0 0,0 0 0 0 0,0 0 0 0 0,0 0 0 0 0,0-1 0 0 0,-1 1 0 0 0,0-1 0 0 0,0 0 0 0 0,0 0 0 0 0,0 0 0 0 0,-1 0 0 0 0,0 0 0 0 0,0-1 0 0 0,-1 1 0 0 0,1-1 0 0 0,-1 1 0 0 0,0-1 0 0 0,0 1 0 0 0,-1-1 0 0 0,0 0 0 0 0,0 1 0 0 0,0-1 0 0 0,-1 0 0 0 0,0 1 0 0 0,0-1 0 0 0,0 0 0 0 0,-4-10 0 0 0,1 8 0 0 0,1 0 0 0 0,-1 0 0 0 0,0 0 0 0 0,-1 0 0 0 0,0 0 0 0 0,0 1 0 0 0,-1 0 0 0 0,1 0 0 0 0,-12-10 0 0 0,5 7 0 0 0,0 1 0 0 0,-1 0 0 0 0,0 1 0 0 0,0 0 0 0 0,-16-6 0 0 0,-3 1 0 0 0,-1 1 0 0 0,0 2-1 0 0,0 2 1 0 0,-47-6 0 0 0,69 12-389 0 0,0 0 1 0 0,0 1 0 0 0,-1 0 0 0 0,1 1-1 0 0,0 0 1 0 0,-1 1 0 0 0,-17 4-1 0 0,28-5 255 0 0,0 0-1 0 0,1 0 0 0 0,-1 0 1 0 0,0 1-1 0 0,1-1 1 0 0,-1 0-1 0 0,1 0 0 0 0,-1 1 1 0 0,1-1-1 0 0,-1 0 0 0 0,0 1 1 0 0,1-1-1 0 0,-1 1 0 0 0,1-1 1 0 0,0 1-1 0 0,-1-1 1 0 0,1 1-1 0 0,-1-1 0 0 0,1 1 1 0 0,-1 0-1 0 0,1-1-22 0 0,0 1 1 0 0,0-1-1 0 0,0 1 1 0 0,0-1-1 0 0,1 0 0 0 0,-1 1 1 0 0,0-1-1 0 0,0 1 1 0 0,0-1-1 0 0,0 1 0 0 0,0-1 1 0 0,1 0-1 0 0,-1 1 0 0 0,0-1 1 0 0,0 0-1 0 0,0 1 1 0 0,1-1-1 0 0,-1 0 0 0 0,0 1 1 0 0,1-1-1 0 0,-1 0 1 0 0,1 1-1 0 0,1 1-587 0 0,1 0 1 0 0,-1-1-1 0 0,1 1 1 0 0,0-1-1 0 0,0 0 1 0 0,0 1-1 0 0,4 0 1 0 0,21 4-2218 0 0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38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655 190 460 0 0,'-43'-26'1555'0'0,"-1"2"-1"0"0,-1 2 1 0 0,-73-25-1 0 0,42 24 2733 0 0,-116-21 0 0 0,186 43-3908 0 0,0 0 0 0 0,0 0 1 0 0,0 1-1 0 0,0-1 0 0 0,0 2 0 0 0,0-1 0 0 0,-1 0 0 0 0,1 1 1 0 0,0 0-1 0 0,0 1 0 0 0,-9 3 0 0 0,12-4-199 0 0,0 1 0 0 0,0 0 0 0 0,0 0 0 0 0,1 0 0 0 0,-1 0 0 0 0,0 0 0 0 0,1 1 0 0 0,0-1 0 0 0,-1 1 0 0 0,1-1 0 0 0,0 1 0 0 0,0 0 0 0 0,1 0 0 0 0,-1 0 0 0 0,1 0 0 0 0,-1 0 0 0 0,1 0 0 0 0,0 1 0 0 0,0-1 0 0 0,0 0 0 0 0,0 8 0 0 0,-7 109 2521 0 0,5-53-1805 0 0,9 172 854 0 0,-3-185-1450 0 0,51 402 1606 0 0,-23-233-1180 0 0,3 259 0 0 0,-33-251-726 0 0,13 421 0 0 0,-3-475 0 0 0,37 377 0 0 0,61-22 0 0 0,-38-208 0 0 0,-59-256 0 0 0,-3 2 0 0 0,0 72 0 0 0,-18 140 0 0 0,4-225 0 0 0,2-28 0 0 0,0 0 0 0 0,2 0 0 0 0,4 39 0 0 0,0-55 0 0 0,-3-12 0 0 0,0 0 0 0 0,0 0 0 0 0,1 0 0 0 0,-1 0 0 0 0,0 0 0 0 0,0 0 0 0 0,1 0 0 0 0,-1 0 0 0 0,0-1 0 0 0,1 1 0 0 0,-1 0 0 0 0,1 0 0 0 0,-1 0 0 0 0,1 0 0 0 0,-1-1 0 0 0,1 1 0 0 0,0 0 0 0 0,-1-1 0 0 0,1 1 0 0 0,0 0 0 0 0,0-1 0 0 0,-1 1 0 0 0,1-1 0 0 0,0 1 0 0 0,0-1 0 0 0,0 0 0 0 0,1 1 0 0 0,1 0 0 0 0,2 1 0 0 0,1 0 0 0 0,0-1 0 0 0,0 0 0 0 0,0 0 0 0 0,0 0 0 0 0,0 0 0 0 0,0-1 0 0 0,0 0 0 0 0,10-2 0 0 0,-1 1 0 0 0,32-3 0 0 0,0-2 0 0 0,71-19 0 0 0,-37 6 0 0 0,155-31 0 0 0,-233 49 0 0 0,1-1 0 0 0,16 4 0 0 0,-13-1-151 0 0,0 2-1661 0 0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39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1 104 304 0 0,'0'-2'554'0'0,"0"-1"0"0"0,0 1 0 0 0,0 0-1 0 0,0 0 1 0 0,0 0 0 0 0,1-1 0 0 0,-1 1 0 0 0,1 0 0 0 0,0 0 0 0 0,0 0 0 0 0,-1 0-1 0 0,1 0 1 0 0,0 0 0 0 0,1 0 0 0 0,-1 0 0 0 0,0 0 0 0 0,1 1 0 0 0,-1-1-1 0 0,4-3 1 0 0,-1 3 181 0 0,1-1-1 0 0,0 0 1 0 0,0 1-1 0 0,0 0 1 0 0,0 0-1 0 0,9-2 1 0 0,25-5 674 0 0,-1 2-1 0 0,1 1 1 0 0,45 0 0 0 0,-39 3-625 0 0,136-4 870 0 0,-143 6-1402 0 0,353-1 2613 0 0,141 21-297 0 0,-485-18-2234 0 0,-31-1-109 0 0,1 0 0 0 0,-1 1 1 0 0,0 0-1 0 0,0 2 1 0 0,-1 0-1 0 0,18 5 0 0 0,-31-7-214 0 0,0 0-1 0 0,-1 0 1 0 0,1 1-1 0 0,-1-1 0 0 0,1 0 1 0 0,-1 1-1 0 0,1-1 1 0 0,-1 1-1 0 0,0-1 0 0 0,1 1 1 0 0,-1 0-1 0 0,0-1 1 0 0,0 1-1 0 0,-1 0 1 0 0,1 0-1 0 0,0 0 0 0 0,0 0 1 0 0,-1 0-1 0 0,1 0 1 0 0,-1 0-1 0 0,1 3 0 0 0,0 9 83 0 0,0-1 0 0 0,-2 19 0 0 0,1-2-26 0 0,36 456-67 0 0,-34-455 0 0 0,22 334 0 0 0,-7 127 0 0 0,-6-263 0 0 0,-3 138 0 0 0,-3-92 0 0 0,-4-249 0 0 0,16 363 0 0 0,18 41 0 0 0,6 38 0 0 0,-41-52 0 0 0,-6-309 0 0 0,-34 180 0 0 0,25-211 0 0 0,13-61 0 0 0,-1-1 0 0 0,-1-4 0 0 0,-2-3 0 0 0,5-6 0 0 0,1-1 0 0 0,-1 0 0 0 0,1 1 0 0 0,-1-1 0 0 0,1 1 0 0 0,-1-1 0 0 0,1 0 0 0 0,-1 1 0 0 0,1-1 0 0 0,-1 0 0 0 0,1 1 0 0 0,-1-1 0 0 0,0 0 0 0 0,1 0 0 0 0,-1 0 0 0 0,1 0 0 0 0,-1 0 0 0 0,0 1 0 0 0,1-1 0 0 0,-1 0 0 0 0,0 0 0 0 0,1 0 0 0 0,-1-1 0 0 0,0 1 0 0 0,1 0 0 0 0,-1 0 0 0 0,1 0 0 0 0,-1 0 0 0 0,0-1 0 0 0,1 1 0 0 0,-2-1 0 0 0,2 1 0 0 0,-26-4 0 0 0,1-1 0 0 0,-28-10 0 0 0,5 2 0 0 0,-77-15 0 0 0,-1 7 0 0 0,-129-7 0 0 0,242 28 0 0 0,-32-2 0 0 0,34 0 0 0 0,0 0 0 0 0,2 1 0 0 0,0-2 0 0 0,4-1-211 0 0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18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2 1140 0 0,'-24'-1'2766'0'0,"11"1"1457"0"0,0 0 0 0 0,-24 3 1641 0 0,38-2-5569 0 0,-1 0-1 0 0,0 0 0 0 0,1 0 0 0 0,-1 0 0 0 0,1-1 0 0 0,-1 1 1 0 0,1 0-1 0 0,0 0 0 0 0,-1 0 0 0 0,1 0 0 0 0,0-1 0 0 0,0 1 1 0 0,-1 0-1 0 0,1-1 0 0 0,0 1 0 0 0,0-1 0 0 0,0 1 1 0 0,0-1-1 0 0,0 1 0 0 0,0-1 0 0 0,0 0 0 0 0,0 1 0 0 0,0-1 1 0 0,0 0-1 0 0,2 1 0 0 0,35 6 551 0 0,-29-6 23 0 0,119 13 862 0 0,0-5-1 0 0,166-11 1 0 0,-243 1-1768 0 0,-1-3 1 0 0,1-2-1 0 0,65-17 1 0 0,-115 23-219 0 0,0-1 0 0 0,0 1 0 0 0,1 0 0 0 0,-1 0-1 0 0,0 0 1 0 0,0 0 0 0 0,1 0 0 0 0,-1 0 0 0 0,0 0 0 0 0,0 0 0 0 0,1 0 0 0 0,-1 1 0 0 0,0-1-1 0 0,0 1 1 0 0,2 0 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35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61 244 0 0,'0'-3'1486'0'0,"-1"3"-1144"0"0,1-1-1 0 0,0 0 1 0 0,-1 1 0 0 0,1-1-1 0 0,0 1 1 0 0,-1-1 0 0 0,1 1-1 0 0,0-1 1 0 0,0 0 0 0 0,0 1-1 0 0,0-1 1 0 0,0 0 0 0 0,0 1-1 0 0,0-1 1 0 0,0 0 0 0 0,0 1-1 0 0,0-1 1 0 0,0 1 0 0 0,0-1-1 0 0,0 0 1 0 0,0 1 0 0 0,1-1-1 0 0,-1 0 1 0 0,0 1 0 0 0,0-1-1 0 0,1 1 1 0 0,-1-1-1 0 0,0 1 1 0 0,1-1 0 0 0,-1 1-1 0 0,1-1 1 0 0,-1 1 0 0 0,1-1-1 0 0,-1 1 1 0 0,1 0 0 0 0,-1-1-1 0 0,1 0 1 0 0,3 1 348 0 0,-1-1-1 0 0,0 0 0 0 0,0 1 1 0 0,0 0-1 0 0,0 0 1 0 0,6 0-1 0 0,2 0 95 0 0,253-16 7496 0 0,-90 2-4667 0 0,-152 12-3452 0 0,-15 1-111 0 0,1 1-1 0 0,0 0 1 0 0,0 0-1 0 0,-1 0 0 0 0,12 2 1 0 0,-17-1-46 0 0,1 0 1 0 0,-1-1-1 0 0,0 1 1 0 0,1 0-1 0 0,-1 1 1 0 0,0-1-1 0 0,0 0 0 0 0,0 1 1 0 0,0-1-1 0 0,0 1 1 0 0,0 0-1 0 0,0-1 1 0 0,0 1-1 0 0,0 0 0 0 0,-1 0 1 0 0,1 0-1 0 0,-1 0 1 0 0,0 1-1 0 0,0-1 1 0 0,2 4-1 0 0,7 24-4 0 0,-1 0 0 0 0,8 47 0 0 0,-9-39 0 0 0,36 209 0 0 0,-38-183 0 0 0,-2 1 0 0 0,-6 70 0 0 0,1-122 0 0 0,1 4-13575 0 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18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0 776 0 0,'-7'4'668'0'0,"3"-3"284"0"0,0 1 0 0 0,0 0 0 0 0,0 1 0 0 0,0-1 0 0 0,0 1-1 0 0,-6 6 6129 0 0,13-8-5215 0 0,3 2-1252 0 0,-1-1 1 0 0,1 0-1 0 0,0-1 0 0 0,0 1 0 0 0,0-1 0 0 0,0 0 1 0 0,10-1-1 0 0,50-1 2077 0 0,-36 0-1656 0 0,262 2 4481 0 0,-104 1-2993 0 0,-151-4-15820 0 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44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0 324 0 0,'-22'7'12539'0'0,"21"-6"-12275"0"0,10 4 598 0 0,-1-1 0 0 0,1-1 0 0 0,0 0 1 0 0,0 0-1 0 0,0 0 0 0 0,19 2 1 0 0,64 2 1956 0 0,-55-5-1926 0 0,301 20 4819 0 0,-323-21-5302 0 0,-4 0 130 0 0,0 0 0 0 0,-1-1 1 0 0,1 0-1 0 0,-1-1 0 0 0,15-2 0 0 0,-24 3-628 0 0,-1-1 0 0 0,1 1 0 0 0,0-1 0 0 0,-1 1 0 0 0,1-1 1 0 0,0 1-1 0 0,-1-1 0 0 0,1 0 0 0 0,-1 1 0 0 0,1-1 0 0 0,-1 0 0 0 0,1 1 0 0 0,-1-1 0 0 0,0 0 0 0 0,1-1 0 0 0,13 2-12030 0 0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46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27 588 0 0,'2'-27'15952'0'0,"3"54"-13230"0"0,1 46 0 0 0,0-1-514 0 0,5 24-206 0 0,11 66 671 0 0,0-53-1431 0 0,-20-93-1263 0 0,0-8-844 0 0,0 1 0 0 0,0 0 0 0 0,4 10 0 0 0,-3-8-2231 0 0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46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84 916 0 0,'-13'-6'1738'0'0,"-17"-9"2999"0"0,11 3 7834 0 0,31 8-11533 0 0,0 1 0 0 0,0 0 0 0 0,0 0 0 0 0,0 1 0 0 0,0 1-1 0 0,16-1 1 0 0,-1 0-166 0 0,-4 0-214 0 0,274-26 3155 0 0,-289 28-4096 0 0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47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1 675 444 0 0,'0'0'2634'0'0,"2"2"-1004"0"0,7 9-783 0 0,0-1-1 0 0,-1 1 1 0 0,0 1 0 0 0,-1 0 0 0 0,0 0 0 0 0,6 17 0 0 0,-2-7-68 0 0,86 208 4180 0 0,-77-181-4384 0 0,8 23 517 0 0,10 27 2234 0 0,59 107 0 0 0,-87-186-2585 0 0,13 20 936 0 0,-22-38-1475 0 0,0 0 0 0 0,1 0 0 0 0,0 0 1 0 0,0 0-1 0 0,-1 0 0 0 0,1-1 0 0 0,0 1 0 0 0,0 0 0 0 0,1-1 0 0 0,-1 1 0 0 0,0-1 0 0 0,0 0 1 0 0,4 2-1 0 0,-5-3 307 0 0,11-9 290 0 0,-6 5-586 0 0,-3 0-100 0 0,0 0 0 0 0,-1 0 1 0 0,1-1-1 0 0,-1 0 0 0 0,0 1 1 0 0,0-1-1 0 0,-1 0 1 0 0,1 0-1 0 0,-1 0 0 0 0,1-8 1 0 0,-1 5-79 0 0,13-90-23 0 0,2-130 1 0 0,-12 159-15 0 0,2-129 2 0 0,13-136 0 0 0,1 202 0 0 0,63-222 0 0 0,-82 350 0 0 0,0 0 0 0 0,0 1 0 0 0,0-1 0 0 0,1 0 0 0 0,0 1 0 0 0,0-1 0 0 0,0 1 0 0 0,3-5 0 0 0,6 2-141 0 0,-8 6 29 0 0,-1-1 1 0 0,0 1 0 0 0,0 0 0 0 0,1 0 0 0 0,-1 0-1 0 0,0 1 1 0 0,0-1 0 0 0,1 1 0 0 0,-1-1 0 0 0,0 1-1 0 0,0-1 1 0 0,0 1 0 0 0,0 0 0 0 0,0 0 0 0 0,0 0-1 0 0,0 1 1 0 0,3 1 0 0 0,32 30-4213 0 0,-25-21 2554 0 0,20 20-2321 0 0,-1 1 586 0 0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48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0 492 0 0,'0'0'2161'0'0,"-3"0"-916"0"0,1 1-838 0 0,-1 0 1 0 0,0-1-1 0 0,1 1 1 0 0,-1 0-1 0 0,1 0 1 0 0,-1 0-1 0 0,1 0 1 0 0,-1 1-1 0 0,1-1 1 0 0,0 1-1 0 0,0 0 1 0 0,-1-1-1 0 0,1 1 1 0 0,0 0 0 0 0,1 0-1 0 0,-1 0 1 0 0,0 0-1 0 0,1 1 1 0 0,-1-1-1 0 0,1 0 1 0 0,-1 1-1 0 0,0 3 1 0 0,-6 10 829 0 0,1 1 1 0 0,-7 22 0 0 0,9-24-336 0 0,-4 14 552 0 0,0 0 1 0 0,1 1 0 0 0,-3 35-1 0 0,10-53-1034 0 0,0 0-1 0 0,1 1 0 0 0,0-1 1 0 0,1 0-1 0 0,0 1 0 0 0,1-1 0 0 0,0 0 1 0 0,1 0-1 0 0,1 0 0 0 0,7 18 1 0 0,-8-24-402 0 0,0-1 0 0 0,0 1 0 0 0,0-1 0 0 0,1 0 0 0 0,0 0 0 0 0,0 0 0 0 0,1-1 0 0 0,-1 1 0 0 0,1-1 0 0 0,0 0 0 0 0,0 0 0 0 0,0-1-1 0 0,1 1 1 0 0,-1-1 0 0 0,1-1 0 0 0,0 1 0 0 0,0-1 0 0 0,0 0 0 0 0,0 0 0 0 0,0 0 0 0 0,10 0 0 0 0,-6 0-635 0 0,1-2 0 0 0,0 1-1 0 0,-1-1 1 0 0,1-1 0 0 0,11-2-1 0 0,-9 1-1468 0 0,-1-1-1 0 0,1-1 0 0 0,20-8 1 0 0,-9 0-771 0 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48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73 252 6937 0 0,'-18'-17'3613'0'0,"-16"-16"1675"0"0,31 30-4711 0 0,1 0 0 0 0,0 0 0 0 0,0 0 0 0 0,0 0 0 0 0,0 0 0 0 0,0 0 0 0 0,1 0 0 0 0,-1-1 0 0 0,-1-5 0 0 0,3 8-423 0 0,0 0 0 0 0,0 0 0 0 0,0 0 0 0 0,1 0 1 0 0,-1 0-1 0 0,0-1 0 0 0,0 1 0 0 0,1 0 0 0 0,-1 0 0 0 0,1 0 0 0 0,-1 1 0 0 0,1-1 0 0 0,-1 0 1 0 0,1 0-1 0 0,-1 0 0 0 0,1 0 0 0 0,0 0 0 0 0,-1 0 0 0 0,1 1 0 0 0,0-1 0 0 0,0 0 0 0 0,0 1 1 0 0,0-1-1 0 0,-1 1 0 0 0,1-1 0 0 0,0 1 0 0 0,0-1 0 0 0,0 1 0 0 0,0-1 0 0 0,0 1 1 0 0,2 0-1 0 0,39-10 1387 0 0,-32 9-996 0 0,9-3 56 0 0,-1 1 162 0 0,30-10 1 0 0,-44 12-693 0 0,0-1 0 0 0,1 1 0 0 0,-1-1-1 0 0,0 0 1 0 0,-1-1 0 0 0,1 1 0 0 0,0-1 0 0 0,-1 1 0 0 0,1-1-1 0 0,-1 0 1 0 0,0-1 0 0 0,4-3 0 0 0,-6 6-59 0 0,0 0 0 0 0,0-1 0 0 0,-1 1 1 0 0,1 0-1 0 0,0-1 0 0 0,0 1 0 0 0,-1-1 0 0 0,1 1 1 0 0,-1 0-1 0 0,0-1 0 0 0,1 1 0 0 0,-1-1 0 0 0,0 1 0 0 0,0-1 1 0 0,0 0-1 0 0,0 1 0 0 0,0-1 0 0 0,0 1 0 0 0,0-1 1 0 0,0 1-1 0 0,-1-1 0 0 0,1 1 0 0 0,-2-3 0 0 0,1 2-3 0 0,0-1-1 0 0,-1 1 0 0 0,0 0 0 0 0,1 0 1 0 0,-1 1-1 0 0,0-1 0 0 0,0 0 1 0 0,0 1-1 0 0,0-1 0 0 0,0 1 0 0 0,-1-1 1 0 0,1 1-1 0 0,-3-1 0 0 0,1 0 35 0 0,-1 0-1 0 0,1 0 1 0 0,-1 1-1 0 0,0 0 1 0 0,1 0 0 0 0,-1 0-1 0 0,0 0 1 0 0,0 1-1 0 0,1 0 1 0 0,-1 0-1 0 0,0 0 1 0 0,0 0 0 0 0,1 1-1 0 0,-1 0 1 0 0,-6 2-1 0 0,5 1-39 0 0,-2 1-3 0 0,8-5 0 0 0,0 0 0 0 0,0 1 0 0 0,-1-1 0 0 0,1 0 0 0 0,0 0 0 0 0,0 0 0 0 0,0 0 0 0 0,-1 1 0 0 0,1-1 0 0 0,0 0 0 0 0,0 0 0 0 0,0 1 0 0 0,-1-1 0 0 0,1 0 0 0 0,0 0 0 0 0,0 1 0 0 0,0-1 0 0 0,0 0 0 0 0,0 0 0 0 0,0 1 0 0 0,0-1 0 0 0,0 0 0 0 0,0 0 0 0 0,0 1 0 0 0,0-1 0 0 0,0 0 0 0 0,0 1 0 0 0,0-1 0 0 0,0 0 0 0 0,0 0 0 0 0,0 1 0 0 0,0-1 0 0 0,0 0 0 0 0,0 0 0 0 0,0 1 0 0 0,0-1 0 0 0,1 1 0 0 0,0 0 0 0 0,0-1 0 0 0,-1 1 0 0 0,1 0 0 0 0,0-1 0 0 0,0 1 0 0 0,0-1 0 0 0,0 1 0 0 0,0-1 0 0 0,0 0 0 0 0,0 1 0 0 0,0-1 0 0 0,0 0 0 0 0,0 0 0 0 0,2 1 0 0 0,9 2-3325 0 0,1 0 0 0 0,16 7 0 0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51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36 416 0 0,'0'-11'-59'0'0,"4"-7"5209"0"0,0 11 30 0 0,2 19-3126 0 0,2 24-470 0 0,-1 0 0 0 0,-3 1 0 0 0,1 41 1 0 0,-3-47-1026 0 0,79 816 6970 0 0,-72-739-8242 0 0,-5-101-683 0 0,-3-7 818 0 0,0 1 0 0 0,-1-1 0 0 0,1 0 0 0 0,0 0 0 0 0,0 1 1 0 0,0-1-1 0 0,0 0 0 0 0,0 0 0 0 0,-1 0 0 0 0,1 0 0 0 0,0 0 0 0 0,0 0 0 0 0,0 0 1 0 0,0 0-1 0 0,1-1 0 0 0,-1 1 335 0 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51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10 530 196 0 0,'-3'-14'692'0'0,"1"0"1"0"0,0-1-1 0 0,0 1 1 0 0,2-1-1 0 0,0 1 1 0 0,0-1-1 0 0,2 0 0 0 0,-1 1 1 0 0,8-27-1 0 0,-3 23-37 0 0,0 0-1 0 0,2 0 0 0 0,-1 1 0 0 0,2 0 1 0 0,1 1-1 0 0,0-1 0 0 0,13-15 1 0 0,-8 14-87 0 0,1 0 1 0 0,1 1-1 0 0,0 1 1 0 0,1 1 0 0 0,0 1-1 0 0,1 0 1 0 0,1 1-1 0 0,1 1 1 0 0,-1 1 0 0 0,2 1-1 0 0,-1 1 1 0 0,42-12-1 0 0,-39 16-116 0 0,1 0-1 0 0,0 1 0 0 0,1 2 0 0 0,-1 1 0 0 0,0 1 0 0 0,42 5 0 0 0,-54-4-281 0 0,0 2-1 0 0,0 0 1 0 0,0 0-1 0 0,0 1 0 0 0,0 1 1 0 0,-1 0-1 0 0,0 0 0 0 0,0 2 1 0 0,-1-1-1 0 0,1 2 1 0 0,-2-1-1 0 0,1 1 0 0 0,-1 1 1 0 0,13 13-1 0 0,-19-18-92 0 0,-1 0 0 0 0,0 0 0 0 0,-1 0 0 0 0,1 1 0 0 0,0-1 0 0 0,-1 1 1 0 0,0-1-1 0 0,0 1 0 0 0,-1 0 0 0 0,1 0 0 0 0,-1 0 0 0 0,0 0 0 0 0,0 0 0 0 0,-1 0 0 0 0,1 6 0 0 0,-2-4-4 0 0,0 1-1 0 0,0-1 0 0 0,-1 0 0 0 0,1 1 0 0 0,-1-1 0 0 0,-1 0 1 0 0,0 0-1 0 0,0-1 0 0 0,-6 11 0 0 0,-1-1 7 0 0,-2 0 1 0 0,0-1-1 0 0,-1 0 0 0 0,0 0 1 0 0,-2-2-1 0 0,-29 24 0 0 0,16-18-48 0 0,0 0 1 0 0,-41 19-1 0 0,55-31-50 0 0,1-2 0 0 0,-1 0 0 0 0,0 0 0 0 0,0-1 1 0 0,0-1-1 0 0,0 0 0 0 0,-30 1 0 0 0,43-4-16 0 0,6-2 1 0 0,6-3 53 0 0,1 1 0 0 0,0 1 1 0 0,0 0-1 0 0,0 0 0 0 0,0 1 1 0 0,15 0-1 0 0,82 2 204 0 0,-85 1-169 0 0,19 0 125 0 0,57 10 0 0 0,-88-9-121 0 0,0 0-1 0 0,0 1 1 0 0,0 1-1 0 0,0 0 1 0 0,0 0 0 0 0,-1 1-1 0 0,0 1 1 0 0,0 0 0 0 0,16 12-1 0 0,-24-16-34 0 0,-1 0 0 0 0,0 0 0 0 0,0 0 0 0 0,1 0 0 0 0,-2 0 0 0 0,1 1-1 0 0,0-1 1 0 0,0 1 0 0 0,-1-1 0 0 0,1 1 0 0 0,-1 0 0 0 0,0-1 0 0 0,0 1 0 0 0,0 0 0 0 0,0 0-1 0 0,0 0 1 0 0,-1 0 0 0 0,1 5 0 0 0,-1-4 5 0 0,-1 0 0 0 0,0 0-1 0 0,1 0 1 0 0,-1 0 0 0 0,-1 0 0 0 0,1 0-1 0 0,0 0 1 0 0,-1-1 0 0 0,0 1 0 0 0,0 0-1 0 0,0-1 1 0 0,-4 5 0 0 0,-3 2 24 0 0,0 1 1 0 0,-1-2-1 0 0,0 1 1 0 0,-1-2-1 0 0,0 1 1 0 0,0-1-1 0 0,-15 7 1 0 0,6-5 14 0 0,-1-1 0 0 0,-1-1 0 0 0,1 0 0 0 0,-1-2-1 0 0,0-1 1 0 0,0 0 0 0 0,-1-2 0 0 0,0 0 0 0 0,-29-2 0 0 0,11-2-281 0 0,-1-2 0 0 0,0-1-1 0 0,1-3 1 0 0,-46-13 0 0 0,85 20 11 0 0,-17-6-375 0 0,18 5 361 0 0,1 1 0 0 0,-1 0 1 0 0,0 0-1 0 0,1-1 1 0 0,-1 1-1 0 0,0 0 1 0 0,1-1-1 0 0,-1 1 0 0 0,0-1 1 0 0,1 1-1 0 0,-1-1 1 0 0,1 1-1 0 0,-1-1 1 0 0,1 1-1 0 0,-1-1 0 0 0,1 1 1 0 0,-1-1-1 0 0,1 0 1 0 0,-1 1-1 0 0,1-1 0 0 0,-1-1 1 0 0,6 2-1888 0 0,42-4-4414 0 0,-19 2 3806 0 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52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3 656 0 0,'-3'-1'523'0'0,"0"1"0"0"0,0-1 1 0 0,0 1-1 0 0,0 0 0 0 0,0 0 0 0 0,1 0 1 0 0,-1 0-1 0 0,0 0 0 0 0,0 1 0 0 0,0-1 0 0 0,0 1 1 0 0,0 0-1 0 0,0 0 0 0 0,0 0 0 0 0,1 0 0 0 0,-1 1 1 0 0,0-1-1 0 0,1 1 0 0 0,0-1 0 0 0,-1 1 0 0 0,1 0 1 0 0,0 0-1 0 0,-1 0 0 0 0,1 0 0 0 0,1 1 1 0 0,-3 1-1 0 0,2-2-289 0 0,1 0 0 0 0,0-1 0 0 0,-1 1 1 0 0,1 0-1 0 0,0-1 0 0 0,0 1 0 0 0,0 0 0 0 0,0 0 1 0 0,0 0-1 0 0,0 0 0 0 0,1 0 0 0 0,-1 0 1 0 0,1 0-1 0 0,-1 0 0 0 0,1 1 0 0 0,0-1 0 0 0,0 0 1 0 0,0 0-1 0 0,0 0 0 0 0,0 0 0 0 0,0 0 1 0 0,1 0-1 0 0,-1 1 0 0 0,1-1 0 0 0,-1 0 0 0 0,1 0 1 0 0,0 0-1 0 0,0 0 0 0 0,0-1 0 0 0,0 1 1 0 0,0 0-1 0 0,0 0 0 0 0,1 0 0 0 0,-1-1 0 0 0,1 1 1 0 0,2 2-1 0 0,0-1 7 0 0,0-1 0 0 0,0 1 0 0 0,0-1 0 0 0,1 0 0 0 0,-1 0 1 0 0,1 0-1 0 0,-1 0 0 0 0,1-1 0 0 0,0 0 0 0 0,0 0 0 0 0,0 0 0 0 0,-1-1 0 0 0,1 1 1 0 0,0-1-1 0 0,0 0 0 0 0,0-1 0 0 0,0 1 0 0 0,0-1 0 0 0,8-2 0 0 0,-12 3-205 0 0,0-1-1 0 0,0 1 0 0 0,-1 0 0 0 0,1-1 1 0 0,0 1-1 0 0,-1 0 0 0 0,1-1 0 0 0,0 1 1 0 0,-1-1-1 0 0,1 1 0 0 0,0-1 1 0 0,-1 1-1 0 0,1-1 0 0 0,-1 0 0 0 0,1 1 1 0 0,-1-1-1 0 0,1 0 0 0 0,-1 1 0 0 0,0-1 1 0 0,1 0-1 0 0,-1 1 0 0 0,0-1 1 0 0,1 0-1 0 0,-1 0 0 0 0,0 0 0 0 0,0 1 1 0 0,0-1-1 0 0,0 0 0 0 0,0 0 0 0 0,0 0 1 0 0,0 1-1 0 0,0-1 0 0 0,0 0 1 0 0,0 0-1 0 0,0 0 0 0 0,0 1 0 0 0,-1-1 1 0 0,1 0-1 0 0,0 0 0 0 0,-1 1 1 0 0,1-1-1 0 0,0 0 0 0 0,-1 1 0 0 0,1-1 1 0 0,-1 0-1 0 0,1 1 0 0 0,-1-1 0 0 0,1 1 1 0 0,-2-2-1 0 0,-2-3-3 0 0,0 1 0 0 0,0 0 0 0 0,0 0-1 0 0,-1 0 1 0 0,-7-5 0 0 0,-2 1-345 0 0,0 0 0 0 0,-16-6 1 0 0,-11 0-5707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36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118 110 532 0 0,'-42'-8'2484'0'0,"-3"0"3406"0"0,15 4 7225 0 0,35 1-11533 0 0,26-8-56 0 0,1 1 0 0 0,1 2 1 0 0,-1 1-1 0 0,40-4 0 0 0,-9 2-85 0 0,185-16-1349 0 0,-219 19-11350 0 0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52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18 767 252 0 0,'-2'7'945'0'0,"-1"0"-1"0"0,1 1 1 0 0,0-1-1 0 0,0 0 1 0 0,1 1-1 0 0,0-1 1 0 0,1 1-1 0 0,-1-1 1 0 0,2 11-1 0 0,9 69 6667 0 0,-6-60-6565 0 0,0 10 4946 0 0,-4-28-934 0 0,-4-38-3809 0 0,0-40-729 0 0,2 0 0 0 0,3 1 0 0 0,15-101 0 0 0,-9 114-512 0 0,3 0 1 0 0,2 0 0 0 0,26-72-1 0 0,-27 95-8 0 0,0 1 0 0 0,2-1 0 0 0,2 2 0 0 0,29-46 0 0 0,-39 67 0 0 0,1 0 0 0 0,1 1 0 0 0,0 0 0 0 0,0 0 0 0 0,1 1 0 0 0,-1 0 0 0 0,2 0 0 0 0,-1 1 0 0 0,1 0 0 0 0,0 0 0 0 0,0 1 0 0 0,0 0 0 0 0,1 0 0 0 0,0 1 0 0 0,0 1 0 0 0,0 0 0 0 0,0 0 0 0 0,13-1 0 0 0,-13 3 0 0 0,0 1 0 0 0,0 0 0 0 0,-1 1 0 0 0,1 1 0 0 0,0-1 0 0 0,-1 1 0 0 0,1 1 0 0 0,-1 0 0 0 0,0 0 0 0 0,0 1 0 0 0,0 0 0 0 0,0 0 0 0 0,-1 1 0 0 0,1 0 0 0 0,-1 1 0 0 0,-1 0 0 0 0,1 0 0 0 0,9 11 0 0 0,-9-9 0 0 0,0 1 0 0 0,-1 0 0 0 0,0 1 0 0 0,0-1 0 0 0,-1 1 0 0 0,0 1 0 0 0,-1-1 0 0 0,0 1 0 0 0,-1 0 0 0 0,0 0 0 0 0,-1 0 0 0 0,0 0 0 0 0,0 1 0 0 0,1 21 0 0 0,-5-17 0 0 0,0-1 0 0 0,0 1 0 0 0,-2 0 0 0 0,0-1 0 0 0,0 0 0 0 0,-2 1 0 0 0,0-1 0 0 0,-1-1 0 0 0,-13 27 0 0 0,7-21 0 0 0,0 0 0 0 0,-2-1 0 0 0,0 0 0 0 0,-1-2 0 0 0,-34 33 0 0 0,28-33 0 0 0,0-1 0 0 0,-1-1 0 0 0,-1-2 0 0 0,0 0 0 0 0,-1-1 0 0 0,-1-1 0 0 0,-30 10 0 0 0,7-7 0 0 0,-2-2 0 0 0,-93 11 0 0 0,142-23 0 0 0,1 0 0 0 0,0 0 0 0 0,0 0 0 0 0,0 0 0 0 0,0 0 0 0 0,0 0 0 0 0,-1 0 0 0 0,1 0 0 0 0,0 0 0 0 0,0 0 0 0 0,0 0 0 0 0,0 0 0 0 0,0 0 0 0 0,-1 0 0 0 0,1 0 0 0 0,0 0 0 0 0,0 0 0 0 0,0 0 0 0 0,0 0 0 0 0,0 0 0 0 0,0 0 0 0 0,-1 0 0 0 0,1 0 0 0 0,0 0 0 0 0,0 1 0 0 0,0-1 0 0 0,0 0 0 0 0,0 0 0 0 0,0 0 0 0 0,0 0 0 0 0,-1 0 0 0 0,1 0 0 0 0,0 0 0 0 0,0 1 0 0 0,0-1 0 0 0,0 0 0 0 0,0 0 0 0 0,0 0 0 0 0,0 0 0 0 0,0 0 0 0 0,0 1 0 0 0,0-1 0 0 0,0 0 0 0 0,0 0 0 0 0,0 0 0 0 0,0 0 0 0 0,0 0 0 0 0,0 1 0 0 0,0-1 0 0 0,0 0 0 0 0,0 0 0 0 0,0 0 0 0 0,0 0 0 0 0,5 5 0 0 0,0-1 0 0 0,0 1 0 0 0,1-1 0 0 0,-1-1 0 0 0,1 1 0 0 0,0-1 0 0 0,0 0 0 0 0,0 0 0 0 0,8 2 0 0 0,9 5 0 0 0,41 22 0 0 0,37 16 0 0 0,139 92 0 0 0,-181-96 0 0 0,76 74 0 0 0,-129-110-104 0 0,-8-11-1645 0 0,-8-10 152 0 0,8 9-756 0 0,17-2-8762 0 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53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520 111 596 0 0,'-2'-6'473'0'0,"1"1"-1"0"0,-1-1 1 0 0,0 1 0 0 0,-1 0-1 0 0,1-1 1 0 0,-1 1 0 0 0,0 1-1 0 0,-1-1 1 0 0,1 0-1 0 0,-1 1 1 0 0,1-1 0 0 0,-1 1-1 0 0,-1 0 1 0 0,-4-3 0 0 0,3 2 48 0 0,-1 1 1 0 0,0 0 0 0 0,0 1-1 0 0,0 0 1 0 0,0 0-1 0 0,-1 0 1 0 0,1 1 0 0 0,-1 0-1 0 0,-10-1 1 0 0,-1 2 232 0 0,-1 0 1 0 0,1 1 0 0 0,0 1-1 0 0,-1 0 1 0 0,1 2-1 0 0,0 0 1 0 0,-26 9-1 0 0,29-7-227 0 0,0 0 0 0 0,1 1-1 0 0,-1 1 1 0 0,1 1 0 0 0,1 0-1 0 0,-1 1 1 0 0,2 1 0 0 0,-24 20-1 0 0,32-26-324 0 0,0 0 0 0 0,1 1 0 0 0,0 0-1 0 0,0 0 1 0 0,0 0 0 0 0,1 1 0 0 0,0-1 0 0 0,0 1 0 0 0,0 0-1 0 0,0 0 1 0 0,1 0 0 0 0,0 0 0 0 0,1 0 0 0 0,-1 0 0 0 0,1 1-1 0 0,0-1 1 0 0,1 0 0 0 0,-1 1 0 0 0,1-1 0 0 0,1 1-1 0 0,-1-1 1 0 0,1 0 0 0 0,0 1 0 0 0,1-1 0 0 0,-1 0 0 0 0,4 8-1 0 0,0-2-123 0 0,0 0 0 0 0,2 0 0 0 0,-1-1 0 0 0,1 1 0 0 0,1-2-1 0 0,0 1 1 0 0,0-1 0 0 0,1 0 0 0 0,19 16 0 0 0,-12-14 126 0 0,1 0 1 0 0,0-1 0 0 0,0-1-1 0 0,1 0 1 0 0,36 13 0 0 0,-15-11 67 0 0,1-1 0 0 0,0-2 0 0 0,1-2 1 0 0,-1-1-1 0 0,78 0 0 0 0,-38-9-673 0 0,-71 2 288 0 0,0-1 0 0 0,0 1 0 0 0,-1-1 0 0 0,1 0-1 0 0,0-1 1 0 0,-1 0 0 0 0,8-5 0 0 0,-64 20-14946 0 0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53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23 142 888 0 0,'-23'-14'13219'0'0,"41"11"-11929"0"0,0 0 1 0 0,0 1-1 0 0,36 0 0 0 0,-17 1-577 0 0,145-5 1799 0 0,575-13 1605 0 0,-327 11-2494 0 0,1237 16 2634 0 0,-1357-3-3980 0 0,204-4-277 0 0,-430-1 0 0 0,54-1 0 0 0,329-7 0 0 0,-312-1 0 0 0,155-30 0 0 0,-289 36 8 0 0,-10 1-22 0 0,0 0 1 0 0,0 0-1 0 0,0-1 1 0 0,0-1-1 0 0,-1 0 1 0 0,1 0-1 0 0,-1-1 1 0 0,9-6-1 0 0,-17 10-657 0 0,-22 8-10055 0 0,15-5 9507 0 0,0-1-2216 0 0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55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44 212 724 0 0,'-5'-4'8972'0'0,"16"179"-2258"0"0,-4 241 1750 0 0,-7-372-7214 0 0,0 7 507 0 0,0-17 2446 0 0,-3-43-3874 0 0,-11-33-297 0 0,3 0 0 0 0,2-1 1 0 0,1-1-1 0 0,2 1 0 0 0,3-1 0 0 0,1 0 0 0 0,2 0 0 0 0,2 0 1 0 0,2 0-1 0 0,15-69 0 0 0,-13 88-32 0 0,1 1 0 0 0,2 0 0 0 0,0 0 0 0 0,2 1 0 0 0,1 0 0 0 0,0 1 0 0 0,2 0 0 0 0,22-28 0 0 0,-26 38 0 0 0,1 0 0 0 0,0 1 0 0 0,0 0 0 0 0,1 1 0 0 0,0 0 0 0 0,1 1 0 0 0,0 1 0 0 0,1 0 0 0 0,0 0 0 0 0,0 1 0 0 0,0 1 0 0 0,1 1 0 0 0,0 0 0 0 0,27-5 0 0 0,-36 9 0 0 0,0 0 0 0 0,1 1 0 0 0,-1 0 0 0 0,0 0 0 0 0,1 1 0 0 0,-1-1 0 0 0,0 1 0 0 0,1 1 0 0 0,-1-1 0 0 0,0 1 0 0 0,0 0 0 0 0,0 0 0 0 0,0 1 0 0 0,-1 0 0 0 0,9 5 0 0 0,-10-5 0 0 0,0 0 0 0 0,0 1 0 0 0,-1-1 0 0 0,1 1 0 0 0,-1 0 0 0 0,0 0 0 0 0,0 0 0 0 0,0 0 0 0 0,0 0 0 0 0,-1 1 0 0 0,0-1 0 0 0,0 1 0 0 0,0 0 0 0 0,0 0 0 0 0,-1 0 0 0 0,1 0 0 0 0,-1 0 0 0 0,-1 0 0 0 0,1 7 0 0 0,-1 5 0 0 0,-1 0 0 0 0,-1 0 0 0 0,-1 0 0 0 0,0-1 0 0 0,-1 1 0 0 0,-1-1 0 0 0,0 0 0 0 0,-1 0 0 0 0,-1-1 0 0 0,-1 0 0 0 0,-13 21 0 0 0,3-9 0 0 0,-1-1 0 0 0,-1 0 0 0 0,-2-2 0 0 0,0 0 0 0 0,-26 20 0 0 0,-77 46 0 0 0,118-83 0 0 0,7-7 0 0 0,-1 1 0 0 0,1-1 0 0 0,0 1 0 0 0,-1-1 0 0 0,1 1 0 0 0,0-1 0 0 0,0 1 0 0 0,-1-1 0 0 0,1 1 0 0 0,0 0 0 0 0,0-1 0 0 0,0 1 0 0 0,0-1 0 0 0,0 1 0 0 0,0-1 0 0 0,0 1 0 0 0,0 0 0 0 0,0 0 0 0 0,0 2 0 0 0,1-1 0 0 0,0 1 0 0 0,0-1 0 0 0,0 0 0 0 0,1 1 0 0 0,-1-1 0 0 0,1 0 0 0 0,-1 0 0 0 0,1 0 0 0 0,-1 0 0 0 0,4 2 0 0 0,29 25 0 0 0,-4-5 0 0 0,9 13 0 0 0,64 68 0 0 0,-88-86 0 0 0,0 0 0 0 0,-2 0 0 0 0,0 2 0 0 0,18 39 0 0 0,-25-44 0 0 0,0-3 0 0 0,1-2-21 0 0,-3-7-699 0 0,5 5-468 0 0,-5-7-2556 0 0,19 3-6796 0 0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55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104 652 124 0 0,'0'0'4364'0'0,"-5"-1"-2482"0"0,-15-2 13 0 0,19 3-1754 0 0,0 0 1 0 0,0 0 0 0 0,0-1-1 0 0,0 1 1 0 0,0 0 0 0 0,0-1-1 0 0,0 1 1 0 0,0-1 0 0 0,0 1-1 0 0,0-1 1 0 0,1 0 0 0 0,-1 1-1 0 0,0-1 1 0 0,0 0 0 0 0,0 0-1 0 0,1 0 1 0 0,-1 1 0 0 0,0-1-1 0 0,1 0 1 0 0,-1 0 0 0 0,0-1-1 0 0,-1-1 354 0 0,-2-2-10 0 0,1-1 0 0 0,0 1 0 0 0,0-1 0 0 0,0 0 0 0 0,0 1 0 0 0,1-1 0 0 0,0 0 0 0 0,-2-7 0 0 0,-7-51 2132 0 0,10 59-2375 0 0,-1-18 221 0 0,0 1 1 0 0,2-1 0 0 0,0 0-1 0 0,1 0 1 0 0,2 1 0 0 0,0-1-1 0 0,2 1 1 0 0,0 0-1 0 0,1 0 1 0 0,2 0 0 0 0,0 1-1 0 0,1 0 1 0 0,1 0 0 0 0,1 1-1 0 0,1 1 1 0 0,0 0-1 0 0,2 1 1 0 0,0 0 0 0 0,1 1-1 0 0,23-21 1 0 0,-31 32-257 0 0,0 1 1 0 0,1-1-1 0 0,-1 1 1 0 0,1 1-1 0 0,0-1 0 0 0,11-3 1 0 0,-16 7-140 0 0,-1 0 0 0 0,1 0 1 0 0,0 0-1 0 0,-1 1 0 0 0,1-1 0 0 0,0 1 1 0 0,-1 0-1 0 0,1 0 0 0 0,0 0 0 0 0,-1 0 1 0 0,1 0-1 0 0,0 0 0 0 0,-1 1 0 0 0,1 0 1 0 0,0-1-1 0 0,-1 1 0 0 0,1 0 0 0 0,-1 0 1 0 0,1 0-1 0 0,-1 0 0 0 0,1 1 1 0 0,-1-1-1 0 0,0 1 0 0 0,4 3 0 0 0,-5-4-38 0 0,0 0-1 0 0,0 0 1 0 0,-1 1-1 0 0,1-1 1 0 0,0 1-1 0 0,0-1 0 0 0,-1 0 1 0 0,1 1-1 0 0,-1-1 1 0 0,0 1-1 0 0,1-1 1 0 0,-1 1-1 0 0,0 0 1 0 0,0-1-1 0 0,0 1 1 0 0,0-1-1 0 0,0 1 0 0 0,0 1 1 0 0,-8 30 166 0 0,3-24-194 0 0,0 1 0 0 0,0-1 1 0 0,-1 1-1 0 0,0-2 1 0 0,0 1-1 0 0,-1-1 0 0 0,0 0 1 0 0,-13 12-1 0 0,-10 4-4 0 0,-41 25 0 0 0,46-32 2 0 0,25-17 0 0 0,0 0 0 0 0,0 0 0 0 0,0 0 0 0 0,-1 0 0 0 0,1 0 0 0 0,0 0 0 0 0,0 0 0 0 0,-1 0 0 0 0,1 1 0 0 0,0-1 0 0 0,0 0 0 0 0,0 0 0 0 0,-1 0 0 0 0,1 0 0 0 0,0 0 0 0 0,0 1 0 0 0,0-1 0 0 0,0 0 0 0 0,0 0 0 0 0,-1 0 0 0 0,1 0 0 0 0,0 1 0 0 0,0-1 0 0 0,0 0 0 0 0,0 0 0 0 0,0 1 0 0 0,0-1 0 0 0,0 0 0 0 0,0 0 0 0 0,0 0 0 0 0,0 1 0 0 0,0-1 0 0 0,0 0 0 0 0,0 0 0 0 0,0 1 0 0 0,0-1 0 0 0,0 0 0 0 0,0 0 0 0 0,0 1 0 0 0,0-1 0 0 0,0 0 0 0 0,0 0 0 0 0,0 0 0 0 0,0 1 0 0 0,0-1 0 0 0,1 0 0 0 0,5 3-6 0 0,1 0 0 0 0,0-1 0 0 0,0 1 0 0 0,1-2 0 0 0,-1 1 0 0 0,0-1 0 0 0,9 1 0 0 0,24 4-11 0 0,-4 2 27 0 0,-1 1 1 0 0,59 24-1 0 0,-82-29-7 0 0,-1 2 0 0 0,0-1-1 0 0,0 1 1 0 0,-1 1-1 0 0,0 0 1 0 0,0 1-1 0 0,0 0 1 0 0,-1 0 0 0 0,0 1-1 0 0,-1 0 1 0 0,0 0-1 0 0,9 14 1 0 0,-14-18-3 0 0,-1-1 0 0 0,0 1 0 0 0,0-1 0 0 0,0 1 0 0 0,-1-1 0 0 0,1 1 0 0 0,-1 0 0 0 0,0 0 0 0 0,0 0 0 0 0,-1 0 0 0 0,0 0 0 0 0,0 0 0 0 0,0 0 0 0 0,0 0 0 0 0,-1 0 0 0 0,-1 5 0 0 0,0-3 0 0 0,0 0 0 0 0,-1-1 0 0 0,0 1 0 0 0,0-1 0 0 0,0 0 0 0 0,-1 0 0 0 0,0 0 0 0 0,-1 0 0 0 0,1 0 0 0 0,-7 5 0 0 0,-2 1 0 0 0,0-1 0 0 0,-1 0 0 0 0,-1-1 0 0 0,0 0 0 0 0,0-1 0 0 0,-1-1 0 0 0,0-1 0 0 0,-21 8 0 0 0,8-6 0 0 0,0-2 0 0 0,-59 9 0 0 0,72-15 0 0 0,-1 0 0 0 0,0-1 0 0 0,1 0 0 0 0,-1-2 0 0 0,1 0 0 0 0,0-1 0 0 0,-17-4 0 0 0,33 7 0 0 0,-4-2-9 0 0,-1 1 1 0 0,1-1-1 0 0,0 1 1 0 0,0-1-1 0 0,1-1 1 0 0,-1 1-1 0 0,0 0 1 0 0,1-1-1 0 0,-1 0 1 0 0,-5-5-1 0 0,7 2-477 0 0,0-12-261 0 0,2 18 713 0 0,0 0 1 0 0,0 0 0 0 0,0 0-1 0 0,-1 0 1 0 0,1-1 0 0 0,0 1 0 0 0,0 0-1 0 0,0 0 1 0 0,0 0 0 0 0,0-1-1 0 0,0 1 1 0 0,0 0 0 0 0,0 0 0 0 0,0 0-1 0 0,0-1 1 0 0,0 1 0 0 0,0 0-1 0 0,1 0 1 0 0,-1 0 0 0 0,0-1 0 0 0,0 1-1 0 0,0 0 1 0 0,0 0 0 0 0,0 0-1 0 0,0 0 1 0 0,0-1 0 0 0,0 1 0 0 0,1 0-1 0 0,-1 0 1 0 0,0 0 0 0 0,0 0-1 0 0,0 0 1 0 0,0-1 0 0 0,1 1 0 0 0,-1 0-1 0 0,0 0 1 0 0,0 0 0 0 0,11-7-3404 0 0,1 1 0 0 0,23-9 0 0 0,-9 5 35 0 0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56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17 96 0 0,'-11'-16'7434'0'0,"11"16"-7223"0"0,0 0-141 0 0,-2 30 7338 0 0,2-15-8294 0 0,-3 204 7532 0 0,17 108-2344 0 0,-13-317-4375 0 0,0-1 0 0 0,1 1 0 0 0,3 10 0 0 0,-4-17-257 0 0,0 0 1 0 0,0 0-1 0 0,0 0 0 0 0,1 0 0 0 0,-1 0 0 0 0,1 0 0 0 0,0 0 0 0 0,0 0 0 0 0,0-1 0 0 0,0 1 0 0 0,0-1 0 0 0,3 3 1 0 0,-1-3-641 0 0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56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187 173 616 0 0,'-97'-39'2685'0'0,"15"8"5326"0"0,82 31-7799 0 0,-1 0 1 0 0,1 0 0 0 0,0 0-1 0 0,-1 0 1 0 0,1 0 0 0 0,0 0-1 0 0,-1-1 1 0 0,1 1 0 0 0,0 0-1 0 0,0 0 1 0 0,-1 0 0 0 0,1 0-1 0 0,-2-2 1490 0 0,2 2-1490 0 0,0 0 1 0 0,-1 0 0 0 0,1-1-1 0 0,0 1 1 0 0,0 0-1 0 0,0-1 1 0 0,0 1 0 0 0,0 0-1 0 0,0 0 1 0 0,-1-1 0 0 0,1 1-1 0 0,0 0 1 0 0,0-1 0 0 0,0 1-1 0 0,0 0 1 0 0,0-1 0 0 0,0 1-1 0 0,0 0 1 0 0,0-1 0 0 0,1 1-1 0 0,13-9 2007 0 0,29-1-984 0 0,116-7 2716 0 0,-52 8-2288 0 0,-77 6-1907 0 0,72-12-2989 0 0,-84 10-1836 0 0,33-11 0 0 0,-26 6 2378 0 0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57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294 97 144 0 0,'-1'-9'967'0'0,"-1"-1"-1"0"0,1 0 1 0 0,-2 1 0 0 0,-2-10-1 0 0,4 17-494 0 0,0-1 1 0 0,0 1-1 0 0,0-1 0 0 0,0 1 0 0 0,0 0 0 0 0,-1 0 0 0 0,1 0 1 0 0,-1 0-1 0 0,1 0 0 0 0,-1 0 0 0 0,0 0 0 0 0,0 0 0 0 0,1 0 1 0 0,-1 1-1 0 0,-1-1 0 0 0,1 1 0 0 0,0-1 0 0 0,0 1 0 0 0,-4-1 1 0 0,4 2-223 0 0,-1 0 0 0 0,1 0 0 0 0,0 1 0 0 0,-1-1 0 0 0,1 1 1 0 0,0 0-1 0 0,0-1 0 0 0,0 1 0 0 0,-1 0 0 0 0,1 0 0 0 0,0 1 0 0 0,0-1 1 0 0,-2 2-1 0 0,0 0 209 0 0,-9 6 292 0 0,0 0 1 0 0,1 2-1 0 0,0-1 0 0 0,0 2 0 0 0,1 0 0 0 0,-17 24 0 0 0,11-11 296 0 0,1 1-1 0 0,-21 48 1 0 0,30-57-531 0 0,0 0 1 0 0,1 0 0 0 0,1 0-1 0 0,1 1 1 0 0,1-1-1 0 0,-2 27 1 0 0,4-34-483 0 0,1 0 1 0 0,1 0-1 0 0,0-1 1 0 0,0 1-1 0 0,1-1 1 0 0,0 1-1 0 0,0-1 1 0 0,1 1-1 0 0,1-1 1 0 0,0 0-1 0 0,0-1 1 0 0,0 1-1 0 0,10 13 1 0 0,-6-13-559 0 0,0 0 1 0 0,0-1 0 0 0,1 0-1 0 0,0 0 1 0 0,0-1 0 0 0,1-1-1 0 0,15 9 1 0 0,-15-9-1065 0 0,0-2 1 0 0,0 1-1 0 0,0-1 0 0 0,17 3 1 0 0,1-2-1626 0 0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57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7 708 0 0,'-5'-6'11666'0'0,"2"23"-7731"0"0,3 39-3253 0 0,0-47 849 0 0,-20 291 4510 0 0,10-194-4760 0 0,-4 45-111 0 0,-25 410 4018 0 0,38-406-4906 0 0,23 185 1 0 0,-22-337-283 0 0,1 2-28 0 0,-1-1 0 0 0,1 1-1 0 0,0 0 1 0 0,0-1 0 0 0,0 1 0 0 0,1 0 0 0 0,-1-1-1 0 0,1 0 1 0 0,4 8 0 0 0,-5-12-204 0 0,0 0 1 0 0,-1 0-1 0 0,1 0 0 0 0,0 0 1 0 0,0 0-1 0 0,0-1 0 0 0,0 1 1 0 0,-1 0-1 0 0,1 0 0 0 0,0 0 1 0 0,0-1-1 0 0,-1 1 1 0 0,1 0-1 0 0,0-1 0 0 0,0 1 1 0 0,-1-1-1 0 0,1 1 0 0 0,0-1 1 0 0,-1 1-1 0 0,1-1 0 0 0,-1 1 1 0 0,2-2-1 0 0,-2 1 73 0 0,2 0-553 0 0,0-1-1 0 0,0 0 0 0 0,0 0 1 0 0,-1 0-1 0 0,1 0 0 0 0,-1 0 1 0 0,1 0-1 0 0,-1 0 0 0 0,0-1 1 0 0,1-2-1 0 0,3-12-2573 0 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57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1 537 7793 0 0,'0'-21'1430'0'0,"2"0"1"0"0,0 0-1 0 0,2 0 1 0 0,0 1-1 0 0,1-1 1 0 0,15-36 0 0 0,-9 33-738 0 0,1 0 0 0 0,0 1 0 0 0,2 0 0 0 0,1 1 0 0 0,22-25 0 0 0,-22 29-393 0 0,2 0 0 0 0,-1 2 0 0 0,2 0 0 0 0,0 1 0 0 0,1 1 0 0 0,1 0 0 0 0,0 2 0 0 0,1 0 1 0 0,0 1-1 0 0,0 2 0 0 0,1 0 0 0 0,1 1 0 0 0,-1 1 0 0 0,25-4 0 0 0,-41 10-182 0 0,-1 1 0 0 0,1-1 0 0 0,0 1 0 0 0,-1 0 1 0 0,1 0-1 0 0,0 1 0 0 0,-1 0 0 0 0,1 0 0 0 0,-1 0 1 0 0,1 0-1 0 0,-1 1 0 0 0,1 0 0 0 0,5 3 0 0 0,-8-3-60 0 0,-1 0-1 0 0,1 0 0 0 0,-1 0 0 0 0,0 0 1 0 0,1 0-1 0 0,-1 0 0 0 0,0 0 0 0 0,0 1 1 0 0,-1-1-1 0 0,1 1 0 0 0,0-1 1 0 0,-1 1-1 0 0,0 0 0 0 0,0 0 0 0 0,1-1 1 0 0,-1 1-1 0 0,-1 0 0 0 0,1 0 0 0 0,0 0 1 0 0,-1 0-1 0 0,0 0 0 0 0,1 0 1 0 0,-1 0-1 0 0,-1 1 0 0 0,0 4 0 0 0,0 2-10 0 0,-1 0 0 0 0,0 0 0 0 0,-1 0 0 0 0,-1 0-1 0 0,1 0 1 0 0,-2-1 0 0 0,1 1 0 0 0,-1-1 0 0 0,-1 0 0 0 0,1 0-1 0 0,-1-1 1 0 0,-1 0 0 0 0,-13 13 0 0 0,3-4-129 0 0,-2-2-1 0 0,0 0 1 0 0,-1-1 0 0 0,-38 21-1 0 0,25-15-354 0 0,33-20 328 0 0,4 2-87 0 0,16 6 103 0 0,1 0 1 0 0,43 8 0 0 0,-35-10 92 0 0,42 16 1 0 0,0 10 20 0 0,-64-28 8 0 0,0 0-1 0 0,-1 0 0 0 0,0 0 1 0 0,0 1-1 0 0,0 0 0 0 0,0 0 1 0 0,-1 1-1 0 0,6 7 0 0 0,-10-11-13 0 0,0-1-1 0 0,0 1 1 0 0,-1 0-1 0 0,1-1 1 0 0,0 1-1 0 0,-1-1 1 0 0,1 1-1 0 0,-1 0 1 0 0,0 0-1 0 0,0-1 1 0 0,1 1-1 0 0,-1 0 1 0 0,0 0-1 0 0,-1-1 1 0 0,1 1-1 0 0,0 0 1 0 0,0-1-1 0 0,-1 1 1 0 0,1 0-1 0 0,-1 0 1 0 0,1-1-1 0 0,-1 1 1 0 0,0-1-1 0 0,0 1 1 0 0,1-1-1 0 0,-1 1 1 0 0,0-1-1 0 0,-1 1 1 0 0,1-1-1 0 0,0 0 1 0 0,0 0-1 0 0,0 1 1 0 0,-3 0-1 0 0,-3 4 20 0 0,0 0 0 0 0,0-1 0 0 0,-1-1 0 0 0,1 1 0 0 0,-11 4-1 0 0,-2-1-358 0 0,0-1-1 0 0,0-1 0 0 0,-1 0 0 0 0,1-2 1 0 0,-1 0-1 0 0,-42 1 0 0 0,49-6 637 0 0,-1-5-4392 0 0,15 5 3866 0 0,-1 1-1 0 0,1-1 0 0 0,-1 1 0 0 0,1-1 0 0 0,0 1 0 0 0,-1-1 0 0 0,1 0 0 0 0,0 1 0 0 0,0-1 0 0 0,-1 1 0 0 0,1-1 0 0 0,0 0 0 0 0,0 1 0 0 0,0-1 0 0 0,0 0 0 0 0,0 1 0 0 0,0-1 0 0 0,0 0 0 0 0,0 0 0 0 0,0 1 1 0 0,0-1-1 0 0,0 0 0 0 0,0 1 0 0 0,0-1 0 0 0,0 0 0 0 0,1 1 0 0 0,-1-1 0 0 0,0 1 0 0 0,1-1 0 0 0,-1 0 0 0 0,0 1 0 0 0,1-1 0 0 0,-1 1 0 0 0,0-1 0 0 0,1 1 0 0 0,-1-1 0 0 0,2 0 0 0 0,11-14-2450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36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56 136 0 0,'-6'1'559'0'0,"-17"2"2967"0"0,1 3 11529 0 0,30-5-13360 0 0,35 5 197 0 0,1-3-1 0 0,0-1 1 0 0,50-5-1 0 0,139-20 2255 0 0,-153 14-4060 0 0,165-29-88 0 0,-230 33-1878 0 0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58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27 420 0 0,'1'-2'690'0'0,"-1"0"-1"0"0,1 0 1 0 0,0 0-1 0 0,0 0 1 0 0,0 0-1 0 0,0 0 1 0 0,0 1-1 0 0,0-1 1 0 0,1 0 0 0 0,-1 1-1 0 0,1-1 1 0 0,4-3 3048 0 0,3 21-893 0 0,-7-11-2404 0 0,0 1 1 0 0,0-1-1 0 0,-1 1 1 0 0,0-1-1 0 0,0 1 1 0 0,0-1-1 0 0,-1 1 0 0 0,1 0 1 0 0,-2-1-1 0 0,0 10 1 0 0,0 7 565 0 0,-7 119 2612 0 0,-1 3-1124 0 0,12-86-2812 0 0,6-23-3338 0 0,-6-31 481 0 0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58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60 32 0 0,'-39'-6'2168'0'0,"-9"0"13265"0"0,53 5-11766 0 0,18 0-349 0 0,60-4-1530 0 0,25-1 362 0 0,15-1-2637 0 0,-42-6-6584 0 0,-63 8 3571 0 0,4-4 503 0 0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58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7 341 432 0 0,'6'-30'18906'0'0,"-2"47"-17488"0"0,-1 0 1 0 0,-1 1 0 0 0,0-1 0 0 0,-2 34-1 0 0,-12 77 1677 0 0,7-86-2452 0 0,3-25-953 0 0,-2 35-592 0 0,8-27-2516 0 0,7-3-4112 0 0,-3-16 4442 0 0</inkml:trace>
  <inkml:trace contextRef="#ctx0" brushRef="#br0" timeOffset="1">292 108 8221 0 0,'1'-12'2839'0'0,"0"-1"0"0"0,2 1 0 0 0,3-12 0 0 0,-5 21-2555 0 0,0 0 0 0 0,0 0 0 0 0,0 1 0 0 0,0-1 0 0 0,0 0 0 0 0,1 1 0 0 0,-1-1 0 0 0,1 1 0 0 0,0 0 0 0 0,0-1 0 0 0,0 1 0 0 0,0 0 0 0 0,0 0-1 0 0,1 0 1 0 0,-1 0 0 0 0,0 1 0 0 0,1-1 0 0 0,4-2 0 0 0,-5 4-174 0 0,0 0 0 0 0,0-1 0 0 0,1 1-1 0 0,-1 0 1 0 0,0 0 0 0 0,0 0 0 0 0,0 0-1 0 0,1 1 1 0 0,-1-1 0 0 0,0 0 0 0 0,0 1-1 0 0,0 0 1 0 0,0-1 0 0 0,0 1 0 0 0,0 0-1 0 0,0 0 1 0 0,0 0 0 0 0,0 1 0 0 0,0-1-1 0 0,1 2 1 0 0,4 2 172 0 0,0 1 0 0 0,0 0 0 0 0,10 12 0 0 0,-5-1-45 0 0,-1-1 1 0 0,0 1 0 0 0,-1 1 0 0 0,-1 0-1 0 0,0 1 1 0 0,-1-1 0 0 0,-2 2 0 0 0,0-1-1 0 0,-1 1 1 0 0,0 0 0 0 0,2 33-1 0 0,-5-22-21 0 0,-1 1 0 0 0,-2-1-1 0 0,0 1 1 0 0,-3-1-1 0 0,0 0 1 0 0,-18 59-1 0 0,12-59-215 0 0,-2-1 0 0 0,-1 0 0 0 0,-1-2 1 0 0,-2 1-1 0 0,-1-2 0 0 0,-1 0 0 0 0,-1-1 0 0 0,-1-1 0 0 0,-1-1 0 0 0,-1 0 0 0 0,-2-2 0 0 0,-41 31 0 0 0,61-50-278 0 0,0 0 0 0 0,-1-1 0 0 0,1 1 0 0 0,0-1-1 0 0,-1 0 1 0 0,-7 2 0 0 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3:59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236 734 708 0 0,'-2'4'859'0'0,"-1"0"-1"0"0,0-1 1 0 0,0 1-1 0 0,0-1 1 0 0,0 0-1 0 0,-1 0 1 0 0,1 0-1 0 0,-1 0 1 0 0,-6 3-1 0 0,8-5-503 0 0,0-1 1 0 0,0 1-1 0 0,1 0 0 0 0,-1-1 1 0 0,0 0-1 0 0,0 1 0 0 0,0-1 0 0 0,0 0 1 0 0,0 0-1 0 0,0 0 0 0 0,0 0 0 0 0,0 0 1 0 0,0-1-1 0 0,0 1 0 0 0,0-1 0 0 0,0 1 1 0 0,0-1-1 0 0,0 1 0 0 0,1-1 1 0 0,-1 0-1 0 0,0 0 0 0 0,0 0 0 0 0,-2-2 1 0 0,-5-4 111 0 0,-1-1 0 0 0,1 0 1 0 0,0-1-1 0 0,1 0 1 0 0,0 0-1 0 0,1-1 0 0 0,0 0 1 0 0,-9-16-1 0 0,3 0 109 0 0,2 0 1 0 0,-13-39-1 0 0,19 46-355 0 0,0 0 0 0 0,2 0 0 0 0,0-1 0 0 0,1 1 0 0 0,1 0 1 0 0,1-1-1 0 0,1 1 0 0 0,0-1 0 0 0,2 1 0 0 0,8-35 0 0 0,-6 33-47 0 0,2 1 0 0 0,1-1 0 0 0,0 1 0 0 0,1 1 0 0 0,2 0 0 0 0,0 0 0 0 0,0 1 0 0 0,2 0 0 0 0,22-24 0 0 0,-25 32-64 0 0,1 0-1 0 0,0 2 1 0 0,0-1-1 0 0,1 1 1 0 0,0 1-1 0 0,0 0 1 0 0,0 0-1 0 0,19-5 0 0 0,-26 10-57 0 0,0 0 0 0 0,0 1 0 0 0,1 0 0 0 0,-1 0 0 0 0,1 0 0 0 0,-1 1 0 0 0,0 0 0 0 0,1 0-1 0 0,-1 0 1 0 0,11 2 0 0 0,-13-1-23 0 0,0 1 1 0 0,1-1-1 0 0,-1 0 0 0 0,0 1 1 0 0,0 0-1 0 0,0 0 0 0 0,0 0 0 0 0,0 0 1 0 0,0 0-1 0 0,0 0 0 0 0,-1 1 0 0 0,1-1 1 0 0,-1 1-1 0 0,0 0 0 0 0,1 0 1 0 0,-1 0-1 0 0,3 6 0 0 0,-2-1 9 0 0,0 0 0 0 0,-1 1 1 0 0,0-1-1 0 0,0 0 0 0 0,0 1 0 0 0,-1 0 0 0 0,-1-1 1 0 0,1 1-1 0 0,-1 0 0 0 0,-1-1 0 0 0,0 1 0 0 0,0 0 1 0 0,-1-1-1 0 0,0 1 0 0 0,0-1 0 0 0,-4 9 0 0 0,-5 11 39 0 0,0 0 0 0 0,-2-1-1 0 0,-22 34 1 0 0,9-20 7 0 0,-2-1-1 0 0,-1-1 1 0 0,-36 35-1 0 0,61-70-96 0 0,0-1-18 0 0,1 1 0 0 0,-1-1-1 0 0,1 1 1 0 0,0-1 0 0 0,0 1-1 0 0,1 0 1 0 0,-1 0 0 0 0,1 1-1 0 0,-4 7 1 0 0,6-11 23 0 0,15 14 128 0 0,16 8 151 0 0,-14-11-37 0 0,-1 0 1 0 0,0 1 0 0 0,16 18 0 0 0,1 9-78 0 0,-1 1 0 0 0,29 52 0 0 0,-38-60-157 0 0,-14-21 0 0 0,0-4-38 0 0,-8-7-137 0 0,1 0-1 0 0,-1 0 1 0 0,0-1 0 0 0,1 1 0 0 0,-1 0-1 0 0,1-1 1 0 0,-1 1 0 0 0,1-1-1 0 0,-1 1 1 0 0,1-1 0 0 0,-1 0 0 0 0,1 1-1 0 0,1-1 1 0 0,2-1-1547 0 0,-1 1-1 0 0,0-1 1 0 0,1 1 0 0 0,-1-1-1 0 0,7-3 1 0 0,-3 1-640 0 0,7-2-652 0 0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00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10 284 0 0,'-1'-1'477'0'0,"0"0"0"0"0,-1 0 0 0 0,1 0 0 0 0,-1 0 0 0 0,1 0 0 0 0,-1 1 0 0 0,0-1 0 0 0,1 0 0 0 0,-1 1 0 0 0,0-1 0 0 0,1 1 0 0 0,-1 0-1 0 0,0-1 1 0 0,0 1 0 0 0,1 0 0 0 0,-1 0 0 0 0,0 0 0 0 0,0 0 0 0 0,1 0 0 0 0,-1 1 0 0 0,0-1 0 0 0,-2 1 0 0 0,1 1 123 0 0,-1 0-1 0 0,0-1 1 0 0,1 2 0 0 0,-1-1-1 0 0,1 0 1 0 0,0 1-1 0 0,0-1 1 0 0,0 1 0 0 0,-4 5-1 0 0,-2 2 339 0 0,1 0 0 0 0,1 1 0 0 0,0 1 0 0 0,1-1 0 0 0,-7 15-1 0 0,9-14-610 0 0,0 1 0 0 0,0-1 0 0 0,1 1-1 0 0,1 0 1 0 0,0 0 0 0 0,0 0-1 0 0,2 0 1 0 0,-1 0 0 0 0,2 0 0 0 0,0 0-1 0 0,0 0 1 0 0,1 0 0 0 0,1 0-1 0 0,0 0 1 0 0,10 23 0 0 0,-9-27-125 0 0,0-1 1 0 0,0 1 0 0 0,1-1 0 0 0,0 0-1 0 0,1-1 1 0 0,0 1 0 0 0,0-1-1 0 0,1 0 1 0 0,-1-1 0 0 0,1 1 0 0 0,1-1-1 0 0,-1-1 1 0 0,1 1 0 0 0,0-2-1 0 0,1 1 1 0 0,-1-1 0 0 0,1 0-1 0 0,-1 0 1 0 0,1-1 0 0 0,0-1 0 0 0,1 1-1 0 0,15 1 1 0 0,-16-4-481 0 0,1 0-1 0 0,-1 0 1 0 0,0-1 0 0 0,1 0 0 0 0,-1-1-1 0 0,0 0 1 0 0,0 0 0 0 0,0-1 0 0 0,0 0-1 0 0,11-6 1 0 0,10-6-2087 0 0,41-28-1 0 0,-63 37 2066 0 0,14-12-6864 0 0,-11 9 4162 0 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00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55 96 0 0,'-37'-1'3689'0'0,"-6"-8"18759"0"0,190-18-19015 0 0,-129 23-4254 0 0,16-2-2637 0 0,-16-2-4974 0 0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00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115 165 520 0 0,'-44'-8'2687'0'0,"0"1"3197"0"0,38 6-2931 0 0,-14-4 6406 0 0,27 2-7827 0 0,54-16 1174 0 0,64-13-1 0 0,-96 25-2189 0 0,79-12 1256 0 0,-69 13-1425 0 0,0-1-1 0 0,63-21 1 0 0,-93 26-1181 0 0,5-1-1753 0 0,1-15-9793 0 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24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1 815 28 0 0,'0'-1'157'0'0,"0"1"0"0"0,0-1 0 0 0,0 1 0 0 0,0-1 0 0 0,0 1 0 0 0,0-1-1 0 0,0 0 1 0 0,1 1 0 0 0,-1-1 0 0 0,0 1 0 0 0,0-1 0 0 0,1 1 0 0 0,-1-1 0 0 0,0 1 0 0 0,0-1 0 0 0,1 1 0 0 0,-1 0 0 0 0,1-1 0 0 0,-1 1-1 0 0,0-1 1 0 0,1 1 0 0 0,-1 0 0 0 0,1-1 0 0 0,-1 1 0 0 0,1 0 0 0 0,-1 0 0 0 0,1-1 0 0 0,0 1 0 0 0,0 0-41 0 0,0 0 0 0 0,0 1 1 0 0,0-1-1 0 0,0 0 1 0 0,-1 1-1 0 0,1-1 0 0 0,0 0 1 0 0,0 1-1 0 0,0-1 0 0 0,-1 1 1 0 0,1-1-1 0 0,0 1 0 0 0,-1 0 1 0 0,1-1-1 0 0,1 2 0 0 0,22 34 1338 0 0,-22-32-1040 0 0,146 276 5677 0 0,26 44-1678 0 0,-166-310-4174 0 0,-3-5 44 0 0,0 1-1 0 0,1-1 1 0 0,0-1 0 0 0,1 1 0 0 0,0-1 0 0 0,0 0 0 0 0,1 0 0 0 0,16 12 0 0 0,-23-19-214 0 0,0-1 1 0 0,0 1-1 0 0,0-1 0 0 0,0 1 1 0 0,0-1-1 0 0,0 0 1 0 0,0 1-1 0 0,1-1 1 0 0,-1 0-1 0 0,0 0 1 0 0,0 0-1 0 0,0 0 1 0 0,0 0-1 0 0,0 0 1 0 0,0 0-1 0 0,1 0 0 0 0,-1 0 1 0 0,0-1-1 0 0,0 1 1 0 0,0 0-1 0 0,0-1 1 0 0,0 1-1 0 0,1-1 1 0 0,1-1 40 0 0,-1 0 1 0 0,0 0-1 0 0,0 0 1 0 0,0 0-1 0 0,0 0 1 0 0,0 0-1 0 0,0 0 1 0 0,-1 0 0 0 0,3-4-1 0 0,2-5 177 0 0,-1-1-1 0 0,0 0 1 0 0,4-15-1 0 0,37-172 1280 0 0,-15-4-736 0 0,-25 162-735 0 0,29-225 790 0 0,39-231 457 0 0,-63 445-1369 0 0,2 0-1 0 0,3 1 0 0 0,25-56 1 0 0,-41 105-355 0 0,4 2-352 0 0,-4-1 656 0 0,1 1-1 0 0,0 0 1 0 0,0 0-1 0 0,0 0 1 0 0,0-1 0 0 0,0 1-1 0 0,0 0 1 0 0,-1 0 0 0 0,1 0-1 0 0,0 0 1 0 0,0 1 0 0 0,0-1-1 0 0,0 0 1 0 0,0 0 0 0 0,1 1-1 0 0,3 6-499 0 0,1 0-1 0 0,-1 1 0 0 0,0-1 1 0 0,-1 1-1 0 0,0 0 0 0 0,5 14 1 0 0,0-1-641 0 0,32 70-5336 0 0,-22-45 3827 0 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24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383 57 88 0 0,'-1'-3'876'0'0,"1"0"-556"0"0,-1 1-1 0 0,0-1 1 0 0,0 1-1 0 0,0-1 1 0 0,0 1 0 0 0,0-1-1 0 0,0 1 1 0 0,0-1-1 0 0,-1 1 1 0 0,1 0 0 0 0,-1 0-1 0 0,0 0 1 0 0,0 0-1 0 0,0 0 1 0 0,0 0 0 0 0,0 0-1 0 0,0 1 1 0 0,0-1-1 0 0,-5-2 1 0 0,3 3 98 0 0,-1-1 0 0 0,1 1 0 0 0,-1 0 0 0 0,1 0 1 0 0,-1 0-1 0 0,0 0 0 0 0,1 1 0 0 0,-1 0 0 0 0,0 0 0 0 0,-8 2 0 0 0,1 0 103 0 0,1 0-1 0 0,-1 1 1 0 0,1 1-1 0 0,0 0 1 0 0,-1 0 0 0 0,2 1-1 0 0,-1 1 1 0 0,-16 10-1 0 0,5 1 252 0 0,1 0-1 0 0,1 1 1 0 0,-36 41-1 0 0,50-52-535 0 0,1 1-1 0 0,-1 0 0 0 0,1 0 0 0 0,0 0 1 0 0,1 1-1 0 0,0 0 0 0 0,0-1 1 0 0,1 1-1 0 0,0 1 0 0 0,1-1 1 0 0,0 0-1 0 0,0 1 0 0 0,1-1 1 0 0,0 18-1 0 0,1-21-94 0 0,1 0-1 0 0,0 0 1 0 0,0 0-1 0 0,0-1 1 0 0,1 1-1 0 0,0-1 0 0 0,0 1 1 0 0,0-1-1 0 0,1 0 1 0 0,-1 1-1 0 0,1-1 1 0 0,0 0-1 0 0,1-1 1 0 0,5 7-1 0 0,-3-5 8 0 0,0-1-1 0 0,1 0 1 0 0,-1 0-1 0 0,1-1 1 0 0,0 1 0 0 0,0-2-1 0 0,0 1 1 0 0,1-1-1 0 0,10 4 1 0 0,5-2 99 0 0,0 0 0 0 0,0-1 0 0 0,0-2 0 0 0,0 0 0 0 0,1-2 0 0 0,26-2 0 0 0,-13-2-221 0 0,0-2-1 0 0,49-15 1 0 0,-15 3-4897 0 0,-48 18-3384 0 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25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68 152 0 0,'-3'-4'414'0'0,"0"-1"-1"0"0,1 1 1 0 0,-1-1-1 0 0,-1 1 1 0 0,1 0 0 0 0,0 0-1 0 0,-1 0 1 0 0,0 1-1 0 0,0-1 1 0 0,0 1-1 0 0,-1 0 1 0 0,1 0 0 0 0,-1 0-1 0 0,1 1 1 0 0,-1 0-1 0 0,0 0 1 0 0,0 0-1 0 0,0 0 1 0 0,0 1 0 0 0,0 0-1 0 0,0 0 1 0 0,-1 0-1 0 0,1 0 1 0 0,0 1 0 0 0,0 0-1 0 0,-1 0 1 0 0,1 1-1 0 0,0-1 1 0 0,0 1-1 0 0,-1 0 1 0 0,1 1 0 0 0,-5 1-1 0 0,-1 1 37 0 0,1 0-1 0 0,0 1 1 0 0,0 0 0 0 0,0 0-1 0 0,0 1 1 0 0,1 1-1 0 0,0-1 1 0 0,0 2-1 0 0,1-1 1 0 0,0 1 0 0 0,0 0-1 0 0,1 1 1 0 0,0 0-1 0 0,-8 12 1 0 0,12-14-161 0 0,-1-1 0 0 0,1 0 0 0 0,0 1 0 0 0,0 0 1 0 0,1 0-1 0 0,0 0 0 0 0,0 0 0 0 0,1 0 0 0 0,0 0 0 0 0,0 1 1 0 0,1-1-1 0 0,0 14 0 0 0,1-15-123 0 0,1 0 1 0 0,-1 0-1 0 0,1 0 0 0 0,0 0 1 0 0,1 0-1 0 0,-1 0 1 0 0,1-1-1 0 0,0 1 0 0 0,1-1 1 0 0,-1 0-1 0 0,1 0 1 0 0,0 0-1 0 0,0 0 0 0 0,1-1 1 0 0,4 5-1 0 0,5 1 34 0 0,0 0-1 0 0,0 0 1 0 0,1-2-1 0 0,0 0 1 0 0,1 0 0 0 0,0-1-1 0 0,0-1 1 0 0,0-1-1 0 0,1 0 1 0 0,-1-1 0 0 0,25 2-1 0 0,-8-3 169 0 0,1-1-1 0 0,0-1 1 0 0,-1-2-1 0 0,64-10 1 0 0,-82 7-659 0 0,0 0 1 0 0,0-1 0 0 0,0 0 0 0 0,18-10 0 0 0,-17 7-1242 0 0,-10 6 1498 0 0,4-1-4833 0 0,2 0-663 0 0,-4 0 2479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39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57 124 412 0 0,'-7'-1'525'0'0,"-23"-7"3758"0"0,29 8-3789 0 0,0-1-1 0 0,0 1 1 0 0,0-1-1 0 0,-1 1 1 0 0,1-1 0 0 0,0 1-1 0 0,0-1 1 0 0,0 0 0 0 0,0 0-1 0 0,0 1 1 0 0,0-1 0 0 0,0 0-1 0 0,0 0 1 0 0,1 0 0 0 0,-1 0-1 0 0,0 0 1 0 0,1 0-1 0 0,-1 0 1 0 0,-1-4 1704 0 0,6 3-597 0 0,18-8 138 0 0,1 1-1 0 0,0 1 1 0 0,1 1-1 0 0,0 1 1 0 0,38-4 0 0 0,48-13 569 0 0,-66 12-5742 0 0,-16 5-5272 0 0,-15 3 5449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38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49 176 0 0,'0'-31'11435'0'0,"0"14"-1587"0"0,13 87-7723 0 0,3 78-1 0 0,-1-2-822 0 0,2-23-439 0 0,35 211 1320 0 0,-36-231-1366 0 0,-16-100-829 0 0,2 3-187 0 0,-2-6 143 0 0,0 0 0 0 0,0 1 0 0 0,0-1 0 0 0,0 0 0 0 0,0 1 0 0 0,0-1-1 0 0,0 1 1 0 0,0-1 0 0 0,0 0 0 0 0,0 1 0 0 0,0-1 0 0 0,0 0 0 0 0,0 1 0 0 0,1-1 0 0 0,-1 0 0 0 0,0 1 0 0 0,0-1 0 0 0,0 0 0 0 0,1 1-1 0 0,-1-1 1 0 0,0 0 0 0 0,0 1 0 0 0,1-1 0 0 0,-1 0 0 0 0,1 1 0 0 0,2-1-734 0 0,0-1-1 0 0,0 1 1 0 0,0-1 0 0 0,1 1-1 0 0,-1-1 1 0 0,0 0 0 0 0,0 0-1 0 0,0-1 1 0 0,0 1 0 0 0,-1-1-1 0 0,1 1 1 0 0,0-1 0 0 0,-1 0-1 0 0,4-2 1 0 0,5-4-2186 0 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27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45 56 0 0,'-3'-7'1681'0'0,"-1"0"0"0"0,1-1 1 0 0,-1 1-1 0 0,-7-9 4166 0 0,10 22-4874 0 0,2 42 1078 0 0,1 0 0 0 0,13 73 0 0 0,-5-48-781 0 0,54 286 2878 0 0,-58-327-3816 0 0,-1-12-218 0 0,-3-16-529 0 0,-1 1-1 0 0,0 0 1 0 0,0 0-1 0 0,0 1 1 0 0,-1 5-1 0 0,9-4-1939 0 0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28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52 508 0 0,'-54'-18'8487'0'0,"64"18"-1055"0"0,23 2-7599 0 0,-24-1 962 0 0,173 13 3834 0 0,263-13 1 0 0,-402-5-3563 0 0,0-3-1 0 0,74-20 1 0 0,-116 26-1280 0 0,11-4-603 0 0,-6 1-80 0 0,3 0-1950 0 0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31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28 160 0 0,'-5'-10'1330'0'0,"-8"-8"8198"0"0,11 61-6699 0 0,1 22-496 0 0,6 278 2566 0 0,-7-193-3209 0 0,-9 167 855 0 0,11-286-2663 0 0,-1-12-1844 0 0,4 33 0 0 0,-1-47 645 0 0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32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68 612 308 0 0,'-10'-13'927'0'0,"1"0"0"0"0,1-1 0 0 0,0 1 0 0 0,0-2 0 0 0,-8-23 0 0 0,14 31-588 0 0,0 0 1 0 0,1 1-1 0 0,0-1 1 0 0,0 0-1 0 0,0 0 0 0 0,1 1 1 0 0,0-1-1 0 0,0 0 0 0 0,1 0 1 0 0,0 0-1 0 0,0 1 0 0 0,0-1 1 0 0,1 0-1 0 0,0 1 0 0 0,1-1 1 0 0,2-6-1 0 0,11-13 295 0 0,0 0-1 0 0,2 0 1 0 0,1 2 0 0 0,1 0-1 0 0,1 2 1 0 0,37-32 0 0 0,-31 31-100 0 0,2 2 0 0 0,0 1 1 0 0,2 2-1 0 0,0 1 0 0 0,53-22 1 0 0,-57 30-210 0 0,1 0 1 0 0,0 1 0 0 0,0 2 0 0 0,1 1-1 0 0,0 1 1 0 0,-1 2 0 0 0,34 0 0 0 0,-31 5 103 0 0,-1 1 1 0 0,56 16 0 0 0,-79-19-346 0 0,-1 1 0 0 0,1 1-1 0 0,-1-1 1 0 0,0 1 0 0 0,0 0 0 0 0,0 0 0 0 0,-1 1-1 0 0,1 0 1 0 0,-1 0 0 0 0,0 0 0 0 0,0 0 0 0 0,8 10-1 0 0,-11-11-37 0 0,1 0 0 0 0,-1 1 0 0 0,0-1-1 0 0,0 1 1 0 0,-1-1 0 0 0,1 1 0 0 0,-1 0-1 0 0,1 0 1 0 0,-1 0 0 0 0,0 0-1 0 0,-1 0 1 0 0,1 0 0 0 0,-1 0 0 0 0,1 0-1 0 0,-1 0 1 0 0,-1 0 0 0 0,1 0 0 0 0,0 0-1 0 0,-1 0 1 0 0,0 0 0 0 0,-2 7 0 0 0,-2 1 12 0 0,-1-1 1 0 0,0 1 0 0 0,0-1 0 0 0,-1-1-1 0 0,0 1 1 0 0,-1-1 0 0 0,0 0 0 0 0,-1-1-1 0 0,-10 10 1 0 0,-5 1 44 0 0,0 0-1 0 0,-42 25 1 0 0,42-33-70 0 0,0-1-1 0 0,0 0 1 0 0,-45 12-1 0 0,21-8-97 0 0,47-15 63 0 0,0 1-1 0 0,0-1 1 0 0,1 0 0 0 0,-1 0 0 0 0,0 1 0 0 0,0-1 0 0 0,0 0 0 0 0,0 1 0 0 0,0-1-1 0 0,1 1 1 0 0,-1-1 0 0 0,0 1 0 0 0,0 0 0 0 0,1-1 0 0 0,-1 1 0 0 0,0 0-1 0 0,1-1 1 0 0,-1 2 0 0 0,1-2-1 0 0,0 1 1 0 0,0-1-1 0 0,0 1 0 0 0,1-1 0 0 0,-1 1 1 0 0,0-1-1 0 0,0 0 0 0 0,1 1 0 0 0,-1-1 0 0 0,0 0 1 0 0,0 1-1 0 0,1-1 0 0 0,-1 0 0 0 0,1 1 1 0 0,-1-1-1 0 0,0 0 0 0 0,1 0 0 0 0,-1 1 1 0 0,0-1-1 0 0,1 0 0 0 0,-1 0 0 0 0,1 0 0 0 0,-1 0 1 0 0,1 1-1 0 0,0-1 0 0 0,45 10-126 0 0,-36-9 120 0 0,108 18 42 0 0,108 22 130 0 0,-187-32-133 0 0,-1 2 0 0 0,0 2 0 0 0,61 29-1 0 0,-94-39-17 0 0,-1-1-1 0 0,0 1 0 0 0,1 0 0 0 0,-1 0 0 0 0,0 0 0 0 0,-1 1 1 0 0,1-1-1 0 0,0 1 0 0 0,3 5 0 0 0,-6-7-1 0 0,0-1 0 0 0,0 1 0 0 0,0 0 0 0 0,0 0 1 0 0,-1-1-1 0 0,1 1 0 0 0,0 0 0 0 0,-1 0 0 0 0,0 0 0 0 0,1 0 0 0 0,-1 0 0 0 0,0-1 0 0 0,0 1 0 0 0,0 0 0 0 0,0 0 0 0 0,0 0 0 0 0,-1 0 1 0 0,1 0-1 0 0,0 0 0 0 0,-1 0 0 0 0,0-1 0 0 0,1 1 0 0 0,-1 0 0 0 0,0 0 0 0 0,0-1 0 0 0,0 1 0 0 0,0-1 0 0 0,-1 3 0 0 0,-10 10 51 0 0,0-1-1 0 0,-1 0 0 0 0,-1-1 1 0 0,0-1-1 0 0,0 0 0 0 0,-1 0 1 0 0,0-2-1 0 0,-1 0 0 0 0,0-1 1 0 0,-32 12-1 0 0,8-6 34 0 0,-1-2 0 0 0,-1-2 0 0 0,-64 8 1 0 0,40-14-611 0 0,0-2 1 0 0,0-4 0 0 0,-74-10 0 0 0,104 8-803 0 0,29 4 809 0 0,-1 1-969 0 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32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138 936 7073 0 0,'-2'4'1341'0'0,"0"0"1"0"0,0 0 0 0 0,-1 0 0 0 0,0 0-1 0 0,1-1 1 0 0,-1 1 0 0 0,-1-1-1 0 0,1 0 1 0 0,-6 4 0 0 0,7-6-647 0 0,2-1-653 0 0,0 0 1 0 0,0 0 0 0 0,0 0-1 0 0,0 0 1 0 0,0-1 0 0 0,0 1 0 0 0,0 0-1 0 0,0 0 1 0 0,0 0 0 0 0,0 0-1 0 0,0 0 1 0 0,0 0 0 0 0,0 0-1 0 0,-1 0 1 0 0,1 0 0 0 0,0 0 0 0 0,0-1-1 0 0,0 1 1 0 0,0 0 0 0 0,0 0-1 0 0,0 0 1 0 0,0 0 0 0 0,0 0-1 0 0,-1 0 1 0 0,1 0 0 0 0,0 0 0 0 0,0 0-1 0 0,0 0 1 0 0,0 0 0 0 0,0 0-1 0 0,0 0 1 0 0,-1 0 0 0 0,1 0 0 0 0,0 0-1 0 0,0 0 1 0 0,0 0 0 0 0,0 0-1 0 0,0 0 1 0 0,0 0 0 0 0,-1 0-1 0 0,1 0 1 0 0,0 0 0 0 0,0 1 0 0 0,0-1-1 0 0,0 0 1 0 0,0 0 0 0 0,0 0-1 0 0,0 0 1 0 0,0 0 0 0 0,0 0 0 0 0,-1 0-1 0 0,1 0 1 0 0,0 0 0 0 0,0 1-1 0 0,0-1 1 0 0,0 0 0 0 0,0 0-1 0 0,0 0 1 0 0,0 0 0 0 0,-7-10 1146 0 0,6 9-1351 0 0,-6-19 640 0 0,0 0 0 0 0,1-1 0 0 0,1 1 0 0 0,-2-25 0 0 0,2 19-259 0 0,-4-25 17 0 0,3 1 0 0 0,2-1 0 0 0,2 0 0 0 0,2 0 0 0 0,2 0 0 0 0,14-79 0 0 0,-10 104-168 0 0,1 0 0 0 0,1 1 0 0 0,1 0 0 0 0,1 0 0 0 0,1 1 0 0 0,16-25 0 0 0,-16 33-33 0 0,0 0 0 0 0,1 1 0 0 0,0 1 0 0 0,1 0 0 0 0,1 0 0 0 0,0 2 0 0 0,1-1 0 0 0,0 2 0 0 0,23-13 0 0 0,-30 19-19 0 0,0 1 0 0 0,0 0-1 0 0,1 1 1 0 0,0 0 0 0 0,-1 0 0 0 0,1 1 0 0 0,0 0 0 0 0,0 0 0 0 0,1 1 0 0 0,-1 0-1 0 0,12 1 1 0 0,-17 1-10 0 0,1-1 0 0 0,-1 1 0 0 0,1 0 0 0 0,-1 0 0 0 0,0 0 0 0 0,1 0 0 0 0,-1 1-1 0 0,0 0 1 0 0,0 0 0 0 0,0 0 0 0 0,0 0 0 0 0,0 1 0 0 0,0-1 0 0 0,-1 1 0 0 0,1 0 0 0 0,-1 0 0 0 0,0 1-1 0 0,0-1 1 0 0,0 1 0 0 0,0-1 0 0 0,-1 1 0 0 0,1 0 0 0 0,-1 0 0 0 0,2 5 0 0 0,-1 0 0 0 0,0 0 1 0 0,-1 0-1 0 0,0-1 1 0 0,-1 1-1 0 0,1 1 0 0 0,-2-1 1 0 0,1 0-1 0 0,-2 0 1 0 0,1 0-1 0 0,-1 0 1 0 0,0 0-1 0 0,-1 0 1 0 0,0 0-1 0 0,-5 14 0 0 0,-2 0 6 0 0,-1 0 0 0 0,-1-1 0 0 0,0 0 0 0 0,-19 24 0 0 0,5-11 5 0 0,-3-2 0 0 0,0-1 0 0 0,-2-1 0 0 0,-2-1 0 0 0,0-2 0 0 0,-2-1 0 0 0,-70 42 0 0 0,82-56-11 0 0,8-6-7 0 0,1 1 1 0 0,0 1 0 0 0,0 0-1 0 0,-17 17 1 0 0,30-25 0 0 0,-1-1 0 0 0,1 1 0 0 0,0 0 0 0 0,-1-1 0 0 0,1 1 0 0 0,0 0 0 0 0,0-1 0 0 0,0 1 0 0 0,0 0 0 0 0,0-1 0 0 0,0 1 0 0 0,0 0 0 0 0,0-1 0 0 0,0 1 0 0 0,0 0 0 0 0,0-1 0 0 0,0 1 0 0 0,0 0 0 0 0,0-1 0 0 0,1 1 0 0 0,-1 0 0 0 0,0-1 0 0 0,0 1 0 0 0,1-1 0 0 0,-1 1 0 0 0,1 0 0 0 0,-1-1 0 0 0,0 1 0 0 0,1-1 0 0 0,-1 1 0 0 0,1-1 0 0 0,-1 1 0 0 0,2 0 0 0 0,8 6 16 0 0,0-1 1 0 0,1 1 0 0 0,-1-2-1 0 0,2 1 1 0 0,-1-2 0 0 0,17 6-1 0 0,9 4 62 0 0,28 11 233 0 0,-1 4 0 0 0,102 61 0 0 0,-146-73-1152 0 0,-18-15-107 0 0,0 0 1 0 0,1 0-1 0 0,-1 0 0 0 0,1 0 0 0 0,-1 0 1 0 0,1 0-1 0 0,0-1 0 0 0,0 1 1 0 0,-1-1-1 0 0,1 0 0 0 0,0 0 1 0 0,0 0-1 0 0,1 0 0 0 0,4 0 1 0 0,4 0-1894 0 0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33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439 106 60 0 0,'-8'-9'678'0'0,"-1"0"1"0"0,0 0-1 0 0,0 1 0 0 0,-1 0 1 0 0,-1 0-1 0 0,1 1 0 0 0,-1 1 1 0 0,0-1-1 0 0,0 2 0 0 0,-1 0 1 0 0,0 0-1 0 0,0 1 1 0 0,0 0-1 0 0,0 1 0 0 0,-14-1 1 0 0,15 2-159 0 0,0 1 1 0 0,0 0 0 0 0,0 0-1 0 0,0 1 1 0 0,0 1 0 0 0,0 0 0 0 0,0 1-1 0 0,1 0 1 0 0,-1 0 0 0 0,0 1-1 0 0,1 0 1 0 0,0 1 0 0 0,-1 0 0 0 0,2 1-1 0 0,-1 0 1 0 0,0 1 0 0 0,-14 11 0 0 0,20-13-268 0 0,-1 0 0 0 0,1 0 0 0 0,0 1 0 0 0,0-1 0 0 0,1 1 0 0 0,-1 0 0 0 0,1 0 0 0 0,0 1 0 0 0,1-1 0 0 0,-1 0 0 0 0,1 1 0 0 0,0 0 1 0 0,0 0-1 0 0,-1 11 0 0 0,2-9 9 0 0,1 1 1 0 0,0-1-1 0 0,0 1 0 0 0,1-1 1 0 0,0 0-1 0 0,0 0 1 0 0,1 1-1 0 0,1-1 0 0 0,5 14 1 0 0,-1-7-13 0 0,1 1 0 0 0,0-2 0 0 0,1 1 0 0 0,1-1 0 0 0,0-1 0 0 0,1 0 1 0 0,1 0-1 0 0,0-1 0 0 0,0 0 0 0 0,15 9 0 0 0,-5-7-53 0 0,0 0 1 0 0,1-2-1 0 0,0-1 0 0 0,1 0 1 0 0,1-2-1 0 0,-1-1 0 0 0,2-1 1 0 0,28 4-1 0 0,-25-6 22 0 0,1-2 0 0 0,0 0 0 0 0,0-3 0 0 0,-1 0 0 0 0,1-2 0 0 0,53-10 0 0 0,-53 5-793 0 0,0-2 1 0 0,-1-1-1 0 0,0-1 0 0 0,48-26 1 0 0,-97 53-14577 0 0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34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27 182 96 0 0,'-2'0'861'0'0,"-23"4"12189"0"0,92 2-9333 0 0,91-5 0 0 0,-55-2-2267 0 0,726-3 3218 0 0,-387 0-3048 0 0,127 1-54 0 0,-215-3-445 0 0,-138 1-553 0 0,780-36-235 0 0,-893 34-333 0 0,0-5 0 0 0,173-42 0 0 0,-227 39 0 0 0,-35 10 0 0 0,-3-2 0 0 0,-11 7 0 0 0,0 0 0 0 0,0 0 0 0 0,0-1 0 0 0,1 1 0 0 0,-1 0 0 0 0,0 0 0 0 0,0 0 0 0 0,0-1 0 0 0,0 1 0 0 0,1 0 0 0 0,-1 0 0 0 0,0-1 0 0 0,0 1 0 0 0,0 0 0 0 0,0 0 0 0 0,0-1 0 0 0,0 1 0 0 0,0 0 0 0 0,0-1 0 0 0,0 1 0 0 0,0 0 0 0 0,0 0 0 0 0,0-1 0 0 0,0 1 0 0 0,0 0 0 0 0,0 0 0 0 0,0-1 0 0 0,0 1 0 0 0,0 0 0 0 0,0-1 0 0 0,0 1 0 0 0,-1 0 0 0 0,-9-10 0 0 0,9 9-1060 0 0,0 0 0 0 0,0 0 0 0 0,-1 0-1 0 0,1 0 1 0 0,-1 0 0 0 0,1 0 0 0 0,-1 0 0 0 0,1 0 0 0 0,-1 1-1 0 0,1-1 1 0 0,-3 0 0 0 0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36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8 464 352 0 0,'0'0'79'0'0,"0"0"1"0"0,0 0-1 0 0,-1 0 0 0 0,1 0 1 0 0,0-1-1 0 0,0 1 1 0 0,0 0-1 0 0,0 0 0 0 0,-1 0 1 0 0,1 0-1 0 0,0 0 0 0 0,0 0 1 0 0,0 0-1 0 0,0 0 0 0 0,-1 0 1 0 0,1 0-1 0 0,0 0 1 0 0,0 0-1 0 0,0 0 0 0 0,-1 0 1 0 0,1 0-1 0 0,0 0 0 0 0,0 0 1 0 0,0 0-1 0 0,0 0 0 0 0,-1 0 1 0 0,1 0-1 0 0,0 0 1 0 0,0 0-1 0 0,0 0 0 0 0,-1 0 1 0 0,1 0-1 0 0,0 0 0 0 0,0 0 1 0 0,0 0-1 0 0,0 1 0 0 0,0-1 1 0 0,-1 0-1 0 0,1 0 1 0 0,0 0-1 0 0,0 0 0 0 0,0 0 1 0 0,0 1-1 0 0,0-1 0 0 0,0 0 1 0 0,0 0-1 0 0,-1 0 0 0 0,1 0 1 0 0,0 1-1 0 0,0-1 1 0 0,0 0-1 0 0,0 0 0 0 0,0 0 1 0 0,0 1-1 0 0,2 20 3548 0 0,17 89 2006 0 0,12 86 3585 0 0,-31-191-5140 0 0,0-25-3137 0 0,-3-35-682 0 0,2 6-28 0 0,1 0 0 0 0,2 0-1 0 0,3 0 1 0 0,1 1 0 0 0,17-62-1 0 0,-15 83-150 0 0,0 0-1 0 0,2 0 0 0 0,1 1 0 0 0,2 0 1 0 0,0 1-1 0 0,1 1 0 0 0,2 0 1 0 0,0 1-1 0 0,2 1 0 0 0,32-33 0 0 0,-41 46-35 0 0,1 1-1 0 0,0 0 0 0 0,1 1 1 0 0,21-12-1 0 0,-28 17-29 0 0,-1 0-1 0 0,0 1 0 0 0,1-1 1 0 0,-1 1-1 0 0,1 0 1 0 0,0 0-1 0 0,-1 0 1 0 0,1 1-1 0 0,0-1 1 0 0,0 1-1 0 0,-1 0 1 0 0,1 0-1 0 0,0 0 1 0 0,0 0-1 0 0,-1 1 0 0 0,1 0 1 0 0,0-1-1 0 0,-1 1 1 0 0,1 1-1 0 0,-1-1 1 0 0,5 2-1 0 0,-5-1-4 0 0,-1 0 0 0 0,0 0 0 0 0,0 0 0 0 0,0 0 0 0 0,-1 0 0 0 0,1 0 0 0 0,0 1 0 0 0,-1-1-1 0 0,0 0 1 0 0,1 1 0 0 0,-1-1 0 0 0,0 1 0 0 0,0 0 0 0 0,-1-1 0 0 0,1 1 0 0 0,0 0 0 0 0,-1 0 0 0 0,0-1 0 0 0,1 1 0 0 0,-1 0 0 0 0,0 0-1 0 0,0-1 1 0 0,-1 5 0 0 0,-1 6 2 0 0,0 0 0 0 0,-1-1 0 0 0,-8 24 0 0 0,2-11-23 0 0,-1 0 0 0 0,-1 0 0 0 0,-1-1 0 0 0,-1 0 0 0 0,-1-1 0 0 0,-1 0-1 0 0,-1-1 1 0 0,-1-1 0 0 0,-1-1 0 0 0,-1 0 0 0 0,-34 27 0 0 0,-23 5 8 0 0,75-51 7 0 0,1-1-1 0 0,-1 1 1 0 0,1-1 0 0 0,-1 1 0 0 0,1-1-1 0 0,-1 1 1 0 0,1 0 0 0 0,-1-1-1 0 0,1 1 1 0 0,0 0 0 0 0,-1-1 0 0 0,1 1-1 0 0,0 0 1 0 0,0-1 0 0 0,0 1 0 0 0,-1 0-1 0 0,1 0 1 0 0,0-1 0 0 0,0 1-1 0 0,0 0 1 0 0,0 0 0 0 0,0 0 0 0 0,0-1-1 0 0,1 1 1 0 0,-1 0 0 0 0,0-1 0 0 0,0 1-1 0 0,0 0 1 0 0,1 0 0 0 0,-1-1 0 0 0,0 1-1 0 0,1 0 1 0 0,-1-1 0 0 0,1 1-1 0 0,-1-1 1 0 0,1 1 0 0 0,-1 0 0 0 0,1-1-1 0 0,-1 1 1 0 0,1-1 0 0 0,-1 1 0 0 0,1-1-1 0 0,1 1 1 0 0,34 26 159 0 0,-25-20-101 0 0,25 21 117 0 0,-1 2 1 0 0,-1 1 0 0 0,-2 2 0 0 0,-1 1 0 0 0,52 75 0 0 0,-73-93-179 0 0,-4-3 0 0 0,-3-6-33 0 0,-2-6-190 0 0,10 8-2666 0 0,-7-7 867 0 0,0 0 0 0 0,0 0 0 0 0,0 0 0 0 0,1 0 0 0 0,6 1 0 0 0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36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31 437 756 0 0,'0'0'6257'0'0,"1"-4"-4769"0"0,0-2-675 0 0,0 0 0 0 0,-1 0 1 0 0,0 0-1 0 0,0-1 0 0 0,-1 1 0 0 0,0 0 1 0 0,0 0-1 0 0,-2-7 0 0 0,-4-12 721 0 0,0 0 0 0 0,2-1 1 0 0,1 1-1 0 0,2-1 0 0 0,0-51 0 0 0,2 69-1363 0 0,1 1 1 0 0,0 0-1 0 0,0 0 1 0 0,1-1-1 0 0,0 1 0 0 0,0 0 1 0 0,0 1-1 0 0,1-1 1 0 0,0 0-1 0 0,1 1 0 0 0,-1-1 1 0 0,1 1-1 0 0,0 0 1 0 0,1 0-1 0 0,0 1 0 0 0,0-1 1 0 0,0 1-1 0 0,0 0 1 0 0,1 1-1 0 0,0-1 0 0 0,0 1 1 0 0,0 0-1 0 0,0 1 1 0 0,1-1-1 0 0,10-3 0 0 0,-7 4-20 0 0,0 0 0 0 0,0 1 0 0 0,1 0 0 0 0,-1 1 0 0 0,1 0-1 0 0,-1 0 1 0 0,1 1 0 0 0,13 2 0 0 0,-18-1-76 0 0,0 0 0 0 0,-1 0 0 0 0,1 1 0 0 0,-1-1-1 0 0,1 1 1 0 0,-1 0 0 0 0,8 5 0 0 0,-10-5-39 0 0,-1 0 1 0 0,1-1-1 0 0,-1 1 0 0 0,0 0 0 0 0,0 0 1 0 0,0 0-1 0 0,0 1 0 0 0,0-1 0 0 0,-1 0 1 0 0,1 1-1 0 0,0-1 0 0 0,-1 1 0 0 0,0-1 1 0 0,0 1-1 0 0,2 4 0 0 0,-3-5-35 0 0,0 0 0 0 0,-1 0-1 0 0,1-1 1 0 0,0 1 0 0 0,0 0 0 0 0,-1-1-1 0 0,1 1 1 0 0,-1 0 0 0 0,0-1 0 0 0,1 1-1 0 0,-1-1 1 0 0,0 1 0 0 0,0-1-1 0 0,0 1 1 0 0,0-1 0 0 0,0 1 0 0 0,0-1-1 0 0,-1 0 1 0 0,1 0 0 0 0,0 0-1 0 0,-3 2 1 0 0,-28 20-146 0 0,10-12-14 0 0,0 0 0 0 0,-37 11 0 0 0,35-14-8 0 0,0 1 0 0 0,-21 13 0 0 0,44-22 163 0 0,1 0 0 0 0,0 0 0 0 0,0 0 0 0 0,-1 0 0 0 0,1 0 1 0 0,0 0-1 0 0,0 0 0 0 0,-1 0 0 0 0,1 0 0 0 0,0 0 0 0 0,0 0 0 0 0,-1 1 0 0 0,1-1 1 0 0,0 0-1 0 0,0 0 0 0 0,0 0 0 0 0,-1 0 0 0 0,1 1 0 0 0,0-1 0 0 0,0 0 0 0 0,0 0 1 0 0,-1 0-1 0 0,1 1 0 0 0,0-1 0 0 0,0 0 0 0 0,0 0 0 0 0,0 0 0 0 0,0 1 0 0 0,0-1 1 0 0,0 0-1 0 0,0 0 0 0 0,-1 1 0 0 0,1-1 0 0 0,0 0 0 0 0,0 0 0 0 0,0 1 0 0 0,0-1 1 0 0,0 0-1 0 0,0 0 0 0 0,0 1 0 0 0,1-1 0 0 0,-1 0 0 0 0,0 0 0 0 0,0 1 0 0 0,0-1 1 0 0,0 0-1 0 0,0 0 0 0 0,0 1 0 0 0,0-1 0 0 0,0 0 0 0 0,1 0 0 0 0,-1 0 0 0 0,0 1 1 0 0,0-1-1 0 0,0 0 0 0 0,0 0 0 0 0,1 0 0 0 0,-1 1 0 0 0,0-1 0 0 0,0 0 0 0 0,1 0 0 0 0,-1 0 1 0 0,0 0-1 0 0,1 0 0 0 0,17 6-77 0 0,-15-5 88 0 0,123 27-94 0 0,61 17 207 0 0,-149-34-18 0 0,1 2 0 0 0,60 31 0 0 0,-87-38-36 0 0,0 1 0 0 0,20 15 0 0 0,-30-20-19 0 0,1 0 1 0 0,-1 0 0 0 0,0 0-1 0 0,0 0 1 0 0,0 1 0 0 0,0-1-1 0 0,0 1 1 0 0,0-1 0 0 0,0 1-1 0 0,-1 0 1 0 0,0 0 0 0 0,1-1-1 0 0,-1 1 1 0 0,0 0 0 0 0,0 0-1 0 0,-1 0 1 0 0,2 6 0 0 0,-3-8-23 0 0,1 0 0 0 0,0 1-1 0 0,0-1 1 0 0,-1 0 0 0 0,1 1 0 0 0,-1-1 0 0 0,0 0 0 0 0,1 1 0 0 0,-1-1 0 0 0,0 0 0 0 0,1 0 0 0 0,-1 0 0 0 0,0 0 0 0 0,0 0 0 0 0,-2 2 0 0 0,0 1 40 0 0,-3 2-49 0 0,0 0 1 0 0,0-1-1 0 0,0 1 1 0 0,-1-1-1 0 0,1 0 0 0 0,-1-1 1 0 0,0 0-1 0 0,-1 0 1 0 0,1 0-1 0 0,-1-1 1 0 0,0 0-1 0 0,-11 2 1 0 0,-11 3 37 0 0,-56 5 1 0 0,52-10-70 0 0,1-2 0 0 0,-1-1 0 0 0,0-2 0 0 0,-47-8 0 0 0,78 10-242 0 0,0-1 0 0 0,0 0-1 0 0,0 0 1 0 0,0-1 0 0 0,0 1-1 0 0,0-1 1 0 0,0 1-1 0 0,0-1 1 0 0,0 0 0 0 0,-4-4-1 0 0,7 6 222 0 0,-1 0 0 0 0,1-1-1 0 0,0 1 1 0 0,0 0-1 0 0,0 0 1 0 0,-1-1 0 0 0,1 1-1 0 0,0 0 1 0 0,0-1-1 0 0,0 1 1 0 0,0 0 0 0 0,0 0-1 0 0,0-1 1 0 0,0 1-1 0 0,0 0 1 0 0,0-1-1 0 0,0 1 1 0 0,0 0 0 0 0,0 0-1 0 0,0-1 1 0 0,0 1-1 0 0,0 0 1 0 0,0-1 0 0 0,0 1-1 0 0,0 0 1 0 0,0-1-1 0 0,0 1 1 0 0,0 0 0 0 0,0 0-1 0 0,0-1 1 0 0,1 1-1 0 0,-1 0 1 0 0,0 0 0 0 0,0-1-1 0 0,1 1 1 0 0,6-6-3225 0 0,102-36-5613 0 0,-56 25 6059 0 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37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30 720 0 0,'-3'-3'503'0'0,"-1"0"0"0"0,1 0 0 0 0,-1 1 0 0 0,0-1 0 0 0,0 1 0 0 0,0 0 0 0 0,-1 0 0 0 0,1 0 0 0 0,0 0 0 0 0,-1 1 0 0 0,1 0 0 0 0,-1-1 0 0 0,0 2 0 0 0,1-1 0 0 0,-1 1 0 0 0,0-1 0 0 0,1 1 0 0 0,-1 1 0 0 0,0-1 0 0 0,1 1 0 0 0,-1-1 0 0 0,0 1 0 0 0,1 1 0 0 0,-1-1 0 0 0,1 1 0 0 0,0-1 0 0 0,-1 1-1 0 0,1 0 1 0 0,-4 4 0 0 0,-3 1-60 0 0,0 0-1 0 0,0 1 0 0 0,1 0 0 0 0,1 1 0 0 0,0 0 0 0 0,0 1 1 0 0,0 0-1 0 0,1 0 0 0 0,1 1 0 0 0,0 0 0 0 0,0 0 0 0 0,1 1 1 0 0,1-1-1 0 0,0 1 0 0 0,0 1 0 0 0,1-1 0 0 0,1 1 0 0 0,0-1 1 0 0,0 1-1 0 0,0 25 0 0 0,2-19-139 0 0,1 0-1 0 0,1-1 1 0 0,1 1 0 0 0,0-1 0 0 0,2 1-1 0 0,0-1 1 0 0,1 0 0 0 0,1-1 0 0 0,0 1-1 0 0,1-1 1 0 0,1 0 0 0 0,1 0 0 0 0,0-1-1 0 0,14 17 1 0 0,-17-26-504 0 0,0 0 0 0 0,0 0 0 0 0,0 0 0 0 0,1-1 0 0 0,0 0-1 0 0,14 9 1 0 0,-15-12-547 0 0,-1-1 0 0 0,0 1-1 0 0,1-1 1 0 0,9 3 0 0 0,-9-4-458 0 0,0 0-1 0 0,0 0 1 0 0,0-1 0 0 0,-1 0 0 0 0,9 0 0 0 0,12-4-1751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39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29 382 136 0 0,'-4'-5'397'0'0,"0"-1"0"0"0,1 1-1 0 0,0-1 1 0 0,0 0 0 0 0,1 0 0 0 0,-1 0 0 0 0,1 0 0 0 0,-1-7-1 0 0,2 8-81 0 0,1 1-1 0 0,0 0 0 0 0,0 0 0 0 0,0-1 1 0 0,0 1-1 0 0,1 0 0 0 0,-1 0 1 0 0,1 0-1 0 0,0-1 0 0 0,1 1 0 0 0,-1 0 1 0 0,1 0-1 0 0,0 1 0 0 0,2-6 0 0 0,6-5 280 0 0,0-1-1 0 0,0 1 0 0 0,2 1 0 0 0,-1 0 0 0 0,2 1 0 0 0,0 0 1 0 0,0 1-1 0 0,20-13 0 0 0,-1 4 633 0 0,1 1 0 0 0,65-26 0 0 0,-75 36-803 0 0,0 1 0 0 0,0 1 0 0 0,1 1 0 0 0,-1 2 0 0 0,2 0 0 0 0,-1 1 0 0 0,0 1 0 0 0,0 2 0 0 0,1 0 0 0 0,-1 2 0 0 0,36 6 0 0 0,-54-6-313 0 0,0-1 0 0 0,0 1 0 0 0,-1 0 0 0 0,1 1 0 0 0,-1 0 0 0 0,1-1 0 0 0,-1 2 0 0 0,0-1 0 0 0,0 1 0 0 0,0-1 0 0 0,-1 1 0 0 0,1 1 0 0 0,-1-1 0 0 0,6 9 0 0 0,-8-10-57 0 0,0 0 0 0 0,0 1 0 0 0,0-1 0 0 0,-1 1 0 0 0,0-1 0 0 0,1 1 0 0 0,-1 0 0 0 0,-1 0 0 0 0,1-1 0 0 0,-1 1 0 0 0,1 0 1 0 0,-1 0-1 0 0,0 0 0 0 0,0 0 0 0 0,-1-1 0 0 0,1 1 0 0 0,-1 0 0 0 0,0 0 0 0 0,0 0 0 0 0,0-1 0 0 0,0 1 0 0 0,-1-1 0 0 0,-3 8 0 0 0,-6 7 12 0 0,-1-1 0 0 0,0 0 0 0 0,-1 0 0 0 0,-1-2 0 0 0,-30 28 0 0 0,7-12-556 0 0,-59 37-1 0 0,96-68 464 0 0,-7 6-153 0 0,7-6 174 0 0,0 0 1 0 0,0 0-1 0 0,0 0 0 0 0,0 0 1 0 0,0 1-1 0 0,0-1 1 0 0,0 0-1 0 0,0 0 1 0 0,0 0-1 0 0,0 0 0 0 0,0 1 1 0 0,0-1-1 0 0,0 0 1 0 0,0 0-1 0 0,0 0 0 0 0,0 1 1 0 0,0-1-1 0 0,0 0 1 0 0,0 0-1 0 0,0 0 0 0 0,0 0 1 0 0,0 0-1 0 0,1 1 1 0 0,-1-1-1 0 0,0 0 1 0 0,0 0-1 0 0,0 0 0 0 0,0 0 1 0 0,0 0-1 0 0,0 1 1 0 0,1-1-1 0 0,-1 0 0 0 0,0 0 1 0 0,0 0-1 0 0,0 0 1 0 0,0 0-1 0 0,0 0 0 0 0,1 0 1 0 0,-1 0-1 0 0,0 0 1 0 0,0 0-1 0 0,0 0 0 0 0,1 0 1 0 0,-1 0-1 0 0,0 0 1 0 0,0 0-1 0 0,0 0 1 0 0,0 0-1 0 0,1 0 0 0 0,-1 0 1 0 0,0 0-1 0 0,45 7 82 0 0,-1-2 0 0 0,70 0 0 0 0,39 2 236 0 0,-153-7-311 0 0,114 19 330 0 0,-103-16-282 0 0,0 0-1 0 0,-1 0 1 0 0,0 1-1 0 0,0 0 1 0 0,0 1 0 0 0,0 0-1 0 0,-1 1 1 0 0,14 9-1 0 0,-21-13-32 0 0,0-1 0 0 0,-1 1 0 0 0,1-1 0 0 0,0 1 0 0 0,-1 0 0 0 0,1-1 0 0 0,-1 1 0 0 0,1 0-1 0 0,-1 0 1 0 0,0 0 0 0 0,0 0 0 0 0,0 1 0 0 0,0-1 0 0 0,0 0 0 0 0,0 0 0 0 0,-1 0 0 0 0,1 1-1 0 0,-1-1 1 0 0,1 0 0 0 0,-1 1 0 0 0,0-1 0 0 0,0 0 0 0 0,0 1 0 0 0,0-1 0 0 0,0 1 0 0 0,-1-1 0 0 0,1 0-1 0 0,-2 5 1 0 0,-2-1 5 0 0,0 0 0 0 0,0 0 0 0 0,-1 0 0 0 0,0 0 0 0 0,0-1 0 0 0,0 0 0 0 0,-1 0 0 0 0,0 0 0 0 0,1-1 0 0 0,-2 0 0 0 0,1 0 0 0 0,0 0 0 0 0,-1-1 0 0 0,-11 4 0 0 0,-8 3 32 0 0,-1-1 0 0 0,-45 7 0 0 0,28-8-187 0 0,0-3-1 0 0,-50 0 0 0 0,88-5-235 0 0,2 1 58 0 0,0-1 1 0 0,0 0 0 0 0,1-1 0 0 0,-1 1 0 0 0,0 0 0 0 0,0-1 0 0 0,1 0-1 0 0,-1 0 1 0 0,-5-2 0 0 0,9 3 254 0 0,0-1 0 0 0,0 1-1 0 0,0 0 1 0 0,0 0 0 0 0,0-1 0 0 0,0 1 0 0 0,0 0-1 0 0,0 0 1 0 0,-1-1 0 0 0,1 1 0 0 0,0 0 0 0 0,0 0-1 0 0,0-1 1 0 0,0 1 0 0 0,0 0 0 0 0,0 0 0 0 0,0-1-1 0 0,1 1 1 0 0,-1 0 0 0 0,0 0 0 0 0,0-1 0 0 0,0 1-1 0 0,0 0 1 0 0,0 0 0 0 0,0-1 0 0 0,0 1 0 0 0,1 0-1 0 0,-1 0 1 0 0,0-1 0 0 0,0 1 0 0 0,0 0 0 0 0,0 0-1 0 0,1 0 1 0 0,-1 0 0 0 0,0-1 0 0 0,0 1 0 0 0,0 0-1 0 0,1 0 1 0 0,-1 0 0 0 0,0 0 0 0 0,12-9-1623 0 0,39-10-3728 0 0,-8 4 3164 0 0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37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21 268 0 0,'-7'-20'7532'0'0,"10"45"2327"0"0,-1-8-7958 0 0,0-2-3473 0 0,41 361 9128 0 0,-15-168-5022 0 0,5 66 253 0 0,-32-231-1902 0 0,-6 45 0 0 0,3-61-753 0 0,0-13-132 0 0,-1 9-6966 0 0,5-28 6431 0 0,5-15-1986 0 0,-4 3-3397 0 0,-1 2 3032 0 0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38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27 344 436 0 0,'-4'-7'619'0'0,"0"0"-1"0"0,1 0 1 0 0,0-1 0 0 0,0 1-1 0 0,1-1 1 0 0,0 1 0 0 0,0-1-1 0 0,0 0 1 0 0,0-15 0 0 0,2 17-148 0 0,1-1-1 0 0,0 1 1 0 0,0 0 0 0 0,0-1 0 0 0,1 1 0 0 0,0 0 0 0 0,0 0 0 0 0,0 0 0 0 0,1 0 0 0 0,0 0 0 0 0,0 1-1 0 0,0-1 1 0 0,6-6 0 0 0,4-4 273 0 0,1 1-1 0 0,0 0 0 0 0,1 2 1 0 0,0-1-1 0 0,2 2 0 0 0,25-16 1 0 0,-31 21-286 0 0,1 0-1 0 0,0 1 1 0 0,1 1 0 0 0,-1 0 0 0 0,1 0 0 0 0,0 2 0 0 0,0-1-1 0 0,1 2 1 0 0,-1 0 0 0 0,27-1 0 0 0,-34 3-282 0 0,0 1 0 0 0,0 0 1 0 0,0 0-1 0 0,0 1 0 0 0,-1-1 0 0 0,1 1 1 0 0,0 0-1 0 0,-1 1 0 0 0,0-1 1 0 0,1 1-1 0 0,-1 0 0 0 0,0 1 0 0 0,-1-1 1 0 0,8 7-1 0 0,-10-7-97 0 0,1-1 0 0 0,-1 1 1 0 0,1 0-1 0 0,-1 0 0 0 0,0 0 0 0 0,0 0 0 0 0,-1 1 1 0 0,1-1-1 0 0,0 0 0 0 0,-1 1 0 0 0,0-1 0 0 0,0 1 1 0 0,0-1-1 0 0,0 1 0 0 0,-1 0 0 0 0,0-1 1 0 0,1 1-1 0 0,-1 0 0 0 0,0-1 0 0 0,-1 1 0 0 0,1 0 1 0 0,-1-1-1 0 0,1 1 0 0 0,-3 4 0 0 0,0 1-39 0 0,0-1 0 0 0,-1 0 0 0 0,0 1 0 0 0,-1-2 0 0 0,0 1 0 0 0,0 0 0 0 0,-1-1 0 0 0,0 0 0 0 0,0-1 0 0 0,-13 12 0 0 0,0-3-192 0 0,0-2 1 0 0,-42 22 0 0 0,61-35 120 0 0,-3 1 53 0 0,7 3-382 0 0,51 13 235 0 0,-17-5 122 0 0,-1 1 0 0 0,38 19 0 0 0,-66-27 55 0 0,1 0 0 0 0,-1 0 0 0 0,0 1-1 0 0,-1 1 1 0 0,1-1 0 0 0,-1 1-1 0 0,-1 1 1 0 0,1-1 0 0 0,-1 1-1 0 0,0 0 1 0 0,-1 1 0 0 0,9 16 0 0 0,-14-22-26 0 0,0 0 0 0 0,0 0 0 0 0,0-1 0 0 0,0 1 1 0 0,-1 0-1 0 0,1 0 0 0 0,-1 1 0 0 0,0-1 0 0 0,0 0 1 0 0,0 0-1 0 0,0 0 0 0 0,-1 0 0 0 0,1 0 0 0 0,-1 0 1 0 0,0 0-1 0 0,0 0 0 0 0,0-1 0 0 0,0 1 0 0 0,0 0 0 0 0,-1 0 1 0 0,1-1-1 0 0,-1 1 0 0 0,0-1 0 0 0,0 1 0 0 0,0-1 1 0 0,0 0-1 0 0,0 0 0 0 0,0 1 0 0 0,0-2 0 0 0,-4 3 1 0 0,0 1-145 0 0,0 0 1 0 0,0-1 0 0 0,-1 0-1 0 0,0 0 1 0 0,0-1 0 0 0,0 0-1 0 0,0 0 1 0 0,-1-1 0 0 0,1 0-1 0 0,-1 0 1 0 0,-12 1 0 0 0,17-2 186 0 0,-35 0-2114 0 0,36-1 1386 0 0,-1 0-1 0 0,0 0 0 0 0,0 0 1 0 0,0-1-1 0 0,1 1 0 0 0,-1-1 1 0 0,0 1-1 0 0,0-1 1 0 0,1 0-1 0 0,-1 0 0 0 0,-3-2 1 0 0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38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53 948 0 0,'0'-1'92'0'0,"3"-20"2717"0"0,-2 19-2020 0 0,-1-1 0 0 0,1 1 1 0 0,0-1-1 0 0,0 0 0 0 0,0 1 0 0 0,0 0 0 0 0,0-1 0 0 0,0 1 1 0 0,1 0-1 0 0,1-3 0 0 0,-3 5-678 0 0,0 0 0 0 0,0 0 1 0 0,0-1-1 0 0,1 1 0 0 0,-1 0 0 0 0,0 0 1 0 0,0 0-1 0 0,0 0 0 0 0,1 0 0 0 0,-1 0 0 0 0,0 0 1 0 0,0 0-1 0 0,0-1 0 0 0,1 1 0 0 0,-1 0 1 0 0,0 0-1 0 0,0 0 0 0 0,1 0 0 0 0,-1 0 1 0 0,0 0-1 0 0,0 0 0 0 0,0 0 0 0 0,1 0 1 0 0,-1 1-1 0 0,0-1 0 0 0,0 0 0 0 0,0 0 1 0 0,1 0-1 0 0,-1 0 0 0 0,0 0 0 0 0,0 0 1 0 0,0 0-1 0 0,1 0 0 0 0,-1 0 0 0 0,0 1 1 0 0,0-1-1 0 0,0 0 0 0 0,0 0 0 0 0,1 0 0 0 0,-1 0 1 0 0,0 1-1 0 0,0-1 0 0 0,0 0 0 0 0,0 0 1 0 0,0 1-1 0 0,4 4 364 0 0,-1 1 1 0 0,-1 0-1 0 0,1 0 1 0 0,-1 1-1 0 0,0-1 1 0 0,0 0-1 0 0,1 9 1 0 0,4 54 1802 0 0,0-2-643 0 0,10 34-1973 0 0,-9-80-3198 0 0,-6-18 2673 0 0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39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37 836 0 0,'-20'-3'-872'0'0,"-12"0"6875"0"0,13 1 4749 0 0,44 1-6716 0 0,114-2 590 0 0,-46 2-3515 0 0,0-3-3694 0 0,-85 4 1199 0 0,-1-1 1 0 0,1 0-1 0 0,-1-1 1 0 0,0 1 0 0 0,8-4-1 0 0,8-5-1291 0 0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39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13 644 0 0,'-3'-13'14359'0'0,"12"27"-10435"0"0,11 30-1057 0 0,-12-22-1602 0 0,-1 0 1 0 0,-1 0-1 0 0,-1 0 0 0 0,4 42 1 0 0,-5 15-365 0 0,-4-1-4507 0 0,0-67 2499 0 0,2 2-5941 0 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39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41 328 0 0,'1'-3'438'0'0,"0"1"0"0"0,1-1 1 0 0,-1 0-1 0 0,1 1 0 0 0,-1-1 0 0 0,1 1 0 0 0,0-1 1 0 0,0 1-1 0 0,0 0 0 0 0,0-1 0 0 0,0 1 0 0 0,0 1 1 0 0,5-4-1 0 0,-5 4-155 0 0,0 0 0 0 0,0 0 0 0 0,0 1 0 0 0,0-1 0 0 0,0 1 0 0 0,0 0 0 0 0,0 0 1 0 0,0-1-1 0 0,0 1 0 0 0,0 0 0 0 0,0 1 0 0 0,0-1 0 0 0,0 0 0 0 0,0 1 0 0 0,0-1 0 0 0,-1 1 0 0 0,1-1 0 0 0,0 1 0 0 0,0 0 1 0 0,0 0-1 0 0,0 0 0 0 0,1 1 0 0 0,8 5 430 0 0,0 1 0 0 0,0 0 0 0 0,-1 1 0 0 0,0 0 0 0 0,-1 1 0 0 0,0 0 0 0 0,-1 0 1 0 0,0 0-1 0 0,0 1 0 0 0,11 23 0 0 0,-12-19-168 0 0,0 0-1 0 0,-1 0 1 0 0,-1 1 0 0 0,0 0 0 0 0,-1-1 0 0 0,-1 1-1 0 0,0 1 1 0 0,0 26 0 0 0,-3-28-293 0 0,-1 0 1 0 0,-1 0-1 0 0,0 0 0 0 0,-1 0 1 0 0,-1-1-1 0 0,0 1 1 0 0,-1-1-1 0 0,-1 0 0 0 0,0 0 1 0 0,-1-1-1 0 0,0 0 0 0 0,-1 0 1 0 0,0 0-1 0 0,-1-1 0 0 0,-1-1 1 0 0,0 1-1 0 0,-21 18 0 0 0,18-20-520 0 0,-6 7-1151 0 0,7-8-2988 0 0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40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75 454 1076 0 0,'-4'15'1841'0'0,"1"0"0"0"0,1 0-1 0 0,0-1 1 0 0,1 1 0 0 0,0 1 0 0 0,4 26 0 0 0,-2 22 3245 0 0,-5 15 967 0 0,1-76-3326 0 0,-2-8-2187 0 0,-3-8-525 0 0,0-9 230 0 0,2 0 0 0 0,0 0-1 0 0,1-1 1 0 0,-4-42 0 0 0,8 56-195 0 0,-5-56 293 0 0,1-95 0 0 0,6 129-219 0 0,2 0 0 0 0,1 1 0 0 0,1-1 0 0 0,2 1 0 0 0,12-37 1 0 0,-16 59-64 0 0,1 0 1 0 0,0 1-1 0 0,0-1 1 0 0,0 1-1 0 0,1-1 1 0 0,0 1-1 0 0,1 1 1 0 0,0-1-1 0 0,0 1 1 0 0,13-11-1 0 0,-17 15-40 0 0,1 0 0 0 0,-1 1 0 0 0,1-1 0 0 0,0 1 0 0 0,-1-1 1 0 0,1 1-1 0 0,0 0 0 0 0,0 0 0 0 0,0 0 0 0 0,0 1 0 0 0,0-1 0 0 0,0 0 0 0 0,0 1 0 0 0,0 0 0 0 0,0 0 0 0 0,0 0 0 0 0,0 0 0 0 0,0 0 0 0 0,0 1 0 0 0,0-1 0 0 0,0 1 1 0 0,0 0-1 0 0,0 0 0 0 0,-1 0 0 0 0,1 0 0 0 0,0 1 0 0 0,0-1 0 0 0,-1 1 0 0 0,1-1 0 0 0,-1 1 0 0 0,1 0 0 0 0,-1 0 0 0 0,4 4 0 0 0,-2-1-3 0 0,0 1-1 0 0,0 0 0 0 0,0 0 1 0 0,0 0-1 0 0,-1 0 0 0 0,0 1 0 0 0,-1-1 1 0 0,1 1-1 0 0,-1 0 0 0 0,0 0 1 0 0,-1 0-1 0 0,0 0 0 0 0,0 0 1 0 0,0 9-1 0 0,-1 3-24 0 0,0 0 0 0 0,-1 0 0 0 0,-1 0-1 0 0,-6 23 1 0 0,3-19-54 0 0,-2 0-1 0 0,0 0 1 0 0,-2 0-1 0 0,0-2 1 0 0,-2 1-1 0 0,0-1 1 0 0,-1 0-1 0 0,-1-1 1 0 0,-1-1-1 0 0,-17 18 1 0 0,-31 38-564 0 0,62-73 609 0 0,-1-1-1 0 0,1 0 1 0 0,-1 0 0 0 0,1 0 0 0 0,0 1-1 0 0,-1-1 1 0 0,1 0 0 0 0,0 1 0 0 0,0-1-1 0 0,0 0 1 0 0,0 0 0 0 0,0 1 0 0 0,0-1-1 0 0,0 0 1 0 0,0 1 0 0 0,1-1 0 0 0,-1 0-1 0 0,1 0 1 0 0,0 2 0 0 0,12 23-86 0 0,30 54 142 0 0,-27-48 161 0 0,33 49-1 0 0,-38-66-133 0 0,12 15 5 0 0,-21-29-380 0 0,0 1 0 0 0,0-1 0 0 0,0 1 1 0 0,0-1-1 0 0,0 1 0 0 0,0-1 1 0 0,0 0-1 0 0,0 0 0 0 0,0 0 1 0 0,1-1-1 0 0,-1 1 0 0 0,1 0 1 0 0,-1-1-1 0 0,0 1 0 0 0,1-1 0 0 0,-1 0 1 0 0,1 0-1 0 0,-1 0 0 0 0,4-1 1 0 0,27-8-7387 0 0,-19 3 4659 0 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40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11 768 0 0,'-1'-1'450'0'0,"0"0"0"0"0,0 0 0 0 0,0 0 0 0 0,0 1 0 0 0,0-1-1 0 0,-1 0 1 0 0,1 0 0 0 0,0 1 0 0 0,0-1 0 0 0,0 1 0 0 0,-1-1 0 0 0,1 1 0 0 0,0-1 0 0 0,-1 1-1 0 0,1 0 1 0 0,0 0 0 0 0,-1 0 0 0 0,1-1 0 0 0,0 1 0 0 0,-1 1 0 0 0,1-1 0 0 0,-1 0 0 0 0,1 0 0 0 0,-2 1-1 0 0,1 0-2 0 0,0 1 0 0 0,0-1-1 0 0,0 1 1 0 0,0 0 0 0 0,0 0 0 0 0,0 0-1 0 0,1 0 1 0 0,-1 0 0 0 0,1 0-1 0 0,-1 0 1 0 0,1 1 0 0 0,-2 2-1 0 0,-6 15 1529 0 0,0 1 0 0 0,-9 27 0 0 0,11-22-804 0 0,1 1-1 0 0,1-1 1 0 0,-2 38-1 0 0,7-57-1018 0 0,0 0 0 0 0,0 0 0 0 0,0 0 0 0 0,1 0 0 0 0,0 0 1 0 0,0 0-1 0 0,1 0 0 0 0,0-1 0 0 0,0 1 0 0 0,1-1 0 0 0,0 1 0 0 0,0-1 0 0 0,0 0 0 0 0,1 0 0 0 0,0 0 0 0 0,0-1 0 0 0,8 9 0 0 0,-6-8-127 0 0,1 0 0 0 0,0-1-1 0 0,0 1 1 0 0,1-2 0 0 0,-1 1 0 0 0,1-1 0 0 0,0 0 0 0 0,0-1-1 0 0,1 0 1 0 0,-1 0 0 0 0,1-1 0 0 0,-1 0 0 0 0,14 1 0 0 0,-7-2-227 0 0,0 0 0 0 0,1-1 0 0 0,-1-1 0 0 0,1 0 0 0 0,-1-2 0 0 0,29-7 0 0 0,-30 6-629 0 0,0-1 0 0 0,-1 0 0 0 0,0-1 1 0 0,16-10-1 0 0,-16 8-1738 0 0,-3-2-4645 0 0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40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48 468 0 0,'-38'-3'3543'0'0,"12"-1"10524"0"0,32 3-12619 0 0,95-8 4284 0 0,-72 8-5113 0 0,-1-1-1 0 0,0-1 1 0 0,35-9-1 0 0,-45 4-2331 0 0,-14 4-1530 0 0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41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103 155 76 0 0,'-18'-6'876'0'0,"-34"-10"2984"0"0,19 1 8627 0 0,38 13-10830 0 0,13-4 308 0 0,1 0-1 0 0,33-5 1 0 0,0 1 18 0 0,107-21 1945 0 0,-45 10-1922 0 0,-108 20-3241 0 0,-1 0-1 0 0,0 0 1 0 0,0-1 0 0 0,0 0-1 0 0,0 0 1 0 0,0 0 0 0 0,0 0-1 0 0,0-1 1 0 0,7-5 0 0 0,-8 2-2265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39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20 0 0,'0'-2'876'0'0,"2"-8"494"0"0,1-7 8531 0 0,6 77-3204 0 0,-4 39-1845 0 0,-1-3-2042 0 0,5-1-3860 0 0,-6-67-7949 0 0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41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1 368 0 0,'-8'4'1128'0'0,"0"1"-1"0"0,0-1 1 0 0,1 2-1 0 0,-1-1 1 0 0,-10 11-1 0 0,17-14-779 0 0,-1-1-1 0 0,1 0 1 0 0,0 1-1 0 0,0 0 1 0 0,0-1-1 0 0,0 1 1 0 0,0 0-1 0 0,0-1 0 0 0,0 1 1 0 0,0 0-1 0 0,1 0 1 0 0,-1 0-1 0 0,1 0 1 0 0,-1 2-1 0 0,1-3-135 0 0,0 1 0 0 0,1-1 0 0 0,-1 0 1 0 0,0 0-1 0 0,1 0 0 0 0,-1 1 0 0 0,1-1 0 0 0,-1 0 0 0 0,1 0 0 0 0,-1 0 0 0 0,1 0 0 0 0,0 0 0 0 0,0 0 0 0 0,-1 0 0 0 0,1 0 0 0 0,0 0 0 0 0,0 0 0 0 0,0 0 1 0 0,0-1-1 0 0,0 1 0 0 0,0 0 0 0 0,0-1 0 0 0,0 1 0 0 0,3 0 0 0 0,0 1 230 0 0,0-1 0 0 0,1 0 1 0 0,-1 0-1 0 0,1 0 0 0 0,-1 0 0 0 0,1-1 0 0 0,0 0 0 0 0,7 0 1 0 0,-10 0-309 0 0,-1 0 0 0 0,1 0 0 0 0,0 0 0 0 0,0 0 0 0 0,0 0 0 0 0,0-1 0 0 0,0 1 0 0 0,-1-1 0 0 0,1 1 0 0 0,0-1 0 0 0,0 0 1 0 0,-1 1-1 0 0,1-1 0 0 0,0 0 0 0 0,-1 0 0 0 0,1 0 0 0 0,-1-1 0 0 0,0 1 0 0 0,1 0 0 0 0,-1-1 0 0 0,0 1 0 0 0,3-3 0 0 0,-4 3-89 0 0,0 0 0 0 0,0 0 0 0 0,0 0 0 0 0,0 0 0 0 0,0 0-1 0 0,0 0 1 0 0,0 0 0 0 0,0 0 0 0 0,0 0 0 0 0,0 0 0 0 0,-1 0 0 0 0,1 0 0 0 0,0 0-1 0 0,-1 0 1 0 0,1 0 0 0 0,-1 0 0 0 0,1 0 0 0 0,-1 0 0 0 0,1 0 0 0 0,-1 1-1 0 0,0-1 1 0 0,1 0 0 0 0,-1 0 0 0 0,0 1 0 0 0,1-1 0 0 0,-1 0 0 0 0,-1 0-1 0 0,-24-14 42 0 0,24 14-54 0 0,-5-3-314 0 0,-1 1 0 0 0,-1 0 0 0 0,1 0 0 0 0,0 1 0 0 0,-14-2 0 0 0,-6 5-8463 0 0,20 0 6063 0 0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42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1329 8441 0 0,'-10'-27'3896'0'0,"6"15"-2304"0"0,0 0 1 0 0,0 0 0 0 0,1 0 0 0 0,0-1 0 0 0,0-13 0 0 0,3 25-815 0 0,2 2-677 0 0,1 0 1 0 0,-1 0-1 0 0,0 0 0 0 0,0 0 1 0 0,0 0-1 0 0,0 0 0 0 0,0 1 0 0 0,0-1 1 0 0,-1 1-1 0 0,1 0 0 0 0,0-1 1 0 0,-1 1-1 0 0,1 0 0 0 0,-1 0 0 0 0,1 0 1 0 0,1 4-1 0 0,-1-3-4 0 0,103 165 1655 0 0,-70-109-1448 0 0,-6-11 20 0 0,121 183 1394 0 0,-127-200-1345 0 0,2-1 0 0 0,1-1-1 0 0,1-1 1 0 0,60 47 0 0 0,-84-73-303 0 0,23 14 222 0 0,-25-15-267 0 0,0-1 1 0 0,0 1 0 0 0,1-1-1 0 0,-1 0 1 0 0,0 1 0 0 0,0-1-1 0 0,1 0 1 0 0,-1 0 0 0 0,0 0-1 0 0,1 0 1 0 0,-1 0 0 0 0,0 0-1 0 0,1 0 1 0 0,-1 0 0 0 0,0-1-1 0 0,0 1 1 0 0,1 0 0 0 0,-1-1-1 0 0,0 1 1 0 0,0-1 0 0 0,0 1-1 0 0,2-2 1 0 0,0-1 2 0 0,0 1 1 0 0,0-2 0 0 0,0 1-1 0 0,-1 0 1 0 0,1-1-1 0 0,-1 1 1 0 0,0-1 0 0 0,0 1-1 0 0,0-1 1 0 0,0 0-1 0 0,-1 0 1 0 0,0 0 0 0 0,0 0-1 0 0,0 0 1 0 0,0 0-1 0 0,0-1 1 0 0,-1-5-1 0 0,1-11 39 0 0,-1 0-1 0 0,-3-27 0 0 0,2 43-61 0 0,-50-390 147 0 0,-10-111-61 0 0,47 169-44 0 0,15 265-45 0 0,3 0 0 0 0,25-133 0 0 0,-23 174-76 0 0,13-49-205 0 0,-16 71 31 0 0,0 0-1 0 0,1 0 1 0 0,0 0-1 0 0,0 0 1 0 0,1 1-1 0 0,7-10 1 0 0,-11 16 36 0 0,1 0 0 0 0,0 0 0 0 0,0 1 0 0 0,0-1 0 0 0,0 0 1 0 0,0 1-1 0 0,0-1 0 0 0,1 1 0 0 0,-1-1 0 0 0,0 1 0 0 0,1 0 0 0 0,3-1 1 0 0,-2 1-891 0 0,0 0 0 0 0,0 1 0 0 0,0-1 0 0 0,0 1 0 0 0,-1 0 0 0 0,1 0 0 0 0,6 1 0 0 0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42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0 359 880 0 0,'15'2'4891'0'0,"-12"1"-4241"0"0,0 1 0 0 0,1 0 1 0 0,-2 0-1 0 0,1 0 1 0 0,0 1-1 0 0,-1-1 0 0 0,0 1 1 0 0,0-1-1 0 0,0 1 1 0 0,0 0-1 0 0,-1-1 1 0 0,0 1-1 0 0,0 0 0 0 0,1 7 1 0 0,-1 4 2045 0 0,-1 1 0 0 0,-3 31 0 0 0,3-48-2652 0 0,0 0 1 0 0,0-1-1 0 0,0 1 1 0 0,-1 0-1 0 0,1 0 1 0 0,0 0-1 0 0,0 0 1 0 0,0 0-1 0 0,0 0 1 0 0,0-1-1 0 0,-1 1 1 0 0,1 0-1 0 0,0 0 1 0 0,0 0-1 0 0,0 0 1 0 0,0 0-1 0 0,-1 0 1 0 0,1 0-1 0 0,0 0 1 0 0,0 0-1 0 0,0 0 1 0 0,0 0-1 0 0,-1 0 1 0 0,1 0-1 0 0,0 0 1 0 0,0 0-1 0 0,0 0 1 0 0,0 0-1 0 0,-1 0 0 0 0,1 0 1 0 0,0 0-1 0 0,0 0 1 0 0,0 0-1 0 0,0 0 1 0 0,-1 0-1 0 0,1 0 1 0 0,0 1-1 0 0,0-1 1 0 0,0 0-1 0 0,0 0 1 0 0,0 0-1 0 0,-1 0 1 0 0,1 0-1 0 0,0 0 1 0 0,0 1-1 0 0,0-1 1 0 0,0 0-1 0 0,0 0 1 0 0,0 0-1 0 0,0 0 1 0 0,0 0-1 0 0,0 1 1 0 0,-1-1-1 0 0,1 0 1 0 0,0 0-1 0 0,0 0 1 0 0,0 1-1 0 0,0-1 1 0 0,0 0-1 0 0,0 0 1 0 0,0 0-1 0 0,0 0 1 0 0,0 1-1 0 0,0-1 1 0 0,0 0-1 0 0,1 0 1 0 0,-1 0-1 0 0,0 0 1 0 0,0 1-1 0 0,-4-19 189 0 0,1 0-1 0 0,1 0 1 0 0,1 0-1 0 0,1-1 1 0 0,0 1-1 0 0,1 0 1 0 0,1 0-1 0 0,8-34 1 0 0,-3 25-41 0 0,1 0 0 0 0,1 1 0 0 0,1 0 0 0 0,1 0-1 0 0,19-29 1 0 0,-23 44-102 0 0,1 0 0 0 0,0 0 0 0 0,1 1-1 0 0,0 1 1 0 0,1 0 0 0 0,0 0 0 0 0,0 0-1 0 0,0 2 1 0 0,1-1 0 0 0,1 1-1 0 0,13-6 1 0 0,-18 9-33 0 0,0 1 0 0 0,0 1 0 0 0,1-1 0 0 0,-1 1 0 0 0,1 0 0 0 0,-1 1 0 0 0,1-1 0 0 0,0 2 0 0 0,0-1 0 0 0,-1 1 0 0 0,1 0 0 0 0,0 1 0 0 0,0-1 0 0 0,-1 2 0 0 0,1-1 1 0 0,0 1-1 0 0,-1 0 0 0 0,0 1 0 0 0,1 0 0 0 0,7 4 0 0 0,-12-6-69 0 0,-1 0 0 0 0,0 1 0 0 0,0-1 0 0 0,0 1 0 0 0,0-1 0 0 0,0 1 0 0 0,0-1 0 0 0,-1 1 0 0 0,1 0 0 0 0,0 0 0 0 0,-1 0 0 0 0,0 0 0 0 0,1 0 0 0 0,-1 1 0 0 0,0-1 0 0 0,0 0 0 0 0,0 0 0 0 0,0 1 0 0 0,0-1 0 0 0,-1 1 0 0 0,1-1 0 0 0,-1 1 0 0 0,0-1 0 0 0,0 1 1 0 0,0 2-1 0 0,0-2-48 0 0,-1 0 1 0 0,0 0-1 0 0,0 1 1 0 0,0-1 0 0 0,0 0-1 0 0,0 0 1 0 0,-1-1 0 0 0,0 1-1 0 0,1 0 1 0 0,-1 0 0 0 0,0-1-1 0 0,0 1 1 0 0,0-1 0 0 0,-1 0-1 0 0,1 1 1 0 0,-1-1 0 0 0,1 0-1 0 0,-1-1 1 0 0,-4 4-1 0 0,-34 16-738 0 0,29-16 471 0 0,0 1 0 0 0,1 0 0 0 0,-19 14 0 0 0,29-19 307 0 0,0-1-1 0 0,0 1 1 0 0,0 0-1 0 0,0 0 1 0 0,1-1-1 0 0,-1 1 1 0 0,0 0-1 0 0,1 0 1 0 0,-1 0-1 0 0,1 0 1 0 0,-1 0-1 0 0,1 0 1 0 0,-1 0-1 0 0,1 0 1 0 0,0 0-1 0 0,-1 0 1 0 0,1 0-1 0 0,0 0 1 0 0,0 0-1 0 0,0 0 1 0 0,0 0-1 0 0,0 0 1 0 0,0 0-1 0 0,0 0 1 0 0,0 1 0 0 0,0-1-1 0 0,1 0 1 0 0,-1 0-1 0 0,0 0 1 0 0,1 0-1 0 0,-1 0 1 0 0,1 0-1 0 0,-1 0 1 0 0,1 0-1 0 0,-1-1 1 0 0,1 1-1 0 0,0 0 1 0 0,-1 0-1 0 0,2 1 1 0 0,4 4-19 0 0,0-1 0 0 0,0 0 0 0 0,0 0 0 0 0,10 5 0 0 0,-11-7 23 0 0,94 57 3 0 0,-52-34 258 0 0,-1 2-1 0 0,-2 3 1 0 0,65 55-1 0 0,-105-82-193 0 0,-1 0 0 0 0,1 0 0 0 0,-1 0 0 0 0,1 0 0 0 0,-1 0 0 0 0,-1 1 0 0 0,1-1 0 0 0,-1 1 0 0 0,1 0 0 0 0,-1 0 0 0 0,-1 0 0 0 0,1 0 0 0 0,1 10 0 0 0,-3-11-23 0 0,0-1 0 0 0,0 1 0 0 0,0-1 0 0 0,-1 1 0 0 0,1-1 0 0 0,-1 1 0 0 0,0-1 0 0 0,0 0 1 0 0,0 0-1 0 0,-1 1 0 0 0,1-1 0 0 0,-1 0 0 0 0,1 0 0 0 0,-1 0 0 0 0,0 0 0 0 0,0-1 0 0 0,-1 1 0 0 0,1 0 0 0 0,0-1 0 0 0,-1 1 0 0 0,-5 2 0 0 0,-3 3 11 0 0,-1-1 1 0 0,0 0-1 0 0,0 0 1 0 0,0-2 0 0 0,-1 0-1 0 0,0 0 1 0 0,0-1-1 0 0,-1 0 1 0 0,-21 2 0 0 0,-14 0-27 0 0,-63-2 1 0 0,97-3-14 0 0,-127-4-200 0 0,118 1-176 0 0,0-1 1 0 0,0-1 0 0 0,-40-13 0 0 0,64 17 217 0 0,-1 0 1 0 0,1 0-1 0 0,0 0 1 0 0,-1 0-1 0 0,1 0 1 0 0,0 0-1 0 0,-1 0 0 0 0,1 0 1 0 0,0 0-1 0 0,-1 0 1 0 0,1 0-1 0 0,0 0 1 0 0,-1-1-1 0 0,1 1 1 0 0,0 0-1 0 0,0 0 1 0 0,-1 0-1 0 0,1-1 1 0 0,0 1-1 0 0,0 0 1 0 0,-1 0-1 0 0,1-1 1 0 0,0 1-1 0 0,0 0 1 0 0,-1-1-1 0 0,1 1 1 0 0,0 0-1 0 0,0-1 1 0 0,0 1-1 0 0,0 0 1 0 0,0-1-1 0 0,0 1 1 0 0,-1-1-1 0 0,12-5-1647 0 0,25-1-1756 0 0,-6 7 575 0 0,5-2 428 0 0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43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66 56 0 0,'-9'-27'2480'0'0,"8"22"-1371"0"0,-1 0 0 0 0,0 1 0 0 0,0-1 0 0 0,0 1 0 0 0,-1-1 0 0 0,-3-3 0 0 0,6 8-927 0 0,0 0 0 0 0,-1-1 0 0 0,1 1 0 0 0,-1 0-1 0 0,1 0 1 0 0,-1-1 0 0 0,1 1 0 0 0,-1 0 0 0 0,1 0 0 0 0,-1 0 0 0 0,1 0 0 0 0,0 0 0 0 0,-1 0 0 0 0,1 0 0 0 0,-1 0-1 0 0,1 0 1 0 0,-1 0 0 0 0,1 0 0 0 0,-1 0 0 0 0,1 0 0 0 0,-1 0 0 0 0,1 0 0 0 0,-1 0 0 0 0,1 0 0 0 0,-1 1 0 0 0,1-1-1 0 0,-1 0 1 0 0,1 1 0 0 0,-13 7 1888 0 0,12-7-2212 0 0,-5 4 632 0 0,1 0 1 0 0,0 0-1 0 0,0 0 0 0 0,0 0 1 0 0,1 1-1 0 0,0 0 1 0 0,0 0-1 0 0,0 0 1 0 0,-5 12-1 0 0,0 6 853 0 0,-9 31-1 0 0,14-41-1024 0 0,1 0-1 0 0,1 0 1 0 0,0 0 0 0 0,1 0 0 0 0,1 0-1 0 0,0 0 1 0 0,1 0 0 0 0,0 0-1 0 0,1 0 1 0 0,0 0 0 0 0,1 0 0 0 0,1-1-1 0 0,1 1 1 0 0,-1-1 0 0 0,10 17-1 0 0,-10-22-241 0 0,1 0 0 0 0,0 0 0 0 0,1 0 0 0 0,-1-1 0 0 0,1 0-1 0 0,1 0 1 0 0,0 0 0 0 0,0-1 0 0 0,0 0 0 0 0,0 0 0 0 0,1-1-1 0 0,0 0 1 0 0,0 0 0 0 0,0-1 0 0 0,1 0 0 0 0,0 0-1 0 0,0-1 1 0 0,-1 0 0 0 0,2-1 0 0 0,-1 0 0 0 0,0 0 0 0 0,0-1-1 0 0,16 0 1 0 0,-10-2-274 0 0,1-1 0 0 0,-1-1-1 0 0,1 0 1 0 0,-1-1 0 0 0,0 0-1 0 0,-1-1 1 0 0,1-1 0 0 0,-1-1-1 0 0,0 0 1 0 0,0 0 0 0 0,-1-2 0 0 0,0 0-1 0 0,-1 0 1 0 0,0-1 0 0 0,18-18-1 0 0,-28 26-206 0 0,-1 0 0 0 0,1 0 0 0 0,0-1 0 0 0,-1 1-1 0 0,1 0 1 0 0,-1-1 0 0 0,2-4 0 0 0,-3 6-170 0 0,1 0 0 0 0,-1 0 0 0 0,0 0 0 0 0,0 0 0 0 0,0 0 0 0 0,0 0 0 0 0,0 0 0 0 0,0 0 0 0 0,0 0 0 0 0,0 0 0 0 0,0 0 0 0 0,-1 0 0 0 0,1 0 0 0 0,0-1 0 0 0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43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37 604 0 0,'-18'0'-711'0'0,"-14"1"8112"0"0,13-1 2956 0 0,40-1-6623 0 0,67 0 540 0 0,9 0-2423 0 0,-78-1-3005 0 0,0 0-1 0 0,-1-1 0 0 0,21-6 0 0 0,-36 8 419 0 0,-1 0-1 0 0,0 1 0 0 0,0-1 0 0 0,1 0 0 0 0,-1 0 0 0 0,0-1 0 0 0,0 1 0 0 0,2-2 0 0 0,4-5-2049 0 0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8:44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37 110 520 0 0,'-18'-8'1986'0'0,"0"0"5502"0"0,36-2-3213 0 0,-9 6-3485 0 0,1 1 0 0 0,-1 0 0 0 0,1 1-1 0 0,0 0 1 0 0,12-1 0 0 0,4-1 162 0 0,317-35 7839 0 0,-163 24-4792 0 0,-179 15-4168 0 0,0 0 0 0 0,0-1 1 0 0,-1 1-1 0 0,1 0 1 0 0,0-1-1 0 0,0 1 0 0 0,0-1 1 0 0,-1 1-1 0 0,1-1 1 0 0,0 1-1 0 0,-1-1 0 0 0,1 1 1 0 0,0-1-1 0 0,-1 0 1 0 0,2-1-1 0 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22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69 544 0 0,'0'-2'162'0'0,"-1"-5"487"0"0,0 0 1 0 0,0 1-1 0 0,-1-1 1 0 0,0 1-1 0 0,0-1 1 0 0,0 1-1 0 0,-1 0 1 0 0,-4-8 2519 0 0,4 17-1924 0 0,-2 4-887 0 0,1-1 0 0 0,0 1 0 0 0,1 0 0 0 0,0 0 0 0 0,0 0 1 0 0,0 0-1 0 0,1 1 0 0 0,0-1 0 0 0,-2 14 0 0 0,-5 79 1454 0 0,7-76-1427 0 0,1 48 781 0 0,3 1-1 0 0,11 78 0 0 0,15 23 23 0 0,-23-150-1055 0 0,93 379 2747 0 0,-86-359-2591 0 0,-8-26-241 0 0,-3-12-198 0 0,0 0-1 0 0,0 0 1 0 0,1 0-1 0 0,0 0 0 0 0,0-1 1 0 0,0 1-1 0 0,1-1 0 0 0,0 1 1 0 0,5 7-1 0 0,-8-13 64 0 0,1 0 1 0 0,-1 0-1 0 0,1 1 0 0 0,-1-1 0 0 0,1 0 0 0 0,-1 0 1 0 0,1 0-1 0 0,-1 0 0 0 0,0 0 0 0 0,1 0 1 0 0,-1 0-1 0 0,1 0 0 0 0,-1 0 0 0 0,1-1 1 0 0,-1 1-1 0 0,1 0 0 0 0,-1 0 0 0 0,0 0 1 0 0,1 0-1 0 0,-1-1 0 0 0,1 1 0 0 0,-1 0 1 0 0,0 0-1 0 0,1-1 0 0 0,-1 1 0 0 0,0 0 0 0 0,1-1 1 0 0,-1 1-1 0 0,0 0 0 0 0,1-1 0 0 0,-1 1 1 0 0,0 0-1 0 0,0-1 0 0 0,0 1 0 0 0,1-1 1 0 0,-1 0-1 0 0,10-18-1637 0 0,-7 12 693 0 0,-1-1 0 0 0,0 1 1 0 0,0-1-1 0 0,1-15 0 0 0,-3-9-1118 0 0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23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0 180 0 0,'-15'0'1259'0'0,"0"1"-1"0"0,0 0 1 0 0,1 1-1 0 0,-1 1 1 0 0,0 0 0 0 0,1 1-1 0 0,-27 10 1 0 0,39-13-852 0 0,1 1-1 0 0,-1-1 1 0 0,0 0 0 0 0,0 1-1 0 0,1 0 1 0 0,-1-1 0 0 0,0 1-1 0 0,1 0 1 0 0,0 0 0 0 0,-1 0-1 0 0,1 0 1 0 0,0 0 0 0 0,-1 2 0 0 0,2-4-340 0 0,1 6 1208 0 0,3-1-937 0 0,0-1 0 0 0,0 1 1 0 0,1-1-1 0 0,0 0 0 0 0,-1 0 0 0 0,1-1 1 0 0,1 1-1 0 0,-1-1 0 0 0,0 0 0 0 0,11 3 1 0 0,8 3 338 0 0,33 7 1 0 0,-49-14-525 0 0,63 14 776 0 0,94 10-1 0 0,90-11 587 0 0,167-25 203 0 0,-320 1-1139 0 0,-2-5-1 0 0,129-34 0 0 0,-225 47-765 0 0,0 0 0 0 0,0 0-1 0 0,-1 0 1 0 0,1-1 0 0 0,0 0-1 0 0,-1 0 1 0 0,4-2 0 0 0,-6 3-520 0 0,-10 2 322 0 0,0 0 1 0 0,1 1-1 0 0,-1 0 0 0 0,1 0 1 0 0,-13 5-1 0 0,-3 1-739 0 0,-89 26-5731 0 0,50-13 3969 0 0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23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1 548 0 0,'-2'2'35'0'0,"-1"0"705"0"0,0 0 0 0 0,0 0 0 0 0,1 1 0 0 0,-1-1 0 0 0,1 1 0 0 0,-1-1 0 0 0,1 1 0 0 0,0 0-1 0 0,0 0 1 0 0,0 0 0 0 0,0 0 0 0 0,-2 5 0 0 0,5-8-570 0 0,-1 1-1 0 0,0-1 1 0 0,1 1-1 0 0,-1-1 1 0 0,0 1-1 0 0,1-1 1 0 0,-1 0-1 0 0,0 1 1 0 0,1-1-1 0 0,-1 1 1 0 0,1-1-1 0 0,-1 0 1 0 0,1 1-1 0 0,-1-1 1 0 0,0 0-1 0 0,1 0 1 0 0,0 1-1 0 0,-1-1 1 0 0,1 0-1 0 0,-1 0 1 0 0,1 0-1 0 0,-1 1 1 0 0,1-1-1 0 0,-1 0 1 0 0,2 0-1 0 0,18 2 1775 0 0,-17-2-1449 0 0,39 2 1552 0 0,-1-2-1 0 0,76-10 1 0 0,-54 4-941 0 0,66-7 627 0 0,209-11 2405 0 0,-314 24-4569 0 0,2 0-684 0 0,31 3-1 0 0,-44-1-696 0 0,0 1 1 0 0,17 5-1 0 0,6 1-4629 0 0,-11-3 3763 0 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23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0 5320 0 0,'-8'0'1689'0'0,"0"0"-1"0"0,1 1 0 0 0,-1 0 0 0 0,1 0 0 0 0,-15 4 1 0 0,19-4-1443 0 0,0 0 0 0 0,1 1 0 0 0,-1-1 0 0 0,0 0 0 0 0,1 1 0 0 0,0 0-1 0 0,-1 0 1 0 0,1-1 0 0 0,0 1 0 0 0,0 1 0 0 0,0-1 0 0 0,0 0 0 0 0,0 0 0 0 0,0 1 0 0 0,1-1 0 0 0,-1 1 0 0 0,1-1 0 0 0,-2 6 0 0 0,0 1 73 0 0,1 0-1 0 0,0 0 1 0 0,1 0-1 0 0,0 1 1 0 0,0-1-1 0 0,1 0 1 0 0,0 1-1 0 0,1-1 1 0 0,0 0 0 0 0,0 1-1 0 0,1-1 1 0 0,0 0-1 0 0,1 0 1 0 0,0 0-1 0 0,0 0 1 0 0,1-1-1 0 0,8 15 1 0 0,-4-10-93 0 0,0-1 0 0 0,0 1 0 0 0,1-2 0 0 0,1 1-1 0 0,0-2 1 0 0,0 1 0 0 0,1-1 0 0 0,1-1 0 0 0,0 0 0 0 0,20 12 0 0 0,-17-13 19 0 0,1-1 0 0 0,0-1-1 0 0,0-1 1 0 0,0 0 0 0 0,1-1 0 0 0,25 4 0 0 0,-30-7-94 0 0,0 0 0 0 0,1-1 1 0 0,-1 0-1 0 0,0-1 1 0 0,0 0-1 0 0,0-1 0 0 0,0 0 1 0 0,0-1-1 0 0,21-8 1 0 0,-28 9-115 0 0,-1 1 0 0 0,0-1 0 0 0,-1-1 0 0 0,1 1 0 0 0,0-1 0 0 0,-1 1 1 0 0,1-1-1 0 0,-1 0 0 0 0,0 0 0 0 0,0-1 0 0 0,0 1 0 0 0,0-1 0 0 0,-1 1 1 0 0,1-1-1 0 0,-1 0 0 0 0,0 0 0 0 0,0 0 0 0 0,-1 0 0 0 0,1 0 0 0 0,1-7 1 0 0,-1-3-112 0 0,0-1 1 0 0,-2 1-1 0 0,1-1 1 0 0,-4-27-1 0 0,1 25-1059 0 0,1 1 1 0 0,3-32-1 0 0,-2 47 753 0 0,0 0 0 0 0,0-1-1 0 0,1 1 1 0 0,-1 0 0 0 0,1-1 0 0 0,-1 1 0 0 0,1 0-1 0 0,0 0 1 0 0,-1 0 0 0 0,1 0 0 0 0,0 0 0 0 0,0 0-1 0 0,0 0 1 0 0,0 0 0 0 0,1-2 0 0 0,7-3-4977 0 0,0 0 2418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39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140 122 488 0 0,'-36'-4'1309'0'0,"-67"-15"16240"0"0,103 18-17355 0 0,11-6 1787 0 0,27-4-1251 0 0,193-15 4052 0 0,-2 1-7751 0 0,-213 22 211 0 0,0-1-1 0 0,26-9 1 0 0,-21 4 50 0 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24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7677 0 0,'0'0'7800'0'0,"10"10"-2027"0"0,2 127 1162 0 0,-4-38-4021 0 0,-8-88-2558 0 0,-3-17 207 0 0,-4-21 186 0 0,6 6-749 0 0,2 17 0 0 0,1-6 0 0 0,-2 10 0 0 0,0-1 0 0 0,0 1 0 0 0,0-1 0 0 0,0 1 0 0 0,0 0 0 0 0,1-1 0 0 0,-1 1 0 0 0,0-1 0 0 0,0 1 0 0 0,0 0 0 0 0,1-1 0 0 0,-1 1 0 0 0,0 0 0 0 0,1-1 0 0 0,-1 1 0 0 0,0 0 0 0 0,1 0 0 0 0,-1-1 0 0 0,0 1 0 0 0,1 0 0 0 0,-1 0 0 0 0,0 0 0 0 0,1-1 0 0 0,-1 1 0 0 0,1 0 0 0 0,-1 0 0 0 0,1 0 0 0 0,-1 0 0 0 0,0 0 0 0 0,1 0 0 0 0,-1 0 0 0 0,1 0 0 0 0,-1 0 0 0 0,1 0 0 0 0,-1 0 0 0 0,0 0 0 0 0,1 0 0 0 0,-1 0 0 0 0,1 0 0 0 0,-1 0 0 0 0,1 1 0 0 0,-1-1 0 0 0,0 0 0 0 0,1 0 0 0 0,-1 1 0 0 0,0-1 0 0 0,1 0 0 0 0,0 1 0 0 0,7 4 0 0 0,1 0 0 0 0,-1 1 0 0 0,0-1 0 0 0,-1 2 0 0 0,10 8 0 0 0,14 12 0 0 0,16 5 0 0 0,2-2 0 0 0,2-3 0 0 0,0-1 0 0 0,60 20 0 0 0,-54-27 0 0 0,84 20 0 0 0,-106-33 0 0 0,0 0 0 0 0,1-2 0 0 0,56-2 0 0 0,-86-2 0 0 0,0 0 0 0 0,-1-1 0 0 0,1 0 0 0 0,0 0 0 0 0,0-1 0 0 0,-1 1 0 0 0,1-1 0 0 0,9-5 0 0 0,-14 6 0 0 0,1 0 0 0 0,0 0 0 0 0,-1 0 0 0 0,1 0 0 0 0,0-1 0 0 0,-1 1 0 0 0,0-1 0 0 0,1 1 0 0 0,-1-1 0 0 0,0 1 0 0 0,0-1 0 0 0,0 0 0 0 0,0 0 0 0 0,0 0 0 0 0,0 1 0 0 0,0-1 0 0 0,-1 0 0 0 0,1 0 0 0 0,-1 0 0 0 0,1 0 0 0 0,-1 0 0 0 0,0 0 0 0 0,0 0 0 0 0,0 0 0 0 0,0 0 0 0 0,0 0 0 0 0,-1-4 0 0 0,-4-14 0 0 0,-1 1 0 0 0,-1 0 0 0 0,-1 0 0 0 0,0 1 0 0 0,-14-22 0 0 0,17 31 0 0 0,-14-27-12 0 0,-1 1-1 0 0,-1 1 1 0 0,-2 1 0 0 0,-39-42 0 0 0,50 61-2482 0 0,29 25-2618 0 0,13 8 64 0 0,-4-9 1702 0 0,2 0 481 0 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24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452 356 500 0 0,'-33'-8'2150'0'0,"0"2"0"0"0,0 1-1 0 0,-46-1 1 0 0,67 7-1402 0 0,0-1-1 0 0,1 2 1 0 0,-1-1 0 0 0,1 2 0 0 0,-1-1-1 0 0,1 2 1 0 0,0-1 0 0 0,0 2 0 0 0,0-1-1 0 0,0 2 1 0 0,1-1 0 0 0,0 1-1 0 0,-14 12 1 0 0,13-10-203 0 0,1 1-1 0 0,1 0 0 0 0,0 1 1 0 0,0 0-1 0 0,0 0 1 0 0,1 1-1 0 0,1 0 1 0 0,-9 17-1 0 0,13-22-313 0 0,1 1 0 0 0,-1-1 0 0 0,1 1-1 0 0,0 0 1 0 0,1 0 0 0 0,-1-1 0 0 0,1 1 0 0 0,1 0 0 0 0,-1 0-1 0 0,1 0 1 0 0,1 0 0 0 0,-1 0 0 0 0,1 0 0 0 0,0 0-1 0 0,1 0 1 0 0,-1 0 0 0 0,1 0 0 0 0,4 8 0 0 0,-1-6-149 0 0,0 1 0 0 0,0-1 0 0 0,1 0 0 0 0,0-1 0 0 0,1 0 0 0 0,0 0 0 0 0,0 0 0 0 0,0 0 0 0 0,16 10 0 0 0,-10-9 107 0 0,0-1 0 0 0,0 0 0 0 0,0-1 0 0 0,1-1 0 0 0,1 0-1 0 0,17 4 1 0 0,-7-4 33 0 0,0-1-1 0 0,0-1 1 0 0,1-1-1 0 0,-1-1 1 0 0,1-2-1 0 0,-1-1 1 0 0,51-7-1 0 0,-55 4-221 0 0,-1-2 0 0 0,0 0 0 0 0,0-1 0 0 0,0-1 0 0 0,-1 0 0 0 0,0-2 0 0 0,-1 0 0 0 0,0-1 0 0 0,0-1 0 0 0,-2-1 0 0 0,1-1 0 0 0,-1 0 0 0 0,-1 0 0 0 0,-1-2 0 0 0,24-32 0 0 0,-35 43 0 0 0,-2 4 0 0 0,-1-1 0 0 0,1 1 0 0 0,0 0 0 0 0,0 0 0 0 0,0 0 0 0 0,-1 0 0 0 0,1 0 0 0 0,0 0 0 0 0,1 0 0 0 0,-1 0 0 0 0,0 1 0 0 0,2-2 0 0 0,-3 2 0 0 0,1 0 0 0 0,-1 0 0 0 0,1 0 0 0 0,0 0 0 0 0,-1 0 0 0 0,1 0 0 0 0,-1 0 0 0 0,1 0 0 0 0,-1 0 0 0 0,1 0 0 0 0,-1 0 0 0 0,1 0 0 0 0,0 0 0 0 0,-1 1 0 0 0,1-1 0 0 0,-1 0 0 0 0,1 0 0 0 0,-1 1 0 0 0,1-1 0 0 0,-1 0 0 0 0,0 1 0 0 0,1-1 0 0 0,-1 0 0 0 0,1 1 0 0 0,-1-1 0 0 0,0 1 0 0 0,1-1 0 0 0,-1 1 0 0 0,0-1 0 0 0,1 1 0 0 0,-1 0 0 0 0,5 5-3 0 0,12 13-223 0 0,0 0 1 0 0,39 32 0 0 0,-51-47 157 0 0,1 0-1 0 0,-1-1 1 0 0,1 1-1 0 0,0-1 1 0 0,0 0-1 0 0,0 0 1 0 0,1-1-1 0 0,-1 0 1 0 0,0 0-1 0 0,1 0 1 0 0,0-1-1 0 0,-1 0 1 0 0,1-1-1 0 0,0 1 1 0 0,-1-1-1 0 0,11-1 1 0 0,-15 0-202 0 0,1 1 0 0 0,-1-1 1 0 0,1 0-1 0 0,-1 0 1 0 0,1 0-1 0 0,-1 0 0 0 0,0 0 1 0 0,1 0-1 0 0,-1-1 1 0 0,0 1-1 0 0,0-1 0 0 0,0 1 1 0 0,0-1-1 0 0,0 0 1 0 0,-1 0-1 0 0,1 0 0 0 0,0 0 1 0 0,-1 0-1 0 0,1 0 1 0 0,-1-1-1 0 0,0 1 0 0 0,0 0 1 0 0,0-1-1 0 0,0 1 1 0 0,0-1-1 0 0,0 1 0 0 0,-1-1 1 0 0,1 1-1 0 0,-1-1 1 0 0,0-4-1 0 0,1-7-536 0 0,-1-1-1 0 0,0 0 1 0 0,-2 0 0 0 0,-2-17 0 0 0,1 15 655 0 0,-3-25-363 0 0,-2 1-1 0 0,-1 0 1 0 0,-23-58-1 0 0,23 75 875 0 0,-2 0 0 0 0,-1 1-1 0 0,0 0 1 0 0,-2 1 0 0 0,-1 0 0 0 0,-31-35-1 0 0,13 24 651 0 0,18 19 164 0 0,1-1 0 0 0,0 0 0 0 0,-17-24 0 0 0,31 39-1125 0 0,0-1 0 0 0,0 1 0 0 0,0 0 0 0 0,0 0 0 0 0,0-1-1 0 0,0 1 1 0 0,0 0 0 0 0,0-1 0 0 0,1 1 0 0 0,-1 0 0 0 0,0-1 0 0 0,0 1-1 0 0,0 0 1 0 0,0-1 0 0 0,0 1 0 0 0,0 0 0 0 0,1 0 0 0 0,-1-1 0 0 0,0 1-1 0 0,0 0 1 0 0,0 0 0 0 0,1-1 0 0 0,-1 1 0 0 0,0 0 0 0 0,0 0 0 0 0,1 0-1 0 0,-1-1 1 0 0,0 1 0 0 0,1 0 0 0 0,-1 0 0 0 0,0 0 0 0 0,0 0-1 0 0,1 0 1 0 0,-1-1 0 0 0,0 1 0 0 0,1 0 0 0 0,-1 0 0 0 0,0 0 0 0 0,1 0-1 0 0,-1 0 1 0 0,0 0 0 0 0,1 0 0 0 0,-1 0 0 0 0,0 0 0 0 0,1 1 0 0 0,19-2 226 0 0,10 5-251 0 0,0 1 0 0 0,0 2-1 0 0,39 13 1 0 0,85 42-2178 0 0,-82-32 474 0 0,48 18-5048 0 0,-58-25 3883 0 0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25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525 13 8153 0 0,'-86'7'11331'0'0,"37"-5"-8780"0"0,1 3 0 0 0,-59 14-1 0 0,92-15-2301 0 0,0 1 0 0 0,1 1 0 0 0,0 1 0 0 0,0 0 0 0 0,0 0 0 0 0,1 1 0 0 0,0 1 0 0 0,1 0 0 0 0,0 1-1 0 0,0 1 1 0 0,-19 23 0 0 0,25-27-129 0 0,0 0 1 0 0,0 1-1 0 0,1-1 0 0 0,0 1 0 0 0,1 1 0 0 0,0-1 0 0 0,0 1 1 0 0,1-1-1 0 0,0 1 0 0 0,0 0 0 0 0,1 0 0 0 0,0 1 0 0 0,1-1 1 0 0,0 0-1 0 0,0 1 0 0 0,1-1 0 0 0,1 0 0 0 0,-1 1 0 0 0,1-1 1 0 0,1 0-1 0 0,3 11 0 0 0,-3-13-120 0 0,0 0 0 0 0,1-1 0 0 0,0 1 0 0 0,0-1 0 0 0,1 0 0 0 0,0 0 0 0 0,0 0 0 0 0,0-1 0 0 0,1 1 0 0 0,0-1 0 0 0,0 0 0 0 0,0 0 0 0 0,1-1 0 0 0,6 5 0 0 0,-4-4 0 0 0,0-1 0 0 0,1 0 0 0 0,-1 0 0 0 0,1-1 0 0 0,0 0 0 0 0,0 0 0 0 0,0-1 0 0 0,1-1 0 0 0,17 2 0 0 0,-14-3 0 0 0,0 0 0 0 0,0 0 0 0 0,1-2 0 0 0,-1 0 0 0 0,0 0 0 0 0,0-1 0 0 0,-1-1 0 0 0,1 0 0 0 0,-1 0 0 0 0,1-2 0 0 0,-2 1 0 0 0,1-1 0 0 0,0-1 0 0 0,-1 0 0 0 0,13-12 0 0 0,-21 16 0 0 0,1 0 0 0 0,-1 0 0 0 0,0-1 0 0 0,0 0 0 0 0,0 1 0 0 0,0-1 0 0 0,-1 0 0 0 0,1 0 0 0 0,-1-1 0 0 0,0 1 0 0 0,-1 0 0 0 0,1-1 0 0 0,-1 0 0 0 0,1 1 0 0 0,-1-1 0 0 0,-1 0 0 0 0,1 1 0 0 0,-1-1 0 0 0,0 0 0 0 0,0 1 0 0 0,0-1 0 0 0,0 0 0 0 0,-1 0 0 0 0,0 1 0 0 0,0-1 0 0 0,-3-8 0 0 0,-3-2-47 0 0,0 1 0 0 0,-1 1 1 0 0,0-1-1 0 0,-1 1 0 0 0,0 1 0 0 0,-1 0 1 0 0,0 0-1 0 0,-1 1 0 0 0,-1 0 0 0 0,0 1 0 0 0,0 0 1 0 0,-21-12-1 0 0,-4 0-524 0 0,-1 2 0 0 0,-1 2 0 0 0,-56-20 0 0 0,49 20-8045 0 0,30 11 4971 0 0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25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161 391 10197 0 0,'-3'-16'4761'0'0,"-10"-30"1"0"0,-10-10 386 0 0,-40-47-820 0 0,40 68-2723 0 0,18 27-1332 0 0,0 0 0 0 0,1 0 0 0 0,-1 0 0 0 0,2 0 0 0 0,-1-1 1 0 0,1 1-1 0 0,-2-15 0 0 0,4 21-297 0 0,1 0 0 0 0,0 0 0 0 0,0 0 0 0 0,0 0-1 0 0,0 0 1 0 0,0 0 0 0 0,1 0 0 0 0,-1 0 0 0 0,0 0 0 0 0,1 0 0 0 0,0 0 0 0 0,-1 0 0 0 0,1 0 0 0 0,0 0 0 0 0,0 0-1 0 0,1-1 1 0 0,0 1-68 0 0,0 0 0 0 0,0 0 0 0 0,0 1-1 0 0,0-1 1 0 0,0 1 0 0 0,0 0 0 0 0,0-1-1 0 0,0 1 1 0 0,1 0 0 0 0,-1 0 0 0 0,0 1-1 0 0,1-1 1 0 0,-1 0 0 0 0,1 1 0 0 0,-1-1-1 0 0,4 1 1 0 0,1 0-591 0 0,0 0 0 0 0,0 1 1 0 0,1 0-1 0 0,-1 0 0 0 0,-1 0 0 0 0,1 1 0 0 0,0 0 0 0 0,11 5 1 0 0,0 0-1200 0 0,28 9-1951 0 0,1 4 550 0 0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25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1 936 0 0,'15'126'8449'0'0,"18"96"2512"0"0,-4-95-3656 0 0,-29-127-7289 0 0,0 0 0 0 0,0 0 1 0 0,0 0-1 0 0,0 0 0 0 0,-1 0 1 0 0,1 0-1 0 0,0 0 0 0 0,0 0 1 0 0,0 0-1 0 0,0 0 0 0 0,0 0 1 0 0,0 0-1 0 0,0 0 0 0 0,0 0 1 0 0,0 0-1 0 0,0 0 0 0 0,0 0 1 0 0,0 0-1 0 0,0 0 1 0 0,-1 0-1 0 0,1 0 0 0 0,0 0 1 0 0,0 0-1 0 0,0 0 0 0 0,0 0 1 0 0,0 0-1 0 0,0 0 0 0 0,0 0 1 0 0,0 0-1 0 0,0 0 0 0 0,0 0 1 0 0,0 0-1 0 0,0 1 0 0 0,0-1 1 0 0,0 0-1 0 0,0 0 0 0 0,0 0 1 0 0,0 0-1 0 0,0 0 0 0 0,-1 0 1 0 0,1 0-1 0 0,0 0 1 0 0,0 0-1 0 0,0 0 0 0 0,0 0 1 0 0,0 0-1 0 0,0 0 0 0 0,0 0 1 0 0,0 1-1 0 0,0-1 0 0 0,0 0 1 0 0,0 0-1 0 0,0 0 0 0 0,0 0 1 0 0,0 0-1 0 0,0 0 0 0 0,0 0 1 0 0,0 0-1 0 0,1 0 0 0 0,-1 0 1 0 0,0 0-1 0 0,0 0 1 0 0,0 0-1 0 0,0 1 0 0 0,-7-9 1714 0 0,-6-11 594 0 0,8 6-2324 0 0,0 1 0 0 0,1-1 0 0 0,1 1 0 0 0,0-1 0 0 0,1 0 0 0 0,0 0 0 0 0,1 0 0 0 0,1-24 0 0 0,0 17 0 0 0,2-2 0 0 0,-2 22 0 0 0,0 0 0 0 0,0 0 0 0 0,0-1 0 0 0,0 1 0 0 0,0 0 0 0 0,0 0 0 0 0,0-1 0 0 0,0 1 0 0 0,0 0 0 0 0,0 0 0 0 0,0 0 0 0 0,0-1 0 0 0,0 1 0 0 0,0 0 0 0 0,0 0 0 0 0,0 0 0 0 0,0-1 0 0 0,0 1 0 0 0,0 0 0 0 0,0 0 0 0 0,0 0 0 0 0,0-1 0 0 0,0 1 0 0 0,1 0 0 0 0,-1 0 0 0 0,0 0 0 0 0,0 0 0 0 0,0-1 0 0 0,0 1 0 0 0,0 0 0 0 0,1 0 0 0 0,-1 0 0 0 0,0 0 0 0 0,0 0 0 0 0,0 0 0 0 0,1-1 0 0 0,-1 1 0 0 0,0 0 0 0 0,0 0 0 0 0,0 0 0 0 0,1 0 0 0 0,-1 0 0 0 0,0 0 0 0 0,0 0 0 0 0,0 0 0 0 0,1 0 0 0 0,-1 0 0 0 0,0 0 0 0 0,0 0 0 0 0,0 0 0 0 0,1 0 0 0 0,-1 0 0 0 0,0 0 0 0 0,0 0 0 0 0,0 1 0 0 0,1-1 0 0 0,-1 0 0 0 0,0 0 0 0 0,0 0 0 0 0,0 0 0 0 0,1 0 0 0 0,-1 0 0 0 0,0 0 0 0 0,0 1 0 0 0,0-1 0 0 0,0 0 0 0 0,0 0 0 0 0,1 1 0 0 0,12 12 0 0 0,1 0 0 0 0,-2 2 0 0 0,11 15 0 0 0,36 40 0 0 0,-19-34 0 0 0,1-1 0 0 0,2-2 0 0 0,62 35 0 0 0,-71-49 0 0 0,1-2 0 0 0,0-2 0 0 0,1-1 0 0 0,74 18 0 0 0,-79-26 0 0 0,0-1 0 0 0,0-1 0 0 0,0-2 0 0 0,0-1 0 0 0,1-2 0 0 0,42-6 0 0 0,-62 6 0 0 0,0-2 0 0 0,0 0 0 0 0,0 0 0 0 0,0-1 0 0 0,-1 0 0 0 0,15-9 0 0 0,-21 11 0 0 0,-1-1 0 0 0,0 0 0 0 0,1 0 0 0 0,-1 0 0 0 0,0-1 0 0 0,-1 1 0 0 0,1-1 0 0 0,-1 0 0 0 0,0 0 0 0 0,0 0 0 0 0,0 0 0 0 0,0-1 0 0 0,-1 1 0 0 0,1-1 0 0 0,-1 0 0 0 0,0 0 0 0 0,2-9 0 0 0,-2 0 0 0 0,0 1 0 0 0,-1-1 0 0 0,-1 1 0 0 0,0-1 0 0 0,-1 1 0 0 0,-2-15 0 0 0,-3-6 0 0 0,-13-38 0 0 0,8 41-190 0 0,-1 1 0 0 0,-2 1 0 0 0,-19-32-1 0 0,14 27-114 0 0,15 25 630 0 0,4 4-2907 0 0,33 3-11249 0 0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26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1032 0 0,'1'-2'539'0'0,"1"1"0"0"0,-1-1 0 0 0,1 0 0 0 0,0 1 0 0 0,0 0 0 0 0,0-1 0 0 0,0 1 0 0 0,0 0 0 0 0,0 0 0 0 0,0 0 0 0 0,0 0-1 0 0,0 1 1 0 0,1-1 0 0 0,-1 1 0 0 0,0-1 0 0 0,0 1 0 0 0,1 0 0 0 0,-1 0 0 0 0,0-1 0 0 0,3 2 0 0 0,-2 0-129 0 0,0 0 0 0 0,-1 0 0 0 0,0 0 0 0 0,1 1 0 0 0,-1-1-1 0 0,0 1 1 0 0,1 0 0 0 0,-1-1 0 0 0,0 1 0 0 0,0 0 0 0 0,-1 0 0 0 0,1 1 0 0 0,0-1 0 0 0,-1 0 0 0 0,1 0 0 0 0,-1 1 0 0 0,2 2-1 0 0,13 31 1241 0 0,0 0-1 0 0,-3 1 0 0 0,-1 0 0 0 0,7 40 1 0 0,-15-61-1667 0 0,-2-6-988 0 0,0 1 1 0 0,2 19-1 0 0,-5-24-78 0 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26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99 9301 0 0,'-9'-13'3509'0'0,"6"9"-2705"0"0,0 1 0 0 0,1-1 0 0 0,-1 0 0 0 0,1 1 0 0 0,0-1 0 0 0,0 0 0 0 0,0-1 1 0 0,0 1-1 0 0,1 0 0 0 0,-1-1 0 0 0,1 1 0 0 0,1 0 0 0 0,-2-7 0 0 0,3 10-700 0 0,-1 0 1 0 0,0 0-1 0 0,0 0 1 0 0,1 0-1 0 0,-1 0 1 0 0,1 0-1 0 0,-1 1 1 0 0,1-1-1 0 0,-1 0 1 0 0,1 0-1 0 0,0 0 1 0 0,-1 1-1 0 0,1-1 1 0 0,0 0-1 0 0,0 1 1 0 0,0-1-1 0 0,-1 0 1 0 0,1 1-1 0 0,0-1 1 0 0,0 1 0 0 0,0-1-1 0 0,0 1 1 0 0,0 0-1 0 0,2-1 1 0 0,27-4 960 0 0,-4 6-687 0 0,-1 0 0 0 0,1 2 0 0 0,-1 0 0 0 0,38 11-1 0 0,88 36 383 0 0,-109-33-501 0 0,0 1-1 0 0,-1 2 0 0 0,-1 2 1 0 0,58 43-1 0 0,-83-54-181 0 0,0 0 0 0 0,-1 2 1 0 0,-1 0-1 0 0,0 1 0 0 0,0 0 0 0 0,-1 0 1 0 0,-1 2-1 0 0,-1-1 0 0 0,0 1 0 0 0,-1 1 0 0 0,-1 0 1 0 0,0 0-1 0 0,7 26 0 0 0,-14-37-77 0 0,1 0 0 0 0,-1 1 0 0 0,-1-1 0 0 0,1 0 0 0 0,-1 1 0 0 0,0-1 0 0 0,0 0 0 0 0,-1 1 0 0 0,0-1 0 0 0,0 0 0 0 0,0 0 0 0 0,-1 0 0 0 0,0 0 0 0 0,-4 10 0 0 0,1-8 0 0 0,0 0 0 0 0,-1 1 0 0 0,0-2 0 0 0,0 1 0 0 0,-1-1 0 0 0,0 0 0 0 0,0 0 0 0 0,-13 9 0 0 0,3-4 0 0 0,-1-2 0 0 0,0 0 0 0 0,-1 0 0 0 0,0-2 0 0 0,0 0 0 0 0,-1-2 0 0 0,1 0 0 0 0,-36 6 0 0 0,4-5 0 0 0,-1-2 0 0 0,-66-2 0 0 0,64-4-27 0 0,-73-11-1 0 0,102 8-33 0 0,1-1 0 0 0,0-1 0 0 0,0-1 0 0 0,1-1 0 0 0,-28-14 0 0 0,44 18-163 0 0,0 0 1 0 0,1 0-1 0 0,-1 0 1 0 0,1-1-1 0 0,-9-9 1 0 0,14 13-35 0 0,-1-1 0 0 0,1 0 0 0 0,0 1 0 0 0,0-1 0 0 0,-1 0 0 0 0,1 0 0 0 0,1 0 0 0 0,-1 0 0 0 0,0 0 1 0 0,0 0-1 0 0,0-2 0 0 0,1 2-164 0 0,0 1 0 0 0,0 0 0 0 0,0-1 0 0 0,0 1 0 0 0,0 0 0 0 0,0-1 0 0 0,1 1 0 0 0,-1 0-1 0 0,0-1 1 0 0,1 1 0 0 0,-1 0 0 0 0,1 0 0 0 0,0-1 0 0 0,-1 1 0 0 0,1 0 0 0 0,0 0 0 0 0,-1 0 0 0 0,1 0 0 0 0,2-2 0 0 0,15-12-2914 0 0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26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4 740 0 0,'-3'0'343'0'0,"1"-1"0"0"0,0 0 1 0 0,-1 0-1 0 0,1 1 0 0 0,0 0 0 0 0,-1-1 0 0 0,1 1 0 0 0,0 0 1 0 0,-1 0-1 0 0,1 0 0 0 0,-1 1 0 0 0,1-1 0 0 0,0 0 0 0 0,-1 1 1 0 0,1 0-1 0 0,0-1 0 0 0,0 1 0 0 0,-1 0 0 0 0,1 0 0 0 0,0 0 1 0 0,0 1-1 0 0,0-1 0 0 0,0 0 0 0 0,-3 4 0 0 0,-6 3 807 0 0,1 1 0 0 0,0 0-1 0 0,-8 11 1 0 0,11-12-666 0 0,0 1-1 0 0,0-1 1 0 0,1 1 0 0 0,1 0-1 0 0,-1 1 1 0 0,2 0 0 0 0,-1-1-1 0 0,1 1 1 0 0,1 1 0 0 0,0-1-1 0 0,0 0 1 0 0,1 1 0 0 0,0 0-1 0 0,1-1 1 0 0,0 1-1 0 0,1 0 1 0 0,0 0 0 0 0,1 0-1 0 0,0-1 1 0 0,0 1 0 0 0,1 0-1 0 0,1-1 1 0 0,0 0 0 0 0,0 1-1 0 0,7 12 1 0 0,0-2-83 0 0,0-1 0 0 0,2-1 0 0 0,0 1 0 0 0,2-2 0 0 0,0 0 0 0 0,0 0 0 0 0,2-2 0 0 0,0 0 0 0 0,1 0 0 0 0,1-2 0 0 0,0 0 0 0 0,27 15 0 0 0,-30-21-366 0 0,0 0 0 0 0,1-1 1 0 0,0 0-1 0 0,0-1 0 0 0,1-1 1 0 0,-1-1-1 0 0,1 0 0 0 0,0-2 1 0 0,1 1-1 0 0,-1-2 0 0 0,0 0 1 0 0,0-2-1 0 0,0 1 0 0 0,1-2 1 0 0,-1-1-1 0 0,33-8 0 0 0,-40 7-193 0 0,0 1 0 0 0,0-2 0 0 0,0 1 0 0 0,-1-2 0 0 0,1 1 0 0 0,13-12 0 0 0,-18 13-181 0 0,-1 0 0 0 0,1 0-1 0 0,-1-1 1 0 0,1 0-1 0 0,-1 0 1 0 0,-1 0-1 0 0,1 0 1 0 0,-1-1 0 0 0,0 1-1 0 0,0-1 1 0 0,0 0-1 0 0,2-8 1 0 0,-5 13 115 0 0,0 0 1 0 0,0 1-1 0 0,1-1 0 0 0,-1 0 1 0 0,0 0-1 0 0,0 1 0 0 0,0-1 1 0 0,0 0-1 0 0,0 1 1 0 0,-1-1-1 0 0,1 0 0 0 0,0 1 1 0 0,0-1-1 0 0,0 0 1 0 0,-1 1-1 0 0,1-1 0 0 0,0 0 1 0 0,0 1-1 0 0,-1-1 1 0 0,0 0-1 0 0,-1-4-4256 0 0,-4-7 1461 0 0</inkml:trace>
  <inkml:trace contextRef="#ctx0" brushRef="#br0" timeOffset="1">81 430 1020 0 0,'-26'2'-356'0'0,"-15"-1"10695"0"0,27-3-354 0 0,40-4-7235 0 0,95-6 1037 0 0,-33 5-2605 0 0,-69 5-1956 0 0,0-2-1 0 0,30-9 1 0 0,-40 9-837 0 0,3-3-5752 0 0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27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114 128 8709 0 0,'-113'-24'18551'0'0,"113"24"-18493"0"0,0 0 1 0 0,0 0-1 0 0,1 0 1 0 0,-1 0-1 0 0,0 0 1 0 0,0 0-1 0 0,0 0 1 0 0,0 0 0 0 0,0-1-1 0 0,0 1 1 0 0,0 0-1 0 0,0 0 1 0 0,0 0-1 0 0,0 0 1 0 0,1 0-1 0 0,-1 0 1 0 0,0 0-1 0 0,0-1 1 0 0,0 1-1 0 0,0 0 1 0 0,0 0-1 0 0,0 0 1 0 0,0 0-1 0 0,0 0 1 0 0,0 0-1 0 0,0 0 1 0 0,0-1-1 0 0,0 1 1 0 0,0 0-1 0 0,0 0 1 0 0,0 0-1 0 0,0 0 1 0 0,0 0-1 0 0,0 0 1 0 0,0-1 0 0 0,0 1-1 0 0,0 0 1 0 0,-1 0-1 0 0,1 0 1 0 0,0 0-1 0 0,0 0 1 0 0,0 0-1 0 0,0 0 1 0 0,0 0-1 0 0,0-1 1 0 0,0 1-1 0 0,0 0 1 0 0,0 0-1 0 0,0 0 1 0 0,-1 0-1 0 0,1 0 1 0 0,0 0-1 0 0,0 0 1 0 0,0 0-1 0 0,0 0 1 0 0,0 0-1 0 0,266-43 1889 0 0,-178 32-1722 0 0,468-30-225 0 0,-536 40-159 0 0,-14 0-24 0 0,-1 0 1 0 0,0 1-1 0 0,0 0 0 0 0,1 0 1 0 0,-1 0-1 0 0,0 1 0 0 0,7 1 1 0 0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27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2 700 0 0,'-2'0'225'0'0,"1"-1"-1"0"0,0 1 1 0 0,0 0-1 0 0,0 0 1 0 0,0-1-1 0 0,0 1 1 0 0,0 0-1 0 0,-1 0 1 0 0,1 0-1 0 0,0 0 1 0 0,0 0-1 0 0,0 1 1 0 0,0-1-1 0 0,-1 0 1 0 0,1 0-1 0 0,0 1 1 0 0,0-1 0 0 0,0 1-1 0 0,0-1 1 0 0,0 1-1 0 0,-1 0 1 0 0,-1 1 242 0 0,0 0 0 0 0,0 1 0 0 0,1-1 0 0 0,-1 1 1 0 0,1 0-1 0 0,-5 5 0 0 0,1 2 546 0 0,0 0-1 0 0,0 1 0 0 0,-5 14 1 0 0,-2 15 843 0 0,1 0 0 0 0,2 1 0 0 0,-6 63 0 0 0,11-49 10 0 0,3 1 1 0 0,5 56 0 0 0,-2-101-1644 0 0,-1 5 31 0 0,2 1-1 0 0,-1 0 1 0 0,2-1-1 0 0,7 25 1 0 0,-8-37-631 0 0,-1-1 1 0 0,1 1-1 0 0,0-1 1 0 0,0 0-1 0 0,1 0 1 0 0,2 3 0 0 0,-4-31-12331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40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42 484 0 0,'7'-10'3814'0'0,"-6"8"-3146"0"0,0-1 0 0 0,1 1 0 0 0,-1 0-1 0 0,1-1 1 0 0,0 1 0 0 0,0 0 0 0 0,0 0 0 0 0,0 0 0 0 0,0 0 0 0 0,0 1 0 0 0,0-1 0 0 0,1 0 0 0 0,-1 1 0 0 0,5-2 1535 0 0,7 7 707 0 0,-12-3-2594 0 0,0 0 0 0 0,0 1 0 0 0,0-1 0 0 0,0 0 0 0 0,-1 1 0 0 0,1 0 0 0 0,-1-1 0 0 0,1 1 0 0 0,-1 0 0 0 0,1 0 0 0 0,-1 0 0 0 0,0-1 0 0 0,0 1 0 0 0,0 1 0 0 0,1 3 0 0 0,10 37 2278 0 0,-8-24-1551 0 0,3 11 491 0 0,4 41 1 0 0,-8-49-1140 0 0,0 27 492 0 0,-3-37-1273 0 0,0-1 0 0 0,1 1 0 0 0,1-1-1 0 0,0 1 1 0 0,0-1 0 0 0,1 0 0 0 0,6 16 0 0 0,-8-25 45 0 0,0-1-1 0 0,0 1 1 0 0,0-1 0 0 0,0 1 0 0 0,0-1 0 0 0,1 1 0 0 0,-1-1 0 0 0,1 0 0 0 0,-1 0 0 0 0,1 0 0 0 0,-1 1 0 0 0,4 0 0 0 0,13 1-6898 0 0,-7-4 4316 0 0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27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42 8149 0 0,'-203'-18'13982'0'0,"155"15"-8201"0"0,70 4-4926 0 0,36-5-1 0 0,-13 1-372 0 0,120-3 854 0 0,538-3-8 0 0,-256 15-1802 0 0,-431-4-2453 0 0,-1 4-5473 0 0,-8-3 4808 0 0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28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93 627 10145 0 0,'-2'1'7364'0'0,"-10"-1"-1854"0"0,7-5-4872 0 0,0 0 0 0 0,1 1-1 0 0,0-2 1 0 0,0 1-1 0 0,0 0 1 0 0,1-1-1 0 0,-1 0 1 0 0,1 0-1 0 0,1 0 1 0 0,-4-9-1 0 0,0-5-204 0 0,0 0 0 0 0,-2-28-1 0 0,3 15-258 0 0,2 0-1 0 0,2-1 0 0 0,1 1 1 0 0,7-61-1 0 0,-4 77-125 0 0,0 0-1 0 0,1 1 1 0 0,0-1-1 0 0,1 1 1 0 0,1 1-1 0 0,1-1 1 0 0,0 1-1 0 0,1 0 1 0 0,1 0-1 0 0,0 1 1 0 0,18-21-1 0 0,-23 31-50 0 0,0 1-1 0 0,0-1 1 0 0,0 1 0 0 0,1 0-1 0 0,-1 0 1 0 0,1 1-1 0 0,0 0 1 0 0,0-1 0 0 0,0 2-1 0 0,0-1 1 0 0,0 0-1 0 0,0 1 1 0 0,0 0 0 0 0,5 0-1 0 0,-7 0 1 0 0,-1 1 0 0 0,1 0-1 0 0,-1 0 1 0 0,0 0 0 0 0,1 0-1 0 0,-1 1 1 0 0,0-1 0 0 0,1 1-1 0 0,-1-1 1 0 0,0 1-1 0 0,0 0 1 0 0,1 0 0 0 0,-1-1-1 0 0,0 2 1 0 0,0-1 0 0 0,0 0-1 0 0,0 0 1 0 0,0 1 0 0 0,0-1-1 0 0,-1 1 1 0 0,1 0 0 0 0,0-1-1 0 0,-1 1 1 0 0,1 0-1 0 0,-1 0 1 0 0,0 0 0 0 0,1 0-1 0 0,-1 0 1 0 0,0 0 0 0 0,0 0-1 0 0,-1 1 1 0 0,2 3 0 0 0,-1-2-20 0 0,-1-1 1 0 0,0 1 0 0 0,0-1-1 0 0,0 1 1 0 0,0-1-1 0 0,-1 1 1 0 0,0-1 0 0 0,1 1-1 0 0,-1-1 1 0 0,0 1 0 0 0,-1-1-1 0 0,-2 6 1 0 0,-23 37-87 0 0,-51 58 54 0 0,52-72 172 0 0,1 1-1 0 0,-36 65 1 0 0,59-94-109 0 0,0-1 0 0 0,0 1 0 0 0,0 0 0 0 0,0 1 0 0 0,1-1 0 0 0,0 0 0 0 0,0 0 0 0 0,0 1 1 0 0,0-1-1 0 0,0 1 0 0 0,1-1 0 0 0,0 0 0 0 0,0 1 0 0 0,0-1 0 0 0,1 1 0 0 0,0-1 0 0 0,-1 0 0 0 0,1 1 0 0 0,1-1 0 0 0,-1 0 0 0 0,1 0 0 0 0,0 0 0 0 0,-1 0 0 0 0,2 0 0 0 0,-1 0 1 0 0,0 0-1 0 0,1-1 0 0 0,0 1 0 0 0,0-1 0 0 0,0 0 0 0 0,0 0 0 0 0,5 4 0 0 0,4 3-8 0 0,2 0 0 0 0,-1-1 0 0 0,1-1 0 0 0,0 0 0 0 0,1-1 0 0 0,0-1 0 0 0,0 0 0 0 0,0-1 0 0 0,21 5 0 0 0,-4-4 0 0 0,-1-1 0 0 0,0-2 0 0 0,60 0 0 0 0,-59-6-1717 0 0,-1 0 0 0 0,0-2 0 0 0,-1-2 0 0 0,1-1 0 0 0,44-17 0 0 0,-62 19-2030 0 0,1-2 538 0 0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28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282 299 8197 0 0,'-1'0'705'0'0,"0"-1"0"0"0,0 1-1 0 0,0 0 1 0 0,0 0 0 0 0,0 0 0 0 0,0 0 0 0 0,0 1 0 0 0,-1-1 0 0 0,1 0 0 0 0,0 0-1 0 0,0 1 1 0 0,0-1 0 0 0,0 0 0 0 0,0 1 0 0 0,0-1 0 0 0,-2 2 0 0 0,-17 16 3691 0 0,-11 25-3100 0 0,29-39-533 0 0,-18 26 1225 0 0,1 1 0 0 0,-19 46-1 0 0,33-121-1818 0 0,5-217-169 0 0,-1 125 0 0 0,3 79 0 0 0,-1 51 0 0 0,7 4 0 0 0,-5 3 0 0 0,0 1 0 0 0,0-1 0 0 0,0 1 0 0 0,0 0 0 0 0,0 0 0 0 0,0 0 0 0 0,0 0 0 0 0,0 0 0 0 0,4 5 0 0 0,23 29 0 0 0,-18-21 0 0 0,54 70 0 0 0,39 45 0 0 0,-8-35 0 0 0,4-3 0 0 0,164 113 0 0 0,-248-194 0 0 0,22 19-1 0 0,-39-30-28 0 0,-6-2-99 0 0,-89-31 24 0 0,-2 3 0 0 0,-101-16-1 0 0,72 24-73 0 0,-224-9 0 0 0,345 31 10 0 0,3 0 19 0 0,0 0 1 0 0,1 0 0 0 0,-1 0-1 0 0,1 0 1 0 0,-1 0 0 0 0,0 0-1 0 0,1 0 1 0 0,-1 1 0 0 0,1-1-1 0 0,-1 1 1 0 0,1-1 0 0 0,-1 1-1 0 0,1-1 1 0 0,-3 2 0 0 0,67 7-10694 0 0,-29-9 7638 0 0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29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338 460 9657 0 0,'0'6'9231'0'0,"-2"-1"-4905"0"0,-8 7-4553 0 0,7-9 1661 0 0,-5 5-734 0 0,0-2-1 0 0,0 1 1 0 0,0-1 0 0 0,-1 0 0 0 0,-18 9 0 0 0,9-5-136 0 0,-1 1-200 0 0,2 0 158 0 0,-1-1 0 0 0,0-1-1 0 0,0 0 1 0 0,-1-1 0 0 0,-38 10 0 0 0,55-18-527 0 0,-1 0 0 0 0,1 0 1 0 0,-1 1-1 0 0,1-2 0 0 0,-1 1 0 0 0,1 0 1 0 0,-1 0-1 0 0,1-1 0 0 0,0 1 0 0 0,-1-1 0 0 0,1 0 1 0 0,-1 0-1 0 0,1 0 0 0 0,0 0 0 0 0,0 0 1 0 0,0 0-1 0 0,0 0 0 0 0,0-1 0 0 0,0 1 0 0 0,0-1 1 0 0,0 0-1 0 0,0 0 0 0 0,1 1 0 0 0,-1-1 1 0 0,0 0-1 0 0,1 0 0 0 0,0 0 0 0 0,0-1 0 0 0,-1 1 1 0 0,1 0-1 0 0,0 0 0 0 0,0-4 0 0 0,-1 2-22 0 0,1 0-1 0 0,1-1 1 0 0,-1 1-1 0 0,0 0 1 0 0,1 0-1 0 0,0-1 1 0 0,0 1-1 0 0,0 0 1 0 0,1 0-1 0 0,-1 0 0 0 0,1-1 1 0 0,0 1-1 0 0,0 0 1 0 0,1 0-1 0 0,-1 0 1 0 0,1 0-1 0 0,0 1 1 0 0,3-7-1 0 0,-2 7 26 0 0,-1-1 0 0 0,0 1 0 0 0,1 0 0 0 0,0 1-1 0 0,0-1 1 0 0,0 0 0 0 0,0 1 0 0 0,0 0 0 0 0,0-1 0 0 0,1 1-1 0 0,-1 1 1 0 0,1-1 0 0 0,0 0 0 0 0,-1 1 0 0 0,1 0 0 0 0,7-2-1 0 0,-4 3 32 0 0,-1-1 0 0 0,1 1 0 0 0,-1 1 0 0 0,1-1 0 0 0,-1 1 0 0 0,1 1 0 0 0,-1-1 0 0 0,0 1 0 0 0,1 0 0 0 0,7 4 0 0 0,151 79 356 0 0,-90-43-283 0 0,11 3-102 0 0,1-3 0 0 0,3-5 0 0 0,98 28 0 0 0,-13-26 0 0 0,-154-35 0 0 0,0-2 0 0 0,1-1 0 0 0,-1-1 0 0 0,1 0 0 0 0,-1-2 0 0 0,25-4 0 0 0,-42 5 0 0 0,1 0 0 0 0,-1 0 0 0 0,1-1 0 0 0,-1 1 0 0 0,0-1 0 0 0,1 0 0 0 0,-1-1 0 0 0,0 1 0 0 0,-1-1 0 0 0,1 1 0 0 0,0-1 0 0 0,5-6 0 0 0,-7 6 0 0 0,0 1 0 0 0,0-1 0 0 0,-1 0 0 0 0,1 1 0 0 0,-1-1 0 0 0,1 0 0 0 0,-1 0 0 0 0,0 0 0 0 0,0 0 0 0 0,-1 0 0 0 0,1 0 0 0 0,-1 0 0 0 0,1 0 0 0 0,-1-1 0 0 0,0 1 0 0 0,0 0 0 0 0,0 0 0 0 0,-1 0 0 0 0,1 0 0 0 0,-2-4 0 0 0,-3-12 0 0 0,-2 0 0 0 0,0 1 0 0 0,0-1 0 0 0,-12-17 0 0 0,-24-44 0 0 0,-4 2 0 0 0,-2 2 0 0 0,-77-89 0 0 0,79 114-762 0 0,-67-56-1 0 0,76 73 396 0 0,37 33 277 0 0,0 1-131 0 0,0-1 0 0 0,0 0 1 0 0,0 0-1 0 0,0 0 0 0 0,0 0 0 0 0,0 0 0 0 0,0 0 1 0 0,0 0-1 0 0,1 0 0 0 0,-1 0 0 0 0,0-1 1 0 0,1 1-1 0 0,-1 0 0 0 0,1 0 0 0 0,-1-1 1 0 0,1 1-1 0 0,-1-2 0 0 0,43 23-10809 0 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30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402 142 428 0 0,'0'-4'351'0'0,"0"-1"-1"0"0,0 0 1 0 0,-1 0-1 0 0,0 0 1 0 0,0 0-1 0 0,0 1 1 0 0,-1-1 0 0 0,1 0-1 0 0,-1 1 1 0 0,0-1-1 0 0,-1 1 1 0 0,1 0-1 0 0,-1 0 1 0 0,1 0 0 0 0,-5-5-1 0 0,1 4 92 0 0,1 0 0 0 0,-1 0 1 0 0,0 1-1 0 0,0-1 0 0 0,0 1 0 0 0,0 1 0 0 0,-1-1 0 0 0,0 1 1 0 0,-8-3-1 0 0,-4 1 453 0 0,0 0 1 0 0,-1 1-1 0 0,1 1 1 0 0,-1 1-1 0 0,0 0 0 0 0,-34 3 1 0 0,41 0-370 0 0,0 0-1 0 0,0 1 1 0 0,1 1 0 0 0,-18 5-1 0 0,27-7-405 0 0,0 0 0 0 0,0 0-1 0 0,1 0 1 0 0,-1 0 0 0 0,0 0-1 0 0,1 1 1 0 0,-1-1 0 0 0,1 1-1 0 0,0 0 1 0 0,-1-1 0 0 0,1 1 0 0 0,0 0-1 0 0,0 0 1 0 0,0 1 0 0 0,0-1-1 0 0,1 0 1 0 0,-1 1 0 0 0,1-1-1 0 0,-1 1 1 0 0,1-1 0 0 0,0 1-1 0 0,0 0 1 0 0,0 0 0 0 0,-1 5-1 0 0,2-3-12 0 0,1 0 0 0 0,0 0 0 0 0,0 0 0 0 0,1 0-1 0 0,-1-1 1 0 0,1 1 0 0 0,0 0 0 0 0,1-1 0 0 0,-1 1-1 0 0,1-1 1 0 0,-1 0 0 0 0,1 0 0 0 0,1 0 0 0 0,5 6 0 0 0,-9-9-88 0 0,12 12 164 0 0,1 0 0 0 0,0-1 0 0 0,0-1 0 0 0,23 16 0 0 0,258 157 1347 0 0,-262-165-1358 0 0,9 5 32 0 0,-11-8-14 0 0,-1 2 1 0 0,0 1-1 0 0,-1 1 0 0 0,33 32 0 0 0,-60-51-176 0 0,0 0-1 0 0,0 0 1 0 0,0 0-1 0 0,0 0 0 0 0,0 0 1 0 0,0 0-1 0 0,-1 0 1 0 0,1 0-1 0 0,0 0 1 0 0,-1 0-1 0 0,1 1 1 0 0,-1-1-1 0 0,1 0 1 0 0,-1 0-1 0 0,0 1 0 0 0,1-1 1 0 0,-1 0-1 0 0,0 1 1 0 0,0-1-1 0 0,0 0 1 0 0,0 1-1 0 0,0 1 1 0 0,-1-2-2 0 0,1 0 1 0 0,-1 0 0 0 0,0 1 0 0 0,1-1 0 0 0,-1 0 0 0 0,0 0 0 0 0,0 0 0 0 0,0 0-1 0 0,0 0 1 0 0,0 0 0 0 0,0-1 0 0 0,0 1 0 0 0,-1 0 0 0 0,1 0 0 0 0,0-1 0 0 0,0 1-1 0 0,-2 0 1 0 0,-7 2 30 0 0,1 0-1 0 0,0-1 0 0 0,-1 0 1 0 0,-15 1-1 0 0,-26 0 8 0 0,0-3 0 0 0,-73-8 1 0 0,-100-27-945 0 0,206 32-35 0 0,-1-2 1 0 0,-31-11 0 0 0,52 6-7228 0 0,10 3 6813 0 0,11-2-1311 0 0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30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1 107 332 0 0,'5'-17'769'0'0,"-2"7"750"0"0,0-1-1 0 0,1 0 1 0 0,0 1 0 0 0,1-1 0 0 0,11-17 0 0 0,-16 28-1341 0 0,1-1 0 0 0,-1 0 0 0 0,1 1 0 0 0,-1-1 1 0 0,1 1-1 0 0,-1-1 0 0 0,1 0 0 0 0,0 1 0 0 0,-1 0 0 0 0,1-1 1 0 0,0 1-1 0 0,0-1 0 0 0,-1 1 0 0 0,1 0 0 0 0,0-1 1 0 0,0 1-1 0 0,0 0 0 0 0,-1 0 0 0 0,1 0 0 0 0,0 0 1 0 0,0 0-1 0 0,0 0 0 0 0,0 0 0 0 0,-1 0 0 0 0,2 0 0 0 0,0 1 57 0 0,0-1 0 0 0,-1 1 0 0 0,1 0 0 0 0,0 0 0 0 0,-1-1 0 0 0,1 1 0 0 0,-1 1 0 0 0,1-1 0 0 0,-1 0 0 0 0,3 3 0 0 0,2 3 424 0 0,1 1 0 0 0,-2-1 0 0 0,7 13 0 0 0,-11-18-466 0 0,9 20 666 0 0,0 1 0 0 0,-2 0 0 0 0,-1 1 1 0 0,-1 0-1 0 0,4 31 0 0 0,-6-31-494 0 0,35 129 2234 0 0,-31-129-2236 0 0,1-1 0 0 0,2 0 0 0 0,0 0 0 0 0,17 25-1 0 0,-26-45-583 0 0,0 0-1 0 0,1-1 0 0 0,-1 1 0 0 0,1 0 0 0 0,-1-1 0 0 0,1 0 0 0 0,0 1 0 0 0,0-1 0 0 0,4 2 1 0 0,1-17-7480 0 0,-7 2 4322 0 0,-6-3 485 0 0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30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303 255 5541 0 0,'-137'-29'6750'0'0,"93"22"-2438"0"0,-69-21 1 0 0,113 28-4258 0 0,-1 0-1 0 0,1 0 1 0 0,0 0 0 0 0,-1 0 0 0 0,1 0-1 0 0,0 0 1 0 0,-1 0 0 0 0,1 0 0 0 0,0 0-1 0 0,-1 0 1 0 0,1-1 0 0 0,0 1 0 0 0,0 0-1 0 0,-1 0 1 0 0,1 0 0 0 0,0 0 0 0 0,-1-1 0 0 0,1 1-1 0 0,0 0 1 0 0,0 0 0 0 0,0 0 0 0 0,-1-1-1 0 0,1 1 1 0 0,0 0 0 0 0,0-1 0 0 0,0 1-1 0 0,-1 0 1 0 0,1 0 0 0 0,0-1 0 0 0,0 1-1 0 0,0 0 1 0 0,0-1 0 0 0,0 1 0 0 0,0 0-1 0 0,0-1 1 0 0,0 1 0 0 0,0 0 0 0 0,0-1-1 0 0,0 1 1 0 0,0 0 0 0 0,0-1 0 0 0,0 1-1 0 0,0 0 1 0 0,0-1 0 0 0,0 1 0 0 0,0 0-1 0 0,0-1 1 0 0,0 1 0 0 0,1 0 0 0 0,-1 0-1 0 0,0-1 1 0 0,0 1 0 0 0,0 0 0 0 0,1-1-1 0 0,-1 1 1 0 0,0 0 0 0 0,0 0 0 0 0,1 0 0 0 0,-1-1-1 0 0,18-10 993 0 0,-2 4-771 0 0,0 0 1 0 0,0 2-1 0 0,1 0 1 0 0,-1 1-1 0 0,26-3 1 0 0,-5 0-1 0 0,415-54 1670 0 0,-223 47-1069 0 0,-47 4-172 0 0,-128 6-642 0 0,1 1-142 0 0,-1-3 1 0 0,87-19-1 0 0,-157 30-7602 0 0,-23 10 1382 0 0,16-3 3462 0 0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31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0 588 0 0,'-80'38'4918'0'0,"33"-9"10688"0"0,74-28-14680 0 0,198-11 3325 0 0,91-2-1655 0 0,-72 10-3821 0 0,-142 0-833 0 0,46-11-7421 0 0,-106 7 6717 0 0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31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486 115 304 0 0,'-1'-6'370'0'0,"-1"0"0"0"0,0 0 0 0 0,0 0 0 0 0,-1 0 0 0 0,0 0 0 0 0,0 0 0 0 0,0 1 0 0 0,-1-1 0 0 0,0 1 0 0 0,0 0 0 0 0,0 0 0 0 0,-1 1 0 0 0,1-1 0 0 0,-1 1-1 0 0,0 0 1 0 0,-1 0 0 0 0,1 1 0 0 0,-1-1 0 0 0,1 1 0 0 0,-1 1 0 0 0,0-1 0 0 0,0 1 0 0 0,0 0 0 0 0,0 0 0 0 0,-1 0 0 0 0,1 1 0 0 0,0 0 0 0 0,-1 1 0 0 0,1-1 0 0 0,-1 1 0 0 0,1 0 0 0 0,0 1 0 0 0,-1-1 0 0 0,1 1 0 0 0,-1 1 0 0 0,1-1 0 0 0,-7 4 0 0 0,-9 3 329 0 0,1 1 1 0 0,0 1 0 0 0,1 1-1 0 0,0 0 1 0 0,-36 30 0 0 0,41-30-166 0 0,2 2 0 0 0,0-1 0 0 0,1 2 0 0 0,0 0 0 0 0,0 0 0 0 0,2 1 0 0 0,0 0 0 0 0,-10 21 0 0 0,18-31-327 0 0,0-1 0 0 0,0 1 0 0 0,1 0 0 0 0,-1 0 0 0 0,1 0 0 0 0,0 0 0 0 0,0 0 0 0 0,1 0 0 0 0,-1 0 0 0 0,1 0 0 0 0,0 1 0 0 0,1-1 0 0 0,-1 0 0 0 0,1 0 0 0 0,0 0 0 0 0,3 8 0 0 0,-1-6-38 0 0,0-1 0 0 0,1 1-1 0 0,-1-1 1 0 0,1 0 0 0 0,1 0 0 0 0,-1 0-1 0 0,1-1 1 0 0,0 1 0 0 0,1-1-1 0 0,8 6 1 0 0,5 3 98 0 0,0-2 0 0 0,1-1 0 0 0,1 0 0 0 0,0-1 0 0 0,1-1 0 0 0,28 7 0 0 0,30 4 164 0 0,1-4 0 0 0,0-4 1 0 0,1-3-1 0 0,93-1 0 0 0,7-15-2071 0 0,-149 3 1139 0 0,-1-1 0 0 0,0-1 0 0 0,51-18 0 0 0,-79 23 5 0 0,0-1 0 0 0,0 0 0 0 0,0 0 0 0 0,0 0 0 0 0,-1 0 0 0 0,1 0 0 0 0,-1-1 0 0 0,6-5 0 0 0,-10 0-4676 0 0,-10-1-1094 0 0</inkml:trace>
  <inkml:trace contextRef="#ctx0" brushRef="#br0" timeOffset="1">416 414 128 0 0,'-45'-1'1383'0'0,"-46"-4"3846"0"0,74 3-2771 0 0,0-1 0 0 0,0 0 1 0 0,-19-6-1 0 0,37 8-2368 0 0,-1 1 0 0 0,0 0 1 0 0,0 0-1 0 0,1 0 0 0 0,-1 0 0 0 0,0 0 1 0 0,0 0-1 0 0,1-1 0 0 0,-1 1 0 0 0,0 0 1 0 0,0 0-1 0 0,0 0 0 0 0,0 0 0 0 0,1-1 0 0 0,-1 1 1 0 0,0 0-1 0 0,0 0 0 0 0,0-1 0 0 0,0 1 1 0 0,0 0-1 0 0,1 0 0 0 0,-1-1 0 0 0,0 1 1 0 0,0 0-1 0 0,0 0 0 0 0,0-1 0 0 0,0 1 1 0 0,0 0-1 0 0,0 0 0 0 0,0-1 0 0 0,0 1 1 0 0,0 0-1 0 0,0-1 0 0 0,0 1 0 0 0,0 0 1 0 0,0 0-1 0 0,0-1 0 0 0,-1 1 0 0 0,1 0 1 0 0,0 0-1 0 0,0-1 0 0 0,0 1 0 0 0,0 0 0 0 0,0 0 1 0 0,-1 0-1 0 0,1-1 0 0 0,0 1 0 0 0,0 0 1 0 0,0 0-1 0 0,-1 0 0 0 0,1 0 0 0 0,0-1 1 0 0,0 1-1 0 0,0 0 0 0 0,-1 0 0 0 0,1 0 1 0 0,0 0-1 0 0,0 0 0 0 0,-1 0 0 0 0,1 0 1 0 0,0-1-1 0 0,0 1 0 0 0,-1 0 0 0 0,1 0 1 0 0,0 0-1 0 0,-1 0 0 0 0,21-8 1911 0 0,-19 8-2238 0 0,23-6 1062 0 0,-1 2 1 0 0,2 0-1 0 0,46-1 0 0 0,-47 4-416 0 0,22-1 98 0 0,52-4 18 0 0,-32-1-3086 0 0,-62 6 2870 0 0,-27-16-14841 0 0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31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429 305 2032 0 0,'-78'-27'1427'0'0,"-207"-82"5689"0"0,277 105-6140 0 0,0-1 0 0 0,0 1 0 0 0,1-1 0 0 0,-13-10 0 0 0,19 14-808 0 0,0 1 0 0 0,0-1 0 0 0,0 0 0 0 0,0 0 0 0 0,0 0 0 0 0,0 0 0 0 0,0 0-1 0 0,1 0 1 0 0,-1 0 0 0 0,0 0 0 0 0,0 0 0 0 0,1 0 0 0 0,-1 0 0 0 0,1-1 0 0 0,-1 1-1 0 0,1 0 1 0 0,-1 0 0 0 0,1-1 0 0 0,0 1 0 0 0,0 0 0 0 0,0-1 0 0 0,0 1 0 0 0,0 0-1 0 0,0 0 1 0 0,0-1 0 0 0,0 1 0 0 0,0 0 0 0 0,0-1 0 0 0,1 1 0 0 0,-1 0 0 0 0,0 0-1 0 0,1-1 1 0 0,0 1 0 0 0,-1 0 0 0 0,1 0 0 0 0,-1 0 0 0 0,1 0 0 0 0,0 0 0 0 0,0 0-1 0 0,0 0 1 0 0,0 0 0 0 0,1-1 0 0 0,5-5 219 0 0,1 1 1 0 0,1 1-1 0 0,-1-1 1 0 0,1 2-1 0 0,0-1 0 0 0,0 1 1 0 0,15-5-1 0 0,70-13 896 0 0,-76 18-985 0 0,16-2 106 0 0,1 2 0 0 0,0 1 0 0 0,0 1 0 0 0,42 4 0 0 0,-24 4-574 0 0,-1 2 0 0 0,67 19 1 0 0,74 34-1312 0 0,-51 0-4250 0 0,-50-17 2120 0 0,-14-3 518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40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81 400 0 0,'1'-5'633'0'0,"0"-1"0"0"0,1 1 0 0 0,0 0 0 0 0,0 0 0 0 0,0-1 0 0 0,0 2 0 0 0,1-1 0 0 0,0 0 0 0 0,5-7 0 0 0,-6 10-303 0 0,0 0 0 0 0,1 0 0 0 0,-1 0 0 0 0,1 0 0 0 0,-1 0 0 0 0,1 0 1 0 0,0 1-1 0 0,-1 0 0 0 0,1-1 0 0 0,0 1 0 0 0,0 0 0 0 0,0 0 1 0 0,0 1-1 0 0,0-1 0 0 0,0 1 0 0 0,0-1 0 0 0,0 1 0 0 0,1 0 0 0 0,2 0 1 0 0,11 2 408 0 0,-1 0 1 0 0,0 1 0 0 0,0 1 0 0 0,-1 0-1 0 0,1 1 1 0 0,24 12 0 0 0,83 50 1110 0 0,-107-58-1612 0 0,48 29 1526 0 0,102 79 0 0 0,-147-101-1327 0 0,0 1 0 0 0,-1 0 0 0 0,-1 2 0 0 0,-1 0 0 0 0,0 0 0 0 0,-2 2 0 0 0,0 0 0 0 0,21 45 0 0 0,-31-56-281 0 0,0 0 0 0 0,-1 0 0 0 0,0 0-1 0 0,-1 0 1 0 0,0 0 0 0 0,-1 1 0 0 0,0-1 0 0 0,-1 1 0 0 0,0-1 0 0 0,0 1 0 0 0,-1-1-1 0 0,0 1 1 0 0,-1-1 0 0 0,-4 11 0 0 0,2-9-25 0 0,0-1 1 0 0,-1 0-1 0 0,-1 0 1 0 0,1-1-1 0 0,-2 1 0 0 0,0-2 1 0 0,0 1-1 0 0,0-1 1 0 0,-1 0-1 0 0,-1 0 0 0 0,0-1 1 0 0,-10 8-1 0 0,-1-1-77 0 0,-1-2 1 0 0,-1 0-1 0 0,0-1 0 0 0,-1-1 0 0 0,-43 14 1 0 0,-28 2-2536 0 0,-2-6-5587 0 0,77-17 4419 0 0,-2-2 524 0 0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32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151 502 3576 0 0,'5'4'533'0'0,"22"20"1671"0"0,-26-23-1982 0 0,0 0 0 0 0,0 0 0 0 0,-1 0 0 0 0,1 1 0 0 0,0-1 0 0 0,0 0 1 0 0,0 1-1 0 0,-1-1 0 0 0,1 0 0 0 0,-1 1 0 0 0,1-1 0 0 0,-1 1 0 0 0,1-1 0 0 0,-1 1 0 0 0,0-1 1 0 0,0 1-1 0 0,0-1 0 0 0,0 1 0 0 0,0 2 0 0 0,-1-4 73 0 0,0 1-1 0 0,-1-1 1 0 0,1 1 0 0 0,0 0-1 0 0,0-1 1 0 0,-1 0 0 0 0,1 1 0 0 0,0-1-1 0 0,0 0 1 0 0,-1 0 0 0 0,1 0-1 0 0,0 0 1 0 0,-1 0 0 0 0,1 0-1 0 0,0 0 1 0 0,-1 0 0 0 0,1 0-1 0 0,0-1 1 0 0,-1 1 0 0 0,1 0 0 0 0,-2-2-1 0 0,-7-2 258 0 0,0-1 0 0 0,1 0 0 0 0,-1-1 0 0 0,1 0 1 0 0,0-1-1 0 0,1 0 0 0 0,0 0 0 0 0,0-1 0 0 0,0 0 0 0 0,1 0 0 0 0,0 0 0 0 0,1-1 0 0 0,0 0 0 0 0,0-1 0 0 0,1 1 0 0 0,0-1 0 0 0,-6-19 0 0 0,6 17-341 0 0,1 0-1 0 0,1 0 0 0 0,0-1 0 0 0,1 1 1 0 0,0-1-1 0 0,1 0 0 0 0,0 1 0 0 0,1-1 1 0 0,1 0-1 0 0,0 0 0 0 0,1 0 0 0 0,0 1 1 0 0,0-1-1 0 0,2 1 0 0 0,5-15 0 0 0,-3 14-127 0 0,2 0-1 0 0,-1 1 1 0 0,1 0-1 0 0,1 0 1 0 0,0 1-1 0 0,1 0 1 0 0,0 0-1 0 0,0 1 1 0 0,1 1-1 0 0,1 0 1 0 0,0 0-1 0 0,0 1 1 0 0,0 1-1 0 0,1 0 1 0 0,0 1-1 0 0,0 0 1 0 0,1 1-1 0 0,0 0 1 0 0,0 1-1 0 0,0 1 1 0 0,0 0-1 0 0,0 1 1 0 0,1 0-1 0 0,-1 2 1 0 0,1-1-1 0 0,16 3 1 0 0,-19 0-83 0 0,-1 0 0 0 0,0 1 0 0 0,1 0 0 0 0,-1 0 0 0 0,0 2 0 0 0,-1-1 0 0 0,13 8 0 0 0,-18-9 0 0 0,1 0 0 0 0,-1 0 0 0 0,0 1 0 0 0,1 0 0 0 0,-2 0 0 0 0,1 1 0 0 0,-1-1 0 0 0,1 1 0 0 0,-1 0 0 0 0,0 0 0 0 0,-1 0 0 0 0,1 1 0 0 0,-1-1 0 0 0,3 9 0 0 0,-4-8 0 0 0,-1 0 0 0 0,-1-1 0 0 0,1 1 0 0 0,-1 0 0 0 0,0 0 0 0 0,0 0 0 0 0,-1 0 0 0 0,1 0 0 0 0,-1-1 0 0 0,-1 1 0 0 0,1 0 0 0 0,-1 0 0 0 0,0-1 0 0 0,0 1 0 0 0,-1-1 0 0 0,1 0 0 0 0,-5 6 0 0 0,-2 3 0 0 0,-1 0 0 0 0,0 0 0 0 0,-1-1 0 0 0,-21 19 0 0 0,4-8 0 0 0,0-1 0 0 0,-2-1 0 0 0,-36 19 0 0 0,-101 45 0 0 0,103-54 0 0 0,62-32 0 0 0,0 1 0 0 0,1 0 0 0 0,-1 0 0 0 0,0 0 0 0 0,1 0 0 0 0,-1 1 0 0 0,1-1 0 0 0,0 0 0 0 0,-1 1 0 0 0,0 1 0 0 0,2-3 0 0 0,-1 1 0 0 0,1-1 0 0 0,0 0 0 0 0,0 1 0 0 0,0-1 0 0 0,-1 1 0 0 0,1-1 0 0 0,0 1 0 0 0,0-1 0 0 0,0 1 0 0 0,0-1 0 0 0,0 1 0 0 0,0-1 0 0 0,0 0 0 0 0,0 1 0 0 0,0-1 0 0 0,0 1 0 0 0,0-1 0 0 0,0 1 0 0 0,1-1 0 0 0,-1 1 0 0 0,0-1 0 0 0,0 0 0 0 0,0 1 0 0 0,1-1 0 0 0,-1 1 0 0 0,0-1 0 0 0,0 0 0 0 0,1 1 0 0 0,-1-1 0 0 0,0 0 0 0 0,1 1 0 0 0,-1-1 0 0 0,0 0 0 0 0,1 1 0 0 0,-1-1 0 0 0,1 0 0 0 0,-1 0 0 0 0,0 0 0 0 0,1 1 0 0 0,-1-1 0 0 0,2 0 0 0 0,-2 0 0 0 0,14 8 0 0 0,0-1 0 0 0,0-1 0 0 0,1 0 0 0 0,-1-1 0 0 0,2 0 0 0 0,26 4 0 0 0,-26-5 0 0 0,671 97 0 0 0,-639-97-1204 0 0,1-1 0 0 0,-1-2-1 0 0,0-3 1 0 0,54-8 0 0 0,-90 8-669 0 0,1-1 0 0 0,-1-1 0 0 0,0 1 0 0 0,15-9 1 0 0,-5 1-1109 0 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32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411 229 60 0 0,'-1'-15'721'0'0,"-1"1"0"0"0,-1 0-1 0 0,0-1 1 0 0,0 1 0 0 0,-2 0 0 0 0,0 1 0 0 0,0-1-1 0 0,-1 1 1 0 0,-12-18 0 0 0,15 25-300 0 0,0 1-1 0 0,-1 0 1 0 0,0 0 0 0 0,0 1-1 0 0,0-1 1 0 0,-1 1 0 0 0,1 0-1 0 0,-1 0 1 0 0,0 0 0 0 0,0 1-1 0 0,-1-1 1 0 0,1 1-1 0 0,-1 1 1 0 0,0-1 0 0 0,1 1-1 0 0,-1 0 1 0 0,0 0 0 0 0,0 1-1 0 0,0-1 1 0 0,0 1 0 0 0,-1 1-1 0 0,1-1 1 0 0,0 1 0 0 0,-11 1-1 0 0,9 1-34 0 0,0 0 0 0 0,0 0 1 0 0,1 0-1 0 0,-1 1 0 0 0,1 1 0 0 0,-1-1 0 0 0,1 1 0 0 0,0 0 0 0 0,0 1 0 0 0,1 0 0 0 0,-11 9 0 0 0,3 0 292 0 0,0 0 0 0 0,1 1-1 0 0,-18 27 1 0 0,24-31-277 0 0,1 0 0 0 0,0 1 1 0 0,0 0-1 0 0,1 0 0 0 0,1 0 1 0 0,0 1-1 0 0,1 0 1 0 0,-3 17-1 0 0,5-22-224 0 0,0 0 0 0 0,1 0 1 0 0,0 0-1 0 0,0 0 0 0 0,1 0 0 0 0,0 0 1 0 0,0 0-1 0 0,1 0 0 0 0,0 0 0 0 0,0-1 0 0 0,1 1 1 0 0,0-1-1 0 0,0 1 0 0 0,0-1 0 0 0,6 7 1 0 0,1-1-128 0 0,2 0 1 0 0,0 0-1 0 0,0-2 0 0 0,1 1 1 0 0,0-2-1 0 0,1 0 1 0 0,0 0-1 0 0,1-1 1 0 0,0-1-1 0 0,0 0 1 0 0,1-2-1 0 0,0 1 1 0 0,0-2-1 0 0,22 5 1 0 0,0-2 21 0 0,0-2 1 0 0,1-1-1 0 0,0-2 0 0 0,-1-2 1 0 0,55-5-1 0 0,-64 1-543 0 0,0-1 0 0 0,0-1 1 0 0,-1-2-1 0 0,0-1 0 0 0,0-1 0 0 0,38-18 0 0 0,-45 11-995 0 0,-9 7-2117 0 0,-11-1-3509 0 0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32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183 428 8585 0 0,'-33'0'5111'0'0,"24"0"-3572"0"0,-1 0-1 0 0,1 0 1 0 0,-1-1 0 0 0,1 0 0 0 0,0 0 0 0 0,-15-5 0 0 0,23 6-1458 0 0,1 0-1 0 0,0 0 1 0 0,0 0-1 0 0,0 0 1 0 0,0 0-1 0 0,0 0 0 0 0,0 0 1 0 0,-1 0-1 0 0,1 0 1 0 0,0 0-1 0 0,0 0 1 0 0,0-1-1 0 0,0 1 1 0 0,0 0-1 0 0,0 0 0 0 0,0 0 1 0 0,0 0-1 0 0,-1 0 1 0 0,1 0-1 0 0,0 0 1 0 0,0 0-1 0 0,0 0 1 0 0,0-1-1 0 0,0 1 1 0 0,0 0-1 0 0,0 0 0 0 0,0 0 1 0 0,0 0-1 0 0,0 0 1 0 0,0 0-1 0 0,0-1 1 0 0,0 1-1 0 0,0 0 1 0 0,0 0-1 0 0,0 0 1 0 0,0 0-1 0 0,0 0 0 0 0,0 0 1 0 0,0-1-1 0 0,0 1 1 0 0,0 0-1 0 0,0 0 1 0 0,0 0-1 0 0,0 0 1 0 0,0 0-1 0 0,0 0 1 0 0,0-1-1 0 0,0 1 0 0 0,8-5 784 0 0,15-2-590 0 0,217 11 2513 0 0,-155 0-6103 0 0,-2-3-6997 0 0</inkml:trace>
  <inkml:trace contextRef="#ctx0" brushRef="#br0" timeOffset="1">147 185 7097 0 0,'-26'-12'3661'0'0,"-36"-17"4086"0"0,55 25-6762 0 0,1 0-1 0 0,-1 0 1 0 0,1 0-1 0 0,0-1 1 0 0,0 0-1 0 0,-8-10 1 0 0,13 14-872 0 0,1 1 1 0 0,-1-1-1 0 0,1 0 1 0 0,-1 0-1 0 0,1 0 1 0 0,-1 0-1 0 0,1 0 1 0 0,-1 1-1 0 0,1-1 1 0 0,0 0-1 0 0,-1 0 1 0 0,1 0-1 0 0,0 0 1 0 0,0 0-1 0 0,0 0 1 0 0,0 0-1 0 0,0 0 1 0 0,0 0-1 0 0,0 0 1 0 0,0 0-1 0 0,0 0 1 0 0,0 0-1 0 0,0 0 1 0 0,1 0-1 0 0,-1-1 1 0 0,2 0-8 0 0,-1 0 0 0 0,0 0 0 0 0,0 0 0 0 0,1 1 0 0 0,-1-1 1 0 0,1 1-1 0 0,0-1 0 0 0,-1 1 0 0 0,1-1 0 0 0,0 1 0 0 0,2-1 1 0 0,5-3 159 0 0,1 0 1 0 0,0 1 0 0 0,19-6 0 0 0,20-1 113 0 0,0 2 1 0 0,0 2-1 0 0,0 3 1 0 0,1 1-1 0 0,60 5 1 0 0,249 39-2281 0 0,-257-22-764 0 0,24 2-5952 0 0,-77-16 5226 0 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33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75 2260 0 0,'3'1'412'0'0,"-1"1"0"0"0,1-1 0 0 0,0 1 0 0 0,-1-1 0 0 0,1 1 0 0 0,-1 0 0 0 0,1 0 0 0 0,-1 0 0 0 0,2 3 0 0 0,-3-4-191 0 0,-1 0 1 0 0,1 1 0 0 0,-1-1 0 0 0,1 0-1 0 0,-1 1 1 0 0,0-1 0 0 0,1 0 0 0 0,-1 1-1 0 0,0-1 1 0 0,0 0 0 0 0,0 1 0 0 0,0-1 0 0 0,0 0-1 0 0,0 1 1 0 0,-1-1 0 0 0,1 0 0 0 0,0 1-1 0 0,-1-1 1 0 0,1 0 0 0 0,-1 0 0 0 0,1 1-1 0 0,-1-1 1 0 0,1 0 0 0 0,-2 2 0 0 0,-32 53 4943 0 0,-60 67 1105 0 0,73-96-4640 0 0,-23 26 1278 0 0,41-49-2565 0 0,-1-1-1 0 0,0 1 0 0 0,0-1 0 0 0,-1 0 0 0 0,1 0 1 0 0,-1 0-1 0 0,1 0 0 0 0,-1-1 0 0 0,-9 4 1 0 0,13-6-320 0 0,0 0 1 0 0,-1 1 0 0 0,1-1 0 0 0,0 0 0 0 0,-1 0 0 0 0,1 0 0 0 0,-1 0 0 0 0,1 0-1 0 0,0 0 1 0 0,-1-1 0 0 0,1 1 0 0 0,0 0 0 0 0,-1-1 0 0 0,1 1 0 0 0,0-1 0 0 0,0 1-1 0 0,-1-1 1 0 0,1 0 0 0 0,0 1 0 0 0,0-1 0 0 0,0 0 0 0 0,0 0 0 0 0,0 0 0 0 0,0 0-1 0 0,0 0 1 0 0,0 0 0 0 0,0 0 0 0 0,1 0 0 0 0,-1 0 0 0 0,0 0 0 0 0,0-1 0 0 0,1 1 0 0 0,-1 0-1 0 0,1 0 1 0 0,-1-1 0 0 0,1 1 0 0 0,0 0 0 0 0,-1-2 0 0 0,0-3 40 0 0,0 1 1 0 0,0-1-1 0 0,0 0 1 0 0,1 1-1 0 0,0-1 1 0 0,0 0-1 0 0,2-11 1 0 0,-1 9-65 0 0,2 1 0 0 0,-1-1 0 0 0,1 1 0 0 0,0-1 0 0 0,1 1 0 0 0,-1 0 0 0 0,2 0 0 0 0,-1 1 0 0 0,1-1 0 0 0,0 1 0 0 0,0 0 0 0 0,0 0 0 0 0,1 1 0 0 0,0-1 0 0 0,10-6 0 0 0,-10 8 0 0 0,-1 1 0 0 0,1 0 0 0 0,-1 0 0 0 0,1 0 0 0 0,0 0 0 0 0,0 1 0 0 0,1 0 0 0 0,-1 1 0 0 0,0-1 0 0 0,0 1 0 0 0,1 0 0 0 0,-1 1 0 0 0,1-1 0 0 0,-1 1 0 0 0,1 1 0 0 0,-1-1 0 0 0,1 1 0 0 0,-1 0 0 0 0,10 3 0 0 0,30 15 0 0 0,64 34 0 0 0,-1 0 0 0 0,131 30 0 0 0,-154-61 0 0 0,45-1 0 0 0,-53-16 0 0 0,-26-5 0 0 0,-1-4 0 0 0,-18-1 0 0 0,9-5 0 0 0,-35 7 0 0 0,-1 1 0 0 0,0-1 0 0 0,0-1 0 0 0,0 1 0 0 0,0-1 0 0 0,9-7 0 0 0,-11 7 0 0 0,0 0 0 0 0,0-1 0 0 0,0 0 0 0 0,-1 1 0 0 0,1-1 0 0 0,-1-1 0 0 0,0 1 0 0 0,-1 0 0 0 0,1-1 0 0 0,-1 1 0 0 0,0-1 0 0 0,0 0 0 0 0,-1 1 0 0 0,0-1 0 0 0,1-7 0 0 0,-1-3 0 0 0,-1-1 0 0 0,0 1 0 0 0,-1-1 0 0 0,-1 0 0 0 0,-1 1 0 0 0,0 0 0 0 0,-1 0 0 0 0,-1 0 0 0 0,-1 0 0 0 0,-8-17 0 0 0,7 18-4 0 0,-1 0 0 0 0,-1 1 0 0 0,-1 1-1 0 0,0 0 1 0 0,-21-22 0 0 0,15 17-49 0 0,16 18-364 0 0,9 4-1004 0 0,207 84-3428 0 0,-61-41-3490 0 0,-93-34 5309 0 0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33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654 162 7809 0 0,'-11'-13'1487'0'0,"-1"-1"1"0"0,0 2 0 0 0,-1 0 0 0 0,0 0-1 0 0,-1 1 1 0 0,0 1 0 0 0,-18-11-1 0 0,15 12-627 0 0,0 1-1 0 0,0 1 0 0 0,-1 0 0 0 0,0 1 0 0 0,0 1 0 0 0,-30-5 0 0 0,34 8-588 0 0,0 0 0 0 0,0 1 0 0 0,-1 1 0 0 0,1 0 0 0 0,0 1 0 0 0,-1 1-1 0 0,1 0 1 0 0,0 1 0 0 0,0 0 0 0 0,0 1 0 0 0,1 1 0 0 0,-1 0 0 0 0,1 1 0 0 0,0 0 0 0 0,1 1-1 0 0,0 1 1 0 0,0 0 0 0 0,0 0 0 0 0,1 1 0 0 0,-14 15 0 0 0,15-14-168 0 0,1 1 1 0 0,0 1-1 0 0,0-1 1 0 0,1 2-1 0 0,1-1 1 0 0,0 1-1 0 0,1 0 1 0 0,-7 19-1 0 0,11-24-78 0 0,0 0 0 0 0,0 0 0 0 0,1 0 0 0 0,0 0 0 0 0,1 0 0 0 0,-1 0-1 0 0,1 1 1 0 0,1-1 0 0 0,0 0 0 0 0,0 0 0 0 0,1 0 0 0 0,-1 0 0 0 0,2 0-1 0 0,-1 0 1 0 0,1 0 0 0 0,5 8 0 0 0,-1-3-25 0 0,1-1 0 0 0,0 0 0 0 0,1 0 0 0 0,1-1 0 0 0,0 0 0 0 0,0-1 0 0 0,21 16 0 0 0,-6-8 0 0 0,0-2 0 0 0,41 21 0 0 0,-35-22 0 0 0,-1-2 0 0 0,2 0 0 0 0,0-3 0 0 0,0-1 0 0 0,1-1 0 0 0,0-1 0 0 0,0-2 0 0 0,1-2 0 0 0,-1-1 0 0 0,1-1 0 0 0,50-6 0 0 0,-67 2 0 0 0,1-1 0 0 0,-1-1 0 0 0,0 0 0 0 0,0-1 0 0 0,0-1 0 0 0,-1-1 0 0 0,0 0 0 0 0,18-13 0 0 0,6-9 0 0 0,61-57 0 0 0,-97 82 0 0 0,-3 4 0 0 0,0 0 0 0 0,0 0 0 0 0,0 0 0 0 0,0-1 0 0 0,0 1 0 0 0,1 0 0 0 0,-1 0 0 0 0,0 1 0 0 0,1-1 0 0 0,-1 0 0 0 0,0 0 0 0 0,1 1 0 0 0,-1-1 0 0 0,1 0 0 0 0,-1 1 0 0 0,4-1 0 0 0,9 0 0 0 0,-1 3 0 0 0,0 0 0 0 0,-1 1 0 0 0,20 7 0 0 0,4 2 0 0 0,-16-7-1307 0 0,0-1 1 0 0,0 0-1 0 0,1-2 1 0 0,-1 0-1 0 0,1-2 0 0 0,40-3 1 0 0,-37-4-2633 0 0,-4-4 566 0 0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34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297 873 5196 0 0,'5'-30'633'0'0,"-1"-1"-1"0"0,-2 1 0 0 0,0 0 0 0 0,-3-1 1 0 0,0 1-1 0 0,-2-1 0 0 0,-1 1 0 0 0,-12-40 0 0 0,1 16 409 0 0,-2 1-1 0 0,-3 1 0 0 0,-2 0 1 0 0,-2 2-1 0 0,-2 1 1 0 0,-34-47-1 0 0,32 58 220 0 0,15 23-93 0 0,1-1 0 0 0,1 0 1 0 0,1-1-1 0 0,-17-34 962 0 0,34 54-1999 0 0,25 15-1261 0 0,-2 1 0 0 0,-1 2 1 0 0,0 1-1 0 0,36 35 0 0 0,-9-7-3116 0 0,21 13 1424 0 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34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203 393 448 0 0,'2'5'463'0'0,"-1"0"-1"0"0,0 0 1 0 0,0 0 0 0 0,0 0 0 0 0,0 0-1 0 0,-1 0 1 0 0,0 0 0 0 0,0 0-1 0 0,0 0 1 0 0,0 1 0 0 0,-1-1-1 0 0,0 0 1 0 0,-2 6 0 0 0,-3 9 1625 0 0,-1-1 1 0 0,-10 19-1 0 0,3-7-129 0 0,-2 9 2026 0 0,2 1 0 0 0,-10 42 0 0 0,23-81-3098 0 0,-1 6 87 0 0,1-6-446 0 0,2-10 2659 0 0,23-133-3144 0 0,69-225 0 0 0,-26 149-43 0 0,-58 196 0 0 0,-9 21 0 0 0,0 0 0 0 0,0 0 0 0 0,0 0 0 0 0,0 0 0 0 0,0 0 0 0 0,0 0 0 0 0,0 1 0 0 0,0-1 0 0 0,0 0 0 0 0,0 0 0 0 0,0 0 0 0 0,0 0 0 0 0,0 0 0 0 0,0 0 0 0 0,0 0 0 0 0,0 0 0 0 0,1 0 0 0 0,-1 0 0 0 0,0 0 0 0 0,0 0 0 0 0,0 0 0 0 0,0 1 0 0 0,0-1 0 0 0,0 0 0 0 0,0 0 0 0 0,0 0 0 0 0,0 0 0 0 0,0 0 0 0 0,0 0 0 0 0,1 0 0 0 0,-1 0 0 0 0,0 0 0 0 0,0 0 0 0 0,0 0 0 0 0,0 0 0 0 0,0 0 0 0 0,0 0 0 0 0,0 0 0 0 0,0 0 0 0 0,0 0 0 0 0,0 0 0 0 0,1 0 0 0 0,-1 0 0 0 0,0 0 0 0 0,0 0 0 0 0,0 0 0 0 0,0 0 0 0 0,0 0 0 0 0,0-1 0 0 0,0 1 0 0 0,0 0 0 0 0,0 0 0 0 0,0 0 0 0 0,0 0 0 0 0,0 0 0 0 0,1 0 0 0 0,-1 0 0 0 0,0 0 0 0 0,0 0 0 0 0,0 0 0 0 0,0 0 0 0 0,0 0 0 0 0,0 0 0 0 0,0-1 0 0 0,0 1 0 0 0,0 0 0 0 0,0 0 0 0 0,6 10 0 0 0,-1 0 0 0 0,1 1 0 0 0,-2 0 0 0 0,0 0 0 0 0,6 21 0 0 0,7 23 0 0 0,13 15 0 0 0,2-2 0 0 0,3-1 0 0 0,3-2 0 0 0,3-2 0 0 0,3-1 0 0 0,76 82 0 0 0,-81-106 0 0 0,2-2 0 0 0,83 56 0 0 0,-81-64 0 0 0,68 34 0 0 0,-94-54 0 0 0,1-1 0 0 0,0 0 0 0 0,0-1 0 0 0,1-1 0 0 0,0-1 0 0 0,37 4 0 0 0,-52-8 0 0 0,-1 0 0 0 0,1 0 0 0 0,0 0 0 0 0,0-1 0 0 0,0 1 0 0 0,0-1 0 0 0,6-2 0 0 0,-9 2 0 0 0,1 0 0 0 0,-1 1 0 0 0,0-1 0 0 0,0 0 0 0 0,1 1 0 0 0,-1-1 0 0 0,0 0 0 0 0,0 0 0 0 0,0 0 0 0 0,0 0 0 0 0,0 0 0 0 0,0 0 0 0 0,0-1 0 0 0,0 1 0 0 0,0 0 0 0 0,-1 0 0 0 0,1-1 0 0 0,0 1 0 0 0,-1 0 0 0 0,1-1 0 0 0,-1 1 0 0 0,0 0 0 0 0,1-2 0 0 0,-1 1 0 0 0,0 1 0 0 0,0 0 0 0 0,0 0 0 0 0,0 0 0 0 0,0 0 0 0 0,0 0 0 0 0,0 0 0 0 0,-1 0 0 0 0,1-1 0 0 0,0 1 0 0 0,-1 0 0 0 0,1 0 0 0 0,-2-2 0 0 0,-1-3 0 0 0,-1 0 0 0 0,0 1 0 0 0,-1-1 0 0 0,1 1 0 0 0,-1-1 0 0 0,0 1 0 0 0,0 1 0 0 0,-8-6 0 0 0,-6-3 0 0 0,-40-20 0 0 0,-23-6 0 0 0,-2 5 0 0 0,-157-43 0 0 0,234 75 0 0 0,-293-73 0 0 0,236 62 0 0 0,-1 3 0 0 0,-110-2 0 0 0,166 11 0 0 0,-1 1 0 0 0,1 0 0 0 0,-1 1 0 0 0,1 0 0 0 0,0 0 0 0 0,0 1 0 0 0,-1 0 0 0 0,1 1 0 0 0,0 0 0 0 0,-11 6 0 0 0,19-9-26 0 0,0 1 0 0 0,0 0 0 0 0,0 0 0 0 0,0-1 0 0 0,1 1 0 0 0,-1 0 0 0 0,0 0 0 0 0,0 0 0 0 0,1 0 0 0 0,-1 0 0 0 0,0 0 0 0 0,1 0 0 0 0,-1 0 0 0 0,1 0 0 0 0,-1 0 0 0 0,1 1 0 0 0,0-1 0 0 0,-1 0 0 0 0,1 0 0 0 0,0 0 0 0 0,0 0 0 0 0,0 2 0 0 0,0 0-129 0 0,0-1 0 0 0,1 1-1 0 0,-1-1 1 0 0,1 1 0 0 0,0-1-1 0 0,0 1 1 0 0,0-1 0 0 0,0 1-1 0 0,3 3 1 0 0,2 3-978 0 0,0 0 1 0 0,1-1-1 0 0,15 14 1 0 0,11 3-3219 0 0,5-5 626 0 0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38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828 1096 196 0 0,'0'-2'307'0'0,"1"-1"1"0"0,-1 1-1 0 0,0-1 1 0 0,0 1-1 0 0,0-1 1 0 0,-1 1-1 0 0,1-1 1 0 0,-1 1-1 0 0,1 0 1 0 0,-1-1-1 0 0,0 1 1 0 0,0 0-1 0 0,0-1 0 0 0,0 1 1 0 0,0 0-1 0 0,0 0 1 0 0,-3-3-1 0 0,1 2 51 0 0,0-1 1 0 0,-1 1-1 0 0,1 0 0 0 0,-1 0 0 0 0,0 0 0 0 0,0 1 0 0 0,0-1 0 0 0,-7-2 0 0 0,-4-1 316 0 0,-1 1-1 0 0,0 0 1 0 0,0 1 0 0 0,-19-3-1 0 0,7 4-91 0 0,0 1 0 0 0,-1 1 0 0 0,1 1 0 0 0,-1 2 0 0 0,1 0 0 0 0,0 2 0 0 0,-1 2 0 0 0,-33 10 0 0 0,28-5-85 0 0,0 2-1 0 0,1 1 1 0 0,1 1 0 0 0,0 2 0 0 0,1 2 0 0 0,-32 24 0 0 0,47-30-140 0 0,1 0 1 0 0,0 0-1 0 0,-18 22 1 0 0,27-27-130 0 0,0 0 0 0 0,0 1 0 0 0,1-1 1 0 0,0 1-1 0 0,0 0 0 0 0,1 1 0 0 0,0-1 0 0 0,-4 17 0 0 0,8-24-146 0 0,-1 1 0 0 0,1-1-1 0 0,0 1 1 0 0,-1-1 0 0 0,1 1-1 0 0,0-1 1 0 0,0 1 0 0 0,1-1-1 0 0,-1 1 1 0 0,1 0 0 0 0,-1-1-1 0 0,1 0 1 0 0,0 1 0 0 0,-1-1-1 0 0,1 1 1 0 0,1-1 0 0 0,1 4-1 0 0,0-3 1 0 0,-1 0 0 0 0,1 0 0 0 0,-1-1 0 0 0,1 1 0 0 0,0-1 0 0 0,0 0 0 0 0,0 0 0 0 0,0 0 0 0 0,1 0 0 0 0,-1 0 1 0 0,4 1-1 0 0,5 1 102 0 0,0-1 1 0 0,-1 0-1 0 0,1-1 0 0 0,1 0 1 0 0,-1-1-1 0 0,22 0 1 0 0,-1-3 50 0 0,1-1 1 0 0,0-2-1 0 0,-1-1 0 0 0,51-17 1 0 0,-39 7 6 0 0,-1-2-1 0 0,71-39 1 0 0,-96 45-135 0 0,-1-1 0 0 0,0 0 0 0 0,-1-1 0 0 0,0-1 1 0 0,-1-1-1 0 0,14-19 0 0 0,-1-1 119 0 0,38-66 0 0 0,-49 69-115 0 0,-1-1 0 0 0,-2 0 0 0 0,-1-1 0 0 0,-2-1 0 0 0,-2 0 0 0 0,-1 0 0 0 0,6-45 0 0 0,-10 26-35 0 0,-1 0 0 0 0,-4 0 0 0 0,-1 0-1 0 0,-11-65 1 0 0,8 84-60 0 0,-2 0 0 0 0,-2 0 1 0 0,-1 1-1 0 0,-2 0 0 0 0,-2 0 0 0 0,-1 2 1 0 0,-18-34-1 0 0,28 60-16 0 0,0 1 0 0 0,-1 0-1 0 0,-8-9 1 0 0,11 13 0 0 0,1 1 0 0 0,0 0 0 0 0,0 0-1 0 0,-1-1 1 0 0,1 1 0 0 0,-1 0 0 0 0,1 1 0 0 0,-1-1 0 0 0,1 0 0 0 0,-1 0-1 0 0,1 1 1 0 0,-1-1 0 0 0,0 0 0 0 0,1 1 0 0 0,-1 0 0 0 0,0-1 0 0 0,0 1-1 0 0,1 0 1 0 0,-1 0 0 0 0,-3 0 0 0 0,4 1 0 0 0,-1-1 0 0 0,1 1 0 0 0,0 0 0 0 0,-1 0 0 0 0,1 0 0 0 0,0 0 0 0 0,0 0 0 0 0,0 0 0 0 0,0 0 0 0 0,0 0 0 0 0,0 0 0 0 0,0 0 0 0 0,0 1 0 0 0,0-1 0 0 0,0 0 1 0 0,1 1-1 0 0,-1-1 0 0 0,0 1 0 0 0,1-1 0 0 0,-1 0 0 0 0,1 1 0 0 0,0-1 0 0 0,-1 1 0 0 0,1 0 0 0 0,0-1 0 0 0,0 3 0 0 0,1 40 3 0 0,-1-43-3 0 0,10 72 0 0 0,28 102 0 0 0,35 64 0 0 0,-53-178 0 0 0,3-2 0 0 0,3-1 0 0 0,2-1 0 0 0,2-1 0 0 0,53 73 0 0 0,-66-106-386 0 0,2-1 0 0 0,35 35 0 0 0,-46-50 229 0 0,0-1-1 0 0,0 1 0 0 0,0-2 1 0 0,1 1-1 0 0,-1-1 0 0 0,1-1 1 0 0,1 1-1 0 0,-1-1 0 0 0,0-1 1 0 0,1 0-1 0 0,14 2 0 0 0,-21-4-684 0 0,0-1 0 0 0,0 0-1 0 0,0 0 1 0 0,1 0 0 0 0,-1 0 0 0 0,0-1-1 0 0,0 1 1 0 0,0-1 0 0 0,0 0-1 0 0,0 0 1 0 0,4-2 0 0 0,4-4-2519 0 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38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30 434 8309 0 0,'-29'-67'14882'0'0,"32"69"-13947"0"0,10 6-440 0 0,0 1 0 0 0,-1 0 0 0 0,0 1 0 0 0,18 20-1 0 0,11 8 89 0 0,77 70 409 0 0,295 256 2269 0 0,-224-204-1930 0 0,-161-142-1331 0 0,-27-18 0 0 0,-1 1 0 0 0,1-1 0 0 0,-1 0 0 0 0,1 0 0 0 0,-1 0 0 0 0,0 0 0 0 0,1 0 0 0 0,-1 0 0 0 0,1 0 0 0 0,-1 0 0 0 0,1 0 0 0 0,-1-1 0 0 0,0 1 0 0 0,1 0 0 0 0,-1 0 0 0 0,1 0 0 0 0,-1 0 0 0 0,0-1 0 0 0,1 1 0 0 0,-1 0 0 0 0,0 0 0 0 0,1-1 0 0 0,-1 1 0 0 0,0 0 0 0 0,1 0 0 0 0,-1-1 0 0 0,0 1 0 0 0,0 0 0 0 0,1-1 0 0 0,-1 1 0 0 0,0-1 0 0 0,0 1 0 0 0,1 0 0 0 0,-1-1 0 0 0,0 1 0 0 0,0-1 0 0 0,6-16 0 0 0,5-37 0 0 0,7-104 0 0 0,-10 69 0 0 0,8-74 0 0 0,-9 81 0 0 0,31-364 0 0 0,-36 421 0 0 0,-2 8 0 0 0,1 0 0 0 0,5-22 0 0 0,-6 39-7 0 0,0-1 0 0 0,0 1-1 0 0,1-1 1 0 0,-1 1 0 0 0,0 0 0 0 0,0-1-1 0 0,0 1 1 0 0,0 0 0 0 0,1-1 0 0 0,-1 1 0 0 0,0-1-1 0 0,0 1 1 0 0,1 0 0 0 0,-1 0 0 0 0,0-1 0 0 0,0 1-1 0 0,1 0 1 0 0,-1-1 0 0 0,0 1 0 0 0,1 0-1 0 0,-1 0 1 0 0,1 0 0 0 0,-1-1 0 0 0,0 1 0 0 0,1 0-1 0 0,-1 0 1 0 0,1 0 0 0 0,-1 0 0 0 0,0 0-1 0 0,1 0 1 0 0,-1 0 0 0 0,1 0 0 0 0,-1 0 0 0 0,0 0-1 0 0,1 0 1 0 0,-1 0 0 0 0,1 0 0 0 0,-1 0-1 0 0,0 0 1 0 0,1 0 0 0 0,-1 0 0 0 0,1 0 0 0 0,-1 1-1 0 0,1-1 1 0 0,14 10-814 0 0,-14-10 642 0 0,8 8-1244 0 0,1 0 1 0 0,12 14 0 0 0,4 4-2217 0 0,9 4-287 0 0,3 0 565 0 0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38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547 0 936 0 0,'-101'18'6663'0'0,"-3"0"-305"0"0,91-15-5724 0 0,1 1 0 0 0,0 0 0 0 0,0 1 0 0 0,1 1 0 0 0,0 0 0 0 0,-15 9 0 0 0,15-7-165 0 0,0 1 0 0 0,0 0 0 0 0,1 0 0 0 0,0 1 0 0 0,1 0 0 0 0,0 1 0 0 0,1 0 0 0 0,0 0 0 0 0,0 1 0 0 0,2 0 0 0 0,-1 1 0 0 0,-4 13 0 0 0,8-16-192 0 0,0 0-1 0 0,0 0 1 0 0,2 0-1 0 0,-1 0 1 0 0,1 0 0 0 0,0 0-1 0 0,1 0 1 0 0,1 0-1 0 0,-1 0 1 0 0,2 0 0 0 0,-1 1-1 0 0,1-2 1 0 0,1 1-1 0 0,0 0 1 0 0,0 0-1 0 0,9 17 1 0 0,-7-17-134 0 0,0 0 0 0 0,1 0 0 0 0,0-1 0 0 0,1 0 0 0 0,0 0 0 0 0,0 0-1 0 0,0-1 1 0 0,1 0 0 0 0,1-1 0 0 0,-1 0 0 0 0,1 0 0 0 0,1-1 0 0 0,-1 0 0 0 0,1 0 0 0 0,0-1 0 0 0,0 0 0 0 0,0-1 0 0 0,1 0-1 0 0,0-1 1 0 0,0 0 0 0 0,0-1 0 0 0,0 0 0 0 0,0-1 0 0 0,22 1 0 0 0,-12-3-143 0 0,0 0 0 0 0,-1-1 0 0 0,1-1 0 0 0,-1-1 0 0 0,1-1 0 0 0,-1-1 0 0 0,-1 0 0 0 0,38-19 0 0 0,-49 21 0 0 0,-1-1 0 0 0,1 0 0 0 0,-1 0 0 0 0,0 0 0 0 0,-1-1 0 0 0,1 0 0 0 0,-1-1 0 0 0,-1 1 0 0 0,1-1 0 0 0,6-11 0 0 0,-9 12 0 0 0,0 0 0 0 0,0-1 0 0 0,-1 1 0 0 0,0-1 0 0 0,0 0 0 0 0,0 1 0 0 0,-1-1 0 0 0,0 0 0 0 0,-1 0 0 0 0,1 0 0 0 0,-1 0 0 0 0,-1 0 0 0 0,1 0 0 0 0,-3-12 0 0 0,-1 7-66 0 0,1 1 0 0 0,-1-1 1 0 0,-1 1-1 0 0,0 0 0 0 0,-1 1 0 0 0,0-1 0 0 0,0 1 1 0 0,-1 0-1 0 0,0 1 0 0 0,-1-1 0 0 0,0 2 0 0 0,-1-1 1 0 0,0 1-1 0 0,-11-8 0 0 0,2 2-173 0 0,-1 1 1 0 0,-1 1 0 0 0,0 1-1 0 0,-1 1 1 0 0,0 1-1 0 0,-35-11 1 0 0,28 13-1052 0 0,0 1 0 0 0,0 2 1 0 0,-1 1-1 0 0,1 1 0 0 0,-1 1 1 0 0,1 1-1 0 0,-1 2 0 0 0,-35 7 1 0 0,-58 10-1882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42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281 4 380 0 0,'-4'-1'280'0'0,"-1"0"-1"0"0,1 0 1 0 0,-1 1-1 0 0,1 0 1 0 0,-1 0-1 0 0,0 0 1 0 0,1 1-1 0 0,-1-1 1 0 0,1 1-1 0 0,-1 0 1 0 0,1 0-1 0 0,-1 1 1 0 0,1-1-1 0 0,0 1 1 0 0,0 0-1 0 0,0 0 1 0 0,0 0-1 0 0,0 1 1 0 0,0 0-1 0 0,1-1 1 0 0,-5 5 0 0 0,-5 5 405 0 0,2 0 1 0 0,0 1-1 0 0,0 0 1 0 0,-12 22 0 0 0,5-8 360 0 0,2 1 0 0 0,2 1 0 0 0,0 0 0 0 0,-17 57 0 0 0,25-65-484 0 0,2 0 0 0 0,0 0-1 0 0,1 0 1 0 0,1 0 0 0 0,0 1 0 0 0,2-1 0 0 0,1 1 0 0 0,4 26 0 0 0,-2-36-311 0 0,0 1 1 0 0,1-1 0 0 0,0 0-1 0 0,1 0 1 0 0,1 0 0 0 0,0-1-1 0 0,0 1 1 0 0,1-1 0 0 0,0-1-1 0 0,1 1 1 0 0,1-2 0 0 0,14 16-1 0 0,-11-15-196 0 0,0 0 1 0 0,0-1-1 0 0,1 0 0 0 0,16 8 0 0 0,-16-10-760 0 0,-1-2 0 0 0,2 1 0 0 0,-1-2 0 0 0,23 6 0 0 0,-8-2-5149 0 0,-14-4 3382 0 0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39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26 204 660 0 0,'-6'3'666'0'0,"4"-2"-296"0"0,1-1-1 0 0,-1 1 1 0 0,1 0-1 0 0,-1 0 1 0 0,0 0-1 0 0,1 0 1 0 0,0 0 0 0 0,-1 0-1 0 0,1 0 1 0 0,-3 4 1857 0 0,7-2-376 0 0,6 1-1347 0 0,-1 0-1 0 0,1-1 0 0 0,0 1 1 0 0,0-2-1 0 0,0 1 1 0 0,0-1-1 0 0,0 0 1 0 0,0-1-1 0 0,15 0 0 0 0,-12 0-238 0 0,92 7 1385 0 0,517 2 2766 0 0,423-50 260 0 0,-598 19-3159 0 0,11 0-98 0 0,226-20 800 0 0,-19-40 212 0 0,-657 80-2425 0 0,238-50 28 0 0,-227 39-9840 0 0,-36 13 5977 0 0,13-1 550 0 0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40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833 1091 652 0 0,'-49'-26'5162'0'0,"34"17"-3680"0"0,0 1-1 0 0,0 1 0 0 0,-21-7 1 0 0,11 8-560 0 0,0 0 0 0 0,0 2 1 0 0,0 1-1 0 0,-1 1 0 0 0,0 1 1 0 0,1 1-1 0 0,-1 1 0 0 0,1 1 0 0 0,-41 9 1 0 0,38-4-457 0 0,1 1 0 0 0,-1 1 0 0 0,1 1 0 0 0,1 2 0 0 0,0 0 0 0 0,1 2 0 0 0,0 1 1 0 0,-31 24-1 0 0,38-24-66 0 0,0 1 0 0 0,2 0 1 0 0,-16 19-1 0 0,25-26-138 0 0,0 0-1 0 0,1 1 0 0 0,0 0 1 0 0,0 0-1 0 0,1 1 1 0 0,0-1-1 0 0,-6 23 1 0 0,10-30-185 0 0,0 0 0 0 0,1 0 0 0 0,-1 0-1 0 0,1 1 1 0 0,0-1 0 0 0,-1 0 0 0 0,2 0 0 0 0,-1 1 0 0 0,0-1 0 0 0,1 0 0 0 0,-1 0 0 0 0,1 1 0 0 0,0-1 0 0 0,0 0 0 0 0,0 0 0 0 0,1 0 0 0 0,-1 0 0 0 0,1 0 0 0 0,-1-1 0 0 0,1 1 0 0 0,0 0 0 0 0,0-1 0 0 0,0 1 0 0 0,1-1 0 0 0,-1 0 0 0 0,0 0 0 0 0,1 0 0 0 0,0 0-1 0 0,-1 0 1 0 0,1 0 0 0 0,4 1 0 0 0,1 1 37 0 0,0-1 0 0 0,-1-1 0 0 0,1 0 0 0 0,0 0 0 0 0,0 0 0 0 0,0-1-1 0 0,0 0 1 0 0,0-1 0 0 0,0 0 0 0 0,0 0 0 0 0,15-2 0 0 0,-1-3-110 0 0,-1 0 1 0 0,0-1-1 0 0,0-1 1 0 0,-1-1 0 0 0,0 0-1 0 0,0-2 1 0 0,-1-1-1 0 0,0 0 1 0 0,-1-1 0 0 0,0-1-1 0 0,-1-1 1 0 0,0 0-1 0 0,-2-1 1 0 0,1-1 0 0 0,-2 0-1 0 0,0-1 1 0 0,-1-1-1 0 0,13-23 1 0 0,-7 6-5 0 0,-1-1 0 0 0,-2 0 0 0 0,-1-1 0 0 0,18-70 0 0 0,-1-50 0 0 0,-22 88 0 0 0,-2-2 0 0 0,-3 1 0 0 0,-4-1 0 0 0,-10-99 0 0 0,2 124 0 0 0,-16-63 0 0 0,19 94 0 0 0,-1 0 0 0 0,0 1 0 0 0,-1-1 0 0 0,-1 1 0 0 0,0 0 0 0 0,-1 1 0 0 0,-1 0 0 0 0,-10-13 0 0 0,15 22 0 0 0,1 1 0 0 0,-1-1 0 0 0,1 1 0 0 0,-1 0 0 0 0,0 0 0 0 0,0 0 0 0 0,-1 1 0 0 0,-5-4 0 0 0,8 6 0 0 0,1-1 0 0 0,0 1 0 0 0,0-1 0 0 0,-1 1 0 0 0,1 0 0 0 0,0 0 0 0 0,-1-1 0 0 0,1 1 0 0 0,0 0 0 0 0,-1 0 0 0 0,1 0 0 0 0,-1 1 0 0 0,1-1 0 0 0,0 0 0 0 0,0 0 0 0 0,-1 1 0 0 0,1-1 0 0 0,0 1 0 0 0,-1-1 0 0 0,1 1 0 0 0,0-1 0 0 0,0 1 0 0 0,0 0 0 0 0,0 0 0 0 0,0-1 0 0 0,0 1 0 0 0,0 0 0 0 0,0 0 0 0 0,0 0 0 0 0,0 0 0 0 0,0 0 0 0 0,0 0 0 0 0,1 1 0 0 0,-1-1 0 0 0,-1 2 0 0 0,-1 6 0 0 0,0-1 0 0 0,0 1 0 0 0,0 0 0 0 0,1-1 0 0 0,0 1 0 0 0,1 0 0 0 0,0 0 0 0 0,0 12 0 0 0,7 75 0 0 0,-4-75 0 0 0,19 128 0 0 0,31 86 0 0 0,-37-181 0 0 0,3-1 0 0 0,38 80 0 0 0,-27-79 0 0 0,3-1 0 0 0,2-1 0 0 0,3-3 0 0 0,1 0 0 0 0,58 54 0 0 0,-88-94-608 0 0,1-1 0 0 0,0-1 0 0 0,0 0-1 0 0,1 0 1 0 0,0 0 0 0 0,0-1 0 0 0,0-1 0 0 0,13 5 0 0 0,-17-8 152 0 0,1 0 0 0 0,-1 0 0 0 0,1-1-1 0 0,-1 0 1 0 0,1-1 0 0 0,0 1 0 0 0,0-1 0 0 0,-1 0 0 0 0,1-1 0 0 0,0 0 0 0 0,-1 0 0 0 0,1 0 0 0 0,-1-1 0 0 0,1 0 0 0 0,9-4-1 0 0,11-7-2969 0 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40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31 417 7341 0 0,'-6'-17'3909'0'0,"-1"0"0"0"0,-11-19 3477 0 0,23 40-6384 0 0,20 23 8 0 0,-2 0-1 0 0,0 1 1 0 0,23 40-1 0 0,1 1 113 0 0,111 125 922 0 0,-115-147-1372 0 0,2-2 0 0 0,70 56 0 0 0,-113-99-672 0 0,1 0 0 0 0,-1 0 0 0 0,1-1 0 0 0,-1 1 0 0 0,1-1 0 0 0,0 0 0 0 0,0 0 0 0 0,-1 0 0 0 0,6 1 0 0 0,-7-2 0 0 0,-1 0 0 0 0,1 0 0 0 0,0 0 0 0 0,0 0 0 0 0,0 0 0 0 0,-1-1 0 0 0,1 1 0 0 0,0 0 0 0 0,0 0 0 0 0,0-1 0 0 0,-1 1 0 0 0,1-1 0 0 0,0 1 0 0 0,-1-1 0 0 0,1 1 0 0 0,0-1 0 0 0,-1 1 0 0 0,1-1 0 0 0,-1 0 0 0 0,1 1 0 0 0,-1-1 0 0 0,1 0 0 0 0,-1 0 0 0 0,1 1 0 0 0,-1-1 0 0 0,0 0 0 0 0,1 0 0 0 0,-1 1 0 0 0,0-1 0 0 0,0 0 0 0 0,1 0 0 0 0,-1 0 0 0 0,0-1 0 0 0,1-1 0 0 0,9-34 0 0 0,-2 0 0 0 0,-1-1 0 0 0,3-62 0 0 0,-6 57 0 0 0,64-423 0 0 0,-55 395 0 0 0,3-34 0 0 0,-15 100-17 0 0,0 1-171 0 0,0 0 0 0 0,0 0 0 0 0,0 1 0 0 0,0-1 0 0 0,1 0 0 0 0,-1 1 0 0 0,1-1 0 0 0,4-5 0 0 0,-5 8 76 0 0,0 1 1 0 0,0-1-1 0 0,0 0 1 0 0,1 0-1 0 0,-1 0 1 0 0,0 1-1 0 0,1-1 0 0 0,-1 1 1 0 0,1-1-1 0 0,-1 1 1 0 0,1-1-1 0 0,-1 1 1 0 0,1 0-1 0 0,-1 0 1 0 0,1 0-1 0 0,-1 0 1 0 0,1 0-1 0 0,-1 0 0 0 0,1 0 1 0 0,-1 0-1 0 0,1 1 1 0 0,-1-1-1 0 0,1 1 1 0 0,-1-1-1 0 0,1 1 1 0 0,-1-1-1 0 0,2 2 1 0 0,46 16-8005 0 0,-23-7 4719 0 0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40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0 7473 0 0,'-8'16'9496'0'0,"-1"-2"-4226"0"0,6-9-4554 0 0,0-1-1 0 0,1 1 1 0 0,-1 0 0 0 0,1-1-1 0 0,-3 10 1 0 0,-17 69 2401 0 0,-19 137 0 0 0,39-197-3117 0 0,0 0 0 0 0,2 0 0 0 0,4 33 0 0 0,-3-48 0 0 0,0-1 0 0 0,0 1 0 0 0,1-1 0 0 0,0 1 0 0 0,0-1 0 0 0,1 0 0 0 0,0 0 0 0 0,0 0 0 0 0,1 0 0 0 0,0-1 0 0 0,0 1 0 0 0,0-1 0 0 0,1 0 0 0 0,7 7 0 0 0,-9-11-54 0 0,0 0-1 0 0,0-1 1 0 0,0 1 0 0 0,0-1 0 0 0,0 0-1 0 0,1 0 1 0 0,-1 0 0 0 0,1 0 0 0 0,-1 0-1 0 0,0-1 1 0 0,1 1 0 0 0,-1-1-1 0 0,1 0 1 0 0,-1 0 0 0 0,1 0 0 0 0,-1-1-1 0 0,1 1 1 0 0,-1-1 0 0 0,1 0-1 0 0,-1 0 1 0 0,4-2 0 0 0,8-2-661 0 0,-2 0 1 0 0,1-2-1 0 0,19-11 1 0 0,-31 17 449 0 0,8-5-2416 0 0,0-1 0 0 0,15-12 0 0 0,4-9-816 0 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41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64 283 252 0 0,'-1'0'203'0'0,"-37"-9"3036"0"0,36 9-2544 0 0,0-1-1 0 0,0 1 1 0 0,0 0 0 0 0,0 0-1 0 0,0 0 1 0 0,1 1-1 0 0,-1-1 1 0 0,-7 6 6149 0 0,11 2-4147 0 0,5-5-2088 0 0,0 0-1 0 0,0-1 1 0 0,0 0-1 0 0,0 0 0 0 0,1-1 1 0 0,-1 0-1 0 0,0 0 1 0 0,1-1-1 0 0,-1 0 0 0 0,0 0 1 0 0,1-1-1 0 0,7-1 1 0 0,-3 0-199 0 0,0 0 0 0 0,0-1 0 0 0,-1-1 0 0 0,1 0 0 0 0,-1 0 1 0 0,19-10-1 0 0,-24 10-276 0 0,-1 1 0 0 0,0-1 0 0 0,0 0 0 0 0,0 0 0 0 0,-1-1 0 0 0,1 1 0 0 0,-1-1 0 0 0,0 0 0 0 0,-1 0 0 0 0,1 0 0 0 0,-1-1 1 0 0,0 1-1 0 0,0-1 0 0 0,3-10 0 0 0,-4 11-89 0 0,-1 0 0 0 0,0 0 1 0 0,-1 0-1 0 0,1 0 0 0 0,-1 0 1 0 0,0-1-1 0 0,0 1 0 0 0,0 0 0 0 0,-1 0 1 0 0,0 0-1 0 0,0 0 0 0 0,0 0 1 0 0,-1 0-1 0 0,1 1 0 0 0,-1-1 0 0 0,-1 0 1 0 0,1 1-1 0 0,-5-8 0 0 0,2 5-96 0 0,0 1 0 0 0,0-1 0 0 0,-1 1 0 0 0,1 0 0 0 0,-1 1 0 0 0,-1-1 0 0 0,1 1 0 0 0,-1 1 0 0 0,0-1 0 0 0,0 1 0 0 0,0 0 0 0 0,-1 1 0 0 0,0 0 0 0 0,1 0 0 0 0,-1 0 0 0 0,0 1 0 0 0,0 0 0 0 0,0 1 0 0 0,-1 0 0 0 0,1 0 0 0 0,0 0 0 0 0,0 1 0 0 0,-13 2 0 0 0,19-1-108 0 0,0-1 1 0 0,0 1-1 0 0,0 0 0 0 0,0-1 0 0 0,0 1 0 0 0,0 0 1 0 0,0 0-1 0 0,1 1 0 0 0,-1-1 0 0 0,0 0 0 0 0,1 0 1 0 0,-1 1-1 0 0,1-1 0 0 0,-1 1 0 0 0,1 0 0 0 0,-2 1 1 0 0,3-2-124 0 0,-1 0 1 0 0,1 0 0 0 0,0 0-1 0 0,-1 0 1 0 0,1 0-1 0 0,0 0 1 0 0,-1 0 0 0 0,1 0-1 0 0,0 0 1 0 0,0 0 0 0 0,0 0-1 0 0,0 1 1 0 0,0-1 0 0 0,0 0-1 0 0,0 0 1 0 0,0 0-1 0 0,0 0 1 0 0,1 0 0 0 0,-1 0-1 0 0,0 0 1 0 0,1 0 0 0 0,-1 0-1 0 0,1 0 1 0 0,-1 0 0 0 0,1 0-1 0 0,-1-1 1 0 0,1 1 0 0 0,0 0-1 0 0,-1 0 1 0 0,1 0-1 0 0,0-1 1 0 0,0 1 0 0 0,0 0-1 0 0,1 0 1 0 0,17 11-2919 0 0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41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14 276 0 0,'-34'-6'3171'0'0,"24"4"-1116"0"0,0 0 0 0 0,1 0 0 0 0,-1 1 0 0 0,0 1 0 0 0,-11 0 0 0 0,20 0-1954 0 0,1 0-1 0 0,0 0 1 0 0,0 0 0 0 0,0 0 0 0 0,-1 0 0 0 0,1 0 0 0 0,0 0 0 0 0,0 0-1 0 0,-1 0 1 0 0,1 0 0 0 0,0 0 0 0 0,0 0 0 0 0,-1 1 0 0 0,1-1-1 0 0,0 0 1 0 0,0 0 0 0 0,0 0 0 0 0,-1 0 0 0 0,1 0 0 0 0,0 1 0 0 0,0-1-1 0 0,0 0 1 0 0,-1 0 0 0 0,1 0 0 0 0,0 0 0 0 0,0 1 0 0 0,0-1-1 0 0,0 0 1 0 0,0 0 0 0 0,0 0 0 0 0,-1 1 0 0 0,1-1 0 0 0,0 0-1 0 0,0 0 1 0 0,0 1 0 0 0,0-1 0 0 0,0 0 0 0 0,0 0 0 0 0,0 1 0 0 0,0-1-1 0 0,0 0 1 0 0,0 0 0 0 0,0 1 0 0 0,0-1 0 0 0,0 0 0 0 0,0 0-1 0 0,0 1 1 0 0,0-1 0 0 0,1 0 0 0 0,-1 0 0 0 0,0 0 0 0 0,0 1 0 0 0,0-1-1 0 0,0 0 1 0 0,9 10 1519 0 0,-9-9-1703 0 0,8 5 510 0 0,1-1 0 0 0,-1 0-1 0 0,1 0 1 0 0,0 0 0 0 0,1-1-1 0 0,-1-1 1 0 0,1 1 0 0 0,9 1 0 0 0,0 1-48 0 0,25 6 388 0 0,1-1-1 0 0,0-2 1 0 0,51 3-1 0 0,138-3 1855 0 0,-218-9-2611 0 0,0-1 0 0 0,16-3 1 0 0,38-5-173 0 0,-68 9 45 0 0,11 0-1020 0 0,-7 7-3528 0 0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42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 92 0 0,'-30'13'1565'0'0,"-11"5"2241"0"0,37-15-2547 0 0,-1-1-1 0 0,1 1 1 0 0,0 0-1 0 0,0 0 0 0 0,-8 7 591 0 0,16-4 3149 0 0,7-1-4238 0 0,1-1-1 0 0,-1-1 1 0 0,1 0-1 0 0,0 0 1 0 0,1-1-1 0 0,13 0 1 0 0,83-1 1098 0 0,-61-1-963 0 0,600-13 5200 0 0,-579 13-17812 0 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50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0 393 512 0 0,'0'0'3025'0'0,"3"3"-1146"0"0,26 23 984 0 0,-1 0 1 0 0,37 49-1 0 0,43 69 983 0 0,-48-61-2030 0 0,-15-21-67 0 0,115 145 4639 0 0,-157-204-6119 0 0,-1 0-82 0 0,0-1 1 0 0,0 1-1 0 0,-1-1 0 0 0,1 0 1 0 0,1 0-1 0 0,-1 0 0 0 0,0 0 0 0 0,0 0 1 0 0,1-1-1 0 0,-1 1 0 0 0,1-1 1 0 0,0 0-1 0 0,2 2 0 0 0,-2-4-98 0 0,-1 0 0 0 0,1 0-1 0 0,-1-1 1 0 0,1 1 0 0 0,-1-1-1 0 0,1 1 1 0 0,-1-1 0 0 0,0 0 0 0 0,0 0-1 0 0,0 0 1 0 0,0 0 0 0 0,0 0-1 0 0,-1 0 1 0 0,1-1 0 0 0,-1 1 0 0 0,3-6-1 0 0,5-12 3 0 0,0 0-1 0 0,-2 0 0 0 0,0-1 0 0 0,-1-1 1 0 0,5-39-1 0 0,-3 18-69 0 0,50-320-21 0 0,-16 92 0 0 0,-10 121 0 0 0,-32 148 0 0 0,0 1 0 0 0,0 0 0 0 0,0 0 0 0 0,0 1 0 0 0,0-1 0 0 0,0 0 0 0 0,0 0 0 0 0,0 0 0 0 0,1 1 0 0 0,-1-1 0 0 0,0 0 0 0 0,0 0 0 0 0,1 1 0 0 0,-1-1 0 0 0,1 0 0 0 0,-1 1 0 0 0,1-1 0 0 0,-1 0 0 0 0,1 1 0 0 0,-1-1 0 0 0,1 1 0 0 0,-1-1 0 0 0,1 1 0 0 0,0-1 0 0 0,-1 1 0 0 0,2-1 0 0 0,5-1-26 0 0,-2 4-173 0 0,13 14-2078 0 0,-1 0 0 0 0,25 31 0 0 0,12 13-4335 0 0,-19-27 3338 0 0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50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476 0 276 0 0,'-32'6'1622'0'0,"-18"2"2166"0"0,-52 16 1 0 0,85-19-3021 0 0,0 1 0 0 0,1 1 0 0 0,0 1 0 0 0,0 0 1 0 0,1 1-1 0 0,-27 20 0 0 0,27-18-177 0 0,1 1-1 0 0,1 0 1 0 0,0 1-1 0 0,1 1 1 0 0,0 0 0 0 0,1 0-1 0 0,1 1 1 0 0,0 1 0 0 0,1 0-1 0 0,0 0 1 0 0,-9 29-1 0 0,16-40-423 0 0,1 0-1 0 0,0-1 0 0 0,0 1 0 0 0,0 0 0 0 0,1 0 0 0 0,0-1 1 0 0,0 1-1 0 0,0 0 0 0 0,0 0 0 0 0,1 0 0 0 0,0-1 0 0 0,0 1 1 0 0,0 0-1 0 0,0-1 0 0 0,1 1 0 0 0,0-1 0 0 0,0 1 1 0 0,0-1-1 0 0,1 0 0 0 0,-1 0 0 0 0,1 0 0 0 0,0 0 0 0 0,0 0 1 0 0,0-1-1 0 0,1 1 0 0 0,-1-1 0 0 0,1 0 0 0 0,0 0 0 0 0,8 5 1 0 0,-1-2 63 0 0,0 0 0 0 0,0-1 0 0 0,0 0 0 0 0,1-1 0 0 0,0 0 0 0 0,0-1 1 0 0,0-1-1 0 0,0 1 0 0 0,1-2 0 0 0,17 1 0 0 0,-19-2-108 0 0,0-1-1 0 0,-1 0 1 0 0,1 0-1 0 0,0-1 1 0 0,-1 0-1 0 0,0-1 1 0 0,1 0-1 0 0,-1-1 1 0 0,0 0-1 0 0,0 0 1 0 0,11-8 0 0 0,-15 8-60 0 0,0-1 0 0 0,0 0 0 0 0,0 0 0 0 0,0 0 0 0 0,-1-1 0 0 0,0 0 1 0 0,0 0-1 0 0,-1 0 0 0 0,0-1 0 0 0,0 0 0 0 0,0 0 0 0 0,-1 0 0 0 0,0 0 1 0 0,0 0-1 0 0,0 0 0 0 0,1-10 0 0 0,-3 10-91 0 0,1-1 0 0 0,-1 0 0 0 0,0 0 0 0 0,-1 0 0 0 0,0 0 0 0 0,0 0 0 0 0,-1 0 0 0 0,0 0 0 0 0,0 0 1 0 0,0 0-1 0 0,-1 0 0 0 0,-1 0 0 0 0,1 1 0 0 0,-1-1 0 0 0,-6-10 0 0 0,4 12-538 0 0,1-1-1 0 0,-1 1 1 0 0,0 0 0 0 0,0 1 0 0 0,0-1-1 0 0,-1 1 1 0 0,0 0 0 0 0,0 0 0 0 0,-1 1 0 0 0,-6-5-1 0 0,6 6-4238 0 0,2 2 3396 0 0,3 1 299 0 0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51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7617 0 0,'23'-6'10903'0'0,"-1"5"-4866"0"0,6 3-3323 0 0,13 7-3069 0 0,3-1 2011 0 0,111 12 441 0 0,185-1 1 0 0,-266-21-4752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42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1 210 52 0 0,'2'3'6309'0'0,"15"0"-3713"0"0,19 1-1563 0 0,252-8 4538 0 0,-188 0-4754 0 0,332-14 2342 0 0,155-1-618 0 0,44 4-443 0 0,90-10 186 0 0,17-17-200 0 0,-408 10-1142 0 0,39-13 869 0 0,-284 29-882 0 0,-94 17-8690 0 0,1 0 5574 0 0,1 1 0 0 0,-13 4 0 0 0,5-2-884 0 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51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 8813 0 0,'-12'6'3930'0'0,"4"-2"-1768"0"0,0 1-1 0 0,1-1 1 0 0,-1 1 0 0 0,1 0-1 0 0,-8 8 2070 0 0,15-12-4131 0 0,1 0 1 0 0,-1 0 0 0 0,1 0-1 0 0,-1 0 1 0 0,1 0-1 0 0,0 0 1 0 0,-1 0 0 0 0,1-1-1 0 0,0 1 1 0 0,0 0-1 0 0,0-1 1 0 0,-1 1-1 0 0,1 0 1 0 0,0-1 0 0 0,0 1-1 0 0,0-1 1 0 0,0 0-1 0 0,0 1 1 0 0,0-1 0 0 0,0 0-1 0 0,0 1 1 0 0,0-1-1 0 0,2 0 1 0 0,26 5 1543 0 0,-28-5-1554 0 0,46 4 30 0 0,0-2 0 0 0,1-2-1 0 0,65-9 1 0 0,-28-4-3881 0 0,-2-3-4766 0 0,-31 4 5080 0 0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51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753 202 7445 0 0,'-9'-28'2621'0'0,"-1"1"1"0"0,-1 0 0 0 0,-1 1 0 0 0,-1 0 0 0 0,-26-35-1 0 0,30 55-1254 0 0,4 11-119 0 0,1 15-453 0 0,4-11-608 0 0,1 0 0 0 0,-1 0 0 0 0,1 0-1 0 0,5 17 1 0 0,-1-1 64 0 0,92 661 2563 0 0,-60 3-668 0 0,-45-447-2100 0 0,4-191-49 0 0,-4 0 0 0 0,-21 81 0 0 0,24-113 3 0 0,-2-1 0 0 0,0 0 0 0 0,-1 0 0 0 0,-1-1 0 0 0,0 0 0 0 0,-1-1 0 0 0,-1 0 0 0 0,-21 23 0 0 0,26-32 0 0 0,0-1 0 0 0,-1 0 0 0 0,1 0 0 0 0,-1-1 0 0 0,-1 1 0 0 0,1-2 0 0 0,-1 1 0 0 0,0-1 0 0 0,0 0 0 0 0,0-1 0 0 0,0 0 0 0 0,-1 0 0 0 0,1 0 0 0 0,-1-1 0 0 0,0-1 0 0 0,1 0 0 0 0,-1 0 0 0 0,0 0 0 0 0,0-1 0 0 0,0-1 0 0 0,-9 0 0 0 0,1-3 0 0 0,-1-1 0 0 0,1 0 0 0 0,1-1 0 0 0,-1 0 0 0 0,1-2 0 0 0,-17-9 0 0 0,3-2 0 0 0,-52-41 0 0 0,59 40 0 0 0,1-1 0 0 0,1-1 0 0 0,1 0 0 0 0,-33-49 0 0 0,42 55 0 0 0,2 0 0 0 0,0 0 0 0 0,1-1 0 0 0,1 0 0 0 0,0-1 0 0 0,2 0 0 0 0,0 0 0 0 0,-5-33 0 0 0,9 43 0 0 0,1 0 0 0 0,0 0 0 0 0,1 0 0 0 0,-1 0 0 0 0,1 0 0 0 0,1 1 0 0 0,0-1 0 0 0,0 0 0 0 0,0 1 0 0 0,1-1 0 0 0,6-11 0 0 0,-3 9 0 0 0,0 0 0 0 0,1 0 0 0 0,1 1 0 0 0,-1-1 0 0 0,1 2 0 0 0,1-1 0 0 0,9-6 0 0 0,8-4 0 0 0,1 1 0 0 0,1 1 0 0 0,0 2 0 0 0,53-21 0 0 0,3 7-3656 0 0,99-21-1 0 0,-30 9-1148 0 0,-104 25 1266 0 0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52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349 13 652 0 0,'-6'-3'514'0'0,"1"1"0"0"0,-1 0 0 0 0,0 1 1 0 0,0-1-1 0 0,-1 1 0 0 0,1 1 0 0 0,0-1 0 0 0,0 1 0 0 0,0 0 0 0 0,-1 0 0 0 0,1 1 0 0 0,0-1 1 0 0,0 2-1 0 0,0-1 0 0 0,0 1 0 0 0,0-1 0 0 0,0 2 0 0 0,0-1 0 0 0,1 1 0 0 0,-1-1 1 0 0,1 2-1 0 0,-1-1 0 0 0,-6 7 0 0 0,-3 2 305 0 0,1 1-1 0 0,0 0 1 0 0,1 1 0 0 0,1 1-1 0 0,0 0 1 0 0,-15 26 0 0 0,14-18 8 0 0,1 2 1 0 0,1-1 0 0 0,1 2-1 0 0,1-1 1 0 0,-10 53 0 0 0,11-35 441 0 0,3 1 1 0 0,0 86-1 0 0,5-105-712 0 0,2 1-1 0 0,0-1 1 0 0,2 1 0 0 0,10 36 0 0 0,-11-54-568 0 0,0 1 1 0 0,0-1 0 0 0,1 1 0 0 0,0-1-1 0 0,0 0 1 0 0,1 0 0 0 0,0-1 0 0 0,1 0-1 0 0,-1 0 1 0 0,1 0 0 0 0,1 0-1 0 0,-1-1 1 0 0,1 0 0 0 0,0 0 0 0 0,15 8-1 0 0,26 8-1923 0 0,-40-19 645 0 0,1-1 0 0 0,0 0 0 0 0,0 0 0 0 0,0 0 1 0 0,0-1-1 0 0,14 0 0 0 0,8-4-1997 0 0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52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30 144 8585 0 0,'-7'-17'3794'0'0,"5"13"-2846"0"0,1 0 1 0 0,-1 1 0 0 0,1-1 0 0 0,-1 0-1 0 0,0 0 1 0 0,-1 1 0 0 0,1-1 0 0 0,-6-4 3432 0 0,11 17-3490 0 0,5 17-252 0 0,2-1 1 0 0,23 43-1 0 0,33 49 464 0 0,71 115 843 0 0,-113-192-1719 0 0,11 23 551 0 0,4-2-1 0 0,57 71 0 0 0,-76-113-777 0 0,-20-19 0 0 0,0 0 0 0 0,1 0 0 0 0,-1 0 0 0 0,0 0 0 0 0,1 1 0 0 0,-1-1 0 0 0,0 0 0 0 0,0 0 0 0 0,1 0 0 0 0,-1 0 0 0 0,0 0 0 0 0,1 0 0 0 0,-1 0 0 0 0,0 0 0 0 0,1 0 0 0 0,-1 0 0 0 0,0 0 0 0 0,1 0 0 0 0,-1 0 0 0 0,0 0 0 0 0,1 0 0 0 0,-1 0 0 0 0,0 0 0 0 0,1 0 0 0 0,-1 0 0 0 0,0-1 0 0 0,1 1 0 0 0,-1 0 0 0 0,0 0 0 0 0,1-1 0 0 0,1-1 0 0 0,0 0 0 0 0,0-1 0 0 0,0 0 0 0 0,0 1 0 0 0,0-1 0 0 0,-1 0 0 0 0,1 0 0 0 0,-1 0 0 0 0,0 0 0 0 0,0 0 0 0 0,0 0 0 0 0,0 0 0 0 0,0-1 0 0 0,-1 1 0 0 0,1 0 0 0 0,-1-6 0 0 0,1-14 0 0 0,-3-29 0 0 0,1 20 0 0 0,32-451 0 0 0,-24 405 0 0 0,-6 67 0 0 0,0-8 0 0 0,1 0 0 0 0,1 0 0 0 0,1 0 0 0 0,11-35 0 0 0,-14 53-5 0 0,-1 0 1 0 0,1 0-1 0 0,0 0 1 0 0,0 0-1 0 0,0 0 0 0 0,-1 0 1 0 0,1 0-1 0 0,0 0 0 0 0,0 0 1 0 0,1 0-1 0 0,-1 1 1 0 0,0-1-1 0 0,0 0 0 0 0,0 1 1 0 0,0-1-1 0 0,1 1 1 0 0,-1 0-1 0 0,0-1 0 0 0,0 1 1 0 0,1 0-1 0 0,-1 0 1 0 0,0-1-1 0 0,1 1 0 0 0,1 1 1 0 0,6 1-1037 0 0,-1 1-1 0 0,1 0 1 0 0,-1 1 0 0 0,0 0 0 0 0,0 1 0 0 0,-1-1 0 0 0,1 2 0 0 0,12 10 0 0 0,6 3-2270 0 0,10 5-110 0 0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52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1 464 0 0,'-8'3'801'0'0,"1"0"0"0"0,-1 1 1 0 0,1 0-1 0 0,0 1 0 0 0,0-1 0 0 0,1 1 0 0 0,-1 1 1 0 0,1-1-1 0 0,0 1 0 0 0,1 0 0 0 0,-1 0 0 0 0,1 1 1 0 0,0 0-1 0 0,1 0 0 0 0,0 0 0 0 0,0 0 0 0 0,-4 11 1 0 0,-3 11 1060 0 0,1 1 0 0 0,1 1 0 0 0,-5 34 1 0 0,10-45-1145 0 0,1 1 0 0 0,1 0 0 0 0,0 0 0 0 0,2 0 0 0 0,0 0 0 0 0,1 0 1 0 0,2 0-1 0 0,0-1 0 0 0,1 1 0 0 0,10 31 0 0 0,-12-48-733 0 0,0 0-1 0 0,0 0 1 0 0,1 0 0 0 0,-1 0 0 0 0,1 0-1 0 0,0-1 1 0 0,0 0 0 0 0,0 1-1 0 0,0-1 1 0 0,0 0 0 0 0,1 0-1 0 0,-1-1 1 0 0,1 1 0 0 0,0-1-1 0 0,0 0 1 0 0,0 0 0 0 0,0 0 0 0 0,0 0-1 0 0,0-1 1 0 0,8 2 0 0 0,21-1-3801 0 0,-28-3 2544 0 0,-1 0-1 0 0,1 0 1 0 0,-1 0 0 0 0,1 0 0 0 0,5-3 0 0 0,9-6-1891 0 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53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365 367 7273 0 0,'-17'-12'2793'0'0,"-1"0"1"0"0,0 2 0 0 0,0 0 0 0 0,-1 1 0 0 0,-38-12 0 0 0,96 27 2613 0 0,13-5-3628 0 0,-43-1-1643 0 0,1-1 0 0 0,-1 0 0 0 0,0 0 0 0 0,0-1 0 0 0,0 0 0 0 0,0-1-1 0 0,0 0 1 0 0,0 0 0 0 0,15-10 0 0 0,-22 12-132 0 0,-1 0 1 0 0,1 0-1 0 0,-1 0 0 0 0,1 0 0 0 0,-1 0 1 0 0,0-1-1 0 0,1 1 0 0 0,-1-1 1 0 0,0 1-1 0 0,0-1 0 0 0,0 1 0 0 0,0-1 1 0 0,-1 1-1 0 0,1-1 0 0 0,0 0 1 0 0,-1 0-1 0 0,1 1 0 0 0,-1-1 0 0 0,1 0 1 0 0,-1 0-1 0 0,0 0 0 0 0,0 0 1 0 0,0 1-1 0 0,0-1 0 0 0,0 0 0 0 0,0 0 1 0 0,0 0-1 0 0,-1 0 0 0 0,1 1 1 0 0,-1-1-1 0 0,1 0 0 0 0,-2-3 0 0 0,-2-1 2 0 0,1-1 0 0 0,-1 1-1 0 0,0 0 1 0 0,0 1-1 0 0,0-1 1 0 0,-1 1-1 0 0,-6-6 1 0 0,-12-9-15 0 0,0 2 1 0 0,-2 1-1 0 0,0 1 0 0 0,-1 1 1 0 0,0 1-1 0 0,-1 1 0 0 0,-1 2 1 0 0,0 1-1 0 0,-48-12 0 0 0,68 20-113 0 0,1 1 1 0 0,-1-1-1 0 0,1 1 0 0 0,-1 1 0 0 0,1-1 0 0 0,-1 1 0 0 0,0 1 0 0 0,-8 0 1 0 0,15-1 83 0 0,1 0 0 0 0,0 0 0 0 0,-1 0 0 0 0,1 0 0 0 0,0 1 0 0 0,-1-1 0 0 0,1 0 0 0 0,0 0 0 0 0,-1 0 0 0 0,1 0 0 0 0,0 0 0 0 0,0 0 1 0 0,-1 1-1 0 0,1-1 0 0 0,0 0 0 0 0,-1 0 0 0 0,1 0 0 0 0,0 1 0 0 0,0-1 0 0 0,-1 0 0 0 0,1 0 0 0 0,0 1 0 0 0,0-1 0 0 0,0 0 0 0 0,-1 0 1 0 0,1 1-1 0 0,0-1 0 0 0,0 0 0 0 0,0 1 0 0 0,0-1 0 0 0,0 0 0 0 0,0 1 0 0 0,0-1 0 0 0,0 0 0 0 0,0 1 0 0 0,0-1 0 0 0,0 0 0 0 0,0 1 0 0 0,0-1 1 0 0,0 0-1 0 0,0 1 0 0 0,0-1 0 0 0,0 0 0 0 0,0 1 0 0 0,0-1 0 0 0,0 0 0 0 0,0 0 0 0 0,0 1 0 0 0,1-1 0 0 0,-1 0 0 0 0,0 1 0 0 0,0-1 1 0 0,0 0-1 0 0,1 1 0 0 0,13 12-842 0 0,2-3-670 0 0,0-1 1 0 0,1 0-1 0 0,0-2 1 0 0,35 11-1 0 0,-6-5-1930 0 0,-5-4 499 0 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4:53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87 9057 0 0,'-4'-17'5095'0'0,"1"0"-1"0"0,-1-31 1 0 0,4 48-5044 0 0,0 0 0 0 0,0-1-1 0 0,0 1 1 0 0,0 0 0 0 0,0 0 0 0 0,0-1 0 0 0,0 1-1 0 0,0 0 1 0 0,0 0 0 0 0,0 0 0 0 0,1-1 0 0 0,-1 1-1 0 0,0 0 1 0 0,0 0 0 0 0,0 0 0 0 0,0 0 0 0 0,0-1-1 0 0,1 1 1 0 0,-1 0 0 0 0,0 0 0 0 0,0 0 0 0 0,0 0 0 0 0,1 0-1 0 0,-1 0 1 0 0,0-1 0 0 0,0 1 0 0 0,0 0 0 0 0,1 0-1 0 0,-1 0 1 0 0,0 0 0 0 0,0 0 0 0 0,1 0 0 0 0,-1 0-1 0 0,0 0 1 0 0,0 0 0 0 0,0 0 0 0 0,1 0 0 0 0,-1 0 0 0 0,0 0-1 0 0,0 0 1 0 0,1 0 0 0 0,-1 0 0 0 0,0 1 0 0 0,0-1-1 0 0,0 0 1 0 0,1 0 0 0 0,-1 0 0 0 0,0 0 0 0 0,0 0-1 0 0,0 0 1 0 0,1 1 0 0 0,-1-1 0 0 0,0 0 0 0 0,0 0-1 0 0,0 0 1 0 0,0 0 0 0 0,0 1 0 0 0,1-1 0 0 0,-1 0 0 0 0,0 0-1 0 0,0 1 1 0 0,12 12 348 0 0,0 0-1 0 0,-1 1 1 0 0,10 17-1 0 0,142 221 1595 0 0,-131-196-1444 0 0,-3 2 0 0 0,40 109 1 0 0,-45-92-540 0 0,-3 1 0 0 0,-3 0 1 0 0,11 119-1 0 0,-27-167-10 0 0,-2 0 0 0 0,-1 1 0 0 0,0-1 0 0 0,-3 0 0 0 0,0 1 0 0 0,-2-2 0 0 0,0 1 0 0 0,-2-1 0 0 0,-20 46 0 0 0,19-56 0 0 0,0 0 0 0 0,-1-1 0 0 0,0 0 0 0 0,-1 0 0 0 0,-1-1 0 0 0,-1-1 0 0 0,0 0 0 0 0,0-1 0 0 0,-2 0 0 0 0,1-1 0 0 0,-2-1 0 0 0,0 0 0 0 0,0-1 0 0 0,0-1 0 0 0,-24 10 0 0 0,16-10-79 0 0,-27 8 0 0 0,66-24-3850 0 0,-12 6 3121 0 0,-1 0 0 0 0,1 0 0 0 0,0 0 0 0 0,-1 0 0 0 0,1 0 1 0 0,0 0-1 0 0,3 0 0 0 0,10-2-2999 0 0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06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59 12 0 0,'0'-2'549'0'0,"1"0"0"0"0,-1-1 0 0 0,1 1 0 0 0,-1-1 0 0 0,0 1 0 0 0,0-1-1 0 0,0 1 1 0 0,0-1 0 0 0,0 1 0 0 0,0-1 0 0 0,-1 1 0 0 0,1-1 0 0 0,-1 1 0 0 0,0 0 0 0 0,0-1 0 0 0,1 1 0 0 0,-2 0 0 0 0,1 0 0 0 0,-2-4 0 0 0,2 5-278 0 0,0 1 0 0 0,1-1 0 0 0,-1 0 0 0 0,0 1 0 0 0,0-1 0 0 0,0 1 0 0 0,0-1 0 0 0,0 1 0 0 0,0-1 0 0 0,0 1 0 0 0,1 0 0 0 0,-1-1 0 0 0,0 1 0 0 0,-1 0 1 0 0,1 0-1 0 0,0 0 0 0 0,0-1 0 0 0,0 1 0 0 0,-1 1 0 0 0,0-1-17 0 0,-1 0-1 0 0,1 1 1 0 0,-1 0 0 0 0,1 0-1 0 0,0-1 1 0 0,0 1 0 0 0,-1 1 0 0 0,1-1-1 0 0,0 0 1 0 0,0 0 0 0 0,-2 3-1 0 0,1-2-10 0 0,-2 2 320 0 0,0 0 0 0 0,0 0 0 0 0,1 0 0 0 0,-8 10 0 0 0,11-13-440 0 0,0 0 1 0 0,0 0-1 0 0,1 1 0 0 0,-1-1 1 0 0,0 0-1 0 0,1 1 0 0 0,-1-1 0 0 0,1 1 1 0 0,-1-1-1 0 0,1 1 0 0 0,0-1 1 0 0,-1 1-1 0 0,1-1 0 0 0,0 1 1 0 0,0-1-1 0 0,0 1 0 0 0,0-1 0 0 0,1 1 1 0 0,-1-1-1 0 0,0 1 0 0 0,1-1 1 0 0,-1 1-1 0 0,1-1 0 0 0,-1 1 0 0 0,2 2 1 0 0,0-2-23 0 0,0 1 1 0 0,0-1-1 0 0,0 0 1 0 0,0 0 0 0 0,0 1-1 0 0,0-1 1 0 0,1-1-1 0 0,-1 1 1 0 0,1 0-1 0 0,0-1 1 0 0,-1 1-1 0 0,1-1 1 0 0,0 0 0 0 0,0 1-1 0 0,0-2 1 0 0,0 1-1 0 0,0 0 1 0 0,0 0-1 0 0,0-1 1 0 0,0 0 0 0 0,0 0-1 0 0,0 0 1 0 0,0 0-1 0 0,0 0 1 0 0,6-1-1 0 0,-6 0-6 0 0,1 1 0 0 0,0-1 0 0 0,0 0 0 0 0,-1 0-1 0 0,1 0 1 0 0,0-1 0 0 0,-1 1 0 0 0,1-1-1 0 0,-1 0 1 0 0,0 0 0 0 0,1 0 0 0 0,-1-1 0 0 0,0 1-1 0 0,0-1 1 0 0,-1 1 0 0 0,1-1 0 0 0,-1 0 0 0 0,1 0-1 0 0,2-4 1 0 0,-5 6-85 0 0,0 0 0 0 0,0 1 0 0 0,0-1 0 0 0,0 1 0 0 0,0-1 0 0 0,0 1 0 0 0,0-1 0 0 0,0 1 0 0 0,0-1 1 0 0,0 0-1 0 0,0 1 0 0 0,0-1 0 0 0,0 1 0 0 0,0-1 0 0 0,-1 1 0 0 0,1-1 0 0 0,0 1 0 0 0,0-1 0 0 0,-1 1 0 0 0,1-1 0 0 0,0 1 0 0 0,-1 0 0 0 0,1-1 0 0 0,-1 1 0 0 0,1-1 0 0 0,0 1 0 0 0,-1 0 0 0 0,1-1 0 0 0,-1 1 0 0 0,1 0 0 0 0,-1-1 0 0 0,1 1 1 0 0,-1 0-1 0 0,1 0 0 0 0,-2-1 0 0 0,-16-5 170 0 0,7 5-115 0 0,0 0-1 0 0,1 0 1 0 0,-21 2 0 0 0,27-1-50 0 0,0 0 1 0 0,0 1 0 0 0,0-1-1 0 0,0 1 1 0 0,0 0 0 0 0,1 0-1 0 0,-1 1 1 0 0,0-1 0 0 0,1 1 0 0 0,-1-1-1 0 0,1 1 1 0 0,-1 0 0 0 0,-4 5-1 0 0,7-7-7 0 0,1 0 0 0 0,0 1-1 0 0,-1-1 1 0 0,1 0 0 0 0,0 1-1 0 0,0-1 1 0 0,-1 0 0 0 0,1 1-1 0 0,0-1 1 0 0,0 0 0 0 0,-1 1-1 0 0,1-1 1 0 0,0 1 0 0 0,0-1 0 0 0,0 0-1 0 0,0 1 1 0 0,0-1 0 0 0,0 1-1 0 0,0-1 1 0 0,-1 1 0 0 0,1-1-1 0 0,0 0 1 0 0,0 1 0 0 0,1-1-1 0 0,-1 1 1 0 0,0-1 0 0 0,0 1-1 0 0,0-1 1 0 0,0 0 0 0 0,0 1 0 0 0,0-1-1 0 0,1 1 1 0 0,-1-1 0 0 0,0 0-1 0 0,0 1 1 0 0,0-1 0 0 0,1 0-1 0 0,-1 1 1 0 0,0-1 0 0 0,1 0-1 0 0,-1 1 1 0 0,0-1 0 0 0,1 0-1 0 0,-1 0 1 0 0,0 1 0 0 0,1-1 0 0 0,-1 0-1 0 0,1 1 1 0 0,1-1 17 0 0,-1 1 0 0 0,0-1 0 0 0,1 0 0 0 0,-1 1 0 0 0,0-1 0 0 0,1 0 0 0 0,-1 0 0 0 0,0 0 0 0 0,1 0 0 0 0,-1 0 0 0 0,1 0 0 0 0,-1 0 0 0 0,0-1 0 0 0,1 1 0 0 0,-1 0 1 0 0,0-1-1 0 0,3 0 0 0 0,26-19 293 0 0,-28 19-325 0 0,-1-1 0 0 0,0 1 1 0 0,1-1-1 0 0,-1 1 0 0 0,0-1 1 0 0,0 1-1 0 0,0-1 0 0 0,0 0 0 0 0,0 1 1 0 0,-1-1-1 0 0,1 0 0 0 0,0 0 1 0 0,-1 0-1 0 0,1 1 0 0 0,-1-1 0 0 0,0 0 1 0 0,1-2-1 0 0,-1 2-309 0 0,-14-6-1503 0 0,11 9 980 0 0,0 0 0 0 0,0 0 1 0 0,1 0-1 0 0,-1 1 0 0 0,0-1 0 0 0,0 1 0 0 0,1 0 0 0 0,-1 0 0 0 0,1 0 1 0 0,0 0-1 0 0,0 0 0 0 0,-3 3 0 0 0,-4 7-2461 0 0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07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 60 96 0 0,'-15'-19'3990'0'0,"11"14"-2498"0"0,1 1 1 0 0,0 0-1 0 0,-1-1 1 0 0,0 2-1 0 0,0-1 0 0 0,-6-4 1 0 0,8 7-1090 0 0,0 0 0 0 0,0 0 0 0 0,-1 0 1 0 0,1 0-1 0 0,0 0 0 0 0,-1 1 0 0 0,1-1 0 0 0,0 1 0 0 0,-1 0 0 0 0,1 0 1 0 0,-1-1-1 0 0,1 2 0 0 0,-1-1 0 0 0,1 0 0 0 0,0 0 0 0 0,-1 1 0 0 0,1-1 1 0 0,-4 2-1 0 0,0 0 96 0 0,0 1-1 0 0,0-1 1 0 0,1 1 0 0 0,-1 0 0 0 0,0 1 0 0 0,1-1 0 0 0,0 1 0 0 0,0 0 0 0 0,-7 7-1 0 0,11-9-383 0 0,-1-1-1 0 0,0 1 0 0 0,1 0 0 0 0,0-1 0 0 0,-1 1 1 0 0,1 0-1 0 0,0 0 0 0 0,0 0 0 0 0,0 0 0 0 0,0 0 1 0 0,0 0-1 0 0,1 0 0 0 0,-1 0 0 0 0,0 0 0 0 0,1 0 1 0 0,0 1-1 0 0,-1-1 0 0 0,1 0 0 0 0,0 0 0 0 0,0 0 1 0 0,1 0-1 0 0,-1 1 0 0 0,0-1 0 0 0,1 0 0 0 0,-1 0 1 0 0,1 0-1 0 0,-1 0 0 0 0,1 0 0 0 0,0 0 0 0 0,2 4 0 0 0,-2-5-70 0 0,-1 0-1 0 0,1 0 0 0 0,0 0 0 0 0,0 0 0 0 0,-1 0 1 0 0,1 0-1 0 0,0 0 0 0 0,0-1 0 0 0,0 1 0 0 0,0 0 1 0 0,0-1-1 0 0,0 1 0 0 0,0 0 0 0 0,0-1 0 0 0,0 1 0 0 0,0-1 1 0 0,0 0-1 0 0,1 1 0 0 0,-1-1 0 0 0,0 0 0 0 0,0 0 1 0 0,0 0-1 0 0,0 0 0 0 0,1 0 0 0 0,-1 0 0 0 0,0 0 0 0 0,0 0 1 0 0,0 0-1 0 0,1 0 0 0 0,-1-1 0 0 0,0 1 0 0 0,0 0 1 0 0,0-1-1 0 0,0 1 0 0 0,0-1 0 0 0,0 1 0 0 0,0-1 0 0 0,1-1 1 0 0,0 1-32 0 0,-1 0 1 0 0,1 0-1 0 0,-1 0 1 0 0,0 0 0 0 0,0 0-1 0 0,0-1 1 0 0,0 1-1 0 0,0 0 1 0 0,0-1 0 0 0,0 1-1 0 0,0-1 1 0 0,0 1-1 0 0,-1-1 1 0 0,1 1-1 0 0,-1-1 1 0 0,1 0 0 0 0,-1 1-1 0 0,1-1 1 0 0,-1 0-1 0 0,0 1 1 0 0,0-1 0 0 0,0 0-1 0 0,0 0 1 0 0,-1-2-1 0 0,1 3-10 0 0,-1-1 0 0 0,0 0-1 0 0,0 0 1 0 0,0 1-1 0 0,-1-1 1 0 0,1 1 0 0 0,0-1-1 0 0,-1 1 1 0 0,1-1-1 0 0,-1 1 1 0 0,1 0 0 0 0,-1 0-1 0 0,1 0 1 0 0,-1 0 0 0 0,0 0-1 0 0,0 0 1 0 0,0 0-1 0 0,1 0 1 0 0,-5 0 0 0 0,-34-7 9 0 0,30 7-10 0 0,0 0 0 0 0,0 1-1 0 0,-16 2 1 0 0,22-2-1 0 0,0 1 0 0 0,0 0 0 0 0,0 0 0 0 0,0 0 0 0 0,0 0 0 0 0,0 0 0 0 0,0 1 0 0 0,1 0 0 0 0,-1 0 0 0 0,1 0 0 0 0,-6 4 0 0 0,6-1 0 0 0,3-4 0 0 0,0-1 0 0 0,0 1 0 0 0,0 0 0 0 0,0-1 0 0 0,0 1 0 0 0,0 0 0 0 0,0-1 0 0 0,0 1 0 0 0,1 0 0 0 0,-1-1 0 0 0,0 1 0 0 0,1 0 0 0 0,-1-1 0 0 0,0 1 0 0 0,1 0 0 0 0,-1-1 0 0 0,1 1 0 0 0,-1-1 0 0 0,1 1 0 0 0,-1-1 0 0 0,1 1 0 0 0,-1-1 0 0 0,1 0 0 0 0,-1 1 0 0 0,1-1 0 0 0,0 0 0 0 0,-1 1 0 0 0,1-1 0 0 0,0 0 0 0 0,-1 0 0 0 0,1 1 0 0 0,0-1 0 0 0,-1 0 0 0 0,2 0 0 0 0,-2 0 0 0 0,37 2 0 0 0,-35-2 0 0 0,1 0 0 0 0,-1 0 0 0 0,1 0 0 0 0,-1-1 0 0 0,0 0 0 0 0,1 1 0 0 0,-1-1 0 0 0,0 0 0 0 0,1 0 0 0 0,-1 0 0 0 0,0 0 0 0 0,0-1 0 0 0,0 1 0 0 0,4-3 0 0 0,-4-5 0 0 0,-3 7-885 0 0,0 0 0 0 0,0 0-1 0 0,0 0 1 0 0,0 0 0 0 0,-1 0 0 0 0,1 0-1 0 0,-1 1 1 0 0,1-1 0 0 0,-1 0 0 0 0,0 1 0 0 0,0-1-1 0 0,1 1 1 0 0,-3-1 0 0 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13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54 104 0 0,'-42'-9'5200'0'0,"0"6"10367"0"0,48 4-14428 0 0,44 7 178 0 0,0-1 0 0 0,0-3 1 0 0,58-3-1 0 0,-30-1-439 0 0,44 4-275 0 0,141 1 1879 0 0,-3-21-957 0 0,-233 13-1525 0 0,-4 0 0 0 0,0 0 0 0 0,0-2 0 0 0,0 0 0 0 0,-1-2 0 0 0,26-10 0 0 0,-20 5-179 0 0,-27 12-38 0 0,3 0-240 0 0,2 2-678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43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3 876 0 0,'-2'-1'473'0'0,"-1"1"688"0"0,0-1 1 0 0,0 1-1 0 0,0-1 1 0 0,0 1-1 0 0,0 0 1 0 0,0 0 0 0 0,1 0-1 0 0,-7 2 1 0 0,8-2-896 0 0,0 1 0 0 0,0 0 1 0 0,0-1-1 0 0,0 1 0 0 0,0 0 1 0 0,1 0-1 0 0,-1 0 0 0 0,0-1 1 0 0,0 1-1 0 0,1 0 0 0 0,-1 0 1 0 0,1 0-1 0 0,-1 0 0 0 0,1 0 1 0 0,-1 0-1 0 0,1 1 0 0 0,-1-1 1 0 0,1 0-1 0 0,0 0 0 0 0,0 0 1 0 0,-1 0-1 0 0,1 0 0 0 0,0 0 0 0 0,0 1 1 0 0,0-1-1 0 0,1 0 0 0 0,-1 2 1 0 0,4 161 6850 0 0,20 83-3386 0 0,-17-203-3214 0 0,1 7-108 0 0,1 0 0 0 0,32 96 0 0 0,-40-143-740 0 0,0-1 1 0 0,1 0 0 0 0,-1 0 0 0 0,1 0 0 0 0,-1 0-1 0 0,1-1 1 0 0,3 4 0 0 0,2 0-3466 0 0,3-2-4046 0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14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82 680 0 0,'4'-50'4893'0'0,"4"18"5708"0"0,-5 36-9275 0 0,1 2-891 0 0,0 0 1 0 0,-1 1 0 0 0,0 0-1 0 0,0-1 1 0 0,-1 1 0 0 0,1 0 0 0 0,1 13-1 0 0,5 58 1219 0 0,-6-45-1006 0 0,15 325 4233 0 0,3 25-1549 0 0,-5-251-2915 0 0,27 232 433 0 0,-42-337-14751 0 0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14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19 529 436 0 0,'-5'-14'560'0'0,"2"1"0"0"0,-1 0-1 0 0,2-1 1 0 0,0 0 0 0 0,0 1 0 0 0,1-1-1 0 0,1 0 1 0 0,1 0 0 0 0,0 1 0 0 0,0-1-1 0 0,1 0 1 0 0,1 1 0 0 0,0-1 0 0 0,1 1-1 0 0,9-20 1 0 0,-5 17 11 0 0,1 0-1 0 0,0 1 1 0 0,1 0-1 0 0,1 0 1 0 0,0 1-1 0 0,1 1 1 0 0,0 0-1 0 0,17-13 1 0 0,-10 11 60 0 0,1 0 1 0 0,1 2-1 0 0,0 0 0 0 0,1 1 1 0 0,33-12-1 0 0,-19 11-37 0 0,2 2-1 0 0,0 1 0 0 0,0 2 1 0 0,1 2-1 0 0,0 1 0 0 0,0 2 1 0 0,55 3-1 0 0,-54 2-50 0 0,0 2 0 0 0,64 16 1 0 0,-81-14-304 0 0,-1 1 0 0 0,0 0 0 0 0,0 2 0 0 0,-1 1 0 0 0,39 24 0 0 0,-53-29-133 0 0,1 1-1 0 0,-1-1 0 0 0,0 2 1 0 0,0-1-1 0 0,-1 1 0 0 0,11 13 0 0 0,-16-17-68 0 0,1-1 0 0 0,-1 1 0 0 0,1-1 0 0 0,-1 1 0 0 0,0 0 0 0 0,0 0 0 0 0,0-1 0 0 0,0 1 0 0 0,0 0 0 0 0,-1 0 0 0 0,1 0 0 0 0,-1 0 0 0 0,0 0 0 0 0,0 0 0 0 0,0 0 0 0 0,0 0 0 0 0,0 0 0 0 0,-1 0 0 0 0,1 0-1 0 0,-1-1 1 0 0,0 1 0 0 0,0 0 0 0 0,0 0 0 0 0,0 0 0 0 0,-3 3 0 0 0,-5 7 24 0 0,-1-1 0 0 0,0-1 0 0 0,0 0 0 0 0,-2 0 0 0 0,1-1 0 0 0,-1 0 0 0 0,-1-1 0 0 0,1-1-1 0 0,-1 0 1 0 0,-1 0 0 0 0,0-1 0 0 0,0-1 0 0 0,-19 6 0 0 0,-13 2 32 0 0,-1-2 1 0 0,-91 12-1 0 0,93-21-57 0 0,-1 1 50 0 0,46-4-86 0 0,0 0 0 0 0,0 0 0 0 0,0 0-1 0 0,0 0 1 0 0,0 0 0 0 0,0 0 0 0 0,0 1 0 0 0,0-1-1 0 0,0 0 1 0 0,0 0 0 0 0,0 0 0 0 0,0 0 0 0 0,0 0-1 0 0,0 0 1 0 0,0 0 0 0 0,0 0 0 0 0,0 0 0 0 0,0 0-1 0 0,0 0 1 0 0,0 0 0 0 0,0 0 0 0 0,0 1 0 0 0,0-1-1 0 0,0 0 1 0 0,0 0 0 0 0,0 0 0 0 0,0 0-1 0 0,0 0 1 0 0,0 0 0 0 0,0 0 0 0 0,0 0 0 0 0,0 0-1 0 0,0 0 1 0 0,0 0 0 0 0,0 0 0 0 0,25 3 0 0 0,132 11 84 0 0,256 58 0 0 0,-387-67-69 0 0,167 46 168 0 0,-161-41-118 0 0,-1 1-1 0 0,-1 1 1 0 0,0 2 0 0 0,35 22 0 0 0,-59-32-46 0 0,-1 0 1 0 0,0 0-1 0 0,0 0 0 0 0,0 1 0 0 0,0-1 0 0 0,-1 1 1 0 0,1 1-1 0 0,3 6 0 0 0,-7-10-6 0 0,0 0-1 0 0,0 0 1 0 0,0 0 0 0 0,0 0-1 0 0,0 0 1 0 0,0 0-1 0 0,-1 0 1 0 0,1 1 0 0 0,-1-1-1 0 0,0 0 1 0 0,1 0 0 0 0,-1 1-1 0 0,0-1 1 0 0,0 0-1 0 0,-1 1 1 0 0,1-1 0 0 0,0 0-1 0 0,-1 0 1 0 0,0 1-1 0 0,1-1 1 0 0,-1 0 0 0 0,0 0-1 0 0,0 0 1 0 0,0 0 0 0 0,0 0-1 0 0,0 0 1 0 0,-3 2-1 0 0,-3 4 31 0 0,0 0-1 0 0,-1-1 1 0 0,0 0-1 0 0,-1-1 1 0 0,1 0-1 0 0,-1 0 1 0 0,0-1-1 0 0,-1 0 1 0 0,1 0-1 0 0,-1-1 1 0 0,-16 4-1 0 0,-6 1 65 0 0,0-2-1 0 0,-47 5 0 0 0,-176-1 276 0 0,4-22-166 0 0,193 8-171 0 0,-20-2-795 0 0,-132-23 0 0 0,195 23-1278 0 0,29 2-8329 0 0,-4 3 10629 0 0,14 0-3411 0 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15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251 762 7745 0 0,'-3'5'1361'0'0,"1"0"0"0"0,-1 1 0 0 0,1-1 1 0 0,0 1-1 0 0,-1 7 0 0 0,-4 31 2645 0 0,6-33-3346 0 0,0 0 1 0 0,-1 0-1 0 0,-1 0 0 0 0,0 0 1 0 0,-5 12-1 0 0,7-20-467 0 0,0-1 0 0 0,0 0 0 0 0,-1 1 0 0 0,1-1 0 0 0,0 0 1 0 0,-1 0-1 0 0,0 0 0 0 0,1 0 0 0 0,-1-1 0 0 0,0 1 0 0 0,0 0 0 0 0,0-1 0 0 0,-4 3 0 0 0,5-4-108 0 0,-1 1 0 0 0,1-1 1 0 0,-1 1-1 0 0,1-1 0 0 0,-1 0 0 0 0,1 0 1 0 0,-1 0-1 0 0,0 0 0 0 0,1 0 0 0 0,-1 0 1 0 0,1 0-1 0 0,-1-1 0 0 0,1 1 0 0 0,-1 0 1 0 0,1-1-1 0 0,-1 1 0 0 0,1-1 0 0 0,-1 0 1 0 0,1 1-1 0 0,-1-1 0 0 0,1 0 0 0 0,0 0 0 0 0,0 0 1 0 0,-2-2-1 0 0,-10-8 83 0 0,1 0 0 0 0,0-1 0 0 0,1-1 0 0 0,1 0 1 0 0,0 0-1 0 0,1-1 0 0 0,0 0 0 0 0,1-1 0 0 0,1 0 0 0 0,0 0 0 0 0,1 0 0 0 0,-7-26 1 0 0,8 18-56 0 0,0-1 1 0 0,1-1 0 0 0,1 1 0 0 0,1-1-1 0 0,2 1 1 0 0,0-1 0 0 0,8-46 0 0 0,-1 37 3 0 0,2 0 1 0 0,2 0 0 0 0,18-40-1 0 0,-19 50-89 0 0,1 2 0 0 0,1-1-1 0 0,0 1 1 0 0,2 1-1 0 0,1 1 1 0 0,1 0 0 0 0,0 1-1 0 0,1 0 1 0 0,36-29 0 0 0,-38 37-14 0 0,-1 1 0 0 0,1 1 0 0 0,1 0 0 0 0,0 1 0 0 0,0 1 0 0 0,0 0 0 0 0,1 1 0 0 0,0 1 0 0 0,0 0 0 0 0,0 2 0 0 0,1 0 0 0 0,0 0 0 0 0,-1 2 0 0 0,26 1 0 0 0,-32 0-14 0 0,0 2 0 0 0,1-1 0 0 0,-1 2 0 0 0,0-1 0 0 0,0 2 0 0 0,0-1 0 0 0,-1 1 0 0 0,0 1 0 0 0,1 0 0 0 0,-1 0 0 0 0,-1 1 0 0 0,1 1 0 0 0,-1-1 0 0 0,13 13 0 0 0,-16-13 0 0 0,0 1 0 0 0,-1-1 0 0 0,0 1 0 0 0,0 0 0 0 0,0 0 0 0 0,-1 1 0 0 0,0-1 0 0 0,0 1 0 0 0,-1 0 0 0 0,0 0 0 0 0,-1 0 0 0 0,1 1 0 0 0,-2-1 0 0 0,1 1 0 0 0,-1-1 0 0 0,0 1 0 0 0,-1-1 0 0 0,0 1 0 0 0,0-1 0 0 0,-2 10 0 0 0,-3 3 0 0 0,0-1 0 0 0,-1 1 0 0 0,0-1 0 0 0,-2 0 0 0 0,-1-1 0 0 0,0 0 0 0 0,-1 0 0 0 0,-1-1 0 0 0,-1 0 0 0 0,-1-1 0 0 0,0 0 0 0 0,-1-1 0 0 0,-17 15 0 0 0,-3-1 0 0 0,-2 0 0 0 0,-1-3 0 0 0,-1-1 0 0 0,-1-1 0 0 0,-44 19 0 0 0,68-37 0 0 0,0 0 0 0 0,-20 6 0 0 0,45-14 0 0 0,0 0 0 0 0,0 1 0 0 0,0 0 0 0 0,-1 1 0 0 0,16 3 0 0 0,7 0 0 0 0,18 2 0 0 0,-1 1 0 0 0,-1 3 0 0 0,0 2 0 0 0,0 3 0 0 0,-1 1 0 0 0,-1 2 0 0 0,-1 2 0 0 0,0 2 0 0 0,55 38 0 0 0,-79-45 18 0 0,-15-10-35 0 0,0 0-1 0 0,0-1 1 0 0,1 0-1 0 0,-1 0 1 0 0,1-1 0 0 0,0 1-1 0 0,9 2 1 0 0,-5-3-4366 0 0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15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674 161 7601 0 0,'0'-4'680'0'0,"-1"1"-1"0"0,1 0 1 0 0,-1-1 0 0 0,1 1 0 0 0,-1 0 0 0 0,0-1 0 0 0,0 1-1 0 0,0 0 1 0 0,-1 0 0 0 0,1 0 0 0 0,-4-6 0 0 0,1 5-293 0 0,0-1 1 0 0,0 0 0 0 0,0 1-1 0 0,0 0 1 0 0,-1 0 0 0 0,-5-4-1 0 0,-6-1-26 0 0,0 0 0 0 0,0 0-1 0 0,-21-7 1 0 0,15 8-30 0 0,0 1 0 0 0,-1 1 0 0 0,1 0-1 0 0,-1 2 1 0 0,0 1 0 0 0,0 0 0 0 0,0 2 0 0 0,-1 1-1 0 0,1 1 1 0 0,0 0 0 0 0,0 2 0 0 0,0 1 0 0 0,0 1 0 0 0,1 0-1 0 0,0 2 1 0 0,-32 14 0 0 0,44-16-146 0 0,1 0-1 0 0,-1 1 1 0 0,1 0-1 0 0,0 0 1 0 0,1 1 0 0 0,-1 1-1 0 0,1-1 1 0 0,1 1 0 0 0,-12 16-1 0 0,16-19-73 0 0,0-1 0 0 0,0 1 0 0 0,0 0 1 0 0,1 1-1 0 0,0-1 0 0 0,0 0 0 0 0,1 1 0 0 0,-1-1 0 0 0,1 1 0 0 0,0-1 0 0 0,1 1 0 0 0,-1 0 0 0 0,1-1 0 0 0,0 1 1 0 0,0 0-1 0 0,1-1 0 0 0,0 1 0 0 0,0-1 0 0 0,0 1 0 0 0,5 10 0 0 0,1-1 83 0 0,1 1 0 0 0,0-1 0 0 0,2-1 0 0 0,0 0 0 0 0,0 0-1 0 0,1-1 1 0 0,1 0 0 0 0,0-1 0 0 0,1 0 0 0 0,0-1 0 0 0,20 13 0 0 0,-1-3-51 0 0,2-1 1 0 0,0-2-1 0 0,1-1 1 0 0,39 12-1 0 0,-30-15-142 0 0,1-1-1 0 0,0-3 0 0 0,1-2 1 0 0,0-1-1 0 0,1-3 1 0 0,-1-1-1 0 0,1-3 0 0 0,-1-1 1 0 0,1-3-1 0 0,-1-2 1 0 0,81-20-1 0 0,-121 24-13 0 0,19-8-299 0 0,-18 5 141 0 0,-3 2 37 0 0,0-3-121 0 0,-17 6-8231 0 0,-1 2 6915 0 0,5 0 326 0 0,-18 3-2281 0 0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16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18 244 124 0 0,'-5'1'2660'0'0,"-8"6"8554"0"0,36-1-9906 0 0,1-1 1 0 0,0 0-1 0 0,36 1 0 0 0,-44-4-1037 0 0,177 12 1741 0 0,-142-11-1690 0 0,1396 43 5116 0 0,210-85-3270 0 0,-5-67 667 0 0,-864 51-2345 0 0,390-22-490 0 0,-999 68 0 0 0,196-17 0 0 0,-359 24 0 0 0,-3 1 0 0 0,1 0 0 0 0,-1-1 0 0 0,0-1 0 0 0,19-6 0 0 0,-31 9-2 0 0,-1 0-14 0 0,1 0-1 0 0,-1 0 0 0 0,0 0 0 0 0,1 0 0 0 0,-1-1 0 0 0,0 1 0 0 0,1 0 0 0 0,-1 0 0 0 0,0 0 0 0 0,1 0 0 0 0,-1-1 0 0 0,0 1 0 0 0,1 0 0 0 0,-1 0 0 0 0,0-1 0 0 0,1 1 0 0 0,-1 0 0 0 0,0 0 0 0 0,0-1 0 0 0,0 1 0 0 0,1 0 0 0 0,-1-1 0 0 0,0 1 0 0 0,0 0 0 0 0,0-1 0 0 0,0 1 1 0 0,1 0-1 0 0,-1-1 0 0 0,0 1 0 0 0,0-1 0 0 0,-6 1-1656 0 0,1 0 719 0 0,0-1-159 0 0,1 1 0 0 0,-1 1 0 0 0,0-1 0 0 0,1 1 0 0 0,-1-1 0 0 0,-4 3 0 0 0,-5 1-2627 0 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17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12 272 176 0 0,'-3'-23'4507'0'0,"3"20"-3920"0"0,-1 0 1 0 0,1 1 0 0 0,0-1-1 0 0,-1 0 1 0 0,1 1-1 0 0,-1-1 1 0 0,0 1-1 0 0,-1-4 1 0 0,-1-12 3439 0 0,5 7 3761 0 0,12 159-4386 0 0,-2-40-2158 0 0,-11-88-991 0 0,15 314 4208 0 0,-16-334-4445 0 0,0 0 0 0 0,0 0 1 0 0,0 0-1 0 0,0 0 0 0 0,0 0 1 0 0,0-1-1 0 0,0 1 1 0 0,0 0-1 0 0,-1 0 0 0 0,1 0 1 0 0,0 0-1 0 0,0 0 1 0 0,0 0-1 0 0,0 0 0 0 0,0-1 1 0 0,-1 1-1 0 0,1 0 1 0 0,0 0-1 0 0,0 0 0 0 0,0 0 1 0 0,0 0-1 0 0,0 0 1 0 0,-1 0-1 0 0,1 0 0 0 0,0 0 1 0 0,0 0-1 0 0,0 0 1 0 0,0 0-1 0 0,-1 0 0 0 0,1 0 1 0 0,0 0-1 0 0,0 0 1 0 0,0 0-1 0 0,0 0 0 0 0,-1 0 1 0 0,1 0-1 0 0,0 0 1 0 0,0 0-1 0 0,0 1 0 0 0,0-1 1 0 0,0 0-1 0 0,-1 0 1 0 0,1 0-1 0 0,0 0 0 0 0,0 0 1 0 0,0 0-1 0 0,0 0 1 0 0,0 1-1 0 0,0-1 0 0 0,0 0 1 0 0,0 0-1 0 0,-1 0 0 0 0,1 0 1 0 0,0 0-1 0 0,0 1 1 0 0,0-1-1 0 0,0 0 0 0 0,0 0 1 0 0,0 0-1 0 0,0 1 1 0 0,-5-26 47 0 0,1-1 0 0 0,1 1 0 0 0,1 0 1 0 0,2-1-1 0 0,2-26 0 0 0,3-1 3 0 0,17-77-1 0 0,-15 102-59 0 0,1 0 0 0 0,1 1 0 0 0,1 0 0 0 0,1 0 0 0 0,2 1 0 0 0,0 1 0 0 0,2 0 0 0 0,29-37 0 0 0,-32 47-4 0 0,2 0-1 0 0,-1 1 1 0 0,2 1 0 0 0,0 1 0 0 0,0 0 0 0 0,1 0 0 0 0,1 2 0 0 0,0 0 0 0 0,0 1-1 0 0,1 0 1 0 0,0 2 0 0 0,0 0 0 0 0,31-7 0 0 0,-36 11-3 0 0,1 1 0 0 0,-1 0 0 0 0,1 1 0 0 0,0 0 0 0 0,-1 1 0 0 0,1 1 0 0 0,25 4 0 0 0,-34-4 0 0 0,0 0 0 0 0,-1 0 0 0 0,1 1 0 0 0,-1 0 0 0 0,0 0 0 0 0,1 0 0 0 0,-1 0 0 0 0,0 1 0 0 0,0-1 0 0 0,0 1 0 0 0,-1 0 0 0 0,1 0 0 0 0,-1 1 0 0 0,0-1 0 0 0,0 1 0 0 0,0 0 0 0 0,0-1 0 0 0,0 1 0 0 0,-1 1 0 0 0,0-1 0 0 0,0 0 0 0 0,0 0 0 0 0,0 1 0 0 0,0-1 0 0 0,-1 1 0 0 0,1 5 0 0 0,-1-3 0 0 0,-1 1 0 0 0,1-1 0 0 0,-1 0 0 0 0,-1 1 0 0 0,1-1 0 0 0,-1 1 0 0 0,-1-1 0 0 0,1 0 0 0 0,-1 0 0 0 0,-1 0 0 0 0,1 0 0 0 0,-6 10 0 0 0,-1 0 0 0 0,-1 1 0 0 0,-1-1 0 0 0,-17 21 0 0 0,9-16-4 0 0,-1-2 0 0 0,-1 0 0 0 0,0 0-1 0 0,-2-2 1 0 0,-44 27 0 0 0,-134 60-31 0 0,200-105 32 0 0,0 0 0 0 0,0 1 0 0 0,-1-1 0 0 0,1 0 0 0 0,0 1 0 0 0,0-1 0 0 0,0 1 0 0 0,0-1 0 0 0,1 1 0 0 0,-1 0 0 0 0,0-1 0 0 0,0 1 0 0 0,0 0 0 0 0,0 0 0 0 0,1 0 0 0 0,-1-1 0 0 0,0 1 0 0 0,1 0 0 0 0,-1 0 0 0 0,1 0 0 0 0,-1 0 0 0 0,1 0 0 0 0,-1 0 0 0 0,1 0 0 0 0,0 1 0 0 0,-1 0 0 0 0,2 0 0 0 0,0 0 0 0 0,0-1 0 0 0,0 1-1 0 0,0 0 1 0 0,0-1 0 0 0,0 1 0 0 0,1-1-1 0 0,-1 0 1 0 0,1 1 0 0 0,-1-1 0 0 0,1 0-1 0 0,-1 0 1 0 0,1 0 0 0 0,0 0-1 0 0,-1 0 1 0 0,4 1 0 0 0,110 55 45 0 0,-47-24 35 0 0,109 71 0 0 0,-147-83-77 0 0,-1 3 0 0 0,-1 0 0 0 0,36 41 0 0 0,-62-62-381 0 0,1 0-1 0 0,-1 0 1 0 0,1 0 0 0 0,0-1-1 0 0,0 1 1 0 0,0-1 0 0 0,0 0-1 0 0,0 0 1 0 0,0 0 0 0 0,1 0-1 0 0,-1-1 1 0 0,1 1 0 0 0,4 0 0 0 0,23 3-7600 0 0,-14-6 4646 0 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18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57 594 668 0 0,'-2'2'1462'0'0,"1"-2"-1191"0"0,1 1 0 0 0,-1-1 1 0 0,1 1-1 0 0,-1-1 0 0 0,1 1 1 0 0,-1-1-1 0 0,1 0 0 0 0,-1 1 1 0 0,0-1-1 0 0,1 0 0 0 0,-1 0 1 0 0,0 1-1 0 0,1-1 0 0 0,-1 0 1 0 0,0 0-1 0 0,1 0 0 0 0,-1 0 1 0 0,0 0-1 0 0,1 0 0 0 0,-1 0 1 0 0,0 0-1 0 0,1 0 0 0 0,-1 0 1 0 0,0 0-1 0 0,1-1 0 0 0,-1 1 1 0 0,1 0-1 0 0,-1 0 0 0 0,0-1 1 0 0,1 1-1 0 0,-1 0 0 0 0,0-1 1 0 0,-1-1 187 0 0,0 0 1 0 0,0 0 0 0 0,1 0 0 0 0,-1 0 0 0 0,1 0-1 0 0,-1 0 1 0 0,1 0 0 0 0,0-1 0 0 0,-1-2 0 0 0,-2-5 777 0 0,1-1 1 0 0,0 1 0 0 0,-3-22 0 0 0,4 8-616 0 0,2 0-1 0 0,1 0 1 0 0,0 1 0 0 0,2-1 0 0 0,1 0 0 0 0,1 1 0 0 0,0-1 0 0 0,2 1 0 0 0,1 1 0 0 0,1 0 0 0 0,22-41 0 0 0,-22 47-394 0 0,2 1 0 0 0,-1 0-1 0 0,2 0 1 0 0,0 1 0 0 0,1 0 0 0 0,27-22-1 0 0,-29 28-67 0 0,0 0-1 0 0,1 1 0 0 0,0 1 0 0 0,0-1 0 0 0,1 2 0 0 0,0 0 0 0 0,0 0 0 0 0,0 1 0 0 0,27-4 1 0 0,-32 7-99 0 0,0 0 1 0 0,0 1 0 0 0,0 0 0 0 0,0 0 0 0 0,0 1 0 0 0,0 0 0 0 0,0 1 0 0 0,0 0 0 0 0,0 0-1 0 0,0 0 1 0 0,-1 1 0 0 0,1 0 0 0 0,-1 1 0 0 0,0 0 0 0 0,0 0 0 0 0,0 0 0 0 0,0 1 0 0 0,-1 0 0 0 0,0 0-1 0 0,0 1 1 0 0,0 0 0 0 0,0 0 0 0 0,4 7 0 0 0,-8-10-62 0 0,0 0 0 0 0,-1 0 0 0 0,1 0 0 0 0,-1 0 0 0 0,0 1 0 0 0,0-1 0 0 0,0 0 0 0 0,-1 0 0 0 0,1 1 0 0 0,-1-1 0 0 0,1 1 0 0 0,-1-1 0 0 0,0 0 0 0 0,-1 1 0 0 0,1-1 0 0 0,-1 1 0 0 0,1-1 0 0 0,-1 0 0 0 0,0 0 0 0 0,0 1 0 0 0,0-1 0 0 0,-1 0 0 0 0,1 0 0 0 0,-1 0 0 0 0,-2 4 0 0 0,-3 3 0 0 0,0 0 0 0 0,0-1 0 0 0,-1 0 0 0 0,0 0 0 0 0,-18 14 0 0 0,7-10 0 0 0,-1 0 0 0 0,0-1 0 0 0,0-2 0 0 0,-28 11 0 0 0,-19 10 0 0 0,61-27 0 0 0,6-3 0 0 0,0-1 0 0 0,-1 0 0 0 0,1 0 0 0 0,0 0 0 0 0,0 0 0 0 0,0 0 0 0 0,0 1 0 0 0,0-1 0 0 0,0 0 0 0 0,0 0 0 0 0,0 0 0 0 0,0 1 0 0 0,0-1 0 0 0,0 0 0 0 0,0 0 0 0 0,0 0 0 0 0,0 0 0 0 0,0 1 0 0 0,0-1 0 0 0,0 0 0 0 0,0 0 0 0 0,0 0 0 0 0,0 0 0 0 0,1 1 0 0 0,-1-1 0 0 0,0 0 0 0 0,0 0 0 0 0,0 0 0 0 0,0 0 0 0 0,0 0 0 0 0,0 1 0 0 0,0-1 0 0 0,1 0 0 0 0,-1 0 0 0 0,0 0 0 0 0,0 0 0 0 0,0 0 0 0 0,0 0 0 0 0,1 0 0 0 0,8 5-21 0 0,0 0 0 0 0,1-1 0 0 0,0 0 0 0 0,13 2 0 0 0,10 5-33 0 0,155 61-110 0 0,-148-54 144 0 0,-1 2 1 0 0,59 39 0 0 0,-90-53 20 0 0,0-1-1 0 0,-1 1 0 0 0,1 1 0 0 0,-1 0 1 0 0,-1 0-1 0 0,9 10 0 0 0,-14-15 3 0 0,0 0 1 0 0,0-1-1 0 0,0 1 1 0 0,0 0-1 0 0,0 0 0 0 0,-1 0 1 0 0,1-1-1 0 0,0 1 0 0 0,-1 0 1 0 0,0 0-1 0 0,1 0 1 0 0,-1 0-1 0 0,0 0 0 0 0,0 0 1 0 0,0 0-1 0 0,0 0 0 0 0,0 0 1 0 0,-1 0-1 0 0,1 0 1 0 0,-1 0-1 0 0,1 0 0 0 0,-1 0 1 0 0,1 0-1 0 0,-1-1 0 0 0,0 1 1 0 0,0 0-1 0 0,0 0 1 0 0,0-1-1 0 0,0 1 0 0 0,-1-1 1 0 0,1 1-1 0 0,0-1 0 0 0,-1 1 1 0 0,1-1-1 0 0,-1 0 1 0 0,-2 2-1 0 0,-5 3 14 0 0,0 0 0 0 0,-1-1 0 0 0,0 0 0 0 0,0 0 1 0 0,0-1-1 0 0,-1 0 0 0 0,1-1 0 0 0,-1 0 0 0 0,0-1 0 0 0,-15 1 0 0 0,-16 1 15 0 0,-55-3-1 0 0,93-1-30 0 0,-231-14-380 0 0,135-3-2233 0 0,91 14 810 0 0,29-4-9810 0 0,-15 6 12553 0 0,21-4-3909 0 0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18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88 0 0,'0'-23'2230'0'0,"0"-12"11852"0"0,2 41-12750 0 0,90 406 8076 0 0,-41-217-7664 0 0,-42-180-2321 0 0,-3-7-1891 0 0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18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111 116 464 0 0,'-33'-4'1434'0'0,"-7"-1"2038"0"0,3-6 11353 0 0,43 9-13245 0 0,9-2-1446 0 0,325-19 6366 0 0,-189 16-4619 0 0,50-10-1435 0 0,-67-5-7969 0 0,-69 9 762 0 0,-19 5 3942 0 0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19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459 101 216 0 0,'-12'-12'1115'0'0,"0"1"0"0"0,-1 0 0 0 0,0 1 0 0 0,-1 0 0 0 0,0 1-1 0 0,-24-11 1 0 0,30 16-566 0 0,0 2-1 0 0,0-1 1 0 0,0 1-1 0 0,0 0 0 0 0,0 0 1 0 0,-1 1-1 0 0,1 0 1 0 0,0 1-1 0 0,-1 0 0 0 0,1 0 1 0 0,-1 1-1 0 0,1 0 1 0 0,0 0-1 0 0,0 1 0 0 0,-10 3 1 0 0,6 0-83 0 0,0 0 1 0 0,0 1-1 0 0,1 1 1 0 0,0 0-1 0 0,0 0 1 0 0,0 1-1 0 0,1 1 1 0 0,0 0-1 0 0,1 0 1 0 0,-1 1-1 0 0,2 0 1 0 0,0 0-1 0 0,-12 19 1 0 0,14-18-122 0 0,-1 0 0 0 0,2 1 1 0 0,-1-1-1 0 0,2 1 1 0 0,0 0-1 0 0,0 0 0 0 0,1 1 1 0 0,0-1-1 0 0,1 1 1 0 0,1 0-1 0 0,0-1 0 0 0,0 1 1 0 0,1 0-1 0 0,3 19 1 0 0,2-10-32 0 0,0-1 0 0 0,2 0 1 0 0,0-1-1 0 0,1 0 1 0 0,1 0-1 0 0,1 0 0 0 0,0-1 1 0 0,22 28-1 0 0,-21-33-315 0 0,1 0 0 0 0,0-1-1 0 0,1 0 1 0 0,0-1 0 0 0,1-1-1 0 0,1 0 1 0 0,-1-1 0 0 0,2-1-1 0 0,-1 0 1 0 0,1-1 0 0 0,20 7-1 0 0,-18-9-787 0 0,0 0-1 0 0,0-2 0 0 0,26 4 1 0 0,-29-7-2102 0 0,-1 0 0 0 0,28-3 1 0 0,-15-3-451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43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58 392 540 0 0,'-6'-5'588'0'0,"0"-1"1"0"0,1 0-1 0 0,0 0 0 0 0,0 0 1 0 0,0 0-1 0 0,1-1 0 0 0,0 0 1 0 0,0 0-1 0 0,1 0 0 0 0,0 0 0 0 0,-3-9 1 0 0,5 11-167 0 0,1 0 0 0 0,-1 0 0 0 0,1-1 1 0 0,0 1-1 0 0,0 0 0 0 0,1 0 0 0 0,0-1 0 0 0,0 1 0 0 0,0 0 1 0 0,0 0-1 0 0,1 0 0 0 0,0 0 0 0 0,0 1 0 0 0,0-1 1 0 0,1 0-1 0 0,-1 1 0 0 0,1-1 0 0 0,5-5 0 0 0,5-5 151 0 0,0 0-1 0 0,1 1 0 0 0,0 1 0 0 0,1 0 1 0 0,1 1-1 0 0,0 1 0 0 0,0 0 0 0 0,1 1 0 0 0,23-9 1 0 0,-7 4 175 0 0,0 3 1 0 0,1 0-1 0 0,0 3 1 0 0,46-8-1 0 0,-58 13-189 0 0,1 2-1 0 0,-1 0 1 0 0,41 3-1 0 0,-52 0-369 0 0,0 1 1 0 0,0 0-1 0 0,0 0 0 0 0,0 1 0 0 0,-1 1 0 0 0,1 0 0 0 0,-1 0 0 0 0,0 1 0 0 0,14 9 0 0 0,-22-13-166 0 0,0 0-1 0 0,0 1 0 0 0,1-1 0 0 0,-1 1 1 0 0,0 0-1 0 0,0 0 0 0 0,0 0 1 0 0,-1 0-1 0 0,1 0 0 0 0,0 0 0 0 0,-1 0 1 0 0,0 1-1 0 0,1-1 0 0 0,-1 1 0 0 0,0-1 1 0 0,0 0-1 0 0,0 1 0 0 0,0 0 0 0 0,-1-1 1 0 0,1 1-1 0 0,-1 0 0 0 0,0-1 1 0 0,1 1-1 0 0,-1 0 0 0 0,0-1 0 0 0,-1 1 1 0 0,1 0-1 0 0,0-1 0 0 0,-1 1 0 0 0,0 0 1 0 0,1-1-1 0 0,-1 1 0 0 0,0-1 1 0 0,0 1-1 0 0,0-1 0 0 0,-1 1 0 0 0,1-1 1 0 0,-4 4-1 0 0,-3 6-73 0 0,-1-1 0 0 0,-1 0 1 0 0,0-1-1 0 0,0 0 0 0 0,-22 16 0 0 0,-4-2-118 0 0,26-18 42 0 0,0 0-1 0 0,1 0 1 0 0,-17 16 0 0 0,26-21 121 0 0,-1-1 0 0 0,1 0 0 0 0,0 1 0 0 0,-1-1 0 0 0,1 1 0 0 0,0-1 0 0 0,0 0 0 0 0,-1 1 0 0 0,1-1 0 0 0,0 1 0 0 0,0-1 0 0 0,0 1 1 0 0,-1-1-1 0 0,1 0 0 0 0,0 1 0 0 0,0-1 0 0 0,0 1 0 0 0,0-1 0 0 0,0 1 0 0 0,0-1 0 0 0,0 1 0 0 0,0-1 0 0 0,0 1 0 0 0,0-1 0 0 0,0 1 0 0 0,0-1 0 0 0,0 1 0 0 0,1-1 0 0 0,-1 1 0 0 0,0 0 0 0 0,15 10-48 0 0,26 3 80 0 0,-37-13-31 0 0,174 33 350 0 0,-120-25 119 0 0,99 27 0 0 0,-144-32-373 0 0,-1 0 0 0 0,0 1 0 0 0,0 1 0 0 0,13 7 1 0 0,-22-11-65 0 0,-1 0 0 0 0,1 0 0 0 0,0 0 0 0 0,-1 0 1 0 0,1 0-1 0 0,-1 0 0 0 0,0 1 0 0 0,0-1 1 0 0,0 1-1 0 0,0 0 0 0 0,0-1 0 0 0,-1 1 1 0 0,1 0-1 0 0,-1 0 0 0 0,1 0 0 0 0,-1 0 1 0 0,0 0-1 0 0,0 1 0 0 0,-1-1 0 0 0,1 0 1 0 0,0 5-1 0 0,-2-7-16 0 0,1 1 0 0 0,-1-1 0 0 0,1 1 0 0 0,-1-1 0 0 0,1 1 0 0 0,-1-1 0 0 0,0 1 0 0 0,0-1 0 0 0,0 0 0 0 0,0 0 0 0 0,0 1 0 0 0,0-1 0 0 0,0 0 0 0 0,-2 2 0 0 0,-20 14 96 0 0,12-11-74 0 0,0-1 0 0 0,-1 0 1 0 0,0-1-1 0 0,0 0 0 0 0,-1 0 1 0 0,-21 2-1 0 0,-75 4 70 0 0,31-8-276 0 0,1-3-1 0 0,-1-4 1 0 0,-100-19 0 0 0,161 21-585 0 0,-45-10 559 0 0,42 7-2669 0 0,0-3-3331 0 0,39-6-334 0 0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19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36 8225 0 0,'-3'-19'9680'0'0,"3"3"-2576"0"0,3 19-6235 0 0,28 37 1006 0 0,43 69 0 0 0,18 49-440 0 0,-87-148-1342 0 0,198 419 1518 0 0,-126-200-1611 0 0,-69-195 0 0 0,0 2 0 0 0,-3-1 0 0 0,-1 1 0 0 0,-1 58 0 0 0,-3-87-2 0 0,0 0 0 0 0,0 0 0 0 0,-1 0 0 0 0,0 0 0 0 0,0 0 0 0 0,-1 0 1 0 0,0 0-1 0 0,0-1 0 0 0,0 1 0 0 0,-1 0 0 0 0,0-1 0 0 0,0 0 0 0 0,-1 0 0 0 0,0 0 0 0 0,0 0 0 0 0,-5 5 0 0 0,8-10-291 0 0,-2-8-4543 0 0,-1 2 2986 0 0,5-3-3088 0 0,2-11 1371 0 0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20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63 681 6885 0 0,'-13'-31'1577'0'0,"2"0"0"0"0,2-1 0 0 0,0 0 0 0 0,2-1 0 0 0,2 1 0 0 0,-3-65 0 0 0,7 80-1238 0 0,2-1-1 0 0,0 0 0 0 0,1 0 0 0 0,0 1 1 0 0,2-1-1 0 0,0 1 0 0 0,1 0 0 0 0,0 0 1 0 0,2 0-1 0 0,0 1 0 0 0,1 0 0 0 0,0 0 1 0 0,1 1-1 0 0,17-21 0 0 0,-15 25-100 0 0,1 0 1 0 0,0 1-1 0 0,0 0 0 0 0,1 1 0 0 0,0 0 1 0 0,1 1-1 0 0,-1 1 0 0 0,2 0 0 0 0,-1 1 1 0 0,1 0-1 0 0,0 2 0 0 0,0-1 1 0 0,24-2-1 0 0,-10 2 75 0 0,-1 3 1 0 0,1 0-1 0 0,-1 1 1 0 0,1 2-1 0 0,0 1 0 0 0,43 9 1 0 0,-51-6-95 0 0,-1 0-1 0 0,0 1 1 0 0,0 1-1 0 0,29 14 1 0 0,-43-18-153 0 0,-1 0 0 0 0,0 0 1 0 0,1 0-1 0 0,-1 1 0 0 0,0 0 0 0 0,-1 0 1 0 0,1 0-1 0 0,-1 0 0 0 0,0 1 0 0 0,0 0 0 0 0,0 0 1 0 0,0 0-1 0 0,-1 0 0 0 0,0 1 0 0 0,0-1 1 0 0,-1 1-1 0 0,1 0 0 0 0,-1 0 0 0 0,2 10 0 0 0,-4-11-41 0 0,0 0-1 0 0,0 0 0 0 0,0-1 0 0 0,-1 1 1 0 0,0 0-1 0 0,0-1 0 0 0,0 1 0 0 0,-1-1 1 0 0,1 1-1 0 0,-1-1 0 0 0,0 0 0 0 0,-1 1 0 0 0,1-1 1 0 0,-1 0-1 0 0,1-1 0 0 0,-1 1 0 0 0,0 0 1 0 0,-6 4-1 0 0,0 1-61 0 0,-1 0 0 0 0,0-1 0 0 0,0 0 0 0 0,-1-1 0 0 0,-20 11 0 0 0,1-5-139 0 0,0-2 1 0 0,-52 12-1 0 0,-2 0-533 0 0,83-23 690 0 0,0 1 0 0 0,1-1 0 0 0,-1 0 0 0 0,0 0 1 0 0,1 0-1 0 0,-1 1 0 0 0,1-1 0 0 0,-1 0 0 0 0,1 1 0 0 0,-1-1 0 0 0,0 0 0 0 0,1 1 0 0 0,-1-1 0 0 0,1 1 1 0 0,-1-1-1 0 0,1 1 0 0 0,0-1 0 0 0,-1 1 0 0 0,1-1 0 0 0,0 1 0 0 0,-1 0 0 0 0,1 0 9 0 0,0-1-1 0 0,0 1 0 0 0,0-1 1 0 0,0 1-1 0 0,0-1 0 0 0,0 1 1 0 0,1-1-1 0 0,-1 1 0 0 0,0-1 1 0 0,0 1-1 0 0,1-1 0 0 0,-1 1 1 0 0,0-1-1 0 0,0 1 0 0 0,1-1 1 0 0,-1 1-1 0 0,1-1 0 0 0,-1 0 0 0 0,0 1 1 0 0,2-1-1 0 0,31 19-153 0 0,-33-19 163 0 0,179 70-270 0 0,30 13 283 0 0,-201-80-4 0 0,9 6 14 0 0,0 0 0 0 0,16 12-1 0 0,-30-18-3 0 0,1-1 0 0 0,-1 1-1 0 0,1 0 1 0 0,-1 0-1 0 0,0 0 1 0 0,0 0-1 0 0,0 1 1 0 0,-1 0-1 0 0,1-1 1 0 0,-1 1 0 0 0,0 0-1 0 0,0 0 1 0 0,0 0-1 0 0,2 8 1 0 0,-3-10-2 0 0,-1 0 1 0 0,0 0 0 0 0,0 0 0 0 0,0 0 0 0 0,-1 1 0 0 0,1-1-1 0 0,0 0 1 0 0,-1 0 0 0 0,1 0 0 0 0,-1 0 0 0 0,0 0-1 0 0,0 0 1 0 0,0-1 0 0 0,0 1 0 0 0,0 0 0 0 0,0 0-1 0 0,0-1 1 0 0,0 1 0 0 0,-1 0 0 0 0,1-1 0 0 0,-1 1 0 0 0,1-1-1 0 0,-1 0 1 0 0,-3 3 0 0 0,-3 1 32 0 0,0-1 0 0 0,0 1 0 0 0,0-1 0 0 0,-11 3 0 0 0,-4 1 18 0 0,0-2-1 0 0,-1 0 1 0 0,0-2-1 0 0,-32 3 1 0 0,-6-4-54 0 0,21-2-83 0 0,-27-2-425 0 0,-34-7-2291 0 0,101 8 2023 0 0,-13-2 938 0 0,10 0-2960 0 0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20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94 536 0 0,'6'-25'1847'0'0,"-5"20"-1097"0"0,0 0 0 0 0,0 1 0 0 0,0-1 0 0 0,1 0 0 0 0,-1 0 0 0 0,1 1 0 0 0,0-1-1 0 0,1 1 1 0 0,-1-1 0 0 0,1 1 0 0 0,0 0 0 0 0,6-7 492 0 0,-5 9-1058 0 0,2 5 4848 0 0,0 4-4542 0 0,-1 0-1 0 0,0-1 0 0 0,0 2 0 0 0,-1-1 1 0 0,0 1-1 0 0,0-1 0 0 0,0 1 1 0 0,-1 0-1 0 0,3 15 0 0 0,15 86 2503 0 0,-15-68-2015 0 0,10 105 1662 0 0,-14-84-3873 0 0,0-48 156 0 0,-1-5-1808 0 0,-1 1-3851 0 0,-1-3 3752 0 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20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123 445 7569 0 0,'-8'-1'977'0'0,"-106"-8"13143"0"0,227 11-5503 0 0,149-2-9096 0 0,-216-5-2595 0 0,-39 3 1309 0 0,1 0 0 0 0,-1 0 0 0 0,0 0 1 0 0,8-4-1 0 0,3-5-1476 0 0</inkml:trace>
  <inkml:trace contextRef="#ctx0" brushRef="#br0" timeOffset="1">754 58 7137 0 0,'2'-8'2827'0'0,"-1"4"-1708"0"0,0-1 0 0 0,0 1 0 0 0,1 0 0 0 0,-1-1-1 0 0,1 1 1 0 0,0 0 0 0 0,0 0 0 0 0,1 0 0 0 0,4-6 0 0 0,-6 9-999 0 0,0 1 1 0 0,-1 0 0 0 0,1 0 0 0 0,-1 0 0 0 0,1 0 0 0 0,-1 0-1 0 0,1 0 1 0 0,0 0 0 0 0,-1 0 0 0 0,1 0 0 0 0,-1 0 0 0 0,1 0-1 0 0,0 0 1 0 0,-1 0 0 0 0,1 0 0 0 0,-1 0 0 0 0,1 0 0 0 0,-1 1-1 0 0,1-1 1 0 0,-1 0 0 0 0,1 1 0 0 0,-1-1 0 0 0,1 0 0 0 0,-1 1-1 0 0,1-1 1 0 0,-1 0 0 0 0,1 1 0 0 0,-1-1 0 0 0,1 1 0 0 0,10 13 651 0 0,-5-4-382 0 0,-2 1 0 0 0,1 0 0 0 0,-1 0 0 0 0,-1 0 0 0 0,0 0 0 0 0,0 0 0 0 0,1 17 0 0 0,-2-13-25 0 0,4 38 710 0 0,-2 0 0 0 0,-6 98 0 0 0,-1-110-1828 0 0,-1 8-1698 0 0,6-17-7305 0 0,-2-25 6449 0 0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21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 7565 0 0,'2'-6'1158'0'0,"1"1"1"0"0,0 0 0 0 0,0 0 0 0 0,1 0 0 0 0,0 1-1 0 0,0-1 1 0 0,0 1 0 0 0,8-7 0 0 0,-9 9-911 0 0,0 0 0 0 0,0 1 0 0 0,-1 0 0 0 0,1-1-1 0 0,0 1 1 0 0,0 0 0 0 0,0 0 0 0 0,0 1 0 0 0,0-1 0 0 0,1 1 0 0 0,-1-1 0 0 0,0 1 0 0 0,0 0 0 0 0,0 0 0 0 0,0 0 0 0 0,1 1 0 0 0,-1-1 0 0 0,6 3 0 0 0,-1-1 17 0 0,1 2 0 0 0,-1-1 0 0 0,0 1 0 0 0,0 0 1 0 0,0 1-1 0 0,10 8 0 0 0,42 39 843 0 0,-31-24-606 0 0,-2 3 0 0 0,-1 0 0 0 0,42 68 0 0 0,-65-95-454 0 0,102 170 1841 0 0,-94-153-1626 0 0,-1 1 1 0 0,-1 1-1 0 0,-1-1 0 0 0,-1 1 1 0 0,-1 1-1 0 0,4 28 1 0 0,-9-43-195 0 0,-1 0 0 0 0,0 1 0 0 0,0-1 1 0 0,-1 0-1 0 0,0 0 0 0 0,0 0 1 0 0,-1 0-1 0 0,0 0 0 0 0,-1 0 0 0 0,0 0 1 0 0,0-1-1 0 0,-1 1 0 0 0,0-1 1 0 0,-1 0-1 0 0,0 0 0 0 0,0 0 0 0 0,0-1 1 0 0,-1 0-1 0 0,0 0 0 0 0,-12 11 1 0 0,6-9-132 0 0,-1 0 1 0 0,0 0-1 0 0,0-1 1 0 0,0-1-1 0 0,-1 0 0 0 0,0-1 1 0 0,0 0-1 0 0,-1-1 1 0 0,0-1-1 0 0,0 0 1 0 0,-25 3-1 0 0,30-6-875 0 0,-28 3 497 0 0,25-3-3034 0 0,-1-1-4033 0 0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21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72 993 1328 0 0,'-9'9'14593'0'0,"7"-8"-13899"0"0,2-2-483 0 0,0 1 0 0 0,-1 0 0 0 0,1 0 0 0 0,-1-1 0 0 0,1 1 0 0 0,0 0-1 0 0,-1 0 1 0 0,1-1 0 0 0,-1 1 0 0 0,1-1 0 0 0,0 1 0 0 0,0 0 0 0 0,-1-1-1 0 0,1 1 1 0 0,0-1 0 0 0,0 1 0 0 0,-1-1 0 0 0,1 1 0 0 0,0 0 0 0 0,0-1-1 0 0,0 1 1 0 0,0-1 0 0 0,-6-39-1132 0 0,5 30 2970 0 0,-18-135 897 0 0,7 63-2019 0 0,3 0-1 0 0,2-127 1 0 0,9 168-661 0 0,2 1 0 0 0,1 0 1 0 0,20-70-1 0 0,-20 94-181 0 0,1 1-1 0 0,1 0 1 0 0,0 0 0 0 0,1 1-1 0 0,10-15 1 0 0,-11 20-22 0 0,0 0 0 0 0,0 1 0 0 0,1 0 1 0 0,10-8-1 0 0,21-9 156 0 0,-31 22-173 0 0,0 0 0 0 0,1 1 0 0 0,-1-1 0 0 0,0 2 0 0 0,1-1-1 0 0,0 1 1 0 0,-1 0 0 0 0,1 1 0 0 0,0 0 0 0 0,-1 1 0 0 0,1-1-1 0 0,-1 2 1 0 0,1-1 0 0 0,-1 1 0 0 0,1 0 0 0 0,-1 1-1 0 0,0 0 1 0 0,14 7 0 0 0,-14-6 0 0 0,0 0 0 0 0,0 1 0 0 0,0 0-1 0 0,0 0 1 0 0,-1 1 0 0 0,0 0 0 0 0,0 0 0 0 0,-1 1 0 0 0,1 0-1 0 0,-2 0 1 0 0,1 0 0 0 0,-1 1 0 0 0,0-1 0 0 0,0 1-1 0 0,-1 1 1 0 0,0-1 0 0 0,4 13 0 0 0,-6-11-19 0 0,-1 0 1 0 0,1 0-1 0 0,-2 0 0 0 0,0 1 1 0 0,0-1-1 0 0,-1 0 0 0 0,0 0 1 0 0,0 0-1 0 0,-2 0 0 0 0,1 0 1 0 0,-1 0-1 0 0,0 0 0 0 0,-1-1 1 0 0,-6 13-1 0 0,0-4 5 0 0,0-1 0 0 0,-2 0 0 0 0,0 0 0 0 0,0-1 0 0 0,-2-1-1 0 0,-18 17 1 0 0,3-8-27 0 0,0-2-1 0 0,-51 29 1 0 0,-26 19-8 0 0,104-68 3 0 0,-1 0 0 0 0,1 0 0 0 0,-1 0 0 0 0,1 1 0 0 0,0-1 0 0 0,0 1 0 0 0,0-1 0 0 0,0 1 0 0 0,1 0 0 0 0,-1-1 0 0 0,1 1 0 0 0,-1 0 0 0 0,1 0 0 0 0,0 0 0 0 0,0 0 0 0 0,0 0 0 0 0,1 1 0 0 0,-1-1 0 0 0,1 0 0 0 0,0 0 0 0 0,0 0 0 0 0,0 1 0 0 0,0-1 0 0 0,0 0 0 0 0,1 0 0 0 0,-1 0 0 0 0,1 1 0 0 0,0-1 0 0 0,0 0 0 0 0,0 0 0 0 0,0 0 0 0 0,3 4 0 0 0,5 9 0 0 0,1-1 0 0 0,0 0 0 0 0,1-1 0 0 0,21 22 0 0 0,-13-15 0 0 0,-6-7 0 0 0,0-1 0 0 0,1-1 0 0 0,1 0 0 0 0,0-1 0 0 0,0-1 0 0 0,1 0 0 0 0,0-1 0 0 0,1-1 0 0 0,0 0 0 0 0,0-1 0 0 0,1-1 0 0 0,0-1 0 0 0,0 0 0 0 0,19 1 0 0 0,-26-4-1275 0 0,-1-2 1 0 0,0 0-1 0 0,0 0 0 0 0,1-1 1 0 0,-1 0-1 0 0,0 0 0 0 0,0-2 1 0 0,0 1-1 0 0,0-1 0 0 0,16-7 1 0 0,-10 4-1939 0 0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21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54 6313 0 0,'-1'-5'1497'0'0,"-1"0"1"0"0,1 0-1 0 0,-1 0 1 0 0,0 0-1 0 0,0 0 1 0 0,0 1-1 0 0,0-1 1 0 0,-1 1-1 0 0,-4-6 1550 0 0,4 12-2301 0 0,-5 7-308 0 0,1-1 1 0 0,0 1-1 0 0,0 0 1 0 0,1 1-1 0 0,0 0 1 0 0,0 0-1 0 0,1 0 1 0 0,0 1-1 0 0,1-1 1 0 0,1 1-1 0 0,-5 17 1 0 0,4-8 191 0 0,1 0 0 0 0,0 0 0 0 0,1 0 0 0 0,1 0 1 0 0,4 39-1 0 0,-1-44-615 0 0,1-1 1 0 0,1-1 0 0 0,0 1 0 0 0,1 0 0 0 0,0-1 0 0 0,1 0-1 0 0,0 0 1 0 0,16 21 0 0 0,-13-21-16 0 0,21 23 1 0 0,0-9-3 0 0,-19-19-27 0 0,0-1 0 0 0,0 0 1 0 0,1 0-1 0 0,0-1 0 0 0,0-1 0 0 0,0 0 0 0 0,1 0 1 0 0,-1-1-1 0 0,1-1 0 0 0,0 0 0 0 0,14 1 0 0 0,-17-3-20 0 0,0-1-1 0 0,-1 0 1 0 0,1 0-1 0 0,0-1 1 0 0,0 0-1 0 0,0-1 1 0 0,-1 0-1 0 0,1 0 1 0 0,-1-1-1 0 0,0 0 1 0 0,1-1-1 0 0,-1 0 1 0 0,-1-1-1 0 0,1 1 0 0 0,12-11 1 0 0,-19 14-527 0 0,8-8-1054 0 0,-2-8-11091 0 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22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44 32 0 0,'-13'0'12422'0'0,"34"1"-8746"0"0,43 1-473 0 0,-32-2-1961 0 0,74-2 2743 0 0,-93 1-3863 0 0,1 0-1 0 0,-1-2 1 0 0,1 0 0 0 0,-1 0 0 0 0,20-8 0 0 0,-24 5-349 0 0,-7 5-546 0 0,-1 0-1 0 0,0 0 0 0 0,1 0 1 0 0,-1 0-1 0 0,0 0 0 0 0,0 0 0 0 0,0-1 1 0 0,0 1-1 0 0,0 0 0 0 0,-1-1 1 0 0,2-2-1 0 0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22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41 180 244 0 0,'-40'-12'15287'0'0,"48"10"-13333"0"0,106-19 486 0 0,94-20 5617 0 0,-151 27-5664 0 0,91-35-1 0 0,-145 48-2436 0 0,1-1-1 0 0,-1 1 1 0 0,1-1 0 0 0,-1 0 0 0 0,0 1-1 0 0,1-2 1 0 0,-1 1 0 0 0,0 0 0 0 0,0-1-1 0 0,0 1 1 0 0,-1-1 0 0 0,1 0 0 0 0,-1 0-1 0 0,1 0 1 0 0,2-5 0 0 0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23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5 190 392 0 0,'-5'3'9435'0'0,"12"-1"-8987"0"0,1 0 0 0 0,-1-1 0 0 0,0 0 0 0 0,1 0-1 0 0,-1-1 1 0 0,1 0 0 0 0,-1 0 0 0 0,0-1 0 0 0,1 0 0 0 0,-1 0 0 0 0,8-2 0 0 0,3 0 159 0 0,473-86 7114 0 0,-424 76-6766 0 0,314-38 3750 0 0,-261 38-3674 0 0,-99 11-846 0 0,-9 2-1 0 0,-1-1 1 0 0,0-1 0 0 0,1 0 0 0 0,-1 0-1 0 0,0-1 1 0 0,21-9 0 0 0,-31 12-368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39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1 5981 0 0,'-3'0'3463'0'0,"-41"7"4140"0"0,-4 6-3657 0 0,43-12-3623 0 0,0 1 1 0 0,0 0 0 0 0,1 1-1 0 0,-1-1 1 0 0,1 1-1 0 0,-1-1 1 0 0,1 1-1 0 0,0 1 1 0 0,0-1 0 0 0,0 0-1 0 0,1 1 1 0 0,-1 0-1 0 0,1 0 1 0 0,0 0 0 0 0,0 0-1 0 0,-4 7 1 0 0,7-9-189 0 0,-1 0 1 0 0,0 0-1 0 0,0-1 1 0 0,1 1-1 0 0,-1 0 0 0 0,1 0 1 0 0,0 0-1 0 0,0 0 1 0 0,-1 0-1 0 0,1 0 1 0 0,0-1-1 0 0,1 1 1 0 0,-1 0-1 0 0,0 0 0 0 0,0 0 1 0 0,1 0-1 0 0,-1 0 1 0 0,1 0-1 0 0,0-1 1 0 0,-1 1-1 0 0,1 0 0 0 0,0 0 1 0 0,0-1-1 0 0,0 1 1 0 0,0-1-1 0 0,1 1 1 0 0,-1-1-1 0 0,0 1 1 0 0,3 1-1 0 0,0 0 10 0 0,-1-1-1 0 0,0 0 1 0 0,1 0 0 0 0,-1 0-1 0 0,1 0 1 0 0,0-1 0 0 0,-1 1-1 0 0,1-1 1 0 0,0 0 0 0 0,0 0-1 0 0,0-1 1 0 0,0 1 0 0 0,5-1-1 0 0,-7 0-186 0 0,-1 0 0 0 0,1 0 0 0 0,0 0 0 0 0,0 0-1 0 0,0 0 1 0 0,0-1 0 0 0,-1 1 0 0 0,1-1 0 0 0,0 1-1 0 0,0-1 1 0 0,-1 0 0 0 0,1 1 0 0 0,0-1 0 0 0,-1 0 0 0 0,1 0-1 0 0,-1 0 1 0 0,1 0 0 0 0,-1-1 0 0 0,0 1 0 0 0,1 0-1 0 0,-1-1 1 0 0,0 1 0 0 0,0-1 0 0 0,0 1 0 0 0,0-1-1 0 0,0 1 1 0 0,0-1 0 0 0,0 0 0 0 0,-1 1 0 0 0,1-1-1 0 0,-1 0 1 0 0,1 0 0 0 0,-1 1 0 0 0,0-1 0 0 0,1 0 0 0 0,-1 0-1 0 0,0 0 1 0 0,0 0 0 0 0,-1-3 0 0 0,-6-7-1289 0 0,-12 1-7171 0 0,14 9 5743 0 0,0-3-379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44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35 584 0 0,'-1'-2'617'0'0,"0"-1"-1"0"0,-1 1 1 0 0,0 0-1 0 0,1 0 1 0 0,-1 0-1 0 0,0 0 1 0 0,0 0-1 0 0,0 0 1 0 0,-1 0-1 0 0,1 1 1 0 0,0-1-1 0 0,0 1 1 0 0,-1-1-1 0 0,1 1 1 0 0,-1 0-1 0 0,-3-1 1 0 0,1 1-85 0 0,1 0 1 0 0,-1 0 0 0 0,1 1 0 0 0,-1-1 0 0 0,1 1 0 0 0,-1 0 0 0 0,0 1 0 0 0,1-1 0 0 0,-7 2 0 0 0,4 0-79 0 0,1-1-1 0 0,0 1 1 0 0,-1 1-1 0 0,1-1 1 0 0,0 1-1 0 0,0 0 1 0 0,0 1-1 0 0,1-1 1 0 0,-1 1-1 0 0,1 0 1 0 0,0 1-1 0 0,0-1 1 0 0,-8 10-1 0 0,13-13-360 0 0,-1 0 0 0 0,0 0 0 0 0,1-1 0 0 0,-1 1-1 0 0,1 0 1 0 0,-1 0 0 0 0,1 0 0 0 0,0 0 0 0 0,-1 0-1 0 0,1 0 1 0 0,0 0 0 0 0,0 0 0 0 0,0 0-1 0 0,-1 0 1 0 0,1 0 0 0 0,0 0 0 0 0,0 0 0 0 0,1 0-1 0 0,-1 0 1 0 0,0 0 0 0 0,0 0 0 0 0,0 0 0 0 0,1 0-1 0 0,0 2 1 0 0,0-2 14 0 0,0 1-1 0 0,0 0 0 0 0,1-1 1 0 0,-1 1-1 0 0,1-1 0 0 0,-1 0 1 0 0,1 0-1 0 0,-1 1 0 0 0,1-1 1 0 0,0 0-1 0 0,3 1 0 0 0,3 2 128 0 0,1-1 0 0 0,-1-1-1 0 0,1 1 1 0 0,13 1-1 0 0,-11-3-31 0 0,1 0 0 0 0,20-1 1 0 0,-28 0-179 0 0,-1-1 0 0 0,1 1 0 0 0,-1-1 1 0 0,1 0-1 0 0,-1 0 0 0 0,1 0 0 0 0,-1 0 0 0 0,1 0 1 0 0,-1-1-1 0 0,0 1 0 0 0,0-1 0 0 0,6-4 1 0 0,-9 6-62 0 0,0-1 1 0 0,1 1-1 0 0,-1-1 0 0 0,0 1 1 0 0,0-1-1 0 0,1 1 1 0 0,-1-1-1 0 0,0 1 1 0 0,0-1-1 0 0,0 1 1 0 0,1-1-1 0 0,-1 1 1 0 0,0-1-1 0 0,0 1 1 0 0,0-1-1 0 0,0 1 1 0 0,0-1-1 0 0,0 1 0 0 0,0-1 1 0 0,0 1-1 0 0,0-1 1 0 0,0 1-1 0 0,-1-1 1 0 0,1 1-1 0 0,0-1 1 0 0,0 1-1 0 0,0-1 1 0 0,-1 1-1 0 0,1-1 1 0 0,0 1-1 0 0,-1-1 1 0 0,1 1-1 0 0,0 0 1 0 0,-1-1-1 0 0,1 1 0 0 0,0-1 1 0 0,-1 1-1 0 0,1 0 1 0 0,-1-1-1 0 0,1 1 1 0 0,-2-1-1 0 0,-14-9-2217 0 0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27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1140 348 288 0 0,'4'-19'913'0'0,"-1"-1"0"0"0,-1 0 1 0 0,-1 1-1 0 0,-1-1 0 0 0,0 0 0 0 0,-2 0 1 0 0,0 1-1 0 0,-1-1 0 0 0,-1 1 0 0 0,-7-22 1 0 0,9 36-622 0 0,-1 0 0 0 0,1-1 1 0 0,-1 1-1 0 0,0 0 0 0 0,0 0 1 0 0,-1 1-1 0 0,1-1 0 0 0,-1 1 1 0 0,0 0-1 0 0,-1 0 0 0 0,-7-6 1 0 0,4 4 42 0 0,0 1 0 0 0,-1 1 1 0 0,0-1-1 0 0,0 1 0 0 0,0 1 1 0 0,-14-4-1 0 0,0 2 158 0 0,0 1 0 0 0,0 1 0 0 0,-1 2 1 0 0,1 0-1 0 0,-25 3 0 0 0,16 0 115 0 0,0 1 1 0 0,-49 13 0 0 0,20 0-28 0 0,1 2 0 0 0,1 3 0 0 0,-85 42 0 0 0,112-46-262 0 0,1 1 0 0 0,1 1 1 0 0,0 2-1 0 0,2 1 0 0 0,0 1 0 0 0,1 1 1 0 0,2 2-1 0 0,-23 28 0 0 0,36-37-84 0 0,1-1 0 0 0,1 2-1 0 0,0-1 1 0 0,1 1 0 0 0,1 1 0 0 0,1 0-1 0 0,-6 20 1 0 0,9-24-82 0 0,1 1-1 0 0,1-1 1 0 0,0 1 0 0 0,1 0 0 0 0,1 0-1 0 0,0-1 1 0 0,1 1 0 0 0,0 0-1 0 0,6 21 1 0 0,-2-19-10 0 0,0 0 0 0 0,1 0 0 0 0,1 0 0 0 0,0-1 0 0 0,13 20-1 0 0,-5-11-12 0 0,1-2 1 0 0,1 0-1 0 0,1-1 0 0 0,1-1 0 0 0,2-1 0 0 0,25 22 0 0 0,-29-29-29 0 0,0-1-1 0 0,2-1 1 0 0,-1 0 0 0 0,2-2 0 0 0,-1 0 0 0 0,1-1 0 0 0,1-1 0 0 0,-1-1-1 0 0,33 7 1 0 0,-20-8-278 0 0,0-2 0 0 0,0-1 0 0 0,1-1 0 0 0,-1-2 1 0 0,0-2-1 0 0,0 0 0 0 0,0-3 0 0 0,0 0 0 0 0,53-18 0 0 0,-75 19-12 0 0,0 0 0 0 0,0-1 0 0 0,0-1-1 0 0,0 0 1 0 0,-1 0 0 0 0,15-12 0 0 0,-21 15 103 0 0,-1-1 0 0 0,0 1 0 0 0,1-1-1 0 0,-1 1 1 0 0,0-1 0 0 0,-1 0 0 0 0,1 0 0 0 0,-1 0-1 0 0,1-1 1 0 0,-1 1 0 0 0,-1 0 0 0 0,1-1 0 0 0,-1 1-1 0 0,1-1 1 0 0,-1 0 0 0 0,0 1 0 0 0,-1-1 0 0 0,1 0-1 0 0,-1-8 1 0 0,-2 0 25 0 0,0 0 0 0 0,-1 0 1 0 0,-1 1-1 0 0,0-1 0 0 0,0 1 0 0 0,-1 0 0 0 0,-1 0 0 0 0,0 0 0 0 0,0 1 0 0 0,-2 0 0 0 0,1 0 0 0 0,-1 1 1 0 0,-11-12-1 0 0,10 13 184 0 0,-1-1 0 0 0,0 1 1 0 0,0 1-1 0 0,0 0 1 0 0,-1 0-1 0 0,-1 1 1 0 0,1 0-1 0 0,-1 1 0 0 0,0 0 1 0 0,0 1-1 0 0,-1 1 1 0 0,0 0-1 0 0,-13-2 1 0 0,6 4 370 0 0,20 2-458 0 0,-1 0 0 0 0,1 1 0 0 0,-1-1 0 0 0,1 0 0 0 0,-1 0-1 0 0,1 0 1 0 0,-1 0 0 0 0,1 0 0 0 0,-1 0 0 0 0,1 1 0 0 0,0-1-1 0 0,-1 0 1 0 0,1 0 0 0 0,-1 1 0 0 0,1-1 0 0 0,0 0 0 0 0,-1 1 0 0 0,1-1-1 0 0,-1 1 1 0 0,1-1 0 0 0,0 0 0 0 0,0 1 0 0 0,-1-1 0 0 0,1 1-1 0 0,0-1 1 0 0,0 1 0 0 0,-1-1 0 0 0,1 0 0 0 0,0 2 0 0 0,3 2 271 0 0,18 7-94 0 0,0 0-1 0 0,1-2 0 0 0,0 0 1 0 0,0-1-1 0 0,42 8 1 0 0,7 4 260 0 0,-22-5-348 0 0,86 30 270 0 0,-123-39-372 0 0,0-1 1 0 0,-1 2-1 0 0,1-1 1 0 0,-1 2-1 0 0,0-1 1 0 0,-1 2-1 0 0,0-1 1 0 0,12 14-1 0 0,-18-17-23 0 0,0 1 0 0 0,0-1 0 0 0,-1 1 0 0 0,0 0 0 0 0,0 0 0 0 0,0 0 0 0 0,-1 0 0 0 0,0 1 0 0 0,0-1 0 0 0,-1 1 0 0 0,0-1 0 0 0,0 1 0 0 0,0-1 0 0 0,-1 8 0 0 0,-1 9 0 0 0,0 0 0 0 0,-9 38 0 0 0,6-40 0 0 0,-54 213 0 0 0,14-68 0 0 0,-26 101 0 0 0,68-263 0 0 0,2-3 0 0 0,-1 0 0 0 0,1 0 0 0 0,-1 0 0 0 0,1 0 0 0 0,0 0 0 0 0,-1 0 0 0 0,1 1 0 0 0,0-1 0 0 0,0 0 0 0 0,0 0 0 0 0,0 0 0 0 0,0 1 0 0 0,0-1 0 0 0,0 0 0 0 0,0 0 0 0 0,0 0 0 0 0,1 0 0 0 0,0 2 0 0 0,-1-2-2 0 0,0-1 0 0 0,0 0 0 0 0,0 0 0 0 0,1 0-1 0 0,-1 1 1 0 0,0-1 0 0 0,0 0 0 0 0,1 0 0 0 0,-1 0 0 0 0,0 0 0 0 0,1 0 0 0 0,-1 0 0 0 0,0 1-1 0 0,0-1 1 0 0,1 0 0 0 0,-1 0 0 0 0,0 0 0 0 0,1 0 0 0 0,-1 0 0 0 0,0 0 0 0 0,1 0-1 0 0,-1 0 1 0 0,0 0 0 0 0,0 0 0 0 0,1-1 0 0 0,-1 1 0 0 0,0 0 0 0 0,1 0 0 0 0,-1 0 0 0 0,0 0-1 0 0,0 0 1 0 0,1 0 0 0 0,-1-1 0 0 0,1 1 0 0 0,10-5-344 0 0,0 0 0 0 0,1-1 0 0 0,-1 0 0 0 0,-1-1 0 0 0,11-8 0 0 0,57-48-5565 0 0,-70 56 4725 0 0,31-28-2736 0 0,2-6 565 0 0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28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205 769 7629 0 0,'-1'-1'487'0'0,"1"0"1"0"0,-1 0 0 0 0,0 1 0 0 0,1-1-1 0 0,-1 0 1 0 0,0 0 0 0 0,0 0 0 0 0,1 1-1 0 0,-1-1 1 0 0,0 0 0 0 0,0 1-1 0 0,0-1 1 0 0,0 1 0 0 0,0-1 0 0 0,0 1-1 0 0,0-1 1 0 0,0 1 0 0 0,-2 0 0 0 0,2-1-196 0 0,-1 1 0 0 0,1 1 1 0 0,0-1-1 0 0,-1 0 0 0 0,1 0 1 0 0,0 0-1 0 0,-1 1 1 0 0,1-1-1 0 0,0 1 0 0 0,-1-1 1 0 0,1 1-1 0 0,0 0 0 0 0,-1 0 1 0 0,-4 3 141 0 0,1 1 1 0 0,-1-1 0 0 0,1 1-1 0 0,-7 10 1 0 0,10-13-153 0 0,-18 25 915 0 0,0 1-1 0 0,-15 30 0 0 0,-6 11 1175 0 0,40-67-2260 0 0,0-1-1 0 0,0 1 1 0 0,0-1-1 0 0,0 1 1 0 0,0-1-1 0 0,0 1 1 0 0,0-1 0 0 0,0 0-1 0 0,0 0 1 0 0,-1 1-1 0 0,1-1 1 0 0,-2 1-1 0 0,6-21 1611 0 0,0 7-1516 0 0,65-272-205 0 0,5-21 0 0 0,-54 226 0 0 0,-9 41 0 0 0,-1 0 0 0 0,-3 0 0 0 0,0 0 0 0 0,-1-57 0 0 0,-9 66 0 0 0,4 28 0 0 0,0-1 0 0 0,-1 1 0 0 0,1 0 0 0 0,0 0 0 0 0,-1 0 0 0 0,1 0 0 0 0,-1-1 0 0 0,0 1 0 0 0,1 0 0 0 0,-1 0 0 0 0,0 0 0 0 0,0 0 0 0 0,1 0 0 0 0,-1 1 0 0 0,0-1 0 0 0,0 0 0 0 0,0 0 0 0 0,0 0 0 0 0,-2 0 0 0 0,2 0 0 0 0,0 1 0 0 0,1 0 0 0 0,-1 0 0 0 0,0 0 0 0 0,1-1 0 0 0,-1 1 0 0 0,0 0 0 0 0,1 0 0 0 0,-1 0 0 0 0,0 0 0 0 0,1 0 0 0 0,-1 0 0 0 0,0 0 0 0 0,0 1 0 0 0,1-1 0 0 0,-1 0 0 0 0,0 0 0 0 0,1 0 0 0 0,-1 1 0 0 0,1-1 0 0 0,-1 0 0 0 0,0 1 0 0 0,1-1 0 0 0,-1 1 0 0 0,1-1 0 0 0,-1 1 0 0 0,1-1 0 0 0,-1 1 0 0 0,1-1 0 0 0,-1 1 0 0 0,1-1 0 0 0,0 1 0 0 0,-1-1 0 0 0,1 1 0 0 0,0 0 0 0 0,-1-1 0 0 0,1 2 0 0 0,-5 21 0 0 0,5-21 0 0 0,-1 12 0 0 0,1-1 0 0 0,1 0 0 0 0,0 1 0 0 0,1-1 0 0 0,0 0 0 0 0,6 20 0 0 0,3-1 0 0 0,19 40 0 0 0,-10-33 0 0 0,46 70 0 0 0,-59-99 0 0 0,31 48 0 0 0,3-2 0 0 0,90 93 0 0 0,-71-89 0 0 0,3-3 0 0 0,71 49 0 0 0,-6-21 0 0 0,-117-81 0 0 0,-85-27 0 0 0,-84-6 0 0 0,0 7 0 0 0,-211-3 0 0 0,357 25-28 0 0,6 0-63 0 0,0 0-1 0 0,1 0 1 0 0,-1-1-1 0 0,1 1 1 0 0,-1-1-1 0 0,1-1 1 0 0,-7-1 0 0 0,16 1-2122 0 0,99-34-8073 0 0,-51 14 6942 0 0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28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262 387 11513 0 0,'0'0'12223'0'0,"-4"5"-10471"0"0,-25 27-306 0 0,-2-1 1 0 0,-1-2-1 0 0,-1-1 0 0 0,-43 28 0 0 0,56-46-1398 0 0,19-10-48 0 0,1 0 0 0 0,-1 0 0 0 0,0 1 0 0 0,0-1 0 0 0,0 0 0 0 0,0 0 0 0 0,0 0 0 0 0,0 0 0 0 0,1-1 0 0 0,-1 1 0 0 0,0 0 0 0 0,0 0 0 0 0,0 0 0 0 0,0-1 0 0 0,1 1 0 0 0,-1-1 0 0 0,0 1 0 0 0,0 0 0 0 0,1-1 0 0 0,-1 1 0 0 0,0-1 0 0 0,0 1 0 0 0,1-1 0 0 0,-1 0 0 0 0,1 1 0 0 0,-1-1 0 0 0,1 0 0 0 0,-1 1 0 0 0,1-1 0 0 0,-1 0 0 0 0,0-1 0 0 0,-7-24 0 0 0,8 24 0 0 0,-3-16 0 0 0,2 1 0 0 0,0-1 0 0 0,1 0 0 0 0,1 0 0 0 0,1 0 0 0 0,0 1 0 0 0,1-1 0 0 0,1 1 0 0 0,1-1 0 0 0,0 1 0 0 0,10-21 0 0 0,-13 34 0 0 0,0 0 0 0 0,0 0 0 0 0,0 0 0 0 0,1 0 0 0 0,0 1 0 0 0,-1-1 0 0 0,1 1 0 0 0,0 0 0 0 0,5-5 0 0 0,-6 7 0 0 0,0 0 0 0 0,0 0 0 0 0,0 0 0 0 0,-1 0 0 0 0,1 0 0 0 0,0 1 0 0 0,0-1 0 0 0,0 1 0 0 0,0-1 0 0 0,0 1 0 0 0,1 0 0 0 0,-1 0 0 0 0,0-1 0 0 0,0 2 0 0 0,0-1 0 0 0,0 0 0 0 0,0 0 0 0 0,0 1 0 0 0,0-1 0 0 0,0 1 0 0 0,0-1 0 0 0,0 1 0 0 0,4 2 0 0 0,13 7 0 0 0,0 1 0 0 0,0 1 0 0 0,-1 1 0 0 0,20 19 0 0 0,69 70 0 0 0,-51-48 0 0 0,-51-50 0 0 0,160 142 0 0 0,-139-126 0 0 0,1-1 0 0 0,1-2 0 0 0,0 0 0 0 0,45 18 0 0 0,-66-32 0 0 0,0-1 0 0 0,0 0 0 0 0,0 0 0 0 0,0 0 0 0 0,0-1 0 0 0,0 0 0 0 0,0 0 0 0 0,1-1 0 0 0,-1 0 0 0 0,11-2 0 0 0,-14 2 0 0 0,0-1 0 0 0,-1 0 0 0 0,1 0 0 0 0,0-1 0 0 0,-1 1 0 0 0,1-1 0 0 0,-1 0 0 0 0,1 0 0 0 0,-1 0 0 0 0,0 0 0 0 0,0-1 0 0 0,0 1 0 0 0,0-1 0 0 0,0 1 0 0 0,-1-1 0 0 0,1 0 0 0 0,-1-1 0 0 0,1 1 0 0 0,-1 0 0 0 0,3-7 0 0 0,-1 0 0 0 0,-1 0 0 0 0,0 0 0 0 0,-1 0 0 0 0,0 0 0 0 0,0 0 0 0 0,-1-1 0 0 0,0 1 0 0 0,-1-1 0 0 0,-1 1 0 0 0,-1-12 0 0 0,-3-17 0 0 0,-14-49 0 0 0,16 74 0 0 0,-112-336 0 0 0,104 322 0 0 0,10 26-174 0 0,0 0 0 0 0,0 0 0 0 0,0-1 0 0 0,1 1 1 0 0,-1 0-1 0 0,1-1 0 0 0,-1 1 0 0 0,1-1 0 0 0,0 1 0 0 0,0 0 0 0 0,0-1 0 0 0,0 1 1 0 0,0-1-1 0 0,1 1 0 0 0,-1 0 0 0 0,1-1 0 0 0,-1 1 0 0 0,1 0 0 0 0,0-1 0 0 0,1-2 1 0 0,0 4-132 0 0,0-1 1 0 0,0 0 0 0 0,0 0 0 0 0,0 1-1 0 0,0-1 1 0 0,0 1 0 0 0,0 0 0 0 0,1 0-1 0 0,-1-1 1 0 0,0 1 0 0 0,1 1 0 0 0,-1-1-1 0 0,1 0 1 0 0,-1 1 0 0 0,1-1 0 0 0,-1 1-1 0 0,1 0 1 0 0,4 0 0 0 0,16-1-3589 0 0,8 1 560 0 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29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207 247 9073 0 0,'-22'52'8597'0'0,"0"-1"-3690"0"0,-3 2-3003 0 0,4 1 0 0 0,-23 86 0 0 0,34-103-1121 0 0,6-26-49 0 0,1 0-1 0 0,0 1 0 0 0,0-1 1 0 0,0 21-1 0 0,0-78-722 0 0,2 1 1 0 0,6-59-1 0 0,19-98-15 0 0,-12 114 2 0 0,-4 16 2 0 0,12-79 0 0 0,-19 151 0 0 0,-1 0 0 0 0,0 0 0 0 0,0 1 0 0 0,0-1 0 0 0,0 0 0 0 0,0 0 0 0 0,0 1 0 0 0,1-1 0 0 0,-1 0 0 0 0,0 0 0 0 0,0 1 0 0 0,0-1 0 0 0,0 0 0 0 0,1 0 0 0 0,-1 0 0 0 0,0 0 0 0 0,0 1 0 0 0,1-1 0 0 0,-1 0 0 0 0,0 0 0 0 0,0 0 0 0 0,1 0 0 0 0,-1 0 0 0 0,0 0 0 0 0,0 0 0 0 0,1 0 0 0 0,-1 0 0 0 0,0 0 0 0 0,1 0 0 0 0,-1 0 0 0 0,0 0 0 0 0,0 0 0 0 0,1 0 0 0 0,-1 0 0 0 0,0 0 0 0 0,0 0 0 0 0,1 0 0 0 0,-1 0 0 0 0,0 0 0 0 0,0 0 0 0 0,1 0 0 0 0,-1 0 0 0 0,0-1 0 0 0,0 1 0 0 0,1 0 0 0 0,-1 0 0 0 0,0 0 0 0 0,0-1 0 0 0,0 1 0 0 0,1 0 0 0 0,-1 0 0 0 0,0 0 0 0 0,0-1 0 0 0,0 1 0 0 0,0 0 0 0 0,0 0 0 0 0,1-1 0 0 0,-1 1 0 0 0,0 0 0 0 0,0 0 0 0 0,0-1 0 0 0,0 1 0 0 0,0 0 0 0 0,0 0 0 0 0,0-1 0 0 0,0 0 0 0 0,14 26 0 0 0,158 335 0 0 0,-142-309 0 0 0,1-2 0 0 0,3-2 0 0 0,1-1 0 0 0,79 78 0 0 0,-82-95 0 0 0,1-1 0 0 0,0-1 0 0 0,3-2 0 0 0,58 32 0 0 0,-67-46 0 0 0,-18-12 0 0 0,-9 0 0 0 0,1 1 0 0 0,-1-1 0 0 0,1 0 0 0 0,-1 1 0 0 0,1-1 0 0 0,-1 0 0 0 0,1 0 0 0 0,-1 1 0 0 0,0-1 0 0 0,1 0 0 0 0,-1 0 0 0 0,0 0 0 0 0,0 1 0 0 0,0-1 0 0 0,1-1 0 0 0,-2 0 0 0 0,1-1 0 0 0,-1 1 0 0 0,0 0 0 0 0,1 0 0 0 0,-1 1 0 0 0,0-1 0 0 0,0 0 0 0 0,0 0 0 0 0,0 0 0 0 0,-1 0 0 0 0,1 1 0 0 0,0-1 0 0 0,-1 1 0 0 0,1-1 0 0 0,-1 1 0 0 0,0-1 0 0 0,-2 0 0 0 0,-34-22 0 0 0,3 8 0 0 0,0 3 0 0 0,-1 0 0 0 0,0 3 0 0 0,-1 1 0 0 0,0 1 0 0 0,-62-4 0 0 0,9 8 0 0 0,-150 11 0 0 0,214-5-36 0 0,16-2-43 0 0,0 0 1 0 0,0 0-1 0 0,0 2 0 0 0,0-1 1 0 0,0 1-1 0 0,0 0 0 0 0,-12 6 1 0 0,21-8-669 0 0,26 1-5614 0 0,19 0 1271 0 0,5-7 1680 0 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29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354 88 172 0 0,'-8'8'10197'0'0,"-6"3"-6899"0"0,-16 14-366 0 0,-58 62 4783 0 0,73-74-6508 0 0,-1 0 0 0 0,0-2-1 0 0,-1 1 1 0 0,-20 8-1 0 0,35-18-1167 0 0,-1-1-1 0 0,1 0 0 0 0,-1 0 0 0 0,0 0 1 0 0,1 0-1 0 0,-1-1 0 0 0,0 1 0 0 0,0-1 1 0 0,1 1-1 0 0,-1-1 0 0 0,0 0 0 0 0,0 0 1 0 0,0-1-1 0 0,1 1 0 0 0,-1 0 0 0 0,0-1 1 0 0,0 0-1 0 0,1 1 0 0 0,-1-1 0 0 0,0 0 1 0 0,1-1-1 0 0,-1 1 0 0 0,1 0 0 0 0,0-1 1 0 0,-1 1-1 0 0,1-1 0 0 0,0 0 0 0 0,0 0 1 0 0,0 0-1 0 0,0 0 0 0 0,0 0 0 0 0,0 0 1 0 0,1 0-1 0 0,-1-1 0 0 0,1 1 0 0 0,-2-4 1 0 0,-1-1 38 0 0,1 0 0 0 0,0 0 0 0 0,0 0 1 0 0,1 0-1 0 0,0-1 0 0 0,0 0 0 0 0,1 1 1 0 0,0-1-1 0 0,0 0 0 0 0,1 1 0 0 0,0-1 1 0 0,1-10-1 0 0,0 12-77 0 0,0 1 0 0 0,1 0 0 0 0,-1-1 0 0 0,1 1 0 0 0,0 0 0 0 0,0 0 0 0 0,1 0 0 0 0,4-7 0 0 0,-6 10 0 0 0,1 1 0 0 0,-1-1 0 0 0,0 0 0 0 0,1 1 0 0 0,-1-1 0 0 0,1 1 0 0 0,0-1 0 0 0,0 1 0 0 0,-1 0 0 0 0,1 0 0 0 0,0 0 0 0 0,0 0 0 0 0,0 0 0 0 0,0 0 0 0 0,0 0 0 0 0,0 1 0 0 0,1-1 0 0 0,-1 1 0 0 0,0 0 0 0 0,0-1 0 0 0,0 1 0 0 0,1 0 0 0 0,-1 0 0 0 0,0 0 0 0 0,3 1 0 0 0,6 2 0 0 0,0 0 0 0 0,0 1 0 0 0,-1 0 0 0 0,1 0 0 0 0,-1 1 0 0 0,0 1 0 0 0,14 10 0 0 0,65 56 0 0 0,-48-36 0 0 0,161 118 0 0 0,-161-126 0 0 0,2-2 0 0 0,71 32 0 0 0,-86-46 0 0 0,1-1 0 0 0,0-2 0 0 0,1-1 0 0 0,0-1 0 0 0,38 4 0 0 0,-61-10 0 0 0,0-1 0 0 0,-1 0 0 0 0,1 0 0 0 0,0 0 0 0 0,0-1 0 0 0,-1 0 0 0 0,1 0 0 0 0,0-1 0 0 0,12-4 0 0 0,-16 4 0 0 0,0 0 0 0 0,0 1 0 0 0,0-1 0 0 0,0-1 0 0 0,0 1 0 0 0,-1 0 0 0 0,1-1 0 0 0,-1 1 0 0 0,1-1 0 0 0,-1 0 0 0 0,0 1 0 0 0,0-1 0 0 0,0 0 0 0 0,-1 0 0 0 0,1-1 0 0 0,-1 1 0 0 0,0 0 0 0 0,1-1 0 0 0,-1 1 0 0 0,0-5 0 0 0,1-4 0 0 0,-1 0 0 0 0,0 0 0 0 0,-1 0 0 0 0,-1 1 0 0 0,0-1 0 0 0,0 0 0 0 0,-1 0 0 0 0,-6-18 0 0 0,-3-6 0 0 0,-22-46 0 0 0,10 37 0 0 0,-2 1 0 0 0,-2 1 0 0 0,-33-40 0 0 0,57 78 0 0 0,-1-3 0 0 0,4 8-2 0 0,0-1 0 0 0,-1 1 0 0 0,1 0 0 0 0,0 0 0 0 0,0-1 0 0 0,0 1 0 0 0,0 0 0 0 0,0 0 0 0 0,0-1 0 0 0,0 1 0 0 0,0 0-1 0 0,0-1 1 0 0,0 1 0 0 0,0 0 0 0 0,0 0 0 0 0,0-1 0 0 0,0 1 0 0 0,0 0 0 0 0,0 0 0 0 0,0-1 0 0 0,0 1 0 0 0,1 0 0 0 0,-1 0 0 0 0,0-1 0 0 0,0 1 0 0 0,0 0 0 0 0,0 0 0 0 0,0-1 0 0 0,1 1 0 0 0,-1 0 0 0 0,0 0 0 0 0,0 0 0 0 0,0 0-1 0 0,1-1 1 0 0,-1 1 0 0 0,1 0 0 0 0,14 0-299 0 0,110 32-2152 0 0,142 31-5399 0 0,-162-46 4170 0 0,-15-7 528 0 0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30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626 57 9557 0 0,'-154'-36'11258'0'0,"105"28"-9226"0"0,-1 1 0 0 0,-85 2 1 0 0,125 5-1867 0 0,0 1 1 0 0,0 1-1 0 0,-1-1 1 0 0,1 2-1 0 0,0-1 1 0 0,0 1-1 0 0,1 1 1 0 0,-1 0-1 0 0,1 0 1 0 0,0 1-1 0 0,0 0 1 0 0,0 0-1 0 0,0 1 1 0 0,1 1-1 0 0,0-1 1 0 0,1 1-1 0 0,-1 1 1 0 0,-10 13-1 0 0,11-11-7 0 0,1-1-1 0 0,0 1 0 0 0,0 1 1 0 0,1-1-1 0 0,1 1 0 0 0,0-1 1 0 0,0 1-1 0 0,1 1 0 0 0,0-1 1 0 0,1 0-1 0 0,0 1 0 0 0,1-1 1 0 0,1 1-1 0 0,-1-1 0 0 0,2 1 1 0 0,2 19-1 0 0,1-9-158 0 0,1-1 0 0 0,0 0 0 0 0,2 0 0 0 0,0-1 0 0 0,2 0 0 0 0,0 0 0 0 0,1-1 0 0 0,19 29 0 0 0,-21-38 0 0 0,1 1 0 0 0,0-1 0 0 0,0-1 0 0 0,1 0 0 0 0,0 0 0 0 0,0 0 0 0 0,1-2 0 0 0,0 1 0 0 0,1-1 0 0 0,-1-1 0 0 0,1 0 0 0 0,1-1 0 0 0,-1 0 0 0 0,1-1 0 0 0,17 4 0 0 0,-18-6 0 0 0,0-1 0 0 0,0 0 0 0 0,1 0 0 0 0,-1-1 0 0 0,0-1 0 0 0,1 0 0 0 0,-1-1 0 0 0,0 0 0 0 0,0-1 0 0 0,0 0 0 0 0,-1-1 0 0 0,1 0 0 0 0,-1-1 0 0 0,1 0 0 0 0,-2-1 0 0 0,1 0 0 0 0,-1 0 0 0 0,19-17 0 0 0,-6 3 0 0 0,30-24 0 0 0,-49 41 0 0 0,0 0 0 0 0,0 1 0 0 0,0 0 0 0 0,0 0 0 0 0,0 0 0 0 0,1 0 0 0 0,-1 0 0 0 0,1 1 0 0 0,-1 0 0 0 0,1 0 0 0 0,6 0 0 0 0,-2 2 0 0 0,0 0 0 0 0,0 2 0 0 0,0-1 0 0 0,0 1 0 0 0,-1 0 0 0 0,1 1 0 0 0,-1 0 0 0 0,0 0 0 0 0,11 8 0 0 0,7 3 0 0 0,17 7-686 0 0,76 37-5498 0 0,-99-50 4994 0 0,0-2-1 0 0,0 0 0 0 0,1-2 1 0 0,24 4-1 0 0,-8-6-2227 0 0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30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376 757 1184 0 0,'-120'-300'4713'0'0,"83"224"-767"0"0,-87-128-1 0 0,100 170-2181 0 0,13 20-527 0 0,1 0-1 0 0,0-1 1 0 0,1 1-1 0 0,0-2 1 0 0,-11-30-1 0 0,20 46-1128 0 0,0-1-1 0 0,-1 0 0 0 0,1 1 0 0 0,0-1 1 0 0,0 0-1 0 0,0 0 0 0 0,0 1 0 0 0,0-1 1 0 0,0 0-1 0 0,0 0 0 0 0,0 1 0 0 0,0-1 1 0 0,0 0-1 0 0,0 1 0 0 0,0-1 0 0 0,1 0 1 0 0,-1 1-1 0 0,0-1 0 0 0,1 0 0 0 0,-1 1 0 0 0,0-1 1 0 0,1 0-1 0 0,-1 1 0 0 0,1-1 0 0 0,-1 1 1 0 0,1-1-1 0 0,-1 0 0 0 0,1 1 0 0 0,-1 0 1 0 0,1-1-1 0 0,-1 1 0 0 0,1-1 0 0 0,0 1 1 0 0,-1 0-1 0 0,1-1 0 0 0,0 1 0 0 0,-1 0 1 0 0,1 0-1 0 0,0-1 0 0 0,-1 1 0 0 0,1 0 1 0 0,0 0-1 0 0,0 0 0 0 0,-1 0 0 0 0,1 0 1 0 0,0 0-1 0 0,0 0 0 0 0,1 0 0 0 0,3 1 63 0 0,1-1-1 0 0,0 1 0 0 0,-1 0 1 0 0,1 0-1 0 0,8 3 1 0 0,16 8-83 0 0,-1 1 0 0 0,46 29 1 0 0,53 42-2325 0 0,-113-74 1854 0 0,140 105-7370 0 0,-96-75 4474 0 0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30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344 561 9233 0 0,'-89'45'8889'0'0,"1"7"-3967"0"0,72-42-4179 0 0,1 2-1 0 0,0 0 1 0 0,0 1-1 0 0,2 0 0 0 0,-1 1 1 0 0,2 0-1 0 0,0 1 1 0 0,-15 25-1 0 0,22-29-275 0 0,4-7-151 0 0,0 1-1 0 0,-1-1 1 0 0,1 0 0 0 0,-1 0 0 0 0,0 0 0 0 0,-1 0 0 0 0,-2 4 0 0 0,1-2-275 0 0,2-9-35 0 0,6-30-6 0 0,15-59 0 0 0,-6 37 0 0 0,-9 32 0 0 0,60-257 0 0 0,-46 219 0 0 0,2 1 0 0 0,44-91 0 0 0,-51 122 0 0 0,-8 17 0 0 0,1 1 0 0 0,-1 0 0 0 0,9-11 0 0 0,-3 12 0 0 0,-10 10 0 0 0,-1 0 0 0 0,0 0 0 0 0,1-1 0 0 0,-1 1 0 0 0,1 0 0 0 0,-1 0 0 0 0,0 0 0 0 0,1 0 0 0 0,-1 0 0 0 0,1 0 0 0 0,-1 0 0 0 0,1 0 0 0 0,-1 0 0 0 0,0 0 0 0 0,1 0 0 0 0,-1 0 0 0 0,1 0 0 0 0,-1 0 0 0 0,1 0 0 0 0,-1 0 0 0 0,0 0 0 0 0,1 1 0 0 0,-1-1 0 0 0,0 0 0 0 0,1 0 0 0 0,-1 0 0 0 0,1 1 0 0 0,-1-1 0 0 0,0 0 0 0 0,0 1 0 0 0,1-1 0 0 0,4 5 0 0 0,0 0 0 0 0,-1 0 0 0 0,0 1 0 0 0,0-1 0 0 0,0 1 0 0 0,-1 0 0 0 0,0 0 0 0 0,0 0 0 0 0,3 8 0 0 0,20 68 0 0 0,-21-64 0 0 0,84 262 0 0 0,-62-210 0 0 0,2-1 0 0 0,4-1 0 0 0,53 82 0 0 0,-55-104 0 0 0,2-1 0 0 0,2-1 0 0 0,2-2 0 0 0,1-2 0 0 0,51 41 0 0 0,-43-45 0 0 0,62 39 0 0 0,-88-63 0 0 0,1-1 0 0 0,1 0 0 0 0,-1-2 0 0 0,2-1 0 0 0,41 11 0 0 0,-60-18 0 0 0,0 0 0 0 0,0-1 0 0 0,0 0 0 0 0,0 1 0 0 0,0-2 0 0 0,1 1 0 0 0,-1 0 0 0 0,0-1 0 0 0,0 1 0 0 0,0-1 0 0 0,5-2 0 0 0,-7 2 0 0 0,-1 0 0 0 0,0 0 0 0 0,1 1 0 0 0,-1-1 0 0 0,0 0 0 0 0,0 0 0 0 0,1 0 0 0 0,-1 0 0 0 0,0-1 0 0 0,0 1 0 0 0,0 0 0 0 0,0 0 0 0 0,0-1 0 0 0,-1 1 0 0 0,1 0 0 0 0,0-1 0 0 0,-1 1 0 0 0,1-1 0 0 0,-1 1 0 0 0,1-1 0 0 0,-1 1 0 0 0,0-1 0 0 0,1 1 0 0 0,-1-1 0 0 0,0 0 0 0 0,0 1 0 0 0,0-1 0 0 0,0 1 0 0 0,-1-1 0 0 0,1 1 0 0 0,0-1 0 0 0,-1-1 0 0 0,-1-4 0 0 0,0 0 0 0 0,-1 0 0 0 0,0 0 0 0 0,0 0 0 0 0,0 1 0 0 0,-1-1 0 0 0,0 1 0 0 0,0 0 0 0 0,-1 0 0 0 0,0 1 0 0 0,-8-9 0 0 0,-2 0 0 0 0,-1 1 0 0 0,-33-20 0 0 0,8 9 0 0 0,-72-29 0 0 0,49 29 0 0 0,0 2 0 0 0,-89-17 0 0 0,76 23 0 0 0,-110-8 0 0 0,158 23 0 0 0,-1 0 0 0 0,1 2 0 0 0,-1 1 0 0 0,1 2 0 0 0,0 1 0 0 0,-52 15 0 0 0,74-18-808 0 0,1 1-1 0 0,0 0 1 0 0,0 0-1 0 0,0 0 1 0 0,-9 7 0 0 0,13-8 451 0 0,0-1 0 0 0,0 1 0 0 0,0-1 0 0 0,1 1 1 0 0,-1 0-1 0 0,0 0 0 0 0,1 0 0 0 0,0 0 1 0 0,-1 0-1 0 0,1 0 0 0 0,0 0 0 0 0,0 0 1 0 0,0 1-1 0 0,0-1 0 0 0,1 0 0 0 0,-1 1 0 0 0,0-1 1 0 0,1 4-1 0 0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31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5741 0 0,'3'-2'674'0'0,"0"-1"1"0"0,0 1 0 0 0,1 0-1 0 0,-1 0 1 0 0,1 0 0 0 0,0 0-1 0 0,0 1 1 0 0,0-1 0 0 0,-1 1-1 0 0,1 0 1 0 0,8 0 0 0 0,-9 1-474 0 0,1 0 1 0 0,-1 1-1 0 0,0 0 1 0 0,0 0 0 0 0,0 0-1 0 0,0 0 1 0 0,0 0-1 0 0,0 0 1 0 0,0 1 0 0 0,0 0-1 0 0,0-1 1 0 0,-1 1-1 0 0,1 0 1 0 0,-1 0 0 0 0,4 4-1 0 0,4 6 148 0 0,-1-1 1 0 0,-1 1-1 0 0,0 0 0 0 0,-1 0 0 0 0,0 1 0 0 0,-1 0 0 0 0,-1 0 1 0 0,6 20-1 0 0,-2-10-48 0 0,10 35 898 0 0,11 61 0 0 0,-14-52-455 0 0,-6-23-465 0 0,5 24-689 0 0,-12-61-349 0 0,0 1-1 0 0,0 0 0 0 0,7 10 0 0 0,-9-16 910 0 0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31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107 215 248 0 0,'-93'-118'4974'0'0,"92"117"-4736"0"0,-1-1-1 0 0,1 0 0 0 0,0 1 0 0 0,0-1 0 0 0,-1 0 0 0 0,1 0 0 0 0,1 0 0 0 0,-1 0 0 0 0,0 0 0 0 0,0 0 0 0 0,1 0 1 0 0,-1 0-1 0 0,1 0 0 0 0,0-1 0 0 0,-1 1 0 0 0,1 0 0 0 0,0 0 0 0 0,0 0 0 0 0,1 0 0 0 0,-1-3 0 0 0,1 3-11 0 0,0-1-1 0 0,1 2 0 0 0,-1-1 0 0 0,0 0 1 0 0,0 0-1 0 0,1 0 0 0 0,-1 0 1 0 0,1 1-1 0 0,0-1 0 0 0,-1 1 0 0 0,1-1 1 0 0,0 1-1 0 0,0 0 0 0 0,0-1 0 0 0,4-1 1 0 0,5-1 309 0 0,0 0 1 0 0,1 0-1 0 0,0 2 0 0 0,0-1 1 0 0,21-1-1 0 0,-5 2 48 0 0,1 1-1 0 0,-1 2 0 0 0,31 5 1 0 0,30 6 775 0 0,168 46 1 0 0,-198-40-705 0 0,0 3 1 0 0,-2 3-1 0 0,101 56 1 0 0,-133-65-73 0 0,41 34-1 0 0,-60-45-473 0 0,-1 1 0 0 0,0 0 0 0 0,0 0 0 0 0,-1 0-1 0 0,1 1 1 0 0,-1-1 0 0 0,0 1 0 0 0,-1 0 0 0 0,1 0 0 0 0,-1 0-1 0 0,-1 1 1 0 0,1-1 0 0 0,2 10 0 0 0,-5-11-47 0 0,0 0 1 0 0,0-1 0 0 0,0 1-1 0 0,-1 0 1 0 0,0-1-1 0 0,0 1 1 0 0,0-1-1 0 0,0 1 1 0 0,-1-1 0 0 0,1 1-1 0 0,-1-1 1 0 0,-1 0-1 0 0,1 0 1 0 0,0 0-1 0 0,-1 0 1 0 0,0 0 0 0 0,0-1-1 0 0,0 1 1 0 0,0-1-1 0 0,0 0 1 0 0,-7 5 0 0 0,-3 2 54 0 0,0 0 1 0 0,0-1 0 0 0,-1-1 0 0 0,-28 12 0 0 0,4-5 24 0 0,-2-2 0 0 0,1-2 0 0 0,-2-1 0 0 0,1-2 0 0 0,-1-2 0 0 0,-62 1 0 0 0,47-7-312 0 0,0-2 0 0 0,-1-3 0 0 0,2-2 0 0 0,-66-18 0 0 0,116 24 121 0 0,-8-1-271 0 0,0-1 1 0 0,1-1 0 0 0,-1 0 0 0 0,1-1-1 0 0,0 0 1 0 0,0-1 0 0 0,-18-12-1 0 0,29 18 240 0 0,1 0 0 0 0,-1-1 0 0 0,1 1 0 0 0,-1 0 0 0 0,1-1 0 0 0,-1 1 0 0 0,1-1 0 0 0,-1 1 0 0 0,1 0 0 0 0,0-1-1 0 0,-1 1 1 0 0,1-1 0 0 0,0 1 0 0 0,-1-1 0 0 0,1 1 0 0 0,0-1 0 0 0,0 0 0 0 0,-1 1 0 0 0,1-1 0 0 0,0 1 0 0 0,0-1-1 0 0,0 1 1 0 0,0-1 0 0 0,0 0 0 0 0,0 1 0 0 0,0-1 0 0 0,0 1 0 0 0,0-1 0 0 0,0 0 0 0 0,0 1 0 0 0,0-1 0 0 0,1 1-1 0 0,-1-1 1 0 0,0 1 0 0 0,0-1 0 0 0,0 1 0 0 0,1-1 0 0 0,-1 1 0 0 0,0-1 0 0 0,1 1 0 0 0,-1-1 0 0 0,1 1 0 0 0,-1-1-1 0 0,0 1 1 0 0,1-1 0 0 0,-1 1 0 0 0,1 0 0 0 0,-1-1 0 0 0,1 1 0 0 0,-1 0 0 0 0,1 0 0 0 0,0-1 0 0 0,4-2-812 0 0,1 1 1 0 0,-1 0-1 0 0,0 0 1 0 0,9-1-1 0 0,23-5-2117 0 0,18-1 431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45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9 222 620 0 0,'-2'-6'521'0'0,"1"0"0"0"0,-1 0 0 0 0,1 0-1 0 0,0 0 1 0 0,0 1 0 0 0,0-2 0 0 0,1 1 0 0 0,1-10-1 0 0,0 12-189 0 0,0 0-1 0 0,0 1 0 0 0,0-1 1 0 0,1 0-1 0 0,-1 0 0 0 0,1 1 0 0 0,0-1 1 0 0,0 1-1 0 0,0 0 0 0 0,1 0 1 0 0,-1-1-1 0 0,1 1 0 0 0,0 1 0 0 0,4-4 1 0 0,7-7 513 0 0,1 2-1 0 0,0 0 1 0 0,1 1 0 0 0,0 1 0 0 0,1 0 0 0 0,0 1 0 0 0,27-9 0 0 0,-34 14-450 0 0,1 0-1 0 0,1 0 1 0 0,-1 1-1 0 0,0 0 1 0 0,1 1-1 0 0,-1 0 1 0 0,1 1-1 0 0,-1 0 1 0 0,1 1 0 0 0,-1 0-1 0 0,0 1 1 0 0,1 0-1 0 0,14 6 1 0 0,-23-7-308 0 0,0 0 1 0 0,1 0-1 0 0,-1 1 1 0 0,0 0-1 0 0,0-1 1 0 0,-1 1-1 0 0,1 0 1 0 0,0 0-1 0 0,-1 1 1 0 0,1-1-1 0 0,-1 0 0 0 0,1 1 1 0 0,-1-1-1 0 0,0 1 1 0 0,0 0-1 0 0,-1 0 1 0 0,1 0-1 0 0,0 0 1 0 0,-1 0-1 0 0,0 0 1 0 0,1 4-1 0 0,-1-1 4 0 0,0 0-1 0 0,-1 0 1 0 0,0-1-1 0 0,0 1 1 0 0,0 0-1 0 0,-1 0 1 0 0,0 0-1 0 0,0-1 0 0 0,0 1 1 0 0,-1 0-1 0 0,0-1 1 0 0,-3 6-1 0 0,-9 20 109 0 0,-1-1-1 0 0,-2-1 0 0 0,-1 0 1 0 0,-21 26-1 0 0,-97 105 559 0 0,94-112-509 0 0,22-27-128 0 0,-31 39 217 0 0,45-52-238 0 0,0 0-1 0 0,1 0 0 0 0,0 1 0 0 0,1-1 0 0 0,-7 18 1 0 0,11-24-63 0 0,-1 0-1 0 0,0 0 1 0 0,1 1 0 0 0,-1-1 0 0 0,1 0 0 0 0,0 1 0 0 0,0-1 0 0 0,0 0 0 0 0,0 1 0 0 0,0-1 0 0 0,0 0 0 0 0,1 1-1 0 0,-1-1 1 0 0,1 0 0 0 0,0 0 0 0 0,-1 1 0 0 0,1-1 0 0 0,0 0 0 0 0,0 0 0 0 0,1 0 0 0 0,-1 0 0 0 0,0 0 0 0 0,1 0-1 0 0,-1-1 1 0 0,1 1 0 0 0,-1 0 0 0 0,1-1 0 0 0,0 1 0 0 0,0-1 0 0 0,0 1 0 0 0,0-1 0 0 0,0 0 0 0 0,0 0 0 0 0,0 0-1 0 0,0 0 1 0 0,0 0 0 0 0,4 0 0 0 0,8 3 87 0 0,0 0 0 0 0,1-1-1 0 0,-1-1 1 0 0,25 1 0 0 0,-36-3-105 0 0,53 2-264 0 0,-1-2-1 0 0,0-2 0 0 0,0-3 0 0 0,0-2 0 0 0,93-25 0 0 0,-130 26-1483 0 0,28-13 1 0 0,-29 10-2989 0 0,26-16 0 0 0,-24 10 1945 0 0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32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70 316 0 0,'-18'-18'933'0'0,"13"12"-218"0"0,-1 0 0 0 0,0 0-1 0 0,0 1 1 0 0,-1-1 0 0 0,0 1-1 0 0,0 1 1 0 0,0-1 0 0 0,-8-2-1 0 0,13 6-470 0 0,0 1-1 0 0,0 0 1 0 0,0 0-1 0 0,0 0 0 0 0,0 0 1 0 0,0 0-1 0 0,0 0 1 0 0,0 0-1 0 0,0 1 0 0 0,0-1 1 0 0,0 1-1 0 0,0 0 1 0 0,0-1-1 0 0,0 1 0 0 0,0 0 1 0 0,0 0-1 0 0,1 0 1 0 0,-1 0-1 0 0,0 1 0 0 0,1-1 1 0 0,-1 0-1 0 0,1 1 1 0 0,-1-1-1 0 0,0 2 1 0 0,-6 6 780 0 0,0 1 1 0 0,-11 19 0 0 0,16-24-756 0 0,-6 8 222 0 0,1 1 0 0 0,1 1 0 0 0,0 0 0 0 0,1 0-1 0 0,1 0 1 0 0,0 1 0 0 0,1-1 0 0 0,1 1 0 0 0,0 0 0 0 0,1 0 0 0 0,1 0-1 0 0,0 1 1 0 0,1-1 0 0 0,1 0 0 0 0,1 0 0 0 0,0 0 0 0 0,1 0 0 0 0,5 16-1 0 0,-2-13-289 0 0,1 0-1 0 0,1-1 0 0 0,0 0 0 0 0,2-1 0 0 0,0 1 0 0 0,1-2 1 0 0,0 1-1 0 0,1-2 0 0 0,1 0 0 0 0,1 0 0 0 0,0-1 0 0 0,1-1 1 0 0,0 0-1 0 0,1-1 0 0 0,0-1 0 0 0,35 18 0 0 0,-27-18 25 0 0,0-1 1 0 0,0-2-1 0 0,0 0 0 0 0,1-2 0 0 0,1 0 1 0 0,-1-2-1 0 0,1-1 0 0 0,-1 0 0 0 0,1-2 0 0 0,0-2 1 0 0,0 0-1 0 0,41-8 0 0 0,-45 5-572 0 0,0-1 1 0 0,0-2-1 0 0,0 0 0 0 0,-1-1 0 0 0,-1-1 1 0 0,23-14-1 0 0,-32 16 78 0 0,0 0 0 0 0,0 0-1 0 0,-1-1 1 0 0,0-1 0 0 0,0 0 0 0 0,-1 0 0 0 0,-1-1 0 0 0,1 0 0 0 0,-1 0 0 0 0,-1-1 0 0 0,11-22-1 0 0,-17 32-138 0 0,0-1 0 0 0,0 1 0 0 0,-1-1 0 0 0,1 1 0 0 0,-1-1 0 0 0,1 0 0 0 0,-1 1-1 0 0,0-1 1 0 0,1 0 0 0 0,-1 1 0 0 0,0-1 0 0 0,0 0 0 0 0,0 1 0 0 0,0-1 0 0 0,-1 0-1 0 0,1 1 1 0 0,0-1 0 0 0,-1 0 0 0 0,1 1 0 0 0,-1-1 0 0 0,0 1 0 0 0,-1-3 0 0 0,-4-8-2631 0 0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32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80 336 0 0,'-92'3'4956'0'0,"31"-2"10285"0"0,66-2-13766 0 0,62-11 2045 0 0,126-7-1 0 0,21-2-4389 0 0,-198 16-471 0 0,-10 0-1617 0 0,-23-7-5369 0 0,1 3 5661 0 0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32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386 260 1988 0 0,'-97'-17'2226'0'0,"-120"-27"5068"0"0,213 43-6978 0 0,-34-10 2662 0 0,36 10-2569 0 0,0 0 0 0 0,-1 0 0 0 0,1 0 1 0 0,0 0-1 0 0,0 0 0 0 0,0-1 0 0 0,0 1 0 0 0,0-1 0 0 0,0 1 1 0 0,0-1-1 0 0,1 0 0 0 0,-4-4 1512 0 0,9 1-510 0 0,1-1-1091 0 0,1 0 0 0 0,0 1-1 0 0,1-1 1 0 0,0 1 0 0 0,-1 1 0 0 0,2-1 0 0 0,-1 1-1 0 0,0 0 1 0 0,1 1 0 0 0,15-5 0 0 0,14-3 524 0 0,40-6 0 0 0,-60 13-579 0 0,70-11 1035 0 0,109-5 1 0 0,90 12-1623 0 0,-25 2-4736 0 0,-227 4 1327 0 0,40-7 0 0 0,-25-2 598 0 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33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72 3904 0 0,'87'-72'17607'0'0,"-83"76"-16233"0"0,-3-2-1235 0 0,1 0-1 0 0,-1 0 1 0 0,0-1-1 0 0,0 1 1 0 0,1 0-1 0 0,-1 0 1 0 0,-1 1-1 0 0,1-1 1 0 0,0 0-1 0 0,0 0 0 0 0,-1 0 1 0 0,1 0-1 0 0,-1 4 1 0 0,0 0 150 0 0,0 0 0 0 0,0-1 0 0 0,-1 1 0 0 0,0 0 0 0 0,-3 10 0 0 0,-20 54 1629 0 0,-59 125 0 0 0,50-130-1446 0 0,-26 61 759 0 0,51-106-1097 0 0,1 0 0 0 0,1 0 0 0 0,0 1 0 0 0,-2 27 0 0 0,7-45-134 0 0,1 1 0 0 0,-1-1 0 0 0,1 1 0 0 0,0 0 0 0 0,1-1 0 0 0,-1 1 0 0 0,0-1 0 0 0,1 1 0 0 0,0-1 0 0 0,0 1 0 0 0,0-1 0 0 0,0 0 0 0 0,1 1 0 0 0,2 4 0 0 0,-2-5 0 0 0,1 0 0 0 0,0-1 0 0 0,0 1 0 0 0,0 0 0 0 0,0-1 0 0 0,0 0 0 0 0,0 1 0 0 0,0-1 0 0 0,1-1 0 0 0,0 1 0 0 0,-1 0 0 0 0,8 1 0 0 0,12 3 0 0 0,0-2 0 0 0,0 0 0 0 0,0-2 0 0 0,1 0 0 0 0,-1-2 0 0 0,39-3 0 0 0,-15 1 0 0 0,213-9 0 0 0,224-3 0 0 0,-483 14-442 0 0,0 0 0 0 0,0 0 0 0 0,0 0 0 0 0,0 0-1 0 0,1 0 1 0 0,-1 1 0 0 0,0-1 0 0 0,0 0 0 0 0,0 0 0 0 0,0 1 0 0 0,0-1 0 0 0,0 1-1 0 0,0-1 1 0 0,0 1 0 0 0,-1-1 0 0 0,1 1 0 0 0,0 0 0 0 0,0-1 0 0 0,0 1 0 0 0,-1 0-1 0 0,1 0 1 0 0,0-1 0 0 0,0 1 0 0 0,0 2 0 0 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33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812 51 472 0 0,'-2'-3'214'0'0,"-1"-1"0"0"0,1 1 1 0 0,-1-1-1 0 0,0 1 0 0 0,0 0 0 0 0,0 0 0 0 0,0 0 1 0 0,-1 0-1 0 0,1 1 0 0 0,-1 0 0 0 0,0-1 0 0 0,0 1 1 0 0,0 0-1 0 0,0 1 0 0 0,0-1 0 0 0,0 1 0 0 0,0 0 1 0 0,0 0-1 0 0,-1 0 0 0 0,1 0 0 0 0,-6 1 0 0 0,-11-2 571 0 0,0 2 0 0 0,-41 4 0 0 0,58-4-697 0 0,-34 6 758 0 0,0 2-1 0 0,0 1 1 0 0,1 2-1 0 0,-51 23 1 0 0,37-12-265 0 0,16-6 288 0 0,1 2 1 0 0,1 1 0 0 0,-46 35-1 0 0,62-41-313 0 0,2 0 1 0 0,-1 2-1 0 0,2 0 0 0 0,0 0 0 0 0,1 1 0 0 0,1 1 1 0 0,-19 33-1 0 0,28-46-393 0 0,1 1 0 0 0,0-1 1 0 0,0 1-1 0 0,1-1 0 0 0,-1 1 0 0 0,1 0 0 0 0,0 0 1 0 0,0-1-1 0 0,0 1 0 0 0,1 0 0 0 0,0 0 1 0 0,0 0-1 0 0,0 0 0 0 0,0 0 0 0 0,1 0 0 0 0,0 0 1 0 0,0-1-1 0 0,3 10 0 0 0,0-7-2 0 0,-1-1 0 0 0,1 0-1 0 0,0 0 1 0 0,0 0 0 0 0,1-1 0 0 0,0 0 0 0 0,0 1-1 0 0,0-2 1 0 0,1 1 0 0 0,-1 0 0 0 0,11 5-1 0 0,11 4 173 0 0,1 0-1 0 0,0-2 1 0 0,1-1-1 0 0,47 12 0 0 0,-70-21-295 0 0,38 8 262 0 0,0-1 1 0 0,0-3-1 0 0,1-1 0 0 0,0-2 0 0 0,-1-3 0 0 0,1-1 1 0 0,68-11-1 0 0,-60 6-74 0 0,-1-3 1 0 0,-1-2 0 0 0,0-2-1 0 0,87-36 1 0 0,-91 24 96 0 0,75-52 0 0 0,-37 21 120 0 0,-84 55-417 0 0,0 0-1 0 0,0 0 1 0 0,1 0 0 0 0,-1 0 0 0 0,0 0 0 0 0,1 0-1 0 0,-1 0 1 0 0,1 1 0 0 0,0-1 0 0 0,-1 1 0 0 0,1-1-1 0 0,-1 1 1 0 0,1 0 0 0 0,0 0 0 0 0,-1-1 0 0 0,1 1-1 0 0,0 0 1 0 0,2 1 0 0 0,-3 0-4 0 0,1 0 1 0 0,-1 1-1 0 0,0-1 1 0 0,0 1-1 0 0,0-1 1 0 0,0 1-1 0 0,0-1 1 0 0,0 1-1 0 0,0-1 1 0 0,0 1-1 0 0,0 0 1 0 0,-1 0-1 0 0,1-1 1 0 0,-1 1-1 0 0,0 0 1 0 0,1 3-1 0 0,1 2-182 0 0,0-1 0 0 0,0 1 1 0 0,1-1-1 0 0,0 0 0 0 0,0 0 0 0 0,0 0 1 0 0,1 0-1 0 0,0-1 0 0 0,0 0 0 0 0,1 1 0 0 0,-1-1 1 0 0,11 8-1 0 0,-10-9-367 0 0,1 0-1 0 0,-1-1 1 0 0,0 0 0 0 0,1 0 0 0 0,0 0 0 0 0,6 2-1 0 0,-7-4-578 0 0,0 1 0 0 0,1-1 0 0 0,-1 0 0 0 0,0-1 0 0 0,0 1 0 0 0,0-1-1 0 0,11-1 1 0 0,1-2-1960 0 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34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161 930 5817 0 0,'-5'-142'6071'0'0,"-17"-58"-2652"0"0,21 193-3335 0 0,-19-108 3082 0 0,-46-150 0 0 0,42 179-1634 0 0,19 69-1176 0 0,1 3 238 0 0,0-1 0 0 0,1 1 1 0 0,-3-28-1 0 0,6 42-560 0 0,0 0 0 0 0,0-1 1 0 0,0 1-1 0 0,0-1 1 0 0,0 1-1 0 0,0-1 0 0 0,0 1 1 0 0,0-1-1 0 0,0 1 0 0 0,0 0 1 0 0,0-1-1 0 0,0 1 0 0 0,0-1 1 0 0,1 1-1 0 0,-1-1 1 0 0,0 1-1 0 0,0 0 0 0 0,0-1 1 0 0,1 1-1 0 0,-1-1 0 0 0,0 1 1 0 0,0 0-1 0 0,1-1 0 0 0,-1 1 1 0 0,0 0-1 0 0,1-1 1 0 0,-1 1-1 0 0,0 0 0 0 0,1 0 1 0 0,-1-1-1 0 0,0 1 0 0 0,1 0 1 0 0,-1 0-1 0 0,2-1 0 0 0,-1 2-17 0 0,0-1-1 0 0,0 0 0 0 0,1 0 1 0 0,-1 1-1 0 0,0-1 0 0 0,0 0 1 0 0,0 1-1 0 0,1 0 0 0 0,-1-1 0 0 0,0 1 1 0 0,0-1-1 0 0,1 2 0 0 0,31 29-447 0 0,-9 1-186 0 0,20 34-1 0 0,18 38-1480 0 0,-4 2 0 0 0,80 206 0 0 0,-80-133 18 0 0,-48-140 4123 0 0,5 41 4421 0 0,-11-89-5113 0 0,1-6-1414 0 0,7-58 1443 0 0,-6 34-858 0 0,12-39-1 0 0,-13 59-343 0 0,1 1-1 0 0,1 0 1 0 0,1 0 0 0 0,0 1-1 0 0,21-32 1 0 0,-26 44-138 0 0,0 1-1 0 0,0 0 1 0 0,0 1-1 0 0,1-1 1 0 0,0 0-1 0 0,-1 1 1 0 0,1 0-1 0 0,0 0 1 0 0,1 0-1 0 0,-1 1 1 0 0,0-1-1 0 0,1 1 1 0 0,0 0 0 0 0,-1 0-1 0 0,1 1 1 0 0,0-1-1 0 0,0 1 1 0 0,0 0-1 0 0,0 0 1 0 0,0 1-1 0 0,0-1 1 0 0,0 1-1 0 0,0 0 1 0 0,0 1-1 0 0,0-1 1 0 0,0 1-1 0 0,8 2 1 0 0,-6-1-17 0 0,1 1 1 0 0,-1-1 0 0 0,0 2-1 0 0,0-1 1 0 0,0 1-1 0 0,0 0 1 0 0,-1 0 0 0 0,1 0-1 0 0,-1 1 1 0 0,0 0-1 0 0,0 1 1 0 0,-1-1-1 0 0,0 1 1 0 0,0 0 0 0 0,0 0-1 0 0,-1 1 1 0 0,1 0-1 0 0,-2-1 1 0 0,1 1 0 0 0,-1 1-1 0 0,0-1 1 0 0,0 0-1 0 0,-1 1 1 0 0,0-1-1 0 0,0 1 1 0 0,-1 0 0 0 0,0 0-1 0 0,-1-1 1 0 0,1 1-1 0 0,-1 0 1 0 0,-1 0 0 0 0,0 0-1 0 0,0-1 1 0 0,0 1-1 0 0,-1 0 1 0 0,0-1-1 0 0,-1 1 1 0 0,1-1 0 0 0,-1 0-1 0 0,-1 0 1 0 0,1 0-1 0 0,-7 8 1 0 0,-3 4-24 0 0,0-1 0 0 0,-2 0 0 0 0,0-1 0 0 0,-1-1 0 0 0,0-1 0 0 0,-1 0 0 0 0,-1-1 0 0 0,-1-1 0 0 0,0 0 0 0 0,0-2 0 0 0,-1 0 0 0 0,-1-1 0 0 0,-36 12 0 0 0,-42 9 0 0 0,95-29 0 0 0,4-2 0 0 0,0 1 0 0 0,-1-1 0 0 0,1 0 0 0 0,0 0 0 0 0,0 0 0 0 0,0 0 0 0 0,0 0 0 0 0,0 0 0 0 0,0 0 0 0 0,0 1 0 0 0,0-1 0 0 0,-1 0 0 0 0,1 0 0 0 0,0 0 0 0 0,0 0 0 0 0,0 0 0 0 0,0 1 0 0 0,0-1 0 0 0,0 0 0 0 0,0 0 0 0 0,0 0 0 0 0,0 0 0 0 0,0 0 0 0 0,0 1 0 0 0,0-1 0 0 0,0 0 0 0 0,0 0 0 0 0,0 0 0 0 0,0 0 0 0 0,0 1 0 0 0,0-1 0 0 0,0 0 0 0 0,0 0 0 0 0,1 0 0 0 0,-1 0 0 0 0,0 0 0 0 0,0 1 0 0 0,0-1 0 0 0,0 0 0 0 0,0 0 0 0 0,0 0 0 0 0,0 0 0 0 0,0 0 0 0 0,1 0 0 0 0,-1 0 0 0 0,0 1 0 0 0,0-1 0 0 0,0 0 0 0 0,0 0 0 0 0,0 0 0 0 0,1 0 0 0 0,-1 0 0 0 0,0 0 0 0 0,0 0 0 0 0,0 0 0 0 0,0 0 0 0 0,1 0 0 0 0,21 9 0 0 0,1 0 0 0 0,38 8 0 0 0,-25-7 0 0 0,44 14 0 0 0,0 3 0 0 0,76 39 0 0 0,-152-64-58 0 0,4 2-438 0 0,0 0 0 0 0,0 0 0 0 0,0-1 1 0 0,1 0-1 0 0,-1-1 0 0 0,14 3 0 0 0,-20-5-430 0 0,3 1 472 0 0,21-12-11635 0 0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34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682 93 852 0 0,'0'-4'421'0'0,"-1"0"-1"0"0,0 1 1 0 0,1-1 0 0 0,-1 0-1 0 0,0 0 1 0 0,-1 1-1 0 0,1-1 1 0 0,-1 1 0 0 0,1-1-1 0 0,-1 1 1 0 0,0 0-1 0 0,0 0 1 0 0,0-1 0 0 0,-1 1-1 0 0,1 1 1 0 0,-5-5 0 0 0,3 4-8 0 0,-1 0 0 0 0,0 0 0 0 0,1 0 1 0 0,-1 0-1 0 0,0 1 0 0 0,-1 0 1 0 0,1 0-1 0 0,0 0 0 0 0,-1 1 0 0 0,-5-1 1 0 0,-7 0 288 0 0,0 0 1 0 0,0 2 0 0 0,-1 0 0 0 0,1 1 0 0 0,-33 7 0 0 0,6 1 300 0 0,1 2 1 0 0,0 2 0 0 0,-51 22 0 0 0,74-26-539 0 0,1 1 0 0 0,0 0 0 0 0,1 2 0 0 0,0 0 1 0 0,1 1-1 0 0,0 1 0 0 0,1 1 0 0 0,-23 26 1 0 0,37-38-310 0 0,0 1 1 0 0,0-1-1 0 0,1 1 1 0 0,-1 0-1 0 0,1 0 1 0 0,0 1-1 0 0,0-1 1 0 0,0 0-1 0 0,0 1 1 0 0,1-1-1 0 0,0 1 1 0 0,0-1-1 0 0,-1 7 1 0 0,3-6-36 0 0,-1-1 0 0 0,0 0 0 0 0,1 0 0 0 0,0 1 1 0 0,0-1-1 0 0,0 0 0 0 0,1 0 0 0 0,0 0 0 0 0,-1 0 0 0 0,1-1 0 0 0,0 1 0 0 0,1 0 0 0 0,-1-1 0 0 0,1 1 1 0 0,4 4-1 0 0,6 5 89 0 0,1 0-1 0 0,0-2 1 0 0,1 1 0 0 0,0-2 0 0 0,1 0 0 0 0,0-1 0 0 0,1 0 0 0 0,-1-1 0 0 0,1-1 0 0 0,30 8-1 0 0,4-2 184 0 0,0-2-1 0 0,82 6 0 0 0,-55-10-687 0 0,133-8-1 0 0,-66-16-2584 0 0,-99 7-1351 0 0,51-17 0 0 0,-56 12 786 0 0,-5-3 494 0 0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35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47 144 0 0,'-12'-17'1885'0'0,"10"13"-657"0"0,0 0 1 0 0,0 1 0 0 0,-1 0-1 0 0,0-1 1 0 0,0 1 0 0 0,-6-6 3212 0 0,8 9-4276 0 0,0 0 0 0 0,0 1 0 0 0,0-1 0 0 0,1 0 0 0 0,-1 0 0 0 0,0 1 0 0 0,0-1 0 0 0,0 1 0 0 0,1-1 0 0 0,-1 0 0 0 0,0 1 0 0 0,1-1 0 0 0,-1 1 0 0 0,0 0 0 0 0,1-1 0 0 0,-1 1 1 0 0,1-1-1 0 0,-1 1 0 0 0,1 0 0 0 0,-1 0 0 0 0,1-1 0 0 0,0 1 0 0 0,-1 0 0 0 0,1 0 0 0 0,0-1 0 0 0,-1 1 0 0 0,1 0 0 0 0,0 0 0 0 0,0 0 0 0 0,0-1 0 0 0,0 1 0 0 0,0 0 0 0 0,0 0 0 0 0,0 0 0 0 0,0 0 0 0 0,0 1 0 0 0,5 35 3215 0 0,-4-31-2923 0 0,1 0-174 0 0,0 0 0 0 0,0-1 0 0 0,0 1 1 0 0,1-1-1 0 0,-1 1 0 0 0,2-1 0 0 0,-1 0 1 0 0,0 0-1 0 0,1 0 0 0 0,0 0 0 0 0,5 4 0 0 0,4 4 255 0 0,1-1-1 0 0,19 14 1 0 0,-15-15-264 0 0,0 0 0 0 0,0-1-1 0 0,1-1 1 0 0,0-1 0 0 0,1-1 0 0 0,0 0 0 0 0,34 6 0 0 0,-30-9-20 0 0,1-1 0 0 0,-1-1 1 0 0,0-1-1 0 0,1-1 0 0 0,-1-1 1 0 0,32-5-1 0 0,-35 1-254 0 0,-1 0 0 0 0,1-2 0 0 0,-1 0 0 0 0,0-1 0 0 0,-1-1 0 0 0,0-1 0 0 0,0 0 0 0 0,-1-2 0 0 0,-1 0 0 0 0,0-1 0 0 0,0-1 0 0 0,25-27 0 0 0,-18 18 0 0 0,-18 20 0 0 0,-4 3 0 0 0,1 0 0 0 0,-1-1 0 0 0,0 1 0 0 0,1 0 0 0 0,-1 1 0 0 0,0-1 0 0 0,1 0 0 0 0,-1 0 0 0 0,0 1 0 0 0,0 0 0 0 0,0-1 0 0 0,1 1 0 0 0,-1 0 0 0 0,0 0 0 0 0,0 0 0 0 0,0 0 0 0 0,0 1 0 0 0,2 1 0 0 0,5 2 0 0 0,0 0-1044 0 0,1-1 1 0 0,0-1-1 0 0,1 0 1 0 0,-1 0-1 0 0,14 2 1 0 0,-19-5 513 0 0,0 1-1 0 0,0-1 1 0 0,0 0 0 0 0,0 0 0 0 0,-1-1-1 0 0,1 1 1 0 0,0-1 0 0 0,0 0 0 0 0,-1-1 0 0 0,1 1-1 0 0,0-1 1 0 0,-1 0 0 0 0,1 0 0 0 0,3-2-1 0 0,5-6-2648 0 0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35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222 682 4136 0 0,'-1'-42'1226'0'0,"-3"-1"0"0"0,-1 1 0 0 0,-1-1-1 0 0,-3 2 1 0 0,-22-66 0 0 0,6 41 1791 0 0,-3 2-1 0 0,-57-98 1 0 0,79 152-2374 0 0,3 6-218 0 0,0 0-1 0 0,0-1 0 0 0,1 1 1 0 0,0 0-1 0 0,0-1 0 0 0,0 0 0 0 0,1 1 1 0 0,-3-10-1 0 0,5 13-343 0 0,-1 1-1 0 0,1-1 1 0 0,0 0 0 0 0,-1 0-1 0 0,1 1 1 0 0,0-1-1 0 0,-1 1 1 0 0,1-1 0 0 0,0 0-1 0 0,0 1 1 0 0,0-1 0 0 0,0 1-1 0 0,-1 0 1 0 0,1-1 0 0 0,0 1-1 0 0,0 0 1 0 0,0 0 0 0 0,1-1-1 0 0,-1 1 25 0 0,2-1-12 0 0,0 1 0 0 0,1-1 0 0 0,-1 1 0 0 0,0 0 0 0 0,1 0 0 0 0,-1 0 0 0 0,0 0 0 0 0,1 1 0 0 0,4 1 0 0 0,6 0 51 0 0,19 3-102 0 0,56 17 1 0 0,204 86-3106 0 0,-140-44-4066 0 0,-94-43 4111 0 0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35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648 0 1180 0 0,'0'0'14959'0'0,"-4"4"-13235"0"0,1-2-1217 0 0,2-1-374 0 0,0-1-1 0 0,0 1 1 0 0,0 0-1 0 0,-1 0 1 0 0,1 0-1 0 0,0 0 1 0 0,0 0-1 0 0,1 0 1 0 0,-1 0-1 0 0,0 0 1 0 0,0 1 0 0 0,0-1-1 0 0,1 0 1 0 0,-1 0-1 0 0,1 1 1 0 0,-1-1-1 0 0,1 0 1 0 0,-1 1-1 0 0,1-1 1 0 0,0 0-1 0 0,0 1 1 0 0,-1-1-1 0 0,1 1 1 0 0,0-1 0 0 0,1 1-1 0 0,-1-1 1 0 0,0 0-1 0 0,0 1 1 0 0,0-1-1 0 0,2 3 1 0 0,14 57 2568 0 0,39 94-1 0 0,42 62 1025 0 0,-78-176-3008 0 0,-8-22-2928 0 0,-10-17 1367 0 0,4-3-1488 0 0</inkml:trace>
  <inkml:trace contextRef="#ctx0" brushRef="#br0" timeOffset="1">385 225 1296 0 0,'-217'-72'5930'0'0,"72"31"4023"0"0,123 34-4405 0 0,30 6-4113 0 0,54-2 195 0 0,-1 2-1 0 0,76 9 0 0 0,-80-4-930 0 0,173 13 1548 0 0,-155-12-1973 0 0,46 5-26 0 0,185-10 1 0 0,-281-3-249 0 0,-1-1 0 0 0,0 0 0 0 0,0-2 0 0 0,0-1 0 0 0,-1-1 0 0 0,0 0 0 0 0,-1-2 0 0 0,29-17 0 0 0,-45 25-260 0 0,-1 0 1 0 0,0 0-1 0 0,0 0 1 0 0,1 1-1 0 0,-1 0 1 0 0,1 0-1 0 0,-1 0 1 0 0,1 1-1 0 0,-1 0 1 0 0,1 0-1 0 0,-1 0 1 0 0,7 2-1 0 0,12 1-2692 0 0,33 11 0 0 0,-35-8 1518 0 0,27 5-2245 0 0,2 1 528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45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1 113 300 0 0,'-1'-21'914'0'0,"3"-35"2814"0"0,-2 51-2818 0 0,1 0 0 0 0,0 1 0 0 0,0-1-1 0 0,0 1 1 0 0,6-9 4956 0 0,-2 17-3933 0 0,0 5-1608 0 0,-3-2 73 0 0,0 0 1 0 0,0 0 0 0 0,-1 0-1 0 0,0 0 1 0 0,-1 0-1 0 0,1 1 1 0 0,-1-1-1 0 0,-1 0 1 0 0,1 0-1 0 0,-1 0 1 0 0,-2 9-1 0 0,-1 12 489 0 0,-4 55 1228 0 0,-6 121 2414 0 0,13-202-4469 0 0,1 0 0 0 0,0-1 0 0 0,0 1 0 0 0,0 0 0 0 0,1 0-1 0 0,-1 0 1 0 0,0-1 0 0 0,0 1 0 0 0,1 0 0 0 0,0 0 0 0 0,-1-1 0 0 0,1 1 0 0 0,0 0-1 0 0,-1-1 1 0 0,1 1 0 0 0,0-1 0 0 0,0 1 0 0 0,1-1 0 0 0,-1 0 0 0 0,0 1 0 0 0,0-1 0 0 0,1 0-1 0 0,2 2 1 0 0,-2-2-10 0 0,1 0 0 0 0,-1 0 0 0 0,1-1 0 0 0,-1 1-1 0 0,1-1 1 0 0,0 1 0 0 0,-1-1 0 0 0,1 0 0 0 0,0 0-1 0 0,-1 0 1 0 0,1-1 0 0 0,0 1 0 0 0,-1-1-1 0 0,4 0 1 0 0,10-4 27 0 0,0-1-1 0 0,0-1 0 0 0,27-16 0 0 0,-37 19-81 0 0,37-23-60 0 0,-1-3-1 0 0,-1-1 1 0 0,46-47-1 0 0,-28 25-288 0 0,-53 46-168 0 0,-8 5 220 0 0,-18 10 153 0 0,-36 21 220 0 0,-87 67 128 0 0,129-86-133 0 0,1 1 1 0 0,0 1-1 0 0,1 1 1 0 0,1-1-1 0 0,-1 2 1 0 0,2-1-1 0 0,0 2 0 0 0,-8 16 1 0 0,16-27-29 0 0,0 0-1 0 0,0 0 1 0 0,1 0 0 0 0,-1 0-1 0 0,1 0 1 0 0,0 0 0 0 0,0 0-1 0 0,1 1 1 0 0,0-1 0 0 0,-1 0-1 0 0,1 1 1 0 0,1-1 0 0 0,-1 0-1 0 0,2 8 1 0 0,-1-9-14 0 0,0 0 1 0 0,0 0-1 0 0,1-1 0 0 0,-1 1 1 0 0,1 0-1 0 0,0-1 0 0 0,-1 1 1 0 0,1-1-1 0 0,0 1 0 0 0,1-1 1 0 0,-1 0-1 0 0,0 0 0 0 0,1 0 1 0 0,-1 0-1 0 0,1 0 0 0 0,0-1 1 0 0,-1 1-1 0 0,1-1 0 0 0,0 1 1 0 0,4 0-1 0 0,21 7-379 0 0,0-2 0 0 0,1 0 0 0 0,-1-2 1 0 0,1-1-1 0 0,30-1 0 0 0,146-7-2631 0 0,-202 4 2959 0 0,58-7-9564 0 0,-42 4 6498 0 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5:36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817 244 360 0 0,'-6'-11'830'0'0,"-1"-1"0"0"0,0 1 0 0 0,-1 0 0 0 0,0 0 0 0 0,-1 1 0 0 0,0 0 0 0 0,-1 1 0 0 0,0 0-1 0 0,0 0 1 0 0,-1 1 0 0 0,0 1 0 0 0,-19-10 0 0 0,6 4 113 0 0,-1 2 0 0 0,-1 1 0 0 0,0 1 0 0 0,0 1-1 0 0,-33-6 1 0 0,38 11-366 0 0,0 1 0 0 0,0 1 0 0 0,0 0 0 0 0,0 2 0 0 0,0 0 0 0 0,0 2-1 0 0,0 0 1 0 0,1 1 0 0 0,-1 2 0 0 0,1 0 0 0 0,0 0 0 0 0,-34 19 0 0 0,40-19-268 0 0,1 2 0 0 0,0 0 1 0 0,1 0-1 0 0,0 1 0 0 0,0 1 0 0 0,1 0 0 0 0,0 0 1 0 0,1 1-1 0 0,0 1 0 0 0,1 0 0 0 0,0 0 1 0 0,1 1-1 0 0,0-1 0 0 0,1 2 0 0 0,0-1 1 0 0,1 1-1 0 0,1 0 0 0 0,-6 24 0 0 0,9-27-215 0 0,1 0 0 0 0,0 0-1 0 0,1 0 1 0 0,1 0-1 0 0,-1-1 1 0 0,2 1-1 0 0,-1 0 1 0 0,1 0-1 0 0,1-1 1 0 0,0 1-1 0 0,1-1 1 0 0,0 0 0 0 0,0 0-1 0 0,1 0 1 0 0,7 11-1 0 0,3 1 125 0 0,0-1 0 0 0,1-1-1 0 0,0-1 1 0 0,39 34 0 0 0,-28-32-218 0 0,0-1 0 0 0,1-1 0 0 0,1-2 0 0 0,1-1 0 0 0,0-1 0 0 0,41 14 0 0 0,-37-17 0 0 0,1-1 0 0 0,0-2 0 0 0,0-2 0 0 0,63 6 0 0 0,-77-12 0 0 0,-1-1 0 0 0,0 0 0 0 0,0-2 0 0 0,1 0 0 0 0,-1-1 0 0 0,0-1 0 0 0,-1-1 0 0 0,1-1 0 0 0,31-14 0 0 0,-42 15 0 0 0,0 0 0 0 0,0 0 0 0 0,-1-1 0 0 0,0 0 0 0 0,0-1 0 0 0,0 0 0 0 0,-1 0 0 0 0,0 0 0 0 0,0-1 0 0 0,-1 0 0 0 0,0 0 0 0 0,-1-1 0 0 0,0 1 0 0 0,5-11 0 0 0,-6 8 0 0 0,0 0 0 0 0,0 0 0 0 0,-1-1 0 0 0,-1 1 0 0 0,0-1 0 0 0,0 0 0 0 0,-1 1 0 0 0,-1-1 0 0 0,0 0 0 0 0,-1 0 0 0 0,-3-22 0 0 0,1 18 0 0 0,-1 0 0 0 0,-9-23 0 0 0,0 9 0 0 0,-1 1 0 0 0,-2 1 0 0 0,0 0 0 0 0,-2 1 0 0 0,-1 1 0 0 0,-1 1 0 0 0,-2 1 0 0 0,0 0 0 0 0,-26-20 0 0 0,27 26 0 0 0,-1 1 0 0 0,-1 1 0 0 0,-1 0 0 0 0,0 2 0 0 0,-1 1 0 0 0,0 1 0 0 0,-1 1 0 0 0,-1 1 0 0 0,1 2 0 0 0,-2 0 0 0 0,-27-3 0 0 0,47 10-58 0 0,-1 0-1 0 0,1 0 1 0 0,0 1 0 0 0,-1 0-1 0 0,1 1 1 0 0,0 0 0 0 0,-1 0 0 0 0,1 1-1 0 0,0 0 1 0 0,-8 4 0 0 0,10-4-111 0 0,0 1 1 0 0,0 0 0 0 0,1 1 0 0 0,0-1 0 0 0,-1 1 0 0 0,1 0 0 0 0,1 0 0 0 0,-1 1 0 0 0,0-1 0 0 0,1 1-1 0 0,0 0 1 0 0,0 0 0 0 0,-3 7 0 0 0,3-4-1463 0 0,0 1-1 0 0,0 0 1 0 0,1 0-1 0 0,-3 11 1 0 0,5-17 1183 0 0,-4 21-3177 0 0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0 799 84 0 0,'0'-1'201'0'0,"0"0"1"0"0,0 0-1 0 0,0 0 1 0 0,1-1-1 0 0,-1 1 0 0 0,0 0 1 0 0,0 0-1 0 0,1 0 1 0 0,-1 0-1 0 0,1 0 0 0 0,-1-1 1 0 0,1 1-1 0 0,-1 0 1 0 0,1 0-1 0 0,0 0 0 0 0,-1 0 1 0 0,1 1-1 0 0,0-1 0 0 0,0 0 1 0 0,0 0-1 0 0,-1 0 1 0 0,3-1-1 0 0,-2 2-52 0 0,1 0 1 0 0,-1 0-1 0 0,0 0 0 0 0,0 0 1 0 0,1 0-1 0 0,-1 0 1 0 0,0 0-1 0 0,0 0 0 0 0,1 0 1 0 0,-1 0-1 0 0,0 1 0 0 0,0-1 1 0 0,0 1-1 0 0,1-1 0 0 0,-1 1 1 0 0,0-1-1 0 0,2 2 0 0 0,6 5 464 0 0,0 0 0 0 0,0 0 0 0 0,14 16 0 0 0,-18-18-327 0 0,13 15 595 0 0,0 0 0 0 0,24 39 0 0 0,151 290 3815 0 0,-31-48-58 0 0,-132-251-3850 0 0,3 6 1081 0 0,61 79 1 0 0,-93-134-1759 0 0,0 1-1 0 0,1 0 1 0 0,-1-1 0 0 0,0 0-1 0 0,1 1 1 0 0,-1-1 0 0 0,1 0 0 0 0,0 0-1 0 0,-1 0 1 0 0,1 0 0 0 0,0 0-1 0 0,-1 0 1 0 0,5 1 0 0 0,-5-2 394 0 0,3-2-15 0 0,-1 0-403 0 0,0 0 1 0 0,0 0-1 0 0,0-1 1 0 0,0 0-1 0 0,0 1 1 0 0,-1-1-1 0 0,1 0 1 0 0,-1 0-1 0 0,0 0 1 0 0,1-1-1 0 0,-1 1 1 0 0,-1-1-1 0 0,1 1 1 0 0,1-6-1 0 0,3-9 247 0 0,7-33 1 0 0,-9 34-244 0 0,17-106 674 0 0,-18 103-661 0 0,41-349 510 0 0,6-36-593 0 0,-20 126-21 0 0,17-101 0 0 0,-45 370 1 0 0,10-48 9 0 0,-10 53-17 0 0,-1-1 0 0 0,1 1 0 0 0,1 0 1 0 0,-1 0-1 0 0,0 0 0 0 0,1 0 0 0 0,6-8 1 0 0,-9 13-54 0 0,1-1 1 0 0,-1 1-1 0 0,1-1 1 0 0,-1 1-1 0 0,1-1 1 0 0,0 1-1 0 0,-1 0 1 0 0,1-1-1 0 0,-1 1 1 0 0,1 0-1 0 0,0-1 1 0 0,-1 1-1 0 0,1 0 1 0 0,0 0-1 0 0,-1 0 1 0 0,1 0-1 0 0,0-1 1 0 0,0 1-1 0 0,-1 0 1 0 0,1 0-1 0 0,0 0 1 0 0,-1 0-1 0 0,1 1 1 0 0,0-1-1 0 0,0 0 1 0 0,-1 0-1 0 0,1 0 1 0 0,0 0-1 0 0,-1 1 1 0 0,1-1-1 0 0,-1 0 1 0 0,2 1-1 0 0,0 1-137 0 0,1 0 1 0 0,0 0-1 0 0,-1 0 0 0 0,1 0 0 0 0,-1 1 1 0 0,0-1-1 0 0,2 3 0 0 0,28 41-5450 0 0,45 84 0 0 0,-48-75 2580 0 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505 107 52 0 0,'-2'-6'1147'0'0,"1"1"0"0"0,-1-1 0 0 0,0 1 0 0 0,-1 0 0 0 0,1 0 0 0 0,-1 0 0 0 0,-4-6 0 0 0,3 6-378 0 0,1 1 1 0 0,-1 0-1 0 0,0 0 1 0 0,0 0-1 0 0,-1 1 1 0 0,-8-7-1 0 0,6 6-260 0 0,-1 1 0 0 0,0-1 1 0 0,0 1-1 0 0,0 1 0 0 0,0-1 0 0 0,0 1 0 0 0,0 1 1 0 0,-1-1-1 0 0,1 2 0 0 0,-13-1 0 0 0,3 2-131 0 0,0 0-1 0 0,1 1 0 0 0,-1 1 1 0 0,0 1-1 0 0,1 1 1 0 0,0 0-1 0 0,0 1 0 0 0,0 1 1 0 0,1 0-1 0 0,0 1 1 0 0,0 1-1 0 0,1 1 0 0 0,0 0 1 0 0,1 1-1 0 0,0 0 1 0 0,-21 23-1 0 0,30-28-217 0 0,0 0-1 0 0,0 0 1 0 0,1 1-1 0 0,0-1 1 0 0,0 1-1 0 0,1 0 1 0 0,0 0-1 0 0,0 0 1 0 0,0 0 0 0 0,1 0-1 0 0,0 1 1 0 0,-1 11-1 0 0,2-13-52 0 0,1 0 1 0 0,0 1-1 0 0,1-1 0 0 0,-1 0 1 0 0,1 0-1 0 0,0 0 0 0 0,1 0 1 0 0,0 0-1 0 0,0 0 0 0 0,0 0 1 0 0,0 0-1 0 0,1-1 0 0 0,0 1 1 0 0,0-1-1 0 0,1 0 0 0 0,4 7 0 0 0,3-1-20 0 0,0 0 0 0 0,1 0-1 0 0,0-1 1 0 0,1-1 0 0 0,0 0-1 0 0,0-1 1 0 0,1 0-1 0 0,0-1 1 0 0,0 0 0 0 0,1-1-1 0 0,-1-1 1 0 0,2 0 0 0 0,24 3-1 0 0,-13-3 61 0 0,1-1-1 0 0,0-2 0 0 0,0-1 1 0 0,0-1-1 0 0,1-2 1 0 0,52-9-1 0 0,-64 8-146 0 0,0-1 0 0 0,0-1 0 0 0,0 0 0 0 0,-1-2 0 0 0,0 0 0 0 0,0 0 0 0 0,0-2 0 0 0,15-10 0 0 0,-27 15 0 0 0,1 1 0 0 0,-1-1 0 0 0,0 0 0 0 0,0 0 0 0 0,0 0 0 0 0,0-1 0 0 0,-1 1 0 0 0,0-1 0 0 0,0 0 0 0 0,0 0 0 0 0,0 0 0 0 0,-1 0 0 0 0,0 0 0 0 0,0-1 0 0 0,-1 1 0 0 0,1-1 0 0 0,-1 1 0 0 0,0-1 0 0 0,0 1 0 0 0,-1-1 0 0 0,0 0 0 0 0,0 1 0 0 0,0-1 0 0 0,-1 0 0 0 0,0 1 0 0 0,0-1 0 0 0,0 0 0 0 0,-4-10 0 0 0,1 8 0 0 0,1 0 0 0 0,-1 0 0 0 0,0 0 0 0 0,-1 0 0 0 0,0 0 0 0 0,0 1 0 0 0,-1 0 0 0 0,1 0 0 0 0,-12-10 0 0 0,5 7 0 0 0,0 1 0 0 0,-1 0 0 0 0,0 1 0 0 0,0 0 0 0 0,-16-6 0 0 0,-3 1 0 0 0,-1 1 0 0 0,0 2-1 0 0,0 2 1 0 0,-47-6 0 0 0,69 12-389 0 0,0 0 1 0 0,0 1 0 0 0,-1 0 0 0 0,1 1-1 0 0,0 0 1 0 0,-1 1 0 0 0,-17 4-1 0 0,28-5 255 0 0,0 0-1 0 0,1 0 0 0 0,-1 0 1 0 0,0 1-1 0 0,1-1 1 0 0,-1 0-1 0 0,1 0 0 0 0,-1 1 1 0 0,1-1-1 0 0,-1 0 0 0 0,0 1 1 0 0,1-1-1 0 0,-1 1 0 0 0,1-1 1 0 0,0 1-1 0 0,-1-1 1 0 0,1 1-1 0 0,-1-1 0 0 0,1 1 1 0 0,-1 0-1 0 0,1-1-22 0 0,0 1 1 0 0,0-1-1 0 0,0 1 1 0 0,0-1-1 0 0,1 0 0 0 0,-1 1 1 0 0,0-1-1 0 0,0 1 1 0 0,0-1-1 0 0,0 1 0 0 0,0-1 1 0 0,1 0-1 0 0,-1 1 0 0 0,0-1 1 0 0,0 0-1 0 0,0 1 1 0 0,1-1-1 0 0,-1 0 0 0 0,0 1 1 0 0,1-1-1 0 0,-1 0 1 0 0,1 1-1 0 0,1 1-587 0 0,1 0 1 0 0,-1-1-1 0 0,1 1 1 0 0,0-1-1 0 0,0 0 1 0 0,0 1-1 0 0,4 0 1 0 0,21 4-2218 0 0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655 190 460 0 0,'-43'-26'1555'0'0,"-1"2"-1"0"0,-1 2 1 0 0,-73-25-1 0 0,42 24 2733 0 0,-116-21 0 0 0,186 43-3908 0 0,0 0 0 0 0,0 0 1 0 0,0 1-1 0 0,0-1 0 0 0,0 2 0 0 0,0-1 0 0 0,-1 0 0 0 0,1 1 1 0 0,0 0-1 0 0,0 1 0 0 0,-9 3 0 0 0,12-4-199 0 0,0 1 0 0 0,0 0 0 0 0,0 0 0 0 0,1 0 0 0 0,-1 0 0 0 0,0 0 0 0 0,1 1 0 0 0,0-1 0 0 0,-1 1 0 0 0,1-1 0 0 0,0 1 0 0 0,0 0 0 0 0,1 0 0 0 0,-1 0 0 0 0,1 0 0 0 0,-1 0 0 0 0,1 0 0 0 0,0 1 0 0 0,0-1 0 0 0,0 0 0 0 0,0 8 0 0 0,-7 109 2521 0 0,5-53-1805 0 0,9 172 854 0 0,-3-185-1450 0 0,51 402 1606 0 0,-23-233-1180 0 0,3 259 0 0 0,-33-251-726 0 0,13 421 0 0 0,-3-475 0 0 0,37 377 0 0 0,61-22 0 0 0,-38-208 0 0 0,-59-256 0 0 0,-3 2 0 0 0,0 72 0 0 0,-18 140 0 0 0,4-225 0 0 0,2-28 0 0 0,0 0 0 0 0,2 0 0 0 0,4 39 0 0 0,0-55 0 0 0,-3-12 0 0 0,0 0 0 0 0,0 0 0 0 0,1 0 0 0 0,-1 0 0 0 0,0 0 0 0 0,0 0 0 0 0,1 0 0 0 0,-1 0 0 0 0,0-1 0 0 0,1 1 0 0 0,-1 0 0 0 0,1 0 0 0 0,-1 0 0 0 0,1 0 0 0 0,-1-1 0 0 0,1 1 0 0 0,0 0 0 0 0,-1-1 0 0 0,1 1 0 0 0,0 0 0 0 0,0-1 0 0 0,-1 1 0 0 0,1-1 0 0 0,0 1 0 0 0,0-1 0 0 0,0 0 0 0 0,1 1 0 0 0,1 0 0 0 0,2 1 0 0 0,1 0 0 0 0,0-1 0 0 0,0 0 0 0 0,0 0 0 0 0,0 0 0 0 0,0 0 0 0 0,0-1 0 0 0,0 0 0 0 0,10-2 0 0 0,-1 1 0 0 0,32-3 0 0 0,0-2 0 0 0,71-19 0 0 0,-37 6 0 0 0,155-31 0 0 0,-233 49 0 0 0,1-1 0 0 0,16 4 0 0 0,-13-1-151 0 0,0 2-1661 0 0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1 104 304 0 0,'0'-2'554'0'0,"0"-1"0"0"0,0 1 0 0 0,0 0-1 0 0,0 0 1 0 0,0 0 0 0 0,1-1 0 0 0,-1 1 0 0 0,1 0 0 0 0,0 0 0 0 0,0 0 0 0 0,-1 0-1 0 0,1 0 1 0 0,0 0 0 0 0,1 0 0 0 0,-1 0 0 0 0,0 0 0 0 0,1 1 0 0 0,-1-1-1 0 0,4-3 1 0 0,-1 3 181 0 0,1-1-1 0 0,0 0 1 0 0,0 1-1 0 0,0 0 1 0 0,0 0-1 0 0,9-2 1 0 0,25-5 674 0 0,-1 2-1 0 0,1 1 1 0 0,45 0 0 0 0,-39 3-625 0 0,136-4 870 0 0,-143 6-1402 0 0,353-1 2613 0 0,141 21-297 0 0,-485-18-2234 0 0,-31-1-109 0 0,1 0 0 0 0,-1 1 1 0 0,0 0-1 0 0,0 2 1 0 0,-1 0-1 0 0,18 5 0 0 0,-31-7-214 0 0,0 0-1 0 0,-1 0 1 0 0,1 1-1 0 0,-1-1 0 0 0,1 0 1 0 0,-1 1-1 0 0,1-1 1 0 0,-1 1-1 0 0,0-1 0 0 0,1 1 1 0 0,-1 0-1 0 0,0-1 1 0 0,0 1-1 0 0,-1 0 1 0 0,1 0-1 0 0,0 0 0 0 0,0 0 1 0 0,-1 0-1 0 0,1 0 1 0 0,-1 0-1 0 0,1 3 0 0 0,0 9 83 0 0,0-1 0 0 0,-2 19 0 0 0,1-2-26 0 0,36 456-67 0 0,-34-455 0 0 0,22 334 0 0 0,-7 127 0 0 0,-6-263 0 0 0,-3 138 0 0 0,-3-92 0 0 0,-4-249 0 0 0,16 363 0 0 0,18 41 0 0 0,6 38 0 0 0,-41-52 0 0 0,-6-309 0 0 0,-34 180 0 0 0,25-211 0 0 0,13-61 0 0 0,-1-1 0 0 0,-1-4 0 0 0,-2-3 0 0 0,5-6 0 0 0,1-1 0 0 0,-1 0 0 0 0,1 1 0 0 0,-1-1 0 0 0,1 1 0 0 0,-1-1 0 0 0,1 0 0 0 0,-1 1 0 0 0,1-1 0 0 0,-1 0 0 0 0,1 1 0 0 0,-1-1 0 0 0,0 0 0 0 0,1 0 0 0 0,-1 0 0 0 0,1 0 0 0 0,-1 0 0 0 0,0 1 0 0 0,1-1 0 0 0,-1 0 0 0 0,0 0 0 0 0,1 0 0 0 0,-1-1 0 0 0,0 1 0 0 0,1 0 0 0 0,-1 0 0 0 0,1 0 0 0 0,-1 0 0 0 0,0-1 0 0 0,1 1 0 0 0,-2-1 0 0 0,2 1 0 0 0,-26-4 0 0 0,1-1 0 0 0,-28-10 0 0 0,5 2 0 0 0,-77-15 0 0 0,-1 7 0 0 0,-129-7 0 0 0,242 28 0 0 0,-32-2 0 0 0,34 0 0 0 0,0 0 0 0 0,2 1 0 0 0,0-2 0 0 0,4-1-211 0 0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2 1140 0 0,'-24'-1'2766'0'0,"11"1"1457"0"0,0 0 0 0 0,-24 3 1641 0 0,38-2-5569 0 0,-1 0-1 0 0,0 0 0 0 0,1 0 0 0 0,-1 0 0 0 0,1-1 0 0 0,-1 1 1 0 0,1 0-1 0 0,0 0 0 0 0,-1 0 0 0 0,1 0 0 0 0,0-1 0 0 0,0 1 1 0 0,-1 0-1 0 0,1-1 0 0 0,0 1 0 0 0,0-1 0 0 0,0 1 1 0 0,0-1-1 0 0,0 1 0 0 0,0-1 0 0 0,0 0 0 0 0,0 1 0 0 0,0-1 1 0 0,0 0-1 0 0,2 1 0 0 0,35 6 551 0 0,-29-6 23 0 0,119 13 862 0 0,0-5-1 0 0,166-11 1 0 0,-243 1-1768 0 0,-1-3 1 0 0,1-2-1 0 0,65-17 1 0 0,-115 23-219 0 0,0-1 0 0 0,0 1 0 0 0,1 0 0 0 0,-1 0-1 0 0,0 0 1 0 0,0 0 0 0 0,1 0 0 0 0,-1 0 0 0 0,0 0 0 0 0,0 0 0 0 0,1 0 0 0 0,-1 1 0 0 0,0-1-1 0 0,0 1 1 0 0,2 0 0 0 0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0 776 0 0,'-7'4'668'0'0,"3"-3"284"0"0,0 1 0 0 0,0 0 0 0 0,0 1 0 0 0,0-1 0 0 0,0 1-1 0 0,-6 6 6129 0 0,13-8-5215 0 0,3 2-1252 0 0,-1-1 1 0 0,1 0-1 0 0,0-1 0 0 0,0 1 0 0 0,0-1 0 0 0,0 0 1 0 0,10-1-1 0 0,50-1 2077 0 0,-36 0-1656 0 0,262 2 4481 0 0,-104 1-2993 0 0,-151-4-15820 0 0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0 324 0 0,'-22'7'12539'0'0,"21"-6"-12275"0"0,10 4 598 0 0,-1-1 0 0 0,1-1 0 0 0,0 0 1 0 0,0 0-1 0 0,0 0 0 0 0,19 2 1 0 0,64 2 1956 0 0,-55-5-1926 0 0,301 20 4819 0 0,-323-21-5302 0 0,-4 0 130 0 0,0 0 0 0 0,-1-1 1 0 0,1 0-1 0 0,-1-1 0 0 0,15-2 0 0 0,-24 3-628 0 0,-1-1 0 0 0,1 1 0 0 0,0-1 0 0 0,-1 1 0 0 0,1-1 1 0 0,0 1-1 0 0,-1-1 0 0 0,1 0 0 0 0,-1 1 0 0 0,1-1 0 0 0,-1 0 0 0 0,1 1 0 0 0,-1-1 0 0 0,0 0 0 0 0,1-1 0 0 0,13 2-12030 0 0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27 588 0 0,'2'-27'15952'0'0,"3"54"-13230"0"0,1 46 0 0 0,0-1-514 0 0,5 24-206 0 0,11 66 671 0 0,0-53-1431 0 0,-20-93-1263 0 0,0-8-844 0 0,0 1 0 0 0,0 0 0 0 0,4 10 0 0 0,-3-8-2231 0 0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84 916 0 0,'-13'-6'1738'0'0,"-17"-9"2999"0"0,11 3 7834 0 0,31 8-11533 0 0,0 1 0 0 0,0 0 0 0 0,0 0 0 0 0,0 1 0 0 0,0 1-1 0 0,16-1 1 0 0,-1 0-166 0 0,-4 0-214 0 0,274-26 3155 0 0,-289 28-4096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46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16 176 0 0,'-4'-2'1201'0'0,"3"2"-1202"0"0,-34-12 6798 0 0,32 12-6067 0 0,1-1 1 0 0,-1 1 0 0 0,0 0 0 0 0,1 0 0 0 0,-1 0 0 0 0,0 0-1 0 0,1 0 1 0 0,-1 1 0 0 0,1-1 0 0 0,-1 1 0 0 0,1 0 0 0 0,-1 0-1 0 0,1 0 1 0 0,-5 2 0 0 0,-12 16 4724 0 0,18-16-4317 0 0,1 0-86 0 0,0 0-850 0 0,1-1-1 0 0,-1 0 0 0 0,1 0 1 0 0,-1 0-1 0 0,1 0 0 0 0,0 0 1 0 0,0 0-1 0 0,0-1 0 0 0,0 1 1 0 0,0 0-1 0 0,0 0 0 0 0,0-1 1 0 0,0 1-1 0 0,1 0 0 0 0,-1-1 1 0 0,1 1-1 0 0,0-1 0 0 0,-1 0 1 0 0,1 0-1 0 0,0 1 0 0 0,0-1 1 0 0,3 1-1 0 0,1 0-32 0 0,-1 0 1 0 0,1 0-1 0 0,-1-1 0 0 0,1 0 1 0 0,0 0-1 0 0,0 0 0 0 0,10-1 1 0 0,-14 0-249 0 0,0 0 1 0 0,0 0 0 0 0,0-1 0 0 0,0 1 0 0 0,0-1-1 0 0,0 0 1 0 0,-1 0 0 0 0,1 0 0 0 0,0 0-1 0 0,0 0 1 0 0,0 0 0 0 0,-1 0 0 0 0,1 0-1 0 0,-1-1 1 0 0,1 1 0 0 0,-1 0 0 0 0,1-1 0 0 0,-1 0-1 0 0,0 1 1 0 0,2-3 0 0 0,-3 3-344 0 0,0-3-664 0 0,-9-26-698 0 0,-6 11-3268 0 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1 675 444 0 0,'0'0'2634'0'0,"2"2"-1004"0"0,7 9-783 0 0,0-1-1 0 0,-1 1 1 0 0,0 1 0 0 0,-1 0 0 0 0,0 0 0 0 0,6 17 0 0 0,-2-7-68 0 0,86 208 4180 0 0,-77-181-4384 0 0,8 23 517 0 0,10 27 2234 0 0,59 107 0 0 0,-87-186-2585 0 0,13 20 936 0 0,-22-38-1475 0 0,0 0 0 0 0,1 0 0 0 0,0 0 1 0 0,0 0-1 0 0,-1 0 0 0 0,1-1 0 0 0,0 1 0 0 0,0 0 0 0 0,1-1 0 0 0,-1 1 0 0 0,0-1 0 0 0,0 0 1 0 0,4 2-1 0 0,-5-3 307 0 0,11-9 290 0 0,-6 5-586 0 0,-3 0-100 0 0,0 0 0 0 0,-1 0 1 0 0,1-1-1 0 0,-1 0 0 0 0,0 1 1 0 0,0-1-1 0 0,-1 0 1 0 0,1 0-1 0 0,-1 0 0 0 0,1-8 1 0 0,-1 5-79 0 0,13-90-23 0 0,2-130 1 0 0,-12 159-15 0 0,2-129 2 0 0,13-136 0 0 0,1 202 0 0 0,63-222 0 0 0,-82 350 0 0 0,0 0 0 0 0,0 1 0 0 0,0-1 0 0 0,1 0 0 0 0,0 1 0 0 0,0-1 0 0 0,0 1 0 0 0,3-5 0 0 0,6 2-141 0 0,-8 6 29 0 0,-1-1 1 0 0,0 1 0 0 0,0 0 0 0 0,1 0 0 0 0,-1 0-1 0 0,0 1 1 0 0,0-1 0 0 0,1 1 0 0 0,-1-1 0 0 0,0 1-1 0 0,0-1 1 0 0,0 1 0 0 0,0 0 0 0 0,0 0 0 0 0,0 0-1 0 0,0 1 1 0 0,3 1 0 0 0,32 30-4213 0 0,-25-21 2554 0 0,20 20-2321 0 0,-1 1 586 0 0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0 492 0 0,'0'0'2161'0'0,"-3"0"-916"0"0,1 1-838 0 0,-1 0 1 0 0,0-1-1 0 0,1 1 1 0 0,-1 0-1 0 0,1 0 1 0 0,-1 0-1 0 0,1 0 1 0 0,-1 1-1 0 0,1-1 1 0 0,0 1-1 0 0,0 0 1 0 0,-1-1-1 0 0,1 1 1 0 0,0 0 0 0 0,1 0-1 0 0,-1 0 1 0 0,0 0-1 0 0,1 1 1 0 0,-1-1-1 0 0,1 0 1 0 0,-1 1-1 0 0,0 3 1 0 0,-6 10 829 0 0,1 1 1 0 0,-7 22 0 0 0,9-24-336 0 0,-4 14 552 0 0,0 0 1 0 0,1 1 0 0 0,-3 35-1 0 0,10-53-1034 0 0,0 0-1 0 0,1 1 0 0 0,0-1 1 0 0,1 0-1 0 0,0 1 0 0 0,1-1 0 0 0,0 0 1 0 0,1 0-1 0 0,1 0 0 0 0,7 18 1 0 0,-8-24-402 0 0,0-1 0 0 0,0 1 0 0 0,0-1 0 0 0,1 0 0 0 0,0 0 0 0 0,0 0 0 0 0,1-1 0 0 0,-1 1 0 0 0,1-1 0 0 0,0 0 0 0 0,0 0 0 0 0,0-1-1 0 0,1 1 1 0 0,-1-1 0 0 0,1-1 0 0 0,0 1 0 0 0,0-1 0 0 0,0 0 0 0 0,0 0 0 0 0,0 0 0 0 0,10 0 0 0 0,-6 0-635 0 0,1-2 0 0 0,0 1-1 0 0,-1-1 1 0 0,1-1 0 0 0,11-2-1 0 0,-9 1-1468 0 0,-1-1-1 0 0,1-1 0 0 0,20-8 1 0 0,-9 0-771 0 0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73 252 6937 0 0,'-18'-17'3613'0'0,"-16"-16"1675"0"0,31 30-4711 0 0,1 0 0 0 0,0 0 0 0 0,0 0 0 0 0,0 0 0 0 0,0 0 0 0 0,0 0 0 0 0,1 0 0 0 0,-1-1 0 0 0,-1-5 0 0 0,3 8-423 0 0,0 0 0 0 0,0 0 0 0 0,0 0 0 0 0,1 0 1 0 0,-1 0-1 0 0,0-1 0 0 0,0 1 0 0 0,1 0 0 0 0,-1 0 0 0 0,1 0 0 0 0,-1 1 0 0 0,1-1 0 0 0,-1 0 1 0 0,1 0-1 0 0,-1 0 0 0 0,1 0 0 0 0,0 0 0 0 0,-1 0 0 0 0,1 1 0 0 0,0-1 0 0 0,0 0 0 0 0,0 1 1 0 0,0-1-1 0 0,-1 1 0 0 0,1-1 0 0 0,0 1 0 0 0,0-1 0 0 0,0 1 0 0 0,0-1 0 0 0,0 1 1 0 0,2 0-1 0 0,39-10 1387 0 0,-32 9-996 0 0,9-3 56 0 0,-1 1 162 0 0,30-10 1 0 0,-44 12-693 0 0,0-1 0 0 0,1 1 0 0 0,-1-1-1 0 0,0 0 1 0 0,-1-1 0 0 0,1 1 0 0 0,0-1 0 0 0,-1 1 0 0 0,1-1-1 0 0,-1 0 1 0 0,0-1 0 0 0,4-3 0 0 0,-6 6-59 0 0,0 0 0 0 0,0-1 0 0 0,-1 1 1 0 0,1 0-1 0 0,0-1 0 0 0,0 1 0 0 0,-1-1 0 0 0,1 1 1 0 0,-1 0-1 0 0,0-1 0 0 0,1 1 0 0 0,-1-1 0 0 0,0 1 0 0 0,0-1 1 0 0,0 0-1 0 0,0 1 0 0 0,0-1 0 0 0,0 1 0 0 0,0-1 1 0 0,0 1-1 0 0,-1-1 0 0 0,1 1 0 0 0,-2-3 0 0 0,1 2-3 0 0,0-1-1 0 0,-1 1 0 0 0,0 0 0 0 0,1 0 1 0 0,-1 1-1 0 0,0-1 0 0 0,0 0 1 0 0,0 1-1 0 0,0-1 0 0 0,0 1 0 0 0,-1-1 1 0 0,1 1-1 0 0,-3-1 0 0 0,1 0 35 0 0,-1 0-1 0 0,1 0 1 0 0,-1 1-1 0 0,0 0 1 0 0,1 0 0 0 0,-1 0-1 0 0,0 0 1 0 0,0 1-1 0 0,1 0 1 0 0,-1 0-1 0 0,0 0 1 0 0,0 0 0 0 0,1 1-1 0 0,-1 0 1 0 0,-6 2-1 0 0,5 1-39 0 0,-2 1-3 0 0,8-5 0 0 0,0 0 0 0 0,0 1 0 0 0,-1-1 0 0 0,1 0 0 0 0,0 0 0 0 0,0 0 0 0 0,0 0 0 0 0,-1 1 0 0 0,1-1 0 0 0,0 0 0 0 0,0 0 0 0 0,0 1 0 0 0,-1-1 0 0 0,1 0 0 0 0,0 0 0 0 0,0 1 0 0 0,0-1 0 0 0,0 0 0 0 0,0 0 0 0 0,0 1 0 0 0,0-1 0 0 0,0 0 0 0 0,0 0 0 0 0,0 1 0 0 0,0-1 0 0 0,0 0 0 0 0,0 1 0 0 0,0-1 0 0 0,0 0 0 0 0,0 0 0 0 0,0 1 0 0 0,0-1 0 0 0,0 0 0 0 0,0 0 0 0 0,0 1 0 0 0,0-1 0 0 0,1 1 0 0 0,0 0 0 0 0,0-1 0 0 0,-1 1 0 0 0,1 0 0 0 0,0-1 0 0 0,0 1 0 0 0,0-1 0 0 0,0 1 0 0 0,0-1 0 0 0,0 0 0 0 0,0 1 0 0 0,0-1 0 0 0,0 0 0 0 0,0 0 0 0 0,2 1 0 0 0,9 2-3325 0 0,1 0 0 0 0,16 7 0 0 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36 416 0 0,'0'-11'-59'0'0,"4"-7"5209"0"0,0 11 30 0 0,2 19-3126 0 0,2 24-470 0 0,-1 0 0 0 0,-3 1 0 0 0,1 41 1 0 0,-3-47-1026 0 0,79 816 6970 0 0,-72-739-8242 0 0,-5-101-683 0 0,-3-7 818 0 0,0 1 0 0 0,-1-1 0 0 0,1 0 0 0 0,0 0 0 0 0,0 1 1 0 0,0-1-1 0 0,0 0 0 0 0,0 0 0 0 0,-1 0 0 0 0,1 0 0 0 0,0 0 0 0 0,0 0 0 0 0,0 0 1 0 0,0 0-1 0 0,1-1 0 0 0,-1 1 335 0 0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10 530 196 0 0,'-3'-14'692'0'0,"1"0"1"0"0,0-1-1 0 0,0 1 1 0 0,2-1-1 0 0,0 1 1 0 0,0-1-1 0 0,2 0 0 0 0,-1 1 1 0 0,8-27-1 0 0,-3 23-37 0 0,0 0-1 0 0,2 0 0 0 0,-1 1 0 0 0,2 0 1 0 0,1 1-1 0 0,0-1 0 0 0,13-15 1 0 0,-8 14-87 0 0,1 0 1 0 0,1 1-1 0 0,0 1 1 0 0,1 1 0 0 0,0 1-1 0 0,1 0 1 0 0,1 1-1 0 0,1 1 1 0 0,-1 1 0 0 0,2 1-1 0 0,-1 1 1 0 0,42-12-1 0 0,-39 16-116 0 0,1 0-1 0 0,0 1 0 0 0,1 2 0 0 0,-1 1 0 0 0,0 1 0 0 0,42 5 0 0 0,-54-4-281 0 0,0 2-1 0 0,0 0 1 0 0,0 0-1 0 0,0 1 0 0 0,0 1 1 0 0,-1 0-1 0 0,0 0 0 0 0,0 2 1 0 0,-1-1-1 0 0,1 2 1 0 0,-2-1-1 0 0,1 1 0 0 0,-1 1 1 0 0,13 13-1 0 0,-19-18-92 0 0,-1 0 0 0 0,0 0 0 0 0,-1 0 0 0 0,1 1 0 0 0,0-1 0 0 0,-1 1 1 0 0,0-1-1 0 0,0 1 0 0 0,-1 0 0 0 0,1 0 0 0 0,-1 0 0 0 0,0 0 0 0 0,0 0 0 0 0,-1 0 0 0 0,1 6 0 0 0,-2-4-4 0 0,0 1-1 0 0,0-1 0 0 0,-1 0 0 0 0,1 1 0 0 0,-1-1 0 0 0,-1 0 1 0 0,0 0-1 0 0,0-1 0 0 0,-6 11 0 0 0,-1-1 7 0 0,-2 0 1 0 0,0-1-1 0 0,-1 0 0 0 0,0 0 1 0 0,-2-2-1 0 0,-29 24 0 0 0,16-18-48 0 0,0 0 1 0 0,-41 19-1 0 0,55-31-50 0 0,1-2 0 0 0,-1 0 0 0 0,0 0 0 0 0,0-1 1 0 0,0-1-1 0 0,0 0 0 0 0,-30 1 0 0 0,43-4-16 0 0,6-2 1 0 0,6-3 53 0 0,1 1 0 0 0,0 1 1 0 0,0 0-1 0 0,0 0 0 0 0,0 1 1 0 0,15 0-1 0 0,82 2 204 0 0,-85 1-169 0 0,19 0 125 0 0,57 10 0 0 0,-88-9-121 0 0,0 0-1 0 0,0 1 1 0 0,0 1-1 0 0,0 0 1 0 0,0 0 0 0 0,-1 1-1 0 0,0 1 1 0 0,0 0 0 0 0,16 12-1 0 0,-24-16-34 0 0,-1 0 0 0 0,0 0 0 0 0,0 0 0 0 0,1 0 0 0 0,-2 0 0 0 0,1 1-1 0 0,0-1 1 0 0,0 1 0 0 0,-1-1 0 0 0,1 1 0 0 0,-1 0 0 0 0,0-1 0 0 0,0 1 0 0 0,0 0 0 0 0,0 0-1 0 0,0 0 1 0 0,-1 0 0 0 0,1 5 0 0 0,-1-4 5 0 0,-1 0 0 0 0,0 0-1 0 0,1 0 1 0 0,-1 0 0 0 0,-1 0 0 0 0,1 0-1 0 0,0 0 1 0 0,-1-1 0 0 0,0 1 0 0 0,0 0-1 0 0,0-1 1 0 0,-4 5 0 0 0,-3 2 24 0 0,0 1 1 0 0,-1-2-1 0 0,0 1 1 0 0,-1-2-1 0 0,0 1 1 0 0,0-1-1 0 0,-15 7 1 0 0,6-5 14 0 0,-1-1 0 0 0,-1-1 0 0 0,1 0 0 0 0,-1-2-1 0 0,0-1 1 0 0,0 0 0 0 0,-1-2 0 0 0,0 0 0 0 0,-29-2 0 0 0,11-2-281 0 0,-1-2 0 0 0,0-1-1 0 0,1-3 1 0 0,-46-13 0 0 0,85 20 11 0 0,-17-6-375 0 0,18 5 361 0 0,1 1 0 0 0,-1 0 1 0 0,0 0-1 0 0,1-1 1 0 0,-1 1-1 0 0,0 0 1 0 0,1-1-1 0 0,-1 1 0 0 0,0-1 1 0 0,1 1-1 0 0,-1-1 1 0 0,1 1-1 0 0,-1-1 1 0 0,1 1-1 0 0,-1-1 0 0 0,1 1 1 0 0,-1-1-1 0 0,1 0 1 0 0,-1 1-1 0 0,1-1 0 0 0,-1-1 1 0 0,6 2-1888 0 0,42-4-4414 0 0,-19 2 3806 0 0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3 656 0 0,'-3'-1'523'0'0,"0"1"0"0"0,0-1 1 0 0,0 1-1 0 0,0 0 0 0 0,0 0 0 0 0,1 0 1 0 0,-1 0-1 0 0,0 0 0 0 0,0 1 0 0 0,0-1 0 0 0,0 1 1 0 0,0 0-1 0 0,0 0 0 0 0,0 0 0 0 0,1 0 0 0 0,-1 1 1 0 0,0-1-1 0 0,1 1 0 0 0,0-1 0 0 0,-1 1 0 0 0,1 0 1 0 0,0 0-1 0 0,-1 0 0 0 0,1 0 0 0 0,1 1 1 0 0,-3 1-1 0 0,2-2-289 0 0,1 0 0 0 0,0-1 0 0 0,-1 1 1 0 0,1 0-1 0 0,0-1 0 0 0,0 1 0 0 0,0 0 0 0 0,0 0 1 0 0,0 0-1 0 0,0 0 0 0 0,1 0 0 0 0,-1 0 1 0 0,1 0-1 0 0,-1 0 0 0 0,1 1 0 0 0,0-1 0 0 0,0 0 1 0 0,0 0-1 0 0,0 0 0 0 0,0 0 0 0 0,0 0 1 0 0,1 0-1 0 0,-1 1 0 0 0,1-1 0 0 0,-1 0 0 0 0,1 0 1 0 0,0 0-1 0 0,0 0 0 0 0,0-1 0 0 0,0 1 1 0 0,0 0-1 0 0,0 0 0 0 0,1 0 0 0 0,-1-1 0 0 0,1 1 1 0 0,2 2-1 0 0,0-1 7 0 0,0-1 0 0 0,0 1 0 0 0,0-1 0 0 0,1 0 0 0 0,-1 0 1 0 0,1 0-1 0 0,-1 0 0 0 0,1-1 0 0 0,0 0 0 0 0,0 0 0 0 0,0 0 0 0 0,-1-1 0 0 0,1 1 1 0 0,0-1-1 0 0,0 0 0 0 0,0-1 0 0 0,0 1 0 0 0,0-1 0 0 0,8-2 0 0 0,-12 3-205 0 0,0-1-1 0 0,0 1 0 0 0,-1 0 0 0 0,1-1 1 0 0,0 1-1 0 0,-1 0 0 0 0,1-1 0 0 0,0 1 1 0 0,-1-1-1 0 0,1 1 0 0 0,0-1 1 0 0,-1 1-1 0 0,1-1 0 0 0,-1 0 0 0 0,1 1 1 0 0,-1-1-1 0 0,1 0 0 0 0,-1 1 0 0 0,0-1 1 0 0,1 0-1 0 0,-1 1 0 0 0,0-1 1 0 0,1 0-1 0 0,-1 0 0 0 0,0 0 0 0 0,0 1 1 0 0,0-1-1 0 0,0 0 0 0 0,0 0 0 0 0,0 0 1 0 0,0 1-1 0 0,0-1 0 0 0,0 0 1 0 0,0 0-1 0 0,0 0 0 0 0,0 1 0 0 0,-1-1 1 0 0,1 0-1 0 0,0 0 0 0 0,-1 1 1 0 0,1-1-1 0 0,0 0 0 0 0,-1 1 0 0 0,1-1 1 0 0,-1 0-1 0 0,1 1 0 0 0,-1-1 0 0 0,1 1 1 0 0,-2-2-1 0 0,-2-3-3 0 0,0 1 0 0 0,0 0 0 0 0,0 0-1 0 0,-1 0 1 0 0,-7-5 0 0 0,-2 1-345 0 0,0 0 0 0 0,-16-6 1 0 0,-11 0-5707 0 0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18 767 252 0 0,'-2'7'945'0'0,"-1"0"-1"0"0,1 1 1 0 0,0-1-1 0 0,0 0 1 0 0,1 1-1 0 0,0-1 1 0 0,1 1-1 0 0,-1-1 1 0 0,2 11-1 0 0,9 69 6667 0 0,-6-60-6565 0 0,0 10 4946 0 0,-4-28-934 0 0,-4-38-3809 0 0,0-40-729 0 0,2 0 0 0 0,3 1 0 0 0,15-101 0 0 0,-9 114-512 0 0,3 0 1 0 0,2 0 0 0 0,26-72-1 0 0,-27 95-8 0 0,0 1 0 0 0,2-1 0 0 0,2 2 0 0 0,29-46 0 0 0,-39 67 0 0 0,1 0 0 0 0,1 1 0 0 0,0 0 0 0 0,0 0 0 0 0,1 1 0 0 0,-1 0 0 0 0,2 0 0 0 0,-1 1 0 0 0,1 0 0 0 0,0 0 0 0 0,0 1 0 0 0,0 0 0 0 0,1 0 0 0 0,0 1 0 0 0,0 1 0 0 0,0 0 0 0 0,0 0 0 0 0,13-1 0 0 0,-13 3 0 0 0,0 1 0 0 0,0 0 0 0 0,-1 1 0 0 0,1 1 0 0 0,0-1 0 0 0,-1 1 0 0 0,1 1 0 0 0,-1 0 0 0 0,0 0 0 0 0,0 1 0 0 0,0 0 0 0 0,0 0 0 0 0,-1 1 0 0 0,1 0 0 0 0,-1 1 0 0 0,-1 0 0 0 0,1 0 0 0 0,9 11 0 0 0,-9-9 0 0 0,0 1 0 0 0,-1 0 0 0 0,0 1 0 0 0,0-1 0 0 0,-1 1 0 0 0,0 1 0 0 0,-1-1 0 0 0,0 1 0 0 0,-1 0 0 0 0,0 0 0 0 0,-1 0 0 0 0,0 0 0 0 0,0 1 0 0 0,1 21 0 0 0,-5-17 0 0 0,0-1 0 0 0,0 1 0 0 0,-2 0 0 0 0,0-1 0 0 0,0 0 0 0 0,-2 1 0 0 0,0-1 0 0 0,-1-1 0 0 0,-13 27 0 0 0,7-21 0 0 0,0 0 0 0 0,-2-1 0 0 0,0 0 0 0 0,-1-2 0 0 0,-34 33 0 0 0,28-33 0 0 0,0-1 0 0 0,-1-1 0 0 0,-1-2 0 0 0,0 0 0 0 0,-1-1 0 0 0,-1-1 0 0 0,-30 10 0 0 0,7-7 0 0 0,-2-2 0 0 0,-93 11 0 0 0,142-23 0 0 0,1 0 0 0 0,0 0 0 0 0,0 0 0 0 0,0 0 0 0 0,0 0 0 0 0,0 0 0 0 0,-1 0 0 0 0,1 0 0 0 0,0 0 0 0 0,0 0 0 0 0,0 0 0 0 0,0 0 0 0 0,0 0 0 0 0,-1 0 0 0 0,1 0 0 0 0,0 0 0 0 0,0 0 0 0 0,0 0 0 0 0,0 0 0 0 0,0 0 0 0 0,0 0 0 0 0,-1 0 0 0 0,1 0 0 0 0,0 0 0 0 0,0 1 0 0 0,0-1 0 0 0,0 0 0 0 0,0 0 0 0 0,0 0 0 0 0,0 0 0 0 0,-1 0 0 0 0,1 0 0 0 0,0 0 0 0 0,0 1 0 0 0,0-1 0 0 0,0 0 0 0 0,0 0 0 0 0,0 0 0 0 0,0 0 0 0 0,0 0 0 0 0,0 1 0 0 0,0-1 0 0 0,0 0 0 0 0,0 0 0 0 0,0 0 0 0 0,0 0 0 0 0,0 0 0 0 0,0 1 0 0 0,0-1 0 0 0,0 0 0 0 0,0 0 0 0 0,0 0 0 0 0,0 0 0 0 0,5 5 0 0 0,0-1 0 0 0,0 1 0 0 0,1-1 0 0 0,-1-1 0 0 0,1 1 0 0 0,0-1 0 0 0,0 0 0 0 0,0 0 0 0 0,8 2 0 0 0,9 5 0 0 0,41 22 0 0 0,37 16 0 0 0,139 92 0 0 0,-181-96 0 0 0,76 74 0 0 0,-129-110-104 0 0,-8-11-1645 0 0,-8-10 152 0 0,8 9-756 0 0,17-2-8762 0 0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520 111 596 0 0,'-2'-6'473'0'0,"1"1"-1"0"0,-1-1 1 0 0,0 1 0 0 0,-1 0-1 0 0,1-1 1 0 0,-1 1 0 0 0,0 1-1 0 0,-1-1 1 0 0,1 0-1 0 0,-1 1 1 0 0,1-1 0 0 0,-1 1-1 0 0,-1 0 1 0 0,-4-3 0 0 0,3 2 48 0 0,-1 1 1 0 0,0 0 0 0 0,0 1-1 0 0,0 0 1 0 0,0 0-1 0 0,-1 0 1 0 0,1 1 0 0 0,-1 0-1 0 0,-10-1 1 0 0,-1 2 232 0 0,-1 0 1 0 0,1 1 0 0 0,0 1-1 0 0,-1 0 1 0 0,1 2-1 0 0,0 0 1 0 0,-26 9-1 0 0,29-7-227 0 0,0 0 0 0 0,1 1-1 0 0,-1 1 1 0 0,1 1 0 0 0,1 0-1 0 0,-1 1 1 0 0,2 1 0 0 0,-24 20-1 0 0,32-26-324 0 0,0 0 0 0 0,1 1 0 0 0,0 0-1 0 0,0 0 1 0 0,0 0 0 0 0,1 1 0 0 0,0-1 0 0 0,0 1 0 0 0,0 0-1 0 0,0 0 1 0 0,1 0 0 0 0,0 0 0 0 0,1 0 0 0 0,-1 0 0 0 0,1 1-1 0 0,0-1 1 0 0,1 0 0 0 0,-1 1 0 0 0,1-1 0 0 0,1 1-1 0 0,-1-1 1 0 0,1 0 0 0 0,0 1 0 0 0,1-1 0 0 0,-1 0 0 0 0,4 8-1 0 0,0-2-123 0 0,0 0 0 0 0,2 0 0 0 0,-1-1 0 0 0,1 1 0 0 0,1-2-1 0 0,0 1 1 0 0,0-1 0 0 0,1 0 0 0 0,19 16 0 0 0,-12-14 126 0 0,1 0 1 0 0,0-1 0 0 0,0-1-1 0 0,1 0 1 0 0,36 13 0 0 0,-15-11 67 0 0,1-1 0 0 0,0-2 0 0 0,1-2 1 0 0,-1-1-1 0 0,78 0 0 0 0,-38-9-673 0 0,-71 2 288 0 0,0-1 0 0 0,0 1 0 0 0,-1-1 0 0 0,1 0-1 0 0,0-1 1 0 0,-1 0 0 0 0,8-5 0 0 0,-64 20-14946 0 0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23 142 888 0 0,'-23'-14'13219'0'0,"41"11"-11929"0"0,0 0 1 0 0,0 1-1 0 0,36 0 0 0 0,-17 1-577 0 0,145-5 1799 0 0,575-13 1605 0 0,-327 11-2494 0 0,1237 16 2634 0 0,-1357-3-3980 0 0,204-4-277 0 0,-430-1 0 0 0,54-1 0 0 0,329-7 0 0 0,-312-1 0 0 0,155-30 0 0 0,-289 36 8 0 0,-10 1-22 0 0,0 0 1 0 0,0 0-1 0 0,0-1 1 0 0,0-1-1 0 0,-1 0 1 0 0,1 0-1 0 0,-1-1 1 0 0,9-6-1 0 0,-17 10-657 0 0,-22 8-10055 0 0,15-5 9507 0 0,0-1-2216 0 0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44 212 724 0 0,'-5'-4'8972'0'0,"16"179"-2258"0"0,-4 241 1750 0 0,-7-372-7214 0 0,0 7 507 0 0,0-17 2446 0 0,-3-43-3874 0 0,-11-33-297 0 0,3 0 0 0 0,2-1 1 0 0,1-1-1 0 0,2 1 0 0 0,3-1 0 0 0,1 0 0 0 0,2 0 0 0 0,2 0 1 0 0,2 0-1 0 0,15-69 0 0 0,-13 88-32 0 0,1 1 0 0 0,2 0 0 0 0,0 0 0 0 0,2 1 0 0 0,1 0 0 0 0,0 1 0 0 0,2 0 0 0 0,22-28 0 0 0,-26 38 0 0 0,1 0 0 0 0,0 1 0 0 0,0 0 0 0 0,1 1 0 0 0,0 0 0 0 0,1 1 0 0 0,0 1 0 0 0,1 0 0 0 0,0 0 0 0 0,0 1 0 0 0,0 1 0 0 0,1 1 0 0 0,0 0 0 0 0,27-5 0 0 0,-36 9 0 0 0,0 0 0 0 0,1 1 0 0 0,-1 0 0 0 0,0 0 0 0 0,1 1 0 0 0,-1-1 0 0 0,0 1 0 0 0,1 1 0 0 0,-1-1 0 0 0,0 1 0 0 0,0 0 0 0 0,0 0 0 0 0,0 1 0 0 0,-1 0 0 0 0,9 5 0 0 0,-10-5 0 0 0,0 0 0 0 0,0 1 0 0 0,-1-1 0 0 0,1 1 0 0 0,-1 0 0 0 0,0 0 0 0 0,0 0 0 0 0,0 0 0 0 0,0 0 0 0 0,-1 1 0 0 0,0-1 0 0 0,0 1 0 0 0,0 0 0 0 0,0 0 0 0 0,-1 0 0 0 0,1 0 0 0 0,-1 0 0 0 0,-1 0 0 0 0,1 7 0 0 0,-1 5 0 0 0,-1 0 0 0 0,-1 0 0 0 0,-1 0 0 0 0,0-1 0 0 0,-1 1 0 0 0,-1-1 0 0 0,0 0 0 0 0,-1 0 0 0 0,-1-1 0 0 0,-1 0 0 0 0,-13 21 0 0 0,3-9 0 0 0,-1-1 0 0 0,-1 0 0 0 0,-2-2 0 0 0,0 0 0 0 0,-26 20 0 0 0,-77 46 0 0 0,118-83 0 0 0,7-7 0 0 0,-1 1 0 0 0,1-1 0 0 0,0 1 0 0 0,-1-1 0 0 0,1 1 0 0 0,0-1 0 0 0,0 1 0 0 0,-1-1 0 0 0,1 1 0 0 0,0 0 0 0 0,0-1 0 0 0,0 1 0 0 0,0-1 0 0 0,0 1 0 0 0,0-1 0 0 0,0 1 0 0 0,0 0 0 0 0,0 0 0 0 0,0 2 0 0 0,1-1 0 0 0,0 1 0 0 0,0-1 0 0 0,0 0 0 0 0,1 1 0 0 0,-1-1 0 0 0,1 0 0 0 0,-1 0 0 0 0,1 0 0 0 0,-1 0 0 0 0,4 2 0 0 0,29 25 0 0 0,-4-5 0 0 0,9 13 0 0 0,64 68 0 0 0,-88-86 0 0 0,0 0 0 0 0,-2 0 0 0 0,0 2 0 0 0,18 39 0 0 0,-25-44 0 0 0,0-3 0 0 0,1-2-21 0 0,-3-7-699 0 0,5 5-468 0 0,-5-7-2556 0 0,19 3-6796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46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16 125 296 0 0,'-15'-19'12683'0'0,"15"19"-12391"0"0,0 0 0 0 0,1-1 0 0 0,-1 1 0 0 0,0-1 0 0 0,0 1 0 0 0,1 0 0 0 0,-1-1 292 0 0,1 1-292 0 0,-1-1 0 0 0,0 1 0 0 0,1 0 0 0 0,-1 0 0 0 0,0-1 0 0 0,1 1 0 0 0,-1 0 0 0 0,1 0 0 0 0,-1 0 0 0 0,1-1 0 0 0,-1 1 0 0 0,0 0 0 0 0,1 0 0 0 0,0 0 0 0 0,15-3-1697 0 0,131-13 6210 0 0,157-26-598 0 0,-295 41-4042 0 0,0-1 0 0 0,0-1 0 0 0,0 0-1 0 0,-1 0 1 0 0,1 0 0 0 0,-1-1 0 0 0,0 0 0 0 0,14-10 0 0 0,-21 13 102 0 0,-3 5-195 0 0,-9 26 135 0 0,1 0 0 0 0,2 1 0 0 0,0-1 0 0 0,2 2 0 0 0,2-1 0 0 0,1 1 0 0 0,1 0 0 0 0,1-1 0 0 0,2 1 0 0 0,8 48 0 0 0,3-25 256 0 0,31 83 1 0 0,-20-71-318 0 0,-23-66-157 0 0,1 0 0 0 0,-1 1 0 0 0,0-1 0 0 0,1 1 0 0 0,-1-1 0 0 0,0 0 0 0 0,0 1 0 0 0,0-1 0 0 0,0 1 0 0 0,0-1 0 0 0,0 1 1 0 0,-1-1-1 0 0,1 0 0 0 0,0 1 0 0 0,-1-1 0 0 0,1 1 0 0 0,-1-1 0 0 0,0 0 0 0 0,1 0 0 0 0,-1 1 0 0 0,0-1 0 0 0,0 0 0 0 0,0 0 0 0 0,0 0 0 0 0,0 0 0 0 0,0 0 0 0 0,0 0 0 0 0,0 0 0 0 0,0 0 0 0 0,0 0 0 0 0,0 0 0 0 0,-1-1 0 0 0,1 1 1 0 0,0 0-1 0 0,0-1 0 0 0,-1 1 0 0 0,1-1 0 0 0,-1 0 0 0 0,1 1 0 0 0,-3-1 0 0 0,-8 3-148 0 0,0-1-1 0 0,-1-1 1 0 0,-22 1 0 0 0,18-2 90 0 0,-132 5 16 0 0,-99 9 764 0 0,212-6-239 0 0,36-8-472 0 0,0 0 1 0 0,0 0-1 0 0,0 0 0 0 0,0 0 1 0 0,0 0-1 0 0,0 0 1 0 0,1 0-1 0 0,-1 0 1 0 0,0 0-1 0 0,0 0 0 0 0,0 0 1 0 0,0 0-1 0 0,0 0 1 0 0,0 0-1 0 0,0 1 1 0 0,0-1-1 0 0,0 0 1 0 0,0 0-1 0 0,0 0 0 0 0,0 0 1 0 0,0 0-1 0 0,0 0 1 0 0,0 0-1 0 0,0 0 1 0 0,0 0-1 0 0,0 0 0 0 0,0 0 1 0 0,0 1-1 0 0,0-1 1 0 0,0 0-1 0 0,0 0 1 0 0,0 0-1 0 0,0 0 1 0 0,0 0-1 0 0,0 0 0 0 0,0 0 1 0 0,0 0-1 0 0,0 0 1 0 0,0 0-1 0 0,0 0 1 0 0,-1 0-1 0 0,1 0 0 0 0,0 1 1 0 0,0-1-1 0 0,0 0 1 0 0,0 0-1 0 0,0 0 1 0 0,0 0-1 0 0,0 0 1 0 0,0 0-1 0 0,0 0 0 0 0,0 0 1 0 0,0 0-1 0 0,0 0 1 0 0,-1 0-1 0 0,1 0 1 0 0,0 0-1 0 0,7 3 0 0 0,0 0 0 0 0,0 0 0 0 0,0-1 0 0 0,1 0 0 0 0,-1-1 0 0 0,1 1 0 0 0,10-1 0 0 0,63 1 0 0 0,-62-2 0 0 0,91 0 0 0 0,192-24 0 0 0,-264 18-6659 0 0,71-1-1 0 0,-89 7 3325 0 0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104 652 124 0 0,'0'0'4364'0'0,"-5"-1"-2482"0"0,-15-2 13 0 0,19 3-1754 0 0,0 0 1 0 0,0 0 0 0 0,0-1-1 0 0,0 1 1 0 0,0 0 0 0 0,0-1-1 0 0,0 1 1 0 0,0-1 0 0 0,0 1-1 0 0,0-1 1 0 0,1 0 0 0 0,-1 1-1 0 0,0-1 1 0 0,0 0 0 0 0,0 0-1 0 0,1 0 1 0 0,-1 1 0 0 0,0-1-1 0 0,1 0 1 0 0,-1 0 0 0 0,0-1-1 0 0,-1-1 354 0 0,-2-2-10 0 0,1-1 0 0 0,0 1 0 0 0,0-1 0 0 0,0 0 0 0 0,0 1 0 0 0,1-1 0 0 0,0 0 0 0 0,-2-7 0 0 0,-7-51 2132 0 0,10 59-2375 0 0,-1-18 221 0 0,0 1 1 0 0,2-1 0 0 0,0 0-1 0 0,1 0 1 0 0,2 1 0 0 0,0-1-1 0 0,2 1 1 0 0,0 0-1 0 0,1 0 1 0 0,2 0 0 0 0,0 1-1 0 0,1 0 1 0 0,1 0 0 0 0,1 1-1 0 0,1 1 1 0 0,0 0-1 0 0,2 1 1 0 0,0 0 0 0 0,1 1-1 0 0,23-21 1 0 0,-31 32-257 0 0,0 1 1 0 0,1-1-1 0 0,-1 1 1 0 0,1 1-1 0 0,0-1 0 0 0,11-3 1 0 0,-16 7-140 0 0,-1 0 0 0 0,1 0 1 0 0,0 0-1 0 0,-1 1 0 0 0,1-1 0 0 0,0 1 1 0 0,-1 0-1 0 0,1 0 0 0 0,0 0 0 0 0,-1 0 1 0 0,1 0-1 0 0,0 0 0 0 0,-1 1 0 0 0,1 0 1 0 0,0-1-1 0 0,-1 1 0 0 0,1 0 0 0 0,-1 0 1 0 0,1 0-1 0 0,-1 0 0 0 0,1 1 1 0 0,-1-1-1 0 0,0 1 0 0 0,4 3 0 0 0,-5-4-38 0 0,0 0-1 0 0,0 0 1 0 0,-1 1-1 0 0,1-1 1 0 0,0 1-1 0 0,0-1 0 0 0,-1 0 1 0 0,1 1-1 0 0,-1-1 1 0 0,0 1-1 0 0,1-1 1 0 0,-1 1-1 0 0,0 0 1 0 0,0-1-1 0 0,0 1 1 0 0,0-1-1 0 0,0 1 0 0 0,0 1 1 0 0,-8 30 166 0 0,3-24-194 0 0,0 1 0 0 0,0-1 1 0 0,-1 1-1 0 0,0-2 1 0 0,0 1-1 0 0,-1-1 0 0 0,0 0 1 0 0,-13 12-1 0 0,-10 4-4 0 0,-41 25 0 0 0,46-32 2 0 0,25-17 0 0 0,0 0 0 0 0,0 0 0 0 0,0 0 0 0 0,-1 0 0 0 0,1 0 0 0 0,0 0 0 0 0,0 0 0 0 0,-1 0 0 0 0,1 1 0 0 0,0-1 0 0 0,0 0 0 0 0,0 0 0 0 0,-1 0 0 0 0,1 0 0 0 0,0 0 0 0 0,0 1 0 0 0,0-1 0 0 0,0 0 0 0 0,0 0 0 0 0,-1 0 0 0 0,1 0 0 0 0,0 1 0 0 0,0-1 0 0 0,0 0 0 0 0,0 0 0 0 0,0 1 0 0 0,0-1 0 0 0,0 0 0 0 0,0 0 0 0 0,0 0 0 0 0,0 1 0 0 0,0-1 0 0 0,0 0 0 0 0,0 0 0 0 0,0 1 0 0 0,0-1 0 0 0,0 0 0 0 0,0 0 0 0 0,0 1 0 0 0,0-1 0 0 0,0 0 0 0 0,0 0 0 0 0,0 0 0 0 0,0 1 0 0 0,0-1 0 0 0,1 0 0 0 0,5 3-6 0 0,1 0 0 0 0,0-1 0 0 0,0 1 0 0 0,1-2 0 0 0,-1 1 0 0 0,0-1 0 0 0,9 1 0 0 0,24 4-11 0 0,-4 2 27 0 0,-1 1 1 0 0,59 24-1 0 0,-82-29-7 0 0,-1 2 0 0 0,0-1-1 0 0,0 1 1 0 0,-1 1-1 0 0,0 0 1 0 0,0 1-1 0 0,0 0 1 0 0,-1 0 0 0 0,0 1-1 0 0,-1 0 1 0 0,0 0-1 0 0,9 14 1 0 0,-14-18-3 0 0,-1-1 0 0 0,0 1 0 0 0,0-1 0 0 0,0 1 0 0 0,-1-1 0 0 0,1 1 0 0 0,-1 0 0 0 0,0 0 0 0 0,0 0 0 0 0,-1 0 0 0 0,0 0 0 0 0,0 0 0 0 0,0 0 0 0 0,0 0 0 0 0,-1 0 0 0 0,-1 5 0 0 0,0-3 0 0 0,0 0 0 0 0,-1-1 0 0 0,0 1 0 0 0,0-1 0 0 0,0 0 0 0 0,-1 0 0 0 0,0 0 0 0 0,-1 0 0 0 0,1 0 0 0 0,-7 5 0 0 0,-2 1 0 0 0,0-1 0 0 0,-1 0 0 0 0,-1-1 0 0 0,0 0 0 0 0,0-1 0 0 0,-1-1 0 0 0,0-1 0 0 0,-21 8 0 0 0,8-6 0 0 0,0-2 0 0 0,-59 9 0 0 0,72-15 0 0 0,-1 0 0 0 0,0-1 0 0 0,1 0 0 0 0,-1-2 0 0 0,1 0 0 0 0,0-1 0 0 0,-17-4 0 0 0,33 7 0 0 0,-4-2-9 0 0,-1 1 1 0 0,1-1-1 0 0,0 1 1 0 0,0-1-1 0 0,1-1 1 0 0,-1 1-1 0 0,0 0 1 0 0,1-1-1 0 0,-1 0 1 0 0,-5-5-1 0 0,7 2-477 0 0,0-12-261 0 0,2 18 713 0 0,0 0 1 0 0,0 0 0 0 0,0 0-1 0 0,-1 0 1 0 0,1-1 0 0 0,0 1 0 0 0,0 0-1 0 0,0 0 1 0 0,0 0 0 0 0,0-1-1 0 0,0 1 1 0 0,0 0 0 0 0,0 0 0 0 0,0 0-1 0 0,0-1 1 0 0,0 1 0 0 0,0 0-1 0 0,1 0 1 0 0,-1 0 0 0 0,0-1 0 0 0,0 1-1 0 0,0 0 1 0 0,0 0 0 0 0,0 0-1 0 0,0 0 1 0 0,0-1 0 0 0,0 1 0 0 0,1 0-1 0 0,-1 0 1 0 0,0 0 0 0 0,0 0-1 0 0,0 0 1 0 0,0-1 0 0 0,1 1 0 0 0,-1 0-1 0 0,0 0 1 0 0,0 0 0 0 0,11-7-3404 0 0,1 1 0 0 0,23-9 0 0 0,-9 5 35 0 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17 96 0 0,'-11'-16'7434'0'0,"11"16"-7223"0"0,0 0-141 0 0,-2 30 7338 0 0,2-15-8294 0 0,-3 204 7532 0 0,17 108-2344 0 0,-13-317-4375 0 0,0-1 0 0 0,1 1 0 0 0,3 10 0 0 0,-4-17-257 0 0,0 0 1 0 0,0 0-1 0 0,0 0 0 0 0,1 0 0 0 0,-1 0 0 0 0,1 0 0 0 0,0 0 0 0 0,0 0 0 0 0,0-1 0 0 0,0 1 0 0 0,0-1 0 0 0,3 3 1 0 0,-1-3-641 0 0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187 173 616 0 0,'-97'-39'2685'0'0,"15"8"5326"0"0,82 31-7799 0 0,-1 0 1 0 0,1 0 0 0 0,0 0-1 0 0,-1 0 1 0 0,1 0 0 0 0,0 0-1 0 0,-1-1 1 0 0,1 1 0 0 0,0 0-1 0 0,0 0 1 0 0,-1 0 0 0 0,1 0-1 0 0,-2-2 1490 0 0,2 2-1490 0 0,0 0 1 0 0,-1 0 0 0 0,1-1-1 0 0,0 1 1 0 0,0 0-1 0 0,0-1 1 0 0,0 1 0 0 0,0 0-1 0 0,0 0 1 0 0,-1-1 0 0 0,1 1-1 0 0,0 0 1 0 0,0-1 0 0 0,0 1-1 0 0,0 0 1 0 0,0-1 0 0 0,0 1-1 0 0,0 0 1 0 0,0-1 0 0 0,1 1-1 0 0,13-9 2007 0 0,29-1-984 0 0,116-7 2716 0 0,-52 8-2288 0 0,-77 6-1907 0 0,72-12-2989 0 0,-84 10-1836 0 0,33-11 0 0 0,-26 6 2378 0 0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294 97 144 0 0,'-1'-9'967'0'0,"-1"-1"-1"0"0,1 0 1 0 0,-2 1 0 0 0,-2-10-1 0 0,4 17-494 0 0,0-1 1 0 0,0 1-1 0 0,0-1 0 0 0,0 1 0 0 0,0 0 0 0 0,-1 0 0 0 0,1 0 1 0 0,-1 0-1 0 0,1 0 0 0 0,-1 0 0 0 0,0 0 0 0 0,0 0 0 0 0,1 0 1 0 0,-1 1-1 0 0,-1-1 0 0 0,1 1 0 0 0,0-1 0 0 0,0 1 0 0 0,-4-1 1 0 0,4 2-223 0 0,-1 0 0 0 0,1 0 0 0 0,0 1 0 0 0,-1-1 0 0 0,1 1 1 0 0,0 0-1 0 0,0-1 0 0 0,0 1 0 0 0,-1 0 0 0 0,1 0 0 0 0,0 1 0 0 0,0-1 1 0 0,-2 2-1 0 0,0 0 209 0 0,-9 6 292 0 0,0 0 1 0 0,1 2-1 0 0,0-1 0 0 0,0 2 0 0 0,1 0 0 0 0,-17 24 0 0 0,11-11 296 0 0,1 1-1 0 0,-21 48 1 0 0,30-57-531 0 0,0 0 1 0 0,1 0 0 0 0,1 0-1 0 0,1 1 1 0 0,1-1-1 0 0,-2 27 1 0 0,4-34-483 0 0,1 0 1 0 0,1 0-1 0 0,0-1 1 0 0,0 1-1 0 0,1-1 1 0 0,0 1-1 0 0,0-1 1 0 0,1 1-1 0 0,1-1 1 0 0,0 0-1 0 0,0-1 1 0 0,0 1-1 0 0,10 13 1 0 0,-6-13-559 0 0,0 0 1 0 0,0-1 0 0 0,1 0-1 0 0,0 0 1 0 0,0-1 0 0 0,1-1-1 0 0,15 9 1 0 0,-15-9-1065 0 0,0-2 1 0 0,0 1-1 0 0,0-1 0 0 0,17 3 1 0 0,1-2-1626 0 0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7 708 0 0,'-5'-6'11666'0'0,"2"23"-7731"0"0,3 39-3253 0 0,0-47 849 0 0,-20 291 4510 0 0,10-194-4760 0 0,-4 45-111 0 0,-25 410 4018 0 0,38-406-4906 0 0,23 185 1 0 0,-22-337-283 0 0,1 2-28 0 0,-1-1 0 0 0,1 1-1 0 0,0 0 1 0 0,0-1 0 0 0,0 1 0 0 0,1 0 0 0 0,-1-1-1 0 0,1 0 1 0 0,4 8 0 0 0,-5-12-204 0 0,0 0 1 0 0,-1 0-1 0 0,1 0 0 0 0,0 0 1 0 0,0 0-1 0 0,0-1 0 0 0,0 1 1 0 0,-1 0-1 0 0,1 0 0 0 0,0 0 1 0 0,0-1-1 0 0,-1 1 1 0 0,1 0-1 0 0,0-1 0 0 0,0 1 1 0 0,-1-1-1 0 0,1 1 0 0 0,0-1 1 0 0,-1 1-1 0 0,1-1 0 0 0,-1 1 1 0 0,2-2-1 0 0,-2 1 73 0 0,2 0-553 0 0,0-1-1 0 0,0 0 0 0 0,0 0 1 0 0,-1 0-1 0 0,1 0 0 0 0,-1 0 1 0 0,1 0-1 0 0,-1 0 0 0 0,0-1 1 0 0,1-2-1 0 0,3-12-2573 0 0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1 537 7793 0 0,'0'-21'1430'0'0,"2"0"1"0"0,0 0-1 0 0,2 0 1 0 0,0 1-1 0 0,1-1 1 0 0,15-36 0 0 0,-9 33-738 0 0,1 0 0 0 0,0 1 0 0 0,2 0 0 0 0,1 1 0 0 0,22-25 0 0 0,-22 29-393 0 0,2 0 0 0 0,-1 2 0 0 0,2 0 0 0 0,0 1 0 0 0,1 1 0 0 0,1 0 0 0 0,0 2 0 0 0,1 0 1 0 0,0 1-1 0 0,0 2 0 0 0,1 0 0 0 0,1 1 0 0 0,-1 1 0 0 0,25-4 0 0 0,-41 10-182 0 0,-1 1 0 0 0,1-1 0 0 0,0 1 0 0 0,-1 0 1 0 0,1 0-1 0 0,0 1 0 0 0,-1 0 0 0 0,1 0 0 0 0,-1 0 1 0 0,1 0-1 0 0,-1 1 0 0 0,1 0 0 0 0,5 3 0 0 0,-8-3-60 0 0,-1 0-1 0 0,1 0 0 0 0,-1 0 0 0 0,0 0 1 0 0,1 0-1 0 0,-1 0 0 0 0,0 0 0 0 0,0 1 1 0 0,-1-1-1 0 0,1 1 0 0 0,0-1 1 0 0,-1 1-1 0 0,0 0 0 0 0,0 0 0 0 0,1-1 1 0 0,-1 1-1 0 0,-1 0 0 0 0,1 0 0 0 0,0 0 1 0 0,-1 0-1 0 0,0 0 0 0 0,1 0 1 0 0,-1 0-1 0 0,-1 1 0 0 0,0 4 0 0 0,0 2-10 0 0,-1 0 0 0 0,0 0 0 0 0,-1 0 0 0 0,-1 0-1 0 0,1 0 1 0 0,-2-1 0 0 0,1 1 0 0 0,-1-1 0 0 0,-1 0 0 0 0,1 0-1 0 0,-1-1 1 0 0,-1 0 0 0 0,-13 13 0 0 0,3-4-129 0 0,-2-2-1 0 0,0 0 1 0 0,-1-1 0 0 0,-38 21-1 0 0,25-15-354 0 0,33-20 328 0 0,4 2-87 0 0,16 6 103 0 0,1 0 1 0 0,43 8 0 0 0,-35-10 92 0 0,42 16 1 0 0,0 10 20 0 0,-64-28 8 0 0,0 0-1 0 0,-1 0 0 0 0,0 0 1 0 0,0 1-1 0 0,0 0 0 0 0,0 0 1 0 0,-1 1-1 0 0,6 7 0 0 0,-10-11-13 0 0,0-1-1 0 0,0 1 1 0 0,-1 0-1 0 0,1-1 1 0 0,0 1-1 0 0,-1-1 1 0 0,1 1-1 0 0,-1 0 1 0 0,0 0-1 0 0,0-1 1 0 0,1 1-1 0 0,-1 0 1 0 0,0 0-1 0 0,-1-1 1 0 0,1 1-1 0 0,0 0 1 0 0,0-1-1 0 0,-1 1 1 0 0,1 0-1 0 0,-1 0 1 0 0,1-1-1 0 0,-1 1 1 0 0,0-1-1 0 0,0 1 1 0 0,1-1-1 0 0,-1 1 1 0 0,0-1-1 0 0,-1 1 1 0 0,1-1-1 0 0,0 0 1 0 0,0 0-1 0 0,0 1 1 0 0,-3 0-1 0 0,-3 4 20 0 0,0 0 0 0 0,0-1 0 0 0,-1-1 0 0 0,1 1 0 0 0,-11 4-1 0 0,-2-1-358 0 0,0-1-1 0 0,0-1 0 0 0,-1 0 0 0 0,1-2 1 0 0,-1 0-1 0 0,-42 1 0 0 0,49-6 637 0 0,-1-5-4392 0 0,15 5 3866 0 0,-1 1-1 0 0,1-1 0 0 0,-1 1 0 0 0,1-1 0 0 0,0 1 0 0 0,-1-1 0 0 0,1 0 0 0 0,0 1 0 0 0,0-1 0 0 0,-1 1 0 0 0,1-1 0 0 0,0 0 0 0 0,0 1 0 0 0,0-1 0 0 0,0 0 0 0 0,0 1 0 0 0,0-1 0 0 0,0 0 0 0 0,0 0 0 0 0,0 1 1 0 0,0-1-1 0 0,0 0 0 0 0,0 1 0 0 0,0-1 0 0 0,0 0 0 0 0,1 1 0 0 0,-1-1 0 0 0,0 1 0 0 0,1-1 0 0 0,-1 0 0 0 0,0 1 0 0 0,1-1 0 0 0,-1 1 0 0 0,0-1 0 0 0,1 1 0 0 0,-1-1 0 0 0,2 0 0 0 0,11-14-2450 0 0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27 420 0 0,'1'-2'690'0'0,"-1"0"-1"0"0,1 0 1 0 0,0 0-1 0 0,0 0 1 0 0,0 0-1 0 0,0 0 1 0 0,0 1-1 0 0,0-1 1 0 0,1 0 0 0 0,-1 1-1 0 0,1-1 1 0 0,4-3 3048 0 0,3 21-893 0 0,-7-11-2404 0 0,0 1 1 0 0,0-1-1 0 0,-1 1 1 0 0,0-1-1 0 0,0 1 1 0 0,0-1-1 0 0,-1 1 0 0 0,1 0 1 0 0,-2-1-1 0 0,0 10 1 0 0,0 7 565 0 0,-7 119 2612 0 0,-1 3-1124 0 0,12-86-2812 0 0,6-23-3338 0 0,-6-31 481 0 0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60 32 0 0,'-39'-6'2168'0'0,"-9"0"13265"0"0,53 5-11766 0 0,18 0-349 0 0,60-4-1530 0 0,25-1 362 0 0,15-1-2637 0 0,-42-6-6584 0 0,-63 8 3571 0 0,4-4 503 0 0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7 341 432 0 0,'6'-30'18906'0'0,"-2"47"-17488"0"0,-1 0 1 0 0,-1 1 0 0 0,0-1 0 0 0,-2 34-1 0 0,-12 77 1677 0 0,7-86-2452 0 0,3-25-953 0 0,-2 35-592 0 0,8-27-2516 0 0,7-3-4112 0 0,-3-16 4442 0 0</inkml:trace>
  <inkml:trace contextRef="#ctx0" brushRef="#br0" timeOffset="1">292 108 8221 0 0,'1'-12'2839'0'0,"0"-1"0"0"0,2 1 0 0 0,3-12 0 0 0,-5 21-2555 0 0,0 0 0 0 0,0 0 0 0 0,0 1 0 0 0,0-1 0 0 0,0 0 0 0 0,1 1 0 0 0,-1-1 0 0 0,1 1 0 0 0,0 0 0 0 0,0-1 0 0 0,0 1 0 0 0,0 0 0 0 0,0 0-1 0 0,1 0 1 0 0,-1 0 0 0 0,0 1 0 0 0,1-1 0 0 0,4-2 0 0 0,-5 4-174 0 0,0 0 0 0 0,0-1 0 0 0,1 1-1 0 0,-1 0 1 0 0,0 0 0 0 0,0 0 0 0 0,0 0-1 0 0,1 1 1 0 0,-1-1 0 0 0,0 0 0 0 0,0 1-1 0 0,0 0 1 0 0,0-1 0 0 0,0 1 0 0 0,0 0-1 0 0,0 0 1 0 0,0 0 0 0 0,0 1 0 0 0,0-1-1 0 0,1 2 1 0 0,4 2 172 0 0,0 1 0 0 0,0 0 0 0 0,10 12 0 0 0,-5-1-45 0 0,-1-1 1 0 0,0 1 0 0 0,-1 1 0 0 0,-1 0-1 0 0,0 1 1 0 0,-1-1 0 0 0,-2 2 0 0 0,0-1-1 0 0,-1 1 1 0 0,0 0 0 0 0,2 33-1 0 0,-5-22-21 0 0,-1 1 0 0 0,-2-1-1 0 0,0 1 1 0 0,-3-1-1 0 0,0 0 1 0 0,-18 59-1 0 0,12-59-215 0 0,-2-1 0 0 0,-1 0 0 0 0,-1-2 1 0 0,-2 1-1 0 0,-1-2 0 0 0,-1 0 0 0 0,-1-1 0 0 0,-1-1 0 0 0,-1-1 0 0 0,-1 0 0 0 0,-2-2 0 0 0,-41 31 0 0 0,61-50-278 0 0,0 0 0 0 0,-1-1 0 0 0,1 1 0 0 0,0-1-1 0 0,-1 0 1 0 0,-7 2 0 0 0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236 734 708 0 0,'-2'4'859'0'0,"-1"0"-1"0"0,0-1 1 0 0,0 1-1 0 0,0-1 1 0 0,0 0-1 0 0,-1 0 1 0 0,1 0-1 0 0,-1 0 1 0 0,-6 3-1 0 0,8-5-503 0 0,0-1 1 0 0,0 1-1 0 0,1 0 0 0 0,-1-1 1 0 0,0 0-1 0 0,0 1 0 0 0,0-1 0 0 0,0 0 1 0 0,0 0-1 0 0,0 0 0 0 0,0 0 0 0 0,0 0 1 0 0,0-1-1 0 0,0 1 0 0 0,0-1 0 0 0,0 1 1 0 0,0-1-1 0 0,0 1 0 0 0,1-1 1 0 0,-1 0-1 0 0,0 0 0 0 0,0 0 0 0 0,-2-2 1 0 0,-5-4 111 0 0,-1-1 0 0 0,1 0 1 0 0,0-1-1 0 0,1 0 1 0 0,0 0-1 0 0,1-1 0 0 0,0 0 1 0 0,-9-16-1 0 0,3 0 109 0 0,2 0 1 0 0,-13-39-1 0 0,19 46-355 0 0,0 0 0 0 0,2 0 0 0 0,0-1 0 0 0,1 1 0 0 0,1 0 1 0 0,1-1-1 0 0,1 1 0 0 0,0-1 0 0 0,2 1 0 0 0,8-35 0 0 0,-6 33-47 0 0,2 1 0 0 0,1-1 0 0 0,0 1 0 0 0,1 1 0 0 0,2 0 0 0 0,0 0 0 0 0,0 1 0 0 0,2 0 0 0 0,22-24 0 0 0,-25 32-64 0 0,1 0-1 0 0,0 2 1 0 0,0-1-1 0 0,1 1 1 0 0,0 1-1 0 0,0 0 1 0 0,0 0-1 0 0,19-5 0 0 0,-26 10-57 0 0,0 0 0 0 0,0 1 0 0 0,1 0 0 0 0,-1 0 0 0 0,1 0 0 0 0,-1 1 0 0 0,0 0 0 0 0,1 0-1 0 0,-1 0 1 0 0,11 2 0 0 0,-13-1-23 0 0,0 1 1 0 0,1-1-1 0 0,-1 0 0 0 0,0 1 1 0 0,0 0-1 0 0,0 0 0 0 0,0 0 0 0 0,0 0 1 0 0,0 0-1 0 0,0 0 0 0 0,-1 1 0 0 0,1-1 1 0 0,-1 1-1 0 0,0 0 0 0 0,1 0 1 0 0,-1 0-1 0 0,3 6 0 0 0,-2-1 9 0 0,0 0 0 0 0,-1 1 1 0 0,0-1-1 0 0,0 0 0 0 0,0 1 0 0 0,-1 0 0 0 0,-1-1 1 0 0,1 1-1 0 0,-1 0 0 0 0,-1-1 0 0 0,0 1 0 0 0,0 0 1 0 0,-1-1-1 0 0,0 1 0 0 0,0-1 0 0 0,-4 9 0 0 0,-5 11 39 0 0,0 0 0 0 0,-2-1-1 0 0,-22 34 1 0 0,9-20 7 0 0,-2-1-1 0 0,-1-1 1 0 0,-36 35-1 0 0,61-70-96 0 0,0-1-18 0 0,1 1 0 0 0,-1-1-1 0 0,1 1 1 0 0,0-1 0 0 0,0 1-1 0 0,1 0 1 0 0,-1 0 0 0 0,1 1-1 0 0,-4 7 1 0 0,6-11 23 0 0,15 14 128 0 0,16 8 151 0 0,-14-11-37 0 0,-1 0 1 0 0,0 1 0 0 0,16 18 0 0 0,1 9-78 0 0,-1 1 0 0 0,29 52 0 0 0,-38-60-157 0 0,-14-21 0 0 0,0-4-38 0 0,-8-7-137 0 0,1 0-1 0 0,-1 0 1 0 0,0-1 0 0 0,1 1 0 0 0,-1 0-1 0 0,1-1 1 0 0,-1 1 0 0 0,1-1-1 0 0,-1 1 1 0 0,1-1 0 0 0,-1 0 0 0 0,1 1-1 0 0,1-1 1 0 0,2-1-1547 0 0,-1 1-1 0 0,0-1 1 0 0,1 1 0 0 0,-1-1-1 0 0,7-3 1 0 0,-3 1-640 0 0,7-2-652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47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376 71 76 0 0,'-7'-7'892'0'0,"0"1"-1"0"0,-1-1 1 0 0,1 1 0 0 0,-1 1-1 0 0,0-1 1 0 0,-1 1 0 0 0,1 1 0 0 0,-1-1-1 0 0,0 2 1 0 0,0-1 0 0 0,-1 1-1 0 0,-14-3 1 0 0,16 5-253 0 0,0 0-1 0 0,0 0 1 0 0,-1 1 0 0 0,1 0-1 0 0,0 0 1 0 0,0 1-1 0 0,0 0 1 0 0,0 0 0 0 0,0 1-1 0 0,0 0 1 0 0,1 0 0 0 0,-1 1-1 0 0,0 0 1 0 0,1 0-1 0 0,-11 7 1 0 0,7-2-2 0 0,1 0 0 0 0,-1 0 1 0 0,1 1-1 0 0,0 1 0 0 0,1-1 0 0 0,0 2 1 0 0,-8 11-1 0 0,14-16-331 0 0,-1-1-1 0 0,1 1 1 0 0,0 0 0 0 0,0 0 0 0 0,0 0-1 0 0,1 1 1 0 0,0-1 0 0 0,0 0 0 0 0,1 1-1 0 0,0-1 1 0 0,0 1 0 0 0,0 0 0 0 0,1-1-1 0 0,0 1 1 0 0,1 0 0 0 0,0 7 0 0 0,1-9-266 0 0,-1-1 0 0 0,1 1 0 0 0,0-1 1 0 0,0 0-1 0 0,0 0 0 0 0,0 0 1 0 0,1 0-1 0 0,0 0 0 0 0,0-1 0 0 0,0 1 1 0 0,0-1-1 0 0,5 5 0 0 0,4 1-19 0 0,0 0-1 0 0,20 12 1 0 0,-4-7-21 0 0,0-1 0 0 0,1-1 0 0 0,0-2 0 0 0,0-1 0 0 0,1-1 0 0 0,39 6 0 0 0,-12-7 0 0 0,0-2 0 0 0,86-4 0 0 0,-132-1 0 0 0,0 0 0 0 0,0-1 0 0 0,0 0 0 0 0,1-1 0 0 0,-1 0 0 0 0,-1-1 0 0 0,1 0 0 0 0,0-1 0 0 0,18-9 0 0 0,-17 2-7218 0 0,-9 4 3001 0 0,2 1 559 0 0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10 284 0 0,'-1'-1'477'0'0,"0"0"0"0"0,-1 0 0 0 0,1 0 0 0 0,-1 0 0 0 0,1 0 0 0 0,-1 1 0 0 0,0-1 0 0 0,1 0 0 0 0,-1 1 0 0 0,0-1 0 0 0,1 1 0 0 0,-1 0-1 0 0,0-1 1 0 0,0 1 0 0 0,1 0 0 0 0,-1 0 0 0 0,0 0 0 0 0,0 0 0 0 0,1 0 0 0 0,-1 1 0 0 0,0-1 0 0 0,-2 1 0 0 0,1 1 123 0 0,-1 0-1 0 0,0-1 1 0 0,1 2 0 0 0,-1-1-1 0 0,1 0 1 0 0,0 1-1 0 0,0-1 1 0 0,0 1 0 0 0,-4 5-1 0 0,-2 2 339 0 0,1 0 0 0 0,1 1 0 0 0,0 1 0 0 0,1-1 0 0 0,-7 15-1 0 0,9-14-610 0 0,0 1 0 0 0,0-1 0 0 0,1 1-1 0 0,1 0 1 0 0,0 0 0 0 0,0 0-1 0 0,2 0 1 0 0,-1 0 0 0 0,2 0 0 0 0,0 0-1 0 0,0 0 1 0 0,1 0 0 0 0,1 0-1 0 0,0 0 1 0 0,10 23 0 0 0,-9-27-125 0 0,0-1 1 0 0,0 1 0 0 0,1-1 0 0 0,0 0-1 0 0,1-1 1 0 0,0 1 0 0 0,0-1-1 0 0,1 0 1 0 0,-1-1 0 0 0,1 1 0 0 0,1-1-1 0 0,-1-1 1 0 0,1 1 0 0 0,0-2-1 0 0,1 1 1 0 0,-1-1 0 0 0,1 0-1 0 0,-1 0 1 0 0,1-1 0 0 0,0-1 0 0 0,1 1-1 0 0,15 1 1 0 0,-16-4-481 0 0,1 0-1 0 0,-1 0 1 0 0,0-1 0 0 0,1 0 0 0 0,-1-1-1 0 0,0 0 1 0 0,0 0 0 0 0,0-1 0 0 0,0 0-1 0 0,11-6 1 0 0,10-6-2087 0 0,41-28-1 0 0,-63 37 2066 0 0,14-12-6864 0 0,-11 9 4162 0 0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55 96 0 0,'-37'-1'3689'0'0,"-6"-8"18759"0"0,190-18-19015 0 0,-129 23-4254 0 0,16-2-2637 0 0,-16-2-4974 0 0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115 165 520 0 0,'-44'-8'2687'0'0,"0"1"3197"0"0,38 6-2931 0 0,-14-4 6406 0 0,27 2-7827 0 0,54-16 1174 0 0,64-13-1 0 0,-96 25-2189 0 0,79-12 1256 0 0,-69 13-1425 0 0,0-1-1 0 0,63-21 1 0 0,-93 26-1181 0 0,5-1-1753 0 0,1-15-9793 0 0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1 815 28 0 0,'0'-1'157'0'0,"0"1"0"0"0,0-1 0 0 0,0 1 0 0 0,0-1 0 0 0,0 1 0 0 0,0-1-1 0 0,0 0 1 0 0,1 1 0 0 0,-1-1 0 0 0,0 1 0 0 0,0-1 0 0 0,1 1 0 0 0,-1-1 0 0 0,0 1 0 0 0,0-1 0 0 0,1 1 0 0 0,-1 0 0 0 0,1-1 0 0 0,-1 1-1 0 0,0-1 1 0 0,1 1 0 0 0,-1 0 0 0 0,1-1 0 0 0,-1 1 0 0 0,1 0 0 0 0,-1 0 0 0 0,1-1 0 0 0,0 1 0 0 0,0 0-41 0 0,0 0 0 0 0,0 1 1 0 0,0-1-1 0 0,0 0 1 0 0,-1 1-1 0 0,1-1 0 0 0,0 0 1 0 0,0 1-1 0 0,0-1 0 0 0,-1 1 1 0 0,1-1-1 0 0,0 1 0 0 0,-1 0 1 0 0,1-1-1 0 0,1 2 0 0 0,22 34 1338 0 0,-22-32-1040 0 0,146 276 5677 0 0,26 44-1678 0 0,-166-310-4174 0 0,-3-5 44 0 0,0 1-1 0 0,1-1 1 0 0,0-1 0 0 0,1 1 0 0 0,0-1 0 0 0,0 0 0 0 0,1 0 0 0 0,16 12 0 0 0,-23-19-214 0 0,0-1 1 0 0,0 1-1 0 0,0-1 0 0 0,0 1 1 0 0,0-1-1 0 0,0 0 1 0 0,0 1-1 0 0,1-1 1 0 0,-1 0-1 0 0,0 0 1 0 0,0 0-1 0 0,0 0 1 0 0,0 0-1 0 0,0 0 1 0 0,0 0-1 0 0,1 0 0 0 0,-1 0 1 0 0,0-1-1 0 0,0 1 1 0 0,0 0-1 0 0,0-1 1 0 0,0 1-1 0 0,1-1 1 0 0,1-1 40 0 0,-1 0 1 0 0,0 0-1 0 0,0 0 1 0 0,0 0-1 0 0,0 0 1 0 0,0 0-1 0 0,0 0 1 0 0,-1 0 0 0 0,3-4-1 0 0,2-5 177 0 0,-1-1-1 0 0,0 0 1 0 0,4-15-1 0 0,37-172 1280 0 0,-15-4-736 0 0,-25 162-735 0 0,29-225 790 0 0,39-231 457 0 0,-63 445-1369 0 0,2 0-1 0 0,3 1 0 0 0,25-56 1 0 0,-41 105-355 0 0,4 2-352 0 0,-4-1 656 0 0,1 1-1 0 0,0 0 1 0 0,0 0-1 0 0,0 0 1 0 0,0-1 0 0 0,0 1-1 0 0,0 0 1 0 0,-1 0 0 0 0,1 0-1 0 0,0 0 1 0 0,0 1 0 0 0,0-1-1 0 0,0 0 1 0 0,0 0 0 0 0,1 1-1 0 0,3 6-499 0 0,1 0-1 0 0,-1 1 0 0 0,0-1 1 0 0,-1 1-1 0 0,0 0 0 0 0,5 14 1 0 0,0-1-641 0 0,32 70-5336 0 0,-22-45 3827 0 0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383 57 88 0 0,'-1'-3'876'0'0,"1"0"-556"0"0,-1 1-1 0 0,0-1 1 0 0,0 1-1 0 0,0-1 1 0 0,0 1 0 0 0,0-1-1 0 0,0 1 1 0 0,0-1-1 0 0,-1 1 1 0 0,1 0 0 0 0,-1 0-1 0 0,0 0 1 0 0,0 0-1 0 0,0 0 1 0 0,0 0 0 0 0,0 0-1 0 0,0 1 1 0 0,0-1-1 0 0,-5-2 1 0 0,3 3 98 0 0,-1-1 0 0 0,1 1 0 0 0,-1 0 0 0 0,1 0 1 0 0,-1 0-1 0 0,0 0 0 0 0,1 1 0 0 0,-1 0 0 0 0,0 0 0 0 0,-8 2 0 0 0,1 0 103 0 0,1 0-1 0 0,-1 1 1 0 0,1 1-1 0 0,0 0 1 0 0,-1 0 0 0 0,2 1-1 0 0,-1 1 1 0 0,-16 10-1 0 0,5 1 252 0 0,1 0-1 0 0,1 1 1 0 0,-36 41-1 0 0,50-52-535 0 0,1 1-1 0 0,-1 0 0 0 0,1 0 0 0 0,0 0 1 0 0,1 1-1 0 0,0 0 0 0 0,0-1 1 0 0,1 1-1 0 0,0 1 0 0 0,1-1 1 0 0,0 0-1 0 0,0 1 0 0 0,1-1 1 0 0,0 18-1 0 0,1-21-94 0 0,1 0-1 0 0,0 0 1 0 0,0 0-1 0 0,0-1 1 0 0,1 1-1 0 0,0-1 0 0 0,0 1 1 0 0,0-1-1 0 0,1 0 1 0 0,-1 1-1 0 0,1-1 1 0 0,0 0-1 0 0,1-1 1 0 0,5 7-1 0 0,-3-5 8 0 0,0-1-1 0 0,1 0 1 0 0,-1 0-1 0 0,1-1 1 0 0,0 1 0 0 0,0-2-1 0 0,0 1 1 0 0,1-1-1 0 0,10 4 1 0 0,5-2 99 0 0,0 0 0 0 0,0-1 0 0 0,0-2 0 0 0,0 0 0 0 0,1-2 0 0 0,26-2 0 0 0,-13-2-221 0 0,0-2-1 0 0,49-15 1 0 0,-15 3-4897 0 0,-48 18-3384 0 0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68 152 0 0,'-3'-4'414'0'0,"0"-1"-1"0"0,1 1 1 0 0,-1-1-1 0 0,-1 1 1 0 0,1 0 0 0 0,0 0-1 0 0,-1 0 1 0 0,0 1-1 0 0,0-1 1 0 0,0 1-1 0 0,-1 0 1 0 0,1 0 0 0 0,-1 0-1 0 0,1 1 1 0 0,-1 0-1 0 0,0 0 1 0 0,0 0-1 0 0,0 0 1 0 0,0 1 0 0 0,0 0-1 0 0,0 0 1 0 0,-1 0-1 0 0,1 0 1 0 0,0 1 0 0 0,0 0-1 0 0,-1 0 1 0 0,1 1-1 0 0,0-1 1 0 0,0 1-1 0 0,-1 0 1 0 0,1 1 0 0 0,-5 1-1 0 0,-1 1 37 0 0,1 0-1 0 0,0 1 1 0 0,0 0 0 0 0,0 0-1 0 0,0 1 1 0 0,1 1-1 0 0,0-1 1 0 0,0 2-1 0 0,1-1 1 0 0,0 1 0 0 0,0 0-1 0 0,1 1 1 0 0,0 0-1 0 0,-8 12 1 0 0,12-14-161 0 0,-1-1 0 0 0,1 0 0 0 0,0 1 0 0 0,0 0 1 0 0,1 0-1 0 0,0 0 0 0 0,0 0 0 0 0,1 0 0 0 0,0 0 0 0 0,0 1 1 0 0,1-1-1 0 0,0 14 0 0 0,1-15-123 0 0,1 0 1 0 0,-1 0-1 0 0,1 0 0 0 0,0 0 1 0 0,1 0-1 0 0,-1 0 1 0 0,1-1-1 0 0,0 1 0 0 0,1-1 1 0 0,-1 0-1 0 0,1 0 1 0 0,0 0-1 0 0,0 0 0 0 0,1-1 1 0 0,4 5-1 0 0,5 1 34 0 0,0 0-1 0 0,0 0 1 0 0,1-2-1 0 0,0 0 1 0 0,1 0 0 0 0,0-1-1 0 0,0-1 1 0 0,0-1-1 0 0,1 0 1 0 0,-1-1 0 0 0,25 2-1 0 0,-8-3 169 0 0,1-1-1 0 0,0-1 1 0 0,-1-2-1 0 0,64-10 1 0 0,-82 7-659 0 0,0 0 1 0 0,0-1 0 0 0,0 0 0 0 0,18-10 0 0 0,-17 7-1242 0 0,-10 6 1498 0 0,4-1-4833 0 0,2 0-663 0 0,-4 0 2479 0 0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45 56 0 0,'-3'-7'1681'0'0,"-1"0"0"0"0,1-1 1 0 0,-1 1-1 0 0,-7-9 4166 0 0,10 22-4874 0 0,2 42 1078 0 0,1 0 0 0 0,13 73 0 0 0,-5-48-781 0 0,54 286 2878 0 0,-58-327-3816 0 0,-1-12-218 0 0,-3-16-529 0 0,-1 1-1 0 0,0 0 1 0 0,0 0-1 0 0,0 1 1 0 0,-1 5-1 0 0,9-4-1939 0 0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52 508 0 0,'-54'-18'8487'0'0,"64"18"-1055"0"0,23 2-7599 0 0,-24-1 962 0 0,173 13 3834 0 0,263-13 1 0 0,-402-5-3563 0 0,0-3-1 0 0,74-20 1 0 0,-116 26-1280 0 0,11-4-603 0 0,-6 1-80 0 0,3 0-1950 0 0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28 160 0 0,'-5'-10'1330'0'0,"-8"-8"8198"0"0,11 61-6699 0 0,1 22-496 0 0,6 278 2566 0 0,-7-193-3209 0 0,-9 167 855 0 0,11-286-2663 0 0,-1-12-1844 0 0,4 33 0 0 0,-1-47 645 0 0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68 612 308 0 0,'-10'-13'927'0'0,"1"0"0"0"0,1-1 0 0 0,0 1 0 0 0,0-2 0 0 0,-8-23 0 0 0,14 31-588 0 0,0 0 1 0 0,1 1-1 0 0,0-1 1 0 0,0 0-1 0 0,0 0 0 0 0,1 1 1 0 0,0-1-1 0 0,0 0 0 0 0,1 0 1 0 0,0 0-1 0 0,0 1 0 0 0,0-1 1 0 0,1 0-1 0 0,0 1 0 0 0,1-1 1 0 0,2-6-1 0 0,11-13 295 0 0,0 0-1 0 0,2 0 1 0 0,1 2 0 0 0,1 0-1 0 0,1 2 1 0 0,37-32 0 0 0,-31 31-100 0 0,2 2 0 0 0,0 1 1 0 0,2 2-1 0 0,0 1 0 0 0,53-22 1 0 0,-57 30-210 0 0,1 0 1 0 0,0 1 0 0 0,0 2 0 0 0,1 1-1 0 0,0 1 1 0 0,-1 2 0 0 0,34 0 0 0 0,-31 5 103 0 0,-1 1 1 0 0,56 16 0 0 0,-79-19-346 0 0,-1 1 0 0 0,1 1-1 0 0,-1-1 1 0 0,0 1 0 0 0,0 0 0 0 0,0 0 0 0 0,-1 1-1 0 0,1 0 1 0 0,-1 0 0 0 0,0 0 0 0 0,0 0 0 0 0,8 10-1 0 0,-11-11-37 0 0,1 0 0 0 0,-1 1 0 0 0,0-1-1 0 0,0 1 1 0 0,-1-1 0 0 0,1 1 0 0 0,-1 0-1 0 0,1 0 1 0 0,-1 0 0 0 0,0 0-1 0 0,-1 0 1 0 0,1 0 0 0 0,-1 0 0 0 0,1 0-1 0 0,-1 0 1 0 0,-1 0 0 0 0,1 0 0 0 0,0 0-1 0 0,-1 0 1 0 0,0 0 0 0 0,-2 7 0 0 0,-2 1 12 0 0,-1-1 1 0 0,0 1 0 0 0,0-1 0 0 0,-1-1-1 0 0,0 1 1 0 0,-1-1 0 0 0,0 0 0 0 0,-1-1-1 0 0,-10 10 1 0 0,-5 1 44 0 0,0 0-1 0 0,-42 25 1 0 0,42-33-70 0 0,0-1-1 0 0,0 0 1 0 0,-45 12-1 0 0,21-8-97 0 0,47-15 63 0 0,0 1-1 0 0,0-1 1 0 0,1 0 0 0 0,-1 0 0 0 0,0 1 0 0 0,0-1 0 0 0,0 0 0 0 0,0 1 0 0 0,0-1-1 0 0,1 1 1 0 0,-1-1 0 0 0,0 1 0 0 0,0 0 0 0 0,1-1 0 0 0,-1 1 0 0 0,0 0-1 0 0,1-1 1 0 0,-1 2 0 0 0,1-2-1 0 0,0 1 1 0 0,0-1-1 0 0,0 1 0 0 0,1-1 0 0 0,-1 1 1 0 0,0-1-1 0 0,0 0 0 0 0,1 1 0 0 0,-1-1 0 0 0,0 0 1 0 0,0 1-1 0 0,1-1 0 0 0,-1 0 0 0 0,1 1 1 0 0,-1-1-1 0 0,0 0 0 0 0,1 0 0 0 0,-1 1 1 0 0,0-1-1 0 0,1 0 0 0 0,-1 0 0 0 0,1 0 0 0 0,-1 0 1 0 0,1 1-1 0 0,0-1 0 0 0,45 10-126 0 0,-36-9 120 0 0,108 18 42 0 0,108 22 130 0 0,-187-32-133 0 0,-1 2 0 0 0,0 2 0 0 0,61 29-1 0 0,-94-39-17 0 0,-1-1-1 0 0,0 1 0 0 0,1 0 0 0 0,-1 0 0 0 0,0 0 0 0 0,-1 1 1 0 0,1-1-1 0 0,0 1 0 0 0,3 5 0 0 0,-6-7-1 0 0,0-1 0 0 0,0 1 0 0 0,0 0 0 0 0,0 0 1 0 0,-1-1-1 0 0,1 1 0 0 0,0 0 0 0 0,-1 0 0 0 0,0 0 0 0 0,1 0 0 0 0,-1 0 0 0 0,0-1 0 0 0,0 1 0 0 0,0 0 0 0 0,0 0 0 0 0,0 0 0 0 0,-1 0 1 0 0,1 0-1 0 0,0 0 0 0 0,-1 0 0 0 0,0-1 0 0 0,1 1 0 0 0,-1 0 0 0 0,0 0 0 0 0,0-1 0 0 0,0 1 0 0 0,0-1 0 0 0,-1 3 0 0 0,-10 10 51 0 0,0-1-1 0 0,-1 0 0 0 0,-1-1 1 0 0,0-1-1 0 0,0 0 0 0 0,-1 0 1 0 0,0-2-1 0 0,-1 0 0 0 0,0-1 1 0 0,-32 12-1 0 0,8-6 34 0 0,-1-2 0 0 0,-1-2 0 0 0,-64 8 1 0 0,40-14-611 0 0,0-2 1 0 0,0-4 0 0 0,-74-10 0 0 0,104 8-803 0 0,29 4 809 0 0,-1 1-969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1:49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0 836 424 0 0,'0'1'229'0'0,"1"0"0"0"0,-1 0 1 0 0,0 0-1 0 0,0 0 0 0 0,1 0 0 0 0,-1 0 0 0 0,1-1 1 0 0,-1 1-1 0 0,1 0 0 0 0,-1 0 0 0 0,1 0 0 0 0,-1-1 0 0 0,1 1 1 0 0,0 0-1 0 0,-1-1 0 0 0,1 1 0 0 0,0 0 0 0 0,0-1 1 0 0,0 1-1 0 0,-1-1 0 0 0,1 0 0 0 0,0 1 0 0 0,0-1 1 0 0,0 1-1 0 0,0-1 0 0 0,0 0 0 0 0,0 0 0 0 0,0 0 0 0 0,0 1 1 0 0,0-1-1 0 0,-1 0 0 0 0,2 0 0 0 0,43 5 1936 0 0,-35-4-1414 0 0,312 20 5557 0 0,-225-16-5016 0 0,507 22 3773 0 0,301-6-1669 0 0,139-29-1000 0 0,-681-3-1971 0 0,133-14 47 0 0,-111 7-87 0 0,360 1 267 0 0,-50-5-292 0 0,-339 10-202 0 0,50-5 110 0 0,47-4-47 0 0,-70 3-54 0 0,134-9 45 0 0,-168 5-130 0 0,77-5-77 0 0,188-13-5 0 0,-215 18 0 0 0,-43 4 0 0 0,-1 3 0 0 0,86-2 0 0 0,-90 0 0 0 0,84-2 0 0 0,-81 7 0 0 0,3 1 0 0 0,134-11 0 0 0,378-17 0 0 0,-381 14 0 0 0,-54 4 0 0 0,-82 3 0 0 0,-3 3 0 0 0,284-20 0 0 0,-230 12 0 0 0,-8-3 0 0 0,256-14 0 0 0,-240 16 0 0 0,1030-40 0 0 0,-1123 52 0 0 0,160-14 0 0 0,193-14 0 0 0,-173 7 0 0 0,-4 25 0 0 0,-428 9 0 0 0,65 2 0 0 0,-124-4 0 0 0,-7 1-1 0 0,1 0 0 0 0,-1 0-1 0 0,0 0 1 0 0,0 0 0 0 0,0 0 0 0 0,1 0-1 0 0,-1 0 1 0 0,0 0 0 0 0,0 0 0 0 0,0 0-1 0 0,1 0 1 0 0,-1 0 0 0 0,0 0 0 0 0,0 0-1 0 0,0 0 1 0 0,1-1 0 0 0,-1 1 0 0 0,0 0-1 0 0,0 0 1 0 0,0 0 0 0 0,0 0 0 0 0,0 0-1 0 0,1-1 1 0 0,-1 1 0 0 0,0 0 0 0 0,0 0-1 0 0,0 0 1 0 0,0-1 0 0 0,0 1 0 0 0,0 0-1 0 0,0 0 1 0 0,0 0 0 0 0,0-1 0 0 0,0 1-1 0 0,0 0 1 0 0,0 0 0 0 0,0 0 0 0 0,0-1-1 0 0,-11-9-268 0 0,-19-2-6114 0 0,5 2 835 0 0,2-3 2036 0 0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138 936 7073 0 0,'-2'4'1341'0'0,"0"0"1"0"0,0 0 0 0 0,-1 0 0 0 0,0 0-1 0 0,1-1 1 0 0,-1 1 0 0 0,-1-1-1 0 0,1 0 1 0 0,-6 4 0 0 0,7-6-647 0 0,2-1-653 0 0,0 0 1 0 0,0 0 0 0 0,0 0-1 0 0,0 0 1 0 0,0-1 0 0 0,0 1 0 0 0,0 0-1 0 0,0 0 1 0 0,0 0 0 0 0,0 0-1 0 0,0 0 1 0 0,0 0 0 0 0,0 0-1 0 0,-1 0 1 0 0,1 0 0 0 0,0 0 0 0 0,0-1-1 0 0,0 1 1 0 0,0 0 0 0 0,0 0-1 0 0,0 0 1 0 0,0 0 0 0 0,0 0-1 0 0,-1 0 1 0 0,1 0 0 0 0,0 0 0 0 0,0 0-1 0 0,0 0 1 0 0,0 0 0 0 0,0 0-1 0 0,0 0 1 0 0,-1 0 0 0 0,1 0 0 0 0,0 0-1 0 0,0 0 1 0 0,0 0 0 0 0,0 0-1 0 0,0 0 1 0 0,0 0 0 0 0,-1 0-1 0 0,1 0 1 0 0,0 0 0 0 0,0 1 0 0 0,0-1-1 0 0,0 0 1 0 0,0 0 0 0 0,0 0-1 0 0,0 0 1 0 0,0 0 0 0 0,0 0 0 0 0,-1 0-1 0 0,1 0 1 0 0,0 0 0 0 0,0 1-1 0 0,0-1 1 0 0,0 0 0 0 0,0 0-1 0 0,0 0 1 0 0,0 0 0 0 0,-7-10 1146 0 0,6 9-1351 0 0,-6-19 640 0 0,0 0 0 0 0,1-1 0 0 0,1 1 0 0 0,-2-25 0 0 0,2 19-259 0 0,-4-25 17 0 0,3 1 0 0 0,2-1 0 0 0,2 0 0 0 0,2 0 0 0 0,2 0 0 0 0,14-79 0 0 0,-10 104-168 0 0,1 0 0 0 0,1 1 0 0 0,1 0 0 0 0,1 0 0 0 0,1 1 0 0 0,16-25 0 0 0,-16 33-33 0 0,0 0 0 0 0,1 1 0 0 0,0 1 0 0 0,1 0 0 0 0,1 0 0 0 0,0 2 0 0 0,1-1 0 0 0,0 2 0 0 0,23-13 0 0 0,-30 19-19 0 0,0 1 0 0 0,0 0-1 0 0,1 1 1 0 0,0 0 0 0 0,-1 0 0 0 0,1 1 0 0 0,0 0 0 0 0,0 0 0 0 0,1 1 0 0 0,-1 0-1 0 0,12 1 1 0 0,-17 1-10 0 0,1-1 0 0 0,-1 1 0 0 0,1 0 0 0 0,-1 0 0 0 0,0 0 0 0 0,1 0 0 0 0,-1 1-1 0 0,0 0 1 0 0,0 0 0 0 0,0 0 0 0 0,0 0 0 0 0,0 1 0 0 0,0-1 0 0 0,-1 1 0 0 0,1 0 0 0 0,-1 0 0 0 0,0 1-1 0 0,0-1 1 0 0,0 1 0 0 0,0-1 0 0 0,-1 1 0 0 0,1 0 0 0 0,-1 0 0 0 0,2 5 0 0 0,-1 0 0 0 0,0 0 1 0 0,-1 0-1 0 0,0-1 1 0 0,-1 1-1 0 0,1 1 0 0 0,-2-1 1 0 0,1 0-1 0 0,-2 0 1 0 0,1 0-1 0 0,-1 0 1 0 0,0 0-1 0 0,-1 0 1 0 0,0 0-1 0 0,-5 14 0 0 0,-2 0 6 0 0,-1 0 0 0 0,-1-1 0 0 0,0 0 0 0 0,-19 24 0 0 0,5-11 5 0 0,-3-2 0 0 0,0-1 0 0 0,-2-1 0 0 0,-2-1 0 0 0,0-2 0 0 0,-2-1 0 0 0,-70 42 0 0 0,82-56-11 0 0,8-6-7 0 0,1 1 1 0 0,0 1 0 0 0,0 0-1 0 0,-17 17 1 0 0,30-25 0 0 0,-1-1 0 0 0,1 1 0 0 0,0 0 0 0 0,-1-1 0 0 0,1 1 0 0 0,0 0 0 0 0,0-1 0 0 0,0 1 0 0 0,0 0 0 0 0,0-1 0 0 0,0 1 0 0 0,0 0 0 0 0,0-1 0 0 0,0 1 0 0 0,0 0 0 0 0,0-1 0 0 0,0 1 0 0 0,0 0 0 0 0,0-1 0 0 0,1 1 0 0 0,-1 0 0 0 0,0-1 0 0 0,0 1 0 0 0,1-1 0 0 0,-1 1 0 0 0,1 0 0 0 0,-1-1 0 0 0,0 1 0 0 0,1-1 0 0 0,-1 1 0 0 0,1-1 0 0 0,-1 1 0 0 0,2 0 0 0 0,8 6 16 0 0,0-1 1 0 0,1 1 0 0 0,-1-2-1 0 0,2 1 1 0 0,-1-2 0 0 0,17 6-1 0 0,9 4 62 0 0,28 11 233 0 0,-1 4 0 0 0,102 61 0 0 0,-146-73-1152 0 0,-18-15-107 0 0,0 0 1 0 0,1 0-1 0 0,-1 0 0 0 0,1 0 0 0 0,-1 0 1 0 0,1 0-1 0 0,0-1 0 0 0,0 1 1 0 0,-1-1-1 0 0,1 0 0 0 0,0 0 1 0 0,0 0-1 0 0,1 0 0 0 0,4 0 1 0 0,4 0-1894 0 0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439 106 60 0 0,'-8'-9'678'0'0,"-1"0"1"0"0,0 0-1 0 0,0 1 0 0 0,-1 0 1 0 0,-1 0-1 0 0,1 1 0 0 0,-1 1 1 0 0,0-1-1 0 0,0 2 0 0 0,-1 0 1 0 0,0 0-1 0 0,0 1 1 0 0,0 0-1 0 0,0 1 0 0 0,-14-1 1 0 0,15 2-159 0 0,0 1 1 0 0,0 0 0 0 0,0 0-1 0 0,0 1 1 0 0,0 1 0 0 0,0 0 0 0 0,0 1-1 0 0,1 0 1 0 0,-1 0 0 0 0,0 1-1 0 0,1 0 1 0 0,0 1 0 0 0,-1 0 0 0 0,2 1-1 0 0,-1 0 1 0 0,0 1 0 0 0,-14 11 0 0 0,20-13-268 0 0,-1 0 0 0 0,1 0 0 0 0,0 1 0 0 0,0-1 0 0 0,1 1 0 0 0,-1 0 0 0 0,1 0 0 0 0,0 1 0 0 0,1-1 0 0 0,-1 0 0 0 0,1 1 0 0 0,0 0 1 0 0,0 0-1 0 0,-1 11 0 0 0,2-9 9 0 0,1 1 1 0 0,0-1-1 0 0,0 1 0 0 0,1-1 1 0 0,0 0-1 0 0,0 0 1 0 0,1 1-1 0 0,1-1 0 0 0,5 14 1 0 0,-1-7-13 0 0,1 1 0 0 0,0-2 0 0 0,1 1 0 0 0,1-1 0 0 0,0-1 0 0 0,1 0 1 0 0,1 0-1 0 0,0-1 0 0 0,0 0 0 0 0,15 9 0 0 0,-5-7-53 0 0,0 0 1 0 0,1-2-1 0 0,0-1 0 0 0,1 0 1 0 0,1-2-1 0 0,-1-1 0 0 0,2-1 1 0 0,28 4-1 0 0,-25-6 22 0 0,1-2 0 0 0,0 0 0 0 0,0-3 0 0 0,-1 0 0 0 0,1-2 0 0 0,53-10 0 0 0,-53 5-793 0 0,0-2 1 0 0,-1-1-1 0 0,0-1 0 0 0,48-26 1 0 0,-97 53-14577 0 0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27 182 96 0 0,'-2'0'861'0'0,"-23"4"12189"0"0,92 2-9333 0 0,91-5 0 0 0,-55-2-2267 0 0,726-3 3218 0 0,-387 0-3048 0 0,127 1-54 0 0,-215-3-445 0 0,-138 1-553 0 0,780-36-235 0 0,-893 34-333 0 0,0-5 0 0 0,173-42 0 0 0,-227 39 0 0 0,-35 10 0 0 0,-3-2 0 0 0,-11 7 0 0 0,0 0 0 0 0,0 0 0 0 0,0-1 0 0 0,1 1 0 0 0,-1 0 0 0 0,0 0 0 0 0,0 0 0 0 0,0-1 0 0 0,0 1 0 0 0,1 0 0 0 0,-1 0 0 0 0,0-1 0 0 0,0 1 0 0 0,0 0 0 0 0,0 0 0 0 0,0-1 0 0 0,0 1 0 0 0,0 0 0 0 0,0-1 0 0 0,0 1 0 0 0,0 0 0 0 0,0 0 0 0 0,0-1 0 0 0,0 1 0 0 0,0 0 0 0 0,0 0 0 0 0,0-1 0 0 0,0 1 0 0 0,0 0 0 0 0,0-1 0 0 0,0 1 0 0 0,-1 0 0 0 0,-9-10 0 0 0,9 9-1060 0 0,0 0 0 0 0,0 0 0 0 0,-1 0-1 0 0,1 0 1 0 0,-1 0 0 0 0,1 0 0 0 0,-1 0 0 0 0,1 0 0 0 0,-1 1-1 0 0,1-1 1 0 0,-3 0 0 0 0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8 464 352 0 0,'0'0'79'0'0,"0"0"1"0"0,0 0-1 0 0,-1 0 0 0 0,1 0 1 0 0,0-1-1 0 0,0 1 1 0 0,0 0-1 0 0,0 0 0 0 0,-1 0 1 0 0,1 0-1 0 0,0 0 0 0 0,0 0 1 0 0,0 0-1 0 0,0 0 0 0 0,-1 0 1 0 0,1 0-1 0 0,0 0 1 0 0,0 0-1 0 0,0 0 0 0 0,-1 0 1 0 0,1 0-1 0 0,0 0 0 0 0,0 0 1 0 0,0 0-1 0 0,0 0 0 0 0,-1 0 1 0 0,1 0-1 0 0,0 0 1 0 0,0 0-1 0 0,0 0 0 0 0,-1 0 1 0 0,1 0-1 0 0,0 0 0 0 0,0 0 1 0 0,0 0-1 0 0,0 1 0 0 0,0-1 1 0 0,-1 0-1 0 0,1 0 1 0 0,0 0-1 0 0,0 0 0 0 0,0 0 1 0 0,0 1-1 0 0,0-1 0 0 0,0 0 1 0 0,0 0-1 0 0,-1 0 0 0 0,1 0 1 0 0,0 1-1 0 0,0-1 1 0 0,0 0-1 0 0,0 0 0 0 0,0 0 1 0 0,0 1-1 0 0,2 20 3548 0 0,17 89 2006 0 0,12 86 3585 0 0,-31-191-5140 0 0,0-25-3137 0 0,-3-35-682 0 0,2 6-28 0 0,1 0 0 0 0,2 0-1 0 0,3 0 1 0 0,1 1 0 0 0,17-62-1 0 0,-15 83-150 0 0,0 0-1 0 0,2 0 0 0 0,1 1 0 0 0,2 0 1 0 0,0 1-1 0 0,1 1 0 0 0,2 0 1 0 0,0 1-1 0 0,2 1 0 0 0,32-33 0 0 0,-41 46-35 0 0,1 1-1 0 0,0 0 0 0 0,1 1 1 0 0,21-12-1 0 0,-28 17-29 0 0,-1 0-1 0 0,0 1 0 0 0,1-1 1 0 0,-1 1-1 0 0,1 0 1 0 0,0 0-1 0 0,-1 0 1 0 0,1 1-1 0 0,0-1 1 0 0,0 1-1 0 0,-1 0 1 0 0,1 0-1 0 0,0 0 1 0 0,0 0-1 0 0,-1 1 0 0 0,1 0 1 0 0,0-1-1 0 0,-1 1 1 0 0,1 1-1 0 0,-1-1 1 0 0,5 2-1 0 0,-5-1-4 0 0,-1 0 0 0 0,0 0 0 0 0,0 0 0 0 0,0 0 0 0 0,-1 0 0 0 0,1 0 0 0 0,0 1 0 0 0,-1-1-1 0 0,0 0 1 0 0,1 1 0 0 0,-1-1 0 0 0,0 1 0 0 0,0 0 0 0 0,-1-1 0 0 0,1 1 0 0 0,0 0 0 0 0,-1 0 0 0 0,0-1 0 0 0,1 1 0 0 0,-1 0 0 0 0,0 0-1 0 0,0-1 1 0 0,-1 5 0 0 0,-1 6 2 0 0,0 0 0 0 0,-1-1 0 0 0,-8 24 0 0 0,2-11-23 0 0,-1 0 0 0 0,-1 0 0 0 0,-1-1 0 0 0,-1 0 0 0 0,-1-1 0 0 0,-1 0-1 0 0,-1-1 1 0 0,-1-1 0 0 0,-1-1 0 0 0,-1 0 0 0 0,-34 27 0 0 0,-23 5 8 0 0,75-51 7 0 0,1-1-1 0 0,-1 1 1 0 0,1-1 0 0 0,-1 1 0 0 0,1-1-1 0 0,-1 1 1 0 0,1 0 0 0 0,-1-1-1 0 0,1 1 1 0 0,0 0 0 0 0,-1-1 0 0 0,1 1-1 0 0,0 0 1 0 0,0-1 0 0 0,0 1 0 0 0,-1 0-1 0 0,1 0 1 0 0,0-1 0 0 0,0 1-1 0 0,0 0 1 0 0,0 0 0 0 0,0 0 0 0 0,0-1-1 0 0,1 1 1 0 0,-1 0 0 0 0,0-1 0 0 0,0 1-1 0 0,0 0 1 0 0,1 0 0 0 0,-1-1 0 0 0,0 1-1 0 0,1 0 1 0 0,-1-1 0 0 0,1 1-1 0 0,-1-1 1 0 0,1 1 0 0 0,-1 0 0 0 0,1-1-1 0 0,-1 1 1 0 0,1-1 0 0 0,-1 1 0 0 0,1-1-1 0 0,1 1 1 0 0,34 26 159 0 0,-25-20-101 0 0,25 21 117 0 0,-1 2 1 0 0,-1 1 0 0 0,-2 2 0 0 0,-1 1 0 0 0,52 75 0 0 0,-73-93-179 0 0,-4-3 0 0 0,-3-6-33 0 0,-2-6-190 0 0,10 8-2666 0 0,-7-7 867 0 0,0 0 0 0 0,0 0 0 0 0,0 0 0 0 0,1 0 0 0 0,6 1 0 0 0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31 437 756 0 0,'0'0'6257'0'0,"1"-4"-4769"0"0,0-2-675 0 0,0 0 0 0 0,-1 0 1 0 0,0 0-1 0 0,0-1 0 0 0,-1 1 0 0 0,0 0 1 0 0,0 0-1 0 0,-2-7 0 0 0,-4-12 721 0 0,0 0 0 0 0,2-1 1 0 0,1 1-1 0 0,2-1 0 0 0,0-51 0 0 0,2 69-1363 0 0,1 1 1 0 0,0 0-1 0 0,0 0 1 0 0,1-1-1 0 0,0 1 0 0 0,0 0 1 0 0,0 1-1 0 0,1-1 1 0 0,0 0-1 0 0,1 1 0 0 0,-1-1 1 0 0,1 1-1 0 0,0 0 1 0 0,1 0-1 0 0,0 1 0 0 0,0-1 1 0 0,0 1-1 0 0,0 0 1 0 0,1 1-1 0 0,0-1 0 0 0,0 1 1 0 0,0 0-1 0 0,0 1 1 0 0,1-1-1 0 0,10-3 0 0 0,-7 4-20 0 0,0 0 0 0 0,0 1 0 0 0,1 0 0 0 0,-1 1 0 0 0,1 0-1 0 0,-1 0 1 0 0,1 1 0 0 0,13 2 0 0 0,-18-1-76 0 0,0 0 0 0 0,-1 0 0 0 0,1 1 0 0 0,-1-1-1 0 0,1 1 1 0 0,-1 0 0 0 0,8 5 0 0 0,-10-5-39 0 0,-1 0 1 0 0,1-1-1 0 0,-1 1 0 0 0,0 0 0 0 0,0 0 1 0 0,0 0-1 0 0,0 1 0 0 0,0-1 0 0 0,-1 0 1 0 0,1 1-1 0 0,0-1 0 0 0,-1 1 0 0 0,0-1 1 0 0,0 1-1 0 0,2 4 0 0 0,-3-5-35 0 0,0 0 0 0 0,-1 0-1 0 0,1-1 1 0 0,0 1 0 0 0,0 0 0 0 0,-1-1-1 0 0,1 1 1 0 0,-1 0 0 0 0,0-1 0 0 0,1 1-1 0 0,-1-1 1 0 0,0 1 0 0 0,0-1-1 0 0,0 1 1 0 0,0-1 0 0 0,0 1 0 0 0,0-1-1 0 0,-1 0 1 0 0,1 0 0 0 0,0 0-1 0 0,-3 2 1 0 0,-28 20-146 0 0,10-12-14 0 0,0 0 0 0 0,-37 11 0 0 0,35-14-8 0 0,0 1 0 0 0,-21 13 0 0 0,44-22 163 0 0,1 0 0 0 0,0 0 0 0 0,0 0 0 0 0,-1 0 0 0 0,1 0 1 0 0,0 0-1 0 0,0 0 0 0 0,-1 0 0 0 0,1 0 0 0 0,0 0 0 0 0,0 0 0 0 0,-1 1 0 0 0,1-1 1 0 0,0 0-1 0 0,0 0 0 0 0,0 0 0 0 0,-1 0 0 0 0,1 1 0 0 0,0-1 0 0 0,0 0 0 0 0,0 0 1 0 0,-1 0-1 0 0,1 1 0 0 0,0-1 0 0 0,0 0 0 0 0,0 0 0 0 0,0 0 0 0 0,0 1 0 0 0,0-1 1 0 0,0 0-1 0 0,0 0 0 0 0,-1 1 0 0 0,1-1 0 0 0,0 0 0 0 0,0 0 0 0 0,0 1 0 0 0,0-1 1 0 0,0 0-1 0 0,0 0 0 0 0,0 1 0 0 0,1-1 0 0 0,-1 0 0 0 0,0 0 0 0 0,0 1 0 0 0,0-1 1 0 0,0 0-1 0 0,0 0 0 0 0,0 1 0 0 0,0-1 0 0 0,0 0 0 0 0,1 0 0 0 0,-1 0 0 0 0,0 1 1 0 0,0-1-1 0 0,0 0 0 0 0,0 0 0 0 0,1 0 0 0 0,-1 1 0 0 0,0-1 0 0 0,0 0 0 0 0,1 0 0 0 0,-1 0 1 0 0,0 0-1 0 0,1 0 0 0 0,17 6-77 0 0,-15-5 88 0 0,123 27-94 0 0,61 17 207 0 0,-149-34-18 0 0,1 2 0 0 0,60 31 0 0 0,-87-38-36 0 0,0 1 0 0 0,20 15 0 0 0,-30-20-19 0 0,1 0 1 0 0,-1 0 0 0 0,0 0-1 0 0,0 0 1 0 0,0 1 0 0 0,0-1-1 0 0,0 1 1 0 0,0-1 0 0 0,0 1-1 0 0,-1 0 1 0 0,0 0 0 0 0,1-1-1 0 0,-1 1 1 0 0,0 0 0 0 0,0 0-1 0 0,-1 0 1 0 0,2 6 0 0 0,-3-8-23 0 0,1 0 0 0 0,0 1-1 0 0,0-1 1 0 0,-1 0 0 0 0,1 1 0 0 0,-1-1 0 0 0,0 0 0 0 0,1 1 0 0 0,-1-1 0 0 0,0 0 0 0 0,1 0 0 0 0,-1 0 0 0 0,0 0 0 0 0,0 0 0 0 0,-2 2 0 0 0,0 1 40 0 0,-3 2-49 0 0,0 0 1 0 0,0-1-1 0 0,0 1 1 0 0,-1-1-1 0 0,1 0 0 0 0,-1-1 1 0 0,0 0-1 0 0,-1 0 1 0 0,1 0-1 0 0,-1-1 1 0 0,0 0-1 0 0,-11 2 1 0 0,-11 3 37 0 0,-56 5 1 0 0,52-10-70 0 0,1-2 0 0 0,-1-1 0 0 0,0-2 0 0 0,-47-8 0 0 0,78 10-242 0 0,0-1 0 0 0,0 0-1 0 0,0 0 1 0 0,0-1 0 0 0,0 1-1 0 0,0-1 1 0 0,0 1-1 0 0,0-1 1 0 0,0 0 0 0 0,-4-4-1 0 0,7 6 222 0 0,-1 0 0 0 0,1-1-1 0 0,0 1 1 0 0,0 0-1 0 0,0 0 1 0 0,-1-1 0 0 0,1 1-1 0 0,0 0 1 0 0,0-1-1 0 0,0 1 1 0 0,0 0 0 0 0,0 0-1 0 0,0-1 1 0 0,0 1-1 0 0,0 0 1 0 0,0-1-1 0 0,0 1 1 0 0,0 0 0 0 0,0 0-1 0 0,0-1 1 0 0,0 1-1 0 0,0 0 1 0 0,0-1 0 0 0,0 1-1 0 0,0 0 1 0 0,0-1-1 0 0,0 1 1 0 0,0 0 0 0 0,0 0-1 0 0,0-1 1 0 0,1 1-1 0 0,-1 0 1 0 0,0 0 0 0 0,0-1-1 0 0,1 1 1 0 0,6-6-3225 0 0,102-36-5613 0 0,-56 25 6059 0 0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30 720 0 0,'-3'-3'503'0'0,"-1"0"0"0"0,1 0 0 0 0,-1 1 0 0 0,0-1 0 0 0,0 1 0 0 0,0 0 0 0 0,-1 0 0 0 0,1 0 0 0 0,0 0 0 0 0,-1 1 0 0 0,1 0 0 0 0,-1-1 0 0 0,0 2 0 0 0,1-1 0 0 0,-1 1 0 0 0,0-1 0 0 0,1 1 0 0 0,-1 1 0 0 0,0-1 0 0 0,1 1 0 0 0,-1-1 0 0 0,0 1 0 0 0,1 1 0 0 0,-1-1 0 0 0,1 1 0 0 0,0-1 0 0 0,-1 1-1 0 0,1 0 1 0 0,-4 4 0 0 0,-3 1-60 0 0,0 0-1 0 0,0 1 0 0 0,1 0 0 0 0,1 1 0 0 0,0 0 0 0 0,0 1 1 0 0,0 0-1 0 0,1 0 0 0 0,1 1 0 0 0,0 0 0 0 0,0 0 0 0 0,1 1 1 0 0,1-1-1 0 0,0 1 0 0 0,0 1 0 0 0,1-1 0 0 0,1 1 0 0 0,0-1 1 0 0,0 1-1 0 0,0 25 0 0 0,2-19-139 0 0,1 0-1 0 0,1-1 1 0 0,1 1 0 0 0,0-1 0 0 0,2 1-1 0 0,0-1 1 0 0,1 0 0 0 0,1-1 0 0 0,0 1-1 0 0,1-1 1 0 0,1 0 0 0 0,1 0 0 0 0,0-1-1 0 0,14 17 1 0 0,-17-26-504 0 0,0 0 0 0 0,0 0 0 0 0,0 0 0 0 0,1-1 0 0 0,0 0-1 0 0,14 9 1 0 0,-15-12-547 0 0,-1-1 0 0 0,0 1-1 0 0,1-1 1 0 0,9 3 0 0 0,-9-4-458 0 0,0 0-1 0 0,0 0 1 0 0,0-1 0 0 0,-1 0 0 0 0,9 0 0 0 0,12-4-1751 0 0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21 268 0 0,'-7'-20'7532'0'0,"10"45"2327"0"0,-1-8-7958 0 0,0-2-3473 0 0,41 361 9128 0 0,-15-168-5022 0 0,5 66 253 0 0,-32-231-1902 0 0,-6 45 0 0 0,3-61-753 0 0,0-13-132 0 0,-1 9-6966 0 0,5-28 6431 0 0,5-15-1986 0 0,-4 3-3397 0 0,-1 2 3032 0 0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27 344 436 0 0,'-4'-7'619'0'0,"0"0"-1"0"0,1 0 1 0 0,0-1 0 0 0,0 1-1 0 0,1-1 1 0 0,0 1 0 0 0,0-1-1 0 0,0 0 1 0 0,0-15 0 0 0,2 17-148 0 0,1-1-1 0 0,0 1 1 0 0,0 0 0 0 0,0-1 0 0 0,1 1 0 0 0,0 0 0 0 0,0 0 0 0 0,0 0 0 0 0,1 0 0 0 0,0 0 0 0 0,0 1-1 0 0,0-1 1 0 0,6-6 0 0 0,4-4 273 0 0,1 1-1 0 0,0 0 0 0 0,1 2 1 0 0,0-1-1 0 0,2 2 0 0 0,25-16 1 0 0,-31 21-286 0 0,1 0-1 0 0,0 1 1 0 0,1 1 0 0 0,-1 0 0 0 0,1 0 0 0 0,0 2 0 0 0,0-1-1 0 0,1 2 1 0 0,-1 0 0 0 0,27-1 0 0 0,-34 3-282 0 0,0 1 0 0 0,0 0 1 0 0,0 0-1 0 0,0 1 0 0 0,-1-1 0 0 0,1 1 1 0 0,0 0-1 0 0,-1 1 0 0 0,0-1 1 0 0,1 1-1 0 0,-1 0 0 0 0,0 1 0 0 0,-1-1 1 0 0,8 7-1 0 0,-10-7-97 0 0,1-1 0 0 0,-1 1 1 0 0,1 0-1 0 0,-1 0 0 0 0,0 0 0 0 0,0 0 0 0 0,-1 1 1 0 0,1-1-1 0 0,0 0 0 0 0,-1 1 0 0 0,0-1 0 0 0,0 1 1 0 0,0-1-1 0 0,0 1 0 0 0,-1 0 0 0 0,0-1 1 0 0,1 1-1 0 0,-1 0 0 0 0,0-1 0 0 0,-1 1 0 0 0,1 0 1 0 0,-1-1-1 0 0,1 1 0 0 0,-3 4 0 0 0,0 1-39 0 0,0-1 0 0 0,-1 0 0 0 0,0 1 0 0 0,-1-2 0 0 0,0 1 0 0 0,0 0 0 0 0,-1-1 0 0 0,0 0 0 0 0,0-1 0 0 0,-13 12 0 0 0,0-3-192 0 0,0-2 1 0 0,-42 22 0 0 0,61-35 120 0 0,-3 1 53 0 0,7 3-382 0 0,51 13 235 0 0,-17-5 122 0 0,-1 1 0 0 0,38 19 0 0 0,-66-27 55 0 0,1 0 0 0 0,-1 0 0 0 0,0 1-1 0 0,-1 1 1 0 0,1-1 0 0 0,-1 1-1 0 0,-1 1 1 0 0,1-1 0 0 0,-1 1-1 0 0,0 0 1 0 0,-1 1 0 0 0,9 16 0 0 0,-14-22-26 0 0,0 0 0 0 0,0 0 0 0 0,0-1 0 0 0,0 1 1 0 0,-1 0-1 0 0,1 0 0 0 0,-1 1 0 0 0,0-1 0 0 0,0 0 1 0 0,0 0-1 0 0,0 0 0 0 0,-1 0 0 0 0,1 0 0 0 0,-1 0 1 0 0,0 0-1 0 0,0 0 0 0 0,0-1 0 0 0,0 1 0 0 0,0 0 0 0 0,-1 0 1 0 0,1-1-1 0 0,-1 1 0 0 0,0-1 0 0 0,0 1 0 0 0,0-1 1 0 0,0 0-1 0 0,0 0 0 0 0,0 1 0 0 0,0-2 0 0 0,-4 3 1 0 0,0 1-145 0 0,0 0 1 0 0,0-1 0 0 0,-1 0-1 0 0,0 0 1 0 0,0-1 0 0 0,0 0-1 0 0,0 0 1 0 0,-1-1 0 0 0,1 0-1 0 0,-1 0 1 0 0,-12 1 0 0 0,17-2 186 0 0,-35 0-2114 0 0,36-1 1386 0 0,-1 0-1 0 0,0 0 0 0 0,0 0 1 0 0,0-1-1 0 0,1 1 0 0 0,-1-1 1 0 0,0 1-1 0 0,0-1 1 0 0,1 0-1 0 0,-1 0 0 0 0,-3-2 1 0 0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53 948 0 0,'0'-1'92'0'0,"3"-20"2717"0"0,-2 19-2020 0 0,-1-1 0 0 0,1 1 1 0 0,0-1-1 0 0,0 0 0 0 0,0 1 0 0 0,0 0 0 0 0,0-1 0 0 0,0 1 1 0 0,1 0-1 0 0,1-3 0 0 0,-3 5-678 0 0,0 0 0 0 0,0 0 1 0 0,0-1-1 0 0,1 1 0 0 0,-1 0 0 0 0,0 0 1 0 0,0 0-1 0 0,0 0 0 0 0,1 0 0 0 0,-1 0 0 0 0,0 0 1 0 0,0 0-1 0 0,0-1 0 0 0,1 1 0 0 0,-1 0 1 0 0,0 0-1 0 0,0 0 0 0 0,1 0 0 0 0,-1 0 1 0 0,0 0-1 0 0,0 0 0 0 0,0 0 0 0 0,1 0 1 0 0,-1 1-1 0 0,0-1 0 0 0,0 0 0 0 0,0 0 1 0 0,1 0-1 0 0,-1 0 0 0 0,0 0 0 0 0,0 0 1 0 0,0 0-1 0 0,1 0 0 0 0,-1 0 0 0 0,0 1 1 0 0,0-1-1 0 0,0 0 0 0 0,0 0 0 0 0,1 0 0 0 0,-1 0 1 0 0,0 1-1 0 0,0-1 0 0 0,0 0 0 0 0,0 0 1 0 0,0 1-1 0 0,4 4 364 0 0,-1 1 1 0 0,-1 0-1 0 0,1 0 1 0 0,-1 1-1 0 0,0-1 1 0 0,0 0-1 0 0,1 9 1 0 0,4 54 1802 0 0,0-2-643 0 0,10 34-1973 0 0,-9-80-3198 0 0,-6-18 2673 0 0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37 836 0 0,'-20'-3'-872'0'0,"-12"0"6875"0"0,13 1 4749 0 0,44 1-6716 0 0,114-2 590 0 0,-46 2-3515 0 0,0-3-3694 0 0,-85 4 1199 0 0,-1-1 1 0 0,1 0-1 0 0,-1-1 1 0 0,0 1 0 0 0,8-4-1 0 0,8-5-1291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2:04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1337 23 584 0 0,'0'-1'262'0'0,"0"0"0"0"0,0 0 0 0 0,0 0-1 0 0,0 1 1 0 0,0-1 0 0 0,-1 0 0 0 0,1 0 0 0 0,0 0 0 0 0,0 0-1 0 0,-1 0 1 0 0,1 0 0 0 0,0 0 0 0 0,-1 1 0 0 0,1-1-1 0 0,-1 0 1 0 0,1 0 0 0 0,-1 1 0 0 0,1-1 0 0 0,-1 0 0 0 0,0 1-1 0 0,1-1 1 0 0,-1 0 0 0 0,0 1 0 0 0,0-1 0 0 0,1 1 0 0 0,-1-1-1 0 0,0 1 1 0 0,0-1 0 0 0,-1 1 0 0 0,1 0-5 0 0,-1 0-1 0 0,0 1 1 0 0,0-1 0 0 0,1 1 0 0 0,-1-1-1 0 0,0 1 1 0 0,1 0 0 0 0,-1 0-1 0 0,0 0 1 0 0,1 0 0 0 0,-1 0 0 0 0,1 0-1 0 0,0 0 1 0 0,-1 0 0 0 0,1 1-1 0 0,-1 0 1 0 0,-17 18 1077 0 0,2 0-1 0 0,0 1 1 0 0,-18 32-1 0 0,-38 76 1442 0 0,43-73-2046 0 0,-233 374 4058 0 0,-47-21-1274 0 0,102-178-2197 0 0,-68 82 194 0 0,266-300-1510 0 0,0 0 0 0 0,-14 29 0 0 0,23-42-10 0 0,1 0 1 0 0,0 0-1 0 0,0 1 1 0 0,0-1-1 0 0,0 0 1 0 0,-1 0-1 0 0,1 1 1 0 0,0-1-1 0 0,0 0 1 0 0,0 1-1 0 0,0-1 1 0 0,0 0-1 0 0,0 0 1 0 0,0 1-1 0 0,0-1 1 0 0,0 0-1 0 0,0 1 1 0 0,0-1-1 0 0,0 0 1 0 0,0 1-1 0 0,0-1 1 0 0,0 0-1 0 0,0 1 1 0 0,0-1-1 0 0,0 0 1 0 0,0 0-1 0 0,1 1 1 0 0,-1-1-1 0 0,0 0 1 0 0,0 0-1 0 0,0 1 1 0 0,0-1-1 0 0,1 0 1 0 0,-1 0-1 0 0,0 1 1 0 0,0-1-1 0 0,1 0 1 0 0,-1 0-1 0 0,0 0 1 0 0,0 0-1 0 0,1 1 1 0 0,-1-1-1 0 0,0 0 1 0 0,0 0-1 0 0,1 0 1 0 0,-1 0-1 0 0,0 0 1 0 0,1 0-1 0 0,-1 0 1 0 0,0 0-1 0 0,1 0 1 0 0,-1 0-1 0 0,0 0 1 0 0,1 0-1 0 0,-1 0 1 0 0,0 0-1 0 0,0 0 1 0 0,1 0-1 0 0,-1 0 1 0 0,0 0-1 0 0,1 0 1 0 0,-1 0-1 0 0,0-1 1 0 0,0 1-1 0 0,1 0 0 0 0,14-4-1372 0 0,65-32-8994 0 0,-68 30 8732 0 0,26-13-1568 0 0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13 644 0 0,'-3'-13'14359'0'0,"12"27"-10435"0"0,11 30-1057 0 0,-12-22-1602 0 0,-1 0 1 0 0,-1 0-1 0 0,-1 0 0 0 0,4 42 1 0 0,-5 15-365 0 0,-4-1-4507 0 0,0-67 2499 0 0,2 2-5941 0 0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41 328 0 0,'1'-3'438'0'0,"0"1"0"0"0,1-1 1 0 0,-1 0-1 0 0,1 1 0 0 0,-1-1 0 0 0,1 1 0 0 0,0-1 1 0 0,0 1-1 0 0,0 0 0 0 0,0-1 0 0 0,0 1 0 0 0,0 1 1 0 0,5-4-1 0 0,-5 4-155 0 0,0 0 0 0 0,0 0 0 0 0,0 1 0 0 0,0-1 0 0 0,0 1 0 0 0,0 0 0 0 0,0 0 1 0 0,0-1-1 0 0,0 1 0 0 0,0 0 0 0 0,0 1 0 0 0,0-1 0 0 0,0 0 0 0 0,0 1 0 0 0,0-1 0 0 0,-1 1 0 0 0,1-1 0 0 0,0 1 0 0 0,0 0 1 0 0,0 0-1 0 0,0 0 0 0 0,1 1 0 0 0,8 5 430 0 0,0 1 0 0 0,0 0 0 0 0,-1 1 0 0 0,0 0 0 0 0,-1 1 0 0 0,0 0 0 0 0,-1 0 1 0 0,0 0-1 0 0,0 1 0 0 0,11 23 0 0 0,-12-19-168 0 0,0 0-1 0 0,-1 0 1 0 0,-1 1 0 0 0,0 0 0 0 0,-1-1 0 0 0,-1 1-1 0 0,0 1 1 0 0,0 26 0 0 0,-3-28-293 0 0,-1 0 1 0 0,-1 0-1 0 0,0 0 0 0 0,-1 0 1 0 0,-1-1-1 0 0,0 1 1 0 0,-1-1-1 0 0,-1 0 0 0 0,0 0 1 0 0,-1-1-1 0 0,0 0 0 0 0,-1 0 1 0 0,0 0-1 0 0,-1-1 0 0 0,-1-1 1 0 0,0 1-1 0 0,-21 18 0 0 0,18-20-520 0 0,-6 7-1151 0 0,7-8-2988 0 0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75 454 1076 0 0,'-4'15'1841'0'0,"1"0"0"0"0,1 0-1 0 0,0-1 1 0 0,1 1 0 0 0,0 1 0 0 0,4 26 0 0 0,-2 22 3245 0 0,-5 15 967 0 0,1-76-3326 0 0,-2-8-2187 0 0,-3-8-525 0 0,0-9 230 0 0,2 0 0 0 0,0 0-1 0 0,1-1 1 0 0,-4-42 0 0 0,8 56-195 0 0,-5-56 293 0 0,1-95 0 0 0,6 129-219 0 0,2 0 0 0 0,1 1 0 0 0,1-1 0 0 0,2 1 0 0 0,12-37 1 0 0,-16 59-64 0 0,1 0 1 0 0,0 1-1 0 0,0-1 1 0 0,0 1-1 0 0,1-1 1 0 0,0 1-1 0 0,1 1 1 0 0,0-1-1 0 0,0 1 1 0 0,13-11-1 0 0,-17 15-40 0 0,1 0 0 0 0,-1 1 0 0 0,1-1 0 0 0,0 1 0 0 0,-1-1 1 0 0,1 1-1 0 0,0 0 0 0 0,0 0 0 0 0,0 0 0 0 0,0 1 0 0 0,0-1 0 0 0,0 0 0 0 0,0 1 0 0 0,0 0 0 0 0,0 0 0 0 0,0 0 0 0 0,0 0 0 0 0,0 0 0 0 0,0 1 0 0 0,0-1 0 0 0,0 1 1 0 0,0 0-1 0 0,0 0 0 0 0,-1 0 0 0 0,1 0 0 0 0,0 1 0 0 0,0-1 0 0 0,-1 1 0 0 0,1-1 0 0 0,-1 1 0 0 0,1 0 0 0 0,-1 0 0 0 0,4 4 0 0 0,-2-1-3 0 0,0 1-1 0 0,0 0 0 0 0,0 0 1 0 0,0 0-1 0 0,-1 0 0 0 0,0 1 0 0 0,-1-1 1 0 0,1 1-1 0 0,-1 0 0 0 0,0 0 1 0 0,-1 0-1 0 0,0 0 0 0 0,0 0 1 0 0,0 9-1 0 0,-1 3-24 0 0,0 0 0 0 0,-1 0 0 0 0,-1 0-1 0 0,-6 23 1 0 0,3-19-54 0 0,-2 0-1 0 0,0 0 1 0 0,-2 0-1 0 0,0-2 1 0 0,-2 1-1 0 0,0-1 1 0 0,-1 0-1 0 0,-1-1 1 0 0,-1-1-1 0 0,-17 18 1 0 0,-31 38-564 0 0,62-73 609 0 0,-1-1-1 0 0,1 0 1 0 0,-1 0 0 0 0,1 0 0 0 0,0 1-1 0 0,-1-1 1 0 0,1 0 0 0 0,0 1 0 0 0,0-1-1 0 0,0 0 1 0 0,0 0 0 0 0,0 1 0 0 0,0-1-1 0 0,0 0 1 0 0,0 1 0 0 0,1-1 0 0 0,-1 0-1 0 0,1 0 1 0 0,0 2 0 0 0,12 23-86 0 0,30 54 142 0 0,-27-48 161 0 0,33 49-1 0 0,-38-66-133 0 0,12 15 5 0 0,-21-29-380 0 0,0 1 0 0 0,0-1 0 0 0,0 1 1 0 0,0-1-1 0 0,0 1 0 0 0,0-1 1 0 0,0 0-1 0 0,0 0 0 0 0,0 0 1 0 0,1-1-1 0 0,-1 1 0 0 0,1 0 1 0 0,-1-1-1 0 0,0 1 0 0 0,1-1 0 0 0,-1 0 1 0 0,1 0-1 0 0,-1 0 0 0 0,4-1 1 0 0,27-8-7387 0 0,-19 3 4659 0 0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11 768 0 0,'-1'-1'450'0'0,"0"0"0"0"0,0 0 0 0 0,0 0 0 0 0,0 1 0 0 0,0-1-1 0 0,-1 0 1 0 0,1 0 0 0 0,0 1 0 0 0,0-1 0 0 0,0 1 0 0 0,-1-1 0 0 0,1 1 0 0 0,0-1 0 0 0,-1 1-1 0 0,1 0 1 0 0,0 0 0 0 0,-1 0 0 0 0,1-1 0 0 0,0 1 0 0 0,-1 1 0 0 0,1-1 0 0 0,-1 0 0 0 0,1 0 0 0 0,-2 1-1 0 0,1 0-2 0 0,0 1 0 0 0,0-1-1 0 0,0 1 1 0 0,0 0 0 0 0,0 0 0 0 0,0 0-1 0 0,1 0 1 0 0,-1 0 0 0 0,1 0-1 0 0,-1 0 1 0 0,1 1 0 0 0,-2 2-1 0 0,-6 15 1529 0 0,0 1 0 0 0,-9 27 0 0 0,11-22-804 0 0,1 1-1 0 0,1-1 1 0 0,-2 38-1 0 0,7-57-1018 0 0,0 0 0 0 0,0 0 0 0 0,0 0 0 0 0,1 0 0 0 0,0 0 1 0 0,0 0-1 0 0,1 0 0 0 0,0-1 0 0 0,0 1 0 0 0,1-1 0 0 0,0 1 0 0 0,0-1 0 0 0,0 0 0 0 0,1 0 0 0 0,0 0 0 0 0,0-1 0 0 0,8 9 0 0 0,-6-8-127 0 0,1 0 0 0 0,0-1-1 0 0,0 1 1 0 0,1-2 0 0 0,-1 1 0 0 0,1-1 0 0 0,0 0 0 0 0,0-1-1 0 0,1 0 1 0 0,-1 0 0 0 0,1-1 0 0 0,-1 0 0 0 0,14 1 0 0 0,-7-2-227 0 0,0 0 0 0 0,1-1 0 0 0,-1-1 0 0 0,1 0 0 0 0,-1-2 0 0 0,29-7 0 0 0,-30 6-629 0 0,0-1 0 0 0,-1 0 0 0 0,0-1 1 0 0,16-10-1 0 0,-16 8-1738 0 0,-3-2-4645 0 0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48 468 0 0,'-38'-3'3543'0'0,"12"-1"10524"0"0,32 3-12619 0 0,95-8 4284 0 0,-72 8-5113 0 0,-1-1-1 0 0,0-1 1 0 0,35-9-1 0 0,-45 4-2331 0 0,-14 4-1530 0 0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103 155 76 0 0,'-18'-6'876'0'0,"-34"-10"2984"0"0,19 1 8627 0 0,38 13-10830 0 0,13-4 308 0 0,1 0-1 0 0,33-5 1 0 0,0 1 18 0 0,107-21 1945 0 0,-45 10-1922 0 0,-108 20-3241 0 0,-1 0-1 0 0,0 0 1 0 0,0-1 0 0 0,0 0-1 0 0,0 0 1 0 0,0 0 0 0 0,0 0-1 0 0,0-1 1 0 0,7-5 0 0 0,-8 2-2265 0 0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1 368 0 0,'-8'4'1128'0'0,"0"1"-1"0"0,0-1 1 0 0,1 2-1 0 0,-1-1 1 0 0,-10 11-1 0 0,17-14-779 0 0,-1-1-1 0 0,1 0 1 0 0,0 1-1 0 0,0 0 1 0 0,0-1-1 0 0,0 1 1 0 0,0 0-1 0 0,0-1 0 0 0,0 1 1 0 0,0 0-1 0 0,1 0 1 0 0,-1 0-1 0 0,1 0 1 0 0,-1 2-1 0 0,1-3-135 0 0,0 1 0 0 0,1-1 0 0 0,-1 0 1 0 0,0 0-1 0 0,1 0 0 0 0,-1 1 0 0 0,1-1 0 0 0,-1 0 0 0 0,1 0 0 0 0,-1 0 0 0 0,1 0 0 0 0,0 0 0 0 0,0 0 0 0 0,-1 0 0 0 0,1 0 0 0 0,0 0 0 0 0,0 0 0 0 0,0 0 1 0 0,0-1-1 0 0,0 1 0 0 0,0 0 0 0 0,0-1 0 0 0,0 1 0 0 0,3 0 0 0 0,0 1 230 0 0,0-1 0 0 0,1 0 1 0 0,-1 0-1 0 0,1 0 0 0 0,-1 0 0 0 0,1-1 0 0 0,0 0 0 0 0,7 0 1 0 0,-10 0-309 0 0,-1 0 0 0 0,1 0 0 0 0,0 0 0 0 0,0 0 0 0 0,0 0 0 0 0,0-1 0 0 0,0 1 0 0 0,-1-1 0 0 0,1 1 0 0 0,0-1 0 0 0,0 0 1 0 0,-1 1-1 0 0,1-1 0 0 0,0 0 0 0 0,-1 0 0 0 0,1 0 0 0 0,-1-1 0 0 0,0 1 0 0 0,1 0 0 0 0,-1-1 0 0 0,0 1 0 0 0,3-3 0 0 0,-4 3-89 0 0,0 0 0 0 0,0 0 0 0 0,0 0 0 0 0,0 0 0 0 0,0 0-1 0 0,0 0 1 0 0,0 0 0 0 0,0 0 0 0 0,0 0 0 0 0,0 0 0 0 0,-1 0 0 0 0,1 0 0 0 0,0 0-1 0 0,-1 0 1 0 0,1 0 0 0 0,-1 0 0 0 0,1 0 0 0 0,-1 0 0 0 0,1 0 0 0 0,-1 1-1 0 0,0-1 1 0 0,1 0 0 0 0,-1 0 0 0 0,0 1 0 0 0,1-1 0 0 0,-1 0 0 0 0,-1 0-1 0 0,-24-14 42 0 0,24 14-54 0 0,-5-3-314 0 0,-1 1 0 0 0,-1 0 0 0 0,1 0 0 0 0,0 1 0 0 0,-14-2 0 0 0,-6 5-8463 0 0,20 0 6063 0 0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1329 8441 0 0,'-10'-27'3896'0'0,"6"15"-2304"0"0,0 0 1 0 0,0 0 0 0 0,1 0 0 0 0,0-1 0 0 0,0-13 0 0 0,3 25-815 0 0,2 2-677 0 0,1 0 1 0 0,-1 0-1 0 0,0 0 0 0 0,0 0 1 0 0,0 0-1 0 0,0 0 0 0 0,0 1 0 0 0,0-1 1 0 0,-1 1-1 0 0,1 0 0 0 0,0-1 1 0 0,-1 1-1 0 0,1 0 0 0 0,-1 0 0 0 0,1 0 1 0 0,1 4-1 0 0,-1-3-4 0 0,103 165 1655 0 0,-70-109-1448 0 0,-6-11 20 0 0,121 183 1394 0 0,-127-200-1345 0 0,2-1 0 0 0,1-1-1 0 0,1-1 1 0 0,60 47 0 0 0,-84-73-303 0 0,23 14 222 0 0,-25-15-267 0 0,0-1 1 0 0,0 1 0 0 0,1-1-1 0 0,-1 0 1 0 0,0 1 0 0 0,0-1-1 0 0,1 0 1 0 0,-1 0 0 0 0,0 0-1 0 0,1 0 1 0 0,-1 0 0 0 0,0 0-1 0 0,1 0 1 0 0,-1 0 0 0 0,0-1-1 0 0,0 1 1 0 0,1 0 0 0 0,-1-1-1 0 0,0 1 1 0 0,0-1 0 0 0,0 1-1 0 0,2-2 1 0 0,0-1 2 0 0,0 1 1 0 0,0-2 0 0 0,0 1-1 0 0,-1 0 1 0 0,1-1-1 0 0,-1 1 1 0 0,0-1 0 0 0,0 1-1 0 0,0-1 1 0 0,0 0-1 0 0,-1 0 1 0 0,0 0 0 0 0,0 0-1 0 0,0 0 1 0 0,0 0-1 0 0,0-1 1 0 0,-1-5-1 0 0,1-11 39 0 0,-1 0-1 0 0,-3-27 0 0 0,2 43-61 0 0,-50-390 147 0 0,-10-111-61 0 0,47 169-44 0 0,15 265-45 0 0,3 0 0 0 0,25-133 0 0 0,-23 174-76 0 0,13-49-205 0 0,-16 71 31 0 0,0 0-1 0 0,1 0 1 0 0,0 0-1 0 0,0 0 1 0 0,1 1-1 0 0,7-10 1 0 0,-11 16 36 0 0,1 0 0 0 0,0 0 0 0 0,0 1 0 0 0,0-1 0 0 0,0 0 1 0 0,0 1-1 0 0,0-1 0 0 0,1 1 0 0 0,-1-1 0 0 0,0 1 0 0 0,1 0 0 0 0,3-1 1 0 0,-2 1-891 0 0,0 0 0 0 0,0 1 0 0 0,0-1 0 0 0,0 1 0 0 0,-1 0 0 0 0,1 0 0 0 0,6 1 0 0 0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0 359 880 0 0,'15'2'4891'0'0,"-12"1"-4241"0"0,0 1 0 0 0,1 0 1 0 0,-2 0-1 0 0,1 0 1 0 0,0 1-1 0 0,-1-1 0 0 0,0 1 1 0 0,0-1-1 0 0,0 1 1 0 0,0 0-1 0 0,-1-1 1 0 0,0 1-1 0 0,0 0 0 0 0,1 7 1 0 0,-1 4 2045 0 0,-1 1 0 0 0,-3 31 0 0 0,3-48-2652 0 0,0 0 1 0 0,0-1-1 0 0,0 1 1 0 0,-1 0-1 0 0,1 0 1 0 0,0 0-1 0 0,0 0 1 0 0,0 0-1 0 0,0 0 1 0 0,0-1-1 0 0,-1 1 1 0 0,1 0-1 0 0,0 0 1 0 0,0 0-1 0 0,0 0 1 0 0,0 0-1 0 0,-1 0 1 0 0,1 0-1 0 0,0 0 1 0 0,0 0-1 0 0,0 0 1 0 0,0 0-1 0 0,-1 0 1 0 0,1 0-1 0 0,0 0 1 0 0,0 0-1 0 0,0 0 1 0 0,0 0-1 0 0,-1 0 0 0 0,1 0 1 0 0,0 0-1 0 0,0 0 1 0 0,0 0-1 0 0,0 0 1 0 0,-1 0-1 0 0,1 0 1 0 0,0 1-1 0 0,0-1 1 0 0,0 0-1 0 0,0 0 1 0 0,0 0-1 0 0,-1 0 1 0 0,1 0-1 0 0,0 0 1 0 0,0 1-1 0 0,0-1 1 0 0,0 0-1 0 0,0 0 1 0 0,0 0-1 0 0,0 0 1 0 0,0 0-1 0 0,0 1 1 0 0,-1-1-1 0 0,1 0 1 0 0,0 0-1 0 0,0 0 1 0 0,0 1-1 0 0,0-1 1 0 0,0 0-1 0 0,0 0 1 0 0,0 0-1 0 0,0 0 1 0 0,0 1-1 0 0,0-1 1 0 0,0 0-1 0 0,1 0 1 0 0,-1 0-1 0 0,0 0 1 0 0,0 1-1 0 0,-4-19 189 0 0,1 0-1 0 0,1 0 1 0 0,1 0-1 0 0,1-1 1 0 0,0 1-1 0 0,1 0 1 0 0,1 0-1 0 0,8-34 1 0 0,-3 25-41 0 0,1 0 0 0 0,1 1 0 0 0,1 0 0 0 0,1 0-1 0 0,19-29 1 0 0,-23 44-102 0 0,1 0 0 0 0,0 0 0 0 0,1 1-1 0 0,0 1 1 0 0,1 0 0 0 0,0 0 0 0 0,0 0-1 0 0,0 2 1 0 0,1-1 0 0 0,1 1-1 0 0,13-6 1 0 0,-18 9-33 0 0,0 1 0 0 0,0 1 0 0 0,1-1 0 0 0,-1 1 0 0 0,1 0 0 0 0,-1 1 0 0 0,1-1 0 0 0,0 2 0 0 0,0-1 0 0 0,-1 1 0 0 0,1 0 0 0 0,0 1 0 0 0,0-1 0 0 0,-1 2 0 0 0,1-1 1 0 0,0 1-1 0 0,-1 0 0 0 0,0 1 0 0 0,1 0 0 0 0,7 4 0 0 0,-12-6-69 0 0,-1 0 0 0 0,0 1 0 0 0,0-1 0 0 0,0 1 0 0 0,0-1 0 0 0,0 1 0 0 0,0-1 0 0 0,-1 1 0 0 0,1 0 0 0 0,0 0 0 0 0,-1 0 0 0 0,0 0 0 0 0,1 0 0 0 0,-1 1 0 0 0,0-1 0 0 0,0 0 0 0 0,0 0 0 0 0,0 1 0 0 0,0-1 0 0 0,-1 1 0 0 0,1-1 0 0 0,-1 1 0 0 0,0-1 0 0 0,0 1 1 0 0,0 2-1 0 0,0-2-48 0 0,-1 0 1 0 0,0 0-1 0 0,0 1 1 0 0,0-1 0 0 0,0 0-1 0 0,0 0 1 0 0,-1-1 0 0 0,0 1-1 0 0,1 0 1 0 0,-1 0 0 0 0,0-1-1 0 0,0 1 1 0 0,0-1 0 0 0,-1 0-1 0 0,1 1 1 0 0,-1-1 0 0 0,1 0-1 0 0,-1-1 1 0 0,-4 4-1 0 0,-34 16-738 0 0,29-16 471 0 0,0 1 0 0 0,1 0 0 0 0,-19 14 0 0 0,29-19 307 0 0,0-1-1 0 0,0 1 1 0 0,0 0-1 0 0,0 0 1 0 0,1-1-1 0 0,-1 1 1 0 0,0 0-1 0 0,1 0 1 0 0,-1 0-1 0 0,1 0 1 0 0,-1 0-1 0 0,1 0 1 0 0,-1 0-1 0 0,1 0 1 0 0,0 0-1 0 0,-1 0 1 0 0,1 0-1 0 0,0 0 1 0 0,0 0-1 0 0,0 0 1 0 0,0 0-1 0 0,0 0 1 0 0,0 0-1 0 0,0 0 1 0 0,0 1 0 0 0,0-1-1 0 0,1 0 1 0 0,-1 0-1 0 0,0 0 1 0 0,1 0-1 0 0,-1 0 1 0 0,1 0-1 0 0,-1 0 1 0 0,1 0-1 0 0,-1-1 1 0 0,1 1-1 0 0,0 0 1 0 0,-1 0-1 0 0,2 1 1 0 0,4 4-19 0 0,0-1 0 0 0,0 0 0 0 0,0 0 0 0 0,10 5 0 0 0,-11-7 23 0 0,94 57 3 0 0,-52-34 258 0 0,-1 2-1 0 0,-2 3 1 0 0,65 55-1 0 0,-105-82-193 0 0,-1 0 0 0 0,1 0 0 0 0,-1 0 0 0 0,1 0 0 0 0,-1 0 0 0 0,-1 1 0 0 0,1-1 0 0 0,-1 1 0 0 0,1 0 0 0 0,-1 0 0 0 0,-1 0 0 0 0,1 0 0 0 0,1 10 0 0 0,-3-11-23 0 0,0-1 0 0 0,0 1 0 0 0,0-1 0 0 0,-1 1 0 0 0,1-1 0 0 0,-1 1 0 0 0,0-1 0 0 0,0 0 1 0 0,0 0-1 0 0,-1 1 0 0 0,1-1 0 0 0,-1 0 0 0 0,1 0 0 0 0,-1 0 0 0 0,0 0 0 0 0,0-1 0 0 0,-1 1 0 0 0,1 0 0 0 0,0-1 0 0 0,-1 1 0 0 0,-5 2 0 0 0,-3 3 11 0 0,-1-1 1 0 0,0 0-1 0 0,0 0 1 0 0,0-2 0 0 0,-1 0-1 0 0,0 0 1 0 0,0-1-1 0 0,-1 0 1 0 0,-21 2 0 0 0,-14 0-27 0 0,-63-2 1 0 0,97-3-14 0 0,-127-4-200 0 0,118 1-176 0 0,0-1 1 0 0,0-1 0 0 0,-40-13 0 0 0,64 17 217 0 0,-1 0 1 0 0,1 0-1 0 0,0 0 1 0 0,-1 0-1 0 0,1 0 1 0 0,0 0-1 0 0,-1 0 0 0 0,1 0 1 0 0,0 0-1 0 0,-1 0 1 0 0,1 0-1 0 0,0 0 1 0 0,-1-1-1 0 0,1 1 1 0 0,0 0-1 0 0,0 0 1 0 0,-1 0-1 0 0,1-1 1 0 0,0 1-1 0 0,0 0 1 0 0,-1 0-1 0 0,1-1 1 0 0,0 1-1 0 0,0 0 1 0 0,-1-1-1 0 0,1 1 1 0 0,0 0-1 0 0,0-1 1 0 0,0 1-1 0 0,0 0 1 0 0,0-1-1 0 0,0 1 1 0 0,-1-1-1 0 0,12-5-1647 0 0,25-1-1756 0 0,-6 7 575 0 0,5-2 428 0 0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66 56 0 0,'-9'-27'2480'0'0,"8"22"-1371"0"0,-1 0 0 0 0,0 1 0 0 0,0-1 0 0 0,0 1 0 0 0,-1-1 0 0 0,-3-3 0 0 0,6 8-927 0 0,0 0 0 0 0,-1-1 0 0 0,1 1 0 0 0,-1 0-1 0 0,1 0 1 0 0,-1-1 0 0 0,1 1 0 0 0,-1 0 0 0 0,1 0 0 0 0,-1 0 0 0 0,1 0 0 0 0,0 0 0 0 0,-1 0 0 0 0,1 0 0 0 0,-1 0-1 0 0,1 0 1 0 0,-1 0 0 0 0,1 0 0 0 0,-1 0 0 0 0,1 0 0 0 0,-1 0 0 0 0,1 0 0 0 0,-1 0 0 0 0,1 0 0 0 0,-1 1 0 0 0,1-1-1 0 0,-1 0 1 0 0,1 1 0 0 0,-13 7 1888 0 0,12-7-2212 0 0,-5 4 632 0 0,1 0 1 0 0,0 0-1 0 0,0 0 0 0 0,0 0 1 0 0,1 1-1 0 0,0 0 1 0 0,0 0-1 0 0,0 0 1 0 0,-5 12-1 0 0,0 6 853 0 0,-9 31-1 0 0,14-41-1024 0 0,1 0-1 0 0,1 0 1 0 0,0 0 0 0 0,1 0 0 0 0,1 0-1 0 0,0 0 1 0 0,1 0 0 0 0,0 0-1 0 0,1 0 1 0 0,0 0 0 0 0,1 0 0 0 0,1-1-1 0 0,1 1 1 0 0,-1-1 0 0 0,10 17-1 0 0,-10-22-241 0 0,1 0 0 0 0,0 0 0 0 0,1 0 0 0 0,-1-1 0 0 0,1 0-1 0 0,1 0 1 0 0,0 0 0 0 0,0-1 0 0 0,0 0 0 0 0,0 0 0 0 0,1-1-1 0 0,0 0 1 0 0,0 0 0 0 0,0-1 0 0 0,1 0 0 0 0,0 0-1 0 0,0-1 1 0 0,-1 0 0 0 0,2-1 0 0 0,-1 0 0 0 0,0 0 0 0 0,0-1-1 0 0,16 0 1 0 0,-10-2-274 0 0,1-1 0 0 0,-1-1-1 0 0,1 0 1 0 0,-1-1 0 0 0,0 0-1 0 0,-1-1 1 0 0,1-1 0 0 0,-1-1-1 0 0,0 0 1 0 0,0 0 0 0 0,-1-2 0 0 0,0 0-1 0 0,-1 0 1 0 0,0-1 0 0 0,18-18-1 0 0,-28 26-206 0 0,-1 0 0 0 0,1 0 0 0 0,0-1 0 0 0,-1 1-1 0 0,1 0 1 0 0,-1-1 0 0 0,2-4 0 0 0,-3 6-170 0 0,1 0 0 0 0,-1 0 0 0 0,0 0 0 0 0,0 0 0 0 0,0 0 0 0 0,0 0 0 0 0,0 0 0 0 0,0 0 0 0 0,0 0 0 0 0,0 0 0 0 0,0 0 0 0 0,-1 0 0 0 0,1 0 0 0 0,0-1 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2:05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195 415 472 0 0,'-12'16'6947'0'0,"10"16"-1177"0"0,9 21-2204 0 0,-2-16-1558 0 0,4 460 11996 0 0,-12-471-14004 0 0,3-25 0 0 0,0-1 0 0 0,0 0 0 0 0,0 0 0 0 0,0 0 0 0 0,0 1 0 0 0,0-1 0 0 0,0 0 0 0 0,0 0 0 0 0,0 1 0 0 0,0-1 0 0 0,0 0 0 0 0,0 0 0 0 0,0 1 0 0 0,0-1 0 0 0,0 0 0 0 0,0 0 0 0 0,-1 0 0 0 0,1 1 0 0 0,0-1 0 0 0,0 0 0 0 0,0 0 0 0 0,0 0 0 0 0,0 1 0 0 0,-1-1 0 0 0,1 0 0 0 0,0 0 0 0 0,0 0 0 0 0,0 0 0 0 0,0 1 0 0 0,-1-1 0 0 0,1 0 0 0 0,0 0 0 0 0,0 0 0 0 0,-1 0 0 0 0,1 0 0 0 0,0 0 0 0 0,0 0 0 0 0,0 0 0 0 0,-1 0 0 0 0,1 0 0 0 0,0 0 0 0 0,0 0 0 0 0,-1 0 0 0 0,-1-1 0 0 0,0-1 0 0 0,0 0 0 0 0,0 0 0 0 0,0 0 0 0 0,0 0 0 0 0,0 0 0 0 0,1 0 0 0 0,-1 0 0 0 0,1-1 0 0 0,-1 1 0 0 0,1-1 0 0 0,0 1 0 0 0,0-1 0 0 0,0 1 0 0 0,0-1 0 0 0,1 1 0 0 0,-1-1 0 0 0,1 0 0 0 0,0 0 0 0 0,-1-2 0 0 0,-4-68 0 0 0,5 68 0 0 0,-1-81 0 0 0,4 0 0 0 0,18-108 0 0 0,-13 150 0 0 0,2-1 0 0 0,1 1 0 0 0,3 1 0 0 0,1 0 0 0 0,3 1 0 0 0,23-42 0 0 0,-28 64 0 0 0,1-1 0 0 0,0 2 0 0 0,2-1 0 0 0,0 2 0 0 0,1 1 0 0 0,1 0 0 0 0,0 1 0 0 0,1 0 0 0 0,1 2 0 0 0,1 0 0 0 0,0 2 0 0 0,40-18 0 0 0,-57 28 0 0 0,1 1 0 0 0,-1-1 0 0 0,1 1 0 0 0,-1 0 0 0 0,1 1 0 0 0,-1-1 0 0 0,1 1 0 0 0,0 0 0 0 0,-1 0 0 0 0,1 0 0 0 0,0 1 0 0 0,-1 0 0 0 0,1-1 0 0 0,-1 2 0 0 0,9 2 0 0 0,-11-3 0 0 0,0 0 0 0 0,0 1 0 0 0,0-1 0 0 0,0 1 0 0 0,0-1 0 0 0,0 1 0 0 0,0 0 0 0 0,-1-1 0 0 0,1 1 0 0 0,-1 0 0 0 0,1 0 0 0 0,-1 0 0 0 0,0 1 0 0 0,0-1 0 0 0,0 0 0 0 0,0 0 0 0 0,0 1 0 0 0,0-1 0 0 0,0 0 0 0 0,-1 1 0 0 0,1-1 0 0 0,-1 1 0 0 0,0-1 0 0 0,0 0 0 0 0,0 1 0 0 0,0-1 0 0 0,0 1 0 0 0,-1-1 0 0 0,1 1 0 0 0,0-1 0 0 0,-2 4 0 0 0,0 0 0 0 0,0 0 0 0 0,-1 0 0 0 0,0-1 0 0 0,1 1 0 0 0,-2-1 0 0 0,1 1 0 0 0,-1-1 0 0 0,1 0 0 0 0,-1-1 0 0 0,-1 1 0 0 0,1-1 0 0 0,-10 8 0 0 0,-7 3 0 0 0,-41 24 0 0 0,36-25 0 0 0,9-4 0 0 0,11-7 0 0 0,1-1 0 0 0,0 1-1 0 0,0 0 1 0 0,1 1 0 0 0,-9 6 0 0 0,12-9-18 0 0,16 8-114 0 0,-12-7 131 0 0,0 0-1 0 0,0 0 1 0 0,-1-1-1 0 0,1 1 1 0 0,1-1-1 0 0,-1 0 1 0 0,4 2-1 0 0,35 7 31 0 0,0 2-1 0 0,43 19 1 0 0,-72-25-22 0 0,-1 0 0 0 0,0 1 0 0 0,0 0 0 0 0,0 1 0 0 0,-1 0 0 0 0,0 0 0 0 0,-1 1 0 0 0,0 1 0 0 0,0 0 0 0 0,15 20 0 0 0,-22-26-7 0 0,-1 0 0 0 0,1 1 0 0 0,-1-1 0 0 0,0 1 0 0 0,0 0 0 0 0,0-1 0 0 0,0 1 0 0 0,-1 0 0 0 0,0 0 0 0 0,0 0 0 0 0,0 0 0 0 0,-1 0 0 0 0,1 0 0 0 0,-1 0 0 0 0,-1 0 0 0 0,1 0 0 0 0,-1 0 0 0 0,1 0 0 0 0,-2 0 0 0 0,1 0 0 0 0,0 0 0 0 0,-1-1 0 0 0,0 1 0 0 0,0 0 0 0 0,0-1 0 0 0,-1 1 0 0 0,1-1 0 0 0,-1 0 0 0 0,0 0 0 0 0,-1 0 0 0 0,1 0 0 0 0,-1-1 0 0 0,1 1 0 0 0,-1-1 0 0 0,0 0 0 0 0,-6 4 0 0 0,-8 2 0 0 0,-1-1 0 0 0,1 0 0 0 0,-1-1 0 0 0,-1-1 0 0 0,1-1 0 0 0,-1-1 0 0 0,-26 2 0 0 0,-143 2 0 0 0,177-8 0 0 0,-50 0 0 0 0,-1-2 0 0 0,1-3 0 0 0,-84-17 0 0 0,140 21 3 0 0,2 1-10 0 0,0-1 1 0 0,0 0-1 0 0,0 0 1 0 0,0-1-1 0 0,0 1 0 0 0,0-1 1 0 0,0 1-1 0 0,1-1 1 0 0,-1 0-1 0 0,1-1 0 0 0,-1 1 1 0 0,1-1-1 0 0,-4-2 1 0 0,7 4-615 0 0,4 0-1373 0 0,37-11-6668 0 0,-15 7 4995 0 0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37 604 0 0,'-18'0'-711'0'0,"-14"1"8112"0"0,13-1 2956 0 0,40-1-6623 0 0,67 0 540 0 0,9 0-2423 0 0,-78-1-3005 0 0,0 0-1 0 0,-1-1 0 0 0,21-6 0 0 0,-36 8 419 0 0,-1 0-1 0 0,0 1 0 0 0,0-1 0 0 0,1 0 0 0 0,-1 0 0 0 0,0-1 0 0 0,0 1 0 0 0,2-2 0 0 0,4-5-2049 0 0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49:17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37 110 520 0 0,'-18'-8'1986'0'0,"0"0"5502"0"0,36-2-3213 0 0,-9 6-3485 0 0,1 1 0 0 0,-1 0 0 0 0,1 1-1 0 0,0 0 1 0 0,12-1 0 0 0,4-1 162 0 0,317-35 7839 0 0,-163 24-4792 0 0,-179 15-4168 0 0,0 0 0 0 0,0-1 1 0 0,-1 1-1 0 0,1 0 1 0 0,0-1-1 0 0,0 1 0 0 0,0-1 1 0 0,-1 1-1 0 0,1-1 1 0 0,0 1-1 0 0,-1-1 0 0 0,1 1 1 0 0,0-1-1 0 0,-1 0 1 0 0,2-1-1 0 0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42:12.0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1 297 536 0 0,'0'0'1064'0'0,"0"-6"1392"0"0,2-7 6258 0 0,39 9-2587 0 0,26 10-3671 0 0,-21-1-1693 0 0,589 10 3213 0 0,-196-29-2783 0 0,75 0-647 0 0,901 31-103 0 0,15-42-150 0 0,-1104 12-239 0 0,381-11 35 0 0,-175 7-56 0 0,-306 10-28 0 0,62 0-19 0 0,1287-7 80 0 0,-1439 12-67 0 0,1044-4 45 0 0,-816 7-38 0 0,530-6 120 0 0,-521-3-25 0 0,-253 6-67 0 0,-39 0-12 0 0,52-1 13 0 0,130-2 21 0 0,130 3 10 0 0,13-1-29 0 0,261 4 68 0 0,-281 0-18 0 0,781 5 102 0 0,76-18 118 0 0,-640 11-190 0 0,-293 2-42 0 0,412-9 180 0 0,-1 0 145 0 0,-36 5-223 0 0,-226-3-78 0 0,163 2 43 0 0,-211 6-87 0 0,144 3 62 0 0,176 7 0 0 0,-484-9-87 0 0,498-9-14 0 0,-526 2-13 0 0,417-22 90 0 0,-577 23-71 0 0,374-34 162 0 0,-411 34-149 0 0,34-6 373 0 0,93-27 0 0 0,-139 33-408 0 0,-4 2-36 0 0,-5 0-239 0 0,-19 2-1909 0 0,-26-2-7239 0 0,26-3 5848 0 0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42:13.1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0 114 636 0 0,'4'3'7031'0'0,"15"2"-4871"0"0,25 1-585 0 0,274-7 2985 0 0,-195-2-3566 0 0,382-5 1453 0 0,-66 0-529 0 0,-68-8-822 0 0,93-4 6 0 0,219-4-153 0 0,-161 3-261 0 0,247 10-3 0 0,-438 8-420 0 0,-295 2-215 0 0,124 0 230 0 0,-121 1-198 0 0,529 2 1469 0 0,-496-3-935 0 0,77-10 1 0 0,-136 10-1666 0 0,-34 11-9820 0 0,17-9 11687 0 0,-17 5-3939 0 0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42:14.6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29 268 0 0,'1'-28'4602'0'0,"-1"28"-4502"0"0,0 0 0 0 0,0 0 0 0 0,1 0 1 0 0,-1 0-1 0 0,0 0 0 0 0,1 0 0 0 0,-1 0 1 0 0,0 0-1 0 0,0 0 0 0 0,1 0 0 0 0,-1 0 1 0 0,0 0-1 0 0,0 0 0 0 0,1 0 0 0 0,-1 0 1 0 0,0 0-1 0 0,0 0 0 0 0,1 1 0 0 0,-1-1 0 0 0,0 0 1 0 0,0 0-1 0 0,1 0 0 0 0,-1 0 0 0 0,0 1 1 0 0,0-1-1 0 0,0 0 0 0 0,1 0 0 0 0,-1 0 1 0 0,0 1-1 0 0,0-1 0 0 0,0 0 0 0 0,0 0 1 0 0,0 1-1 0 0,1-1 0 0 0,-1 0 0 0 0,0 0 0 0 0,0 1 1 0 0,0-1-1 0 0,0 0 0 0 0,0 0 0 0 0,0 1 1 0 0,0-1-1 0 0,23 52 4264 0 0,-20-44-4643 0 0,19 53 1620 0 0,-3 1-1 0 0,19 106 1 0 0,2 134 132 0 0,-27-196-931 0 0,41 605 2774 0 0,-40-456-2204 0 0,15 31-120 0 0,-8-96-203 0 0,-7-79-274 0 0,3 46 317 0 0,-10-61-97 0 0,5-1 0 0 0,24 100 0 0 0,-5-91 417 0 0,-31-102-1127 0 0,1 0 0 0 0,0-1 0 0 0,-1 1 1 0 0,1 0-1 0 0,0-1 0 0 0,0 1 0 0 0,0-1 1 0 0,1 1-1 0 0,-1-1 0 0 0,0 0 0 0 0,0 0 1 0 0,1 1-1 0 0,-1-1 0 0 0,1 0 0 0 0,-1 0 1 0 0,1 0-1 0 0,-1 0 0 0 0,1-1 0 0 0,3 2 1 0 0,35 8 281 0 0,-29-8-215 0 0,26 4 81 0 0,1-1 0 0 0,-1-2 0 0 0,50-3 1 0 0,115-16 173 0 0,-89 6-147 0 0,287-19-40 0 0,267-23 88 0 0,-238 24-248 0 0,-290 21 0 0 0,192-3 0 0 0,26-2 0 0 0,-215 5 0 0 0,133-10 0 0 0,-104 4 0 0 0,-41 4 0 0 0,-46 2 0 0 0,-33 3 0 0 0,24-1 0 0 0,103-9 0 0 0,-60 5 0 0 0,205-15 0 0 0,191-20 0 0 0,96-8 0 0 0,-556 48 0 0 0,102-20 0 0 0,-153 23-525 0 0,0 1-1 0 0,-1 0 1 0 0,1-1-1 0 0,-1 0 1 0 0,1 0-1 0 0,-1 0 1 0 0,0 0-1 0 0,1 0 1 0 0,-1 0-1 0 0,0 0 1 0 0,0-1-1 0 0,1 1 1 0 0,-1-1 0 0 0,0 0-1 0 0,-1 1 1 0 0,1-1-1 0 0,0 0 1 0 0,0 0-1 0 0,-1 0 1 0 0,1-1-1 0 0,-1 1 1 0 0,0 0-1 0 0,0 0 1 0 0,2-4-1 0 0,1-9-2839 0 0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42:15.5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16 364 0 0,'0'0'940'0'0,"1"-1"-277"0"0,-1 0-1 0 0,1-1 1 0 0,0 1-1 0 0,-1 0 1 0 0,1 0-1 0 0,0 0 1 0 0,-1 0-1 0 0,1 0 1 0 0,0 0-1 0 0,0 0 1 0 0,0 0-1 0 0,2-2 1 0 0,2 6-126 0 0,1-1 1 0 0,-1 1 0 0 0,0 0-1 0 0,0 1 1 0 0,-1-1-1 0 0,1 1 1 0 0,-1 0-1 0 0,1 0 1 0 0,-1 1-1 0 0,0-1 1 0 0,-1 1-1 0 0,1-1 1 0 0,-1 1-1 0 0,0 1 1 0 0,0-1 0 0 0,2 7-1 0 0,7 15 465 0 0,-2 0-1 0 0,7 29 0 0 0,-15-49-755 0 0,16 67 1625 0 0,10 97-1 0 0,-14-74-909 0 0,0 46 137 0 0,0-4-236 0 0,2 0 393 0 0,-5 248 1 0 0,-11-268-828 0 0,5-1 0 0 0,33 185 0 0 0,-16-165-425 0 0,5 218-1 0 0,-22-234-2 0 0,3 113 0 0 0,-8-216 0 0 0,1 0 0 0 0,5 26 0 0 0,-6-44-18 0 0,0-1 1 0 0,0 1-1 0 0,0-1 1 0 0,0 1-1 0 0,0-1 1 0 0,0 1-1 0 0,0-1 1 0 0,1 1-1 0 0,-1-1 0 0 0,0 1 1 0 0,0-1-1 0 0,0 1 1 0 0,1-1-1 0 0,-1 1 1 0 0,0-1-1 0 0,1 0 1 0 0,-1 1-1 0 0,0-1 0 0 0,1 0 1 0 0,-1 1-1 0 0,0-1 1 0 0,1 1-1 0 0,-1-1 1 0 0,1 0-1 0 0,0 1 1 0 0,0-1-360 0 0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42:17.2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1 226 552 0 0,'0'0'995'0'0,"4"0"138"0"0,108 25 5502 0 0,0 0-4270 0 0,495 45 2415 0 0,849-54-106 0 0,-842-39-3562 0 0,-234 14-460 0 0,-189 5-395 0 0,607-11 835 0 0,-432 9-710 0 0,-266 4-289 0 0,1516-45 1083 0 0,-1291 34-938 0 0,-143 8-121 0 0,518-24 267 0 0,-15 10-86 0 0,-52 2-107 0 0,67-1-46 0 0,-445 13-80 0 0,470-6 96 0 0,-145 1-83 0 0,-6-1-13 0 0,3 1 1 0 0,11 10 11 0 0,32-2 32 0 0,-39 0 34 0 0,-307 6-67 0 0,54-2 12 0 0,128-8 5 0 0,-317 6-60 0 0,128-3 26 0 0,-63-2-9 0 0,-113 2-32 0 0,55-1 16 0 0,46-1 17 0 0,90-7 32 0 0,151-10 63 0 0,114-8 111 0 0,-292 11-1837 0 0,-267 20-5842 0 0,-34 2 3684 0 0,-15 2 948 0 0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42:18.9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24 508 0 0,'-8'-24'10594'0'0,"33"115"-7071"0"0,14 112-1 0 0,-23-114-2404 0 0,31 291 1876 0 0,-27-176-1993 0 0,26 272 672 0 0,-30-212-797 0 0,-10-148-655 0 0,-1-38-52 0 0,47 560 1409 0 0,62 225-55 0 0,-95-721-1282 0 0,24 269 356 0 0,-60 261 36 0 0,0-84-18 0 0,19-494-477 0 0,-12 106 0 0 0,8-182-150 0 0,0 0-1 0 0,3 27 0 0 0,-1-44 12 0 0,0 1-1 0 0,1-1 1 0 0,-1 1-1 0 0,1-1 1 0 0,0 0-1 0 0,0 1 1 0 0,-1-1-1 0 0,1 0 1 0 0,0 1-1 0 0,0-1 1 0 0,0 0-1 0 0,0 0 1 0 0,0 0-1 0 0,0 0 1 0 0,1 0-1 0 0,-1 0 1 0 0,0 0-1 0 0,0 0 1 0 0,1-1-1 0 0,-1 1 1 0 0,0 0-1 0 0,1-1 1 0 0,-1 1-1 0 0,3 0 1 0 0,3 1-2 0 0,0-1 0 0 0,0 1 0 0 0,13 0 0 0 0,47-1 8 0 0,0-3 0 0 0,87-14 0 0 0,-91 9-9 0 0,478-58-7 0 0,320-32 4 0 0,-475 62 19 0 0,-281 26-12 0 0,403-26 2 0 0,96 4 10 0 0,-10 11 5 0 0,-143 8-2 0 0,146-7-27 0 0,28 3 10 0 0,-36 10 8 0 0,-8-1 19 0 0,118-2 7 0 0,78-12 20 0 0,-184 6 0 0 0,-44-5 1 0 0,13 8 30 0 0,8 5 3 0 0,302 1 41 0 0,-157-5-25 0 0,1198 32 132 0 0,-1543-15-109 0 0,-5 2 42 0 0,35-9-154 0 0,-164-1-15 0 0,167-5 2 0 0,42 11 0 0 0,164-1 0 0 0,-413-3 0 0 0,996-27 0 0 0,-1167 26 13 0 0,-14 2-33 0 0,0-1 1 0 0,-1-1-1 0 0,1 0 1 0 0,0-1-1 0 0,0 0 0 0 0,11-4 1 0 0,-19 4-732 0 0,4-11-650 0 0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42:20.1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17 712 0 0,'14'-16'9516'0'0,"-12"19"-8816"0"0,0 1-1 0 0,0 0 0 0 0,-1 0 1 0 0,0 0-1 0 0,2 7 1 0 0,2 17 897 0 0,-2 0 0 0 0,1 52 0 0 0,-1-2-314 0 0,7 73 75 0 0,25 224 893 0 0,48 63-754 0 0,-67-354-1248 0 0,39 288 844 0 0,-31-132-340 0 0,-7-81-272 0 0,40 373 671 0 0,-46-381-743 0 0,-10 226 0 0 0,-16 123 331 0 0,37-153-327 0 0,-19-316-379 0 0,12 107 113 0 0,12 225 292 0 0,-31-138-266 0 0,1 90 255 0 0,6-228-307 0 0,23 138 0 0 0,20-16-121 0 0,-18-89 0 0 0,-21-85 0 0 0,-3-13 0 0 0,1 0 0 0 0,10 29 0 0 0,-12-46-44 0 0,-2-4-367 0 0,1-6-1436 0 0,21-48-6908 0 0,-5 8 5035 0 0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42:21.1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100 638 16 0 0,'-50'-18'3893'0'0,"1"-2"11146"0"0,56 17-13673 0 0,13-1-1538 0 0,299-39 4420 0 0,1 5-2410 0 0,-281 34-1728 0 0,13-2 68 0 0,344-43 1087 0 0,61-8-59 0 0,14 16-229 0 0,19 15-276 0 0,6 20-212 0 0,-80 14-221 0 0,102 0 20 0 0,-113-4-79 0 0,-1 4 54 0 0,-82-18-131 0 0,-259 7-92 0 0,332-31 258 0 0,239-43-196 0 0,-329 38-89 0 0,57-2-13 0 0,217-16 0 0 0,-532 53 0 0 0,485-55 0 0 0,-508 56 0 0 0,-1 0 0 0 0,-1-1 0 0 0,0 0 0 0 0,23-9 0 0 0,-127 60-12815 0 0,36-27 9397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2:49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72 0 0,'25'11'8999'0'0,"19"1"-6347"0"0,55 10-1152 0 0,-38-10-504 0 0,1-4 0 0 0,77 1 0 0 0,-111-8-746 0 0,-1-2-1 0 0,1-2 1 0 0,0 0-1 0 0,-1-2 0 0 0,1-1 1 0 0,-2-1-1 0 0,42-16 0 0 0,-61 19-149 0 0,0 0-1 0 0,0 0 1 0 0,0-1 0 0 0,0 0-1 0 0,7-7 1 0 0,-12 11 965 0 0,-7 6-853 0 0,0-1-118 0 0,0 1 1 0 0,0 0 0 0 0,1 0 0 0 0,0 1 0 0 0,0-1 0 0 0,0 1 0 0 0,1 0 0 0 0,0 0 0 0 0,0 0 0 0 0,-4 14 0 0 0,0 9 316 0 0,1 2 1 0 0,2-1-1 0 0,0 0 1 0 0,2 47 0 0 0,14 125 1185 0 0,-11-193-1531 0 0,5 32 217 0 0,-4-29-144 0 0,0-1 0 0 0,0 1 0 0 0,-1 0-1 0 0,-1 0 1 0 0,0 0 0 0 0,-3 22-1 0 0,2-32-119 0 0,0 0 0 0 0,0 0 0 0 0,0 0-1 0 0,0-1 1 0 0,0 1 0 0 0,0 0-1 0 0,0-1 1 0 0,-1 1 0 0 0,1-1 0 0 0,0 1-1 0 0,-1-1 1 0 0,0 0 0 0 0,1 0-1 0 0,-1 1 1 0 0,1-1 0 0 0,-1 0 0 0 0,0 0-1 0 0,0-1 1 0 0,0 1 0 0 0,0 0-1 0 0,0-1 1 0 0,0 1 0 0 0,1-1 0 0 0,-1 1-1 0 0,-4-1 1 0 0,-7 1-22 0 0,1 0 0 0 0,-1-1-1 0 0,-13-2 1 0 0,7 1-11 0 0,-320 9-262 0 0,334-7 794 0 0,8 0-184 0 0,18 2-44 0 0,37 1 14 0 0,304-8 1061 0 0,-101-2-87 0 0,-241 9-2710 0 0,-6 4-4285 0 0,-4-1-2081 0 0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42:21.6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32 288 496 0 0,'-32'-1'7051'0'0,"65"-2"915"0"0,17-1-7121 0 0,87-13 1845 0 0,1180-104 5452 0 0,-1191 114-7680 0 0,721-56 2139 0 0,-788 57-2132 0 0,-1-2 0 0 0,0-3-1 0 0,81-25 1 0 0,-128 31-916 0 0,5 0 94 0 0,-5 10-8263 0 0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42:22.4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23 115 284 0 0,'-22'3'5812'0'0,"35"2"-110"0"0,14 0-1928 0 0,-4-2-3815 0 0,216 2 4302 0 0,-34-3-2544 0 0,516 13 1017 0 0,-554-13-2290 0 0,668-4 1194 0 0,-269-5-909 0 0,-154-8-276 0 0,214-5 201 0 0,-377 14-399 0 0,99 2 58 0 0,-295 5-269 0 0,276-2 246 0 0,256-14 214 0 0,41 6 24 0 0,-22-3-2 0 0,17 9 74 0 0,495 5 571 0 0,-1097-2-1161 0 0,424-13 355 0 0,-434 12-365 0 0,6 0 0 0 0,0-1 0 0 0,0-1 0 0 0,0 0 0 0 0,-1 0 0 0 0,20-9 0 0 0,-25 5-71 0 0,-9 6-308 0 0,-4-2-980 0 0,1 1 991 0 0,-1 0 1 0 0,1 1 0 0 0,-1-1-1 0 0,0 1 1 0 0,1 0 0 0 0,-1 0-1 0 0,0 0 1 0 0,0 0 0 0 0,0 0-1 0 0,-4 1 1 0 0,-13-2-7430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40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187 249 192 0 0,'-24'50'2515'0'0,"2"0"1"0"0,-27 93-1 0 0,-12 111 9321 0 0,59-247-11432 0 0,-4 13 1227 0 0,0-2 829 0 0,4-7 3031 0 0,2-12-5417 0 0,0 0 0 0 0,0-1 0 0 0,-1 1 0 0 0,1 0 0 0 0,0-1 1 0 0,-1 1-1 0 0,1 0 0 0 0,-1-1 0 0 0,0 1 0 0 0,1 0 0 0 0,-2-2 0 0 0,-3-5 96 0 0,4-2 15 0 0,0 1-1 0 0,0-1 1 0 0,1 0 0 0 0,0 0 0 0 0,1 1-1 0 0,0-1 1 0 0,0 0 0 0 0,4-12 0 0 0,1-8-59 0 0,0-18-36 0 0,3 0 0 0 0,1 0-1 0 0,28-75 1 0 0,-20 76-90 0 0,2 2 0 0 0,42-69 0 0 0,-53 99 0 0 0,1 0 0 0 0,0 0 0 0 0,1 2 0 0 0,1-1 0 0 0,0 1 0 0 0,1 1 0 0 0,1 0 0 0 0,0 1 0 0 0,0 1 0 0 0,1 0 0 0 0,25-13 0 0 0,-36 21 0 0 0,0 1 0 0 0,1-1 0 0 0,-1 1 0 0 0,0 0 0 0 0,1 0 0 0 0,-1 0 0 0 0,1 0 0 0 0,0 1 0 0 0,-1 0 0 0 0,1 0 0 0 0,-1 0 0 0 0,1 1 0 0 0,-1-1 0 0 0,1 1 0 0 0,4 2 0 0 0,-6-2 0 0 0,0 0 0 0 0,-1 0 0 0 0,1 1 0 0 0,-1-1 0 0 0,0 1 0 0 0,1 0 0 0 0,-1 0 0 0 0,0-1 0 0 0,0 2 0 0 0,0-1 0 0 0,0 0 0 0 0,-1 0 0 0 0,1 0 0 0 0,-1 1 0 0 0,1-1 0 0 0,-1 1 0 0 0,0-1 0 0 0,0 1 0 0 0,0 0 0 0 0,0 0 0 0 0,0-1 0 0 0,-1 1 0 0 0,1 0 0 0 0,-1 4 0 0 0,1 8 0 0 0,-1 1 0 0 0,0-1 0 0 0,-1 0 0 0 0,-1 1 0 0 0,-1-1 0 0 0,0 0 0 0 0,-1-1 0 0 0,0 1 0 0 0,-9 19 0 0 0,-1-4 0 0 0,-1 0 0 0 0,-2 0 0 0 0,-23 30 0 0 0,11-24-257 0 0,-1-1 0 0 0,-2-2 1 0 0,-1-1-1 0 0,-53 38 0 0 0,75-61 242 0 0,11-9 16 0 0,0 0 1 0 0,-1 1 0 0 0,1-1 0 0 0,-1 0 0 0 0,1 1 0 0 0,0-1 0 0 0,0 0 0 0 0,-1 1 0 0 0,1-1 0 0 0,0 0 0 0 0,-1 1 0 0 0,1-1 0 0 0,0 0 0 0 0,0 1 0 0 0,0-1 0 0 0,-1 1 0 0 0,1-1 0 0 0,0 1 0 0 0,0-1 0 0 0,0 0 0 0 0,0 1-1 0 0,0-1 1 0 0,0 1 0 0 0,0-1 0 0 0,0 1 0 0 0,0-1 0 0 0,0 1 0 0 0,0-1 0 0 0,0 0 0 0 0,0 1 0 0 0,0-1 0 0 0,1 1 0 0 0,-1-1 0 0 0,0 1 0 0 0,0-1 0 0 0,0 0 0 0 0,1 1 0 0 0,1 1 31 0 0,-1 0 1 0 0,1 0-1 0 0,0-1 1 0 0,0 0-1 0 0,0 1 1 0 0,0-1-1 0 0,0 0 1 0 0,3 2-1 0 0,50 17 586 0 0,-49-19-583 0 0,58 23 53 0 0,-1 3 1 0 0,107 63-1 0 0,-157-83-88 0 0,-6-2-1 0 0,20 7 0 0 0,-7-7-2859 0 0,-1-10-5919 0 0,-11 3 6100 0 0,0-1-485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2:49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423 57 240 0 0,'-7'-8'990'0'0,"2"2"68"0"0,0 0 0 0 0,0 0 0 0 0,-1 0 0 0 0,-8-6 0 0 0,12 11-786 0 0,-1-1 0 0 0,0 0 1 0 0,0 1-1 0 0,0 0 1 0 0,0 0-1 0 0,0-1 0 0 0,0 2 1 0 0,0-1-1 0 0,0 0 0 0 0,0 1 1 0 0,-1-1-1 0 0,1 1 0 0 0,0 0 1 0 0,-4 1-1 0 0,-10 1 423 0 0,0 0 1 0 0,1 2 0 0 0,-1 0-1 0 0,1 1 1 0 0,0 0-1 0 0,0 2 1 0 0,0 0-1 0 0,-26 17 1 0 0,24-13-135 0 0,2 0 1 0 0,-1 2-1 0 0,2 0 1 0 0,0 0 0 0 0,0 2-1 0 0,1 0 1 0 0,-12 18-1 0 0,23-30-414 0 0,1 1 0 0 0,-1-1 0 0 0,1 1 0 0 0,0 0-1 0 0,0 0 1 0 0,0 0 0 0 0,1 0 0 0 0,0 0 0 0 0,-1 1 0 0 0,2-1-1 0 0,-1 0 1 0 0,0 1 0 0 0,1-1 0 0 0,0 0 0 0 0,0 1 0 0 0,0-1-1 0 0,0 1 1 0 0,1-1 0 0 0,-1 0 0 0 0,1 0 0 0 0,0 1-1 0 0,2 3 1 0 0,0-2 3 0 0,1 0 0 0 0,-1 0 0 0 0,1-1 0 0 0,0 1 0 0 0,0-1 0 0 0,1 0 0 0 0,0 0 0 0 0,-1 0 0 0 0,2-1-1 0 0,-1 0 1 0 0,0 0 0 0 0,1 0 0 0 0,11 5 0 0 0,8 3 131 0 0,0-1 0 0 0,0-2-1 0 0,1 0 1 0 0,1-2 0 0 0,37 6 0 0 0,-21-8 167 0 0,-1-1 0 0 0,78-4-1 0 0,-111-1-580 0 0,0 1-1 0 0,0-1 0 0 0,-1 0 1 0 0,1-1-1 0 0,0 0 1 0 0,0 0-1 0 0,-1-1 0 0 0,12-5 1 0 0,-13 6-1083 0 0,-2 1-1817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47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15 234 48 0 0,'-14'-12'19587'0'0,"24"6"-17481"0"0,4-2-3894 0 0,230-137 8000 0 0,-223 133-5763 0 0,-11 6-424 0 0,0 0 0 0 0,0 1 0 0 0,18-7 0 0 0,-27 12-226 0 0,0-1 162 0 0,0 1-1 0 0,0 0 1 0 0,-1 0 0 0 0,1 0 0 0 0,0-1-1 0 0,-1 1 1 0 0,1 0 0 0 0,0-1-1 0 0,-1 1 1 0 0,1-1 0 0 0,0 1-1 0 0,-1-1 1 0 0,1 1 0 0 0,-1-1-1 0 0,1 1 1 0 0,-1-1 0 0 0,1 1-1 0 0,0-2 1 0 0,0 1-212 0 0,-1 0-1 0 0,1 0 1 0 0,0 0-1 0 0,0 0 1 0 0,0 0-1 0 0,0 0 1 0 0,0 1-1 0 0,0-1 0 0 0,0 0 1 0 0,1 1-1 0 0,-1-1 1 0 0,0 0-1 0 0,0 1 1 0 0,3-1-1 0 0,0 0 171 0 0,10 3-8331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47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18 107 92 0 0,'-18'24'10278'0'0,"20"-24"-9799"0"0,6 0 1108 0 0,0 0 0 0 0,0 0 0 0 0,13-3 0 0 0,128-53 4577 0 0,-71 24-4446 0 0,-33 12-1237 0 0,-21 6-3230 0 0,-11 8-5633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48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37 293 884 0 0,'-5'-5'587'0'0,"1"-1"0"0"0,-1 0 0 0 0,1 0 0 0 0,1 0 0 0 0,-1 0-1 0 0,1-1 1 0 0,-3-8 0 0 0,6 12-319 0 0,-1 1-1 0 0,1-1 0 0 0,-1 0 1 0 0,1 0-1 0 0,0 1 0 0 0,0-1 1 0 0,0 0-1 0 0,0 0 0 0 0,1 1 1 0 0,-1-1-1 0 0,1 0 0 0 0,0 1 1 0 0,-1-1-1 0 0,1 0 1 0 0,0 1-1 0 0,1-1 0 0 0,-1 1 1 0 0,0 0-1 0 0,1-1 0 0 0,-1 1 1 0 0,4-4-1 0 0,11-11 471 0 0,0 1 0 0 0,2 1 1 0 0,-1 0-1 0 0,2 2 0 0 0,0 0 0 0 0,0 0 0 0 0,1 2 0 0 0,0 1 1 0 0,1 0-1 0 0,1 2 0 0 0,-1 0 0 0 0,45-9 0 0 0,-53 14-407 0 0,-1 1-1 0 0,1 0 1 0 0,0 1-1 0 0,-1 0 1 0 0,1 1-1 0 0,0 1 1 0 0,15 2-1 0 0,-25-2-268 0 0,1-1 0 0 0,-1 1 0 0 0,0 0 0 0 0,0 0 0 0 0,0 0-1 0 0,0 0 1 0 0,0 0 0 0 0,0 1 0 0 0,0 0 0 0 0,-1-1 0 0 0,1 1-1 0 0,0 0 1 0 0,-1 0 0 0 0,1 0 0 0 0,-1 1 0 0 0,0-1 0 0 0,0 1-1 0 0,0-1 1 0 0,0 1 0 0 0,0 0 0 0 0,-1-1 0 0 0,1 1 0 0 0,-1 0-1 0 0,0 0 1 0 0,1 0 0 0 0,-1 0 0 0 0,-1 1 0 0 0,1-1 0 0 0,0 0-1 0 0,-1 0 1 0 0,0 0 0 0 0,0 1 0 0 0,0 4 0 0 0,-1 9 23 0 0,-2 0-1 0 0,1-1 1 0 0,-2 1 0 0 0,0-1 0 0 0,-1 0 0 0 0,-1 0 0 0 0,-10 19-1 0 0,-4 4 90 0 0,-40 58 0 0 0,-58 50 144 0 0,28-39-87 0 0,86-102-195 0 0,1-4 1 0 0,1 1 1 0 0,-1 0 0 0 0,1 0-1 0 0,0 0 1 0 0,0 0 0 0 0,0 1 0 0 0,0-1-1 0 0,1 1 1 0 0,-1-1 0 0 0,1 1-1 0 0,0-1 1 0 0,0 1 0 0 0,0 0-1 0 0,0 6 1 0 0,1-9-3 0 0,1 0-1 0 0,-1-1 1 0 0,1 1 0 0 0,-1 0-1 0 0,1-1 1 0 0,-1 1 0 0 0,1-1-1 0 0,0 1 1 0 0,-1-1 0 0 0,1 0-1 0 0,0 1 1 0 0,0-1 0 0 0,-1 0 0 0 0,1 1-1 0 0,0-1 1 0 0,0 0 0 0 0,-1 0-1 0 0,1 1 1 0 0,0-1 0 0 0,0 0-1 0 0,1 0 1 0 0,18 1 521 0 0,36-3 494 0 0,60-12-1 0 0,-9 1-241 0 0,-89 12-1530 0 0,-1-2 1 0 0,1 0 0 0 0,25-8 0 0 0,-32 7-2067 0 0,-1 0 0 0 0,1-1 1 0 0,17-11-1 0 0,-9 4-329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48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58 104 308 0 0,'-15'-37'2078'0'0,"-10"-29"13529"0"0,24 74-14866 0 0,-3 14-444 0 0,-1 12 1128 0 0,-2 55-1 0 0,7-76-2042 0 0,1 0 1 0 0,4 24-1 0 0,-3-30-424 0 0,0 0-1 0 0,0 0 1 0 0,1 0 0 0 0,-1 0 0 0 0,2-1-1 0 0,4 9 1 0 0,0-4-1140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49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0 118 552 0 0,'0'0'4436'0'0,"5"-1"-2714"0"0,141-40 6851 0 0,-27 6-5089 0 0,31-5 1789 0 0,-147 39-3667 0 0,-10 6-1487 0 0,-28 15 68 0 0,-56 24-1 0 0,47-24-84 0 0,-48 29-1 0 0,79-41-80 0 0,-29 21-2 0 0,40-28-12 0 0,0 1 1 0 0,0-1-1 0 0,0 1 0 0 0,1 0 1 0 0,-1-1-1 0 0,1 1 1 0 0,-1 0-1 0 0,1 0 1 0 0,0 0-1 0 0,0 0 1 0 0,-1 0-1 0 0,2 0 1 0 0,-1 1-1 0 0,0-1 1 0 0,0 0-1 0 0,1 0 1 0 0,-1 4-1 0 0,1-4 15 0 0,1 0 1 0 0,-1-1-1 0 0,1 1 1 0 0,0 0-1 0 0,-1-1 0 0 0,1 1 1 0 0,0-1-1 0 0,0 1 0 0 0,0-1 1 0 0,0 1-1 0 0,0-1 0 0 0,1 1 1 0 0,-1-1-1 0 0,0 0 1 0 0,1 0-1 0 0,-1 0 0 0 0,1 0 1 0 0,-1 0-1 0 0,3 1 0 0 0,30 16 346 0 0,56 18 201 0 0,79 36 79 0 0,-144-60-565 0 0,0 2 1 0 0,0 1-1 0 0,-2 1 0 0 0,30 27 0 0 0,-47-38-75 0 0,0 0 0 0 0,-1 1 0 0 0,0 0-1 0 0,0 0 1 0 0,-1 0 0 0 0,1 1 0 0 0,-1 0-1 0 0,-1-1 1 0 0,1 2 0 0 0,-1-1 0 0 0,3 11 0 0 0,-5-14-7 0 0,0 0 0 0 0,-1 0 0 0 0,0 0 0 0 0,1 0 0 0 0,-1 0 1 0 0,0 0-1 0 0,-1 0 0 0 0,1 0 0 0 0,-1 0 0 0 0,0 0 0 0 0,0 0 1 0 0,0 0-1 0 0,0 0 0 0 0,-1-1 0 0 0,0 1 0 0 0,0 0 0 0 0,0-1 1 0 0,0 1-1 0 0,0-1 0 0 0,-1 0 0 0 0,1 0 0 0 0,-1 0 0 0 0,-4 4 1 0 0,-3 2 17 0 0,0-2 1 0 0,-1 0 0 0 0,1 0-1 0 0,-1-1 1 0 0,-1 0 0 0 0,1-1-1 0 0,-1 0 1 0 0,0-1-1 0 0,-21 5 1 0 0,1-2-6 0 0,0-2-1 0 0,-51 1 0 0 0,82-6-26 0 0,-53-1-276 0 0,51 1 85 0 0,0 0 1 0 0,0 0-1 0 0,0-1 0 0 0,0 1 0 0 0,0-1 1 0 0,0 0-1 0 0,0 0 0 0 0,1 0 0 0 0,-1 0 1 0 0,0 0-1 0 0,0-1 0 0 0,1 1 1 0 0,-1-1-1 0 0,-3-3 0 0 0,24-11-12298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49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44 397 172 0 0,'-23'30'14851'0'0,"20"-31"-13682"0"0,1-2-917 0 0,0 0 0 0 0,1 1-1 0 0,-1-1 1 0 0,0 0 0 0 0,1 0-1 0 0,-1 0 1 0 0,1 0 0 0 0,0-1 0 0 0,0 1-1 0 0,0 0 1 0 0,1 0 0 0 0,-1-1 0 0 0,1 1-1 0 0,0 0 1 0 0,0-1 0 0 0,0 1-1 0 0,0 0 1 0 0,0-1 0 0 0,2-2 0 0 0,0-14 306 0 0,1 2 1 0 0,7-23-1 0 0,0 9-41 0 0,1 0-1 0 0,20-41 1 0 0,-22 56-277 0 0,0 0 0 0 0,1 1 1 0 0,1 1-1 0 0,0 0 0 0 0,25-26 1 0 0,-34 39-196 0 0,0 0-1 0 0,0 0 1 0 0,0 0 0 0 0,1 1 0 0 0,-1-1 0 0 0,1 0-1 0 0,-1 1 1 0 0,1 0 0 0 0,-1-1 0 0 0,1 1 0 0 0,0 0-1 0 0,-1 0 1 0 0,1 1 0 0 0,0-1 0 0 0,0 0 0 0 0,0 1 0 0 0,0 0-1 0 0,4 0 1 0 0,-5 0-16 0 0,1 1-1 0 0,-1 0 0 0 0,0 0 1 0 0,1 0-1 0 0,-1 0 0 0 0,0 0 1 0 0,0 0-1 0 0,0 1 0 0 0,0-1 1 0 0,0 1-1 0 0,0 0 1 0 0,0-1-1 0 0,-1 1 0 0 0,1 0 1 0 0,-1 0-1 0 0,1 0 0 0 0,-1 0 1 0 0,0 0-1 0 0,1 0 0 0 0,-1 1 1 0 0,1 3-1 0 0,4 11 50 0 0,0 0 0 0 0,-2 0 0 0 0,0 1 0 0 0,0-1 0 0 0,-2 1 0 0 0,0 0 0 0 0,-1 0 0 0 0,-2 23 0 0 0,0-38-46 0 0,1 0 0 0 0,-1 0 0 0 0,1 1-1 0 0,-1-1 1 0 0,0 0 0 0 0,-1 0 0 0 0,1 0-1 0 0,-2 4 1 0 0,2-6 44 0 0,0-2-72 0 0,0 0 0 0 0,0 0 0 0 0,0 0 0 0 0,0-1 0 0 0,0 1-1 0 0,0 0 1 0 0,0 0 0 0 0,0-1 0 0 0,1 1 0 0 0,-1 0 0 0 0,1-1 0 0 0,-1 1-1 0 0,1-1 1 0 0,-1 1 0 0 0,1-1 0 0 0,0 1 0 0 0,-1-1 0 0 0,1 1 0 0 0,0-1-1 0 0,0 1 1 0 0,1-3 0 0 0,2-32 40 0 0,-3 36-44 0 0,2-13 15 0 0,1 1 0 0 0,0-1 0 0 0,1 1 0 0 0,1 0 0 0 0,0 0 0 0 0,1 0 0 0 0,10-16 0 0 0,-13 23 21 0 0,1-1 1 0 0,-1 1-1 0 0,2 0 0 0 0,-1 0 1 0 0,0 0-1 0 0,1 1 1 0 0,0 0-1 0 0,0-1 1 0 0,0 2-1 0 0,0-1 1 0 0,1 1-1 0 0,0 0 1 0 0,-1 0-1 0 0,1 0 0 0 0,0 1 1 0 0,12-4-1 0 0,-14 6 9 0 0,0 0-1 0 0,-1 0 0 0 0,1 0 1 0 0,0 1-1 0 0,-1-1 0 0 0,1 1 1 0 0,-1 0-1 0 0,1 0 1 0 0,-1 0-1 0 0,1 0 0 0 0,-1 1 1 0 0,0-1-1 0 0,0 1 0 0 0,1 0 1 0 0,-1 0-1 0 0,0 0 0 0 0,-1 0 1 0 0,1 1-1 0 0,0-1 1 0 0,-1 1-1 0 0,1 0 0 0 0,-1 0 1 0 0,3 3-1 0 0,5 9 153 0 0,-1-1-1 0 0,-1 1 1 0 0,10 23 0 0 0,-11-22-53 0 0,-1 1 0 0 0,0 0 0 0 0,-2 0 0 0 0,0 0 0 0 0,-1 0 0 0 0,-1 0 1 0 0,1 24-1 0 0,-4-38-1146 0 0,-1 9 1747 0 0,26-20-18381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50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92 570 360 0 0,'-15'36'2659'0'0,"2"1"-1"0"0,-9 41 1 0 0,-7 22 4053 0 0,19-64-3452 0 0,7-27 3705 0 0,140-558-3976 0 0,-100 413-2745 0 0,-23 85-167 0 0,17-68 378 0 0,-32 119-448 0 0,1-1 1 0 0,0 1-1 0 0,0-1 0 0 0,0 1 0 0 0,1 0 1 0 0,-1-1-1 0 0,0 1 0 0 0,0-1 0 0 0,0 1 1 0 0,0 0-1 0 0,0-1 0 0 0,0 1 1 0 0,0-1-1 0 0,1 1 0 0 0,-1 0 0 0 0,0-1 1 0 0,0 1-1 0 0,1 0 0 0 0,-1-1 1 0 0,0 1-1 0 0,0 0 0 0 0,1 0 0 0 0,-1-1 1 0 0,0 1-1 0 0,1 0 0 0 0,-1 0 0 0 0,1-1 1 0 0,0 1-1 0 0,6 8 354 0 0,5 21 9 0 0,2 40 133 0 0,-8-39-258 0 0,12 39 1 0 0,-7-34-156 0 0,2 0 1 0 0,1-2 0 0 0,2 1 0 0 0,1-2 0 0 0,2 0 0 0 0,1-1 0 0 0,1-1 0 0 0,30 31 0 0 0,-28-37-268 0 0,0-1 0 0 0,2-1-1 0 0,1-2 1 0 0,0 0-1 0 0,1-2 1 0 0,1 0 0 0 0,1-3-1 0 0,52 22 1 0 0,-79-36 62 0 0,1 0-1 0 0,0-1 1 0 0,0 1-1 0 0,-1-1 1 0 0,1 1-1 0 0,0-1 1 0 0,0 0-1 0 0,0 0 1 0 0,0 0-1 0 0,3-1 1 0 0,-5 1 84 0 0,0 0 1 0 0,0-1-1 0 0,0 1 1 0 0,0 0-1 0 0,-1 0 1 0 0,1-1 0 0 0,0 1-1 0 0,0-1 1 0 0,-1 1-1 0 0,1-1 1 0 0,0 1-1 0 0,-1-1 1 0 0,1 1-1 0 0,0-1 1 0 0,-1 0-1 0 0,1 1 1 0 0,-1-1 0 0 0,1 0-1 0 0,-1 0 1 0 0,1 1-1 0 0,-1-1 1 0 0,0 0-1 0 0,1 0 1 0 0,-1 0-1 0 0,0 0 1 0 0,1 1 0 0 0,-1-1-1 0 0,0 0 1 0 0,0 0-1 0 0,0 0 1 0 0,0-1-1 0 0,-1 0 30 0 0,0 0 0 0 0,0 0 0 0 0,0 0 0 0 0,0 0 0 0 0,0 1 0 0 0,0-1 0 0 0,-1 1 0 0 0,1-1 0 0 0,-1 1 0 0 0,1-1 0 0 0,-1 1 0 0 0,0-1 0 0 0,1 1 0 0 0,-1 0 0 0 0,0 0 0 0 0,-3-1 0 0 0,5 2 1 0 0,-17-9 61 0 0,-1 0 1 0 0,0 1 0 0 0,0 1-1 0 0,-1 1 1 0 0,-27-5-1 0 0,-98-10 384 0 0,85 16-329 0 0,-113 3-1 0 0,141 6-1963 0 0,19-2-7966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51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1 404 756 0 0,'2'-4'859'0'0,"0"-1"0"0"0,1 1 0 0 0,-1 0 0 0 0,1 0 1 0 0,0 1-1 0 0,6-6 0 0 0,44-35 3102 0 0,-32 28-2806 0 0,142-122 4819 0 0,-123 100-3968 0 0,65-79 1 0 0,-90 99-3299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51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0 149 184 0 0,'4'11'14781'0'0,"2"-14"-13369"0"0,-1 1-3360 0 0,7-3 3102 0 0,-1-1 0 0 0,-1 0 0 0 0,1-1 0 0 0,17-15 1 0 0,-5 4 350 0 0,69-48 1701 0 0,-60 49-13274 0 0,-23 10 7526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41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 25 52 0 0,'-4'-3'724'0'0,"-1"0"0"0"0,0 0-1 0 0,1 1 1 0 0,-1-1 0 0 0,0 1 0 0 0,0 0 0 0 0,0 1-1 0 0,0-1 1 0 0,-1 1 0 0 0,1 0 0 0 0,0 0 0 0 0,-9 1 0 0 0,5 0 152 0 0,0 0 1 0 0,0 1 0 0 0,0 1 0 0 0,0 0 0 0 0,1 0 0 0 0,-17 6-1 0 0,7 0 30 0 0,1 0-1 0 0,0 2 0 0 0,0 0 1 0 0,1 1-1 0 0,0 0 0 0 0,-16 16 1 0 0,24-20-498 0 0,1 0 0 0 0,1 0 0 0 0,-1 1 1 0 0,1-1-1 0 0,1 2 0 0 0,-1-1 0 0 0,1 1 0 0 0,1-1 1 0 0,-1 1-1 0 0,1 0 0 0 0,1 1 0 0 0,0-1 0 0 0,-3 19 1 0 0,5-21-148 0 0,0 1 0 0 0,1-1 1 0 0,0 1-1 0 0,1 0 0 0 0,0-1 1 0 0,0 1-1 0 0,0 0 1 0 0,1-1-1 0 0,0 0 0 0 0,1 1 1 0 0,0-1-1 0 0,0 0 0 0 0,0 0 1 0 0,1 0-1 0 0,0-1 1 0 0,0 0-1 0 0,0 1 0 0 0,8 6 1 0 0,-3-4-254 0 0,0 0 1 0 0,0-1-1 0 0,1 0 1 0 0,0-1-1 0 0,0 0 1 0 0,1 0-1 0 0,0-2 1 0 0,0 1-1 0 0,1-1 1 0 0,0-1-1 0 0,-1 0 1 0 0,2 0-1 0 0,-1-1 1 0 0,0-1-1 0 0,0 0 1 0 0,18 0-1 0 0,-15-1-7 0 0,1-2-1 0 0,-1 0 0 0 0,1 0 1 0 0,-1-2-1 0 0,0 1 0 0 0,1-2 1 0 0,-2 0-1 0 0,1-1 1 0 0,0-1-1 0 0,-1 0 0 0 0,0-1 1 0 0,23-15-1 0 0,-33 20-42 0 0,-1-1-1 0 0,0 1 1 0 0,0-1-1 0 0,0 0 1 0 0,0 0-1 0 0,-1 0 1 0 0,1 0-1 0 0,-1 0 1 0 0,0 0-1 0 0,0-1 1 0 0,0 1-1 0 0,0-1 1 0 0,-1 1 0 0 0,1-1-1 0 0,0-5 1 0 0,0 4-1726 0 0,0-9-8097 0 0,-1 6 6360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52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99 269 300 0 0,'0'-4'465'0'0,"-1"0"1"0"0,1 0-1 0 0,-1-1 0 0 0,1 1 1 0 0,0 0-1 0 0,1-1 0 0 0,-1 1 1 0 0,1 0-1 0 0,0-1 0 0 0,0 1 1 0 0,0 0-1 0 0,1 0 0 0 0,-1 0 1 0 0,1 0-1 0 0,0 0 1 0 0,0 0-1 0 0,0 1 0 0 0,1-1 1 0 0,3-4-1 0 0,7-6 443 0 0,0 0 0 0 0,0 0 0 0 0,1 1 1 0 0,1 1-1 0 0,21-14 0 0 0,87-47 3389 0 0,-94 57-2926 0 0,-86 42-1268 0 0,-172 118-812 0 0,172-106 640 0 0,54-36 97 0 0,0-1 0 0 0,0 1 0 0 0,1 0 0 0 0,-1 1 0 0 0,1-1 0 0 0,-1 0 0 0 0,1 1 0 0 0,0-1 0 0 0,0 1 0 0 0,0 0 0 0 0,0-1 0 0 0,0 1 0 0 0,-2 6 0 0 0,4-8 0 0 0,0 0 0 0 0,1 0-1 0 0,-1 0 1 0 0,0 0 0 0 0,0 0-1 0 0,1 0 1 0 0,-1 0 0 0 0,0 0-1 0 0,1 0 1 0 0,-1 0 0 0 0,1 0-1 0 0,-1 0 1 0 0,1 0 0 0 0,0 0-1 0 0,-1 0 1 0 0,1 0 0 0 0,0-1-1 0 0,0 1 1 0 0,1 1 0 0 0,16 12 366 0 0,5-1 0 0 0,1 0 0 0 0,36 13 0 0 0,-31-14-121 0 0,30 16 0 0 0,-38-16-72 0 0,-1 1-1 0 0,33 27 1 0 0,-49-36-173 0 0,1 0 0 0 0,-1 0 0 0 0,0 0-1 0 0,0 0 1 0 0,-1 1 0 0 0,1 0 0 0 0,-1 0-1 0 0,0 0 1 0 0,0 0 0 0 0,0 0 0 0 0,-1 0-1 0 0,0 1 1 0 0,0-1 0 0 0,-1 1 0 0 0,1 0-1 0 0,-1-1 1 0 0,0 7 0 0 0,-1-8-16 0 0,0-1 1 0 0,0 1 0 0 0,-1-1-1 0 0,1 1 1 0 0,-1-1 0 0 0,0 0-1 0 0,0 1 1 0 0,-1-1-1 0 0,1 0 1 0 0,-1 0 0 0 0,1 1-1 0 0,-1-1 1 0 0,0-1-1 0 0,0 1 1 0 0,0 0 0 0 0,-1 0-1 0 0,1-1 1 0 0,-1 1-1 0 0,1-1 1 0 0,-1 0 0 0 0,0 0-1 0 0,0 0 1 0 0,0 0-1 0 0,0 0 1 0 0,0-1 0 0 0,-1 1-1 0 0,1-1 1 0 0,-5 2-1 0 0,-10 1 33 0 0,1 0-1 0 0,-1 0 1 0 0,0-2-1 0 0,-23 1 1 0 0,22-2-28 0 0,11 0-31 0 0,-7 1-143 0 0,1-1-1 0 0,-1-1 1 0 0,0 0-1 0 0,1-1 1 0 0,-1 0-1 0 0,-17-4 1 0 0,32 4 92 0 0,-1 1 1 0 0,1 0 0 0 0,-1 0 0 0 0,1 0 0 0 0,-1-1 0 0 0,1 1 0 0 0,0 0-1 0 0,-1 0 1 0 0,1-1 0 0 0,-1 1 0 0 0,1 0 0 0 0,0-1 0 0 0,-1 1 0 0 0,1-1 0 0 0,0 1-1 0 0,-1 0 1 0 0,1-1 0 0 0,0 1 0 0 0,-1-1 0 0 0,1 1 0 0 0,0-1 0 0 0,0 1 0 0 0,0-1-1 0 0,0 1 1 0 0,-1-1 0 0 0,1 0 0 0 0,0 0-747 0 0,2-3-45 0 0,4-2 123 0 0,0 0 0 0 0,1 0 1 0 0,0 0-1 0 0,-1 1 0 0 0,2 0 0 0 0,-1 0 1 0 0,0 0-1 0 0,1 1 0 0 0,0 0 1 0 0,9-2-1 0 0,23-11-1367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52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300 117 408 0 0,'-6'-9'932'0'0,"0"1"0"0"0,0 1 0 0 0,0-1 0 0 0,-1 1 1 0 0,0 0-1 0 0,-1 1 0 0 0,-11-9 0 0 0,16 13-674 0 0,-1 1-1 0 0,1-1 1 0 0,-1 1 0 0 0,0-1-1 0 0,1 1 1 0 0,-1 0 0 0 0,0 0-1 0 0,0 1 1 0 0,0-1 0 0 0,0 1 0 0 0,1 0-1 0 0,-1 0 1 0 0,0 0 0 0 0,0 0-1 0 0,0 1 1 0 0,0-1 0 0 0,0 1-1 0 0,1 0 1 0 0,-1 0 0 0 0,0 1 0 0 0,1-1-1 0 0,-5 3 1 0 0,-2 2 43 0 0,0 0 1 0 0,1 0-1 0 0,0 1 1 0 0,0 0-1 0 0,1 1 1 0 0,0 0-1 0 0,0 0 1 0 0,0 1-1 0 0,1 0 1 0 0,1 0-1 0 0,-1 1 1 0 0,2-1-1 0 0,-1 1 0 0 0,1 1 1 0 0,-5 16-1 0 0,7-19-129 0 0,0 1-1 0 0,1 0 0 0 0,0-1 0 0 0,0 1 0 0 0,1 0 0 0 0,1 0 0 0 0,-1 1 0 0 0,1-1 0 0 0,1 0 0 0 0,-1 0 1 0 0,2 0-1 0 0,-1 0 0 0 0,1-1 0 0 0,1 1 0 0 0,-1 0 0 0 0,2-1 0 0 0,-1 1 0 0 0,1-1 0 0 0,0 0 1 0 0,6 8-1 0 0,-3-8-82 0 0,1 1-1 0 0,0-1 1 0 0,0 0 0 0 0,1-1 0 0 0,0 0 0 0 0,0 0 0 0 0,0-1-1 0 0,1 0 1 0 0,0-1 0 0 0,1 0 0 0 0,-1-1 0 0 0,1 0 0 0 0,-1 0 0 0 0,1-1-1 0 0,1-1 1 0 0,-1 0 0 0 0,0 0 0 0 0,0-1 0 0 0,1-1 0 0 0,-1 0-1 0 0,0 0 1 0 0,1-1 0 0 0,-1 0 0 0 0,0-1 0 0 0,0-1 0 0 0,0 1 0 0 0,0-2-1 0 0,0 0 1 0 0,-1 0 0 0 0,18-10 0 0 0,-22 10-55 0 0,-1 1 1 0 0,0-1-1 0 0,0-1 1 0 0,0 1-1 0 0,-1-1 1 0 0,1 0-1 0 0,-1 0 1 0 0,0 0-1 0 0,-1 0 1 0 0,1-1-1 0 0,-1 0 1 0 0,4-8-1 0 0,-4 4 38 0 0,1 0 0 0 0,-1-1 0 0 0,-1 0 0 0 0,0 0 0 0 0,0 0-1 0 0,0-20 1 0 0,-3 13 22 0 0,0 0-1 0 0,0 0 1 0 0,-2 1-1 0 0,0-1 0 0 0,-2 1 1 0 0,0 0-1 0 0,0 0 1 0 0,-15-30-1 0 0,16 40-56 0 0,0 0-1 0 0,0 1 1 0 0,-1 0-1 0 0,0 0 1 0 0,0 0-1 0 0,0 0 1 0 0,0 1-1 0 0,-1 0 1 0 0,0 0-1 0 0,0 0 1 0 0,-1 1-1 0 0,1 0 1 0 0,-1 0-1 0 0,0 0 1 0 0,-10-3-1 0 0,6 4-66 0 0,0 0 0 0 0,0 1 0 0 0,-1 0 1 0 0,1 1-1 0 0,-1 0 0 0 0,1 1 0 0 0,-1 0 0 0 0,1 1 0 0 0,-21 4 0 0 0,14-2-372 0 0,1 1 0 0 0,-1 0-1 0 0,1 2 1 0 0,-18 8 0 0 0,27-10-1037 0 0,-1 1 1 0 0,1 0-1 0 0,-1 0 0 0 0,1 1 0 0 0,-11 11 0 0 0,7-5-1372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17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213 313 64 0 0,'-6'-25'1207'0'0,"4"12"740"0"0,-2 0 0 0 0,-9-24-1 0 0,13 36-894 0 0,0 1-993 0 0,0 0 1 0 0,0 0-1 0 0,-1 0 1 0 0,1-1-1 0 0,0 1 1 0 0,0 0-1 0 0,0 0 1 0 0,0 0-1 0 0,0 0 1 0 0,0 0-1 0 0,0-1 1 0 0,-1 1-1 0 0,1 0 1 0 0,0 0-1 0 0,0 0 1 0 0,0 0-1 0 0,0 0 1 0 0,0 0-1 0 0,-1 0 1 0 0,1 0-1 0 0,0 0 1 0 0,0-1 0 0 0,0 1-1 0 0,-1 0 1 0 0,1 0-1 0 0,0 0 1 0 0,0 0-1 0 0,0 0 1 0 0,0 0-1 0 0,-1 0 1 0 0,1 0-1 0 0,0 0 1 0 0,0 0-1 0 0,0 0 1 0 0,0 1-1 0 0,-1-1 1 0 0,1 0-1 0 0,0 0 1 0 0,0 0-1 0 0,0 0 1 0 0,0 0-1 0 0,-1 0 1 0 0,1 0-1 0 0,0 0 1 0 0,0 0-1 0 0,0 1 1 0 0,0-1-1 0 0,0 0 1 0 0,-1 0-1 0 0,1 0 1 0 0,0 0-1 0 0,0 0 1 0 0,0 1-1 0 0,-42 280 6445 0 0,0 149-2553 0 0,38-168-1719 0 0,5-155-459 0 0,-1-105-1201 0 0,-2-8-417 0 0,-7-13-61 0 0,2 0 1 0 0,1-1-1 0 0,-7-31 0 0 0,-6-70 74 0 0,12 72-104 0 0,-7-46 3 0 0,5 0-1 0 0,2-119 0 0 0,9 174-47 0 0,1 0-1 0 0,2 0 1 0 0,2 0-1 0 0,2 1 0 0 0,1 0 1 0 0,2 1-1 0 0,1 0 1 0 0,21-39-1 0 0,-24 58-21 0 0,1 0-1 0 0,1 1 0 0 0,1 0 1 0 0,0 1-1 0 0,2 1 0 0 0,-1 0 1 0 0,2 1-1 0 0,24-18 1 0 0,-32 26 1 0 0,1 1 0 0 0,0 0 1 0 0,0 1-1 0 0,0 0 0 0 0,1 0 1 0 0,-1 1-1 0 0,1 1 0 0 0,0 0 1 0 0,1 0-1 0 0,-1 0 1 0 0,0 2-1 0 0,1-1 0 0 0,-1 1 1 0 0,1 1-1 0 0,0 0 0 0 0,-1 0 1 0 0,1 1-1 0 0,-1 0 0 0 0,12 4 1 0 0,-14-3 4 0 0,0 1 0 0 0,-1 0 0 0 0,1 0 0 0 0,0 1 0 0 0,-1 0 0 0 0,0 1 0 0 0,0-1 1 0 0,-1 1-1 0 0,1 1 0 0 0,-1-1 0 0 0,0 1 0 0 0,0 0 0 0 0,-1 1 0 0 0,0-1 0 0 0,0 1 0 0 0,0 0 0 0 0,-1 0 0 0 0,0 1 1 0 0,0-1-1 0 0,-1 1 0 0 0,0 0 0 0 0,-1 0 0 0 0,1 0 0 0 0,0 9 0 0 0,0 0 6 0 0,-1 0-1 0 0,0 0 1 0 0,-2 0-1 0 0,0 0 1 0 0,-1 0-1 0 0,0 0 1 0 0,-2 0 0 0 0,0 0-1 0 0,-1 0 1 0 0,-10 28-1 0 0,0-10 11 0 0,0-1 0 0 0,-3 0 0 0 0,-1-2-1 0 0,-40 56 1 0 0,37-59 5 0 0,-2 0 0 0 0,-1-2 1 0 0,-1-1-1 0 0,-1-1 0 0 0,-1-2 0 0 0,-2 0 0 0 0,0-2 0 0 0,-1-1 0 0 0,-1-1 0 0 0,-1-2 0 0 0,-54 21 1 0 0,81-36-12 0 0,0-1 1 0 0,0 1 0 0 0,-1-1 0 0 0,1-1-1 0 0,-6 1 1 0 0,9-1 19 0 0,5-2-22 0 0,4-3-10 0 0,-1 1-1 0 0,0 0 0 0 0,1 1 1 0 0,0-1-1 0 0,0 1 1 0 0,0 1-1 0 0,0-1 0 0 0,9 0 1 0 0,66-11 18 0 0,-61 12 0 0 0,5-1 53 0 0,0 1-1 0 0,1 1 1 0 0,-1 2 0 0 0,1 0 0 0 0,-1 2 0 0 0,0 1 0 0 0,0 1 0 0 0,43 15 0 0 0,-50-13 50 0 0,-1 0 0 0 0,0 2 0 0 0,0 0 1 0 0,-1 1-1 0 0,0 0 0 0 0,0 2 0 0 0,-1 0 0 0 0,-1 1 0 0 0,0 0 1 0 0,-1 1-1 0 0,0 1 0 0 0,14 20 0 0 0,-20-24 16 0 0,-1 2 0 0 0,0-1 0 0 0,-1 1 0 0 0,0-1 0 0 0,-1 2 0 0 0,-1-1 0 0 0,0 0 0 0 0,3 19 0 0 0,-4-11 81 0 0,-1 0 0 0 0,-1 0 0 0 0,-1 1 0 0 0,-5 36 0 0 0,4-45-216 0 0,-4 22-19 0 0,5-33-182 0 0,38-33-13923 0 0,-27 21 10959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17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110 543 728 0 0,'-1'28'6652'0'0,"2"-24"-4928"0"0,-1 1-1 0 0,0 0 0 0 0,-1-1 1 0 0,1 1-1 0 0,-1-1 0 0 0,0 1 0 0 0,-2 8 1 0 0,2-13-1585 0 0,1 1 1 0 0,0-1 0 0 0,-1 0-1 0 0,1 1 1 0 0,-1-1 0 0 0,1 1-1 0 0,-1-1 1 0 0,1 0 0 0 0,-1 0-1 0 0,1 1 1 0 0,-1-1 0 0 0,1 0 0 0 0,-1 0-1 0 0,0 1 1 0 0,1-1 0 0 0,-1 0-1 0 0,1 0 1 0 0,-1 0 0 0 0,1 0-1 0 0,-1 0 1 0 0,0 0 0 0 0,1 0-1 0 0,-1 0 1 0 0,1 0 0 0 0,-1 0-1 0 0,0 0 1 0 0,1-1 0 0 0,-1 1-1 0 0,1 0 1 0 0,-1 0 0 0 0,1-1 0 0 0,-1 1-1 0 0,1 0 1 0 0,-1 0 0 0 0,1-1-1 0 0,-1 0 1 0 0,-18-11 958 0 0,13 6-918 0 0,0 0 1 0 0,1 0 0 0 0,-1 0 0 0 0,1-1 0 0 0,1 0 0 0 0,0 0 0 0 0,0 0 0 0 0,0 0 0 0 0,1 0-1 0 0,0-1 1 0 0,0 0 0 0 0,1 0 0 0 0,-1 0 0 0 0,2 0 0 0 0,-2-9 0 0 0,2 0-48 0 0,0 0-1 0 0,1 0 1 0 0,1 0 0 0 0,0 0-1 0 0,1 0 1 0 0,6-21 0 0 0,-3 17-71 0 0,2 1 0 0 0,1 0 0 0 0,0 0 0 0 0,1 0 0 0 0,2 1 0 0 0,-1 1 0 0 0,2 0 0 0 0,1 0 0 0 0,0 1 0 0 0,1 1 0 0 0,1 0 0 0 0,0 1 0 0 0,1 0 1 0 0,1 2-1 0 0,0 0 0 0 0,1 1 0 0 0,0 0 0 0 0,1 2 0 0 0,27-12 0 0 0,-42 20-56 0 0,-1 1 0 0 0,1 0 0 0 0,0 0 0 0 0,-1 1 0 0 0,1-1-1 0 0,0 1 1 0 0,-1-1 0 0 0,1 1 0 0 0,0 0 0 0 0,-1 1 0 0 0,1-1 0 0 0,0 1 0 0 0,-1-1 0 0 0,1 1 0 0 0,5 2 0 0 0,-7-2-2 0 0,0 0 1 0 0,0 0-1 0 0,-1 0 1 0 0,1 1-1 0 0,0-1 1 0 0,-1 0-1 0 0,1 1 1 0 0,-1-1-1 0 0,0 1 1 0 0,1-1-1 0 0,-1 1 1 0 0,0-1-1 0 0,0 1 1 0 0,0 0-1 0 0,0 0 1 0 0,0 0-1 0 0,0 0 0 0 0,-1-1 1 0 0,1 1-1 0 0,-1 0 1 0 0,1 0-1 0 0,-1 0 1 0 0,0 0-1 0 0,1 0 1 0 0,-1 1-1 0 0,0-1 1 0 0,0 0-1 0 0,-1 0 1 0 0,1 3-1 0 0,-3 9 0 0 0,-1 0-1 0 0,0 0 1 0 0,0 0 0 0 0,-2 0-1 0 0,0 0 1 0 0,0-1-1 0 0,-1 0 1 0 0,-1-1 0 0 0,0 1-1 0 0,0-1 1 0 0,-2-1-1 0 0,-10 12 1 0 0,-18 14-227 0 0,-84 64 0 0 0,81-70-92 0 0,41-30 303 0 0,0-1 1 0 0,-1 0 0 0 0,1 0 0 0 0,0 0 0 0 0,0 0 0 0 0,-1 0-1 0 0,1 0 1 0 0,0 1 0 0 0,0-1 0 0 0,-1 0 0 0 0,1 0 0 0 0,0 0 0 0 0,0 0-1 0 0,0 1 1 0 0,-1-1 0 0 0,1 0 0 0 0,0 0 0 0 0,0 1 0 0 0,0-1-1 0 0,0 0 1 0 0,0 0 0 0 0,0 1 0 0 0,-1-1 0 0 0,1 0 0 0 0,0 0-1 0 0,0 1 1 0 0,0-1 0 0 0,0 0 0 0 0,0 1 0 0 0,0-1 0 0 0,0 0-1 0 0,0 0 1 0 0,0 1 0 0 0,0-1 0 0 0,0 0 0 0 0,0 0 0 0 0,1 1-1 0 0,-1-1 1 0 0,0 0 0 0 0,0 0 0 0 0,0 1 0 0 0,0-1 0 0 0,0 0-1 0 0,0 0 1 0 0,1 1 0 0 0,-1-1 0 0 0,0 0 0 0 0,1 1 0 0 0,18 5-217 0 0,36-3 129 0 0,-49-3 54 0 0,72 3-71 0 0,117 18 0 0 0,-167-16 156 0 0,0 1 0 0 0,-1 1 0 0 0,0 2-1 0 0,-1 1 1 0 0,0 0 0 0 0,-1 2 0 0 0,42 27 0 0 0,-62-36-13 0 0,1 1 1 0 0,-1 0 0 0 0,-1 0 0 0 0,1 1 0 0 0,-1 0 0 0 0,1-1 0 0 0,-1 1 0 0 0,-1 1 0 0 0,1-1 0 0 0,5 12 0 0 0,-8-14-12 0 0,1 1 1 0 0,-1-1 0 0 0,-1 1-1 0 0,1-1 1 0 0,0 1-1 0 0,-1-1 1 0 0,0 1-1 0 0,0-1 1 0 0,0 1-1 0 0,0 0 1 0 0,0-1-1 0 0,-1 1 1 0 0,0-1 0 0 0,1 1-1 0 0,-1-1 1 0 0,-1 1-1 0 0,1-1 1 0 0,0 0-1 0 0,-1 0 1 0 0,0 1-1 0 0,-2 2 1 0 0,-3 3 11 0 0,0 0 0 0 0,-1 0 0 0 0,0-1 0 0 0,0 0 0 0 0,-1 0 0 0 0,0-1-1 0 0,-1 0 1 0 0,1-1 0 0 0,-1 0 0 0 0,-1-1 0 0 0,1 0 0 0 0,-13 5 0 0 0,-4-1 9 0 0,0-1 0 0 0,-1-1-1 0 0,-49 6 1 0 0,45-10-7 0 0,1-1 1 0 0,-1-1-1 0 0,-33-4 1 0 0,48 1-105 0 0,1 0 1 0 0,0-2 0 0 0,0 1 0 0 0,0-2 0 0 0,0 0 0 0 0,1-1 0 0 0,-24-12 0 0 0,36 16-63 0 0,0 0 0 0 0,0 0 0 0 0,0 0 0 0 0,0 0 0 0 0,0 0 0 0 0,1-1 0 0 0,-1 1 0 0 0,1-1 0 0 0,0 0 0 0 0,0 0 0 0 0,-1 0 0 0 0,2 0 0 0 0,-1 0 0 0 0,0 0 0 0 0,1 0 0 0 0,-3-7 0 0 0,4 8-109 0 0,0-1 0 0 0,0 1 0 0 0,0-1 0 0 0,0 1 0 0 0,0-1 0 0 0,0 1 0 0 0,0 0 0 0 0,1-1 0 0 0,0 1 0 0 0,-1-1 0 0 0,1 1 0 0 0,0 0 0 0 0,0-1 0 0 0,0 1 0 0 0,0 0 0 0 0,0 0 0 0 0,1 0 0 0 0,-1 0 0 0 0,1 0 0 0 0,-1 0 0 0 0,1 0 0 0 0,0 1 0 0 0,0-1 0 0 0,4-2 0 0 0,31-22-6562 0 0,-15 12 3954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18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32 616 0 0,'-18'-5'14308'0'0,"18"6"-14141"0"0,0-1 1 0 0,-1 0-1 0 0,1 0 0 0 0,0 1 1 0 0,-1-1-1 0 0,1 0 1 0 0,0 0-1 0 0,-1 1 0 0 0,1-1 1 0 0,0 1-1 0 0,0-1 0 0 0,-1 0 1 0 0,1 1-1 0 0,0-1 0 0 0,0 0 1 0 0,0 1-1 0 0,0-1 0 0 0,-1 1 1 0 0,1-1-1 0 0,0 1 0 0 0,0-1 1 0 0,0 0-1 0 0,0 1 1 0 0,0-1-1 0 0,0 1 0 0 0,0-1 1 0 0,0 1-1 0 0,0-1 0 0 0,0 0 1 0 0,0 1-1 0 0,1-1 0 0 0,-1 1 1 0 0,0-1-1 0 0,0 0 0 0 0,0 1 1 0 0,0-1-1 0 0,1 1 1 0 0,0 0 125 0 0,1 1 0 0 0,-1-1 0 0 0,1 0 0 0 0,-1 0 0 0 0,1 0 0 0 0,-1 0 1 0 0,1 0-1 0 0,0 0 0 0 0,3 1 0 0 0,3 1 250 0 0,2-1 0 0 0,-1 0 0 0 0,10 2-1 0 0,38-2 491 0 0,-1-2-1 0 0,1-3 0 0 0,88-16 0 0 0,-64 8-409 0 0,96-21-156 0 0,-176 32-325 0 0,9-1 326 0 0,1 1-6058 0 0,-11 0 5391 0 0,0 0 0 0 0,1 0-1 0 0,-1 0 1 0 0,0 0 0 0 0,0 0-1 0 0,1 0 1 0 0,-1 0 0 0 0,0 0-1 0 0,3 6-4186 0 0,-3-6 4187 0 0,0 0 0 0 0,0 0-1 0 0,0 1 1 0 0,0-1 0 0 0,0 0-1 0 0,0 0 1 0 0,0 1 0 0 0,0-1-1 0 0,-1 0 1 0 0,1 0-1 0 0,0 1 1 0 0,0-1 0 0 0,0 0-1 0 0,-1 2-796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18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1 680 0 0,'-22'22'3965'0'0,"21"-21"-3222"0"0,0 1 1 0 0,0 0 0 0 0,0 0-1 0 0,0 0 1 0 0,0 0 0 0 0,1 0-1 0 0,-1 0 1 0 0,1 0 0 0 0,-1 0-1 0 0,1 0 1 0 0,0 4 0 0 0,0-6-551 0 0,0 1 0 0 0,0 0 0 0 0,0 0 0 0 0,1 0 1 0 0,-1-1-1 0 0,0 1 0 0 0,1 0 0 0 0,-1-1 0 0 0,0 1 0 0 0,1 0 1 0 0,-1-1-1 0 0,1 1 0 0 0,0 0 0 0 0,-1-1 0 0 0,1 1 1 0 0,-1-1-1 0 0,1 1 0 0 0,0-1 0 0 0,-1 1 0 0 0,1-1 1 0 0,0 1-1 0 0,0-1 0 0 0,0 0 0 0 0,20 7 1570 0 0,-19-6-1248 0 0,40 8 1417 0 0,1-2-1 0 0,-1-2 0 0 0,64 0 1 0 0,-86-4-1639 0 0,414-4 3972 0 0,-423 3-4242 0 0,15-4-175 0 0,-25 3-531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18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38 223 304 0 0,'-5'-8'562'0'0,"0"2"519"0"0,0-1-1 0 0,1 0 1 0 0,0 0 0 0 0,0-1-1 0 0,-3-10 1 0 0,6 15-739 0 0,0 0 0 0 0,1 0 0 0 0,-1 0 0 0 0,1 0 0 0 0,0 0 0 0 0,0 0 0 0 0,0 0 0 0 0,0 0 0 0 0,1 0 0 0 0,-1 0 0 0 0,1 0 0 0 0,0 0 0 0 0,0 1 0 0 0,0-1 0 0 0,0 0 0 0 0,0 0 0 0 0,1 1 0 0 0,-1-1 0 0 0,3-3 0 0 0,3-2 127 0 0,0-1 1 0 0,1 1-1 0 0,0 1 0 0 0,0-1 1 0 0,1 1-1 0 0,0 1 0 0 0,0 0 1 0 0,1 0-1 0 0,-1 0 0 0 0,1 2 1 0 0,0-1-1 0 0,1 1 0 0 0,-1 0 1 0 0,15-2-1 0 0,-16 4-208 0 0,1 0 0 0 0,-1 1-1 0 0,1 0 1 0 0,-1 1 0 0 0,1 0 0 0 0,-1 0-1 0 0,16 3 1 0 0,-19-1-159 0 0,0-1 1 0 0,-1 1-1 0 0,1 0 0 0 0,0 0 0 0 0,-1 1 1 0 0,1-1-1 0 0,-1 1 0 0 0,0 0 1 0 0,0 1-1 0 0,0 0 0 0 0,0-1 0 0 0,5 7 1 0 0,-7-7-61 0 0,-1 1 1 0 0,1-1 0 0 0,-1 1-1 0 0,0 0 1 0 0,0-1 0 0 0,0 1-1 0 0,-1 0 1 0 0,1 0 0 0 0,-1 0-1 0 0,0 0 1 0 0,0 0 0 0 0,-1 1-1 0 0,1-1 1 0 0,-1 0 0 0 0,0 0-1 0 0,0 0 1 0 0,0 1 0 0 0,-1-1-1 0 0,1 0 1 0 0,-1 0 0 0 0,-1 5-1 0 0,-3 8 45 0 0,-1 0 1 0 0,-1 0-1 0 0,-12 23 0 0 0,17-35-72 0 0,-17 28 81 0 0,-1 0 0 0 0,-2-1-1 0 0,-1-1 1 0 0,-1-1 0 0 0,-46 43-1 0 0,59-64-22 0 0,1 1-1 0 0,0 0 0 0 0,1 1 0 0 0,0 0 0 0 0,1 1 0 0 0,0-1 1 0 0,-11 26-1 0 0,18-36-38 0 0,1 0 1 0 0,-1 0 0 0 0,1 1-1 0 0,0-1 1 0 0,0 0 0 0 0,0 0-1 0 0,-1 0 1 0 0,1 0-1 0 0,0 1 1 0 0,0-1 0 0 0,1 0-1 0 0,-1 0 1 0 0,0 0 0 0 0,0 1-1 0 0,1-1 1 0 0,-1 0 0 0 0,0 0-1 0 0,1 0 1 0 0,-1 0-1 0 0,1 0 1 0 0,-1 0 0 0 0,2 2-1 0 0,0-1 23 0 0,0-1 0 0 0,0 1 0 0 0,0 0-1 0 0,0-1 1 0 0,0 1 0 0 0,0-1 0 0 0,0 0-1 0 0,1 0 1 0 0,-1 0 0 0 0,4 1 0 0 0,4 1 163 0 0,0-1 0 0 0,1 0 0 0 0,20 1 0 0 0,23-1 620 0 0,93-8-1 0 0,-61-6-4026 0 0,-80 10 1246 0 0,1 0 0 0 0,-1 0 0 0 0,0-1 0 0 0,9-4 0 0 0,-13 6 1360 0 0,9-7-2437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18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30 194 376 0 0,'-12'-116'7965'0'0,"10"38"7661"0"0,1 83-14953 0 0,-1 3-595 0 0,-2 15 846 0 0,0 0 1 0 0,0 45-1 0 0,4-60-1319 0 0,1 0-1 0 0,0 0 1 0 0,0 0 0 0 0,1 0 0 0 0,3 10-1 0 0,-4-14-433 0 0,1 0 0 0 0,0 0 0 0 0,0 0-1 0 0,1 0 1 0 0,-1 0 0 0 0,1 0 0 0 0,0 0-1 0 0,0-1 1 0 0,0 1 0 0 0,5 3-1 0 0,1 1-1914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19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34 119 832 0 0,'0'0'3504'0'0,"10"-2"2586"0"0,73-29 1977 0 0,48-7-4678 0 0,-38 13-1318 0 0,4 2-20 0 0,-97 23-2052 0 0,0 0 1 0 0,0 0-1 0 0,1 0 1 0 0,-1 0-1 0 0,0 0 1 0 0,0 0-1 0 0,0 0 1 0 0,0 0-1 0 0,0 1 1 0 0,1-1-1 0 0,-1 0 1 0 0,0 0-1 0 0,0 0 1 0 0,0 0-1 0 0,0 0 1 0 0,0 0-1 0 0,0 0 1 0 0,1 0-1 0 0,-1 1 1 0 0,0-1-1 0 0,0 0 1 0 0,0 0-1 0 0,0 0 1 0 0,0 0-1 0 0,0 0 1 0 0,0 1-1 0 0,0-1 1 0 0,0 0-1 0 0,0 0 1 0 0,0 0 0 0 0,0 0-1 0 0,0 1 1 0 0,0-1-1 0 0,0 0 1 0 0,0 0-1 0 0,0 0 1 0 0,0 0-1 0 0,0 1 1 0 0,0-1-1 0 0,0 0 1 0 0,0 0-1 0 0,0 0 1 0 0,0 0-1 0 0,0 0 1 0 0,0 1-1 0 0,0-1 1 0 0,0 0-1 0 0,-1 0 1 0 0,-29 20-54 0 0,0-1 0 0 0,-2-1 1 0 0,-41 16-1 0 0,-10 7 158 0 0,56-27-46 0 0,3-3 73 0 0,1 1 0 0 0,1 1 1 0 0,0 1-1 0 0,0 2 0 0 0,-23 21 0 0 0,43-36-109 0 0,1 1 0 0 0,0-1 0 0 0,-1 0 0 0 0,1 0 0 0 0,0 1 0 0 0,0-1 0 0 0,0 1 0 0 0,0-1 0 0 0,0 1 0 0 0,0-1 0 0 0,1 1 0 0 0,-1-1 0 0 0,0 1 0 0 0,1 0 0 0 0,-1-1 0 0 0,1 1 0 0 0,0 0 0 0 0,-1 0 0 0 0,1-1 0 0 0,0 1 0 0 0,0 0 0 0 0,0 0 0 0 0,0 0 0 0 0,1-1 0 0 0,-1 1 0 0 0,0 0 0 0 0,1 0 0 0 0,-1-1 0 0 0,1 1 0 0 0,0 0 0 0 0,-1-1 0 0 0,1 1 0 0 0,0-1 0 0 0,0 1 0 0 0,0-1 0 0 0,0 1 0 0 0,0-1 0 0 0,0 0 0 0 0,1 1 1 0 0,-1-1-1 0 0,0 0 0 0 0,1 0 0 0 0,1 1 0 0 0,17 11 103 0 0,1-1 0 0 0,0 0 0 0 0,0-2 0 0 0,1-1 0 0 0,29 9 0 0 0,-15-5 3 0 0,77 26 214 0 0,-49-18 20 0 0,116 54 1 0 0,-175-72-339 0 0,0 0 0 0 0,0-1 0 0 0,-1 2-1 0 0,0-1 1 0 0,1 0 0 0 0,-1 1 0 0 0,-1 0 0 0 0,7 7 0 0 0,-9-10-19 0 0,-1 0 1 0 0,1 0-1 0 0,0 1 0 0 0,-1-1 1 0 0,1 0-1 0 0,-1 0 1 0 0,1 1-1 0 0,-1-1 1 0 0,0 0-1 0 0,1 1 1 0 0,-1-1-1 0 0,0 1 1 0 0,0-1-1 0 0,0 0 0 0 0,0 1 1 0 0,0-1-1 0 0,-1 1 1 0 0,1-1-1 0 0,0 0 1 0 0,0 1-1 0 0,-1-1 1 0 0,1 0-1 0 0,-1 1 1 0 0,0-1-1 0 0,1 0 1 0 0,-1 0-1 0 0,0 0 0 0 0,1 1 1 0 0,-1-1-1 0 0,0 0 1 0 0,0 0-1 0 0,0 0 1 0 0,0 0-1 0 0,0 0 1 0 0,0-1-1 0 0,-1 1 1 0 0,-1 1-1 0 0,-8 5 15 0 0,0 0 0 0 0,-1-1 0 0 0,0 0-1 0 0,0-1 1 0 0,0 0 0 0 0,-25 5 0 0 0,-81 10 11 0 0,77-14-405 0 0,-1-2 1 0 0,1-2-1 0 0,-1-1 1 0 0,-63-8-1 0 0,82 2-457 0 0,22 4 590 0 0,1 1 0 0 0,-1 0 0 0 0,0 0 0 0 0,1-1 0 0 0,-1 1-1 0 0,0 0 1 0 0,1-1 0 0 0,-1 1 0 0 0,0 0 0 0 0,1-1 0 0 0,-1 1-1 0 0,1-1 1 0 0,-1 1 0 0 0,1-1 0 0 0,-1 0 0 0 0,1 1 0 0 0,-1-1 0 0 0,1 1-1 0 0,0-1 1 0 0,-1 0 0 0 0,1 1 0 0 0,0-1 0 0 0,0 0 0 0 0,-1 1-1 0 0,1-2 1 0 0,16-15-6337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19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88 201 924 0 0,'0'2'516'0'0,"1"0"0"0"0,-1 0-1 0 0,0 0 1 0 0,0 0 0 0 0,0 1 0 0 0,0-1 0 0 0,0 0-1 0 0,-1 0 1 0 0,1 0 0 0 0,0 0 0 0 0,-1 0-1 0 0,0 0 1 0 0,1 0 0 0 0,-1 0 0 0 0,0 0 0 0 0,0-1-1 0 0,0 1 1 0 0,0 0 0 0 0,0 0 0 0 0,-1-1 0 0 0,1 1-1 0 0,0-1 1 0 0,-1 1 0 0 0,0-1 0 0 0,1 1-1 0 0,-1-1 1 0 0,0 0 0 0 0,1 0 0 0 0,-1 0 0 0 0,0 0-1 0 0,0 0 1 0 0,0 0 0 0 0,0-1 0 0 0,0 1 0 0 0,0 0-1 0 0,0-1 1 0 0,0 0 0 0 0,0 1 0 0 0,0-1-1 0 0,0 0 1 0 0,0 0 0 0 0,-2-1 0 0 0,2 1-377 0 0,1 0 1 0 0,0 0 0 0 0,0-1-1 0 0,0 1 1 0 0,-1-1 0 0 0,1 1-1 0 0,0-1 1 0 0,0 1 0 0 0,0-1-1 0 0,0 0 1 0 0,0 0 0 0 0,0 1-1 0 0,0-1 1 0 0,0 0 0 0 0,1 0-1 0 0,-1 0 1 0 0,0 0 0 0 0,0 0-1 0 0,0-2 1 0 0,-10-20 1054 0 0,10 15-1062 0 0,0 0 1 0 0,0 1 0 0 0,1-1-1 0 0,0 0 1 0 0,0 0-1 0 0,1 0 1 0 0,-1 1 0 0 0,2-1-1 0 0,-1 0 1 0 0,1 1-1 0 0,1-1 1 0 0,-1 1 0 0 0,1 0-1 0 0,0 0 1 0 0,1 0-1 0 0,0 0 1 0 0,0 0-1 0 0,0 1 1 0 0,1-1 0 0 0,0 1-1 0 0,0 0 1 0 0,12-9-1 0 0,-13 11-96 0 0,0 1-1 0 0,0 0 0 0 0,0-1 1 0 0,0 2-1 0 0,1-1 0 0 0,0 0 1 0 0,-1 1-1 0 0,1 0 0 0 0,0 0 1 0 0,0 0-1 0 0,0 1 0 0 0,0 0 0 0 0,0 0 1 0 0,1 0-1 0 0,-1 1 0 0 0,0-1 1 0 0,8 1-1 0 0,-8 1-13 0 0,1 1-1 0 0,0-1 1 0 0,-1 1 0 0 0,0-1 0 0 0,1 2-1 0 0,-1-1 1 0 0,0 1 0 0 0,0-1 0 0 0,0 1-1 0 0,0 1 1 0 0,0-1 0 0 0,-1 1 0 0 0,0-1-1 0 0,1 2 1 0 0,5 7 0 0 0,-4-6 9 0 0,0 1 1 0 0,0 0-1 0 0,-1 0 1 0 0,0 0 0 0 0,0 1-1 0 0,-1-1 1 0 0,0 1-1 0 0,0 1 1 0 0,-1-1-1 0 0,0 0 1 0 0,0 1-1 0 0,-1-1 1 0 0,-1 1-1 0 0,1 0 1 0 0,0 16 0 0 0,-2-26-34 0 0,0 1 0 0 0,0 0 0 0 0,-1 0 0 0 0,1 0 0 0 0,0 0 0 0 0,0 0 0 0 0,0-1 0 0 0,0 1 0 0 0,0 0 1 0 0,0 0-1 0 0,0 0 0 0 0,-1 0 0 0 0,1 0 0 0 0,0 0 0 0 0,0 0 0 0 0,0 0 0 0 0,0-1 0 0 0,0 1 0 0 0,-1 0 1 0 0,1 0-1 0 0,0 0 0 0 0,0 0 0 0 0,0 0 0 0 0,0 0 0 0 0,0 0 0 0 0,-1 0 0 0 0,1 0 0 0 0,0 0 0 0 0,0 0 0 0 0,0 0 1 0 0,0 0-1 0 0,-1 0 0 0 0,1 0 0 0 0,0 0 0 0 0,0 0 0 0 0,0 1 0 0 0,0-1 0 0 0,-1 0 0 0 0,1 0 0 0 0,0 0 1 0 0,0 0-1 0 0,0 0 0 0 0,0 0 0 0 0,0 0 0 0 0,0 0 0 0 0,-1 1 0 0 0,1-1 0 0 0,0 0 0 0 0,0 0 0 0 0,0 0 1 0 0,0 0-1 0 0,0 0 0 0 0,0 1 0 0 0,0-1 0 0 0,0 0 0 0 0,0 0 0 0 0,0 0 0 0 0,0 0 0 0 0,0 0 0 0 0,0 1 1 0 0,-10-15-70 0 0,9 13 83 0 0,0-3-13 0 0,0-1 1 0 0,0 1-1 0 0,1-1 1 0 0,-1 1-1 0 0,1-1 1 0 0,0 1-1 0 0,0-1 1 0 0,1 1-1 0 0,-1 0 0 0 0,1-1 1 0 0,0 1-1 0 0,1-1 1 0 0,-1 1-1 0 0,0 0 1 0 0,4-5-1 0 0,-1-1 19 0 0,1 1-1 0 0,1 1 1 0 0,-1-1-1 0 0,1 1 0 0 0,10-11 1 0 0,-11 14-5 0 0,0 0 0 0 0,0 1-1 0 0,0 0 1 0 0,0 0 0 0 0,1 0 0 0 0,-1 0 0 0 0,1 1 0 0 0,0 0-1 0 0,0 0 1 0 0,1 1 0 0 0,-1-1 0 0 0,0 1 0 0 0,1 1 0 0 0,0-1 0 0 0,10 0-1 0 0,-7 2 26 0 0,-1 0 0 0 0,0 1 0 0 0,1 0 0 0 0,-1 1 0 0 0,0 0 0 0 0,0 0 0 0 0,0 1 0 0 0,0 0 0 0 0,0 0 0 0 0,10 7-1 0 0,-4-2 13 0 0,0 2 0 0 0,0 0-1 0 0,-1 0 1 0 0,0 1 0 0 0,-1 1-1 0 0,-1 0 1 0 0,0 1-1 0 0,0 1 1 0 0,-1 0 0 0 0,-1 0-1 0 0,13 24 1 0 0,-19-30-44 0 0,-2-4-19 0 0,1 1-1 0 0,-1 0 1 0 0,0 0 0 0 0,-1 0-1 0 0,1 0 1 0 0,0 7 0 0 0,-2-11-431 0 0,3 4-729 0 0,17-12-10976 0 0,-3 1 8908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41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16 912 0 0,'-4'-16'15104'0'0,"1"49"-12994"0"0,0 0-1 0 0,2 0 0 0 0,7 61 1 0 0,-2-15-58 0 0,18 116 1848 0 0,-18-167-3377 0 0,-3-23-668 0 0,0 0 0 0 0,0-1 1 0 0,1 1-1 0 0,0 0 0 0 0,0-1 0 0 0,4 8 0 0 0,1-8-1055 0 0,7 0-7424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20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254 187 256 0 0,'0'0'1176'0'0,"-3"3"309"0"0,-1 3-233 0 0,1 0-1 0 0,0 1 1 0 0,1-1 0 0 0,-1 1 0 0 0,1 0-1 0 0,-2 10 1 0 0,-1 3 578 0 0,-48 140 7563 0 0,45-140-8160 0 0,-2 0-1 0 0,0 0 0 0 0,-1-1 0 0 0,0-1 1 0 0,-24 28-1 0 0,35-46-1193 0 0,0 0 1 0 0,0 0-1 0 0,0 1 0 0 0,-1-1 0 0 0,1 0 1 0 0,0 0-1 0 0,0 0 0 0 0,0 0 0 0 0,0 0 1 0 0,-1 0-1 0 0,1 1 0 0 0,0-1 0 0 0,0 0 1 0 0,0 0-1 0 0,-1 0 0 0 0,1 0 0 0 0,0 0 1 0 0,0 0-1 0 0,-1 0 0 0 0,1 0 0 0 0,0 0 1 0 0,0 0-1 0 0,0 0 0 0 0,-1 0 0 0 0,1 0 1 0 0,0 0-1 0 0,0 0 0 0 0,-1 0 0 0 0,1 0 1 0 0,0 0-1 0 0,0 0 0 0 0,0 0 0 0 0,-1 0 1 0 0,1 0-1 0 0,0-1 0 0 0,0 1 0 0 0,0 0 1 0 0,-1 0-1 0 0,1 0 0 0 0,0 0 0 0 0,0 0 1 0 0,0-1-1 0 0,0 1 0 0 0,0 0 0 0 0,-1 0 1 0 0,1 0-1 0 0,0-1 0 0 0,0 1 0 0 0,-5-11 634 0 0,5 10-821 0 0,-2-5 151 0 0,1 0 0 0 0,0 0-1 0 0,1 0 1 0 0,-1 0 0 0 0,1 0 0 0 0,1-1 0 0 0,-1 1 0 0 0,3-10 0 0 0,-1-5-6 0 0,7-47 3 0 0,32-127 0 0 0,-13 80 0 0 0,-8 39 0 0 0,-20 73 0 0 0,7-7 0 0 0,-6 10 0 0 0,-1-1 0 0 0,0 1 0 0 0,1 0 0 0 0,-1 0 0 0 0,1-1 0 0 0,-1 1 0 0 0,1 0 0 0 0,-1 0 0 0 0,1 0 0 0 0,-1 0 0 0 0,1-1 0 0 0,-1 1 0 0 0,1 0 0 0 0,-1 0 0 0 0,1 0 0 0 0,-1 0 0 0 0,1 0 0 0 0,-1 0 0 0 0,1 0 0 0 0,-1 0 0 0 0,1 1 0 0 0,-1-1 0 0 0,1 0 0 0 0,-1 0 0 0 0,1 0 0 0 0,-1 0 0 0 0,1 1 0 0 0,-1-1 0 0 0,0 0 0 0 0,1 0 0 0 0,-1 1 0 0 0,1-1 0 0 0,-1 0 0 0 0,0 1 0 0 0,1-1 0 0 0,-1 1 0 0 0,0-1 0 0 0,1 0 0 0 0,-1 1 0 0 0,0-1 0 0 0,1 1 0 0 0,6 9 0 0 0,0 0 0 0 0,-1 1 0 0 0,0 0 0 0 0,-1 0 0 0 0,7 18 0 0 0,1 3 0 0 0,11 19 0 0 0,3-1 0 0 0,1-1 0 0 0,3-2 0 0 0,2-1 0 0 0,1-1 0 0 0,3-2 0 0 0,48 44 0 0 0,-65-68 0 0 0,33 21 0 0 0,-47-36 0 0 0,0 0 0 0 0,0 0 0 0 0,0-1 0 0 0,1 0 0 0 0,-1 0 0 0 0,1 0 0 0 0,0-1 0 0 0,0 0 0 0 0,0-1 0 0 0,13 2 0 0 0,-19-3 0 0 0,-1 1 0 0 0,1-1 0 0 0,0 0 0 0 0,-1 0 0 0 0,1 0 0 0 0,0 0 0 0 0,-1 0 0 0 0,1 0 0 0 0,0 0 0 0 0,-1 0 0 0 0,1-1 0 0 0,0 1 0 0 0,-1 0 0 0 0,1 0 0 0 0,0 0 0 0 0,-1-1 0 0 0,1 1 0 0 0,0 0 0 0 0,-1-1 0 0 0,1 1 0 0 0,-1-1 0 0 0,1 1 0 0 0,-1 0 0 0 0,1-1 0 0 0,-1 1 0 0 0,1-1 0 0 0,0 0 0 0 0,-1 0 0 0 0,1 0 0 0 0,0 0 0 0 0,-1 0 0 0 0,1 0 0 0 0,0 0 0 0 0,-1-1 0 0 0,1 1 0 0 0,-1 0 0 0 0,0 0 0 0 0,1 0 0 0 0,-1 0 0 0 0,0-1 0 0 0,0 1 0 0 0,1 0 0 0 0,-1 0 0 0 0,0-1 0 0 0,-1 1 0 0 0,1 0 0 0 0,0 0 0 0 0,0-1 0 0 0,0 1 0 0 0,-1 0 0 0 0,1 0 0 0 0,0 0 0 0 0,-1-1 0 0 0,1 1 0 0 0,-1 0 0 0 0,0 0 0 0 0,1 0 0 0 0,-1 0 0 0 0,-1-1 0 0 0,1 0 0 0 0,-2-3 0 0 0,-1 0 0 0 0,1 1 0 0 0,-1-1 0 0 0,0 1 0 0 0,0 0 0 0 0,-1 0 0 0 0,1 1 0 0 0,-1-1 0 0 0,0 1 0 0 0,0 0 0 0 0,-7-3 0 0 0,-7-3 0 0 0,-34-12 0 0 0,15 10 0 0 0,-1 1 0 0 0,0 2 0 0 0,0 2 0 0 0,-50-2 0 0 0,28 7 0 0 0,1 2 0 0 0,-68 11 0 0 0,117-11-269 0 0,1 0 0 0 0,0 1-1 0 0,-1 0 1 0 0,1 1 0 0 0,0 0 0 0 0,0 1 0 0 0,1 0-1 0 0,-14 7 1 0 0,29 1-8656 0 0,-4-10 7780 0 0,4 6-2327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23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155 163 28 0 0,'5'-7'1683'0'0,"1"0"0"0"0,0 0 0 0 0,0 0 0 0 0,0 1 0 0 0,15-10 0 0 0,-10 8-213 0 0,2 0 1 0 0,-1 1-1 0 0,15-5 1 0 0,10-2 1465 0 0,64-15 1 0 0,-94 27-2668 0 0,33-8 1016 0 0,-14 2 194 0 0,48-6 0 0 0,-242 48 218 0 0,82-19-1618 0 0,10-2 36 0 0,-116 36-1 0 0,190-49-98 0 0,1 0 1 0 0,-1 1-1 0 0,1-1 0 0 0,-1 0 1 0 0,1 1-1 0 0,-1 0 0 0 0,1-1 0 0 0,-1 1 1 0 0,1 0-1 0 0,0 0 0 0 0,-1 0 1 0 0,1 0-1 0 0,0 0 0 0 0,0 0 1 0 0,0 0-1 0 0,0 0 0 0 0,0 0 1 0 0,0 0-1 0 0,0 1 0 0 0,0-1 1 0 0,0 0-1 0 0,1 1 0 0 0,-1-1 1 0 0,0 3-1 0 0,4 0 151 0 0,6 4-67 0 0,0 0-1 0 0,1-1 0 0 0,0 0 0 0 0,0-1 0 0 0,0 0 1 0 0,17 6-1 0 0,76 24 444 0 0,-59-21-285 0 0,183 69 918 0 0,-182-64-855 0 0,0 2 0 0 0,75 50 0 0 0,-115-68-311 0 0,1 0 1 0 0,-1 0 0 0 0,0 1 0 0 0,0 0-1 0 0,0 0 1 0 0,0 0 0 0 0,-1 0-1 0 0,0 1 1 0 0,4 6 0 0 0,-8-10-9 0 0,1 0 0 0 0,0-1 0 0 0,-1 1 1 0 0,1 0-1 0 0,-1-1 0 0 0,1 1 0 0 0,-1 0 1 0 0,0-1-1 0 0,0 1 0 0 0,0 0 0 0 0,0 0 0 0 0,0-1 1 0 0,0 1-1 0 0,0 0 0 0 0,-1 0 0 0 0,0 2 0 0 0,0-2-1 0 0,0 0 0 0 0,0 0 0 0 0,-1 0 0 0 0,1 0 0 0 0,0 0 0 0 0,-1-1 0 0 0,0 1 0 0 0,1 0 0 0 0,-1-1 0 0 0,0 1-1 0 0,0-1 1 0 0,0 0 0 0 0,0 1 0 0 0,0-1 0 0 0,-3 1 0 0 0,-10 4-1 0 0,0 0 0 0 0,-1-1 0 0 0,1-1 0 0 0,-1 0 0 0 0,0-1 0 0 0,-24 1 0 0 0,-101-3 0 0 0,130-2 0 0 0,-50 0-791 0 0,-1-3 1 0 0,-86-17-1 0 0,208 21-12307 0 0,-24 0 10134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24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536 268 332 0 0,'-2'-6'832'0'0,"1"0"0"0"0,-1 1-1 0 0,0-1 1 0 0,0 0 0 0 0,-1 1 0 0 0,0 0 0 0 0,0 0 0 0 0,0 0-1 0 0,0 0 1 0 0,-1 0 0 0 0,0 1 0 0 0,-8-8 0 0 0,6 6-9 0 0,-1 2 1 0 0,0-1-1 0 0,0 1 1 0 0,0 0-1 0 0,0 0 0 0 0,0 1 1 0 0,-1 0-1 0 0,-13-3 1 0 0,6 3-149 0 0,0 0 0 0 0,1 2 0 0 0,-2-1 0 0 0,1 2 0 0 0,0 0 0 0 0,0 1 0 0 0,0 0 1 0 0,0 2-1 0 0,-27 6 0 0 0,23-3-314 0 0,0 1 1 0 0,0 1-1 0 0,1 1 1 0 0,1 0 0 0 0,0 1-1 0 0,0 1 1 0 0,-23 19-1 0 0,34-25-197 0 0,0 0 0 0 0,0 1-1 0 0,0-1 1 0 0,1 1-1 0 0,0 1 1 0 0,0-1 0 0 0,1 1-1 0 0,0 0 1 0 0,0 0 0 0 0,1 0-1 0 0,-1 0 1 0 0,2 0-1 0 0,-1 1 1 0 0,1 0 0 0 0,0-1-1 0 0,0 1 1 0 0,1 0 0 0 0,0 0-1 0 0,1 0 1 0 0,0 0-1 0 0,0 0 1 0 0,1 8 0 0 0,1-9-133 0 0,1 0 0 0 0,-1 0 1 0 0,1 0-1 0 0,0-1 0 0 0,0 1 1 0 0,1-1-1 0 0,0 0 1 0 0,0 0-1 0 0,1 0 0 0 0,-1-1 1 0 0,1 1-1 0 0,1-1 0 0 0,-1 0 1 0 0,1 0-1 0 0,-1-1 0 0 0,9 5 1 0 0,4 3 22 0 0,1-2 0 0 0,1 0 0 0 0,0 0 0 0 0,25 7 0 0 0,-13-8-54 0 0,0-2 0 0 0,1 0 0 0 0,0-2 0 0 0,0-2 0 0 0,1-1 0 0 0,-1-1 0 0 0,0-2 0 0 0,0-2 0 0 0,1-1 0 0 0,36-9 0 0 0,-62 11 0 0 0,-1 0 0 0 0,1 0 0 0 0,0-1 0 0 0,-1 0 0 0 0,0-1 0 0 0,0 0 0 0 0,0 0 0 0 0,0 0 0 0 0,0-1 0 0 0,-1 0 0 0 0,0 0 0 0 0,0-1 0 0 0,0 1 0 0 0,-1-1 0 0 0,0-1 0 0 0,0 1 0 0 0,0-1 0 0 0,-1 0 0 0 0,0 0 0 0 0,0 0 0 0 0,-1 0 0 0 0,0-1 0 0 0,0 1 0 0 0,-1-1 0 0 0,0 0 0 0 0,0 0 0 0 0,-1 0 0 0 0,0 0 0 0 0,0 0 0 0 0,-1 0 0 0 0,0 0 0 0 0,-1 0 0 0 0,1 0 0 0 0,-2 0 0 0 0,1 0 0 0 0,-5-13 0 0 0,-1 3-45 0 0,0 0 1 0 0,-1 1-1 0 0,-1 0 1 0 0,-1 0-1 0 0,0 1 1 0 0,-1 0-1 0 0,-1 1 1 0 0,0 0-1 0 0,-2 1 1 0 0,-25-23-1 0 0,11 15-128 0 0,-1 1-1 0 0,0 1 1 0 0,-2 2 0 0 0,-64-29-1 0 0,82 41-838 0 0,-1 2-1 0 0,-21-6 1 0 0,-7 5-6862 0 0,25 4 4361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24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0 823 664 0 0,'16'14'5511'0'0,"-11"-12"-4962"0"0,1-1-1 0 0,-1 0 0 0 0,1 0 0 0 0,-1 0 1 0 0,1-1-1 0 0,0 0 0 0 0,-1 0 1 0 0,1 0-1 0 0,-1-1 0 0 0,1 1 0 0 0,0-1 1 0 0,6-3-1 0 0,7-2 439 0 0,1 0-1 0 0,19-11 1 0 0,-20 8-637 0 0,-1-1 0 0 0,0-1 1 0 0,0-1-1 0 0,-1 0 0 0 0,-1-1 0 0 0,0-1 1 0 0,-1 0-1 0 0,0-1 0 0 0,-1-1 0 0 0,-1-1 1 0 0,0 1-1 0 0,9-20 0 0 0,-7 9-64 0 0,-1-1 0 0 0,-2 0 0 0 0,0-1 0 0 0,-3 0 0 0 0,0 0 0 0 0,-2-1 0 0 0,7-53 0 0 0,-10 38 82 0 0,-1 0 0 0 0,-3-1 0 0 0,-8-79 0 0 0,6 108-272 0 0,-5-25 161 0 0,6 41-197 0 0,-2-6-7 0 0,2 6-9 0 0,0 7 230 0 0,28 218 332 0 0,11 137 158 0 0,-37-340-812 0 0,7 74 67 0 0,-5-80-942 0 0,0 0 0 0 0,6 17 1 0 0,-9-31 564 0 0,1 0 0 0 0,-1 0 0 0 0,0 0 0 0 0,1 0 0 0 0,0 0 0 0 0,-1 0 0 0 0,1 0 1 0 0,0 0-1 0 0,-1 0 0 0 0,1 0 0 0 0,0-1 0 0 0,0 1 0 0 0,0 0 0 0 0,0 0 0 0 0,0-1 0 0 0,0 1 0 0 0,0 0 0 0 0,0-1 0 0 0,0 1 1 0 0,0-1-1 0 0,0 0 0 0 0,2 1 0 0 0,5 0-2334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24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1 670 364 0 0,'-1'16'9051'0'0,"2"-16"-8925"0"0,-1 1 0 0 0,0-1 0 0 0,1 1 1 0 0,-1-1-1 0 0,1 0 0 0 0,-1 1 0 0 0,1-1 1 0 0,-1 0-1 0 0,1 0 0 0 0,-1 0 1 0 0,1 1-1 0 0,-1-1 0 0 0,1 0 0 0 0,0 0 1 0 0,-1 0-1 0 0,1 0 0 0 0,-1 0 0 0 0,1 0 1 0 0,-1 0-1 0 0,1 0 0 0 0,-1 0 0 0 0,1 0 1 0 0,0 0-1 0 0,-1 0 0 0 0,1 0 0 0 0,-1-1 1 0 0,1 1-1 0 0,-1 0 0 0 0,1 0 0 0 0,-1-1 1 0 0,1 1-1 0 0,0-1 0 0 0,25-8 1238 0 0,-1-1 1 0 0,0-2-1 0 0,27-16 0 0 0,-25 10-715 0 0,-1 0-1 0 0,0-2 1 0 0,-1 0-1 0 0,38-42 1 0 0,-50 47-417 0 0,-1 0 1 0 0,-1-1 0 0 0,0-1 0 0 0,-2 1 0 0 0,1-1-1 0 0,-2-1 1 0 0,0 0 0 0 0,-1 0 0 0 0,-1-1-1 0 0,4-22 1 0 0,-7 27-110 0 0,-1 0 0 0 0,-1-1 0 0 0,0 0-1 0 0,-1 1 1 0 0,0-1 0 0 0,-2 0 0 0 0,1 1 0 0 0,-2-1 0 0 0,0 1 0 0 0,0 0-1 0 0,-2 0 1 0 0,0 0 0 0 0,0 0 0 0 0,-8-12 0 0 0,7 13-24 0 0,4 10-67 0 0,1-1 0 0 0,-1 1 0 0 0,0-1 0 0 0,0 1 0 0 0,0 0 0 0 0,0 0 0 0 0,-1 0 0 0 0,0 0 0 0 0,1 0 0 0 0,-1 1 0 0 0,-3-4 0 0 0,5 6 26 0 0,-3 4 48 0 0,4-4-101 0 0,-1 0 0 0 0,1 0 0 0 0,0 1-1 0 0,-1-1 1 0 0,1 0 0 0 0,0 0 0 0 0,-1 0 0 0 0,1 0 0 0 0,0 0-1 0 0,-1 1 1 0 0,1-1 0 0 0,0 0 0 0 0,0 0 0 0 0,-1 1 0 0 0,1-1 0 0 0,0 0-1 0 0,0 0 1 0 0,-1 1 0 0 0,1-1 0 0 0,0 0 0 0 0,0 1 0 0 0,0-1-1 0 0,0 0 1 0 0,-1 0 0 0 0,1 1 0 0 0,0-1 0 0 0,0 0 0 0 0,0 1 0 0 0,0-1-1 0 0,0 1 1 0 0,-2 28 306 0 0,2 0 0 0 0,0 0 0 0 0,9 47 0 0 0,-5-34-57 0 0,26 174 854 0 0,-20-163-793 0 0,2 0 0 0 0,21 56 0 0 0,-30-101-495 0 0,0-1 0 0 0,1 1 0 0 0,-1 0 0 0 0,1-1 0 0 0,1 0 0 0 0,9 13 0 0 0,-12-19-63 0 0,-1 1 0 0 0,0-1 0 0 0,1 0 0 0 0,-1 0 0 0 0,1 0 0 0 0,0 0 0 0 0,-1 0 0 0 0,1 0 0 0 0,0 0 0 0 0,-1 0 0 0 0,1-1 0 0 0,0 1 0 0 0,0-1-1 0 0,3 1 1 0 0,-2-1-341 0 0,-1 0-1 0 0,0 0 1 0 0,1 0-1 0 0,-1-1 0 0 0,0 1 1 0 0,1-1-1 0 0,-1 0 0 0 0,0 0 1 0 0,0 0-1 0 0,0 0 0 0 0,1 0 1 0 0,-1 0-1 0 0,0 0 1 0 0,3-4-1 0 0,13-10-2391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25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71 166 96 0 0,'-16'-52'1639'0'0,"6"20"3534"0"0,-28-48 7217 0 0,38 80-12270 0 0,0-1 1 0 0,0 1-1 0 0,0 0 0 0 0,0 0 0 0 0,0 0 1 0 0,0 0-1 0 0,0 0 0 0 0,0-1 1 0 0,-4 21 1612 0 0,2 32-1141 0 0,2-14-254 0 0,9 55 0 0 0,-6-75-1476 0 0,0 0 0 0 0,2 0-1 0 0,0 0 1 0 0,1-1 0 0 0,10 20 0 0 0,-7-21-1625 0 0,2-5 398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25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95 256 0 0,'-2'-14'4912'0'0,"3"11"-4392"0"0,-1 0-1 0 0,1 1 0 0 0,0 0 0 0 0,0-1 0 0 0,0 1 0 0 0,0-1 0 0 0,0 1 0 0 0,1 0 0 0 0,-1 0 0 0 0,1 0 1 0 0,0 0-1 0 0,-1 0 0 0 0,1 0 0 0 0,2-2 0 0 0,1 1-8 0 0,-1 0-1 0 0,1-1 1 0 0,0 2-1 0 0,0-1 1 0 0,0 0 0 0 0,7-1-1 0 0,5-1 328 0 0,0 0 0 0 0,0 2-1 0 0,23-3 1 0 0,-17 4-193 0 0,1 1 1 0 0,0 1-1 0 0,0 1 1 0 0,0 1-1 0 0,26 5 1 0 0,-36-4-407 0 0,0 1 0 0 0,0 0 0 0 0,0 1 0 0 0,0 0 0 0 0,-1 1 0 0 0,0 0 0 0 0,0 1 0 0 0,0 1 0 0 0,17 14 0 0 0,-27-19-178 0 0,0-1 0 0 0,0 1 0 0 0,0 0 0 0 0,0 0-1 0 0,-1 0 1 0 0,1 0 0 0 0,-1 0 0 0 0,0 1 0 0 0,0-1 0 0 0,0 1 0 0 0,-1 0-1 0 0,1-1 1 0 0,-1 1 0 0 0,0 0 0 0 0,0 0 0 0 0,0 0 0 0 0,0 0 0 0 0,-1 0 0 0 0,1 5-1 0 0,-2-3-25 0 0,0 0-1 0 0,0 0 1 0 0,-1 0-1 0 0,0 0 0 0 0,0 0 1 0 0,0 0-1 0 0,-1 0 1 0 0,1-1-1 0 0,-1 1 0 0 0,-1-1 1 0 0,-7 10-1 0 0,0-1-51 0 0,0-1-1 0 0,-2-1 0 0 0,1 0 1 0 0,-23 16-1 0 0,-65 37-270 0 0,100-65 287 0 0,0 1-4 0 0,0-1 1 0 0,0 0-1 0 0,0 0 1 0 0,0 0-1 0 0,0 0 1 0 0,0 0 0 0 0,0 0-1 0 0,-1 0 1 0 0,1 0-1 0 0,0 1 1 0 0,0-1-1 0 0,0 0 1 0 0,0 0-1 0 0,0 0 1 0 0,0 0-1 0 0,0 0 1 0 0,0 0-1 0 0,0 0 1 0 0,0 1-1 0 0,0-1 1 0 0,0 0-1 0 0,0 0 1 0 0,0 0 0 0 0,0 0-1 0 0,0 0 1 0 0,0 0-1 0 0,0 0 1 0 0,0 1-1 0 0,0-1 1 0 0,1 0-1 0 0,-1 0 1 0 0,0 0-1 0 0,0 0 1 0 0,0 0-1 0 0,0 0 1 0 0,0 0-1 0 0,0 0 1 0 0,0 1-1 0 0,0-1 1 0 0,0 0-1 0 0,0 0 1 0 0,1 0 0 0 0,-1 0-1 0 0,0 0 1 0 0,0 0-1 0 0,0 0 1 0 0,0 0-1 0 0,0 0 1 0 0,0 0-1 0 0,0 0 1 0 0,1 0-1 0 0,-1 0 1 0 0,0 0-1 0 0,0 0 1 0 0,0 0-1 0 0,0 0 1 0 0,0 0-1 0 0,0 0 1 0 0,0 0-1 0 0,1 0 1 0 0,-1 0 0 0 0,0 0-1 0 0,17 4-39 0 0,26 2 103 0 0,6-1 85 0 0,0 2 0 0 0,0 2 1 0 0,-1 2-1 0 0,-1 3 0 0 0,0 1 1 0 0,-1 2-1 0 0,49 27 0 0 0,-74-33-20 0 0,0 2 0 0 0,-1 0 0 0 0,24 21 0 0 0,-35-26-55 0 0,0 0-1 0 0,-1 1 1 0 0,0 0 0 0 0,-1 0-1 0 0,1 1 1 0 0,-2 0 0 0 0,0 1 0 0 0,8 16-1 0 0,-12-22-34 0 0,0 1-1 0 0,-1 0 1 0 0,0-1 0 0 0,0 1-1 0 0,0-1 1 0 0,-1 1-1 0 0,0 0 1 0 0,0 0-1 0 0,0-1 1 0 0,-1 1-1 0 0,1 0 1 0 0,-1-1-1 0 0,-1 1 1 0 0,1-1-1 0 0,-1 1 1 0 0,0-1 0 0 0,0 0-1 0 0,-1 1 1 0 0,0-1-1 0 0,0-1 1 0 0,0 1-1 0 0,0 0 1 0 0,-1-1-1 0 0,-4 6 1 0 0,-3 2 18 0 0,-1-1 0 0 0,0-1 0 0 0,0 0 1 0 0,-1 0-1 0 0,0-1 0 0 0,-1-1 0 0 0,-23 11 0 0 0,4-5 2 0 0,0-1 0 0 0,-2-2 0 0 0,1-1 0 0 0,-1-2 0 0 0,-1-1 1 0 0,1-2-1 0 0,-1-1 0 0 0,0-2 0 0 0,0-2 0 0 0,0-1 0 0 0,0-1 0 0 0,0-3 0 0 0,-41-9 0 0 0,64 10-137 0 0,-1-1 1 0 0,1 0-1 0 0,0 0 1 0 0,-16-11-1 0 0,24 13-358 0 0,0 0 1 0 0,0-1-1 0 0,1 0 0 0 0,-1 0 0 0 0,-5-7 1 0 0,8 9-238 0 0,0 0 1 0 0,1 0 0 0 0,0 0-1 0 0,-1-1 1 0 0,1 1 0 0 0,0 0-1 0 0,0 0 1 0 0,0-1 0 0 0,1 1-1 0 0,-1-1 1 0 0,0 1-1 0 0,1-1 1 0 0,-1-4 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32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5509 0 0,'-23'5'14398'0'0,"54"0"-12818"0"0,1-1 0 0 0,62-2 0 0 0,-23 0-452 0 0,53-3-3177 0 0,-43-9-6620 0 0,-54 5 6085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33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489 115 56 0 0,'-15'-1'1093'0'0,"13"2"-609"0"0,0-1-1 0 0,0 0 0 0 0,0 0 0 0 0,0 0 1 0 0,0 0-1 0 0,0 0 0 0 0,0-1 0 0 0,0 1 0 0 0,0-1 1 0 0,0 1-1 0 0,0-1 0 0 0,0 0 0 0 0,0 1 1 0 0,1-1-1 0 0,-1 0 0 0 0,-3-3 1313 0 0,8 1-569 0 0,6-4-448 0 0,1 0 0 0 0,-1 1-1 0 0,1 0 1 0 0,22-10-1 0 0,51-16 1443 0 0,-38 16-995 0 0,-10 4 19 0 0,-597 179-27 0 0,552-163-1197 0 0,-37 16 51 0 0,44-19-41 0 0,1 1 0 0 0,0-1 0 0 0,-1 1 1 0 0,1 0-1 0 0,0 0 0 0 0,0 0 0 0 0,0 0 1 0 0,0 0-1 0 0,0 0 0 0 0,0 0 0 0 0,1 1 0 0 0,-1-1 1 0 0,1 1-1 0 0,-2 4 0 0 0,2-6-6 0 0,1 0 1 0 0,0 1-1 0 0,0-1 0 0 0,0 0 0 0 0,0 1 1 0 0,1-1-1 0 0,-1 0 0 0 0,0 0 1 0 0,0 0-1 0 0,1 1 0 0 0,-1-1 0 0 0,1 0 1 0 0,-1 0-1 0 0,1 0 0 0 0,-1 0 1 0 0,1 0-1 0 0,0 0 0 0 0,0 0 0 0 0,-1 0 1 0 0,1 0-1 0 0,0 0 0 0 0,2 2 1 0 0,26 18 373 0 0,26 6 144 0 0,0-2 0 0 0,92 27 1 0 0,39 17 435 0 0,-159-57-794 0 0,0 1-1 0 0,-1 1 1 0 0,-1 2 0 0 0,37 29-1 0 0,-58-41-141 0 0,0-1 0 0 0,0 1 0 0 0,0-1 0 0 0,-1 1 0 0 0,1 1 0 0 0,-1-1 0 0 0,0 0 0 0 0,0 1 0 0 0,0-1 0 0 0,-1 1 0 0 0,0 0 0 0 0,0 0 0 0 0,2 9 0 0 0,-3-11-20 0 0,-1 1 1 0 0,0 0 0 0 0,0 0-1 0 0,0 0 1 0 0,0 0-1 0 0,-1-1 1 0 0,1 1-1 0 0,-1 0 1 0 0,0-1-1 0 0,0 1 1 0 0,-1 0-1 0 0,1-1 1 0 0,-1 1-1 0 0,0-1 1 0 0,0 0-1 0 0,0 0 1 0 0,0 1-1 0 0,0-1 1 0 0,-4 3-1 0 0,-4 4 9 0 0,0-1-1 0 0,-1 0 0 0 0,0 0 1 0 0,0-1-1 0 0,-1-1 0 0 0,0 0 1 0 0,0-1-1 0 0,-1 0 1 0 0,0 0-1 0 0,0-2 0 0 0,-15 4 1 0 0,-11 2 28 0 0,0-3 0 0 0,-62 5 0 0 0,54-9 4 0 0,-70-3-1 0 0,97-2-102 0 0,1 0 0 0 0,0-1-1 0 0,0-1 1 0 0,0-1 0 0 0,1-1 0 0 0,-27-11 0 0 0,43 17-48 0 0,0-1 0 0 0,0 0 0 0 0,0 0 0 0 0,0 0-1 0 0,0 0 1 0 0,0 0 0 0 0,0 0 0 0 0,0-1 0 0 0,1 1 0 0 0,-1-1 0 0 0,0 1 0 0 0,1-1 0 0 0,-1 1 0 0 0,1-1 0 0 0,0 0 0 0 0,-1 0 0 0 0,1 0 0 0 0,0 0 0 0 0,0 0 0 0 0,0 0 0 0 0,1 0 0 0 0,-1 0 0 0 0,0 0 0 0 0,0-5 0 0 0,1 6 11 0 0,1 0-1 0 0,-1 0 1 0 0,1 0-1 0 0,-1 0 1 0 0,1 0 0 0 0,-1 0-1 0 0,1 0 1 0 0,0 1-1 0 0,-1-1 1 0 0,1 0-1 0 0,0 0 1 0 0,0 0 0 0 0,0 1-1 0 0,-1-1 1 0 0,1 0-1 0 0,2 0 1 0 0,0-1-188 0 0,4-4-760 0 0,0 2-1 0 0,1-1 0 0 0,0 1 1 0 0,0 0-1 0 0,0 0 0 0 0,15-3 1 0 0,-5 0-85 0 0,26-11-1673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34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1 355 672 0 0,'3'-5'9695'0'0,"16"-14"-5304"0"0,12-13-2033 0 0,-25 24-1864 0 0,1 0 1 0 0,-2-1 0 0 0,1 0 0 0 0,-1-1-1 0 0,0 1 1 0 0,-1-1 0 0 0,0 1 0 0 0,-1-2-1 0 0,0 1 1 0 0,0 0 0 0 0,-1 0 0 0 0,1-15 0 0 0,-2 11-137 0 0,0 0 0 0 0,-1 0 0 0 0,-1 0 0 0 0,-1 0 0 0 0,0 0 1 0 0,0 0-1 0 0,-1 0 0 0 0,-9-23 0 0 0,12 37-309 0 0,0-1 1 0 0,-1 0-1 0 0,1 1 0 0 0,0-1 1 0 0,0 1-1 0 0,0-1 0 0 0,-1 1 0 0 0,1-1 1 0 0,0 1-1 0 0,-1-1 0 0 0,1 1 1 0 0,0-1-1 0 0,-1 1 0 0 0,1-1 0 0 0,-1 1 1 0 0,1-1-1 0 0,-1 1 0 0 0,1 0 1 0 0,-1-1-1 0 0,1 1 0 0 0,-1 0 0 0 0,1 0 1 0 0,-1-1-1 0 0,0 1 0 0 0,0 0-27 0 0,1 0 1 0 0,-1 0-1 0 0,1 1 0 0 0,-1-1 0 0 0,1 0 1 0 0,-1 0-1 0 0,1 1 0 0 0,-1-1 0 0 0,1 0 1 0 0,-1 1-1 0 0,1-1 0 0 0,-1 0 0 0 0,1 1 1 0 0,0-1-1 0 0,-1 1 0 0 0,1-1 0 0 0,-1 1 0 0 0,1-1 1 0 0,-1 1-1 0 0,-11 30 519 0 0,6-1-76 0 0,2 1 0 0 0,1-1 0 0 0,1 38 0 0 0,10 91 1069 0 0,-8-157-1518 0 0,6 53 168 0 0,19 90 0 0 0,-23-139-184 0 0,-1-1 0 0 0,1 1 0 0 0,1 0 0 0 0,-1-1 0 0 0,1 1 0 0 0,6 9 0 0 0,-8-15-413 0 0,0 1-1 0 0,0 0 1 0 0,0 0-1 0 0,0-1 1 0 0,0 1-1 0 0,0 0 1 0 0,0-1-1 0 0,0 1 1 0 0,0-1-1 0 0,0 1 1 0 0,1-1-1 0 0,-1 0 1 0 0,0 0-1 0 0,0 1 1 0 0,0-1-1 0 0,2 0 1 0 0,4 2-4802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42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75 660 0 0,'-17'1'1653'0'0,"8"0"411"0"0,0 0 1 0 0,0 0-1 0 0,-12 9 9843 0 0,79-14-9438 0 0,0-3 1 0 0,59-13-1 0 0,-18 2-819 0 0,-11 1-99 0 0,-11 2-2742 0 0,-27 8-5643 0 0,-41 7 2997 0 0,1 0 550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34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43 356 0 0,'-7'1'1322'0'0,"0"-1"0"0"0,1 1 0 0 0,-1 1 0 0 0,0-1 0 0 0,-9 10 7399 0 0,49-5-7516 0 0,0-1 0 0 0,0-2 1 0 0,1-1-1 0 0,61-5 1 0 0,-9 1-215 0 0,820-23 3490 0 0,-713 23-3680 0 0,-11 0-87 0 0,37-9 298 0 0,236-14 1081 0 0,-383 21-1621 0 0,-71 4-702 0 0,-12 8-3794 0 0,-22 16-5282 0 0,24-16 6097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35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500 116 6445 0 0,'-15'4'3471'0'0,"0"-2"0"0"0,-24 2 2952 0 0,40-6-6274 0 0,1 0 0 0 0,-1 0 0 0 0,0 0 0 0 0,1 0 0 0 0,0 0 0 0 0,-1 1 0 0 0,1-1 0 0 0,0 0 0 0 0,0 1 0 0 0,0-1 0 0 0,0 1 0 0 0,0 0 0 0 0,0-1 0 0 0,5 0 0 0 0,163-71 2998 0 0,-105 47-1807 0 0,-199 78-1211 0 0,-195 83-325 0 0,316-128 204 0 0,-46 24-1 0 0,54-28 14 0 0,0 1 0 0 0,0 0 0 0 0,0 0-1 0 0,0 0 1 0 0,1 0 0 0 0,0 1 0 0 0,-1 0 0 0 0,-2 6 0 0 0,6-10 4 0 0,0 1 0 0 0,1 0 0 0 0,-1-1 0 0 0,1 1 0 0 0,-1 0-1 0 0,1 0 1 0 0,0-1 0 0 0,0 1 0 0 0,0 0 0 0 0,0 0 0 0 0,0 0 0 0 0,0-1 0 0 0,1 1 0 0 0,-1 0 0 0 0,0 0 0 0 0,1-1 0 0 0,-1 1 0 0 0,1 0 0 0 0,0-1 0 0 0,0 1 0 0 0,-1-1 0 0 0,1 1 0 0 0,0-1 0 0 0,0 1-1 0 0,1-1 1 0 0,-1 0 0 0 0,0 1 0 0 0,0-1 0 0 0,1 0 0 0 0,1 1 0 0 0,6 7 117 0 0,0-2-1 0 0,1 1 1 0 0,12 5-1 0 0,-17-9-94 0 0,149 78 1257 0 0,-110-62-821 0 0,-2 2 1 0 0,-1 2-1 0 0,46 34 1 0 0,-84-56-451 0 0,-1 0 0 0 0,0 0 0 0 0,1 0 0 0 0,-1 0 1 0 0,0 1-1 0 0,0-1 0 0 0,0 1 0 0 0,0-1 1 0 0,-1 1-1 0 0,1 0 0 0 0,-1 0 0 0 0,0-1 1 0 0,0 1-1 0 0,0 0 0 0 0,0 0 0 0 0,0 0 1 0 0,0 4-1 0 0,-1-5-18 0 0,0 0 0 0 0,0 1-1 0 0,-1-1 1 0 0,1 0 0 0 0,-1 0 0 0 0,0 0 0 0 0,1 0 0 0 0,-1 0 0 0 0,0 0-1 0 0,0 0 1 0 0,-1 0 0 0 0,1 0 0 0 0,0 0 0 0 0,0 0 0 0 0,-1-1 0 0 0,1 1 0 0 0,-1-1-1 0 0,0 1 1 0 0,1-1 0 0 0,-1 1 0 0 0,0-1 0 0 0,0 0 0 0 0,0 0 0 0 0,0 0-1 0 0,-4 1 1 0 0,-12 6-11 0 0,0-1-1 0 0,-1-1 0 0 0,1-1 1 0 0,-30 5-1 0 0,-82 4-207 0 0,78-10 76 0 0,-189 9-2693 0 0,236-14 74 0 0,22-6-596 0 0,31-5-371 0 0,6 1 489 0 0,7-1 463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35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474 124 5052 0 0,'-4'-9'1663'0'0,"0"0"0"0"0,0 0 0 0 0,-1 1 0 0 0,-11-14 0 0 0,11 15-992 0 0,-1 1-1 0 0,0 0 1 0 0,0 0 0 0 0,0 1-1 0 0,-12-8 1 0 0,13 10-432 0 0,-1-1 0 0 0,1 2 1 0 0,-1-1-1 0 0,0 1 0 0 0,0-1 0 0 0,0 2 0 0 0,0-1 1 0 0,0 1-1 0 0,-1 0 0 0 0,1 0 0 0 0,0 0 1 0 0,-1 1-1 0 0,1 0 0 0 0,0 0 0 0 0,-1 1 0 0 0,1 0 1 0 0,0 0-1 0 0,-9 3 0 0 0,6-1 21 0 0,0 0 0 0 0,0 1-1 0 0,1 1 1 0 0,-1-1 0 0 0,1 1 0 0 0,0 1 0 0 0,0-1-1 0 0,0 2 1 0 0,1-1 0 0 0,0 1 0 0 0,0 0-1 0 0,1 0 1 0 0,0 0 0 0 0,0 1 0 0 0,1 0 0 0 0,-5 10-1 0 0,6-11-70 0 0,1 0 0 0 0,0 1-1 0 0,0 0 1 0 0,1 0 0 0 0,0 0-1 0 0,0 0 1 0 0,1 0 0 0 0,0 0-1 0 0,1 0 1 0 0,-1 0 0 0 0,1 0-1 0 0,1 1 1 0 0,0-1 0 0 0,0 0-1 0 0,1 0 1 0 0,0 0-1 0 0,0 0 1 0 0,0-1 0 0 0,7 14-1 0 0,-2-8-136 0 0,0-1-1 0 0,0 0 0 0 0,2-1 0 0 0,-1 1 1 0 0,1-2-1 0 0,1 1 0 0 0,0-1 0 0 0,0-1 0 0 0,1 0 1 0 0,15 10-1 0 0,-10-9 60 0 0,1-1 1 0 0,0 0-1 0 0,0-2 1 0 0,0 0-1 0 0,1-1 0 0 0,0-1 1 0 0,23 4-1 0 0,-15-5-12 0 0,-1-1 0 0 0,1-1 0 0 0,0-2 0 0 0,0-1 0 0 0,-1 0 0 0 0,1-2 0 0 0,-1-1-1 0 0,0-1 1 0 0,0-2 0 0 0,0 0 0 0 0,41-18 0 0 0,-58 21-99 0 0,-1 0 0 0 0,1-1 0 0 0,-1 1 0 0 0,0-1 0 0 0,-1-1 0 0 0,1 1 0 0 0,-1-1 0 0 0,0 0 0 0 0,0-1 0 0 0,9-13 0 0 0,-13 16 0 0 0,0 0 0 0 0,1 0 0 0 0,-2 0 0 0 0,1 0 0 0 0,0-1 0 0 0,-1 1 0 0 0,0 0 0 0 0,0-1 0 0 0,0 1 0 0 0,-1-1 0 0 0,1 0 0 0 0,-1 1 0 0 0,0-1 0 0 0,0 1 0 0 0,-1-1 0 0 0,0 1 0 0 0,1-1 0 0 0,-1 1 0 0 0,-1-1 0 0 0,1 1 0 0 0,-1 0 0 0 0,-2-7 0 0 0,-3 0 0 0 0,-1 1 0 0 0,1-1 0 0 0,-2 1 0 0 0,1 0 0 0 0,-1 1 0 0 0,-1 0 0 0 0,0 1 0 0 0,0 0 0 0 0,0 0 0 0 0,-23-12 0 0 0,-1 3 0 0 0,-1 0 0 0 0,-46-14 0 0 0,36 17-632 0 0,0 2 0 0 0,-1 2 0 0 0,-87-8 0 0 0,-136 16-4213 0 0,247 2 610 0 0,6 0 610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57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49 348 0 0,'-10'-4'523'0'0,"-19"-4"8816"0"0,21 14-3064 0 0,12-5-6108 0 0,-1 1 0 0 0,1-1 0 0 0,0 0 0 0 0,-1-1 0 0 0,1 1 0 0 0,0-1 0 0 0,-1 1 0 0 0,1-1 0 0 0,0 0 0 0 0,0 0 0 0 0,0-1 0 0 0,-1 1 0 0 0,1-1 0 0 0,0 0 0 0 0,-1 0 0 0 0,1 0 0 0 0,-1-1 0 0 0,1 1 0 0 0,-1-1 0 0 0,1 1 0 0 0,-1-1 0 0 0,0-1 0 0 0,0 1 1 0 0,4-4-1 0 0,-7 6-67 0 0,1 0-77 0 0,-1 0 0 0 0,0 0 0 0 0,0 0-1 0 0,0-1 1 0 0,0 1 0 0 0,1 0 0 0 0,-1 0-1 0 0,0 0 1 0 0,0 0 0 0 0,0 0-1 0 0,0-1 1 0 0,0 1 0 0 0,1 0 0 0 0,-1 0-1 0 0,0 0 1 0 0,0 0 0 0 0,0-1 0 0 0,0 1-1 0 0,0 0 1 0 0,0 0 0 0 0,0 0 0 0 0,0-1-1 0 0,0 1 1 0 0,0 0 0 0 0,0 0 0 0 0,0 0-1 0 0,0-1 1 0 0,0 1 0 0 0,0 0 0 0 0,0 0-1 0 0,0 0 1 0 0,0-1 0 0 0,0 1-1 0 0,0 0 1 0 0,0 0 0 0 0,0 0 0 0 0,0-1-1 0 0,0 1 1 0 0,-1 0 0 0 0,1 0 0 0 0,0 0-1 0 0,0 0 1 0 0,0 0 0 0 0,0-1 0 0 0,0 1-1 0 0,-1 0 1 0 0,1 0 0 0 0,0 0 0 0 0,0 0-1 0 0,0 0 1 0 0,0 0 0 0 0,-1-1-1 0 0,1 1 1 0 0,0 0 0 0 0,0 0 0 0 0,-4-1 127 0 0,0-1 0 0 0,0 1 1 0 0,0 0-1 0 0,0 0 0 0 0,-1 1 1 0 0,1-1-1 0 0,0 1 0 0 0,0 0 1 0 0,0 0-1 0 0,-6 1 0 0 0,8-1 22 0 0,108-4-7109 0 0,-75 1 4113 0 0,1-1 406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58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33 256 0 0,'0'0'603'0'0,"-13"-16"4161"0"0,13 15-4532 0 0,-1 0 1 0 0,0 0-1 0 0,1 0 0 0 0,-1 0 1 0 0,0 0-1 0 0,0 0 0 0 0,0 0 1 0 0,0 0-1 0 0,0 0 0 0 0,0 0 1 0 0,0 0-1 0 0,0 1 0 0 0,0-1 0 0 0,0 0 1 0 0,0 1-1 0 0,-1-1 0 0 0,1 1 1 0 0,0 0-1 0 0,0-1 0 0 0,-1 1 1 0 0,1 0-1 0 0,0 0 0 0 0,-3-1 0 0 0,1 2-14 0 0,0-1-1 0 0,1 1 0 0 0,-1-1 0 0 0,1 1 0 0 0,-1 0 0 0 0,0 0 0 0 0,1 0 0 0 0,-1 0 0 0 0,1 1 0 0 0,0-1 0 0 0,-3 3 0 0 0,-1 0 49 0 0,1 1-1 0 0,0-1 1 0 0,0 1 0 0 0,0 0 0 0 0,1 1 0 0 0,-1-1-1 0 0,1 1 1 0 0,1 0 0 0 0,-4 6 0 0 0,6-10-129 0 0,0 1 0 0 0,0-1 0 0 0,0 0 0 0 0,1 0 0 0 0,-1 1 0 0 0,1-1 0 0 0,0 1 0 0 0,-1-1 0 0 0,1 0 0 0 0,0 1 0 0 0,0-1 0 0 0,1 1 0 0 0,-1-1-1 0 0,0 0 1 0 0,2 3 0 0 0,-2-4-73 0 0,1 1 0 0 0,0-1 0 0 0,0 0-1 0 0,-1 0 1 0 0,1 1 0 0 0,0-1 0 0 0,0 0 0 0 0,0 0-1 0 0,1 0 1 0 0,-1 0 0 0 0,0-1 0 0 0,0 1-1 0 0,0 0 1 0 0,1 0 0 0 0,-1-1 0 0 0,0 1-1 0 0,1-1 1 0 0,-1 1 0 0 0,0-1 0 0 0,1 1 0 0 0,-1-1-1 0 0,1 0 1 0 0,-1 0 0 0 0,1 0 0 0 0,-1 0-1 0 0,1 0 1 0 0,1 0 0 0 0,5 0 89 0 0,1-1-1 0 0,-1-1 1 0 0,1 1 0 0 0,-1-1 0 0 0,1-1 0 0 0,-1 1-1 0 0,16-9 1 0 0,-21 10-111 0 0,0 0-1 0 0,0-1 1 0 0,0 1-1 0 0,0-1 1 0 0,0 0 0 0 0,-1 0-1 0 0,1 0 1 0 0,-1-1-1 0 0,1 1 1 0 0,-1 0-1 0 0,0-1 1 0 0,0 0 0 0 0,0 1-1 0 0,0-1 1 0 0,0 0-1 0 0,0 0 1 0 0,-1 0 0 0 0,0 0-1 0 0,1 0 1 0 0,-1 0-1 0 0,0-1 1 0 0,-1 1-1 0 0,2-4 1 0 0,-3 6-29 0 0,1 0 1 0 0,0 0-1 0 0,-1 0 0 0 0,1 0 1 0 0,0 0-1 0 0,-1 0 0 0 0,1 1 0 0 0,-1-1 1 0 0,1 0-1 0 0,-1 0 0 0 0,0 0 1 0 0,1 0-1 0 0,-1 1 0 0 0,0-1 0 0 0,1 0 1 0 0,-1 1-1 0 0,0-1 0 0 0,0 0 1 0 0,0 1-1 0 0,0-1 0 0 0,0 1 0 0 0,1 0 1 0 0,-1-1-1 0 0,0 1 0 0 0,0 0 1 0 0,-2-1-1 0 0,-25-5 246 0 0,14 6-148 0 0,0 0 0 0 0,0 0 1 0 0,0 1-1 0 0,0 1 0 0 0,0 0 0 0 0,1 1 0 0 0,-1 1 0 0 0,1 0 0 0 0,0 1 1 0 0,0 0-1 0 0,1 1 0 0 0,-13 7 0 0 0,22-11-63 0 0,0 0 1 0 0,1 0-1 0 0,-1 0 1 0 0,1 1-1 0 0,-1-1 1 0 0,1 0-1 0 0,0 1 0 0 0,-3 5 1 0 0,4-7-40 0 0,1-1 1 0 0,-1 1 0 0 0,1 0-1 0 0,0-1 1 0 0,0 1-1 0 0,-1 0 1 0 0,1-1 0 0 0,0 1-1 0 0,0 0 1 0 0,0-1-1 0 0,0 1 1 0 0,0 0-1 0 0,0 0 1 0 0,0-1 0 0 0,0 1-1 0 0,0 0 1 0 0,0 0-1 0 0,0-1 1 0 0,1 1 0 0 0,-1 0-1 0 0,0-1 1 0 0,0 1-1 0 0,1 0 1 0 0,-1-1 0 0 0,0 1-1 0 0,1 0 1 0 0,-1-1-1 0 0,1 1 1 0 0,-1-1 0 0 0,1 1-1 0 0,-1-1 1 0 0,1 1-1 0 0,-1-1 1 0 0,1 1 0 0 0,-1-1-1 0 0,1 1 1 0 0,0-1-1 0 0,-1 0 1 0 0,1 1 0 0 0,0-1-1 0 0,1 0 1 0 0,16 8-352 0 0,2-2 1 0 0,-1 0 0 0 0,1-1 0 0 0,-1-1-1 0 0,28 2 1 0 0,29-3-2560 0 0,-4-7-3623 0 0,-51 1 4110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59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11 162 392 0 0,'-2'-3'487'0'0,"1"1"0"0"0,0 0 1 0 0,0-1-1 0 0,0 1 0 0 0,0-1 0 0 0,0 0 0 0 0,0 1 0 0 0,1-1 1 0 0,-1 1-1 0 0,1-1 0 0 0,-1 0 0 0 0,1 0 0 0 0,0 1 1 0 0,0-1-1 0 0,1 0 0 0 0,-1 1 0 0 0,1-1 0 0 0,-1 0 0 0 0,2-4 1 0 0,0 3-77 0 0,1 0 1 0 0,-1-1 0 0 0,1 2 0 0 0,-1-1-1 0 0,1 0 1 0 0,0 0 0 0 0,1 1-1 0 0,-1 0 1 0 0,1-1 0 0 0,5-3 0 0 0,5-2 286 0 0,0 1 0 0 0,1 0 0 0 0,-1 1 1 0 0,1 1-1 0 0,26-8 0 0 0,-32 12-425 0 0,0 0 1 0 0,0 1-1 0 0,1 0 0 0 0,-1 0 0 0 0,0 1 0 0 0,0 0 0 0 0,0 0 0 0 0,0 1 0 0 0,0 1 0 0 0,0 0 0 0 0,13 3 0 0 0,-19-4-196 0 0,0 0-1 0 0,0 1 0 0 0,0-1 1 0 0,0 1-1 0 0,0-1 0 0 0,0 1 0 0 0,0 0 1 0 0,-1 0-1 0 0,1 0 0 0 0,-1 0 1 0 0,1 0-1 0 0,-1 1 0 0 0,0-1 0 0 0,0 1 1 0 0,0-1-1 0 0,0 1 0 0 0,0 0 1 0 0,-1 0-1 0 0,1 0 0 0 0,-1 0 0 0 0,0 0 1 0 0,0 0-1 0 0,0 0 0 0 0,0 1 1 0 0,-1-1-1 0 0,1 0 0 0 0,-1 0 1 0 0,0 1-1 0 0,1-1 0 0 0,-2 0 0 0 0,1 1 1 0 0,0-1-1 0 0,-1 0 0 0 0,-1 6 1 0 0,-3 9 86 0 0,0 1 0 0 0,-2-1 1 0 0,0-1-1 0 0,-1 1 0 0 0,-17 26 1 0 0,-61 76 493 0 0,54-79-117 0 0,-33 57 0 0 0,64-96-503 0 0,0 0 1 0 0,-1-1 0 0 0,2 1 0 0 0,-1 0-1 0 0,0 0 1 0 0,0 0 0 0 0,0 0 0 0 0,1 0-1 0 0,0 0 1 0 0,-1 0 0 0 0,1 1 0 0 0,0-1-1 0 0,0 0 1 0 0,0 0 0 0 0,0 0 0 0 0,0 0-1 0 0,0 0 1 0 0,1 3 0 0 0,0-3-5 0 0,0 0 0 0 0,1 0 0 0 0,-1-1 0 0 0,0 1 0 0 0,1 0 1 0 0,-1-1-1 0 0,1 1 0 0 0,-1-1 0 0 0,1 0 0 0 0,0 1 0 0 0,-1-1 0 0 0,1 0 0 0 0,0 0 0 0 0,0 0 0 0 0,0 0 0 0 0,0-1 0 0 0,0 1 1 0 0,3 0-1 0 0,3 2 27 0 0,0-2 0 0 0,1 1 0 0 0,-1-1 1 0 0,1-1-1 0 0,-1 1 0 0 0,1-2 1 0 0,10 0-1 0 0,62-13 157 0 0,-60 9-152 0 0,10-1-12 0 0,-2-1 0 0 0,32-12-1 0 0,-49 14-996 0 0,0 0-1 0 0,19-13 1 0 0,-22 12-1028 0 0,0-1 0 0 0,-1 0 1 0 0,0 0-1 0 0,7-9 1 0 0,0-1-960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3:59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56 110 1016 0 0,'-21'-41'3155'0'0,"3"7"1136"0"0,2-1 7750 0 0,17 39-11245 0 0,5 14-693 0 0,0 0-1 0 0,2-1 1 0 0,0 0 0 0 0,15 24 0 0 0,-14-28-2020 0 0,0-1 0 0 0,0-1-1 0 0,19 18 1 0 0,-9-12-506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00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23 456 0 0,'0'1'242'0'0,"1"0"1"0"0,-1-1-1 0 0,0 1 0 0 0,1 0 1 0 0,-1-1-1 0 0,1 1 0 0 0,-1 0 0 0 0,1-1 1 0 0,-1 1-1 0 0,1-1 0 0 0,-1 1 1 0 0,1-1-1 0 0,0 1 0 0 0,-1-1 1 0 0,1 0-1 0 0,0 1 0 0 0,-1-1 0 0 0,1 0 1 0 0,0 1-1 0 0,0-1 0 0 0,-1 0 1 0 0,1 0-1 0 0,0 0 0 0 0,-1 0 1 0 0,1 0-1 0 0,0 0 0 0 0,0 0 0 0 0,0 0 1 0 0,27-1 3604 0 0,-23 0-3505 0 0,84-13 4490 0 0,-46 7-1592 0 0,76-4-1 0 0,-118 11-2451 0 0,-2 0-764 0 0,-1 0 1 0 0,1 1 0 0 0,-1-1-1 0 0,1 0 1 0 0,-1 1-1 0 0,1-1 1 0 0,-1 1-1 0 0,1-1 1 0 0,-1 1 0 0 0,1 0-1 0 0,0 0 1 0 0,-2 0-1 0 0,-2 2 33 0 0,-32 12 200 0 0,-18 6-15 0 0,0 3 0 0 0,-50 30 0 0 0,97-49-202 0 0,0 0 1 0 0,0 1 0 0 0,1-1 0 0 0,0 2 0 0 0,0-1 0 0 0,1 1-1 0 0,-9 11 1 0 0,14-16-5 0 0,-1 0 0 0 0,0 1 0 0 0,1-1-1 0 0,0 1 1 0 0,0-1 0 0 0,-1 1 0 0 0,2 0-1 0 0,-1-1 1 0 0,0 1 0 0 0,0 0 0 0 0,1 0 0 0 0,-1 0-1 0 0,1-1 1 0 0,0 1 0 0 0,0 0 0 0 0,0 0-1 0 0,0 0 1 0 0,1 0 0 0 0,-1-1 0 0 0,1 1 0 0 0,0 0-1 0 0,0 0 1 0 0,0-1 0 0 0,0 1 0 0 0,0 0-1 0 0,0-1 1 0 0,1 0 0 0 0,2 5 0 0 0,7 6 111 0 0,0 0 0 0 0,1-1 0 0 0,1-1 0 0 0,0 0 0 0 0,19 13 0 0 0,79 42 505 0 0,-40-26-281 0 0,-23-11-70 0 0,-1 3-1 0 0,44 38 1 0 0,-87-66-267 0 0,0-1 1 0 0,0 1-1 0 0,0 0 1 0 0,0 1 0 0 0,-1-1-1 0 0,0 1 1 0 0,1-1 0 0 0,-2 1-1 0 0,1 0 1 0 0,-1 0-1 0 0,3 9 1 0 0,-4-12-19 0 0,-1 1-1 0 0,1 0 1 0 0,-1 0 0 0 0,0-1 0 0 0,0 1-1 0 0,0 0 1 0 0,-1 0 0 0 0,1-1 0 0 0,-1 1-1 0 0,1 0 1 0 0,-1-1 0 0 0,0 1 0 0 0,0-1-1 0 0,0 1 1 0 0,0-1 0 0 0,-1 1 0 0 0,1-1-1 0 0,-1 0 1 0 0,1 1 0 0 0,-1-1 0 0 0,0 0-1 0 0,0 0 1 0 0,0 0 0 0 0,0 0 0 0 0,-3 1-1 0 0,-9 8 27 0 0,0-1-1 0 0,-2-1 0 0 0,1 0 0 0 0,-1-1 0 0 0,0-1 0 0 0,-1 0 1 0 0,1-1-1 0 0,-35 7 0 0 0,5-5-311 0 0,-1-1-1 0 0,-55-1 1 0 0,91-5-151 0 0,-1-1 1 0 0,1-1 0 0 0,-13-2-1 0 0,-12-8-4822 0 0,37-2-1402 0 0,8 1 3883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00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58 286 112 0 0,'1'1'292'0'0,"0"0"1"0"0,1 0-1 0 0,-1 0 1 0 0,0-1-1 0 0,0 1 1 0 0,0 0-1 0 0,0 1 1 0 0,0-1-1 0 0,0 0 1 0 0,0 0-1 0 0,0 0 0 0 0,-1 0 1 0 0,1 1-1 0 0,0-1 1 0 0,-1 0-1 0 0,1 1 1 0 0,-1-1-1 0 0,1 1 1 0 0,-1-1-1 0 0,0 0 1 0 0,0 1-1 0 0,0-1 1 0 0,1 1-1 0 0,-1-1 0 0 0,0 1 1 0 0,-1-1-1 0 0,1 1 1 0 0,-1 2-1 0 0,0 0 871 0 0,0 1-1 0 0,-1-1 1 0 0,1 0-1 0 0,-1 1 1 0 0,0-1-1 0 0,-1 0 1 0 0,-4 7-1 0 0,7-10-1026 0 0,-1-1 0 0 0,1 1 0 0 0,-1-1 0 0 0,1 1 0 0 0,-1-1 0 0 0,1 1 0 0 0,-1-1 0 0 0,0 1 0 0 0,1-1 0 0 0,-1 0 0 0 0,0 1 0 0 0,1-1 0 0 0,-1 0 0 0 0,0 1 0 0 0,1-1 0 0 0,-1 0 0 0 0,0 0 0 0 0,1 0 0 0 0,-1 0 0 0 0,0 1 0 0 0,0-1 0 0 0,1 0 0 0 0,-1 0 0 0 0,0 0 0 0 0,0-1 0 0 0,1 1 0 0 0,-1 0 0 0 0,0 0 0 0 0,1 0 0 0 0,-1 0 0 0 0,0-1 0 0 0,1 1 0 0 0,-1 0 0 0 0,0-1 0 0 0,1 1 0 0 0,-1-1 0 0 0,0 1 0 0 0,1 0 0 0 0,-1-1 0 0 0,1 1 0 0 0,-1-1 0 0 0,1 1 0 0 0,-1-1 0 0 0,1 0 0 0 0,0 1 0 0 0,-1-1 0 0 0,0-1 0 0 0,-2-1 159 0 0,1-1 0 0 0,-1 0 1 0 0,1 0-1 0 0,0-1 0 0 0,-4-8 0 0 0,4 6-138 0 0,1 0-1 0 0,-1 0 0 0 0,1 0 0 0 0,1-1 0 0 0,-1 1 0 0 0,1 0 1 0 0,0-1-1 0 0,1 1 0 0 0,0 0 0 0 0,0-1 0 0 0,0 1 0 0 0,1 0 0 0 0,3-8 1 0 0,-1 6-55 0 0,0 0 1 0 0,1 1 0 0 0,0-1-1 0 0,0 1 1 0 0,1 0 0 0 0,0 0-1 0 0,0 1 1 0 0,1-1 0 0 0,9-7-1 0 0,-8 8-47 0 0,1 0-1 0 0,1 0 1 0 0,-1 1-1 0 0,1 0 1 0 0,0 0-1 0 0,0 2 1 0 0,1-1-1 0 0,0 1 1 0 0,-1 0-1 0 0,1 1 1 0 0,1 1-1 0 0,-1 0 1 0 0,0 0-1 0 0,0 1 1 0 0,1 0-1 0 0,-1 1 1 0 0,18 2-1 0 0,-16 1-11 0 0,1 1 1 0 0,-1 0-1 0 0,1 1 0 0 0,-1 1 1 0 0,-1 0-1 0 0,1 0 0 0 0,-1 2 1 0 0,0-1-1 0 0,-1 1 0 0 0,1 1 0 0 0,-2 0 1 0 0,1 1-1 0 0,-2 0 0 0 0,1 1 1 0 0,-1 0-1 0 0,-1 0 0 0 0,0 0 1 0 0,0 1-1 0 0,-1 1 0 0 0,6 15 1 0 0,-13-21 214 0 0,-6-11-215 0 0,4 2-45 0 0,0 0-1 0 0,1 0 1 0 0,-1 0 0 0 0,1 0 0 0 0,0 0 0 0 0,-1 0-1 0 0,1 0 1 0 0,0 0 0 0 0,-1-5 0 0 0,0 1 1 0 0,1 0 1 0 0,1 0-1 0 0,-1-1 0 0 0,1 1 0 0 0,0 0 1 0 0,0 0-1 0 0,1-1 0 0 0,0 1 1 0 0,0 0-1 0 0,0 0 0 0 0,1 0 1 0 0,3-9-1 0 0,-1 7 0 0 0,0 0 0 0 0,0-1 1 0 0,1 1-1 0 0,1 1 0 0 0,-1-1 0 0 0,1 1 0 0 0,13-13 1 0 0,-10 12 22 0 0,-1 1 0 0 0,1 0 1 0 0,0 1-1 0 0,1-1 0 0 0,0 2 1 0 0,0 0-1 0 0,0 0 0 0 0,1 0 1 0 0,-1 1-1 0 0,1 1 1 0 0,0 0-1 0 0,0 1 0 0 0,0 0 1 0 0,17-1-1 0 0,-20 3 33 0 0,0 1-1 0 0,0 0 1 0 0,1 0 0 0 0,-1 0 0 0 0,0 1-1 0 0,0 1 1 0 0,-1 0 0 0 0,1 0 0 0 0,0 0 0 0 0,-1 1-1 0 0,0 0 1 0 0,0 0 0 0 0,0 0 0 0 0,0 1-1 0 0,-1 1 1 0 0,11 10 0 0 0,-7-5-181 0 0,-1 0 1 0 0,-1 1-1 0 0,0-1 1 0 0,-1 2-1 0 0,0-1 1 0 0,-1 1-1 0 0,0 0 1 0 0,-1 0-1 0 0,6 26 1 0 0,-7-29 175 0 0,-2-8-1377 0 0,-1 0 0 0 0,0 0 0 0 0,1 0 0 0 0,-1 0 0 0 0,1 0 0 0 0,0 0 0 0 0,0-1 0 0 0,0 1 0 0 0,2 1 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01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112 340 780 0 0,'0'0'4905'0'0,"-1"3"-3047"0"0,-4 16 1061 0 0,0 0 0 0 0,-14 31 0 0 0,2-6-163 0 0,17-44-2753 0 0,-8 24 2474 0 0,-1 0 0 0 0,-1-1-1 0 0,-20 34 2169 0 0,29-63-4282 0 0,0-27-177 0 0,0 0 0 0 0,5-43-1 0 0,16-74 405 0 0,-8 69-467 0 0,22-131-123 0 0,-33 204 0 0 0,-1 8 0 0 0,0 0 0 0 0,0 0 0 0 0,0-1 0 0 0,0 1 0 0 0,0 0 0 0 0,0 0 0 0 0,0 0 0 0 0,0 0 0 0 0,0-1 0 0 0,0 1 0 0 0,1 0 0 0 0,-1 0 0 0 0,0 0 0 0 0,0 0 0 0 0,0 0 0 0 0,0 0 0 0 0,0-1 0 0 0,0 1 0 0 0,0 0 0 0 0,0 0 0 0 0,0 0 0 0 0,1 0 0 0 0,-1 0 0 0 0,0 0 0 0 0,0 0 0 0 0,0 0 0 0 0,0 0 0 0 0,0-1 0 0 0,1 1 0 0 0,-1 0 0 0 0,0 0 0 0 0,0 0 0 0 0,0 0 0 0 0,0 0 0 0 0,0 0 0 0 0,1 0 0 0 0,-1 0 0 0 0,0 0 0 0 0,0 0 0 0 0,0 0 0 0 0,0 0 0 0 0,1 0 0 0 0,-1 0 0 0 0,0 0 0 0 0,0 0 0 0 0,0 1 0 0 0,0-1 0 0 0,0 0 0 0 0,0 0 0 0 0,1 0 0 0 0,-1 0 0 0 0,5 7 0 0 0,-1 1 0 0 0,0-1 0 0 0,0 1 0 0 0,-1 0 0 0 0,0 0 0 0 0,0 0 0 0 0,2 15 0 0 0,6 11 0 0 0,6 15 0 0 0,3-1 0 0 0,35 62 0 0 0,-37-79 0 0 0,2-2 0 0 0,0 0 0 0 0,2-2 0 0 0,39 39 0 0 0,31 16 0 0 0,-77-71 0 0 0,0 0 0 0 0,1 0 0 0 0,1-2 0 0 0,25 12 0 0 0,-9-11 0 0 0,-26-11 0 0 0,-3-8 0 0 0,-4 7-5 0 0,0 0 0 0 0,0 1 0 0 0,0-1 0 0 0,0 0 0 0 0,0 0 0 0 0,-1 1 0 0 0,1-1 0 0 0,-1 1 0 0 0,1-1 0 0 0,-1 0 0 0 0,0 1 0 0 0,1-1 0 0 0,-1 1 0 0 0,0-1 0 0 0,0 1 0 0 0,0 0 0 0 0,0-1 0 0 0,-1 1 0 0 0,1 0 0 0 0,0 0 0 0 0,0 0 0 0 0,-1-1 0 0 0,-1 0 0 0 0,-6-4-53 0 0,0 1 1 0 0,-17-8-1 0 0,18 10 42 0 0,-37-16 10 0 0,-1 3 0 0 0,0 2 1 0 0,-1 1-1 0 0,-1 3 0 0 0,0 2 1 0 0,0 2-1 0 0,-78 0 0 0 0,108 5 11 0 0,12 1-39 0 0,0-1-1 0 0,1 1 1 0 0,-1 1-1 0 0,0-1 1 0 0,1 1-1 0 0,-1-1 0 0 0,-7 4 1 0 0,12-4-261 0 0,4 2-1570 0 0,4 3 1379 0 0,0-2 0 0 0,1 1-1 0 0,-1-1 1 0 0,1 0-1 0 0,0-1 1 0 0,8 3 0 0 0,54 8-4237 0 0,-55-11 3626 0 0,42 7-2363 0 0,6-2 496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42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4 271 132 0 0,'-1'2'1217'0'0,"0"1"-927"0"0,1-1 0 0 0,-1 1-1 0 0,1-1 1 0 0,-1 1 0 0 0,1 0-1 0 0,0 0 1 0 0,0-1 0 0 0,0 1-1 0 0,1 0 1 0 0,-1-1 0 0 0,1 1-1 0 0,-1-1 1 0 0,2 4 0 0 0,15 41 2209 0 0,-10-28-1646 0 0,1 3-17 0 0,5 19 843 0 0,3 0-1 0 0,1-1 1 0 0,2-1-1 0 0,35 53 1 0 0,-25-49-255 0 0,3-2 1 0 0,1-1-1 0 0,2-1 1 0 0,60 50-1 0 0,-75-73-755 0 0,-6-3 322 0 0,26 15 0 0 0,-36-25-762 0 0,0-1-1 0 0,0 0 0 0 0,0 0 0 0 0,0 0 1 0 0,0-1-1 0 0,0 1 0 0 0,0-1 0 0 0,1 0 1 0 0,-1 0-1 0 0,0-1 0 0 0,1 1 1 0 0,6-1-1 0 0,-9-1-180 0 0,1 1-1 0 0,-1-1 1 0 0,1 0 0 0 0,-1 0-1 0 0,0 0 1 0 0,0 0 0 0 0,1 0 0 0 0,-1 0-1 0 0,0-1 1 0 0,0 1 0 0 0,0-1 0 0 0,0 1-1 0 0,0-1 1 0 0,-1 0 0 0 0,1 0 0 0 0,0 0-1 0 0,-1 0 1 0 0,0 0 0 0 0,1 0-1 0 0,-1 0 1 0 0,2-4 0 0 0,2-6 194 0 0,-1 1 0 0 0,0-1-1 0 0,2-13 1 0 0,-4 18-219 0 0,7-43-23 0 0,-2 0 0 0 0,1-61 0 0 0,-4 36 0 0 0,29-309 0 0 0,-17 230 0 0 0,-16 152-137 0 0,0-1 0 0 0,0 1 0 0 0,0 0-1 0 0,1 0 1 0 0,-1-1 0 0 0,1 1 0 0 0,0 0 0 0 0,-1 0 0 0 0,1 0 0 0 0,0 0 0 0 0,0 0-1 0 0,1 0 1 0 0,-1 0 0 0 0,0 0 0 0 0,1 0 0 0 0,-1 0 0 0 0,1 1 0 0 0,-1-1 0 0 0,1 1-1 0 0,0-1 1 0 0,0 1 0 0 0,-1-1 0 0 0,1 1 0 0 0,0 0 0 0 0,0 0 0 0 0,1 0 0 0 0,-1 0-1 0 0,4-1 1 0 0,2 1-619 0 0,0 1 0 0 0,-1 0-1 0 0,1 0 1 0 0,0 0-1 0 0,0 1 1 0 0,-1 0 0 0 0,14 4-1 0 0,25 7-3035 0 0,3 3 546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01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21 996 0 0,'-7'-7'675'0'0,"-1"-1"61"0"0,-2 3 4971 0 0,2 5-2485 0 0,8 0-3052 0 0,0 0 0 0 0,-1 0 0 0 0,1 0 0 0 0,-1 0 0 0 0,1 0 0 0 0,0 0 0 0 0,-1 0 0 0 0,1 0 1 0 0,0 0-1 0 0,-1 0 0 0 0,1 0 0 0 0,-1 0 0 0 0,1 0 0 0 0,0 0 0 0 0,-1 0 0 0 0,1 0 0 0 0,0 1 0 0 0,-1-1 0 0 0,1 0 0 0 0,0 0 0 0 0,-1 0 1 0 0,1 1-1 0 0,0-1 0 0 0,-1 0 0 0 0,1 1 0 0 0,0-1 0 0 0,0 0 0 0 0,-1 0 0 0 0,1 1 0 0 0,0-1 0 0 0,0 1 0 0 0,0-1 0 0 0,0 0 0 0 0,-1 1 1 0 0,1-1-1 0 0,0 0 0 0 0,0 1 0 0 0,0-1 0 0 0,0 0 0 0 0,0 1 0 0 0,0 0 0 0 0,-1 1 162 0 0,1 0 0 0 0,0 1 0 0 0,0-1 0 0 0,-1 0 0 0 0,1 0 1 0 0,1 1-1 0 0,-1-1 0 0 0,0 0 0 0 0,0 0 0 0 0,1 1 0 0 0,0-1 0 0 0,-1 0 0 0 0,1 0 0 0 0,0 0 0 0 0,0 0 0 0 0,0 0 1 0 0,0 0-1 0 0,0 0 0 0 0,1 0 0 0 0,-1 0 0 0 0,0 0 0 0 0,1-1 0 0 0,0 1 0 0 0,1 1 0 0 0,0 0-101 0 0,-1-1 0 0 0,1 1 0 0 0,0-1 0 0 0,0 1 0 0 0,0-1 0 0 0,0 0 0 0 0,0 0 1 0 0,0-1-1 0 0,1 1 0 0 0,-1-1 0 0 0,1 1 0 0 0,-1-1 0 0 0,1 0 0 0 0,4 0 0 0 0,-7-1-166 0 0,0 0 1 0 0,1 0 0 0 0,-1 0-1 0 0,0 0 1 0 0,0 0 0 0 0,1 0-1 0 0,-1-1 1 0 0,0 1-1 0 0,0 0 1 0 0,0-1 0 0 0,1 1-1 0 0,-1-1 1 0 0,0 0 0 0 0,0 1-1 0 0,0-1 1 0 0,0 0-1 0 0,0 0 1 0 0,0 1 0 0 0,0-1-1 0 0,0 0 1 0 0,-1 0 0 0 0,1 0-1 0 0,0 0 1 0 0,0 0 0 0 0,-1 0-1 0 0,1-1 1 0 0,-1 1-1 0 0,1 0 1 0 0,-1 0 0 0 0,1 0-1 0 0,-1-2 1 0 0,1 2 61 0 0,-9-14-15 0 0,6 14-175 0 0,0-1-1 0 0,-1 0 1 0 0,1 1 0 0 0,-1-1 0 0 0,1 1 0 0 0,-1 0 0 0 0,1 0 0 0 0,-1 0 0 0 0,0 0 0 0 0,1 1 0 0 0,-1-1-1 0 0,0 0 1 0 0,0 1 0 0 0,-3 0 0 0 0,2-1-254 0 0,2 1-38 0 0,0 0 0 0 0,0 0 0 0 0,0 0 0 0 0,0 0 0 0 0,1 0 1 0 0,-1 1-1 0 0,0-1 0 0 0,0 1 0 0 0,-3 0 0 0 0,4 0-9 0 0,1-1-1 0 0,-1 0 0 0 0,0 0 1 0 0,1 1-1 0 0,-1-1 0 0 0,1 1 1 0 0,-1-1-1 0 0,0 0 0 0 0,1 1 1 0 0,-1-1-1 0 0,1 1 0 0 0,-1-1 1 0 0,1 1-1 0 0,-1-1 1 0 0,1 1-1 0 0,0 0 0 0 0,-1-1 1 0 0,1 1-1 0 0,0-1 0 0 0,-1 1 1 0 0,1 0-1 0 0,0-1 0 0 0,0 1 1 0 0,-1 1-1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10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1 112 616 0 0,'7'-7'861'0'0,"1"-1"0"0"0,0 1 0 0 0,0 1-1 0 0,0-1 1 0 0,1 1 0 0 0,0 1 0 0 0,0 0 0 0 0,1 0 0 0 0,14-5-1 0 0,10-2 1722 0 0,48-9 0 0 0,-63 17-1033 0 0,33-3 0 0 0,-45 6-1266 0 0,-1 1 1 0 0,1 0-1 0 0,0 0 0 0 0,0 1 1 0 0,0 0-1 0 0,0 0 1 0 0,-1 0-1 0 0,9 4 0 0 0,-13-5-208 0 0,0 1 0 0 0,0 0-1 0 0,0 0 1 0 0,-1 0-1 0 0,1 0 1 0 0,0 0-1 0 0,-1 1 1 0 0,1-1 0 0 0,0 0-1 0 0,-1 1 1 0 0,0-1-1 0 0,1 1 1 0 0,-1-1-1 0 0,0 1 1 0 0,0 0 0 0 0,0 0-1 0 0,0 0 1 0 0,0-1-1 0 0,0 1 1 0 0,1 3-1 0 0,-2-2 8 0 0,1 1-1 0 0,-1-1 0 0 0,0 0 1 0 0,0 0-1 0 0,0 1 0 0 0,-1-1 1 0 0,1 0-1 0 0,-1 1 0 0 0,0-1 1 0 0,0 0-1 0 0,-2 5 0 0 0,-4 7 100 0 0,-1 0-1 0 0,0-1 0 0 0,-1 0 1 0 0,-12 14-1 0 0,15-20-105 0 0,-106 129 838 0 0,19-24-196 0 0,89-108-644 0 0,0 0 0 0 0,0 0 0 0 0,1 1 0 0 0,0-1 0 0 0,0 1 0 0 0,0 0 0 0 0,1 0 0 0 0,0-1 0 0 0,0 2 0 0 0,-1 5 0 0 0,3-10-34 0 0,0 1 0 0 0,0-1-1 0 0,0 0 1 0 0,0 0 0 0 0,0 0 0 0 0,1 0 0 0 0,-1 1-1 0 0,1-1 1 0 0,-1 0 0 0 0,1 0 0 0 0,0 0-1 0 0,0 0 1 0 0,0 0 0 0 0,0 0 0 0 0,0 0 0 0 0,1-1-1 0 0,-1 1 1 0 0,0 0 0 0 0,1-1 0 0 0,-1 1 0 0 0,1-1-1 0 0,0 1 1 0 0,0-1 0 0 0,-1 0 0 0 0,1 1-1 0 0,0-1 1 0 0,0 0 0 0 0,0 0 0 0 0,0-1 0 0 0,0 1-1 0 0,3 0 1 0 0,13 5 139 0 0,1 0 0 0 0,0-2-1 0 0,0 0 1 0 0,0-2 0 0 0,0 0-1 0 0,1-1 1 0 0,29-2 0 0 0,135-23 711 0 0,-173 22-848 0 0,128-28 398 0 0,-116 27-2478 0 0,-14 2-1312 0 0,2 0-4380 0 0,1-1 4833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11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20 123 5396 0 0,'-1'-30'5027'0'0,"0"18"-3745"0"0,1 1 1 0 0,0 0-1 0 0,0-1 1 0 0,1 1-1 0 0,1 0 1 0 0,3-14 2351 0 0,-4 29-3026 0 0,1 19-35 0 0,-1-1 1 0 0,-1 1-1 0 0,-1-1 0 0 0,-1 1 0 0 0,-6 26 1 0 0,1 9 54 0 0,5-36-391 0 0,-7 107 1108 0 0,9-108-1040 0 0,1 0 1 0 0,0 0 0 0 0,2-1-1 0 0,5 23 1 0 0,-8-41-257 0 0,1 1 1 0 0,0-1-1 0 0,-1 0 0 0 0,1 0 1 0 0,0 1-1 0 0,0-1 0 0 0,0 0 1 0 0,1 0-1 0 0,-1 0 0 0 0,0 0 1 0 0,1 0-1 0 0,-1 0 0 0 0,1-1 1 0 0,3 4-1 0 0,-4-5-14 0 0,0 1 0 0 0,1 0-1 0 0,-1-1 1 0 0,1 1 0 0 0,-1-1 0 0 0,1 1 0 0 0,-1-1-1 0 0,1 1 1 0 0,-1-1 0 0 0,1 0 0 0 0,-1 0-1 0 0,1 0 1 0 0,0 0 0 0 0,-1 0 0 0 0,1 0 0 0 0,-1-1-1 0 0,3 0 1 0 0,4-2 44 0 0,0 0 0 0 0,-1-1 0 0 0,1 0 0 0 0,-1 0 0 0 0,1-1-1 0 0,11-10 1 0 0,66-57 170 0 0,123-134 0 0 0,-186 183-238 0 0,-13 15-30 0 0,0-1 0 0 0,-1 0 0 0 0,0 0-1 0 0,-1-1 1 0 0,12-18 0 0 0,-19 28 15 0 0,0 0-1 0 0,0-1 1 0 0,0 1-1 0 0,0 0 1 0 0,0 0 0 0 0,0 0-1 0 0,0 0 1 0 0,0 0-1 0 0,0-1 1 0 0,0 1-1 0 0,0 0 1 0 0,0 0-1 0 0,0 0 1 0 0,0 0 0 0 0,0 0-1 0 0,0-1 1 0 0,0 1-1 0 0,0 0 1 0 0,0 0-1 0 0,0 0 1 0 0,0 0-1 0 0,0 0 1 0 0,0-1 0 0 0,0 1-1 0 0,0 0 1 0 0,0 0-1 0 0,0 0 1 0 0,0 0-1 0 0,0 0 1 0 0,0 0-1 0 0,0-1 1 0 0,-1 1 0 0 0,1 0-1 0 0,0 0 1 0 0,0 0-1 0 0,0 0 1 0 0,0 0-1 0 0,0 0 1 0 0,0 0-1 0 0,0 0 1 0 0,-1 0-1 0 0,1 0 1 0 0,0 0 0 0 0,0 0-1 0 0,0-1 1 0 0,0 1-1 0 0,0 0 1 0 0,-1 0-1 0 0,1 0 1 0 0,0 0-1 0 0,-13 2-58 0 0,-13 6 25 0 0,11 0 20 0 0,0 0 0 0 0,1 1 0 0 0,0 1 0 0 0,0 0 0 0 0,1 0 1 0 0,0 2-1 0 0,1-1 0 0 0,-19 24 0 0 0,22-23 5 0 0,0 0 0 0 0,1 1-1 0 0,1 0 1 0 0,0 0 0 0 0,0 1-1 0 0,1 0 1 0 0,1 0 0 0 0,0 0-1 0 0,1 1 1 0 0,-2 15 0 0 0,5-25 33 0 0,1 0 0 0 0,-1 0 0 0 0,1 0 0 0 0,0 0 0 0 0,1 0-1 0 0,-1 0 1 0 0,1 0 0 0 0,0 0 0 0 0,0-1 0 0 0,1 1 0 0 0,-1 0 0 0 0,1-1 0 0 0,0 1 0 0 0,0-1 0 0 0,1 1 0 0 0,-1-1 0 0 0,1 0 0 0 0,0 0 0 0 0,0 0 0 0 0,1 0 0 0 0,4 4 0 0 0,-1-3 20 0 0,0 0 0 0 0,0 0 0 0 0,1-1 0 0 0,-1 1 1 0 0,1-2-1 0 0,0 1 0 0 0,0-1 0 0 0,1 0 1 0 0,-1-1-1 0 0,0 0 0 0 0,13 1 0 0 0,3 0 33 0 0,0-2 0 0 0,0 0 0 0 0,0-2 0 0 0,0 0 0 0 0,0-2-1 0 0,24-6 1 0 0,-19 5-2506 0 0,-27 4 2024 0 0,-1-1 0 0 0,0 1 0 0 0,0 0 0 0 0,0 0-1 0 0,0 0 1 0 0,0 0 0 0 0,0 0 0 0 0,0 1 0 0 0,0-1 0 0 0,0 0 0 0 0,0 0-1 0 0,0 1 1 0 0,0-1 0 0 0,0 0 0 0 0,0 1 0 0 0,0-1 0 0 0,0 1 0 0 0,0-1 0 0 0,-1 1-1 0 0,3 1 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11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12 461 6893 0 0,'-12'-5'15427'0'0,"26"12"-14864"0"0,0 1 0 0 0,-1 0 0 0 0,0 1 0 0 0,0 0 1 0 0,-1 1-1 0 0,20 20 0 0 0,-33-30 198 0 0,-3-2-674 0 0,0 0-1 0 0,0 0 1 0 0,0-1-1 0 0,1 1 1 0 0,-1-1 0 0 0,-5-5-1 0 0,3 0-58 0 0,-1 0 0 0 0,1 0 0 0 0,1 0-1 0 0,-1-1 1 0 0,1 0 0 0 0,1 0 0 0 0,0 0 0 0 0,0-1 0 0 0,1 1-1 0 0,0-1 1 0 0,1 0 0 0 0,0 0 0 0 0,0 0 0 0 0,0-13 0 0 0,3 10-12 0 0,-1 0 1 0 0,2 1-1 0 0,0-1 1 0 0,0 0 0 0 0,1 1-1 0 0,1-1 1 0 0,0 1 0 0 0,0 0-1 0 0,2 0 1 0 0,7-14-1 0 0,-3 10 6 0 0,1-1-1 0 0,1 2 0 0 0,0-1 0 0 0,0 2 0 0 0,2-1 0 0 0,0 2 0 0 0,0 0 1 0 0,2 1-1 0 0,-1 0 0 0 0,1 1 0 0 0,1 1 0 0 0,0 1 0 0 0,0 0 0 0 0,34-11 1 0 0,-41 17 1 0 0,0 0 1 0 0,0 1 0 0 0,0 0-1 0 0,0 1 1 0 0,0 0 0 0 0,0 1 0 0 0,1 0-1 0 0,12 2 1 0 0,-19-1-14 0 0,0 0 0 0 0,1 0 0 0 0,-1 0 0 0 0,0 0 0 0 0,-1 1 0 0 0,1 0 0 0 0,0 0 0 0 0,0 0 0 0 0,-1 0 0 0 0,1 0 0 0 0,-1 1 0 0 0,0-1 0 0 0,0 1 0 0 0,0 0 0 0 0,0 0 0 0 0,0 0 0 0 0,0 1 0 0 0,-1-1 1 0 0,0 1-1 0 0,1-1 0 0 0,-1 1 0 0 0,2 5 0 0 0,-2-1 5 0 0,0-1 0 0 0,0 1 0 0 0,0 0 0 0 0,-1 0 0 0 0,0 0 0 0 0,-1 0 0 0 0,0 0 0 0 0,0-1 0 0 0,-1 1 1 0 0,0 0-1 0 0,-3 13 0 0 0,-4 9 36 0 0,-19 48-1 0 0,7-23 16 0 0,9-24-38 0 0,5-14 20 0 0,0-1 0 0 0,1 1-1 0 0,1 0 1 0 0,-3 28 0 0 0,7-40-16 0 0,0-1 0 0 0,0 1 1 0 0,0 0-1 0 0,1 0 1 0 0,0 0-1 0 0,0-1 0 0 0,0 1 1 0 0,0 0-1 0 0,1-1 0 0 0,0 1 1 0 0,0-1-1 0 0,0 0 1 0 0,0 1-1 0 0,1-1 0 0 0,0 0 1 0 0,0 0-1 0 0,0-1 1 0 0,0 1-1 0 0,0-1 0 0 0,1 1 1 0 0,4 2-1 0 0,4 2 51 0 0,-1-1 0 0 0,1 0-1 0 0,0-1 1 0 0,1-1 0 0 0,-1 0-1 0 0,1 0 1 0 0,0-2 0 0 0,17 4-1 0 0,15 0 128 0 0,47 3 0 0 0,-34-9-172 0 0,112-11 1 0 0,-143 7-361 0 0,19 1-582 0 0,-26 2-4539 0 0,-9 0-1253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13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14 120 0 0,'-1'0'561'0'0,"0"-1"0"0"0,1 1 0 0 0,-1-1 0 0 0,0 1 0 0 0,0-1 0 0 0,0 0 0 0 0,1 1 0 0 0,-1-1 0 0 0,0 0 1 0 0,1 0-1 0 0,-1 1 0 0 0,0-1 0 0 0,1 0 0 0 0,-1 0 0 0 0,1 0 0 0 0,0 0 0 0 0,-1-1 0 0 0,15 6 7180 0 0,2 1-8955 0 0,75 14 2578 0 0,2-3-1 0 0,108 3 0 0 0,-79-9-755 0 0,617 39 1439 0 0,-245-26-918 0 0,92 13-426 0 0,262 13-128 0 0,-22-8-270 0 0,-705-35-266 0 0,90 3 10 0 0,492 3 142 0 0,-381-4-71 0 0,111 4 106 0 0,21-3 191 0 0,185 6-21 0 0,-488-12-338 0 0,179-3 99 0 0,109 8 62 0 0,-4-13 30 0 0,15-2 66 0 0,-42 1-83 0 0,0-3-31 0 0,287-16 70 0 0,344-2 49 0 0,-681 21-220 0 0,76-1 24 0 0,-362 5-99 0 0,2554-33 686 0 0,-1406 30-255 0 0,-747 7-232 0 0,-384-1-197 0 0,137 1 50 0 0,-69-2-14 0 0,-1 0 10 0 0,-55-1-17 0 0,202-4 187 0 0,281-2 520 0 0,-456 5-601 0 0,-109 2-162 0 0,-3-2 0 0 0,0 0 0 0 0,-5 0 0 0 0,-1-1-117 0 0,-8-1-400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22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1 808 0 0,'-37'13'7848'0'0,"31"-10"-6932"0"0,0 0 1 0 0,0 0-1 0 0,1 0 0 0 0,0 1 1 0 0,0-1-1 0 0,0 1 0 0 0,0 1 1 0 0,0-1-1 0 0,1 1 0 0 0,0-1 1 0 0,0 1-1 0 0,-5 8 1 0 0,9-13-806 0 0,-1 1 0 0 0,1-1 0 0 0,-1 1 0 0 0,1-1 0 0 0,0 1 0 0 0,-1-1 0 0 0,1 1 0 0 0,0-1 0 0 0,-1 1 0 0 0,1-1 0 0 0,0 1 0 0 0,0 0 0 0 0,-1-1 1 0 0,1 1-1 0 0,0-1 0 0 0,0 1 0 0 0,0-1 0 0 0,0 1 0 0 0,0 0 0 0 0,0-1 0 0 0,0 1 0 0 0,0 0 0 0 0,0-1 0 0 0,0 1 0 0 0,0-1 0 0 0,1 1 0 0 0,-1-1 1 0 0,0 1-1 0 0,0 0 0 0 0,1-1 0 0 0,-1 1 0 0 0,0-1 0 0 0,0 1 0 0 0,1-1 0 0 0,-1 1 0 0 0,1-1 0 0 0,-1 1 0 0 0,0-1 0 0 0,1 0 0 0 0,-1 1 0 0 0,2 0 1 0 0,-1-1 60 0 0,1 1 0 0 0,0-1 1 0 0,-1 0-1 0 0,1 0 1 0 0,-1 0-1 0 0,1 0 1 0 0,0 0-1 0 0,-1 0 1 0 0,1 0-1 0 0,0 0 1 0 0,-1-1-1 0 0,1 1 0 0 0,3-2 1 0 0,-4 2 712 0 0,-1 0-879 0 0,-1 0 0 0 0,1-1-1 0 0,0 1 1 0 0,-1 0-1 0 0,1 0 1 0 0,-1 0 0 0 0,1 0-1 0 0,0 0 1 0 0,-1 0 0 0 0,1 0-1 0 0,0-1 1 0 0,-1 1-1 0 0,1 0 1 0 0,-1 0 0 0 0,1 0-1 0 0,0-1 1 0 0,-1 1 0 0 0,1 0-1 0 0,0-1 1 0 0,0 1-1 0 0,-1 0 1 0 0,1-1 0 0 0,0 1-1 0 0,0 0 1 0 0,-1-1 0 0 0,1 1-1 0 0,0-1 1 0 0,0 1-3 0 0,-1-1 1 0 0,1 1-1 0 0,0-1 0 0 0,0 1 1 0 0,-1-1-1 0 0,1 1 0 0 0,0-1 1 0 0,-1 1-1 0 0,1 0 1 0 0,-1-1-1 0 0,1 1 0 0 0,0 0 1 0 0,-1-1-1 0 0,1 1 0 0 0,-1 0 1 0 0,1 0-1 0 0,-1-1 1 0 0,1 1-1 0 0,-1 0 0 0 0,1 0 1 0 0,-1 0-1 0 0,1 0 0 0 0,-1-1 1 0 0,1 1-1 0 0,-1 0 1 0 0,0 0-1 0 0,0 0 0 0 0,-5 0-431 0 0,-12-2-353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25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764 0 292 0 0,'-11'1'554'0'0,"-1"0"0"0"0,0 1 0 0 0,1 0-1 0 0,-1 1 1 0 0,1 0 0 0 0,0 1 0 0 0,0 0 0 0 0,0 1-1 0 0,0 0 1 0 0,1 1 0 0 0,0 0 0 0 0,0 0 0 0 0,-12 11 0 0 0,1 1 127 0 0,0 1 1 0 0,1 1-1 0 0,1 1 1 0 0,-23 35-1 0 0,-25 41 334 0 0,5 2 0 0 0,4 4-1 0 0,4 2 1 0 0,5 2 0 0 0,5 2 0 0 0,-55 210-1 0 0,86-260-418 0 0,1 1 0 0 0,3 0 0 0 0,3 1 0 0 0,4 118 0 0 0,12-63 430 0 0,36 172 0 0 0,-27-208-374 0 0,4-1-1 0 0,2-1 0 0 0,41 83 0 0 0,0-38 271 0 0,-47-91-733 0 0,82 130 1113 0 0,24 44 448 0 0,-115-175-2174 0 0,-2-5-1896 0 0,1-13-3055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2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26 660 0 0,'3'-3'364'0'0,"1"1"0"0"0,-1-1 0 0 0,1 1 0 0 0,0 0 0 0 0,0 0 1 0 0,0 0-1 0 0,0 0 0 0 0,0 0 0 0 0,0 1 0 0 0,0 0 0 0 0,1 0 0 0 0,-1 0 0 0 0,0 0 0 0 0,1 1 0 0 0,-1 0 0 0 0,0 0 0 0 0,7 1 1 0 0,1 0 158 0 0,0 1 0 0 0,0 1 1 0 0,0 0-1 0 0,-1 0 0 0 0,13 7 1 0 0,6 3 27 0 0,-1 2 1 0 0,0 2-1 0 0,-1 0 1 0 0,-1 2 0 0 0,-1 1-1 0 0,0 1 1 0 0,-2 1-1 0 0,-1 1 1 0 0,33 40 0 0 0,-28-25-45 0 0,-1 0 1 0 0,-3 2-1 0 0,0 1 1 0 0,-3 1-1 0 0,-1 1 1 0 0,13 46-1 0 0,-17-39 32 0 0,-2 1 0 0 0,-3 1 0 0 0,-2 0-1 0 0,4 87 1 0 0,-12 186 1243 0 0,-22 9 159 0 0,18-285-1648 0 0,-31 343 2014 0 0,-15-69-322 0 0,36-262-1655 0 0,-2-1 1 0 0,-3 0-1 0 0,-43 95 1 0 0,50-133-253 0 0,0 0 1 0 0,-2-1-1 0 0,0-1 1 0 0,-1 0-1 0 0,-1-1 1 0 0,-1 0 0 0 0,0-1-1 0 0,-2-1 1 0 0,0-1-1 0 0,-1 0 1 0 0,0-2-1 0 0,-25 15 1 0 0,35-24-182 0 0,-1 1 0 0 0,-1-2 1 0 0,1 1-1 0 0,0-2 0 0 0,-1 1 0 0 0,0-1 0 0 0,0-1 0 0 0,0 0 1 0 0,0 0-1 0 0,0-1 0 0 0,-1-1 0 0 0,1 0 0 0 0,0 0 1 0 0,0-1-1 0 0,-1-1 0 0 0,1 0 0 0 0,0 0 0 0 0,-21-8 0 0 0,30 9-632 0 0,0 0-1 0 0,0 0 0 0 0,-1-1 0 0 0,1 1 0 0 0,0 0 0 0 0,0-1 0 0 0,0 1 0 0 0,0-1 0 0 0,1 1 0 0 0,-1-1 1 0 0,-2-3-1 0 0,-5-8-3033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5:25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8 616 24 0 0,'-7'15'7662'0'0,"10"-15"-7238"0"0,1 1-1 0 0,0-1 0 0 0,-1 0 1 0 0,1 1-1 0 0,-1-2 1 0 0,1 1-1 0 0,-1 0 1 0 0,1-1-1 0 0,-1 1 1 0 0,1-1-1 0 0,-1 0 1 0 0,6-3-1 0 0,48-22 1721 0 0,-43 19-1467 0 0,10-6-249 0 0,-1 0-1 0 0,-1-1 0 0 0,-1-2 1 0 0,0 0-1 0 0,-1-1 1 0 0,0-1-1 0 0,-2-1 1 0 0,0-1-1 0 0,-1 0 0 0 0,-1-1 1 0 0,-1-1-1 0 0,23-46 1 0 0,-9 10 296 0 0,-2-2-1 0 0,-3-1 1 0 0,18-73 0 0 0,-42 132 429 0 0,-2 8-973 0 0,-4 9-19 0 0,1 0 0 0 0,0 0-1 0 0,2 0 1 0 0,-4 26 0 0 0,-2 72 652 0 0,8-101-743 0 0,-3 120 1198 0 0,7-1 1 0 0,21 157 0 0 0,-14-246-1011 0 0,-10-42-332 0 0,0 1-1 0 0,0-1 0 0 0,1 0 0 0 0,-1 0 1 0 0,0 1-1 0 0,1-1 0 0 0,-1 0 1 0 0,0 0-1 0 0,0 1 0 0 0,1-1 1 0 0,-1 0-1 0 0,1 0 0 0 0,-1 0 0 0 0,0 0 1 0 0,1 0-1 0 0,-1 0 0 0 0,0 1 1 0 0,1-1-1 0 0,-1 0 0 0 0,0 0 1 0 0,1 0-1 0 0,-1 0 0 0 0,1 0 0 0 0,-1 0 1 0 0,0-1-1 0 0,1 1 0 0 0,-1 0 1 0 0,0 0-1 0 0,1 0 0 0 0,-1 0 1 0 0,1 0-1 0 0,-1 0 0 0 0,0-1 0 0 0,1 1 1 0 0,17-6-5283 0 0,10-6-1514 0 0,-16 7 4006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5:26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5 306 76 0 0,'-1'-11'983'0'0,"-1"1"-1"0"0,1-1 1 0 0,1 1 0 0 0,0-1 0 0 0,1 1-1 0 0,0-1 1 0 0,0 1 0 0 0,4-14 0 0 0,-3 17-461 0 0,1-1 0 0 0,0 1 1 0 0,1 0-1 0 0,-1 1 0 0 0,1-1 1 0 0,1 0-1 0 0,-1 1 1 0 0,1 0-1 0 0,0 0 0 0 0,0 1 1 0 0,1-1-1 0 0,8-5 0 0 0,3-3 69 0 0,2 2-1 0 0,-1 0 0 0 0,2 1 0 0 0,0 1 0 0 0,0 1 0 0 0,0 1 0 0 0,1 0 1 0 0,1 2-1 0 0,-1 0 0 0 0,1 2 0 0 0,0 0 0 0 0,0 1 0 0 0,0 2 0 0 0,41 1 1 0 0,-58 0-473 0 0,1 1 1 0 0,-1 0 0 0 0,1 0 0 0 0,-1 0-1 0 0,0 1 1 0 0,1-1 0 0 0,-1 1 0 0 0,0 0 0 0 0,0 1-1 0 0,-1 0 1 0 0,1-1 0 0 0,0 1 0 0 0,-1 1-1 0 0,1-1 1 0 0,-1 1 0 0 0,0-1 0 0 0,5 7 0 0 0,-7-5-51 0 0,1-1 1 0 0,0 1 0 0 0,-1-1 0 0 0,0 1 0 0 0,0 0 0 0 0,-1 0 0 0 0,1-1-1 0 0,-1 1 1 0 0,0 0 0 0 0,0 0 0 0 0,-1 1 0 0 0,0-1 0 0 0,0 0-1 0 0,0 0 1 0 0,0 0 0 0 0,-1 0 0 0 0,1 0 0 0 0,-1 0 0 0 0,-3 7 0 0 0,-5 17 101 0 0,-2-1 0 0 0,-1 0 0 0 0,-1 0 0 0 0,-30 45 0 0 0,-79 94 258 0 0,118-162-417 0 0,-96 108 346 0 0,65-76-125 0 0,-45 60 1 0 0,74-89-187 0 0,4-6-21 0 0,0 1 0 0 0,0-1 0 0 0,0 1 0 0 0,1 0 0 0 0,-1 0 0 0 0,1 0 0 0 0,-1 0 0 0 0,-1 6 0 0 0,3-8-14 0 0,0 0 0 0 0,1-1-1 0 0,-1 1 1 0 0,0 0-1 0 0,1 0 1 0 0,-1-1-1 0 0,0 1 1 0 0,1-1-1 0 0,-1 1 1 0 0,1 0-1 0 0,-1-1 1 0 0,1 1-1 0 0,-1-1 1 0 0,1 1-1 0 0,-1-1 1 0 0,1 1 0 0 0,0-1-1 0 0,-1 0 1 0 0,1 1-1 0 0,0-1 1 0 0,-1 0-1 0 0,1 1 1 0 0,0-1-1 0 0,-1 0 1 0 0,1 0-1 0 0,0 1 1 0 0,0-1-1 0 0,-1 0 1 0 0,2 0-1 0 0,24 2 206 0 0,-25-2-199 0 0,102-6 739 0 0,200-35 1 0 0,-174 19-513 0 0,-3-2-1543 0 0,-125 24 576 0 0,3-2-1199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43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405 1 584 0 0,'-65'15'12598'0'0,"4"5"-7296"0"0,43-13-4436 0 0,0 1 1 0 0,1 0-1 0 0,0 2 0 0 0,-27 19 0 0 0,28-16-215 0 0,1 0-1 0 0,0 1 0 0 0,1 0 0 0 0,0 2 0 0 0,2-1 0 0 0,0 2 0 0 0,-14 24 0 0 0,20-30-288 0 0,0 0 0 0 0,1 1 0 0 0,0 0 0 0 0,1 0 0 0 0,0 0-1 0 0,1 0 1 0 0,0 0 0 0 0,1 1 0 0 0,1 0 0 0 0,0-1 0 0 0,0 1-1 0 0,3 23 1 0 0,-1-31-363 0 0,0 0 0 0 0,0 0 0 0 0,1 1 0 0 0,0-1 0 0 0,0 0 0 0 0,0-1 0 0 0,0 1 0 0 0,1 0 0 0 0,0-1 0 0 0,0 1 0 0 0,0-1 0 0 0,0 0 0 0 0,6 5 1 0 0,-3-3 18 0 0,0-1 1 0 0,1 0 0 0 0,0-1 0 0 0,0 1 0 0 0,0-1-1 0 0,1 0 1 0 0,14 4 0 0 0,-3-2-179 0 0,1-1 1 0 0,1-1-1 0 0,-1-1 1 0 0,1 0-1 0 0,-1-2 1 0 0,23-1-1 0 0,42-6-3523 0 0,2-8-5218 0 0,-42 4 5618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5:26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219 145 268 0 0,'26'-108'9204'0'0,"-25"105"-8008"0"0,13-31 12471 0 0,-15 41-13449 0 0,-1 0 0 0 0,0 0 0 0 0,0 0 0 0 0,-1 0 0 0 0,0-1 1 0 0,0 1-1 0 0,-6 8 0 0 0,-36 49 912 0 0,20-31-677 0 0,2-1-180 0 0,-4 4 241 0 0,1 1-1 0 0,2 1 1 0 0,-32 70-1 0 0,54-104-443 0 0,1 0 0 0 0,-1 0 0 0 0,1 0 0 0 0,0 0 0 0 0,0 1 0 0 0,1-1 0 0 0,-1 0 0 0 0,1 1 0 0 0,0-1 0 0 0,0 1 0 0 0,1-1 0 0 0,-1 0 1 0 0,1 1-1 0 0,0-1 0 0 0,0 0 0 0 0,0 0 0 0 0,4 7 0 0 0,-2-6-1 0 0,-1-1 0 0 0,1 0 1 0 0,1 0-1 0 0,-1 0 0 0 0,0 0 1 0 0,1 0-1 0 0,0-1 0 0 0,0 0 0 0 0,0 1 1 0 0,0-2-1 0 0,1 1 0 0 0,-1 0 1 0 0,1-1-1 0 0,9 4 0 0 0,8 1-22 0 0,-1-1 0 0 0,1-1 0 0 0,0-1 0 0 0,0-1-1 0 0,40 1 1 0 0,-17-5 51 0 0,82-11 0 0 0,-105 8-411 0 0,0 0 1 0 0,-1-1-1 0 0,36-14 1 0 0,-49 15 193 0 0,1 0 0 0 0,-1 0 0 0 0,0-1 1 0 0,0 0-1 0 0,0 0 0 0 0,-1-1 1 0 0,0 0-1 0 0,0 0 0 0 0,0-1 0 0 0,-1 0 1 0 0,7-9-1 0 0,-11 13 47 0 0,-1 0 0 0 0,1 0 0 0 0,-1 0-1 0 0,0 0 1 0 0,0 0 0 0 0,0-1 0 0 0,0 1 0 0 0,-1 0 0 0 0,0 0-1 0 0,1 0 1 0 0,-1-1 0 0 0,0 1 0 0 0,0 0 0 0 0,-1-1-1 0 0,1 1 1 0 0,-1 0 0 0 0,1 0 0 0 0,-1 0 0 0 0,-2-6 0 0 0,1 6 1658 0 0,4 75-320 0 0,15 106 0 0 0,12 40-1266 0 0,-26-195 0 0 0,-2 8 0 0 0,1-22 0 0 0,0-3 0 0 0,-2-5-68 0 0,0-1 0 0 0,0 1 0 0 0,1-1 0 0 0,-1 0 0 0 0,0 1 0 0 0,0-1 0 0 0,0 1 0 0 0,0-1 0 0 0,1 0 0 0 0,-1 1 0 0 0,0-1 0 0 0,0 0 0 0 0,1 1 0 0 0,-1-1 0 0 0,0 0 0 0 0,1 1 0 0 0,-1-1 0 0 0,0 0-1 0 0,1 0 1 0 0,-1 1 0 0 0,0-1 0 0 0,1 0 0 0 0,-1 0 0 0 0,1 0 0 0 0,-1 0 0 0 0,0 1 0 0 0,1-1 0 0 0,-1 0 0 0 0,1 0 0 0 0,-1 0 0 0 0,1 0 0 0 0,-1 0 0 0 0,1 0 0 0 0,14-5-4490 0 0,-13 4 3703 0 0,20-9-3321 0 0,1-1 601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5:27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46 68 0 0,'3'-10'1050'0'0,"4"-13"2068"0"0,1 10 5674 0 0,-7 13-8614 0 0,0 0 1 0 0,0 1-1 0 0,0-1 0 0 0,0 0 1 0 0,0 1-1 0 0,0-1 1 0 0,0 1-1 0 0,-1-1 0 0 0,1 1 1 0 0,0-1-1 0 0,0 1 1 0 0,0-1-1 0 0,-1 1 0 0 0,1 0 1 0 0,0 0-1 0 0,-1-1 1 0 0,1 1-1 0 0,-1 0 0 0 0,1 0 1 0 0,-1 0-1 0 0,1-1 1 0 0,-1 1-1 0 0,0 0 0 0 0,1 0 1 0 0,-1 0-1 0 0,1 2 1 0 0,4 26 1887 0 0,-2 28-76 0 0,-3 1 0 0 0,-2 0 0 0 0,-10 57 0 0 0,12-110-1893 0 0,-7 40 1386 0 0,-14 51 0 0 0,4-28 325 0 0,17-47-1783 0 0,-1-21-25 0 0,1 0 0 0 0,0 0 0 0 0,0 0 0 0 0,0 0 0 0 0,0 1 0 0 0,0-1 0 0 0,0 0 0 0 0,0 0 0 0 0,0 0 0 0 0,0 0 0 0 0,0 0 0 0 0,0 1 0 0 0,0-1 0 0 0,0 0 0 0 0,0 0 0 0 0,0 0 0 0 0,1 0 0 0 0,-1 0 0 0 0,0 0 0 0 0,0 1 0 0 0,0-1 0 0 0,0 0 0 0 0,0 0 0 0 0,0 0 0 0 0,0 0 0 0 0,0 0 0 0 0,0 0 0 0 0,0 0 0 0 0,0 0 0 0 0,1 0 0 0 0,-1 1 0 0 0,0-1 0 0 0,0 0 0 0 0,0 0 0 0 0,0 0 0 0 0,0 0 0 0 0,0 0 0 0 0,1 0 0 0 0,-1 0 0 0 0,0 0 0 0 0,0 0 0 0 0,0 0 0 0 0,0 0 0 0 0,0 0 0 0 0,0 0 0 0 0,1 0 0 0 0,-1 0 0 0 0,0 0 0 0 0,0 0 0 0 0,0 0 0 0 0,0 0 0 0 0,0 0 0 0 0,0 0 0 0 0,1 0 0 0 0,-1 0 0 0 0,0 0 0 0 0,0 0 0 0 0,0-1 0 0 0,0 1 0 0 0,0 0 0 0 0,0 0 0 0 0,0 0 0 0 0,1 0 0 0 0,-1 0 0 0 0,0 0 0 0 0,0 0 0 0 0,0-1 0 0 0,22-13 0 0 0,0-1 0 0 0,-1-1 0 0 0,30-30 0 0 0,8-5 0 0 0,304-232-98 0 0,-356 278 33 0 0,-4 4 29 0 0,-1-1 0 0 0,0 1 0 0 0,0-1 0 0 0,0 1 0 0 0,0-1-1 0 0,0 0 1 0 0,0 0 0 0 0,0 1 0 0 0,-1-2 0 0 0,1 1 0 0 0,-1 0-1 0 0,3-4 1 0 0,-4 5-72 0 0,-22 5 35 0 0,1 0 0 0 0,0 1 0 0 0,0 2 0 0 0,-21 9 1 0 0,-77 41 240 0 0,100-48-146 0 0,-34 19 161 0 0,0 3 0 0 0,2 2 0 0 0,2 1 0 0 0,-76 70 0 0 0,117-96-183 0 0,1 0 0 0 0,-1 0 0 0 0,1 1 0 0 0,1-1 0 0 0,0 1 0 0 0,0 1 0 0 0,-9 19 0 0 0,14-25 0 0 0,0-1 0 0 0,0 1 0 0 0,0-1 0 0 0,0 1 0 0 0,0 0 0 0 0,1 0 0 0 0,0-1 0 0 0,0 1 0 0 0,0 0 0 0 0,0 0 0 0 0,0-1 0 0 0,1 1 0 0 0,0 0 0 0 0,0 0 0 0 0,0-1 0 0 0,0 1 0 0 0,0-1 0 0 0,1 1 0 0 0,-1-1 0 0 0,1 0 0 0 0,0 1 0 0 0,0-1 0 0 0,1 0 0 0 0,-1 0 0 0 0,0 0 0 0 0,1-1 0 0 0,3 3 0 0 0,8 7 0 0 0,0-1 0 0 0,1-1 0 0 0,1 0 0 0 0,0-2 0 0 0,0 1 0 0 0,0-2 0 0 0,1 0 0 0 0,0-1 0 0 0,1-1 0 0 0,28 5 0 0 0,10-2 0 0 0,1-1 0 0 0,63-3 0 0 0,-23-4-44 0 0,0-4 0 0 0,185-34 0 0 0,-257 34-3280 0 0,-10 4-4820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5:27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1 929 916 0 0,'4'1'-120'0'0,"13"5"4219"0"0,7 1 9888 0 0,-23-7-13746 0 0,-1-1 0 0 0,1 1 1 0 0,0-1-1 0 0,-1 1 1 0 0,1-1-1 0 0,0 1 0 0 0,-1-1 1 0 0,1 1-1 0 0,-1-1 0 0 0,1 0 1 0 0,-1 1-1 0 0,1-1 0 0 0,-1 0 1 0 0,1 0-1 0 0,-1 1 0 0 0,0-1 1 0 0,1 0-1 0 0,-1 0 0 0 0,0 0 1 0 0,0 0-1 0 0,1 1 1 0 0,-1-1-1 0 0,0-1 0 0 0,1-25 3266 0 0,-1 21-3332 0 0,2-83 448 0 0,9-118 1757 0 0,-7 171-2028 0 0,3-1 0 0 0,1 1 0 0 0,23-66 0 0 0,-14 59-352 0 0,1 2 0 0 0,2 0 0 0 0,26-39 0 0 0,-37 67 0 0 0,0-1 0 0 0,1 1 0 0 0,0 1 0 0 0,1 0 0 0 0,1 1 0 0 0,0 0 0 0 0,0 0 0 0 0,1 1 0 0 0,0 1 0 0 0,1 0 0 0 0,0 1 0 0 0,30-12 0 0 0,-21 13 0 0 0,0 1 0 0 0,1 1 0 0 0,-1 1 0 0 0,1 1 0 0 0,0 2 0 0 0,0 0 0 0 0,0 1 0 0 0,31 5 0 0 0,-39-3 0 0 0,-1 1 0 0 0,1 0 0 0 0,-1 1 0 0 0,0 0 0 0 0,0 1 0 0 0,0 1 0 0 0,-1 1 0 0 0,0 0 0 0 0,0 1 0 0 0,0 0 0 0 0,-1 1 0 0 0,-1 0 0 0 0,20 19 0 0 0,-28-22 0 0 0,1 0 0 0 0,-1 0 0 0 0,0 0 0 0 0,0 0 0 0 0,0 1 0 0 0,-1 0 0 0 0,0 0 0 0 0,-1 0 0 0 0,1 0 0 0 0,-1 0 0 0 0,-1 0 0 0 0,1 1 0 0 0,-1-1 0 0 0,-1 0 0 0 0,1 1 0 0 0,-2 9 0 0 0,0-1 0 0 0,-1 0 0 0 0,-1 0 0 0 0,0 0 0 0 0,-1-1 0 0 0,-1 1 0 0 0,-10 21 0 0 0,-3 3 0 0 0,-40 59 0 0 0,50-87 0 0 0,-108 144 0 0 0,18-28 0 0 0,93-120 0 0 0,0 0 0 0 0,1 0 0 0 0,-1 0 0 0 0,2 1 0 0 0,-1-1 0 0 0,-3 15 0 0 0,6-20 0 0 0,1 1 0 0 0,-1-1 0 0 0,1 1 0 0 0,0-1 0 0 0,0 1 0 0 0,0-1 0 0 0,1 1 0 0 0,-1-1 0 0 0,1 1 0 0 0,0-1 0 0 0,0 1 0 0 0,0-1 0 0 0,0 0 0 0 0,0 1 0 0 0,1-1 0 0 0,-1 0 0 0 0,1 0 0 0 0,0 0 0 0 0,0 0 0 0 0,3 2 0 0 0,4 4 0 0 0,0 0 0 0 0,0-1 0 0 0,1 0 0 0 0,0-1 0 0 0,0 0 0 0 0,1-1 0 0 0,0 0 0 0 0,23 8 0 0 0,1-2 0 0 0,64 14 0 0 0,102 4 0 0 0,-200-30 0 0 0,473 24 0 0 0,-7-39 0 0 0,-409 14-2385 0 0,-71 17-5859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29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4 388 0 0,'-17'-2'2510'0'0,"-31"1"0"0"0,43 1-1162 0 0,0 0 1 0 0,1 1-1 0 0,-1 0 0 0 0,0 0 0 0 0,0 0 1 0 0,-6 3-1 0 0,11-4-1231 0 0,0 1 0 0 0,-1-1-1 0 0,1 0 1 0 0,0 0 0 0 0,0 0 0 0 0,0 0 0 0 0,-1 0-1 0 0,1 0 1 0 0,0 1 0 0 0,0-1 0 0 0,0 0 0 0 0,0 0-1 0 0,0 0 1 0 0,-1 1 0 0 0,1-1 0 0 0,0 0 0 0 0,0 0 0 0 0,0 0-1 0 0,0 1 1 0 0,0-1 0 0 0,0 0 0 0 0,0 0 0 0 0,0 0-1 0 0,0 1 1 0 0,0-1 0 0 0,0 0 0 0 0,0 0 0 0 0,0 0-1 0 0,0 1 1 0 0,0-1 0 0 0,0 0 0 0 0,0 0 0 0 0,0 1-1 0 0,0-1 1 0 0,0 0 0 0 0,0 0 0 0 0,0 0 0 0 0,0 1-1 0 0,0-1 1 0 0,1 0 0 0 0,-1 0 0 0 0,0 0 0 0 0,0 0-1 0 0,0 1 1 0 0,0-1 0 0 0,0 0 0 0 0,1 0 0 0 0,6 7 1837 0 0,-7-7-2082 0 0,8 4 640 0 0,-1 0 1 0 0,0-1 0 0 0,1 0 0 0 0,0 0 0 0 0,0 0-1 0 0,0-1 1 0 0,0-1 0 0 0,0 1 0 0 0,0-1-1 0 0,9 0 1 0 0,7 2 171 0 0,124 17 1398 0 0,234 2 0 0 0,-370-22-2823 0 0,0-1 1 0 0,-1 0-1 0 0,1-1 0 0 0,0 0 1 0 0,-1 0-1 0 0,1-2 0 0 0,19-7 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30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0 984 0 0,'-20'27'4256'0'0,"14"-6"1788"0"0,7-21-5825 0 0,-1 1 1 0 0,1 0 0 0 0,0-1 0 0 0,-1 1 0 0 0,1 0-1 0 0,0-1 1 0 0,0 1 0 0 0,0-1 0 0 0,-1 1-1 0 0,1-1 1 0 0,0 1 0 0 0,0-1 0 0 0,0 0-1 0 0,0 1 1 0 0,0-1 0 0 0,1 0 0 0 0,-2 0 163 0 0,9 2 434 0 0,0 0 1 0 0,0-1-1 0 0,0 0 0 0 0,0 0 1 0 0,0-1-1 0 0,17-2 0 0 0,-6 1 126 0 0,313-26 6612 0 0,-275 21-6444 0 0,-14 4-1480 0 0,-25 2-2811 0 0,-8 0-1566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5:29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1 830 164 0 0,'0'-1'189'0'0,"0"0"1"0"0,0 1-1 0 0,0-1 1 0 0,0 0-1 0 0,0 1 0 0 0,0-1 1 0 0,0 0-1 0 0,0 0 0 0 0,0 1 1 0 0,0-1-1 0 0,0 0 1 0 0,0 1-1 0 0,0-1 0 0 0,1 0 1 0 0,-1 1-1 0 0,0-1 1 0 0,1 0-1 0 0,-1 1 0 0 0,0-1 1 0 0,1 0-1 0 0,-1 1 0 0 0,1-1 1 0 0,8 11 3833 0 0,9 32-1050 0 0,17 64-352 0 0,-4 1 1 0 0,-5 1-1 0 0,-4 2 1 0 0,9 152 0 0 0,-30-259-2484 0 0,-1-1-25 0 0,0-1-1 0 0,0 0 1 0 0,0 0-1 0 0,1 1 1 0 0,-1-1 0 0 0,-1 0-1 0 0,1 1 1 0 0,0-1-1 0 0,0 0 1 0 0,0 1 0 0 0,-1-1-1 0 0,1 0 1 0 0,-1 0 0 0 0,1 1-1 0 0,-2 2 1112 0 0,-2-11-735 0 0,-7-21-153 0 0,0-1 0 0 0,2 0 0 0 0,-9-47 0 0 0,-10-97 175 0 0,28 168-501 0 0,-14-92 239 0 0,5-1-1 0 0,5-116 1 0 0,8 136-111 0 0,3 1 0 0 0,19-84 0 0 0,-16 119-69 0 0,1 0 1 0 0,2 0-1 0 0,2 1 1 0 0,2 1-1 0 0,31-55 1 0 0,-37 77-22 0 0,1 2 0 0 0,0-1 0 0 0,1 2 0 0 0,0-1 0 0 0,2 2 0 0 0,0 0 0 0 0,0 1 0 0 0,1 0 1 0 0,1 1-1 0 0,0 1 0 0 0,33-16 0 0 0,-39 22-27 0 0,0 1 0 0 0,0 0 0 0 0,0 1-1 0 0,0 0 1 0 0,1 1 0 0 0,-1 0 0 0 0,1 1 0 0 0,0 0 0 0 0,-1 1 0 0 0,1 0 0 0 0,0 0 0 0 0,-1 2-1 0 0,1-1 1 0 0,-1 2 0 0 0,1-1 0 0 0,-1 2 0 0 0,0-1 0 0 0,0 2 0 0 0,-1-1 0 0 0,1 1-1 0 0,16 11 1 0 0,-16-7-12 0 0,0 0 0 0 0,0 0 0 0 0,-1 1 0 0 0,-1 0 0 0 0,0 1 0 0 0,0 0 0 0 0,-1 0 0 0 0,11 19 0 0 0,-4 0 6 0 0,0 1-1 0 0,11 37 1 0 0,-17-44-15 0 0,-2 1 0 0 0,-1 1 0 0 0,-1-1 0 0 0,-1 1 0 0 0,-1 0 0 0 0,-1 0 0 0 0,-2 0 0 0 0,0 0 0 0 0,-2 0 0 0 0,-1 0 0 0 0,-1 0 0 0 0,-10 36 0 0 0,4-24 0 0 0,-1 0 0 0 0,-3 0 0 0 0,0-1 0 0 0,-3-1 0 0 0,-24 41 0 0 0,13-34 0 0 0,-44 53 0 0 0,52-73 0 0 0,-1 0 0 0 0,-1-2 0 0 0,-48 36 0 0 0,38-34 0 0 0,-1-2 0 0 0,-72 33 0 0 0,180-52 0 0 0,-29 0 0 0 0,-1 1 0 0 0,1 2 0 0 0,-1 2 0 0 0,0 2 0 0 0,0 2 0 0 0,47 18 0 0 0,-56-15 0 0 0,-2 1 0 0 0,0 2 0 0 0,-1 1 0 0 0,0 1 0 0 0,-2 2 0 0 0,0 2 0 0 0,49 45 0 0 0,-74-61 0 0 0,0 0 0 0 0,0 1 0 0 0,0-1 0 0 0,-1 1 0 0 0,0 0 0 0 0,0 0 0 0 0,-1 1 0 0 0,0-1 0 0 0,-1 1 0 0 0,4 13 0 0 0,-8-15 0 0 0,-6 0 0 0 0,-4-8 0 0 0,5-3 0 0 0,0 0 0 0 0,1 0 0 0 0,-1 0 0 0 0,1 0 0 0 0,0-1 0 0 0,0 0 0 0 0,1 0 0 0 0,0-1 0 0 0,-1 1 0 0 0,2-1 0 0 0,-1 0 0 0 0,1 0 0 0 0,-4-7 0 0 0,0-5 0 0 0,0 0 0 0 0,1 0 0 0 0,-7-30 0 0 0,10 29 0 0 0,0 1 0 0 0,1-1 0 0 0,1 0 0 0 0,1 0 0 0 0,1 0 0 0 0,0 0 0 0 0,2 1 0 0 0,0-1 0 0 0,1 0 0 0 0,0 1 0 0 0,2 0 0 0 0,0 0 0 0 0,10-19 0 0 0,-4 14 0 0 0,2 1 0 0 0,0 1 0 0 0,1 0 0 0 0,0 1 0 0 0,2 0 0 0 0,1 2 0 0 0,0 0 0 0 0,1 1 0 0 0,34-24 0 0 0,-23 21 0 0 0,0 1 0 0 0,1 2 0 0 0,48-20 0 0 0,-63 31 0 0 0,0 0 0 0 0,0 1 0 0 0,0 1 0 0 0,1 1 0 0 0,-1 0 0 0 0,1 1 0 0 0,0 1 0 0 0,0 0 0 0 0,0 1 0 0 0,21 3 0 0 0,-34-2 0 0 0,1 0 0 0 0,-1 0 0 0 0,1 0 0 0 0,-1 0 0 0 0,0 1 0 0 0,0 0 0 0 0,1 0 0 0 0,-1 0 0 0 0,-1 0 0 0 0,1 0 0 0 0,0 1 0 0 0,0 0 0 0 0,-1 0 0 0 0,0 0 0 0 0,1 0 0 0 0,-1 0 0 0 0,0 1 0 0 0,-1-1 0 0 0,1 1 0 0 0,-1 0 0 0 0,1 0 0 0 0,-1 0 0 0 0,0 0 0 0 0,-1 0 0 0 0,1 0 0 0 0,-1 1 0 0 0,0-1 0 0 0,0 0 0 0 0,0 1 0 0 0,0-1 0 0 0,-1 1 0 0 0,0-1 0 0 0,0 1 0 0 0,0-1 0 0 0,0 1 0 0 0,-1-1 0 0 0,0 1 0 0 0,0-1 0 0 0,-2 8 0 0 0,-3 4 0 0 0,0 0 0 0 0,-1-1 0 0 0,-1 0 0 0 0,0 0 0 0 0,-1 0 0 0 0,0-1 0 0 0,-1-1 0 0 0,-1 0 0 0 0,0 0 0 0 0,-1-1 0 0 0,0 0 0 0 0,-1-1 0 0 0,-19 12 0 0 0,5-4 0 0 0,-1-2 0 0 0,-1 0 0 0 0,-1-2 0 0 0,0-2 0 0 0,-60 19 0 0 0,79-28 0 0 0,-1 0 0 0 0,0-1 0 0 0,0 0 0 0 0,0 0 0 0 0,0-2 0 0 0,-1 1 0 0 0,-19-1 0 0 0,32-1 0 0 0,0 0 0 0 0,0 0 0 0 0,0 0 0 0 0,0 0 0 0 0,1 0 0 0 0,-1 0 0 0 0,0 0 0 0 0,0 0 0 0 0,0 0 0 0 0,0-1 0 0 0,0 1 0 0 0,0 0 0 0 0,0 0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0,11-4 0 0 0,1 0 0 0 0,0 1 0 0 0,0 0 0 0 0,15 0 0 0 0,60-5 0 0 0,-77 8 0 0 0,38-3 0 0 0,61 7 0 0 0,254 42 0 0 0,-313-36 0 0 0,-1 2 0 0 0,63 25 0 0 0,-97-31 0 0 0,0 1 0 0 0,0 1 0 0 0,0 0 0 0 0,-1 0 0 0 0,-1 2 0 0 0,1 0 0 0 0,-1 0 0 0 0,-1 1 0 0 0,0 1 0 0 0,18 21 0 0 0,-27-29 0 0 0,-1 0 0 0 0,1 1 0 0 0,-1-1 0 0 0,1 1 0 0 0,-1-1 0 0 0,0 1 0 0 0,-1-1 0 0 0,1 1 0 0 0,-1 0 0 0 0,0 0 0 0 0,0 0 0 0 0,-1 0 0 0 0,1 0 0 0 0,-1 0 0 0 0,0 0 0 0 0,-1 0 0 0 0,1 0 0 0 0,-1 0 0 0 0,0 0 0 0 0,0 0 0 0 0,0-1 0 0 0,-1 1 0 0 0,0 0 0 0 0,-4 8 0 0 0,-1-1 0 0 0,-1-1 0 0 0,0 0 0 0 0,0 0 0 0 0,-1-1 0 0 0,-1 0 0 0 0,1-1 0 0 0,-2 0 0 0 0,-11 8 0 0 0,-10 6 0 0 0,-1-2 0 0 0,-49 23 0 0 0,26-20 0 0 0,-1-2 0 0 0,-1-3 0 0 0,-118 24 0 0 0,111-31 0 0 0,0-3 0 0 0,-1-2 0 0 0,0-3 0 0 0,-1-3 0 0 0,-112-14 0 0 0,137 4 0 0 0,39 9 0 0 0,0-1 0 0 0,0 0 0 0 0,0-1 0 0 0,0 1 0 0 0,0 0 0 0 0,1-1 0 0 0,-1 1 0 0 0,1-1 0 0 0,-1 0 0 0 0,1 0 0 0 0,-3-3 0 0 0,4 4-49 0 0,1 1 0 0 0,0-1 0 0 0,-1 1 0 0 0,1-1 0 0 0,0 1 0 0 0,0-1 0 0 0,0 1 0 0 0,-1-1 0 0 0,1 1-1 0 0,0-1 1 0 0,0 0 0 0 0,0 1 0 0 0,0-1 0 0 0,0 1 0 0 0,0-1 0 0 0,0 1 0 0 0,0-1 0 0 0,0 0 0 0 0,0 1 0 0 0,0-1 0 0 0,1 1 0 0 0,-1-1 0 0 0,0 1 0 0 0,0-1 0 0 0,1 1 0 0 0,-1-1 0 0 0,0 1 0 0 0,0-1-1 0 0,1 1 1 0 0,-1-1 0 0 0,1 1 0 0 0,-1-1 0 0 0,0 1 0 0 0,1-1 0 0 0,0 1 0 0 0,20-15-3786 0 0,-15 12 2305 0 0,33-22-2745 0 0,8-3 616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28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12 860 0 0,'-5'-1'1220'0'0,"1"0"0"0"0,-1 1 1 0 0,1-1-1 0 0,-1 1 0 0 0,1 0 0 0 0,-1 0 1 0 0,1 1-1 0 0,0-1 0 0 0,-1 1 0 0 0,1 0 0 0 0,-1 0 1 0 0,1 0-1 0 0,-4 3 0 0 0,7-4-1091 0 0,1 0 0 0 0,0 0 0 0 0,0 0 0 0 0,0 1 0 0 0,-1-1 0 0 0,1 0 0 0 0,0 0 0 0 0,0 0 1 0 0,0 1-1 0 0,0-1 0 0 0,-1 0 0 0 0,1 0 0 0 0,0 1 0 0 0,0-1 0 0 0,0 0 0 0 0,0 0 0 0 0,0 1 0 0 0,0-1 0 0 0,0 0 0 0 0,0 1 0 0 0,0-1 0 0 0,0 0 0 0 0,0 0 0 0 0,0 1 1 0 0,0-1-1 0 0,0 0 0 0 0,0 1 0 0 0,0-1 0 0 0,0 0 0 0 0,0 0 0 0 0,0 1 0 0 0,0-1 0 0 0,0 0 0 0 0,1 0 0 0 0,-1 1 0 0 0,0-1 0 0 0,0 0 0 0 0,0 0 0 0 0,1 1 0 0 0,5 6 1394 0 0,-5-7-1593 0 0,2 3 392 0 0,1-1 1 0 0,-1 0-1 0 0,1 0 0 0 0,0-1 0 0 0,0 1 1 0 0,0-1-1 0 0,0 1 0 0 0,0-1 0 0 0,0-1 1 0 0,5 2-1 0 0,45 2 1295 0 0,-49-4-1493 0 0,226-5 1506 0 0,-184 1-1199 0 0,-1-3 0 0 0,89-24 0 0 0,-127 29-2081 0 0,0 0 0 0 0,0 0 1 0 0,1 1-1 0 0,-1 0 0 0 0,14 0 0 0 0,-24 10-5429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4:29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1 408 0 0,'-10'8'1126'0'0,"6"-6"-130"0"0,0 1-1 0 0,1-1 0 0 0,-1 1 0 0 0,1 0 0 0 0,0 1 0 0 0,0-1 0 0 0,0 0 0 0 0,0 1 1 0 0,-4 9 2002 0 0,9-10-1088 0 0,2 1-1421 0 0,0 0 0 0 0,0-1 0 0 0,0 1 0 0 0,1-1 0 0 0,-1 1 0 0 0,1-1 1 0 0,0-1-1 0 0,0 1 0 0 0,0-1 0 0 0,0 0 0 0 0,1 0 0 0 0,-1 0 0 0 0,0-1 0 0 0,9 2 0 0 0,15 2 1192 0 0,42 1-1 0 0,-61-5-1295 0 0,170 4 4242 0 0,-104-11-5492 0 0,-71 6-550 0 0,13-1-2429 0 0,-8 1-2628 0 0,-1 0 3301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5:30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37 676 0 0,'-12'-21'3712'0'0,"11"19"-3047"0"0,0 1 0 0 0,-1-1-1 0 0,1 1 1 0 0,0 0-1 0 0,-1 0 1 0 0,1-1 0 0 0,-1 1-1 0 0,-6-3 5662 0 0,9 7-6075 0 0,-1-1 1 0 0,1 1-1 0 0,-1 0 0 0 0,1-1 1 0 0,0 1-1 0 0,0-1 0 0 0,0 1 1 0 0,0-1-1 0 0,0 1 0 0 0,1-1 1 0 0,-1 0-1 0 0,1 1 1 0 0,-1-1-1 0 0,1 0 0 0 0,0 0 1 0 0,0 0-1 0 0,4 3 0 0 0,4 3 210 0 0,1-1-1 0 0,17 10 0 0 0,-18-12-179 0 0,281 136 2672 0 0,9-26-1168 0 0,-283-109-1675 0 0,72 27 473 0 0,255 105 1500 0 0,-342-137-2073 0 0,9 3 44 0 0,-1 2 0 0 0,0-1 0 0 0,0 1 0 0 0,0 1 0 0 0,9 8 0 0 0,-17-13-36 0 0,0-1 0 0 0,-1 1-1 0 0,1 0 1 0 0,-1 0 0 0 0,1 0 0 0 0,-1 0-1 0 0,0 0 1 0 0,1 0 0 0 0,-1 1-1 0 0,0-1 1 0 0,0 0 0 0 0,-1 0-1 0 0,1 1 1 0 0,0-1 0 0 0,-1 1-1 0 0,0-1 1 0 0,1 0 0 0 0,-1 1 0 0 0,0-1-1 0 0,0 1 1 0 0,-1-1 0 0 0,1 1-1 0 0,0-1 1 0 0,-1 0 0 0 0,1 1-1 0 0,-1-1 1 0 0,0 0 0 0 0,0 1-1 0 0,-2 3 1 0 0,-2 4 56 0 0,-1-1 1 0 0,0 0-1 0 0,-1 0 0 0 0,0-1 1 0 0,0 0-1 0 0,-15 14 0 0 0,-61 40 494 0 0,43-35-193 0 0,-182 121 107 0 0,1-1-256 0 0,200-133-226 0 0,1 0 0 0 0,1 2 0 0 0,1 1 0 0 0,-26 29 0 0 0,38-35 0 0 0,5-10 0 0 0,1-1 0 0 0,0 1 0 0 0,0-1 0 0 0,-1 1 0 0 0,1 0 0 0 0,0-1 0 0 0,0 1 0 0 0,0-1 0 0 0,0 1 0 0 0,0 0 0 0 0,0-1 0 0 0,0 1 0 0 0,0 0 0 0 0,0-1 0 0 0,0 1 0 0 0,0 0 0 0 0,0-1 0 0 0,0 1 0 0 0,1 0 0 0 0,-1 0-209 0 0,1 0 1 0 0,0 0-1 0 0,-1 0 0 0 0,1 0 0 0 0,0-1 1 0 0,0 1-1 0 0,0 0 0 0 0,0-1 1 0 0,-1 1-1 0 0,1-1 0 0 0,0 1 0 0 0,0-1 1 0 0,0 1-1 0 0,0-1 0 0 0,0 1 1 0 0,0-1-1 0 0,0 0 0 0 0,0 0 0 0 0,1 0 1 0 0,-1 0-1 0 0,1 1 0 0 0,22-3-6565 0 0,-22 2 6472 0 0,2-1-3315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5:31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8 143 556 0 0,'-1'0'155'0'0,"1"0"-1"0"0,0 0 1 0 0,-1 0-1 0 0,1 0 1 0 0,0 0-1 0 0,-1 1 1 0 0,1-1-1 0 0,0 0 1 0 0,-1 0-1 0 0,1 0 1 0 0,0 1-1 0 0,-1-1 1 0 0,1 0-1 0 0,0 1 1 0 0,-1-1-1 0 0,1 0 1 0 0,0 0-1 0 0,0 1 1 0 0,-1-1-1 0 0,1 0 1 0 0,0 1-1 0 0,0-1 1 0 0,0 1-1 0 0,0-1 1 0 0,0 0-1 0 0,-1 1 1 0 0,1-1-1 0 0,0 0 1 0 0,0 1-1 0 0,0-1 1 0 0,0 1-1 0 0,0-1 1 0 0,0 0-1 0 0,0 1 1 0 0,0-1-1 0 0,0 1 1 0 0,0-1-1 0 0,1 0 1 0 0,-1 1-1 0 0,0-1 1 0 0,0 1-1 0 0,21 9 1822 0 0,4-4-1032 0 0,0 0-1 0 0,51 3 1 0 0,826 32 4254 0 0,19-61-2609 0 0,-749 15-2136 0 0,1924-39 2930 0 0,213-7-867 0 0,-1582 25-1875 0 0,2109-51 1396 0 0,-2725 75-1911 0 0,145 4 302 0 0,-414 0-3520 0 0,8-1 4 0 0,-137-2-2738 0 0,62-5 2874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01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24 256 0 0,'-9'-8'2058'0'0,"8"6"-1442"0"0,0 1 0 0 0,0 0 0 0 0,-1 0 0 0 0,1 0-1 0 0,0 0 1 0 0,0 0 0 0 0,-1 0 0 0 0,1 0 0 0 0,0 0-1 0 0,-1 0 1 0 0,1 1 0 0 0,-1-1 0 0 0,1 1 0 0 0,-1-1-1 0 0,0 1 1 0 0,1-1 0 0 0,-1 1 0 0 0,-2 0 0 0 0,1 0-269 0 0,0 0 0 0 0,0 1 0 0 0,0 0 0 0 0,1-1 0 0 0,-1 1 0 0 0,0 0 0 0 0,1 0 0 0 0,-1 1 0 0 0,0-1 0 0 0,1 1 0 0 0,0-1 0 0 0,-1 1 0 0 0,1 0 0 0 0,0 0 0 0 0,0 0 0 0 0,-2 2 0 0 0,-29 39 2682 0 0,29-38-2619 0 0,-2 5 4 0 0,0-1 1 0 0,1 1-1 0 0,0 1 1 0 0,1-1-1 0 0,0 1 1 0 0,1 0-1 0 0,0 0 1 0 0,0 0-1 0 0,2 0 1 0 0,-1 0 0 0 0,1 0-1 0 0,1 1 1 0 0,0-1-1 0 0,0 0 1 0 0,1 1-1 0 0,1-1 1 0 0,4 17-1 0 0,-4-22-342 0 0,0-1-1 0 0,1 1 1 0 0,0-1-1 0 0,0 0 0 0 0,1 0 1 0 0,-1 0-1 0 0,1 0 1 0 0,0-1-1 0 0,0 1 1 0 0,1-1-1 0 0,0 0 1 0 0,-1 0-1 0 0,1-1 1 0 0,10 6-1 0 0,-5-3 39 0 0,0-1 0 0 0,0-1 0 0 0,1 0 1 0 0,0 0-1 0 0,0-1 0 0 0,0 0 0 0 0,12 1 0 0 0,-5-2-243 0 0,-1-1 0 0 0,1 0-1 0 0,0-1 1 0 0,0-1 0 0 0,-1-1 0 0 0,1-1-1 0 0,-1 0 1 0 0,1-1 0 0 0,-1-1 0 0 0,21-8 0 0 0,-18 0-3384 0 0,-12 1-2051 0 0,-9 1-3608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43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16 508 0 0,'-13'-9'4445'0'0,"11"8"-3918"0"0,0 0-1 0 0,0 0 1 0 0,0 0 0 0 0,0 1-1 0 0,0-1 1 0 0,0 1 0 0 0,0-1-1 0 0,0 1 1 0 0,0 0-1 0 0,0 0 1 0 0,-1 0 0 0 0,1 0-1 0 0,0 0 1 0 0,0 0 0 0 0,0 0-1 0 0,0 1 1 0 0,-2 0-1 0 0,-1 1 98 0 0,1-1 0 0 0,0 1 0 0 0,0 1-1 0 0,0-1 1 0 0,0 1 0 0 0,0-1-1 0 0,-5 6 1 0 0,-5 5 496 0 0,2 0 0 0 0,0 2 0 0 0,-11 15 0 0 0,18-23-460 0 0,-4 5-32 0 0,1 0 0 0 0,1 0 0 0 0,0 1 0 0 0,1-1 0 0 0,-7 19-1 0 0,11-25-384 0 0,1 0-1 0 0,-1 1 1 0 0,1-1-1 0 0,0 0 1 0 0,0 1-1 0 0,1-1 1 0 0,0 0-1 0 0,0 1 1 0 0,0-1-1 0 0,1 1 0 0 0,0-1 1 0 0,0 0-1 0 0,1 1 1 0 0,2 5-1 0 0,0-2-200 0 0,1-1 1 0 0,0 1-1 0 0,0-1 0 0 0,1 0 0 0 0,0-1 0 0 0,1 0 1 0 0,0 0-1 0 0,0 0 0 0 0,1 0 0 0 0,0-1 1 0 0,0-1-1 0 0,0 1 0 0 0,17 8 0 0 0,-17-11-29 0 0,0 0 0 0 0,1 0 0 0 0,-1-1 1 0 0,1 0-1 0 0,0 0 0 0 0,0-1 0 0 0,0 0 0 0 0,0-1 0 0 0,1 0 0 0 0,-1 0 0 0 0,0-1 1 0 0,1 0-1 0 0,-1-1 0 0 0,0 0 0 0 0,16-4 0 0 0,-7 0-1271 0 0,0 0 0 0 0,0-1-1 0 0,0-1 1 0 0,-1-1 0 0 0,0 0 0 0 0,0-2-1 0 0,-1 0 1 0 0,-1 0 0 0 0,1-2 0 0 0,17-16-1 0 0,-25 19-1986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5:32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112 672 120 0 0,'-23'5'622'0'0,"-65"15"8151"0"0,96-22-7412 0 0,122-28 1338 0 0,137-32-911 0 0,379-79 1573 0 0,372 2 248 0 0,12 62-1192 0 0,313 32-234 0 0,1 36-649 0 0,-702 7-928 0 0,-247 1-261 0 0,936-10 652 0 0,-3-36-91 0 0,-735-15-316 0 0,-585 60-704 0 0,8-1 257 0 0,0 0 1 0 0,17-7-1 0 0,-30 9-325 0 0,0 0 0 0 0,-1 0 0 0 0,1-1 0 0 0,0 1 1 0 0,0 0-1 0 0,-1-1 0 0 0,1 0 0 0 0,-1 0 0 0 0,0 1 0 0 0,0-1 0 0 0,1-1 0 0 0,-1 1 0 0 0,0 0 0 0 0,-1 0 0 0 0,1-1 0 0 0,0 1 0 0 0,-1-1 1 0 0,2-3-1 0 0,-4-6-4644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19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34 396 0 0,'-1'-3'682'0'0,"1"0"0"0"0,-1 0 0 0 0,0 0 1 0 0,0 0-1 0 0,-1 1 0 0 0,1-1 0 0 0,0 0 0 0 0,-12-7 6978 0 0,8 28-6680 0 0,0 0 0 0 0,1 0 0 0 0,1 1-1 0 0,-1 33 1 0 0,5 85 1329 0 0,1-78-1483 0 0,16 139 926 0 0,-11-140-1862 0 0,-3 1-2177 0 0,-5-33-6769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20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349 160 384 0 0,'-2'-6'361'0'0,"0"1"0"0"0,1-1 0 0 0,-1 0 0 0 0,1 0 1 0 0,1 0-1 0 0,-1 0 0 0 0,1 0 0 0 0,0 0 0 0 0,1-11 0 0 0,0 14-150 0 0,0 0 0 0 0,0-1 0 0 0,0 1 0 0 0,1 0 0 0 0,0 0-1 0 0,-1-1 1 0 0,1 1 0 0 0,0 1 0 0 0,0-1 0 0 0,1 0 0 0 0,-1 0 0 0 0,1 1 0 0 0,-1-1 0 0 0,1 1-1 0 0,0 0 1 0 0,0 0 0 0 0,0 0 0 0 0,3-2 0 0 0,6-2 262 0 0,1 1 1 0 0,-1 0-1 0 0,1 0 0 0 0,0 1 0 0 0,0 1 1 0 0,1 0-1 0 0,-1 1 0 0 0,0 1 0 0 0,22-1 1 0 0,-8 3 379 0 0,1 1 1 0 0,-1 0-1 0 0,48 13 1 0 0,-56-10-479 0 0,-1 1 0 0 0,0 0 0 0 0,0 2 0 0 0,0 0 0 0 0,-1 1 0 0 0,0 1 0 0 0,-1 1 0 0 0,0 0 0 0 0,0 1 0 0 0,-2 1 0 0 0,21 21 0 0 0,-26-24-150 0 0,0 1 0 0 0,0 0-1 0 0,-1 1 1 0 0,-1 0 0 0 0,0 0-1 0 0,0 1 1 0 0,-2 0 0 0 0,1 0-1 0 0,-2 0 1 0 0,1 1 0 0 0,-2 0 0 0 0,0-1-1 0 0,-1 1 1 0 0,0 0 0 0 0,-1 0-1 0 0,-1 23 1 0 0,-2-14 12 0 0,-2-1 0 0 0,-1 0 1 0 0,0 0-1 0 0,-1-1 0 0 0,-2 1 0 0 0,0-2 0 0 0,-1 1 1 0 0,-1-1-1 0 0,-1 0 0 0 0,-1-1 0 0 0,-15 19 1 0 0,4-9 20 0 0,-2-1 0 0 0,-1 0 0 0 0,-1-2 1 0 0,-1-1-1 0 0,-56 37 0 0 0,59-46-84 0 0,-1-2-1 0 0,0 0 1 0 0,-1-2-1 0 0,-1-1 1 0 0,0-1-1 0 0,0-1 1 0 0,-1-2-1 0 0,-55 7 0 0 0,61-11-203 0 0,0-2 0 0 0,1 0 0 0 0,-1-2 0 0 0,0 0 0 0 0,1-2 0 0 0,0-1 0 0 0,-1 0 0 0 0,1-2 0 0 0,1 0 0 0 0,-1-1 0 0 0,1-2-1 0 0,-21-11 1 0 0,36 17-269 0 0,0 0-1 0 0,1-1 1 0 0,-1 0-1 0 0,1 0 0 0 0,0-1 1 0 0,0 1-1 0 0,0-1 1 0 0,1 0-1 0 0,0-1 0 0 0,0 1 1 0 0,0-1-1 0 0,0 1 1 0 0,-3-10-1 0 0,7 14-565 0 0,13-13-1605 0 0,-10 13 1976 0 0,0-1 0 0 0,0 1 0 0 0,0 0 0 0 0,0 0 0 0 0,0 1 0 0 0,0-1 0 0 0,0 1 0 0 0,1-1 0 0 0,-1 1 0 0 0,0 0 0 0 0,0 0 0 0 0,4 1 0 0 0,5-1-955 0 0,20 0-1061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21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10 504 0 0,'0'-1'224'0'0,"-1"1"1"0"0,0-1-1 0 0,1 0 0 0 0,-1 1 1 0 0,0-1-1 0 0,1 0 0 0 0,-1 1 1 0 0,0-1-1 0 0,0 1 0 0 0,1-1 1 0 0,-1 1-1 0 0,0 0 0 0 0,0-1 1 0 0,0 1-1 0 0,0 0 0 0 0,1 0 1 0 0,-1-1-1 0 0,0 1 0 0 0,0 0 1 0 0,0 0-1 0 0,0 0 0 0 0,0 0 0 0 0,0 0 1 0 0,-1 0-1 0 0,0 1 1 0 0,1 0 1 0 0,-1-1-1 0 0,0 1 0 0 0,1 0 1 0 0,0 0-1 0 0,-1 0 0 0 0,1 0 1 0 0,0 0-1 0 0,-1 1 0 0 0,1-1 1 0 0,0 0-1 0 0,-2 3 0 0 0,-3 5 481 0 0,1 1 0 0 0,0 0 0 0 0,-6 14 1 0 0,8-17-78 0 0,-9 24 507 0 0,2 0 1 0 0,0 0-1 0 0,3 1 0 0 0,0 0 0 0 0,2 1 1 0 0,1 0-1 0 0,2 49 0 0 0,2-70-850 0 0,1 0 0 0 0,0 0 0 0 0,1-1 0 0 0,0 1 0 0 0,1-1 0 0 0,1 0 0 0 0,-1 1-1 0 0,2-1 1 0 0,-1-1 0 0 0,2 1 0 0 0,8 13 0 0 0,-9-17-137 0 0,1 1 0 0 0,0-1 0 0 0,1-1 0 0 0,-1 1 0 0 0,1-1 0 0 0,0 0-1 0 0,1-1 1 0 0,0 1 0 0 0,0-2 0 0 0,0 1 0 0 0,0-1 0 0 0,0 0 0 0 0,1-1 0 0 0,17 5 0 0 0,-7-4-47 0 0,-1-1 1 0 0,1-1-1 0 0,0-1 1 0 0,0-1-1 0 0,-1 0 1 0 0,1-1-1 0 0,0-1 1 0 0,-1-1-1 0 0,28-8 1 0 0,-23 5-725 0 0,-1-2 1 0 0,1-1 0 0 0,-1-1-1 0 0,-1-1 1 0 0,0 0 0 0 0,38-29 0 0 0,-55 37 274 0 0,0 0 0 0 0,0 0-1 0 0,-1 0 1 0 0,0-1 0 0 0,1 1 0 0 0,2-6 0 0 0,-2-4-7372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21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84 816 0 0,'-46'-6'3037'0'0,"12"2"1016"0"0,0-2 8715 0 0,40 5-11721 0 0,172-31 3115 0 0,-81 14-5719 0 0,-66 9-1060 0 0,-12 1-3822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21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170 166 488 0 0,'-65'-23'2035'0'0,"-23"-9"6330"0"0,87 32-8084 0 0,0 0 0 0 0,0-1 0 0 0,1 1 0 0 0,-1 0 0 0 0,0-1 0 0 0,0 1 0 0 0,0 0 0 0 0,1-1 0 0 0,-1 1 0 0 0,0-1 0 0 0,0 1 0 0 0,1-1 0 0 0,-1 1 0 0 0,1-1 0 0 0,-1 0 0 0 0,0 1 0 0 0,1-1 0 0 0,-1 0 0 0 0,1 1 0 0 0,0-1 0 0 0,-1 0 0 0 0,1 0 0 0 0,-1 1 0 0 0,1-1 0 0 0,0 0 0 0 0,0 0 0 0 0,-1 0 0 0 0,1 0 0 0 0,0 1 0 0 0,0-1 0 0 0,0-1 0 0 0,1 0-86 0 0,0 1 0 0 0,-1-1 0 0 0,1 1 0 0 0,0-1 0 0 0,0 1-1 0 0,1 0 1 0 0,-1-1 0 0 0,0 1 0 0 0,0 0 0 0 0,1 0 0 0 0,-1 0 0 0 0,0 0 0 0 0,1 0 0 0 0,1-1 0 0 0,9-4 414 0 0,0 0 1 0 0,23-7-1 0 0,7 1 196 0 0,0 1 0 0 0,1 3-1 0 0,0 1 1 0 0,60-1 0 0 0,-27 8-2872 0 0,126 16 1 0 0,-61-4-5055 0 0,-63-10 4140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33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0 197 704 0 0,'62'64'3595'0'0,"-3"2"0"0"0,73 108 0 0 0,-93-121-2180 0 0,-11-15-443 0 0,8 13 592 0 0,2-2 0 0 0,2-1 0 0 0,56 51 1 0 0,-92-95-1372 0 0,0-1 0 0 0,0 0 0 0 0,0 0 0 0 0,0 0 0 0 0,1-1 0 0 0,-1 1 1 0 0,1-1-1 0 0,0 0 0 0 0,-1 0 0 0 0,1-1 0 0 0,7 2 0 0 0,-8-2-88 0 0,-1-1 0 0 0,1 0 0 0 0,-1-1 0 0 0,1 1-1 0 0,-1-1 1 0 0,0 1 0 0 0,1-1 0 0 0,-1 0 0 0 0,0 0-1 0 0,0-1 1 0 0,1 1 0 0 0,-1-1 0 0 0,0 1 0 0 0,0-1-1 0 0,-1 0 1 0 0,1 0 0 0 0,5-5 0 0 0,3-4 59 0 0,0-1 1 0 0,0 0-1 0 0,-1-1 0 0 0,0 0 1 0 0,-2 0-1 0 0,1-1 1 0 0,-2 0-1 0 0,0-1 0 0 0,10-27 1 0 0,-1-12 282 0 0,14-82-1 0 0,-18 77-190 0 0,20-148 489 0 0,-29 166-525 0 0,-2 1 0 0 0,-1-1 1 0 0,-7-46-1 0 0,6 64-2797 0 0,1 23 2371 0 0,1 0 1 0 0,0 1-1 0 0,-1-1 0 0 0,1 0 0 0 0,0 0 0 0 0,-1 1 1 0 0,1-1-1 0 0,0 0 0 0 0,-1 1 0 0 0,1-1 1 0 0,-1 0-1 0 0,1 1 0 0 0,0-1 0 0 0,-1 1 0 0 0,1-1 1 0 0,-1 1-1 0 0,0-1 0 0 0,1 1 0 0 0,0 0 1 0 0,9 9 348 0 0,43 46-6602 0 0,-19-22 3760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34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441 3 20 0 0,'-15'-2'3646'0'0,"1"2"-2131"0"0,-1 2-1 0 0,1-1 0 0 0,-1 2 1 0 0,1 0-1 0 0,-20 7 0 0 0,14-3-472 0 0,-1 2 0 0 0,1 0-1 0 0,-22 15 1 0 0,18-8-280 0 0,0 1 1 0 0,0 1-1 0 0,2 1 1 0 0,1 1-1 0 0,-33 38 0 0 0,48-51-472 0 0,1 1 0 0 0,-1 0 0 0 0,2 0 0 0 0,-1 0 0 0 0,1 1 0 0 0,0-1 0 0 0,0 1 0 0 0,-3 17 0 0 0,6-22-196 0 0,0 0 1 0 0,1 0-1 0 0,-1 0 1 0 0,1 0-1 0 0,0 0 1 0 0,1 0-1 0 0,-1 0 1 0 0,1 0 0 0 0,-1 0-1 0 0,1 0 1 0 0,0-1-1 0 0,1 1 1 0 0,-1 0-1 0 0,1-1 1 0 0,-1 1-1 0 0,1-1 1 0 0,0 1-1 0 0,0-1 1 0 0,1 0 0 0 0,-1 0-1 0 0,1 0 1 0 0,-1 0-1 0 0,7 5 1 0 0,3 0-8 0 0,0 0 1 0 0,1 0 0 0 0,-1-1-1 0 0,2-1 1 0 0,-1 0 0 0 0,1-1-1 0 0,0 0 1 0 0,0-1 0 0 0,27 3-1 0 0,13 0-661 0 0,67 0 0 0 0,-117-6 516 0 0,208-4-3381 0 0,-73-14-3685 0 0,-86 7 4470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34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446 129 5577 0 0,'-3'-8'998'0'0,"-1"1"0"0"0,0 0 1 0 0,-1-1-1 0 0,1 1 0 0 0,-1 1 1 0 0,0-1-1 0 0,-1 1 1 0 0,0 0-1 0 0,-10-9 0 0 0,8 9-610 0 0,0 0-1 0 0,0 1 1 0 0,0 0-1 0 0,-1 0 0 0 0,0 1 1 0 0,0 0-1 0 0,0 1 1 0 0,0 0-1 0 0,0 0 0 0 0,-1 1 1 0 0,1 0-1 0 0,-1 1 1 0 0,-11-1-1 0 0,10 3-85 0 0,1 0-1 0 0,-1 0 1 0 0,1 1 0 0 0,-1 1-1 0 0,1 0 1 0 0,0 0 0 0 0,0 1-1 0 0,0 0 1 0 0,0 1 0 0 0,1 0-1 0 0,0 1 1 0 0,-15 11 0 0 0,14-9-7 0 0,-1 1 1 0 0,1 0 0 0 0,0 1-1 0 0,1 1 1 0 0,0-1 0 0 0,1 1 0 0 0,0 1-1 0 0,1-1 1 0 0,-8 18 0 0 0,13-25-183 0 0,1 0 1 0 0,-1 0-1 0 0,1 0 1 0 0,0 0 0 0 0,0 0-1 0 0,1 0 1 0 0,-1 1 0 0 0,1-1-1 0 0,0 0 1 0 0,0 0-1 0 0,0 0 1 0 0,1 0 0 0 0,-1 1-1 0 0,1-1 1 0 0,2 6 0 0 0,-1-4-10 0 0,1-1 0 0 0,0 1 1 0 0,0-1-1 0 0,0 0 1 0 0,0 0-1 0 0,1 0 1 0 0,0-1-1 0 0,0 1 1 0 0,8 6-1 0 0,2-1 6 0 0,-1 0 0 0 0,2-1 1 0 0,-1 0-1 0 0,1-2 0 0 0,0 1 0 0 0,28 7 0 0 0,6 0-864 0 0,0-3 0 0 0,1-2 1 0 0,86 6-1 0 0,-80-14-4490 0 0,81-7 0 0 0,-82-2 2160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34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30 130 8113 0 0,'-5'-1'6528'0'0,"-20"-8"5860"0"0,31 4-11294 0 0,18-3-674 0 0,257-30 2356 0 0,-280 38-2799 0 0,187-27-1569 0 0,-127 13-1986 0 0,0-4-3912 0 0,-34 8 4295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43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63 7793 0 0,'-22'5'4706'0'0,"6"-2"-471"0"0,1 2 0 0 0,-1-1 0 0 0,-27 14 3035 0 0,48-19-7019 0 0,30-4-588 0 0,0-2 1 0 0,-1-1-1 0 0,0-2 1 0 0,48-20-1 0 0,-63 17-3186 0 0,-3-3-4527 0 0,-9 8 4714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35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58 323 6593 0 0,'-15'-26'3365'0'0,"7"13"-1485"0"0,1-1 0 0 0,0 0-1 0 0,0 0 1 0 0,-5-20-1 0 0,11 32-1732 0 0,1 0-1 0 0,0 0 0 0 0,0 0 1 0 0,0 0-1 0 0,0 0 1 0 0,0 1-1 0 0,1-1 0 0 0,-1 0 1 0 0,0 0-1 0 0,1 0 0 0 0,0 0 1 0 0,-1 1-1 0 0,1-1 0 0 0,0 0 1 0 0,0 0-1 0 0,0 1 0 0 0,0-1 1 0 0,0 1-1 0 0,0-1 0 0 0,0 1 1 0 0,1-1-1 0 0,-1 1 0 0 0,1 0 1 0 0,-1 0-1 0 0,1-1 0 0 0,-1 1 1 0 0,1 0-1 0 0,-1 0 1 0 0,3 0-1 0 0,7-5 251 0 0,-1 1 0 0 0,1 1 0 0 0,17-5 1 0 0,-26 9-352 0 0,65-16 918 0 0,1 3 0 0 0,133-9 0 0 0,-127 18-657 0 0,-1-5-1 0 0,104-24 0 0 0,-173 32-351 0 0,1 0-1 0 0,-1 0 0 0 0,1 0 0 0 0,-1-1 1 0 0,1 0-1 0 0,-1 0 0 0 0,0 0 1 0 0,0-1-1 0 0,0 1 0 0 0,0-1 0 0 0,5-5 1 0 0,-8 8-61 0 0,-8-5-211 0 0,7 5 316 0 0,0-1-1 0 0,-1 1 0 0 0,1 0 1 0 0,0-1-1 0 0,0 1 1 0 0,-1 0-1 0 0,1-1 1 0 0,0 1-1 0 0,-1 0 1 0 0,1 0-1 0 0,0-1 0 0 0,-1 1 1 0 0,1 0-1 0 0,0 0 1 0 0,-1 0-1 0 0,1-1 1 0 0,0 1-1 0 0,-1 0 0 0 0,1 0 1 0 0,-1 0-1 0 0,1 0 1 0 0,-1 0-1 0 0,1 0 1 0 0,0 0-1 0 0,-1 0 1 0 0,1 0-1 0 0,-1 0 0 0 0,1 0 1 0 0,0 0-1 0 0,-1 0 1 0 0,1 0-1 0 0,-1 0 1 0 0,1 0-1 0 0,0 1 0 0 0,-1-1 1 0 0,-3 2 22 0 0,1 0 0 0 0,1 0-1 0 0,-1 1 1 0 0,0-1 0 0 0,0 1 0 0 0,1 0 0 0 0,0 0 0 0 0,-1-1-1 0 0,1 1 1 0 0,0 1 0 0 0,0-1 0 0 0,1 0 0 0 0,-1 0-1 0 0,1 1 1 0 0,-1-1 0 0 0,0 5 0 0 0,-2 11 141 0 0,0 1 1 0 0,2-1-1 0 0,0 1 0 0 0,1-1 1 0 0,1 1-1 0 0,1 0 1 0 0,0 0-1 0 0,2-1 0 0 0,0 1 1 0 0,7 22-1 0 0,5 8 490 0 0,3-2 0 0 0,39 80 0 0 0,25 15-255 0 0,-7-16-289 0 0,-72-121-110 0 0,-1-1 0 0 0,1 1 0 0 0,-1-1 1 0 0,0 1-1 0 0,0 0 0 0 0,0 0 0 0 0,1 11 0 0 0,-3-15-2 0 0,0 0 1 0 0,-1-1-1 0 0,1 1 0 0 0,0 0 0 0 0,-1-1 0 0 0,1 1 1 0 0,-1 0-1 0 0,1-1 0 0 0,-1 1 0 0 0,0 0 0 0 0,1-1 1 0 0,-1 1-1 0 0,0-1 0 0 0,0 1 0 0 0,0-1 0 0 0,0 0 1 0 0,-1 0-1 0 0,1 1 0 0 0,0-1 0 0 0,0 0 0 0 0,-1 0 1 0 0,1 0-1 0 0,-1 0 0 0 0,1 0 0 0 0,-1 0 0 0 0,1-1 1 0 0,-1 1-1 0 0,0 0 0 0 0,1-1 0 0 0,-3 1 0 0 0,-26 6-371 0 0,0-1 1 0 0,0-1-1 0 0,-42 0 0 0 0,15 0 168 0 0,13-1 128 0 0,-146 23 639 0 0,187-27-456 0 0,1 1 1 0 0,-1 0-1 0 0,1 0 1 0 0,-1 0-1 0 0,1 0 1 0 0,0 0-1 0 0,-1 0 1 0 0,1 0-1 0 0,0 1 1 0 0,0-1-1 0 0,-3 3 1 0 0,8-1-12 0 0,6 2-90 0 0,0 0-1 0 0,0-1 0 0 0,1-1 0 0 0,0 1 0 0 0,15 2 0 0 0,57 8-3 0 0,-56-11 0 0 0,86 14 1 0 0,0-5 0 0 0,121-3 0 0 0,-204-10-2064 0 0,0-2 1 0 0,0-1-1 0 0,-1-1 1 0 0,1-2-1 0 0,-2 0 1 0 0,55-23-1 0 0,-55 17-1077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35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330 46 480 0 0,'-11'-25'4968'0'0,"8"23"-3380"0"0,1 0-1017 0 0,-1 0-1 0 0,1 0 1 0 0,-1 0 0 0 0,0 1 0 0 0,0-1-1 0 0,0 1 1 0 0,0-1 0 0 0,0 1-1 0 0,0 0 1 0 0,0 0 0 0 0,0 1-1 0 0,0-1 1 0 0,-1 1 0 0 0,-4-1 0 0 0,2 1 17 0 0,-1 1 1 0 0,1 0 0 0 0,0 0 0 0 0,0 0 0 0 0,-1 0-1 0 0,1 1 1 0 0,-6 3 0 0 0,-4 2 481 0 0,1 1 0 0 0,0 1 0 0 0,0 0-1 0 0,-25 21 1 0 0,30-21-605 0 0,0 1 0 0 0,0 0 1 0 0,1 1-1 0 0,0 0 0 0 0,1 1 0 0 0,0-1 0 0 0,1 1 0 0 0,0 1 0 0 0,1-1 0 0 0,0 1 0 0 0,1 1 0 0 0,1-1 0 0 0,0 0 0 0 0,-2 17 0 0 0,5-26-458 0 0,1 1-1 0 0,1 0 0 0 0,-1-1 0 0 0,1 1 0 0 0,-1 0 1 0 0,1-1-1 0 0,1 1 0 0 0,-1-1 0 0 0,1 1 0 0 0,-1-1 0 0 0,1 0 1 0 0,0 1-1 0 0,1-1 0 0 0,-1 0 0 0 0,1-1 0 0 0,0 1 1 0 0,0 0-1 0 0,0-1 0 0 0,0 1 0 0 0,1-1 0 0 0,6 5 1 0 0,3 1-8 0 0,-1-1 1 0 0,1-1 0 0 0,0 0 0 0 0,1 0-1 0 0,21 6 1 0 0,-10-5 0 0 0,1-2 0 0 0,-1 0 0 0 0,1-2 0 0 0,0-1 0 0 0,1-1 0 0 0,-1-1 0 0 0,29-3 1 0 0,-19-1-32 0 0,-1-2 0 0 0,0-1 0 0 0,-1-2 0 0 0,59-21 0 0 0,-60 13-1236 0 0,-31 15 1035 0 0,0 0-1 0 0,0 0 1 0 0,0-1-1 0 0,0 1 1 0 0,0-1 0 0 0,-1 1-1 0 0,1-1 1 0 0,-1 0 0 0 0,1 1-1 0 0,-1-1 1 0 0,1 0 0 0 0,1-4-1 0 0,-3 5-180 0 0,0 0 1 0 0,0 0-1 0 0,0 0 0 0 0,-1 0 0 0 0,1 0 0 0 0,0 0 1 0 0,0 0-1 0 0,-1 0 0 0 0,1 0 0 0 0,-1 0 0 0 0,1 0 1 0 0,-1 0-1 0 0,1 0 0 0 0,-1 0 0 0 0,1 0 0 0 0,-1 1 1 0 0,0-1-1 0 0,0 0 0 0 0,1 0 0 0 0,-1 1 0 0 0,0-1 1 0 0,0 0-1 0 0,0 1 0 0 0,0-1 0 0 0,0 1 0 0 0,0-1 1 0 0,-1 1-1 0 0,-8-4-2461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36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286 306 308 0 0,'-82'-6'2149'0'0,"12"2"1989"0"0,-5 1 12625 0 0,91 0-14596 0 0,29 0-1411 0 0,-3 4-70 0 0,91-3 1304 0 0,-107 0-3573 0 0,34-7 1 0 0,-57-1-6051 0 0,-16 1 7691 0 0,12 8-657 0 0,-15-8-403 0 0,0 1 0 0 0,0 1 0 0 0,-1 0 0 0 0,-17-4 1 0 0,-6-3 265 0 0,-28-11 229 0 0,-4-2 1915 0 0,2-4 3336 0 0,69 31-4508 0 0,0-1 0 0 0,-1 1 0 0 0,1-1 0 0 0,0 1 1 0 0,0-1-1 0 0,0 0 0 0 0,0 1 0 0 0,0-1 0 0 0,0 0 0 0 0,0 0 0 0 0,0 0 0 0 0,0 0 0 0 0,0 0 0 0 0,0 0 0 0 0,1 0 0 0 0,-1 0 0 0 0,0 0 0 0 0,1 0 0 0 0,-1 0 0 0 0,0-2 0 0 0,1 2-115 0 0,0 0 0 0 0,0 0-1 0 0,1 0 1 0 0,-1 1 0 0 0,0-1-1 0 0,1 0 1 0 0,-1 0 0 0 0,1 1 0 0 0,-1-1-1 0 0,1 0 1 0 0,-1 0 0 0 0,1 1-1 0 0,-1-1 1 0 0,1 1 0 0 0,-1-1-1 0 0,1 0 1 0 0,0 1 0 0 0,0-1-1 0 0,-1 1 1 0 0,1 0 0 0 0,0-1 0 0 0,1 0-1 0 0,8-3 404 0 0,1-1 0 0 0,0 2 0 0 0,16-4 0 0 0,-21 5-344 0 0,93-19 1081 0 0,1 5 0 0 0,0 4 0 0 0,151 1 1 0 0,-112 19-4756 0 0,-9 0-7318 0 0,-93-8 7679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36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1 392 0 0,'-21'0'506'0'0,"15"-1"114"0"0,0 1-1 0 0,0 0 1 0 0,0 1-1 0 0,0-1 1 0 0,-11 4-1 0 0,8-2 696 0 0,-1 0-1 0 0,1 1 1 0 0,0 0-1 0 0,-15 8 1 0 0,22-9-836 0 0,-1-1 1 0 0,0 1-1 0 0,0 0 0 0 0,1 0 1 0 0,-1 0-1 0 0,1 0 1 0 0,-1 1-1 0 0,1-1 0 0 0,0 1 1 0 0,0-1-1 0 0,0 1 0 0 0,1 0 1 0 0,-1-1-1 0 0,0 1 0 0 0,1 0 1 0 0,0 0-1 0 0,0 0 1 0 0,-2 5-1 0 0,3-5-248 0 0,0 0 1 0 0,0 0 0 0 0,1-1-1 0 0,-1 1 1 0 0,1 0-1 0 0,-1-1 1 0 0,1 1-1 0 0,0 0 1 0 0,0-1-1 0 0,0 1 1 0 0,0-1-1 0 0,1 1 1 0 0,-1-1 0 0 0,0 0-1 0 0,1 0 1 0 0,0 1-1 0 0,0-1 1 0 0,-1 0-1 0 0,1-1 1 0 0,4 4-1 0 0,3 3 548 0 0,1-1 0 0 0,20 13 0 0 0,-20-14-393 0 0,0-1 0 0 0,0 0 0 0 0,1-1 0 0 0,0 0 0 0 0,0-1 0 0 0,17 4 0 0 0,-23-6-248 0 0,0-1 0 0 0,0 1 0 0 0,0-1-1 0 0,0 0 1 0 0,0 0 0 0 0,0 0-1 0 0,0-1 1 0 0,0 0 0 0 0,0 0-1 0 0,-1 0 1 0 0,1-1 0 0 0,0 1 0 0 0,0-1-1 0 0,-1 0 1 0 0,1 0 0 0 0,6-5-1 0 0,-10 6-136 0 0,-1 0 0 0 0,1 0 0 0 0,0 0 0 0 0,-1 0 0 0 0,0 0 0 0 0,1 0 0 0 0,-1 0-1 0 0,1 0 1 0 0,-1 0 0 0 0,0 0 0 0 0,0 0 0 0 0,0 0 0 0 0,0-1 0 0 0,0 1 0 0 0,0 0-1 0 0,0 0 1 0 0,0 0 0 0 0,0 0 0 0 0,0 0 0 0 0,-1 0 0 0 0,1 0 0 0 0,0 0 0 0 0,-1 0 0 0 0,1 0-1 0 0,-1 0 1 0 0,1 0 0 0 0,-1 0 0 0 0,1 0 0 0 0,-2-1 0 0 0,-19-28-301 0 0,12 22 56 0 0,0 0 0 0 0,-1 0-1 0 0,0 1 1 0 0,0 0 0 0 0,0 1 0 0 0,-21-9 0 0 0,-37-9-4989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57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0 509 6541 0 0,'10'-19'9434'0'0,"-7"31"-7527"0"0,0 117 1965 0 0,-2-65-2545 0 0,11 95 1794 0 0,-5-89-1121 0 0,-6-153 206 0 0,-2 71-2176 0 0,-3-148 262 0 0,3 52-157 0 0,1 33-58 0 0,0 10-20 0 0,2-33 13 0 0,1 61-39 0 0,1 1 0 0 0,12-50 0 0 0,-14 75-25 0 0,1 1-1 0 0,1-1 1 0 0,0 1-1 0 0,0 0 1 0 0,1 0-1 0 0,0 0 1 0 0,0 1-1 0 0,1 0 1 0 0,1 0-1 0 0,13-14 1 0 0,-15 18-3 0 0,0 1 1 0 0,0 0-1 0 0,1 0 0 0 0,-1 1 0 0 0,1-1 1 0 0,0 1-1 0 0,0 1 0 0 0,1-1 0 0 0,-1 1 1 0 0,0 0-1 0 0,1 0 0 0 0,-1 1 0 0 0,1 0 1 0 0,-1 0-1 0 0,1 1 0 0 0,0-1 0 0 0,0 1 1 0 0,-1 1-1 0 0,8 1 0 0 0,6 1 5 0 0,-1 0 1 0 0,0 2-1 0 0,0 1 0 0 0,0 0 0 0 0,-1 1 0 0 0,0 1 0 0 0,0 1 1 0 0,-1 0-1 0 0,0 1 0 0 0,18 14 0 0 0,-12-6 3 0 0,-1 0-1 0 0,-1 2 1 0 0,-1 0-1 0 0,27 33 1 0 0,-38-40-6 0 0,0-1 1 0 0,-1 1 0 0 0,0 1-1 0 0,-1 0 1 0 0,-1 0 0 0 0,0 0-1 0 0,0 0 1 0 0,-2 1 0 0 0,0 0-1 0 0,4 29 1 0 0,-7-31-5 0 0,-1 1 0 0 0,-1 0 0 0 0,0-1 0 0 0,-1 1 1 0 0,0-1-1 0 0,-1 0 0 0 0,-1 0 0 0 0,0 0 0 0 0,-1 0 0 0 0,0 0 0 0 0,-1-1 0 0 0,0 0 1 0 0,-1 0-1 0 0,-9 13 0 0 0,2-7 8 0 0,0-1 1 0 0,-1 0-1 0 0,-33 28 1 0 0,26-28 12 0 0,-27 17 0 0 0,34-24-7 0 0,-1-2 0 0 0,-1 0 1 0 0,1-1-1 0 0,-19 5 0 0 0,22-8 12 0 0,0 0-1 0 0,-1-2 0 0 0,1 1 0 0 0,-1-2 1 0 0,0 0-1 0 0,1-1 0 0 0,-1 0 0 0 0,0-1 1 0 0,-25-4-1 0 0,37 4-1 0 0,7 2-1 0 0,28 8 72 0 0,0 1 1 0 0,62 30 0 0 0,61 42 375 0 0,-107-52-466 0 0,-2 2 0 0 0,-1 2 1 0 0,74 71-1 0 0,-118-103-314 0 0,1 1-1 0 0,-1-1 1 0 0,1 1-1 0 0,0-1 1 0 0,-1 0 0 0 0,1 0-1 0 0,0 0 1 0 0,0-1 0 0 0,0 1-1 0 0,0-1 1 0 0,0 0-1 0 0,1 1 1 0 0,-1-1 0 0 0,0-1-1 0 0,1 1 1 0 0,-1 0 0 0 0,1-1-1 0 0,-1 0 1 0 0,0 0-1 0 0,1 0 1 0 0,-1 0 0 0 0,6-1-1 0 0,22-2-7155 0 0,-12 0 4343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57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512 44 388 0 0,'-5'-5'546'0'0,"-1"0"0"0"0,0 1 0 0 0,0 0 0 0 0,-1 0 0 0 0,1 1 0 0 0,-1-1-1 0 0,0 2 1 0 0,0-1 0 0 0,0 1 0 0 0,0 0 0 0 0,0 0 0 0 0,-1 1 0 0 0,1 0 0 0 0,0 0 0 0 0,-1 0 0 0 0,1 1 0 0 0,-1 1-1 0 0,1-1 1 0 0,-11 3 0 0 0,-5 1 642 0 0,0 1-1 0 0,1 1 1 0 0,0 2 0 0 0,-41 18-1 0 0,42-16-267 0 0,1 1-1 0 0,0 1 0 0 0,0 1 1 0 0,-33 29-1 0 0,46-35-590 0 0,0-1 1 0 0,0 1-1 0 0,1 1 1 0 0,0-1-1 0 0,0 1 0 0 0,1 1 1 0 0,0-1-1 0 0,0 0 1 0 0,1 1-1 0 0,0 0 1 0 0,0 0-1 0 0,1 1 1 0 0,0-1-1 0 0,-1 12 0 0 0,4-14-143 0 0,0 0 0 0 0,0 0-1 0 0,1 0 1 0 0,0 0 0 0 0,0 0-1 0 0,1 0 1 0 0,-1 0 0 0 0,2 0-1 0 0,-1-1 1 0 0,1 1-1 0 0,0-1 1 0 0,5 8 0 0 0,-1-3 27 0 0,1 1 0 0 0,0-2 0 0 0,0 1 0 0 0,1-1-1 0 0,14 12 1 0 0,-3-6-51 0 0,1-1-1 0 0,1 0 1 0 0,0-2-1 0 0,1 0 1 0 0,0-2-1 0 0,1-1 1 0 0,29 9-1 0 0,-5-5 173 0 0,0-2 0 0 0,87 9 0 0 0,-114-19-768 0 0,1-1 0 0 0,-1 0 0 0 0,0-2 1 0 0,0 0-1 0 0,1-1 0 0 0,-1-2 0 0 0,-1 0 0 0 0,1-1 0 0 0,0-1 0 0 0,-1-1 0 0 0,37-18 1 0 0,-6 0-8886 0 0,-31 13 6190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57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80 400 0 0,'-8'-10'1641'0'0,"6"7"-427"0"0,0-1 0 0 0,0 2 1 0 0,-1-1-1 0 0,-15-13 14998 0 0,21 18-15055 0 0,5 2-613 0 0,1 0 1 0 0,0 0-1 0 0,0-1 0 0 0,0-1 0 0 0,1 1 1 0 0,-1-1-1 0 0,19 1 0 0 0,74 0 1634 0 0,-93-3-2021 0 0,25 0 349 0 0,0-3-1 0 0,0-1 1 0 0,34-8-1 0 0,-14-2-1521 0 0,56-21-1 0 0,-95 32-2378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58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0 192 0 0,'-5'3'348'0'0,"-33"18"2802"0"0,35-19-2423 0 0,0 0-1 0 0,1 0 1 0 0,-1 0-1 0 0,0 1 1 0 0,1-1 0 0 0,-1 1-1 0 0,1-1 1 0 0,-1 1 0 0 0,-1 4-1 0 0,4 2 4729 0 0,13 1-2429 0 0,13-2-665 0 0,21-2-286 0 0,0-3 0 0 0,0-2 0 0 0,0-2-1 0 0,59-8 1 0 0,-47 1-1572 0 0,-22 2-3348 0 0,-33 4 1131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59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0 542 6761 0 0,'0'0'8492'0'0,"3"-3"-7456"0"0,17-16 249 0 0,2 2 1 0 0,44-28 0 0 0,10-8-279 0 0,-50 33-686 0 0,80-68 1042 0 0,-94 75-1186 0 0,0 1 1 0 0,-1-2-1 0 0,0 1 1 0 0,-1-1 0 0 0,-1-1-1 0 0,8-16 1 0 0,-6 9-41 0 0,25-57 303 0 0,-32 69-310 0 0,-1 0 0 0 0,0 0 0 0 0,-1 0-1 0 0,1 0 1 0 0,-2 0 0 0 0,1-12 0 0 0,-2 21 421 0 0,-2 3-387 0 0,-3 5-64 0 0,0 0 0 0 0,1 0 1 0 0,0 0-1 0 0,0 1 0 0 0,1-1 0 0 0,0 1 0 0 0,-3 16 1 0 0,-12 64 558 0 0,13-62-496 0 0,-34 291 2095 0 0,33-241-1689 0 0,-2 47 88 0 0,8-123-755 0 0,0 1 1 0 0,0 0-1 0 0,0 0 0 0 0,0 0 1 0 0,0-1-1 0 0,1 1 0 0 0,-1 0 1 0 0,0 0-1 0 0,0-1 1 0 0,1 1-1 0 0,-1 0 0 0 0,0-1 1 0 0,1 1-1 0 0,-1 0 0 0 0,1-1 1 0 0,-1 1-1 0 0,1-1 1 0 0,-1 1-1 0 0,1 0 0 0 0,0-1 1 0 0,-1 1-1 0 0,1-1 0 0 0,0 0 1 0 0,-1 1-1 0 0,1-1 1 0 0,0 0-1 0 0,-1 1 0 0 0,1-1 1 0 0,0 0-1 0 0,0 0 0 0 0,0 1 1 0 0,-1-1-1 0 0,1 0 1 0 0,0 0-1 0 0,0 0 0 0 0,-1 0 1 0 0,1 0-1 0 0,0 0 0 0 0,0 0 1 0 0,0-1-1 0 0,1 1 1 0 0,39-11-8544 0 0,-35 9 6739 0 0,10-2-971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00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0 246 736 0 0,'3'-10'803'0'0,"-1"0"-1"0"0,1-1 1 0 0,1 2-1 0 0,0-1 0 0 0,0 0 1 0 0,1 1-1 0 0,0-1 1 0 0,1 1-1 0 0,-1 1 1 0 0,12-12-1 0 0,-7 9 38 0 0,1 0-1 0 0,0 1 0 0 0,1 0 1 0 0,0 1-1 0 0,0 1 0 0 0,26-14 1 0 0,-20 14-149 0 0,1 0 1 0 0,0 1-1 0 0,0 1 1 0 0,1 0-1 0 0,0 2 0 0 0,0 0 1 0 0,0 1-1 0 0,1 1 1 0 0,-1 1-1 0 0,1 1 1 0 0,21 3-1 0 0,-26-1-196 0 0,-1 1 1 0 0,1 1-1 0 0,-1 0 0 0 0,18 8 0 0 0,-27-10-352 0 0,-1 0-1 0 0,0 1 1 0 0,0 0-1 0 0,0 0 1 0 0,-1 0-1 0 0,1 0 1 0 0,-1 1-1 0 0,1-1 1 0 0,-1 1-1 0 0,0 0 1 0 0,-1 1-1 0 0,1-1 1 0 0,-1 0 0 0 0,0 1-1 0 0,4 6 1 0 0,-6-7-72 0 0,0-1 1 0 0,0 1 0 0 0,0-1 0 0 0,-1 1-1 0 0,0 0 1 0 0,1-1 0 0 0,-1 1 0 0 0,0 0 0 0 0,-1-1-1 0 0,1 1 1 0 0,0 0 0 0 0,-1-1 0 0 0,-1 5-1 0 0,-20 45 340 0 0,17-41-344 0 0,-14 22 119 0 0,-1 0-1 0 0,-2-2 1 0 0,-1 0 0 0 0,-45 48-1 0 0,-41 55 263 0 0,106-131-413 0 0,0 1 0 0 0,0 0 0 0 0,0 0 0 0 0,1 0 0 0 0,-1 0 0 0 0,1 0 0 0 0,1 1 0 0 0,-1-1 0 0 0,1 1 0 0 0,0-1 0 0 0,-1 8 0 0 0,2-10-8 0 0,1-1 0 0 0,-1 0 1 0 0,0 1-1 0 0,1-1 0 0 0,0 0 0 0 0,-1 0 0 0 0,1 0 0 0 0,0 0 0 0 0,0 1 0 0 0,0-1 0 0 0,0 0 0 0 0,1-1 0 0 0,-1 1 0 0 0,0 0 0 0 0,1 0 0 0 0,0 0 0 0 0,-1-1 0 0 0,1 1 0 0 0,0-1 0 0 0,0 0 0 0 0,0 1 0 0 0,-1-1 0 0 0,1 0 0 0 0,1 0 0 0 0,-1 0 0 0 0,0 0 0 0 0,0 0 0 0 0,0-1 0 0 0,4 2 0 0 0,11 2 7 0 0,0-1 1 0 0,0 0-1 0 0,0-1 0 0 0,1-1 0 0 0,30-1 0 0 0,84-17-84 0 0,-97 11 45 0 0,-33 6-233 0 0,34-7-2059 0 0,0-1-3400 0 0,0 4-1441 0 0,-15 2 4161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44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113 193 7629 0 0,'-38'-6'5762'0'0,"24"5"-3108"0"0,1-1 0 0 0,0-1 0 0 0,-20-7 1 0 0,32 10-2169 0 0,3-5 3240 0 0,11-4-3358 0 0,0 1 0 0 0,1 1 0 0 0,0 0 0 0 0,25-8 0 0 0,70-17 1916 0 0,-58 18-1861 0 0,48-11-423 0 0,46-13 0 0 0,-118 27-11098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00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8137 0 0,'5'-6'13338'0'0,"9"-5"-7551"0"0,255-8-3535 0 0,2 23 524 0 0,-142-1-2299 0 0,-83-1-477 0 0,-7-1 0 0 0,-1-1 0 0 0,1-1 0 0 0,41-8 0 0 0,-66 4 0 0 0,-6 0 0 0 0,-6 1-154 0 0,-1 3-617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02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18 228 0 0,'-13'-17'7250'0'0,"11"17"-6850"0"0,0-1 0 0 0,0 1 0 0 0,0 0-1 0 0,0 0 1 0 0,0 1 0 0 0,0-1 0 0 0,0 0 0 0 0,0 1 0 0 0,0-1 0 0 0,0 1-1 0 0,0 0 1 0 0,0-1 0 0 0,1 1 0 0 0,-1 0 0 0 0,0 0 0 0 0,0 0 0 0 0,1 0-1 0 0,-1 1 1 0 0,0-1 0 0 0,1 0 0 0 0,-1 1 0 0 0,1-1 0 0 0,0 1 0 0 0,0 0-1 0 0,-1-1 1 0 0,1 1 0 0 0,0 0 0 0 0,0-1 0 0 0,0 3 0 0 0,0-2 393 0 0,14 10 1923 0 0,-12-12-2582 0 0,0 1 1 0 0,1-1-1 0 0,-1 0 1 0 0,0 0-1 0 0,1 0 1 0 0,-1 0 0 0 0,0 0-1 0 0,1 0 1 0 0,-1-1-1 0 0,0 1 1 0 0,1 0-1 0 0,-1-1 1 0 0,0 1-1 0 0,0-1 1 0 0,0 1-1 0 0,1-1 1 0 0,-1 1 0 0 0,0-1-1 0 0,0 0 1 0 0,0 0-1 0 0,0 0 1 0 0,0 1-1 0 0,0-1 1 0 0,0 0-1 0 0,0 0 1 0 0,0 0-1 0 0,-1-1 1 0 0,2 0-1 0 0,-2 1 401 0 0,0 1-525 0 0,0 0 1 0 0,0 0 0 0 0,-1 0 0 0 0,1 0 0 0 0,0-1 0 0 0,0 1 0 0 0,-1 0-1 0 0,1 0 1 0 0,0 0 0 0 0,0 0 0 0 0,-1 0 0 0 0,1 0 0 0 0,0 0 0 0 0,0-1-1 0 0,0 1 1 0 0,-1 0 0 0 0,1 0 0 0 0,0 0 0 0 0,0 0 0 0 0,0-1 0 0 0,-1 1-1 0 0,1 0 1 0 0,0 0 0 0 0,0-1 0 0 0,0 1 0 0 0,0 0 0 0 0,0 0 0 0 0,0-1-1 0 0,-1 1 1 0 0,1-1-2 0 0,0 1 0 0 0,0-1 0 0 0,0 1-1 0 0,0 0 1 0 0,-1-1 0 0 0,1 1-1 0 0,0-1 1 0 0,0 1 0 0 0,-1 0 0 0 0,1-1-1 0 0,0 1 1 0 0,-1 0 0 0 0,1-1 0 0 0,0 1-1 0 0,-1 0 1 0 0,1 0 0 0 0,-1-1-1 0 0,1 1 1 0 0,0 0 0 0 0,-1 0 0 0 0,1 0-1 0 0,-1 0 1 0 0,1-1 0 0 0,-1 1 0 0 0,-12-1 1237 0 0,0 5-5703 0 0,13-4 4241 0 0,0 1 1 0 0,-1-1 0 0 0,1 1 0 0 0,0-1-1 0 0,0 1 1 0 0,-1-1 0 0 0,1 1-1 0 0,0-1 1 0 0,0 1 0 0 0,0 0 0 0 0,0-1-1 0 0,0 1 1 0 0,0-1 0 0 0,0 1 0 0 0,0-1-1 0 0,0 1 1 0 0,0 0 0 0 0,0-1 0 0 0,0 1-1 0 0,0-1 1 0 0,0 1 0 0 0,0-1-1 0 0,0 1 1 0 0,1-1 0 0 0,-1 1 0 0 0,0-1-1 0 0,0 1 1 0 0,1-1 0 0 0,-1 1 0 0 0,0-1-1 0 0,1 1 1 0 0,-1-1 0 0 0,1 1-1 0 0,-1-1 1 0 0,0 0 0 0 0,1 1 0 0 0,-1-1-1 0 0,1 1 1 0 0,12 7-2588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03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13 326 48 0 0,'-2'-25'1707'0'0,"2"-1"0"0"0,1 0 0 0 0,1 0 0 0 0,1 0 0 0 0,1 1 0 0 0,12-43 0 0 0,-13 62-1300 0 0,-1 0 0 0 0,1 0 0 0 0,1 0 0 0 0,-1 0 0 0 0,1 0 0 0 0,0 0 0 0 0,0 1 0 0 0,1 0 0 0 0,-1 0 0 0 0,1 0 0 0 0,0 1 0 0 0,1-1 0 0 0,-1 1-1 0 0,1 0 1 0 0,0 1 0 0 0,0 0 0 0 0,0 0 0 0 0,0 0 0 0 0,0 0 0 0 0,1 1 0 0 0,-1 0 0 0 0,1 0 0 0 0,0 1 0 0 0,-1 0 0 0 0,1 0 0 0 0,13 1 0 0 0,-10 0-129 0 0,1 0 0 0 0,-1 1 0 0 0,0 1 0 0 0,1 0 0 0 0,-1 0 0 0 0,0 1 1 0 0,0 0-1 0 0,-1 1 0 0 0,1 0 0 0 0,-1 0 0 0 0,0 1 0 0 0,0 0 0 0 0,0 1 0 0 0,-1 0 0 0 0,1 0 0 0 0,-2 1 0 0 0,10 10 1 0 0,-14-14-217 0 0,0 0 0 0 0,-1 0 0 0 0,1 0 0 0 0,-1 1 0 0 0,0-1 0 0 0,0 1 1 0 0,0 0-1 0 0,0-1 0 0 0,-1 1 0 0 0,1 0 0 0 0,-1 0 0 0 0,0 0 0 0 0,0 0 0 0 0,-1 0 1 0 0,1 0-1 0 0,-1 0 0 0 0,0 0 0 0 0,0 1 0 0 0,0-1 0 0 0,0 0 0 0 0,-1 0 1 0 0,0 0-1 0 0,0 0 0 0 0,0 0 0 0 0,0 0 0 0 0,-1 0 0 0 0,1-1 0 0 0,-1 1 1 0 0,-3 4-1 0 0,-7 12 63 0 0,-1-1 1 0 0,0-1-1 0 0,-2 0 1 0 0,-26 26 0 0 0,-75 55 265 0 0,-19 20-109 0 0,131-115-271 0 0,0 0 1 0 0,0 0-1 0 0,1 0 0 0 0,0 1 1 0 0,0 0-1 0 0,0-1 0 0 0,0 1 0 0 0,1 0 1 0 0,-3 8-1 0 0,4-11 10 0 0,1 0 1 0 0,0 0-1 0 0,0 0 0 0 0,-1 0 1 0 0,1 0-1 0 0,1 1 0 0 0,-1-1 0 0 0,0 0 1 0 0,0 0-1 0 0,1 0 0 0 0,-1 0 1 0 0,1 0-1 0 0,0 0 0 0 0,0 0 1 0 0,0 0-1 0 0,0 0 0 0 0,0 0 1 0 0,0 0-1 0 0,0-1 0 0 0,0 1 0 0 0,1 0 1 0 0,-1-1-1 0 0,1 1 0 0 0,-1-1 1 0 0,1 0-1 0 0,0 1 0 0 0,2 1 1 0 0,7 4 39 0 0,1 0 1 0 0,-1-1-1 0 0,1-1 1 0 0,1 0 0 0 0,-1 0-1 0 0,1-1 1 0 0,23 4 0 0 0,96 8 343 0 0,-121-15-402 0 0,17 1-1038 0 0,-1-1 1 0 0,1 0-1 0 0,0-3 0 0 0,0 0 1 0 0,0-2-1 0 0,-1 0 0 0 0,0-2 1 0 0,0-2-1 0 0,0 0 0 0 0,-1-1 1 0 0,0-2-1 0 0,26-15 0 0 0,-31 14-2276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04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20 231 7005 0 0,'-1'-49'5844'0'0,"-1"33"-4392"0"0,1-1 0 0 0,1 1 0 0 0,1 0 0 0 0,0 0 0 0 0,1 0-1 0 0,1 0 1 0 0,8-27 0 0 0,4 18 1411 0 0,-6 38-1835 0 0,-5-8-821 0 0,-2 3-1 0 0,0 0 0 0 0,0 1 0 0 0,0 0 0 0 0,-1-1 1 0 0,-1 1-1 0 0,0 0 0 0 0,0-1 0 0 0,0 1 0 0 0,-3 15 0 0 0,2-18-122 0 0,-31 184 1262 0 0,5-44-632 0 0,25-136-714 0 0,-3 30 0 0 0,5-38 0 0 0,0 1 0 0 0,-1-1 0 0 0,1 0 0 0 0,0 0 0 0 0,1 0 0 0 0,-1 0 0 0 0,0 0 0 0 0,1 0 0 0 0,-1 0 0 0 0,1 0 0 0 0,0 0 0 0 0,-1 0 0 0 0,1 0 0 0 0,2 2 0 0 0,-2-3 0 0 0,0 0 0 0 0,0-1 0 0 0,0 1 0 0 0,0 0 0 0 0,0-1 0 0 0,0 0 0 0 0,1 1 0 0 0,-1-1 0 0 0,0 0 0 0 0,0 1 0 0 0,0-1 0 0 0,1 0 0 0 0,-1 0 0 0 0,0 0 0 0 0,0 0 0 0 0,1 0 0 0 0,-1-1 0 0 0,0 1 0 0 0,0 0 0 0 0,3-1 0 0 0,26-10 0 0 0,-27 10 0 0 0,46-22 0 0 0,79-52 0 0 0,-14 8 0 0 0,-48 31 0 0 0,86-42 0 0 0,-235 135 0 0 0,-48 43 0 0 0,109-82 0 0 0,2 2 0 0 0,0 1 0 0 0,-29 40 0 0 0,46-57 0 0 0,0 0 0 0 0,1 0 0 0 0,-1 0 0 0 0,1 0 0 0 0,0 1 0 0 0,1-1 0 0 0,-1 1 0 0 0,1-1 0 0 0,0 1 0 0 0,0-1 0 0 0,0 1 0 0 0,0 0 0 0 0,1-1 0 0 0,0 1 0 0 0,1 8 0 0 0,0-9 0 0 0,0-1 0 0 0,0 1 0 0 0,0 0 0 0 0,1 0 0 0 0,0-1 0 0 0,-1 1 0 0 0,1-1 0 0 0,1 0 0 0 0,-1 1 0 0 0,0-1 0 0 0,1 0 0 0 0,0 0 0 0 0,-1-1 0 0 0,1 1 0 0 0,0-1 0 0 0,1 1 0 0 0,-1-1 0 0 0,7 4 0 0 0,3 1 0 0 0,1-1 0 0 0,0-1 0 0 0,-1 0 0 0 0,2-1 0 0 0,-1 0 0 0 0,16 2 0 0 0,91 4 0 0 0,-100-9 0 0 0,-8 0-771 0 0,0-1 0 0 0,0 0 0 0 0,0-1-1 0 0,0 0 1 0 0,0-1 0 0 0,-1 0 0 0 0,1-1 0 0 0,0-1 0 0 0,-1 0-1 0 0,20-10 1 0 0,-26 11-3279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29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153 214 144 0 0,'-5'-5'628'0'0,"0"1"1"0"0,1-1-1 0 0,-1 0 0 0 0,1 0 0 0 0,0 0 1 0 0,0-1-1 0 0,1 1 0 0 0,-1-1 1 0 0,1 0-1 0 0,1 0 0 0 0,-3-7 0 0 0,4 10-339 0 0,1 0 0 0 0,-1 0 0 0 0,1 0 0 0 0,-1 0 0 0 0,1 0 0 0 0,0 0 0 0 0,0 0 0 0 0,1 0 0 0 0,-1 0 0 0 0,1 0 0 0 0,-1 0 0 0 0,1 0 0 0 0,0 0 0 0 0,0 0 0 0 0,0 0 0 0 0,1 0 0 0 0,-1 1 0 0 0,1-1 0 0 0,-1 0 0 0 0,1 1 0 0 0,0-1 0 0 0,0 1 0 0 0,0 0 0 0 0,0 0 0 0 0,4-3 0 0 0,4-3 313 0 0,0 0-1 0 0,1 1 1 0 0,0 0 0 0 0,0 1 0 0 0,1 1 0 0 0,0-1 0 0 0,0 2 0 0 0,22-6 0 0 0,-27 8-399 0 0,-1 1 0 0 0,1-1 0 0 0,0 1 0 0 0,0 1 0 0 0,0-1 0 0 0,-1 1 0 0 0,1 1 0 0 0,0-1 0 0 0,0 1 0 0 0,0 0 0 0 0,0 1 0 0 0,-1 0 0 0 0,1 0 0 0 0,-1 0 0 0 0,1 1 0 0 0,-1 0 0 0 0,0 0 1 0 0,6 4-1 0 0,-11-6-160 0 0,1 1 1 0 0,-1-1 0 0 0,1 1 0 0 0,-1 0-1 0 0,0 0 1 0 0,0-1 0 0 0,0 1 0 0 0,0 0 0 0 0,0 0-1 0 0,0 0 1 0 0,0 0 0 0 0,-1 0 0 0 0,1 0-1 0 0,-1 0 1 0 0,1 0 0 0 0,-1 0 0 0 0,0 0-1 0 0,0 1 1 0 0,0-1 0 0 0,0 0 0 0 0,0 0 0 0 0,0 0-1 0 0,-1 0 1 0 0,1 0 0 0 0,-1 0 0 0 0,0 0-1 0 0,1 0 1 0 0,-2 3 0 0 0,-3 6 51 0 0,0 0 1 0 0,-1-1-1 0 0,-10 17 0 0 0,14-25-86 0 0,-26 36 159 0 0,-3-1-1 0 0,-1-2 0 0 0,-47 42 1 0 0,35-37 7 0 0,-50 62-1 0 0,91-98-152 0 0,-30 42 76 0 0,30-43-58 0 0,1 1 1 0 0,0 0-1 0 0,0 0 0 0 0,0 0 1 0 0,1 0-1 0 0,-1 0 0 0 0,1 0 0 0 0,0 1 1 0 0,0-1-1 0 0,0 5 0 0 0,1-8-18 0 0,1 0-1 0 0,-1 0 1 0 0,0 0-1 0 0,1 0 1 0 0,-1 0-1 0 0,1-1 1 0 0,-1 1 0 0 0,1 0-1 0 0,0 0 1 0 0,-1 0-1 0 0,1 0 1 0 0,0-1-1 0 0,-1 1 1 0 0,1 0-1 0 0,0-1 1 0 0,0 1-1 0 0,0-1 1 0 0,0 1 0 0 0,0-1-1 0 0,0 1 1 0 0,-1-1-1 0 0,1 1 1 0 0,0-1-1 0 0,0 0 1 0 0,2 1-1 0 0,25 4 324 0 0,-3-5-262 0 0,0-1-1 0 0,0-1 1 0 0,-1-1 0 0 0,1-2-1 0 0,-1 0 1 0 0,1-2 0 0 0,-2 0-1 0 0,43-21 1 0 0,-53 22-810 0 0,-1 0 0 0 0,0-2 0 0 0,0 1 1 0 0,11-11-1 0 0,17-23-9696 0 0,-30 29 7799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30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18 124 820 0 0,'-4'-15'828'0'0,"0"3"487"0"0,2 1-1 0 0,-1 0 0 0 0,1 0 0 0 0,1-1 0 0 0,0 1 0 0 0,0-13 1 0 0,1 23-1042 0 0,0 0 0 0 0,0 0 1 0 0,0 0-1 0 0,1 0 0 0 0,-1 0 1 0 0,0 1-1 0 0,0-1 1 0 0,0 0-1 0 0,1 0 0 0 0,-1 0 1 0 0,0 1-1 0 0,1-1 0 0 0,-1 0 1 0 0,0 0-1 0 0,1 1 0 0 0,-1-1 1 0 0,1 0-1 0 0,1 0 0 0 0,-2 1-130 0 0,1 0 0 0 0,-1 0 0 0 0,0 0-1 0 0,1 0 1 0 0,-1 0 0 0 0,1 0-1 0 0,-1 0 1 0 0,0 0 0 0 0,1 0-1 0 0,-1 0 1 0 0,0 1 0 0 0,1-1-1 0 0,-1 0 1 0 0,0 0 0 0 0,1 0-1 0 0,-1 1 1 0 0,0-1 0 0 0,1 0 0 0 0,-1 0-1 0 0,0 1 1 0 0,1-1 0 0 0,-1 0-1 0 0,0 1 1 0 0,0-1 0 0 0,1 1-1 0 0,1 3 291 0 0,1 0 0 0 0,-1 0 0 0 0,0 0 0 0 0,-1 0 0 0 0,3 7 0 0 0,12 69 2207 0 0,8 34-2717 0 0,-20-99-1578 0 0,1-1 1 0 0,1 1-1 0 0,0-1 0 0 0,1 0 0 0 0,13 19 0 0 0,-6-12-915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30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39 120 0 0,'-9'8'3127'0'0,"16"-4"2843"0"0,9-5-550 0 0,-8 0-6097 0 0,192-48 11887 0 0,-199 49-10282 0 0,-5 2-685 0 0,-44 19 236 0 0,-20 8 1 0 0,-111 66 1 0 0,143-67-378 0 0,34-27-95 0 0,0 1 0 0 0,0 0 1 0 0,0 0-1 0 0,1 0 1 0 0,-1 0-1 0 0,1 0 1 0 0,0 0-1 0 0,-1 0 1 0 0,1 0-1 0 0,0 0 0 0 0,0 1 1 0 0,0-1-1 0 0,1 0 1 0 0,-1 1-1 0 0,0 3 1 0 0,2-4-5 0 0,0 0 1 0 0,0 0 0 0 0,0 0 0 0 0,0-1 0 0 0,1 1-1 0 0,-1 0 1 0 0,0-1 0 0 0,1 1 0 0 0,-1-1 0 0 0,1 0-1 0 0,0 1 1 0 0,3 1 0 0 0,-3-2 1 0 0,13 9 13 0 0,1-1 0 0 0,0-1 0 0 0,33 12 0 0 0,-26-11-5 0 0,35 19 0 0 0,-51-25-28 0 0,-1 1 0 0 0,0 1 1 0 0,0-1-1 0 0,0 1 0 0 0,0 0 0 0 0,-1 1 0 0 0,0-1 0 0 0,0 1 0 0 0,6 10 1 0 0,-9-13 5 0 0,-1 0 0 0 0,1-1 0 0 0,-1 1 0 0 0,0 0 0 0 0,0 0 0 0 0,0 0 0 0 0,-1-1 0 0 0,1 1 0 0 0,-1 0 0 0 0,1 0 0 0 0,-1 0 0 0 0,0 0 0 0 0,0 0 0 0 0,0 0 0 0 0,-1 0 0 0 0,1 0 0 0 0,-2 3 0 0 0,1-1 0 0 0,-1 1 0 0 0,0-1 0 0 0,-1-1 0 0 0,1 1 0 0 0,-1 0 0 0 0,0-1 0 0 0,0 1-1 0 0,-8 7 1 0 0,1-2 5 0 0,0-1-1 0 0,-1 0 0 0 0,-1 0 1 0 0,1-1-1 0 0,-1-1 0 0 0,-19 9 1 0 0,18-10-54 0 0,0 0 1 0 0,0-1 0 0 0,0 0 0 0 0,0-1 0 0 0,-1-1 0 0 0,-27 3 0 0 0,32-10-682 0 0,14-6-6478 0 0,-3 8 6616 0 0,1-1 0 0 0,-1 1 0 0 0,1 0-1 0 0,-1-1 1 0 0,1 1 0 0 0,0 0 0 0 0,6-3 0 0 0,6-2-1914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31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3 224 508 0 0,'-1'-3'422'0'0,"1"0"-1"0"0,-1 1 1 0 0,1-1-1 0 0,0 0 1 0 0,0 0 0 0 0,0 0-1 0 0,0 0 1 0 0,0 0 0 0 0,1 1-1 0 0,-1-1 1 0 0,1 0-1 0 0,0 0 1 0 0,0 1 0 0 0,0-1-1 0 0,0 0 1 0 0,1 1-1 0 0,-1-1 1 0 0,1 1 0 0 0,-1-1-1 0 0,1 1 1 0 0,0 0-1 0 0,0 0 1 0 0,0 0 0 0 0,0 0-1 0 0,4-3 1 0 0,6-4 767 0 0,1 0 1 0 0,0 1-1 0 0,25-11 1 0 0,-34 17-962 0 0,141-54 4567 0 0,-12 6-556 0 0,-194 71-3474 0 0,31-12-733 0 0,-52 23 0 0 0,75-28-31 0 0,0 0 0 0 0,0 0 0 0 0,0 0-1 0 0,0 1 1 0 0,0 0 0 0 0,1 0-1 0 0,0 1 1 0 0,0 0 0 0 0,1 0-1 0 0,-1 0 1 0 0,1 1 0 0 0,-5 8-1 0 0,10-13 12 0 0,-1 0-1 0 0,0 0 0 0 0,1 0 1 0 0,-1 1-1 0 0,1-1 0 0 0,-1 0 0 0 0,1 0 1 0 0,0 0-1 0 0,0 1 0 0 0,0-1 1 0 0,0 0-1 0 0,1 0 0 0 0,-1 0 0 0 0,0 0 1 0 0,1 1-1 0 0,0-1 0 0 0,-1 0 0 0 0,1 0 1 0 0,0 0-1 0 0,0 0 0 0 0,0 0 1 0 0,0 0-1 0 0,3 3 0 0 0,4 5 46 0 0,0-1-1 0 0,1 1 1 0 0,11 8 0 0 0,1 3 18 0 0,-9-9-23 0 0,-1 1-1 0 0,-1 0 0 0 0,0 1 1 0 0,-1 1-1 0 0,15 29 1 0 0,-22-40-41 0 0,0 1 1 0 0,-1-1-1 0 0,0 1 1 0 0,1-1-1 0 0,-1 1 1 0 0,-1 0-1 0 0,1 0 1 0 0,-1 0-1 0 0,0-1 1 0 0,0 1-1 0 0,0 0 1 0 0,-1 0 0 0 0,1-1-1 0 0,-1 1 1 0 0,-1 0-1 0 0,1-1 1 0 0,0 1-1 0 0,-1 0 1 0 0,0-1-1 0 0,0 0 1 0 0,-1 0-1 0 0,1 1 1 0 0,-1-1-1 0 0,0-1 1 0 0,-6 8-1 0 0,-1-2-276 0 0,0 0 0 0 0,-1 0 0 0 0,0-1 0 0 0,0-1 0 0 0,-24 13 0 0 0,10-7-2037 0 0,23-12 1746 0 0,-4 3-1548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31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1 211 548 0 0,'11'13'18011'0'0,"-12"-18"-16839"0"0,0-6-583 0 0,0 0-1 0 0,1 1 0 0 0,0-1 1 0 0,1 0-1 0 0,0 1 1 0 0,0-1-1 0 0,1 1 1 0 0,1-1-1 0 0,5-15 0 0 0,-5 20-427 0 0,-1 0-1 0 0,1 0 1 0 0,0 0-1 0 0,1 0 1 0 0,0 0-1 0 0,0 1 1 0 0,0-1 0 0 0,0 1-1 0 0,1 0 1 0 0,0 1-1 0 0,0-1 1 0 0,0 1-1 0 0,0 0 1 0 0,1 0-1 0 0,0 0 1 0 0,0 1-1 0 0,7-3 1 0 0,-10 5-101 0 0,0 0 0 0 0,0 0 0 0 0,0 0 0 0 0,0 1 0 0 0,0-1 0 0 0,0 1 0 0 0,0 0 0 0 0,0 0 0 0 0,0 0 0 0 0,0 0 0 0 0,1 0 1 0 0,-1 1-1 0 0,0-1 0 0 0,0 1 0 0 0,0 0 0 0 0,3 1 0 0 0,-1 1 6 0 0,0-1 1 0 0,0 1-1 0 0,-1 0 1 0 0,1 0 0 0 0,-1 1-1 0 0,0-1 1 0 0,0 1-1 0 0,6 6 1 0 0,0 3 51 0 0,-1 0 1 0 0,0 1 0 0 0,-1 0 0 0 0,-1 0 0 0 0,8 20-1 0 0,7 27 375 0 0,-22-61-488 0 0,0 0 0 0 0,0 0-1 0 0,0 0 1 0 0,0 0 0 0 0,0 0 0 0 0,0 0 0 0 0,0 1-1 0 0,0-1 1 0 0,1 0 0 0 0,-1 0 0 0 0,0 0-1 0 0,0 0 1 0 0,0 0 0 0 0,0 0 0 0 0,0 0-1 0 0,1 0 1 0 0,-1 0 0 0 0,0 0 0 0 0,0 0-1 0 0,0 1 1 0 0,0-1 0 0 0,0 0 0 0 0,1 0-1 0 0,-1 0 1 0 0,0 0 0 0 0,0 0 0 0 0,0 0 0 0 0,0 0-1 0 0,1 0 1 0 0,-1-1 0 0 0,0 1 0 0 0,0 0-1 0 0,0 0 1 0 0,0 0 0 0 0,0 0 0 0 0,1 0-1 0 0,-1 0 1 0 0,0 0 0 0 0,0 0 0 0 0,0 0-1 0 0,0 0 1 0 0,0 0 0 0 0,1-1 0 0 0,-1 1-1 0 0,0 0 1 0 0,0 0 0 0 0,0 0 0 0 0,0 0 0 0 0,0 0-1 0 0,0 0 1 0 0,0-1 0 0 0,0 1 0 0 0,0 0-1 0 0,0 0 1 0 0,0 0 0 0 0,0 0 0 0 0,0-1-1 0 0,0 1 1 0 0,1 0 0 0 0,-1 0 0 0 0,0 0-1 0 0,5-10-3 0 0,8-27 61 0 0,-7 17-22 0 0,17-34-1 0 0,-20 48-27 0 0,0 1-1 0 0,0 0 0 0 0,1 0 1 0 0,-1 0-1 0 0,1 1 0 0 0,0-1 0 0 0,0 1 1 0 0,1 0-1 0 0,-1 0 0 0 0,10-6 1 0 0,-14 10-8 0 0,1-1 1 0 0,0 1-1 0 0,-1 0 1 0 0,1-1 0 0 0,0 1-1 0 0,-1 0 1 0 0,1-1-1 0 0,0 1 1 0 0,0 0 0 0 0,-1 0-1 0 0,1 0 1 0 0,0 0-1 0 0,0-1 1 0 0,-1 1 0 0 0,1 0-1 0 0,0 0 1 0 0,0 0-1 0 0,-1 1 1 0 0,1-1 0 0 0,0 0-1 0 0,0 0 1 0 0,-1 0 0 0 0,1 0-1 0 0,0 1 1 0 0,-1-1-1 0 0,1 0 1 0 0,0 1 0 0 0,-1-1-1 0 0,2 1 1 0 0,-1 1 1 0 0,0-1 1 0 0,1 1-1 0 0,-1-1 1 0 0,0 1-1 0 0,0 0 1 0 0,-1 0-1 0 0,1-1 1 0 0,0 1-1 0 0,0 0 1 0 0,-1 0-1 0 0,1 2 1 0 0,1 5 13 0 0,-1 1 0 0 0,0-1 1 0 0,-1 16-1 0 0,-8 99-1019 0 0,15-119-1022 0 0,1-6-4006 0 0,-2 0 4594 0 0,2-5-3132 0 0,5-6 1626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32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56 404 684 0 0,'0'0'2831'0'0,"1"2"-1190"0"0,1 2-934 0 0,-1 0 1 0 0,1 0 0 0 0,-1 1-1 0 0,0-1 1 0 0,-1 0-1 0 0,1 0 1 0 0,-1 1 0 0 0,0-1-1 0 0,0 8 1 0 0,-9 44 3050 0 0,3-25-1702 0 0,0-2 196 0 0,-1-1 1 0 0,-16 42-1 0 0,16-51-585 0 0,7-19-1627 0 0,0-1 1 0 0,0 1 0 0 0,0 0 0 0 0,0 0-1 0 0,0 0 1 0 0,0 0 0 0 0,0 0-1 0 0,-1 0 1 0 0,1-1 0 0 0,0 1 0 0 0,0 0-1 0 0,0 0 1 0 0,0 0 0 0 0,0 0-1 0 0,0 0 1 0 0,-1 0 0 0 0,1 0-1 0 0,0 0 1 0 0,0 0 0 0 0,0 0 0 0 0,0 0-1 0 0,0-1 1 0 0,-1 1 0 0 0,1 0-1 0 0,0 0 1 0 0,0 0 0 0 0,0 0 0 0 0,0 0-1 0 0,0 0 1 0 0,-1 0 0 0 0,1 0-1 0 0,0 0 1 0 0,0 1 0 0 0,0-1 0 0 0,0 0-1 0 0,0 0 1 0 0,-1 0 0 0 0,1 0-1 0 0,0 0 1 0 0,0 0 0 0 0,0 0-1 0 0,0 0 1 0 0,0 0 0 0 0,0 0 0 0 0,-1 0-1 0 0,1 1 1 0 0,0-1 0 0 0,0 0-1 0 0,0 0 1 0 0,0 0 0 0 0,0 0 0 0 0,0 0-1 0 0,0 0 1 0 0,0 1 0 0 0,0-1-1 0 0,0 0 1 0 0,0 0 0 0 0,-1 0 0 0 0,1 0-1 0 0,0 0 1 0 0,0 1 0 0 0,0-1-1 0 0,0 0 1 0 0,0 0 0 0 0,0 0-1 0 0,0 0 1 0 0,0 0 0 0 0,0 1 0 0 0,1-1-1 0 0,71-261 1688 0 0,5-21-1053 0 0,-70 248-596 0 0,10-69 230 0 0,-14 92-188 0 0,1 17-61 0 0,5 27-14 0 0,-4-15 12 0 0,4 10-4 0 0,55 161 191 0 0,-53-160-233 0 0,16 37 18 0 0,45 85 1 0 0,-65-140-32 0 0,48 76-52 0 0,-49-79 39 0 0,0 0-1 0 0,0-1 1 0 0,1 0-1 0 0,0 0 1 0 0,0 0-1 0 0,1-1 1 0 0,0-1-1 0 0,10 7 1 0 0,-16-11-32 0 0,0 0 0 0 0,0 0-1 0 0,0 0 1 0 0,0-1 0 0 0,0 1 0 0 0,0-1-1 0 0,0 1 1 0 0,0-1 0 0 0,0 0 0 0 0,1 0-1 0 0,-1 1 1 0 0,0-2 0 0 0,0 1 0 0 0,0 0 0 0 0,0 0-1 0 0,0-1 1 0 0,0 1 0 0 0,0-1 0 0 0,0 0-1 0 0,0 1 1 0 0,0-1 0 0 0,0 0 0 0 0,0 0-1 0 0,0 0 1 0 0,3-3 0 0 0,-3 3 23 0 0,-1-1 1 0 0,0 1-1 0 0,0 0 0 0 0,0-1 0 0 0,0 1 1 0 0,0-1-1 0 0,0 0 0 0 0,0 1 0 0 0,-1-1 1 0 0,1 1-1 0 0,-1-1 0 0 0,1 0 0 0 0,-1 0 1 0 0,1 1-1 0 0,-1-1 0 0 0,0 0 0 0 0,0 0 1 0 0,0 0-1 0 0,0 1 0 0 0,0-1 1 0 0,0 0-1 0 0,0 0 0 0 0,-1 1 0 0 0,1-1 1 0 0,-1 0-1 0 0,1 0 0 0 0,-1 1 0 0 0,0-1 1 0 0,0 1-1 0 0,-1-3 0 0 0,-1 0 19 0 0,0 0-1 0 0,0 1 1 0 0,0 0 0 0 0,0 0-1 0 0,0 0 1 0 0,-1 0-1 0 0,0 0 1 0 0,1 0 0 0 0,-1 1-1 0 0,0 0 1 0 0,0 0-1 0 0,-7-3 1 0 0,-8-1 57 0 0,-29-7 0 0 0,35 10-25 0 0,-24-4 215 0 0,0 1-1 0 0,-1 2 1 0 0,1 2 0 0 0,-1 2-1 0 0,0 1 1 0 0,1 1 0 0 0,-40 9-1 0 0,75-11-315 0 0,-1 1 0 0 0,1-1 0 0 0,-1 0 0 0 0,1 1 0 0 0,-1-1 0 0 0,1 1 0 0 0,-1 0-1 0 0,1 0 1 0 0,0 0 0 0 0,-1 0 0 0 0,1 0 0 0 0,0 1 0 0 0,0-1 0 0 0,-3 3 0 0 0,4-3-715 0 0,11 3-2161 0 0,-2-1-35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47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0 72 0 0,'-3'1'933'0'0,"-3"2"-463"0"0,1 0-1 0 0,0 0 1 0 0,0 0-1 0 0,0 1 0 0 0,0 0 1 0 0,0 0-1 0 0,1 0 0 0 0,0 0 1 0 0,0 1-1 0 0,0 0 0 0 0,0-1 1 0 0,1 1-1 0 0,0 1 0 0 0,0-1 1 0 0,0 0-1 0 0,1 1 1 0 0,-3 9-1 0 0,-3 6 806 0 0,1 1 1 0 0,2 1-1 0 0,-5 31 0 0 0,8-33-572 0 0,1-1-1 0 0,0 1 1 0 0,2-1-1 0 0,0 1 0 0 0,1-1 1 0 0,1 0-1 0 0,7 24 1 0 0,-7-33-398 0 0,1 1 0 0 0,0-1 0 0 0,1 0 0 0 0,0 0 1 0 0,0-1-1 0 0,1 1 0 0 0,0-1 0 0 0,1-1 0 0 0,0 1 1 0 0,1-1-1 0 0,0 0 0 0 0,1-1 0 0 0,14 13 1 0 0,-17-18-356 0 0,0 0 0 0 0,0 0 0 0 0,0 0 0 0 0,0 0 0 0 0,0-1 0 0 0,1 0 0 0 0,-1-1 0 0 0,1 1 0 0 0,0-1 0 0 0,-1-1 0 0 0,1 1 0 0 0,0-1 0 0 0,9-1 0 0 0,-1 0-1325 0 0,0-1-1 0 0,0-1 1 0 0,-1-1-1 0 0,1 0 1 0 0,14-6-1 0 0,11-7-1278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42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1 270 240 0 0,'2'1'4782'0'0,"20"12"-3769"0"0,-10-1-404 0 0,-1 0 0 0 0,0 0 0 0 0,0 1 0 0 0,17 27 0 0 0,28 60 967 0 0,-41-70-1261 0 0,22 46 1232 0 0,39 112 1 0 0,-20-14 401 0 0,39 98 1706 0 0,-95-271-3625 0 0,23 44 1153 0 0,-22-43-1083 0 0,0-1 0 0 0,0 1 0 0 0,0-1 0 0 0,0 1 0 0 0,0-1 0 0 0,0 1 0 0 0,0-1 0 0 0,0 0 0 0 0,0 0 0 0 0,1 0 0 0 0,-1 1 0 0 0,0-1 0 0 0,1 0 0 0 0,-1-1 0 0 0,1 1 0 0 0,-1 0 0 0 0,1 0 0 0 0,0-1 0 0 0,-1 1 0 0 0,1 0 0 0 0,0-1 0 0 0,-1 0 0 0 0,1 1 0 0 0,3-1 0 0 0,-3-1 3 0 0,0 0-1 0 0,0 0 1 0 0,0 0 0 0 0,1 0-1 0 0,-1-1 1 0 0,0 1 0 0 0,-1-1-1 0 0,1 1 1 0 0,0-1 0 0 0,0 0-1 0 0,-1 0 1 0 0,1 1 0 0 0,-1-1-1 0 0,3-4 1 0 0,16-33 321 0 0,-16 29-251 0 0,17-45 275 0 0,-3 0 1 0 0,-2-1-1 0 0,10-71 1 0 0,-24 121-433 0 0,67-477 1460 0 0,-25 141-409 0 0,-42 333-1039 0 0,-2 1-22 0 0,2-1 0 0 0,-1 1 0 0 0,1 0 0 0 0,0 0 0 0 0,1 0 0 0 0,5-12 0 0 0,-7 19-50 0 0,-1 1 0 0 0,0 0 0 0 0,0-1 0 0 0,1 1 1 0 0,-1-1-1 0 0,0 1 0 0 0,1 0 0 0 0,-1-1 0 0 0,0 1 0 0 0,1 0 0 0 0,-1 0 1 0 0,1-1-1 0 0,-1 1 0 0 0,0 0 0 0 0,1 0 0 0 0,-1 0 0 0 0,1-1 0 0 0,-1 1 1 0 0,1 0-1 0 0,-1 0 0 0 0,0 0 0 0 0,1 0 0 0 0,-1 0 0 0 0,1 0 1 0 0,-1 0-1 0 0,1 0 0 0 0,-1 0 0 0 0,1 0 0 0 0,-1 0 0 0 0,1 1 1 0 0,15 10-939 0 0,12 27-521 0 0,-25-33 1191 0 0,105 142-9606 0 0,-76-111 7198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43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354 6 876 0 0,'-30'-3'5972'0'0,"25"2"-5119"0"0,-1 1 0 0 0,0-1 0 0 0,0 1 1 0 0,0 0-1 0 0,1 0 0 0 0,-1 0 0 0 0,-11 3 0 0 0,3 2-361 0 0,0 0-1 0 0,1 1 1 0 0,0 1 0 0 0,1 0-1 0 0,-1 1 1 0 0,1 0 0 0 0,1 0-1 0 0,0 2 1 0 0,0-1-1 0 0,0 1 1 0 0,2 1 0 0 0,-14 17-1 0 0,8-7 72 0 0,2 0-1 0 0,0 1 1 0 0,1 1-1 0 0,1 0 1 0 0,1 1-1 0 0,-7 28 1 0 0,15-43-389 0 0,0 0 0 0 0,0 0 0 0 0,1 0 0 0 0,0 0 0 0 0,0 0 0 0 0,1 0 0 0 0,1 0 1 0 0,0 1-1 0 0,0-1 0 0 0,0 0 0 0 0,1 0 0 0 0,1 0 0 0 0,-1-1 0 0 0,1 1 0 0 0,1-1 1 0 0,0 1-1 0 0,0-1 0 0 0,1 0 0 0 0,-1-1 0 0 0,2 1 0 0 0,-1-1 0 0 0,1 0 0 0 0,0 0 0 0 0,1 0 1 0 0,0-1-1 0 0,0 0 0 0 0,0-1 0 0 0,0 1 0 0 0,1-1 0 0 0,16 7 0 0 0,1-3-300 0 0,0-1 0 0 0,1-1 0 0 0,0-2 0 0 0,0 0 0 0 0,0-2 0 0 0,1 0 0 0 0,48-3 0 0 0,58-15-3305 0 0,-6-12-3966 0 0,-68 11 4387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43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30 240 0 0,'-10'-4'343'0'0,"-4"-1"1330"0"0,-1 0-1 0 0,1 0 0 0 0,-1 2 0 0 0,-23-4 0 0 0,34 7-1249 0 0,-1 0-1 0 0,1 0 1 0 0,0 0-1 0 0,-1 0 1 0 0,1 1-1 0 0,-1 0 0 0 0,1 0 1 0 0,0 0-1 0 0,0 1 1 0 0,0-1-1 0 0,-1 1 1 0 0,1 0-1 0 0,1 0 1 0 0,-1 0-1 0 0,0 1 0 0 0,0-1 1 0 0,1 1-1 0 0,0 0 1 0 0,-1 0-1 0 0,-2 4 1 0 0,-6 9 423 0 0,1-1 1 0 0,1 2-1 0 0,1 0 1 0 0,0 0-1 0 0,1 1 1 0 0,1 0-1 0 0,0 0 1 0 0,2 1 0 0 0,-7 35-1 0 0,11-47-630 0 0,0 1-1 0 0,0-1 1 0 0,1 1-1 0 0,0 0 1 0 0,0-1-1 0 0,1 1 1 0 0,0 0-1 0 0,0-1 1 0 0,1 1-1 0 0,0-1 1 0 0,0 0-1 0 0,1 0 1 0 0,0 1-1 0 0,0-2 1 0 0,1 1-1 0 0,0 0 1 0 0,0-1-1 0 0,7 9 1 0 0,-5-8-81 0 0,1 0 0 0 0,0-1 0 0 0,0 0 0 0 0,1 0 0 0 0,-1-1 0 0 0,1 0 0 0 0,0 0 0 0 0,1-1 0 0 0,-1 0 0 0 0,1 0 0 0 0,0-1 0 0 0,0 0 1 0 0,0-1-1 0 0,16 2 0 0 0,-5-2-384 0 0,-1-1 1 0 0,1 0-1 0 0,0-2 1 0 0,0 0-1 0 0,0-2 1 0 0,-1 0 0 0 0,24-7-1 0 0,-22 4-1077 0 0,-1-1-1 0 0,-1-1 0 0 0,33-17 1 0 0,-20 3-7559 0 0,-25 16 6103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43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80 118 820 0 0,'-19'2'1077'0'0,"11"-1"185"0"0,0 0-1 0 0,0-1 1 0 0,0 0 0 0 0,0 0-1 0 0,-13-2 3527 0 0,24 0-3188 0 0,24-8 156 0 0,0 1 0 0 0,0 2 0 0 0,57-8 1 0 0,-43 7-1022 0 0,74-16 514 0 0,-40 6-3913 0 0,-73 17 2104 0 0,0 0 0 0 0,0 0 1 0 0,0 1-1 0 0,0-1 0 0 0,0 0 0 0 0,0-1 1 0 0,0 1-1 0 0,0 0 0 0 0,-1-1 0 0 0,1 1 1 0 0,0-1-1 0 0,2-2 0 0 0,0-5-1780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44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113 194 136 0 0,'-38'-12'1505'0'0,"-1"0"1606"0"0,3-5 7511 0 0,37 16-10400 0 0,1 1-1 0 0,-1 0 1 0 0,0 0 0 0 0,0-1-1 0 0,1 1 1 0 0,-1-1 0 0 0,0 1-1 0 0,0-1 1 0 0,0 1-1 0 0,0-1 1 0 0,2-1 0 0 0,4-2 296 0 0,0 1-100 0 0,-1 2 0 0 0,1-1 0 0 0,-1 1-1 0 0,1 0 1 0 0,0 0 0 0 0,9 1-1 0 0,15-2 599 0 0,317-22 4058 0 0,-113 17-7335 0 0,-102 4-3213 0 0,-96 2 2168 0 0,-1-1 474 0 0</inkml:trace>
  <inkml:trace contextRef="#ctx0" brushRef="#br0" timeOffset="1">1271 0 7129 0 0,'3'9'11582'0'0,"3"1"-6772"0"0,0-6-4252 0 0,1-2 0 0 0,0 1 0 0 0,0-1 0 0 0,0 0 0 0 0,0 0 0 0 0,0-1 0 0 0,11 1-1 0 0,58-1 827 0 0,-35-1-816 0 0,53 1 245 0 0,32 1-1133 0 0,-43 5-3720 0 0,-82-7 3754 0 0,12 2-1839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44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52 632 0 0,'-10'6'950'0'0,"7"-4"-212"0"0,-1 0-1 0 0,0 0 0 0 0,1 1 1 0 0,-1-1-1 0 0,1 1 1 0 0,0 0-1 0 0,0 0 1 0 0,-6 8 7718 0 0,15-10-6921 0 0,6-1-666 0 0,0 0 1 0 0,-1 0-1 0 0,1-1 1 0 0,22-4-1 0 0,54-18 2239 0 0,-18 5-1256 0 0,103-13-2564 0 0,-56 22-9133 0 0,-84 7 7063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44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968 131 784 0 0,'-18'-15'1129'0'0,"0"0"-1"0"0,-1 1 1 0 0,-1 1 0 0 0,0 1-1 0 0,-1 0 1 0 0,-27-9 0 0 0,31 14-421 0 0,-1 2-1 0 0,0 0 1 0 0,0 1 0 0 0,0 1-1 0 0,-1 1 1 0 0,1 0 0 0 0,-1 1-1 0 0,-26 3 1 0 0,16 1-91 0 0,0 1-1 0 0,0 1 0 0 0,0 2 1 0 0,1 0-1 0 0,0 2 1 0 0,0 2-1 0 0,1 0 1 0 0,0 2-1 0 0,1 1 1 0 0,1 1-1 0 0,0 1 1 0 0,-35 29-1 0 0,35-24-82 0 0,1 1 0 0 0,1 1-1 0 0,1 1 1 0 0,1 1 0 0 0,1 1-1 0 0,-32 54 1 0 0,46-68-257 0 0,1 1 1 0 0,0-1-1 0 0,0 1 0 0 0,1 0 1 0 0,1 0-1 0 0,0 0 0 0 0,1 1 1 0 0,-1 22-1 0 0,3-26-108 0 0,1 0 0 0 0,0 0 0 0 0,1 1 0 0 0,0-1 0 0 0,0 0 0 0 0,1 0 0 0 0,0-1 0 0 0,1 1 0 0 0,0-1 0 0 0,1 0 0 0 0,0 0 1 0 0,11 15-1 0 0,-7-12-66 0 0,2 0 1 0 0,0 0-1 0 0,0-2 1 0 0,1 1-1 0 0,0-1 1 0 0,1-1-1 0 0,0-1 1 0 0,1 1-1 0 0,0-2 1 0 0,0 0-1 0 0,0-1 1 0 0,1 0-1 0 0,20 5 1 0 0,-16-7-201 0 0,0 0 0 0 0,1 0 1 0 0,-1-2-1 0 0,1 0 0 0 0,-1-2 1 0 0,1 0-1 0 0,0-1 0 0 0,-1-1 0 0 0,1-1 1 0 0,24-6-1 0 0,-38 7-32 0 0,-1 0 1 0 0,0 0-1 0 0,0-1 0 0 0,1 0 1 0 0,-1 1-1 0 0,-1-2 0 0 0,1 1 1 0 0,0 0-1 0 0,-1-1 0 0 0,0 0 1 0 0,0 0-1 0 0,0 0 0 0 0,6-9 1 0 0,-9 11 83 0 0,1-1 1 0 0,-1 1-1 0 0,0 0 1 0 0,0-1-1 0 0,0 1 1 0 0,0-1-1 0 0,0 1 1 0 0,0-1-1 0 0,-1 0 1 0 0,1 1-1 0 0,-1-1 1 0 0,0 1-1 0 0,0-1 1 0 0,0 0-1 0 0,0 1 1 0 0,0-1-1 0 0,0 0 0 0 0,-1 1 1 0 0,1-1-1 0 0,-1 1 1 0 0,0-1-1 0 0,0 0 1 0 0,0 1-1 0 0,0 0 1 0 0,0-1-1 0 0,-1 1 1 0 0,1 0-1 0 0,-1 0 1 0 0,1-1-1 0 0,-1 1 1 0 0,-2-2-1 0 0,-3-2 0 0 0,0 0 0 0 0,-1 0 0 0 0,1 0 0 0 0,-1 1 0 0 0,0 1 0 0 0,0-1 0 0 0,-1 1 0 0 0,0 0 0 0 0,-13-3 0 0 0,15 5 32 0 0,1 0 1 0 0,0 1 0 0 0,0 0-1 0 0,0 0 1 0 0,-1 1 0 0 0,1-1 0 0 0,0 1-1 0 0,-1 1 1 0 0,1-1 0 0 0,0 1-1 0 0,-1 0 1 0 0,1 1 0 0 0,0-1-1 0 0,0 1 1 0 0,-6 3 0 0 0,11-4-14 0 0,0-1 0 0 0,0 0-1 0 0,1 1 1 0 0,-1-1 0 0 0,0 1 0 0 0,0-1 0 0 0,1 1 0 0 0,-1 0-1 0 0,0-1 1 0 0,1 1 0 0 0,-1 0 0 0 0,1-1 0 0 0,-1 1 0 0 0,1 0-1 0 0,-1 0 1 0 0,1 0 0 0 0,-1 0 0 0 0,1-1 0 0 0,0 1 0 0 0,0 0-1 0 0,-1 0 1 0 0,1 0 0 0 0,0 0 0 0 0,0 0 0 0 0,0 0 0 0 0,0 0-1 0 0,0-1 1 0 0,0 1 0 0 0,0 0 0 0 0,0 0 0 0 0,0 0 0 0 0,0 0 0 0 0,1 0-1 0 0,-1 0 1 0 0,0 0 0 0 0,1-1 0 0 0,-1 1 0 0 0,1 0 0 0 0,-1 0-1 0 0,0 0 1 0 0,1-1 0 0 0,0 1 0 0 0,-1 0 0 0 0,1-1 0 0 0,1 2-1 0 0,2 3-264 0 0,0-1 0 0 0,0 0 0 0 0,1 0-1 0 0,-1 0 1 0 0,8 5 0 0 0,-3-4-568 0 0,-1 0 0 0 0,1-1 0 0 0,0 0 1 0 0,-1 0-1 0 0,2-1 0 0 0,-1 0 0 0 0,0-1 0 0 0,1 0 0 0 0,-1 0 0 0 0,14 0 0 0 0,16-1-1819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45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149 140 8185 0 0,'-2'-2'387'0'0,"-20"-24"3265"0"0,0 1-1 0 0,-2 1 0 0 0,-50-38 0 0 0,74 62-3615 0 0,0 0-1 0 0,0 0 0 0 0,0 0 1 0 0,0 0-1 0 0,0 0 0 0 0,0 0 0 0 0,0-1 1 0 0,-1 1-1 0 0,1 0 0 0 0,0 0 0 0 0,0 0 1 0 0,0 0-1 0 0,0 0 0 0 0,0 0 1 0 0,0 0-1 0 0,0 0 0 0 0,0 0 0 0 0,-1 0 1 0 0,1 0-1 0 0,0 0 0 0 0,0 0 0 0 0,0 0 1 0 0,0 0-1 0 0,0 0 0 0 0,0 1 0 0 0,0-1 1 0 0,0 0-1 0 0,0 0 0 0 0,-1 0 1 0 0,1 0-1 0 0,0 0 0 0 0,0 0 0 0 0,0 0 1 0 0,0 0-1 0 0,0 0 0 0 0,0 0 0 0 0,0 0 1 0 0,0 0-1 0 0,0 0 0 0 0,0 1 1 0 0,0-1-1 0 0,0 0 0 0 0,0 0 0 0 0,0 0 1 0 0,0 0-1 0 0,0 0 0 0 0,-1 0 0 0 0,1 0 1 0 0,0 0-1 0 0,0 1 0 0 0,0 8 322 0 0,4 14-419 0 0,31 55-869 0 0,10 28-942 0 0,22 52-5887 0 0,-42-103 5238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45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717 287 532 0 0,'-15'-24'742'0'0,"-1"1"0"0"0,-2 1 0 0 0,0 1 0 0 0,-1 0-1 0 0,-1 1 1 0 0,-1 1 0 0 0,-1 1 0 0 0,0 1 0 0 0,-28-15 0 0 0,31 21-28 0 0,-1 1-1 0 0,0 1 1 0 0,0 1-1 0 0,-1 1 1 0 0,0 1 0 0 0,-1 0-1 0 0,1 2 1 0 0,-1 0 0 0 0,0 2-1 0 0,0 0 1 0 0,0 1 0 0 0,-27 3-1 0 0,37 0-239 0 0,1 0-1 0 0,-1 0 0 0 0,1 1 1 0 0,0 1-1 0 0,0 0 0 0 0,0 0 0 0 0,1 1 1 0 0,-1 0-1 0 0,1 1 0 0 0,0 0 1 0 0,-16 14-1 0 0,22-17-292 0 0,0 1 0 0 0,0-1 0 0 0,0 1 0 0 0,1 0 0 0 0,-1 1 0 0 0,1-1 0 0 0,0 0-1 0 0,0 1 1 0 0,1 0 0 0 0,-1 0 0 0 0,1 0 0 0 0,0 0 0 0 0,1 0 0 0 0,-1 0 0 0 0,1 0 0 0 0,0 1 0 0 0,0-1 0 0 0,0 0 0 0 0,1 1 0 0 0,0-1-1 0 0,0 1 1 0 0,0-1 0 0 0,1 1 0 0 0,0-1 0 0 0,0 0 0 0 0,0 0 0 0 0,3 8 0 0 0,0-4-26 0 0,1 0-1 0 0,0 0 1 0 0,0 0 0 0 0,1 0-1 0 0,0-1 1 0 0,0 0 0 0 0,1-1-1 0 0,11 11 1 0 0,-5-6 3 0 0,1-1 1 0 0,1-1 0 0 0,-1 0-1 0 0,18 8 1 0 0,-17-11-179 0 0,0 0 1 0 0,1-1-1 0 0,0-1 1 0 0,0-1-1 0 0,0 0 1 0 0,0-1-1 0 0,0-1 1 0 0,1 0-1 0 0,22-1 1 0 0,-30-1-64 0 0,0-1 0 0 0,-1 1 0 0 0,1-2 1 0 0,0 1-1 0 0,0-1 0 0 0,-1-1 0 0 0,1 1 0 0 0,-1-1 1 0 0,0-1-1 0 0,0 0 0 0 0,0 0 0 0 0,0 0 0 0 0,-1-1 1 0 0,0 0-1 0 0,0-1 0 0 0,0 1 0 0 0,0-2 0 0 0,10-12 1 0 0,7-20-1 0 0,-18 29 344 0 0,0-1 1 0 0,14-17 0 0 0,-20 28 284 0 0,3 16 88 0 0,7 177 1483 0 0,-8-125-1740 0 0,0-5-410 0 0,0 11-395 0 0,14 101 0 0 0,-15-171 1069 0 0,2 17-13060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46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43 260 0 0,'0'0'2740'0'0,"0"4"-972"0"0,-1 20-45 0 0,1-1 0 0 0,2 1 0 0 0,6 32 0 0 0,20 74 1954 0 0,-25-118-3326 0 0,40 141 3640 0 0,-33-124-2864 0 0,1 0 0 0 0,1-1-1 0 0,19 30 1 0 0,-30-54-906 0 0,1 0 0 0 0,1-1 0 0 0,-1 1 0 0 0,1-1 0 0 0,-1 0 0 0 0,1 0 0 0 0,0 0 0 0 0,0 0 0 0 0,0-1 0 0 0,0 1 0 0 0,1-1 0 0 0,-1 1 0 0 0,5 1 0 0 0,-6-3-96 0 0,0-1 0 0 0,0 1 0 0 0,0-1 0 0 0,0 0 0 0 0,0 1 0 0 0,0-1 0 0 0,0 0 0 0 0,0-1 0 0 0,0 1 0 0 0,0 0 0 0 0,0 0 0 0 0,0-1 0 0 0,0 1 0 0 0,4-2 0 0 0,20-15 484 0 0,-15 8-440 0 0,0-2-1 0 0,-1 0 1 0 0,0 0-1 0 0,-1 0 1 0 0,-1-1-1 0 0,9-15 1 0 0,40-87 752 0 0,-28 52-508 0 0,32-57 5 0 0,52-110-927 0 0,-107 219-8 0 0,1-3-1193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47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408 0 6969 0 0,'-7'2'1609'0'0,"1"1"1"0"0,-1-1-1 0 0,1 1 1 0 0,-6 4-1 0 0,-25 20 2124 0 0,-28 35-1609 0 0,52-48-1371 0 0,-22 26 484 0 0,1 2 0 0 0,2 1-1 0 0,-43 77 1 0 0,65-103-1111 0 0,-1 3-614 0 0,-1 0 0 0 0,-28 34 1 0 0,35-51-344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47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155 135 336 0 0,'-55'-4'1690'0'0,"-45"-2"6855"0"0,107 8-7474 0 0,39 6-81 0 0,1-3 1 0 0,54 1-1 0 0,288 6 745 0 0,894-2 1330 0 0,-476-7-1827 0 0,3043-41 2441 0 0,-2263-45-1474 0 0,-1211 43-406 0 0,-372 39-1908 0 0,-2 1 24 0 0,-1 0 0 0 0,1 0 0 0 0,-1 0 0 0 0,1 0 0 0 0,-1-1 0 0 0,1 1 0 0 0,-1 0 0 0 0,1-1 0 0 0,-1 0 0 0 0,0 1 0 0 0,1-1 0 0 0,-1 0 0 0 0,0 1 0 0 0,1-1 0 0 0,0-1 0 0 0,-20 3-5198 0 0,-3 3 117 0 0,6-2 2351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48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243 294 72 0 0,'0'-1'98'0'0,"6"-15"683"0"0,-1-1 0 0 0,0 1 0 0 0,3-27 0 0 0,-7 37-520 0 0,-1 1 0 0 0,0-1-1 0 0,0 0 1 0 0,-1 1 0 0 0,1-1 0 0 0,-1 1-1 0 0,0-1 1 0 0,-1 1 0 0 0,0-1 0 0 0,0 1-1 0 0,0 0 1 0 0,0 0 0 0 0,-1 0 0 0 0,-5-9-1 0 0,1 5 138 0 0,-1 0 0 0 0,0 0 0 0 0,0 1 0 0 0,-1 0 1 0 0,0 0-1 0 0,-1 1 0 0 0,1 0 0 0 0,-1 1 0 0 0,-1 0 0 0 0,1 0 0 0 0,-1 1 0 0 0,0 1 0 0 0,0 0 0 0 0,0 0 0 0 0,-1 1 0 0 0,1 0 0 0 0,-1 1 0 0 0,0 1 0 0 0,0 0 0 0 0,-12 0 0 0 0,23 1-323 0 0,0 0 0 0 0,1 0 1 0 0,-1 0-1 0 0,0 0 0 0 0,0 0 0 0 0,0 0 0 0 0,0 1 0 0 0,0-1 1 0 0,0 0-1 0 0,0 1 0 0 0,0-1 0 0 0,1 0 0 0 0,-1 1 1 0 0,0-1-1 0 0,0 1 0 0 0,1-1 0 0 0,-1 1 0 0 0,-1 1 0 0 0,2-2-21 0 0,0 1-1 0 0,-1-1 1 0 0,1 1-1 0 0,0-1 0 0 0,0 1 1 0 0,0-1-1 0 0,0 1 1 0 0,0-1-1 0 0,0 1 0 0 0,0-1 1 0 0,0 1-1 0 0,0-1 1 0 0,0 1-1 0 0,0 0 0 0 0,1-1 1 0 0,-1 1-1 0 0,0-1 1 0 0,0 1-1 0 0,0-1 0 0 0,1 0 1 0 0,-1 1-1 0 0,0-1 0 0 0,1 1 1 0 0,3 4 193 0 0,0 0 1 0 0,1 0-1 0 0,-1-1 0 0 0,7 5 0 0 0,86 71 915 0 0,162 144 721 0 0,-239-205-1768 0 0,142 149 1213 0 0,-138-141-1012 0 0,-2 1 0 0 0,-1 1 0 0 0,-2 1 0 0 0,25 50 0 0 0,-40-71-221 0 0,0 0 0 0 0,-1 0 1 0 0,0 1-1 0 0,-1 0 0 0 0,0-1 0 0 0,0 1 1 0 0,-1 0-1 0 0,0 19 0 0 0,-2-25-43 0 0,1 1-1 0 0,-1 0 0 0 0,1-1 1 0 0,-1 0-1 0 0,-1 1 0 0 0,1-1 1 0 0,0 1-1 0 0,-1-1 0 0 0,0 0 1 0 0,0 0-1 0 0,-1 0 1 0 0,1 0-1 0 0,-1 0 0 0 0,1-1 1 0 0,-1 1-1 0 0,0-1 0 0 0,-1 0 1 0 0,1 0-1 0 0,-1 0 0 0 0,1 0 1 0 0,-7 3-1 0 0,2-1 24 0 0,-1-1 0 0 0,0-1 0 0 0,-1 0 0 0 0,1 0 0 0 0,-1 0 0 0 0,1-1 0 0 0,-1-1 0 0 0,0 0 0 0 0,1 0 0 0 0,-1-1 0 0 0,0 0 0 0 0,0-1 0 0 0,-18-3 0 0 0,7 0 22 0 0,-1-2 1 0 0,1 0-1 0 0,0-1 0 0 0,-39-20 0 0 0,53 23-67 0 0,0 0-1 0 0,0 0 1 0 0,0-1-1 0 0,1 0 1 0 0,-1 0-1 0 0,1-1 1 0 0,1 0-1 0 0,-10-11 1 0 0,13 14-21 0 0,0 1 1 0 0,1-1 0 0 0,-1 1-1 0 0,1-1 1 0 0,0 0-1 0 0,-1 0 1 0 0,1 1-1 0 0,1-1 1 0 0,-1 0 0 0 0,0 0-1 0 0,1 0 1 0 0,-1 0-1 0 0,1 0 1 0 0,0 0 0 0 0,0 0-1 0 0,0 0 1 0 0,1 0-1 0 0,-1 0 1 0 0,1 0-1 0 0,0 0 1 0 0,-1 0 0 0 0,1 0-1 0 0,0 0 1 0 0,1 1-1 0 0,-1-1 1 0 0,0 0 0 0 0,1 1-1 0 0,2-4 1 0 0,4-3 2 0 0,-1 1 0 0 0,2-1 1 0 0,-1 1-1 0 0,1 1 0 0 0,1 0 1 0 0,-1 0-1 0 0,1 1 0 0 0,0 0 1 0 0,0 1-1 0 0,1 0 0 0 0,0 0 1 0 0,0 1-1 0 0,0 1 0 0 0,0 0 1 0 0,15-2-1 0 0,7 0 28 0 0,0 1 1 0 0,1 2-1 0 0,-1 1 0 0 0,38 4 0 0 0,-12 4 52 0 0,0 2-1 0 0,93 26 0 0 0,108 51 53 0 0,-237-78-259 0 0,-14-4-164 0 0,0 0 1 0 0,0-1-1 0 0,0-1 1 0 0,11 2-1 0 0,-20-4 157 0 0,1 1 0 0 0,0-1 1 0 0,-1 0-1 0 0,1-1 0 0 0,-1 1 0 0 0,1 0 0 0 0,0 0 0 0 0,-1 0 0 0 0,1 0 0 0 0,0 0 0 0 0,-1-1 0 0 0,1 1 0 0 0,-1 0 1 0 0,1 0-1 0 0,-1-1 0 0 0,1 1 0 0 0,-1 0 0 0 0,1-1 0 0 0,-1 1 0 0 0,1-1 0 0 0,-1 1 0 0 0,1-1 0 0 0,0 0-287 0 0,-1 0-1 0 0,0 1 1 0 0,0-1-1 0 0,0 0 1 0 0,1 0 0 0 0,-1 1-1 0 0,0-1 1 0 0,0 0-1 0 0,0 0 1 0 0,0 1-1 0 0,0-1 1 0 0,0 0-1 0 0,-1 1 1 0 0,1-1 0 0 0,0 0-1 0 0,0 0 1 0 0,0 1-1 0 0,-1-1 1 0 0,0-1-1 0 0,-12-28-2669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48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51 244 1720 0 0,'-15'-47'1594'0'0,"6"19"731"0"0,1 0 1 0 0,1 0-1 0 0,-4-33 1 0 0,11 59-2157 0 0,0 0-1 0 0,0 0 1 0 0,0 0 0 0 0,0 0-1 0 0,0 0 1 0 0,0 0 0 0 0,1 0 0 0 0,-1 0-1 0 0,1 1 1 0 0,0-1 0 0 0,-1 0 0 0 0,1 0-1 0 0,0 0 1 0 0,0 1 0 0 0,0-1-1 0 0,0 0 1 0 0,0 1 0 0 0,1-1 0 0 0,-1 1-1 0 0,0 0 1 0 0,1-1 0 0 0,-1 1 0 0 0,1 0-1 0 0,-1 0 1 0 0,1 0 0 0 0,0 0-1 0 0,-1 0 1 0 0,1 0 0 0 0,0 0 0 0 0,0 0-1 0 0,0 1 1 0 0,0-1 0 0 0,-1 1-1 0 0,1-1 1 0 0,0 1 0 0 0,3 0 0 0 0,4-1-173 0 0,1 0 1 0 0,0 1-1 0 0,0 0 0 0 0,0 1 1 0 0,0 0-1 0 0,11 3 1 0 0,15 5-1856 0 0,49 21 1 0 0,14 8-665 0 0,-17 0 362 0 0</inkml:trace>
  <inkml:trace contextRef="#ctx0" brushRef="#br0" timeOffset="1">1065 909 328 0 0,'-1'24'997'0'0,"-1"1"0"0"0,-1-1 0 0 0,0 0 1 0 0,-2-1-1 0 0,-1 1 0 0 0,-1-1 0 0 0,-1 0 0 0 0,-18 37 0 0 0,-165 314 14278 0 0,166-325-13209 0 0,24-45-2327 0 0,-1 0 0 0 0,1 0-1 0 0,0 0 1 0 0,0 0-1 0 0,0 8 1 0 0,1-11-53 0 0,0-1 0 0 0,0 1 0 0 0,0 0 0 0 0,0 0 0 0 0,0-1 0 0 0,0 1 0 0 0,0 0 0 0 0,1-1 0 0 0,-1 1 0 0 0,0-1 0 0 0,0 1 0 0 0,1 0 0 0 0,-1-1 0 0 0,0 1 0 0 0,1 0 0 0 0,-1-1 0 0 0,0 1 0 0 0,1-1 0 0 0,-1 1 0 0 0,1-1 0 0 0,-1 1 0 0 0,1-1 0 0 0,-1 0 0 0 0,1 1 0 0 0,0-1 1 0 0,0 1-1 0 0,5 1-2531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49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141 370 264 0 0,'0'-21'1198'0'0,"1"-1"1"0"0,1 1-1 0 0,0-1 1 0 0,2 1-1 0 0,1 0 0 0 0,13-41 1 0 0,-13 50-699 0 0,1 1 0 0 0,0 0 0 0 0,1 0 0 0 0,0 0 0 0 0,0 1-1 0 0,1 0 1 0 0,1 0 0 0 0,0 1 0 0 0,0 0 0 0 0,0 0 0 0 0,1 1 0 0 0,1 1 0 0 0,11-8 0 0 0,-13 10-117 0 0,-1 0-1 0 0,2 1 1 0 0,-1 0-1 0 0,0 0 1 0 0,1 1-1 0 0,0 0 1 0 0,-1 0 0 0 0,1 1-1 0 0,0 1 1 0 0,14-1-1 0 0,-17 2-174 0 0,0 1 0 0 0,-1-1 0 0 0,1 1 0 0 0,0 1 0 0 0,-1-1 0 0 0,1 1 0 0 0,-1 0 1 0 0,0 1-1 0 0,0 0 0 0 0,1 0 0 0 0,-2 0 0 0 0,1 1 0 0 0,0-1 0 0 0,-1 1 0 0 0,0 1 0 0 0,8 7 0 0 0,-8-7-78 0 0,-1 0 0 0 0,0 0 1 0 0,0 0-1 0 0,0 1 0 0 0,-1-1 1 0 0,0 1-1 0 0,0 0 0 0 0,-1 0 1 0 0,1 0-1 0 0,-1 0 0 0 0,0 1 1 0 0,1 11-1 0 0,-2-6 37 0 0,0 0 0 0 0,-1 0 0 0 0,0 0 0 0 0,-1 0 0 0 0,-1 0 0 0 0,-3 17 0 0 0,-6 7 106 0 0,-1 0 0 0 0,-2-1-1 0 0,-23 43 1 0 0,6-18 138 0 0,-3-1 1 0 0,-3-1-1 0 0,-74 89 0 0 0,-87 77 985 0 0,184-206-1193 0 0,0 0 0 0 0,-13 25-1 0 0,23-38-114 0 0,1 1 1 0 0,0 0-1 0 0,1 0 0 0 0,-1 0 0 0 0,1 1 0 0 0,0-1 0 0 0,1 0 1 0 0,0 1-1 0 0,0 0 0 0 0,0-1 0 0 0,1 1 0 0 0,0 9 0 0 0,1-13-69 0 0,0 0 0 0 0,0 0-1 0 0,0 0 1 0 0,0 0-1 0 0,1-1 1 0 0,-1 1 0 0 0,1 0-1 0 0,0-1 1 0 0,0 1 0 0 0,0-1-1 0 0,0 1 1 0 0,0-1 0 0 0,0 0-1 0 0,1 0 1 0 0,-1 0 0 0 0,1 0-1 0 0,0-1 1 0 0,-1 1-1 0 0,1-1 1 0 0,5 3 0 0 0,6 1 57 0 0,0 0 0 0 0,27 6 1 0 0,-39-10-77 0 0,33 5 0 0 0,0 0 0 0 0,0-3 0 0 0,1-1 0 0 0,54-3 0 0 0,-36-4 0 0 0,0-3 0 0 0,68-17 0 0 0,-116 24-232 0 0,-2 0-450 0 0,-1 0 0 0 0,1 1 1 0 0,-1-1-1 0 0,1 0 0 0 0,-1-1 0 0 0,0 1 0 0 0,1 0 0 0 0,-1-1 1 0 0,0 0-1 0 0,0 0 0 0 0,0 0 0 0 0,0 0 0 0 0,4-4 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49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142 143 9501 0 0,'-32'-1'4322'0'0,"20"1"-2929"0"0,0 0 1 0 0,0 0 0 0 0,1-1 0 0 0,-1-1-1 0 0,0 0 1 0 0,-11-4 0 0 0,22 6-1291 0 0,0-1 1 0 0,0 1-1 0 0,0 0 1 0 0,0-1-1 0 0,1 1 1 0 0,-1 0-1 0 0,0-1 1 0 0,1 1-1 0 0,-1-1 1 0 0,0 1-1 0 0,0-1 1 0 0,1 1-1 0 0,-1-1 1 0 0,1 1-1 0 0,-1-1 1 0 0,1 0-1 0 0,-1 1 0 0 0,1-1 1 0 0,-1 0-1 0 0,1 0 1 0 0,-1 1-1 0 0,1-1 1 0 0,0 0-1 0 0,0 0 1 0 0,-1-1-1 0 0,1 1-18 0 0,0-1-1 0 0,1 1 1 0 0,-1 0-1 0 0,1 0 1 0 0,-1 0-1 0 0,1-1 0 0 0,-1 1 1 0 0,1 0-1 0 0,-1 0 1 0 0,1 0-1 0 0,0 0 1 0 0,0 0-1 0 0,-1 0 1 0 0,1 0-1 0 0,2-1 0 0 0,5-4 162 0 0,0 0 0 0 0,0 0 0 0 0,13-6 1 0 0,-19 11-203 0 0,19-10 11 0 0,1 2-1 0 0,1 0 1 0 0,-1 2-1 0 0,1 0 1 0 0,1 1-1 0 0,38-3 1 0 0,-28 5-1541 0 0,1 2 0 0 0,-1 2 0 0 0,1 1 0 0 0,36 6 0 0 0,-19 0-2115 0 0,-7-4 514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50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4 176 0 0,'0'3'1076'0'0,"-2"7"937"0"0,1 1 0 0 0,1-1 0 0 0,0 1 0 0 0,0-1 0 0 0,3 17 1 0 0,-2-24-1651 0 0,0 0 0 0 0,0 1 0 0 0,0-1 0 0 0,1 0 0 0 0,-1 0 0 0 0,1 0 0 0 0,0 0 0 0 0,0 0 0 0 0,0 0 0 0 0,0 0 0 0 0,0-1 0 0 0,1 1 0 0 0,-1-1 0 0 0,1 1 0 0 0,0-1 0 0 0,0 0 0 0 0,-1 0 0 0 0,1 0 0 0 0,1-1 0 0 0,-1 1 0 0 0,4 1 0 0 0,-4-2-177 0 0,0 0 1 0 0,0 0-1 0 0,0 0 1 0 0,1 0-1 0 0,-1-1 1 0 0,0 1 0 0 0,0-1-1 0 0,1 1 1 0 0,-1-1-1 0 0,0-1 1 0 0,1 1-1 0 0,-1 0 1 0 0,0-1-1 0 0,0 1 1 0 0,1-1 0 0 0,-1 0-1 0 0,0 0 1 0 0,0 0-1 0 0,4-3 1 0 0,-6 3-146 0 0,1 0 0 0 0,-1 0 0 0 0,1-1 1 0 0,-1 1-1 0 0,1-1 0 0 0,-1 1 0 0 0,0-1 1 0 0,0 1-1 0 0,0-1 0 0 0,0 0 0 0 0,0 0 0 0 0,0 0 1 0 0,0 1-1 0 0,-1-1 0 0 0,1 0 0 0 0,-1 0 1 0 0,1 0-1 0 0,-1 0 0 0 0,0 0 0 0 0,0 0 1 0 0,1 0-1 0 0,-1 0 0 0 0,-1 0 0 0 0,1 0 0 0 0,0 0 1 0 0,0 0-1 0 0,-1 0 0 0 0,0 0 0 0 0,1 0 1 0 0,-1 0-1 0 0,-1-3 0 0 0,0-1-195 0 0,0 1 1 0 0,-1 0-1 0 0,1 0 0 0 0,-1 0 0 0 0,0 0 1 0 0,0 1-1 0 0,0-1 0 0 0,-1 1 0 0 0,0-1 1 0 0,0 1-1 0 0,0 1 0 0 0,0-1 1 0 0,0 0-1 0 0,-1 1 0 0 0,0 0 0 0 0,0 0 1 0 0,0 0-1 0 0,-5-1 0 0 0,9 3-489 0 0,-5 6-827 0 0,-2 1-65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50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67 669 9385 0 0,'-5'-21'16330'0'0,"4"21"-16105"0"0,0 1 0 0 0,0 0 0 0 0,0 0 0 0 0,0 0-1 0 0,0 0 1 0 0,1 0 0 0 0,-1 0 0 0 0,0 0 0 0 0,0 0 0 0 0,1 0-1 0 0,-1 0 1 0 0,1 0 0 0 0,-1 3 0 0 0,-14 34-2176 0 0,10-19 3810 0 0,-7 49-519 0 0,-7 30 896 0 0,22-184-1823 0 0,38-307-652 0 0,-22 261 184 0 0,7-68 242 0 0,-26 192-173 0 0,1 0 0 0 0,1 1 1 0 0,-1-1-1 0 0,1 1 0 0 0,1 0 1 0 0,-1 0-1 0 0,7-14 0 0 0,-8 21-14 0 0,-1 0 0 0 0,0 0 0 0 0,0 0 0 0 0,0-1 0 0 0,0 1 0 0 0,0 0 0 0 0,0 0 0 0 0,1 0 0 0 0,-1 0 0 0 0,0 0 0 0 0,0 0 0 0 0,0-1 0 0 0,0 1 0 0 0,1 0 0 0 0,-1 0 0 0 0,0 0 0 0 0,0 0 0 0 0,0 0 0 0 0,1 0 0 0 0,-1 0 0 0 0,0 0 0 0 0,0 0 0 0 0,0 0 0 0 0,1 0 0 0 0,-1 0 0 0 0,0 0 0 0 0,0 0 0 0 0,0 0 0 0 0,1 0 0 0 0,-1 0 0 0 0,0 0 0 0 0,0 0 0 0 0,0 0 0 0 0,0 0 0 0 0,1 0 0 0 0,-1 1 0 0 0,0-1 0 0 0,0 0 0 0 0,4 2 0 0 0,-1 1 0 0 0,0-1 0 0 0,0 1 0 0 0,-1 0 0 0 0,1 0 0 0 0,0 0 0 0 0,-1 0 0 0 0,0 0 0 0 0,0 0 0 0 0,0 1 0 0 0,2 4 0 0 0,20 49 0 0 0,-14-31 0 0 0,38 93 0 0 0,-22-51 0 0 0,64 152 0 0 0,-58-154 0 0 0,3-1 0 0 0,55 77 0 0 0,-59-101 0 0 0,1 0 0 0 0,3-2 0 0 0,76 67 0 0 0,-57-66-88 0 0,-49-37 54 0 0,1 1 0 0 0,-1-2 1 0 0,1 1-1 0 0,-1-1 1 0 0,1 1-1 0 0,0-2 0 0 0,0 1 1 0 0,9 1-1 0 0,-14-3-8 0 0,0 0 1 0 0,0 0-1 0 0,0 0 0 0 0,0 0 0 0 0,0 0 0 0 0,0 0 0 0 0,0 0 0 0 0,0 0 1 0 0,0 0-1 0 0,0 0 0 0 0,0-1 0 0 0,0 1 0 0 0,0 0 0 0 0,0-1 0 0 0,0 1 1 0 0,0-1-1 0 0,0 1 0 0 0,-1-1 0 0 0,1 1 0 0 0,0-1 0 0 0,0 0 0 0 0,0 1 1 0 0,-1-1-1 0 0,1 0 0 0 0,0 0 0 0 0,-1 1 0 0 0,1-1 0 0 0,-1 0 0 0 0,1 0 1 0 0,-1 0-1 0 0,1 0 0 0 0,-1 0 0 0 0,1 0 0 0 0,-1 0 0 0 0,0 0 0 0 0,0 0 1 0 0,0 0-1 0 0,1 0 0 0 0,-1 0 0 0 0,0 0 0 0 0,0 0 0 0 0,0 0 0 0 0,0 0 1 0 0,-1 0-1 0 0,1 0 0 0 0,0 0 0 0 0,0 0 0 0 0,-1-1 0 0 0,0-4 21 0 0,0 1-1 0 0,-1 0 1 0 0,0-1 0 0 0,0 1-1 0 0,0 0 1 0 0,0 0-1 0 0,-6-8 1 0 0,1 5 53 0 0,-1-1 0 0 0,-1 1 0 0 0,1 1 0 0 0,-1-1 0 0 0,0 1 0 0 0,-1 1 0 0 0,0 0 0 0 0,0 0 0 0 0,-19-7 0 0 0,1 2 147 0 0,-1 2 0 0 0,-44-9 1 0 0,37 11 15 0 0,-1 2 0 0 0,-1 2 0 0 0,1 1 0 0 0,0 2 0 0 0,0 1 0 0 0,0 2 0 0 0,0 2 0 0 0,-49 12 0 0 0,78-15-195 0 0,1 0 0 0 0,-1 0 0 0 0,1 1 0 0 0,0 0 0 0 0,0 0 0 0 0,0 0 0 0 0,0 1 0 0 0,1 0 0 0 0,-1 1 0 0 0,-6 5 0 0 0,13-10 0 0 0,0 0-1 0 0,-1 0 1 0 0,1 1 0 0 0,0-1 0 0 0,0 0-1 0 0,-1 0 1 0 0,1 1 0 0 0,0-1 0 0 0,0 0-1 0 0,-1 1 1 0 0,1-1 0 0 0,0 0-1 0 0,0 1 1 0 0,0-1 0 0 0,0 1 0 0 0,0-1-1 0 0,0 0 1 0 0,-1 1 0 0 0,1-1-1 0 0,0 0 1 0 0,0 1 0 0 0,0-1 0 0 0,0 1-1 0 0,0-1 1 0 0,0 0 0 0 0,0 1 0 0 0,1-1-1 0 0,-1 1 1 0 0,0-1 0 0 0,0 0-1 0 0,0 1 1 0 0,0-1 0 0 0,0 0 0 0 0,1 1-1 0 0,-1-1 1 0 0,0 0 0 0 0,0 1 0 0 0,1-1-1 0 0,-1 0 1 0 0,0 1 0 0 0,0-1-1 0 0,1 0 1 0 0,-1 1 0 0 0,14 4-153 0 0,-13-4 128 0 0,31 6-1552 0 0,0-1-1 0 0,50 2 1 0 0,69-7-7173 0 0,-86-4 5476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50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89 320 0 0,'-42'-3'5498'0'0,"33"2"-3467"0"0,0 0 0 0 0,0 0 0 0 0,0 1 1 0 0,0 0-1 0 0,0 1 0 0 0,0 0 1 0 0,-13 3-1 0 0,22-4-1906 0 0,-1 0 0 0 0,1 0-1 0 0,-1 0 1 0 0,1 1 0 0 0,-1-1 0 0 0,1 0 0 0 0,0 0 0 0 0,-1 1-1 0 0,1-1 1 0 0,-1 0 0 0 0,1 1 0 0 0,0-1 0 0 0,-1 0-1 0 0,1 1 1 0 0,0-1 0 0 0,-1 1 0 0 0,1-1 0 0 0,0 1 0 0 0,0-1-1 0 0,-1 0 1 0 0,1 1 0 0 0,0-1 0 0 0,0 1 0 0 0,0-1-1 0 0,-1 1 1 0 0,1-1 0 0 0,0 1 0 0 0,0-1 0 0 0,0 1 0 0 0,0-1-1 0 0,0 1 1 0 0,0-1 0 0 0,0 1 0 0 0,0-1 0 0 0,1 1-1 0 0,-1-1 1 0 0,0 1 0 0 0,0-1 0 0 0,0 1 0 0 0,0-1 0 0 0,1 1-1 0 0,-1-1 1 0 0,0 1 0 0 0,0-1 0 0 0,1 1 0 0 0,-1-1-1 0 0,0 0 1 0 0,1 1 0 0 0,-1-1 0 0 0,1 0 0 0 0,-1 1 0 0 0,1-1-1 0 0,1 3 154 0 0,0-1-1 0 0,0-1 1 0 0,0 1-1 0 0,0 0 1 0 0,0 0-1 0 0,1-1 1 0 0,-1 1-1 0 0,5 1 1 0 0,-2-2-138 0 0,0 0 1 0 0,0 0-1 0 0,1-1 1 0 0,-1 1-1 0 0,1-1 1 0 0,5-1-1 0 0,-9 1-113 0 0,0 0-1 0 0,-1 0 0 0 0,1 0 0 0 0,0 0 0 0 0,0-1 1 0 0,0 1-1 0 0,-1-1 0 0 0,1 1 0 0 0,0-1 0 0 0,-1 0 1 0 0,1 1-1 0 0,-1-1 0 0 0,1 0 0 0 0,-1 0 0 0 0,1 0 1 0 0,-1-1-1 0 0,0 1 0 0 0,1 0 0 0 0,-1 0 0 0 0,0-1 1 0 0,0 1-1 0 0,2-3 0 0 0,-3 2-29 0 0,1-1 0 0 0,-1 0 0 0 0,1 0 0 0 0,-1 1 0 0 0,0-1 0 0 0,0 0 0 0 0,0 0 0 0 0,0 0-1 0 0,-1 1 1 0 0,1-1 0 0 0,-1 0 0 0 0,1 0 0 0 0,-1 1 0 0 0,0-1 0 0 0,0 0 0 0 0,0 1 0 0 0,-1-1 0 0 0,1 1 0 0 0,-1 0 0 0 0,1-1 0 0 0,-1 1 0 0 0,0 0 0 0 0,0 0 0 0 0,-3-3 0 0 0,1 0-22 0 0,1 2-244 0 0,0-1 0 0 0,0 1 1 0 0,0 0-1 0 0,0 0 0 0 0,-1 0 1 0 0,1 1-1 0 0,-1-1 0 0 0,1 1 1 0 0,-1 0-1 0 0,0 0 1 0 0,0 0-1 0 0,0 1 0 0 0,0-1 1 0 0,-1 1-1 0 0,-5-1 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51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 12793 0 0,'1'-9'3536'0'0,"2"-29"5303"0"0,-3 32-7784 0 0,1 0 0 0 0,0 0 0 0 0,1 0 1 0 0,-1-1-1 0 0,1 1 0 0 0,4-8 0 0 0,-4 12-869 0 0,-2 2-186 0 0,0 0 1 0 0,0-1 0 0 0,0 1 0 0 0,0 0 0 0 0,1 0-1 0 0,-1 0 1 0 0,0 0 0 0 0,0 0 0 0 0,0 0-1 0 0,0 0 1 0 0,0-1 0 0 0,1 1 0 0 0,-1 0 0 0 0,0 0-1 0 0,0 0 1 0 0,0 0 0 0 0,1 0 0 0 0,-1 0 0 0 0,0 0-1 0 0,0 0 1 0 0,0 0 0 0 0,1 0 0 0 0,-1 0-1 0 0,0 0 1 0 0,0 0 0 0 0,0 0 0 0 0,0 0 0 0 0,1 0-1 0 0,-1 0 1 0 0,0 0 0 0 0,0 0 0 0 0,0 1-1 0 0,0-1 1 0 0,1 0 0 0 0,1 2-1 0 0,0 0 0 0 0,0 0 0 0 0,0 0 0 0 0,0 0 0 0 0,-1 1 0 0 0,1-1 0 0 0,-1 0 0 0 0,1 1 0 0 0,1 4 0 0 0,13 35 0 0 0,-10-26 0 0 0,16 56 0 0 0,25 140 0 0 0,-31-83-139 0 0,-9-70-88 0 0,-8-47-1639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51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140 381 7545 0 0,'-74'-89'7853'0'0,"63"74"-6837"0"0,1 0-1 0 0,0-1 1 0 0,1 0-1 0 0,-8-21 0 0 0,15 33-812 0 0,1-1-1 0 0,-1 1 1 0 0,1 0-1 0 0,0-1 1 0 0,1 1-1 0 0,-1 0 1 0 0,1-1-1 0 0,0 1 1 0 0,0-1-1 0 0,0 1 1 0 0,0-1-1 0 0,1 1 1 0 0,0 0-1 0 0,0-1 1 0 0,2-7-1 0 0,0 7-58 0 0,-1 1 0 0 0,1-1 0 0 0,0 0 0 0 0,1 1 0 0 0,-1-1 0 0 0,1 1-1 0 0,-1 0 1 0 0,1 0 0 0 0,1 1 0 0 0,-1-1 0 0 0,7-4 0 0 0,3 0 60 0 0,1 1 0 0 0,0 0 0 0 0,0 0 0 0 0,0 2 0 0 0,1 0 0 0 0,0 1 0 0 0,0 0 0 0 0,22-1 0 0 0,31-1 170 0 0,-1 4 0 0 0,1 3 0 0 0,0 2 0 0 0,0 4 0 0 0,116 26 0 0 0,-97-10 74 0 0,-1 3 0 0 0,-1 4 0 0 0,152 78 0 0 0,-175-74-158 0 0,-1 2 0 0 0,-3 4 0 0 0,-1 2 0 0 0,55 51 0 0 0,-77-61-289 0 0,-2 1 1 0 0,29 37-1 0 0,-48-51-1 0 0,-1 0-1 0 0,0 1 1 0 0,-2 1 0 0 0,-1 0 0 0 0,17 41 0 0 0,-25-53 0 0 0,0 0 0 0 0,-1 1 0 0 0,0-1 0 0 0,-1 1 0 0 0,0-1 0 0 0,0 1 0 0 0,-1 0 0 0 0,0-1 0 0 0,-1 1 0 0 0,0 0 0 0 0,0-1 0 0 0,-3 11 0 0 0,0-9 0 0 0,0 0 0 0 0,0 0 0 0 0,-1-1 0 0 0,-1 0 0 0 0,0 1 0 0 0,0-2 0 0 0,-1 1 0 0 0,0-1 0 0 0,0 0 0 0 0,-12 10 0 0 0,-4 2 0 0 0,-1-1 0 0 0,-1-1 0 0 0,-1-2 0 0 0,0 0 0 0 0,-1-2 0 0 0,-1-1 0 0 0,-32 12 0 0 0,17-11 0 0 0,0-2 0 0 0,-1-1 0 0 0,0-3 0 0 0,-76 6 0 0 0,-284-8 0 0 0,287-14 0 0 0,1-4 0 0 0,0-6 0 0 0,-131-35 0 0 0,234 48 0 0 0,8 3 0 0 0,1 1 0 0 0,-1-2 0 0 0,1 1 0 0 0,0 0 0 0 0,0-1 0 0 0,-1 0 0 0 0,1 0 0 0 0,0 0 0 0 0,1 0 0 0 0,-8-6 0 0 0,9 6-657 0 0,10-1-1652 0 0,-8 3 2309 0 0,23-1-4291 0 0,29 3 0 0 0,1 4 654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48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29 96 0 0,'-11'-20'2221'0'0,"-2"11"6468"0"0,10 17-6078 0 0,2-8-2517 0 0,1 0-1 0 0,0 0 0 0 0,-1 1 0 0 0,1-1 1 0 0,0 1-1 0 0,0-1 0 0 0,-1 0 0 0 0,1 1 0 0 0,0-1 1 0 0,0 1-1 0 0,-1-1 0 0 0,1 1 0 0 0,0-1 1 0 0,0 0-1 0 0,0 1 0 0 0,0-1 0 0 0,0 1 1 0 0,0-1-1 0 0,0 1 0 0 0,0-1 0 0 0,0 1 1 0 0,0-1-1 0 0,0 1 0 0 0,0-1 0 0 0,0 1 1 0 0,0 0-1 0 0,3 14 1354 0 0,0 0 1 0 0,1 0 0 0 0,0-1-1 0 0,8 19 1 0 0,-1-10-467 0 0,0-1-1 0 0,1 0 0 0 0,1-1 1 0 0,18 22-1 0 0,-29-40-1291 0 0,1 0-1 0 0,0-1 1 0 0,0 1-1 0 0,-1-1 1 0 0,1 0-1 0 0,1 0 1 0 0,-1 0-1 0 0,0 0 1 0 0,0 0-1 0 0,7 1 1 0 0</inkml:trace>
  <inkml:trace contextRef="#ctx0" brushRef="#br0" timeOffset="1">98 245 568 0 0,'-50'5'3139'0'0,"2"0"11586"0"0,55-6-13233 0 0,175-30 4784 0 0,-43 9-4081 0 0,-3-7-5228 0 0,-102 17-4268 0 0,-20 6 4205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51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47 9161 0 0,'5'-4'7845'0'0,"6"-8"-3359"0"0,-10 11-4126 0 0,0-1 0 0 0,0 1 1 0 0,-1-1-1 0 0,1 1 0 0 0,-1-1 0 0 0,1 0 0 0 0,-1 1 1 0 0,1-1-1 0 0,-1 0 0 0 0,0 1 0 0 0,0-4 1 0 0,0 5-272 0 0,0-1 1 0 0,0 1-1 0 0,0-1 1 0 0,0 1 0 0 0,0-1-1 0 0,0 1 1 0 0,-1 0-1 0 0,1-1 1 0 0,0 1 0 0 0,0 0-1 0 0,0-1 1 0 0,-1 1 0 0 0,1 0-1 0 0,0-1 1 0 0,-1 1-1 0 0,1 0 1 0 0,0-1 0 0 0,-1 1-1 0 0,1 0 1 0 0,0 0 0 0 0,-1-1-1 0 0,1 1 1 0 0,0 0-1 0 0,-1 0 1 0 0,1 0 0 0 0,-1 0-1 0 0,1-1 1 0 0,-1 1-1 0 0,-2 0 57 0 0,1 0 0 0 0,-1 1-1 0 0,0-1 1 0 0,1 0-1 0 0,-1 1 1 0 0,1 0-1 0 0,0-1 1 0 0,-1 1-1 0 0,1 0 1 0 0,-1 0 0 0 0,1 0-1 0 0,0 1 1 0 0,0-1-1 0 0,-3 2 1 0 0,3-1-63 0 0,-1 0-1 0 0,1 0 1 0 0,-1 0 0 0 0,1 0 0 0 0,0 1-1 0 0,-1-1 1 0 0,1 1 0 0 0,1-1 0 0 0,-1 1 0 0 0,0 0-1 0 0,1 0 1 0 0,-1 0 0 0 0,1-1 0 0 0,-2 7-1 0 0,3-7-44 0 0,-1 0-1 0 0,1 0 0 0 0,0 0 0 0 0,0 0 0 0 0,0 0 0 0 0,0 0 0 0 0,1 0 1 0 0,-1 0-1 0 0,0 0 0 0 0,1 0 0 0 0,-1 0 0 0 0,1 0 0 0 0,0 0 0 0 0,0 0 1 0 0,0 0-1 0 0,0-1 0 0 0,0 1 0 0 0,0 0 0 0 0,0-1 0 0 0,0 1 0 0 0,1-1 1 0 0,-1 1-1 0 0,1-1 0 0 0,2 3 0 0 0,0-1-37 0 0,1 0 0 0 0,0 0 0 0 0,0 0 0 0 0,0 0 0 0 0,0-1 0 0 0,0 0 0 0 0,0 0 0 0 0,1 0 0 0 0,-1-1 0 0 0,1 0 0 0 0,9 2 0 0 0,-11-3 0 0 0,1 0 0 0 0,-1 0 0 0 0,0 0 0 0 0,0-1 0 0 0,1 1 0 0 0,-1-1 0 0 0,0 0 0 0 0,0 0 0 0 0,0 0 0 0 0,0-1 0 0 0,0 1 0 0 0,0-1 0 0 0,0 0 0 0 0,-1 0 0 0 0,1-1 0 0 0,4-3 0 0 0,-7 5 0 0 0,0 0 0 0 0,0 0 0 0 0,-1 0 0 0 0,1 0 0 0 0,0 0 0 0 0,0 0 0 0 0,-1 0 0 0 0,1 0 0 0 0,-1 0 0 0 0,1-1 0 0 0,-1 1 0 0 0,1-3 0 0 0,-1 4-1 0 0,0-1 0 0 0,1 1 0 0 0,-1-1 0 0 0,0 0-1 0 0,0 1 1 0 0,0-1 0 0 0,0 1 0 0 0,0-1 0 0 0,0 1 0 0 0,0-1 0 0 0,0 0 0 0 0,0 1 0 0 0,0-1-1 0 0,0 1 1 0 0,-1-1 0 0 0,1 0 0 0 0,0 1 0 0 0,0-1 0 0 0,-1 1 0 0 0,1-1 0 0 0,0 1 0 0 0,-1-1-1 0 0,1 1 1 0 0,0-1 0 0 0,-1 1 0 0 0,1-1 0 0 0,-1 1 0 0 0,1 0 0 0 0,-1-1 0 0 0,1 1 0 0 0,-1 0-1 0 0,1-1 1 0 0,-1 1 0 0 0,0-1 0 0 0,1 1-29 0 0,-2-1-173 0 0,0-1 0 0 0,0 1 0 0 0,0-1-1 0 0,-1 1 1 0 0,1 0 0 0 0,0 0 0 0 0,-1 0-1 0 0,1 0 1 0 0,0 0 0 0 0,-1 1-1 0 0,1-1 1 0 0,-1 1 0 0 0,1 0 0 0 0,-1-1-1 0 0,1 1 1 0 0,-1 0 0 0 0,-3 1 0 0 0,-42 8-7807 0 0,41-7 6799 0 0,-21 6-2186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52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91 571 6177 0 0,'-23'4'2934'0'0,"13"-2"-1527"0"0,-1 0 1 0 0,0 1-1 0 0,1 0 0 0 0,-13 5 0 0 0,21-7-996 0 0,8 0 2509 0 0,24-3-1859 0 0,50-11 0 0 0,-2-2-301 0 0,137-22 260 0 0,935-146 3265 0 0,1137-34 612 0 0,-908 131-4692 0 0,-1036 52-205 0 0,-339 34 11 0 0,-3 0-16 0 0,0 0 1 0 0,0 0 0 0 0,0 0 0 0 0,-1 0 0 0 0,1 0 0 0 0,0-1 0 0 0,0 1-1 0 0,0 0 1 0 0,-1 0 0 0 0,1 0 0 0 0,0-1 0 0 0,0 1 0 0 0,-1 0-1 0 0,1-1 1 0 0,0 1 0 0 0,-1-1 0 0 0,1 1 0 0 0,0-1 0 0 0,-1 1-1 0 0,2-1 1 0 0,-2 0-448 0 0,-315 31-5597 0 0,-14 0-1496 0 0,159-23 4350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52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1 862 680 0 0,'0'0'3090'0'0,"7"-2"-1226"0"0,219-70 5525 0 0,-59 17-5069 0 0,737-168 4926 0 0,28 87-3111 0 0,337 25-670 0 0,-1045 94-2930 0 0,257-29 1014 0 0,60-36-1055 0 0,-526 79-494 0 0,65-17 0 0 0,-72 17 0 0 0,0 0 0 0 0,0 0 0 0 0,-1 0 0 0 0,1-1 0 0 0,-1-1 0 0 0,14-9 0 0 0,-20 13-10 0 0,0 0-1 0 0,0 0 1 0 0,0 0 0 0 0,1 0 0 0 0,-1 0-1 0 0,0 0 1 0 0,-1 0 0 0 0,1 0 0 0 0,0 0-1 0 0,0-1 1 0 0,0 1 0 0 0,-1 0-1 0 0,1 0 1 0 0,-1-1 0 0 0,1 1 0 0 0,-1-1-1 0 0,1 1 1 0 0,-1 0 0 0 0,0-1-1 0 0,0 1 1 0 0,1-1 0 0 0,-1 1 0 0 0,0-1-1 0 0,0 1 1 0 0,-1 0 0 0 0,1-1 0 0 0,0-1-1 0 0,-1 2-28 0 0,0-1 0 0 0,0 0 0 0 0,0 1 0 0 0,0 0 0 0 0,0-1 0 0 0,-1 1 0 0 0,1 0 0 0 0,0-1 0 0 0,-1 1-1 0 0,1 0 1 0 0,-1 0 0 0 0,1 0 0 0 0,-1 0 0 0 0,1 0 0 0 0,-1 0 0 0 0,0 1 0 0 0,0-1 0 0 0,1 1 0 0 0,-4-1 0 0 0,4 0-113 0 0,1 1 0 0 0,-1 0 0 0 0,0 0 1 0 0,1 0-1 0 0,-1 0 0 0 0,0 0 0 0 0,0 0 1 0 0,1 0-1 0 0,-1 1 0 0 0,0-1 0 0 0,1 0 1 0 0,-1 0-1 0 0,0 1 0 0 0,1-1 1 0 0,-1 0-1 0 0,0 0 0 0 0,0 2 0 0 0,-6 0-2960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22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447 4 376 0 0,'-40'-2'2834'0'0,"0"1"0"0"0,-40 4 0 0 0,64-1-1759 0 0,0 0 0 0 0,0 2 0 0 0,0-1 0 0 0,1 2 0 0 0,-1 0 1 0 0,1 1-1 0 0,-26 14 0 0 0,30-13-548 0 0,1 0 0 0 0,0 0 0 0 0,0 1 1 0 0,0 0-1 0 0,1 1 0 0 0,1 0 0 0 0,-1 1 0 0 0,1 0 0 0 0,1 0 0 0 0,0 0 1 0 0,1 1-1 0 0,-11 22 0 0 0,14-26-345 0 0,1 0 0 0 0,0 1 0 0 0,0-1-1 0 0,0 0 1 0 0,1 1 0 0 0,0-1 0 0 0,1 1 0 0 0,0-1 0 0 0,0 1 0 0 0,0-1 0 0 0,1 1 0 0 0,0-1-1 0 0,0 1 1 0 0,1-1 0 0 0,0 1 0 0 0,1-1 0 0 0,-1 0 0 0 0,1 0 0 0 0,0 0 0 0 0,1-1-1 0 0,0 1 1 0 0,8 9 0 0 0,-3-6-55 0 0,0 0 1 0 0,1-1-1 0 0,0 0 0 0 0,0-1 0 0 0,1 0 0 0 0,1-1 0 0 0,-1 0 0 0 0,1-1 0 0 0,0 0 1 0 0,0-1-1 0 0,1 0 0 0 0,14 3 0 0 0,5 0-217 0 0,0-1 0 0 0,1-2 0 0 0,59 3 0 0 0,-24-8-2024 0 0,107-11 0 0 0,-130 5-1836 0 0,68-19 0 0 0,-54 5 919 0 0</inkml:trace>
  <inkml:trace contextRef="#ctx0" brushRef="#br0" timeOffset="1">1191 120 836 0 0,'0'-4'288'0'0,"1"1"0"0"0,-1 0-1 0 0,0 0 1 0 0,0-1 0 0 0,-1 1 0 0 0,1 0-1 0 0,-1-1 1 0 0,1 1 0 0 0,-2-5 0 0 0,1 7-25 0 0,0 0 0 0 0,1 0 1 0 0,-1 0-1 0 0,0 0 0 0 0,1 0 1 0 0,-1 0-1 0 0,0 0 0 0 0,0 0 1 0 0,0 0-1 0 0,0 0 0 0 0,0 0 1 0 0,0 1-1 0 0,0-1 0 0 0,0 0 1 0 0,0 1-1 0 0,0-1 0 0 0,-1 1 1 0 0,1-1-1 0 0,0 1 0 0 0,0-1 1 0 0,0 1-1 0 0,-1 0 0 0 0,1 0 1 0 0,0 0-1 0 0,-1-1 0 0 0,-1 2 1 0 0,0-1 132 0 0,0 1 0 0 0,0-1 0 0 0,0 1 0 0 0,0 0 0 0 0,0 0 0 0 0,0 0 0 0 0,1 0 0 0 0,-1 1 0 0 0,0-1 1 0 0,1 1-1 0 0,-1 0 0 0 0,1 0 0 0 0,-3 2 0 0 0,-27 28 2441 0 0,3 5-639 0 0,1 2 0 0 0,-28 52 1 0 0,-12 17 1018 0 0,66-104-3140 0 0,-6 8 149 0 0,0-1-1 0 0,-1 0 1 0 0,0 0 0 0 0,0-1-1 0 0,-20 16 1 0 0,16-23-4526 0 0,12-3 4049 0 0,1 0 0 0 0,0 0 0 0 0,-1 0 0 0 0,1 0-1 0 0,-1 0 1 0 0,1 0 0 0 0,-1 0 0 0 0,1 0 0 0 0,-1 0-1 0 0,1 0 1 0 0,0-1 0 0 0,-1 1 0 0 0,1 0 0 0 0,-1 0 0 0 0,1 0-1 0 0,0-1 1 0 0,-1 1 0 0 0,1 0 0 0 0,0-1 0 0 0,-1 1-1 0 0,1 0 1 0 0,0-1 0 0 0,-1 1 0 0 0,1 0 0 0 0,0-1 0 0 0,0 1-1 0 0,0 0 1 0 0,-1-1 0 0 0,1 1 0 0 0,0-1 0 0 0,0 1-1 0 0,0-1 1 0 0,-3-16-2808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22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61 732 0 0,'-2'-7'614'0'0,"-1"1"1"0"0,0-1-1 0 0,0 1 0 0 0,-7-9 0 0 0,9 14-153 0 0,0-1 0 0 0,-1 1 1 0 0,1-1-1 0 0,-1 1 0 0 0,1-1 0 0 0,-1 1 0 0 0,1 0 0 0 0,-1 0 0 0 0,0 0 0 0 0,0 0 0 0 0,0 0 0 0 0,1 0 0 0 0,-1 0 0 0 0,0 1 0 0 0,0-1 0 0 0,0 0 0 0 0,0 1 0 0 0,0 0 0 0 0,-5-1 3442 0 0,5 4-2299 0 0,0-1-1358 0 0,1 0 1 0 0,0 0-1 0 0,0 0 1 0 0,0 0-1 0 0,0 0 1 0 0,0 0-1 0 0,1 0 1 0 0,-1 0-1 0 0,0 1 1 0 0,1-1-1 0 0,0 0 1 0 0,-1 0-1 0 0,1 1 1 0 0,0-1-1 0 0,0 0 1 0 0,1 0-1 0 0,-1 1 1 0 0,0-1-1 0 0,1 0 1 0 0,-1 0-1 0 0,2 4 1 0 0,7 25 624 0 0,1 0 1 0 0,2-1 0 0 0,1 0-1 0 0,1-1 1 0 0,1 0 0 0 0,2-1-1 0 0,1-1 1 0 0,24 29 0 0 0,-21-40-2163 0 0,-13-11-87 0 0</inkml:trace>
  <inkml:trace contextRef="#ctx0" brushRef="#br0" timeOffset="1">162 273 7857 0 0,'-158'-21'19317'0'0,"154"21"-16662"0"0,13-1-1741 0 0,216-19 1132 0 0,33-4-1955 0 0,-175 13-1069 0 0,88-24 0 0 0,-160 32-183 0 0,0 0 0 0 0,0-1 0 0 0,0 0 0 0 0,0-1 0 0 0,0 0 0 0 0,-1 0 0 0 0,0-1 0 0 0,16-13 0 0 0,5-11-2348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22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1988 0 0,'15'-28'13666'0'0,"54"105"-8844"0"0,95 110-52 0 0,-113-123-2850 0 0,46 77 0 0 0,-80-114-1395 0 0,-2 2 0 0 0,-1-1 0 0 0,20 59 0 0 0,-30-76-420 0 0,-1 0 1 0 0,0 0-1 0 0,-1 1 1 0 0,0-1-1 0 0,-1 1 0 0 0,0-1 1 0 0,-1 1-1 0 0,0 0 1 0 0,-1-1-1 0 0,0 1 0 0 0,-1-1 1 0 0,-1 1-1 0 0,1-1 1 0 0,-6 13-1 0 0,4-18-126 0 0,1 1 0 0 0,-1-1 0 0 0,0 0 0 0 0,-1-1 0 0 0,1 1 0 0 0,-1-1 0 0 0,0 0 0 0 0,-1 0 0 0 0,1 0 0 0 0,-1-1 0 0 0,0 0 0 0 0,0 0 0 0 0,0 0 0 0 0,-9 3 0 0 0,8-4-56 0 0,-1 0 1 0 0,0 0-1 0 0,1-1 0 0 0,-1 1 0 0 0,-1-2 1 0 0,1 1-1 0 0,0-1 0 0 0,0-1 1 0 0,0 1-1 0 0,-1-1 0 0 0,1-1 1 0 0,-9-1-1 0 0,0-4-2139 0 0,15 5 1374 0 0,0 0 1 0 0,1 0-1 0 0,-1 0 1 0 0,0-1 0 0 0,0 1-1 0 0,1-1 1 0 0,-1 1-1 0 0,1-1 1 0 0,-3-2 0 0 0,-2-9-2730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23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0 302 8841 0 0,'46'2'11825'0'0,"1"1"-5137"0"0,-15 0-4890 0 0,-1-1 1 0 0,59-4 0 0 0,-66-2-1795 0 0,1 0 0 0 0,-1-2 1 0 0,0 0-1 0 0,30-14 0 0 0,-40 14-4 0 0,-1-1-1 0 0,1 0 1 0 0,-1-1-1 0 0,-1 0 1 0 0,1-1-1 0 0,-2-1 1 0 0,1 0-1 0 0,13-15 1 0 0,-13 8 0 0 0,-1 0 0 0 0,-1-1 0 0 0,0 0 0 0 0,-1 0 0 0 0,-1-1 0 0 0,6-22 0 0 0,-3 10 0 0 0,-45 162 0 0 0,26-65 0 0 0,3 1 0 0 0,4 68 0 0 0,1-125 0 0 0,0 4 0 0 0,1-8-202 0 0,1 13-4752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23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10 553 7613 0 0,'-2'1'4926'0'0,"1"-1"-4815"0"0,1 0-1 0 0,0 0 0 0 0,-1 0 1 0 0,1 0-1 0 0,0 0 0 0 0,0 0 1 0 0,-1 0-1 0 0,1 0 0 0 0,0 0 1 0 0,-1 0-1 0 0,1 1 0 0 0,0-1 1 0 0,0 0-1 0 0,-1 0 0 0 0,1 0 1 0 0,0 1-1 0 0,0-1 0 0 0,0 0 1 0 0,-1 0-1 0 0,1 1 0 0 0,0-1 1 0 0,0 0-1 0 0,0 0 0 0 0,0 1 1 0 0,-1-1-1 0 0,1 0 0 0 0,0 0 1 0 0,0 1-1 0 0,0-1 0 0 0,0 0 1 0 0,0 1-1 0 0,0 0 0 0 0,3 14 769 0 0,2 1 0 0 0,-1-1 1 0 0,2 0-1 0 0,13 26 0 0 0,-6-13-199 0 0,7 19 146 0 0,3-1-1 0 0,2-2 1 0 0,1 0-1 0 0,3-1 1 0 0,1-2 0 0 0,48 51-1 0 0,-52-66-365 0 0,-6-5 666 0 0,43 37-1 0 0,-62-58-1097 0 0,0 1 0 0 0,-1-1 0 0 0,1 0 0 0 0,-1 1-1 0 0,1-1 1 0 0,0 1 0 0 0,-1-1 0 0 0,1 0 0 0 0,0 0 0 0 0,-1 1 0 0 0,1-1-1 0 0,0 0 1 0 0,-1 0 0 0 0,1 0 0 0 0,0 0 0 0 0,-1 0 0 0 0,1 0 0 0 0,0 0 0 0 0,0 0-1 0 0,-1 0 1 0 0,1 0 0 0 0,0 0 0 0 0,-1 0 0 0 0,1-1 0 0 0,0 1 0 0 0,-1 0-1 0 0,1 0 1 0 0,0-1 0 0 0,-1 1 0 0 0,1 0 0 0 0,-1-1 0 0 0,1 1 0 0 0,0-1 0 0 0,-1 1-1 0 0,1-1 1 0 0,-1 1 0 0 0,1-1 0 0 0,-1 1 0 0 0,0-1 0 0 0,1 0 0 0 0,-1 1-1 0 0,1-1 1 0 0,-1 1 0 0 0,0-1 0 0 0,0 0 0 0 0,1 1 0 0 0,-1-1 0 0 0,0 0 0 0 0,0 0-1 0 0,0 0 1 0 0,2-7 45 0 0,0 1 0 0 0,-1 0 0 0 0,2-13 0 0 0,-3 17-36 0 0,17-540 745 0 0,-17 499-745 0 0,-1-54 94 0 0,21-163 1 0 0,-18 247-105 0 0,0 0 1 0 0,2 0-1 0 0,0 0 1 0 0,0 0-1 0 0,9-18 1 0 0,-11 29-79 0 0,0 0 1 0 0,0-1-1 0 0,0 1 1 0 0,0 1-1 0 0,0-1 1 0 0,0 0 0 0 0,1 0-1 0 0,-1 1 1 0 0,1-1-1 0 0,0 1 1 0 0,0 0-1 0 0,0 0 1 0 0,0 0-1 0 0,0 0 1 0 0,0 1-1 0 0,0-1 1 0 0,1 1-1 0 0,-1 0 1 0 0,1 0-1 0 0,-1 0 1 0 0,1 0-1 0 0,-1 0 1 0 0,1 1-1 0 0,-1 0 1 0 0,1 0-1 0 0,0 0 1 0 0,3 0 0 0 0,11 4-1026 0 0,1 0 0 0 0,-1 2 0 0 0,0 0 1 0 0,-1 1-1 0 0,33 18 0 0 0,-33-17-496 0 0,35 18-2314 0 0,0 1 558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24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618 0 8681 0 0,'-44'5'8450'0'0,"0"-7"-5341"0"0,28 1-2630 0 0,1 0 1 0 0,0 1-1 0 0,-19 3 1 0 0,4 3-132 0 0,0 0 0 0 0,1 3 0 0 0,0 0 0 0 0,0 2 0 0 0,1 1 0 0 0,0 1 0 0 0,1 1 0 0 0,-29 21 0 0 0,40-23-114 0 0,1 0 1 0 0,1 0-1 0 0,0 2 1 0 0,1 0-1 0 0,0 0 0 0 0,-12 18 1 0 0,18-21-21 0 0,0 1 1 0 0,0 1-1 0 0,1-1 1 0 0,1 1-1 0 0,0 0 1 0 0,0 0-1 0 0,2 0 1 0 0,-1 1-1 0 0,-1 16 1 0 0,6-23-116 0 0,-1 1 0 0 0,1-1 0 0 0,1 1 0 0 0,-1-1 0 0 0,1 0 0 0 0,0 0 0 0 0,1 1 0 0 0,0-2 0 0 0,0 1 0 0 0,0 0 0 0 0,1 0 0 0 0,0-1 0 0 0,0 0 0 0 0,1 0 0 0 0,5 6 0 0 0,0-4-32 0 0,0 1 1 0 0,1-2-1 0 0,0 1 0 0 0,0-1 0 0 0,1-1 1 0 0,0 0-1 0 0,0-1 0 0 0,0 0 0 0 0,1 0 1 0 0,-1-2-1 0 0,21 4 0 0 0,16 1-340 0 0,81 3 0 0 0,129-7-2257 0 0,-87-15-3930 0 0,-106 1 2803 0 0,-4-4 524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24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11 392 0 0,'-18'-4'1104'0'0,"0"2"0"0"0,0-1 0 0 0,0 2 0 0 0,0 1 0 0 0,-1 0 0 0 0,1 1 1 0 0,0 1-1 0 0,-25 6 0 0 0,34-6-508 0 0,0 1 0 0 0,1 0 1 0 0,-1 1-1 0 0,1 0 0 0 0,-1 0 1 0 0,1 1-1 0 0,0 0 0 0 0,1 1 1 0 0,-1-1-1 0 0,1 2 0 0 0,1-1 0 0 0,-1 1 1 0 0,1 0-1 0 0,0 0 0 0 0,0 0 1 0 0,1 1-1 0 0,0 0 0 0 0,-4 9 1 0 0,2-4-2 0 0,2 1 0 0 0,-1-1 0 0 0,2 1 0 0 0,0 0 0 0 0,1 0 0 0 0,0 0 0 0 0,1 0 0 0 0,1 1 0 0 0,0-1 0 0 0,1 0 0 0 0,0 1 0 0 0,1-1 0 0 0,1 1 0 0 0,0-1 0 0 0,8 25 1 0 0,-7-31-534 0 0,0-1 1 0 0,1-1-1 0 0,0 1 1 0 0,0 0 0 0 0,1-1-1 0 0,0 0 1 0 0,0 0-1 0 0,0 0 1 0 0,1-1 0 0 0,0 1-1 0 0,0-2 1 0 0,0 1-1 0 0,0 0 1 0 0,1-1 0 0 0,0 0-1 0 0,8 3 1 0 0,2 0 24 0 0,1 0 0 0 0,1-1 0 0 0,-1-1 1 0 0,1 0-1 0 0,27 2 0 0 0,-21-5-1811 0 0,0-1-1 0 0,0 0 1 0 0,36-6-1 0 0,-46 3 513 0 0,1 0 0 0 0,-1-2 0 0 0,0 0 0 0 0,0 0 1 0 0,-1-1-1 0 0,25-13 0 0 0,-28 10-1769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48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45 440 0 0,'1'-3'667'0'0,"-1"1"-1"0"0,0-1 1 0 0,1 1-1 0 0,0-1 1 0 0,-1 0 0 0 0,1 1-1 0 0,0 0 1 0 0,0-1-1 0 0,0 1 1 0 0,1 0-1 0 0,-1-1 1 0 0,1 1 0 0 0,2-3-1 0 0,-3 4-267 0 0,0 0 0 0 0,0 0 0 0 0,0 1 0 0 0,0-1 0 0 0,0 1 0 0 0,0-1 0 0 0,0 1 0 0 0,1-1-1 0 0,-1 1 1 0 0,0 0 0 0 0,0-1 0 0 0,0 1 0 0 0,0 0 0 0 0,1 0 0 0 0,-1 0 0 0 0,2 0 0 0 0,17 6 1363 0 0,-7 0-1308 0 0,-1 2-1 0 0,1 0 0 0 0,-1 0 1 0 0,-1 1-1 0 0,1 1 0 0 0,-2 0 1 0 0,1 1-1 0 0,-1-1 0 0 0,-1 2 1 0 0,0 0-1 0 0,-1 0 0 0 0,0 0 0 0 0,0 1 1 0 0,-2 0-1 0 0,0 0 0 0 0,9 27 1 0 0,-9-18 159 0 0,0 0 0 0 0,-1 0 0 0 0,-1 1 0 0 0,-1 0 0 0 0,-1 0 0 0 0,-1-1 1 0 0,-1 1-1 0 0,-1 0 0 0 0,-1 0 0 0 0,-7 29 0 0 0,4-34-704 0 0,0 1 1 0 0,-1-1-1 0 0,-1-1 0 0 0,0 1 1 0 0,-2-1-1 0 0,0 0 0 0 0,-1-1 1 0 0,-22 28-1 0 0,30-40-652 0 0,-2 1-454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24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90 588 0 0,'-82'-5'5101'0'0,"55"4"767"0"0,-2 1 5683 0 0,55-2-10214 0 0,1-1 1 0 0,25-6-1 0 0,-6 1-108 0 0,39-3 512 0 0,-39 6-2306 0 0,67-15-1 0 0,-85 9-2245 0 0,-28 10 2249 0 0,1 1 0 0 0,0-1 0 0 0,-1 0 0 0 0,2-1-1124 0 0,-1 2 1124 0 0,-1-1 0 0 0,1 0 0 0 0,-1 0 0 0 0,1 1 0 0 0,-1-1 0 0 0,0 0 0 0 0,1 0 0 0 0,-1 0 0 0 0,1-1 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25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256 433 1064 0 0,'-123'-39'3903'0'0,"40"15"1728"0"0,34 6 9505 0 0,48 17-14999 0 0,18-4 1742 0 0,26-4-1573 0 0,170-1 2460 0 0,25-1-2362 0 0,-3-12-5064 0 0,-200 17 812 0 0,41-11 0 0 0,-18-1 611 0 0</inkml:trace>
  <inkml:trace contextRef="#ctx0" brushRef="#br0" timeOffset="1">1388 5 9065 0 0,'-11'2'10276'0'0,"10"-2"-9793"0"0,-1 0 0 0 0,1 0 0 0 0,0 0 0 0 0,-1 0 0 0 0,1 1 0 0 0,0-1 0 0 0,-1 1 0 0 0,1-1-1 0 0,0 0 1 0 0,0 1 0 0 0,0 0 0 0 0,-1-1 0 0 0,1 1 0 0 0,0 0 0 0 0,-2 1 1881 0 0,25 2-1713 0 0,0 0 1 0 0,0-2-1 0 0,0-1 1 0 0,35-2-1 0 0,-2-1-90 0 0,372-10-561 0 0,-417 12 0 0 0,74-10-1547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6:25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0 10037 0 0,'-28'23'6699'0'0,"22"-18"-5481"0"0,0-1 0 0 0,0 1-1 0 0,0 0 1 0 0,1 0 0 0 0,0 1 0 0 0,0-1 0 0 0,0 1-1 0 0,1 0 1 0 0,-5 9 1323 0 0,9-14-2469 0 0,1 0-1 0 0,-1 0 1 0 0,0 0 0 0 0,1 0 0 0 0,-1 0 0 0 0,1-1 0 0 0,0 1 0 0 0,-1 0-1 0 0,1 0 1 0 0,0 0 0 0 0,-1-1 0 0 0,1 1 0 0 0,0 0 0 0 0,0-1 0 0 0,0 1-1 0 0,0 0 1 0 0,0-1 0 0 0,0 1 0 0 0,-1-1 0 0 0,1 0 0 0 0,0 1 0 0 0,2-1-1 0 0,23 8 807 0 0,-3-5-878 0 0,0-1 0 0 0,1-1 0 0 0,25-2 0 0 0,14 0 0 0 0,12 2 11 0 0,183 9-122 0 0,-243-6-1625 0 0,0-1-8012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56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47 32 0 0,'-1'-3'860'0'0,"1"1"-510"0"0,0 0-1 0 0,-1 0 1 0 0,1 0-1 0 0,-1 0 0 0 0,1 0 1 0 0,-1 0-1 0 0,0 0 1 0 0,0 1-1 0 0,0-1 1 0 0,0 0-1 0 0,0 0 1 0 0,0 1-1 0 0,0-1 1 0 0,-1 0-1 0 0,1 1 1 0 0,-1-1-1 0 0,1 1 1 0 0,-1 0-1 0 0,1 0 1 0 0,-4-2-1 0 0,2 1 39 0 0,0 1-1 0 0,0 0 1 0 0,0 1-1 0 0,0-1 1 0 0,0 0-1 0 0,0 1 1 0 0,0-1-1 0 0,0 1 1 0 0,0 0-1 0 0,-1 0 1 0 0,1 1-1 0 0,-4 0 1 0 0,-1 0 123 0 0,1 1 1 0 0,0 0-1 0 0,0 0 0 0 0,0 1 1 0 0,0 0-1 0 0,1 0 1 0 0,-1 1-1 0 0,1 0 1 0 0,-1 0-1 0 0,1 0 0 0 0,-6 7 1 0 0,10-9-289 0 0,-1 1 0 0 0,1-1 0 0 0,1 0 0 0 0,-1 1 0 0 0,0 0 0 0 0,0-1 0 0 0,1 1 0 0 0,0 0 0 0 0,0 0 0 0 0,0 0-1 0 0,0 0 1 0 0,0 0 0 0 0,-1 6 0 0 0,2-8-149 0 0,0 0-1 0 0,0 0 1 0 0,1 1-1 0 0,-1-1 1 0 0,0 0-1 0 0,0 0 1 0 0,1 0-1 0 0,-1 1 1 0 0,1-1-1 0 0,-1 0 1 0 0,1 0-1 0 0,-1 0 0 0 0,1 0 1 0 0,0 0-1 0 0,0 0 1 0 0,-1 0-1 0 0,1 0 1 0 0,0 0-1 0 0,0 0 1 0 0,0-1-1 0 0,0 1 1 0 0,0 0-1 0 0,0 0 1 0 0,0-1-1 0 0,0 1 1 0 0,0-1-1 0 0,1 1 0 0 0,-1-1 1 0 0,0 0-1 0 0,0 1 1 0 0,0-1-1 0 0,1 0 1 0 0,-1 0-1 0 0,0 1 1 0 0,0-1-1 0 0,3-1 1 0 0,-1 2-11 0 0,0-1 0 0 0,0 1 1 0 0,0-1-1 0 0,1 0 0 0 0,-1 0 1 0 0,0-1-1 0 0,0 1 1 0 0,0-1-1 0 0,0 0 0 0 0,1 1 1 0 0,-1-1-1 0 0,0 0 0 0 0,0-1 1 0 0,-1 1-1 0 0,1-1 0 0 0,0 1 1 0 0,0-1-1 0 0,-1 0 0 0 0,1 0 1 0 0,-1 0-1 0 0,1 0 1 0 0,-1 0-1 0 0,0-1 0 0 0,0 1 1 0 0,0-1-1 0 0,0 0 0 0 0,0 1 1 0 0,-1-1-1 0 0,1 0 0 0 0,-1 0 1 0 0,0 0-1 0 0,0 0 0 0 0,0 0 1 0 0,0 0-1 0 0,0 0 1 0 0,-1 0-1 0 0,1-6 0 0 0,-1 8-51 0 0,0 0 0 0 0,-1 0-1 0 0,1 0 1 0 0,0 0 0 0 0,-1 1-1 0 0,1-1 1 0 0,-1 0 0 0 0,1 0 0 0 0,-1 0-1 0 0,1 0 1 0 0,-1 1 0 0 0,1-1-1 0 0,-1 0 1 0 0,0 0 0 0 0,1 1 0 0 0,-1-1-1 0 0,0 1 1 0 0,0-1 0 0 0,0 1-1 0 0,1-1 1 0 0,-1 1 0 0 0,0-1 0 0 0,0 1-1 0 0,0 0 1 0 0,0-1 0 0 0,0 1-1 0 0,0 0 1 0 0,0 0 0 0 0,0 0 0 0 0,-1-1-1 0 0,-26 0 180 0 0,20 1-160 0 0,0 1 1 0 0,0 1-1 0 0,1-1 0 0 0,-1 1 0 0 0,-12 6 0 0 0,16-7-18 0 0,1 1-1 0 0,-1-1 0 0 0,1 1 1 0 0,0 0-1 0 0,-1 0 0 0 0,1 1 1 0 0,0-1-1 0 0,0 1 1 0 0,0-1-1 0 0,1 1 0 0 0,-1 0 1 0 0,1 0-1 0 0,-3 4 0 0 0,5-7 64 0 0,8 4-254 0 0,-7-4 108 0 0,-1 1-1 0 0,1-1 1 0 0,0 0-1 0 0,0 1 1 0 0,0-1-1 0 0,-1 0 1 0 0,1 1-1 0 0,0-1 1 0 0,0 0-1 0 0,0 0 1 0 0,0 1-1 0 0,-1-1 1 0 0,1 0-1 0 0,0 0 1 0 0,0 0-1 0 0,0 0 0 0 0,0 0 1 0 0,0-1-1 0 0,-1 1 1 0 0,1 0-1 0 0,0 0 1 0 0,0-1-1 0 0,0 1 1 0 0,1-1-1 0 0,17-4-1927 0 0,-6 3-5762 0 0,-1 0 4857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7:57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66 724 0 0,'-2'-5'1204'0'0,"1"2"-533"0"0,0-1 0 0 0,-1 1 0 0 0,0-1 0 0 0,0 1 0 0 0,0 0 0 0 0,0-1 0 0 0,0 1-1 0 0,-1 0 1 0 0,1 0 0 0 0,-1 1 0 0 0,0-1 0 0 0,1 1 0 0 0,-2-1 0 0 0,1 1 0 0 0,0 0 0 0 0,0 0 0 0 0,-1 0 0 0 0,1 0 0 0 0,-1 1-1 0 0,1-1 1 0 0,-1 1 0 0 0,0 0 0 0 0,1 0 0 0 0,-1 1 0 0 0,0-1 0 0 0,0 1 0 0 0,0-1 0 0 0,-6 2 0 0 0,1 0-174 0 0,1 1 1 0 0,-1 0 0 0 0,1 0-1 0 0,0 1 1 0 0,0 0 0 0 0,0 0 0 0 0,0 1-1 0 0,-12 8 1 0 0,16-10-313 0 0,1 0 1 0 0,-1 1-1 0 0,1-1 1 0 0,0 1-1 0 0,0 0 1 0 0,0 0-1 0 0,0 0 1 0 0,0 0-1 0 0,0 1 1 0 0,1-1-1 0 0,0 1 1 0 0,0-1-1 0 0,0 1 0 0 0,0 0 1 0 0,0 0-1 0 0,1 0 1 0 0,0 0-1 0 0,0 0 1 0 0,0 0-1 0 0,-1 6 1 0 0,2-9-137 0 0,0 0 0 0 0,0 0 0 0 0,0 0 0 0 0,0 1 0 0 0,1-1 1 0 0,-1 0-1 0 0,0 0 0 0 0,0 0 0 0 0,1 0 0 0 0,-1 0 0 0 0,1 0 0 0 0,-1 0 1 0 0,1-1-1 0 0,-1 1 0 0 0,1 0 0 0 0,0 0 0 0 0,-1 0 0 0 0,1 0 1 0 0,0-1-1 0 0,0 1 0 0 0,-1 0 0 0 0,1-1 0 0 0,0 1 0 0 0,1 0 0 0 0,0 0 17 0 0,0 0-1 0 0,0 0 0 0 0,1-1 0 0 0,-1 1 0 0 0,0-1 0 0 0,0 1 0 0 0,1-1 1 0 0,-1 0-1 0 0,0 0 0 0 0,0 0 0 0 0,3 0 0 0 0,-1-1-10 0 0,-1 1-1 0 0,1 0 1 0 0,-1-1-1 0 0,1 0 1 0 0,-1 0-1 0 0,0 0 1 0 0,1 0-1 0 0,-1-1 1 0 0,0 1-1 0 0,0-1 1 0 0,0 0-1 0 0,0 0 1 0 0,0 0-1 0 0,0 0 1 0 0,2-3-1 0 0,3-10 67 0 0,-8 14-120 0 0,0 0-1 0 0,1 0 0 0 0,-1 0 0 0 0,0 1 0 0 0,0-1 0 0 0,0 0 1 0 0,0 0-1 0 0,0 0 0 0 0,0 0 0 0 0,0 0 0 0 0,0 0 1 0 0,0 0-1 0 0,-1 1 0 0 0,1-1 0 0 0,0 0 0 0 0,0 0 0 0 0,-1 0 1 0 0,1 0-1 0 0,0 1 0 0 0,-1-1 0 0 0,1 0 0 0 0,-1 0 1 0 0,1 1-1 0 0,-1-1 0 0 0,0 0 0 0 0,0 0 0 0 0,0 0 0 0 0,-1-1 0 0 0,1 0 0 0 0,-1 1 0 0 0,0-1 0 0 0,0 1 0 0 0,1-1 0 0 0,-1 1 0 0 0,0 0 0 0 0,0-1 0 0 0,0 1 0 0 0,-1 0 0 0 0,1 0 0 0 0,0 0 0 0 0,0 1 0 0 0,0-1 0 0 0,-1 1 0 0 0,1-1 0 0 0,0 1 0 0 0,-1 0 0 0 0,1 0 0 0 0,0-1 0 0 0,-1 2 0 0 0,-2-1 0 0 0,-2 1 0 0 0,0-1 0 0 0,0 2 0 0 0,0-1 0 0 0,0 1 0 0 0,-10 4 0 0 0,10-2 0 0 0,6-3-72 0 0,1-1 1 0 0,-1 1-1 0 0,0 0 1 0 0,1-1-1 0 0,-1 1 1 0 0,1 0-1 0 0,-1 0 1 0 0,1-1-1 0 0,-1 1 1 0 0,1 0-1 0 0,-1 0 0 0 0,1 0 1 0 0,0-1-1 0 0,0 1 1 0 0,-1 0-1 0 0,1 0 1 0 0,0 1-1 0 0,0-2-69 0 0,0 1 0 0 0,0-1 0 0 0,0 1 0 0 0,1-1 0 0 0,-1 1 0 0 0,0-1 0 0 0,0 1-1 0 0,0-1 1 0 0,1 1 0 0 0,-1-1 0 0 0,0 1 0 0 0,1-1 0 0 0,-1 0 0 0 0,0 1 0 0 0,1-1 0 0 0,-1 0 0 0 0,0 1 0 0 0,1-1 0 0 0,-1 0-1 0 0,1 1 1 0 0,0-1 0 0 0,25 7-6956 0 0,-22-6 5844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28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478 128 380 0 0,'0'-6'408'0'0,"0"0"-1"0"0,-1 1 1 0 0,0-1-1 0 0,0 0 1 0 0,0 1-1 0 0,0-1 0 0 0,-1 1 1 0 0,0-1-1 0 0,0 1 1 0 0,-1 0-1 0 0,1 0 1 0 0,-1 0-1 0 0,0 0 1 0 0,0 0-1 0 0,-1 1 1 0 0,1-1-1 0 0,-8-5 1 0 0,7 6-162 0 0,0 2 0 0 0,0-1 1 0 0,0 0-1 0 0,0 1 0 0 0,-1 0 0 0 0,1 0 1 0 0,0 0-1 0 0,-1 0 0 0 0,0 1 0 0 0,0 0 1 0 0,1 0-1 0 0,-1 0 0 0 0,0 0 0 0 0,0 1 0 0 0,0 0 1 0 0,0 0-1 0 0,1 0 0 0 0,-1 1 0 0 0,0-1 1 0 0,-9 3-1 0 0,-2 3 71 0 0,1-1 1 0 0,0 2 0 0 0,0 0-1 0 0,1 0 1 0 0,0 2-1 0 0,0 0 1 0 0,1 0-1 0 0,-14 14 1 0 0,6-4 225 0 0,1 0-1 0 0,2 2 1 0 0,-33 45 0 0 0,40-50-236 0 0,0 1 0 0 0,2 1 0 0 0,0-1 0 0 0,1 2 0 0 0,0-1 0 0 0,-6 27-1 0 0,12-35-166 0 0,0 0 0 0 0,1 0 0 0 0,0 0 0 0 0,1 0 0 0 0,-1 0 0 0 0,2 0-1 0 0,0 0 1 0 0,0 0 0 0 0,1 0 0 0 0,0 0 0 0 0,0 0 0 0 0,1-1 0 0 0,1 1-1 0 0,5 11 1 0 0,-2-9-5 0 0,0 0-1 0 0,0 0 0 0 0,1-1 1 0 0,1 0-1 0 0,0 0 0 0 0,1-1 1 0 0,0 0-1 0 0,0-1 0 0 0,1 0 0 0 0,18 11 1 0 0,-13-11 7 0 0,1 0 1 0 0,1-1-1 0 0,-1 0 0 0 0,1-2 1 0 0,1 0-1 0 0,-1-1 1 0 0,22 3-1 0 0,-12-5-7 0 0,0-1 0 0 0,0 0 0 0 0,1-3-1 0 0,-1 0 1 0 0,0-1 0 0 0,0-2 0 0 0,0-1 0 0 0,-1-1-1 0 0,0-2 1 0 0,40-15 0 0 0,-56 18-96 0 0,-1 0-1 0 0,1-1 0 0 0,-1 0 1 0 0,0-1-1 0 0,0 0 1 0 0,-1 0-1 0 0,0-1 0 0 0,0 0 1 0 0,14-18-1 0 0,-18 20-11 0 0,-1-1 1 0 0,1 0-1 0 0,-2-1 0 0 0,1 1 0 0 0,-1-1 0 0 0,0 1 1 0 0,0-1-1 0 0,-1 0 0 0 0,0 0 0 0 0,-1 0 0 0 0,0 0 1 0 0,0 0-1 0 0,0 0 0 0 0,-1-1 0 0 0,-2-12 0 0 0,0 2 33 0 0,-2 0-1 0 0,0 1 0 0 0,-1 0 0 0 0,0-1 0 0 0,-2 2 0 0 0,0-1 0 0 0,-1 1 0 0 0,-1 0 0 0 0,0 1 1 0 0,-2 0-1 0 0,-19-24 0 0 0,13 21 3 0 0,0 1 0 0 0,-2 1 0 0 0,0 0 0 0 0,-1 2 0 0 0,-1 0 0 0 0,0 1 0 0 0,-1 1 0 0 0,-31-13 0 0 0,52 25-65 0 0,-22-9 24 0 0,-45-14-1 0 0,62 22-193 0 0,-1 0-1 0 0,1 1 1 0 0,-1 0-1 0 0,1 0 1 0 0,-1 1-1 0 0,0 0 1 0 0,1 0 0 0 0,-1 0-1 0 0,1 1 1 0 0,-1 0-1 0 0,1 0 1 0 0,-11 4-1 0 0,12-2-638 0 0,0 0 0 0 0,0 1-1 0 0,0-1 1 0 0,1 1 0 0 0,-1 0-1 0 0,1 1 1 0 0,0-1 0 0 0,0 1 0 0 0,1 0-1 0 0,-1 0 1 0 0,1 0 0 0 0,-4 8-1 0 0,-1 4-1857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28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7657 0 0,'-1'5'7003'0'0,"-5"15"560"0"0,8-15-7262 0 0,0 0-1 0 0,1 0 0 0 0,-1 0 0 0 0,1 0 0 0 0,0 0 0 0 0,0-1 0 0 0,0 1 1 0 0,1-1-1 0 0,0 0 0 0 0,0 0 0 0 0,7 6 0 0 0,3 4 149 0 0,114 110 1959 0 0,49 53-140 0 0,-36-29-1001 0 0,-138-145-1533 0 0,-1 0-1 0 0,1-1 1 0 0,0 1-1 0 0,0-1 1 0 0,0 0-1 0 0,0 0 1 0 0,0 0 0 0 0,0 0-1 0 0,5 1 1 0 0,5 0-3362 0 0,1-3-3310 0 0,-2-2 3684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28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0 593 8245 0 0,'6'6'14205'0'0,"8"-9"-12922"0"0,1 0-1 0 0,-1 0 1 0 0,-1-1 0 0 0,22-10-1 0 0,-20 7-634 0 0,-1 0-1 0 0,-1-2 0 0 0,24-17 0 0 0,-20 11-491 0 0,0-1-1 0 0,-2 0 1 0 0,0-1 0 0 0,-1-1-1 0 0,0 0 1 0 0,16-30 0 0 0,0-9-263 0 0,-3 0 1 0 0,37-112 0 0 0,-40 80-306 0 0,-24 87 398 0 0,1 7 100 0 0,0 3-78 0 0,7 68 284 0 0,3 0 0 0 0,31 106 0 0 0,-31-139-292 0 0,-9-31 0 0 0,1 0 0 0 0,1 0 0 0 0,7 18 0 0 0,-7-24 0 0 0,0-1-9 0 0,-3-4-162 0 0,-1-1 1 0 0,1 0 0 0 0,-1 1-1 0 0,1-1 1 0 0,-1 0 0 0 0,1 0 0 0 0,0 0-1 0 0,-1 0 1 0 0,1 0 0 0 0,-1 1-1 0 0,1-1 1 0 0,0 0 0 0 0,-1 0-1 0 0,1 0 1 0 0,-1-1 0 0 0,1 1 0 0 0,0 0-1 0 0,-1 0 1 0 0,1 0 0 0 0,0-1-1 0 0,9-2-8019 0 0,7-4 4593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2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195 134 496 0 0,'0'0'6125'0'0,"-1"6"-4372"0"0,-22 71 2164 0 0,-4 21 1690 0 0,-74 175 0 0 0,90-245-4492 0 0,8-21-562 0 0,1 0-1 0 0,-1 0 0 0 0,0 0 0 0 0,-1 0 0 0 0,-5 7 1453 0 0,2-46-1019 0 0,7 15-858 0 0,2-1 1 0 0,0 1-1 0 0,0 0 0 0 0,2 0 0 0 0,0 0 1 0 0,1 1-1 0 0,1 0 0 0 0,0-1 0 0 0,1 2 1 0 0,1-1-1 0 0,0 1 0 0 0,1 0 0 0 0,15-17 1 0 0,-23 30-120 0 0,2 0 0 0 0,-1 1 0 0 0,0-1 1 0 0,0 0-1 0 0,0 1 0 0 0,1 0 0 0 0,-1-1 1 0 0,1 1-1 0 0,-1 0 0 0 0,1 0 0 0 0,0 1 0 0 0,-1-1 1 0 0,1 0-1 0 0,0 1 0 0 0,-1 0 0 0 0,1-1 1 0 0,0 1-1 0 0,0 0 0 0 0,-1 1 0 0 0,1-1 1 0 0,0 0-1 0 0,-1 1 0 0 0,1-1 0 0 0,0 1 1 0 0,-1 0-1 0 0,1 0 0 0 0,-1 0 0 0 0,1 0 1 0 0,2 3-1 0 0,10 4 67 0 0,-1 0 0 0 0,-1 1 0 0 0,22 19 1 0 0,-21-17-60 0 0,40 32-17 0 0,109 65 0 0 0,-141-96 0 0 0,1-1 0 0 0,0 0 0 0 0,0-2 0 0 0,1-1 0 0 0,1 0 0 0 0,-1-2 0 0 0,1-1 0 0 0,35 3 0 0 0,-56-8 0 0 0,1 0 0 0 0,-1 0 0 0 0,0 0 0 0 0,1 0 0 0 0,-1-1 0 0 0,0 0 0 0 0,1 0 0 0 0,-1 0 0 0 0,0 0 0 0 0,0-1 0 0 0,0 1 0 0 0,0-1 0 0 0,0 0 0 0 0,0-1 0 0 0,-1 1 0 0 0,1-1 0 0 0,0 1 0 0 0,-1-1 0 0 0,3-3 0 0 0,-1 0 0 0 0,-1 0 0 0 0,0 0 0 0 0,0 0 0 0 0,-1-1 0 0 0,0 1 0 0 0,0-1 0 0 0,0 1 0 0 0,-1-1 0 0 0,0 0 0 0 0,2-14 0 0 0,-1-3-18 0 0,-2 0 0 0 0,0 0 0 0 0,-2 0 0 0 0,0 1 0 0 0,-2-1 0 0 0,0 0 0 0 0,-2 1 0 0 0,0 0 0 0 0,-12-30 0 0 0,-2 3-77 0 0,-2 1 0 0 0,-3 0 0 0 0,-30-46 1 0 0,48 84-490 0 0,-9-12-225 0 0,5 10-4286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29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0 852 0 0,'8'1'6604'0'0,"3"13"-5135"0"0,0 0-1 0 0,-2 1 1 0 0,0 0-1 0 0,0 0 1 0 0,10 29 0 0 0,23 88 2063 0 0,-15-42-862 0 0,-7-22 181 0 0,11 77-1 0 0,-27-126-2488 0 0,-1-8 1017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48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1 208 448 0 0,'8'5'1952'0'0,"-4"-3"-494"0"0,0 0 0 0 0,0 0 1 0 0,1 0-1 0 0,-1 0 0 0 0,0-1 0 0 0,0 0 0 0 0,6 1 0 0 0,10-2 1081 0 0,-6-2-1518 0 0,-1-1-1 0 0,1-1 0 0 0,-1 0 1 0 0,0 0-1 0 0,0-2 1 0 0,-1 1-1 0 0,0-2 0 0 0,23-14 1 0 0,-17 8-209 0 0,-1-1 0 0 0,0-1 0 0 0,-1 0 0 0 0,26-32 0 0 0,-34 37-478 0 0,32-46 1741 0 0,-39 55-1698 0 0,10 35-244 0 0,25 176-133 0 0,-12-90 0 0 0,-15-96-150 0 0,-9-23-679 0 0,21-21-13317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30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26 150 456 0 0,'-6'-8'725'0'0,"4"5"-451"0"0,-1 0 0 0 0,1 0 0 0 0,0 0 0 0 0,0 0-1 0 0,0-1 1 0 0,0 1 0 0 0,-1-5 0 0 0,3 7 26 0 0,0 0-1 0 0,-1-1 1 0 0,1 1-1 0 0,0 0 1 0 0,0-1-1 0 0,0 1 1 0 0,0 0-1 0 0,0-1 1 0 0,0 1-1 0 0,0 0 1 0 0,1-1 0 0 0,-1 1-1 0 0,0 0 1 0 0,1-1-1 0 0,1-1 1 0 0,1-2 60 0 0,0 1 0 0 0,0 1 0 0 0,1-1 0 0 0,-1 0-1 0 0,1 1 1 0 0,0 0 0 0 0,0 0 0 0 0,0 0 0 0 0,1 0 0 0 0,-1 0 0 0 0,1 1 0 0 0,-1 0 0 0 0,10-3 0 0 0,11-3 1007 0 0,36-8 0 0 0,-54 15-1184 0 0,25-5 708 0 0,1 1 0 0 0,-1 2 1 0 0,1 1-1 0 0,43 3 0 0 0,-26 3 221 0 0,-1 2-1 0 0,58 15 1 0 0,-82-15-531 0 0,-1 2-1 0 0,46 19 0 0 0,-64-24-440 0 0,1 0 0 0 0,-1 1 0 0 0,1 0 0 0 0,-1 0 0 0 0,0 0 0 0 0,0 1-1 0 0,-1 0 1 0 0,1 0 0 0 0,-1 0 0 0 0,0 1 0 0 0,-1 0 0 0 0,1 0 0 0 0,-1 0-1 0 0,5 11 1 0 0,-8-14-88 0 0,0 0-1 0 0,0 0 0 0 0,-1 0 0 0 0,1 1 1 0 0,-1-1-1 0 0,0 0 0 0 0,0 0 0 0 0,0 0 1 0 0,-1 0-1 0 0,1 1 0 0 0,-1-1 1 0 0,1 0-1 0 0,-1 0 0 0 0,0 0 0 0 0,0 0 1 0 0,0 0-1 0 0,-1 0 0 0 0,1-1 1 0 0,-1 1-1 0 0,0 0 0 0 0,0-1 0 0 0,0 1 1 0 0,0-1-1 0 0,-3 3 0 0 0,-2 3-10 0 0,-1-1 0 0 0,0 0 0 0 0,0 0 0 0 0,-1-1 0 0 0,0-1 0 0 0,-11 6 0 0 0,-1-1-102 0 0,0-1 1 0 0,-1-1-1 0 0,0-2 1 0 0,0 0-1 0 0,-35 5 0 0 0,-120 2-1622 0 0,65-6-1720 0 0,98-7 1012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30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134 105 7561 0 0,'10'-2'11674'0'0,"-9"2"-11358"0"0,5 14 3477 0 0,-5 19-2603 0 0,-5-3-284 0 0,-2 0 0 0 0,-2 0 0 0 0,0-1 0 0 0,-2 0 0 0 0,-1-1 1 0 0,-27 50-1 0 0,37-76-859 0 0,0 0 1 0 0,0-1-1 0 0,0 1 0 0 0,0 0 1 0 0,0 0-1 0 0,0-1 1 0 0,-1 1-1 0 0,1-1 0 0 0,-1 1 1 0 0,1-1-1 0 0,-1 0 0 0 0,1 1 1 0 0,-1-1-1 0 0,0 0 1 0 0,0 0-1 0 0,0 0 0 0 0,1 0 1 0 0,-1-1-1 0 0,0 1 0 0 0,0 0 1 0 0,0-1-1 0 0,-3 1 1 0 0,4-1-42 0 0,0 0 1 0 0,0 0 0 0 0,0-1 0 0 0,0 1-1 0 0,0 0 1 0 0,0 0 0 0 0,0-1 0 0 0,0 1 0 0 0,0 0-1 0 0,0-1 1 0 0,0 1 0 0 0,0-1 0 0 0,0 0-1 0 0,1 1 1 0 0,-1-1 0 0 0,0 0 0 0 0,0 1-1 0 0,0-2 1 0 0,-1 0-20 0 0,1 0 0 0 0,0 0-1 0 0,0 0 1 0 0,0 0 0 0 0,0 0-1 0 0,0 0 1 0 0,1-1 0 0 0,-1 1-1 0 0,1 0 1 0 0,-1 0 0 0 0,1-3 0 0 0,-1 0 20 0 0,1 0 1 0 0,0 0 0 0 0,0 0 0 0 0,1 0 0 0 0,-1 1 0 0 0,1-1 0 0 0,0 0 0 0 0,1 0 0 0 0,-1 0 0 0 0,1 1-1 0 0,0-1 1 0 0,0 1 0 0 0,0-1 0 0 0,1 1 0 0 0,-1 0 0 0 0,1 0 0 0 0,0 0 0 0 0,0 0 0 0 0,1 1 0 0 0,-1-1-1 0 0,1 1 1 0 0,0 0 0 0 0,0 0 0 0 0,0 0 0 0 0,0 0 0 0 0,0 1 0 0 0,0-1 0 0 0,1 1 0 0 0,0 0 0 0 0,-1 1-1 0 0,1-1 1 0 0,0 1 0 0 0,0 0 0 0 0,-1 0 0 0 0,1 0 0 0 0,0 1 0 0 0,0 0 0 0 0,0 0 0 0 0,6 1 0 0 0,13 4 32 0 0,0 1 1 0 0,0 2 0 0 0,-1 0 0 0 0,0 2 0 0 0,33 19 0 0 0,106 71 211 0 0,-124-75-234 0 0,143 87-8 0 0,-137-87-27 0 0,1-2 0 0 0,52 18 0 0 0,-88-38-169 0 0,-1 0-1 0 0,1-1 0 0 0,-1 0 0 0 0,1 0 0 0 0,0-1 0 0 0,0 0 1 0 0,14-1-1 0 0,-20 0 126 0 0,1-1 0 0 0,-1 1 0 0 0,0-1 0 0 0,0 0 0 0 0,0 0 0 0 0,0 0 1 0 0,0 0-1 0 0,0 0 0 0 0,0-1 0 0 0,-1 1 0 0 0,1-1 0 0 0,0 0 0 0 0,-1 0 0 0 0,1 0 0 0 0,-1 0 0 0 0,0 0 1 0 0,1 0-1 0 0,-1-1 0 0 0,0 1 0 0 0,-1-1 0 0 0,1 0 0 0 0,0 1 0 0 0,-1-1 0 0 0,2-4 0 0 0,7-19-15 0 0,-1 0-1 0 0,-1-1 0 0 0,-1 0 0 0 0,-2 0 0 0 0,3-37 0 0 0,-6 19 28 0 0,-2-45 0 0 0,-2 66 19 0 0,-2-13 71 0 0,-3 0 69 0 0,-8-16 107 0 0,9 37-171 0 0,-1 1 1 0 0,0 0-1 0 0,-14-22 1 0 0,14 26-127 0 0,-1 1 0 0 0,-15-16 0 0 0,2 9-1551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31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510 182 252 0 0,'0'-12'702'0'0,"-1"1"0"0"0,0-1 0 0 0,0 0 0 0 0,-1 0 0 0 0,-1 1 0 0 0,0-1 0 0 0,-1 1 0 0 0,-9-20 0 0 0,12 27-479 0 0,-1 0 0 0 0,-1 1 0 0 0,1-1 0 0 0,-1 1 1 0 0,1-1-1 0 0,-1 1 0 0 0,0 0 0 0 0,0 0 0 0 0,0 0 0 0 0,-1 0 0 0 0,1 1 0 0 0,-1 0 0 0 0,1-1 0 0 0,-1 1 0 0 0,0 0 0 0 0,0 1 0 0 0,0-1 0 0 0,0 1 0 0 0,0-1 0 0 0,0 1 0 0 0,-1 0 1 0 0,1 1-1 0 0,0-1 0 0 0,0 1 0 0 0,-1 0 0 0 0,1 0 0 0 0,-7 1 0 0 0,-6 2 111 0 0,1 1 1 0 0,0 1 0 0 0,0 0-1 0 0,0 1 1 0 0,1 1-1 0 0,-1 0 1 0 0,2 1 0 0 0,-1 1-1 0 0,1 0 1 0 0,1 1 0 0 0,-1 0-1 0 0,2 1 1 0 0,-21 22-1 0 0,16-13 4 0 0,0 0 1 0 0,1 1-1 0 0,1 1 0 0 0,1 0 0 0 0,1 1 0 0 0,1 1 0 0 0,1 0 0 0 0,-8 28 0 0 0,15-39-111 0 0,0 1-1 0 0,1 1 0 0 0,1-1 1 0 0,0 0-1 0 0,1 0 1 0 0,0 1-1 0 0,1-1 0 0 0,3 22 1 0 0,-1-26-86 0 0,0 1 0 0 0,1-1 0 0 0,0 0 0 0 0,1 0 0 0 0,0 0 0 0 0,1 0 0 0 0,0-1 0 0 0,0 0 0 0 0,1 1 0 0 0,0-2 0 0 0,14 17 1 0 0,-8-14-9 0 0,0 0 0 0 0,1-1 0 0 0,1-1 0 0 0,-1 0 0 0 0,2 0 0 0 0,-1-1 0 0 0,1-1 0 0 0,0-1 0 0 0,0 0 1 0 0,1-1-1 0 0,0 0 0 0 0,-1-2 0 0 0,2 0 0 0 0,-1 0 0 0 0,27 0 0 0 0,-25-3-44 0 0,-1 0 0 0 0,1-1 1 0 0,0 0-1 0 0,-1-2 0 0 0,1 0 0 0 0,-1-1 0 0 0,0-1 0 0 0,0 0 1 0 0,-1-1-1 0 0,1-1 0 0 0,-1-1 0 0 0,-1 0 0 0 0,1-1 0 0 0,18-15 1 0 0,-24 15-33 0 0,-1 1 0 0 0,0-2 0 0 0,-1 1 0 0 0,0-1 0 0 0,0 0 1 0 0,-1-1-1 0 0,-1 0 0 0 0,0 0 0 0 0,0-1 0 0 0,-1 1 1 0 0,-1-1-1 0 0,0 0 0 0 0,0 0 0 0 0,-1-1 0 0 0,-1 1 1 0 0,2-25-1 0 0,-3 26-158 0 0,-1-1 0 0 0,-1 1 0 0 0,0-1 1 0 0,0 1-1 0 0,-1 0 0 0 0,-1-1 0 0 0,0 1 1 0 0,0 0-1 0 0,-1 0 0 0 0,-1 1 0 0 0,0-1 1 0 0,0 1-1 0 0,-1 0 0 0 0,0 0 0 0 0,-1 1 1 0 0,0 0-1 0 0,0 0 0 0 0,-16-14 0 0 0,20 21-153 0 0,1 0-1 0 0,-1 0 0 0 0,0 0 0 0 0,0 1 0 0 0,1-1 0 0 0,-1 1 1 0 0,0 0-1 0 0,-1 0 0 0 0,1 0 0 0 0,0 0 0 0 0,0 0 0 0 0,0 1 1 0 0,0-1-1 0 0,-6 1 0 0 0,-28 4-7202 0 0,21-1 4799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32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8745 0 0,'-1'1'1057'0'0,"-1"1"0"0"0,1-1 0 0 0,0 0 0 0 0,0 1 1 0 0,-1-1-1 0 0,1 1 0 0 0,0 0 0 0 0,0-1 0 0 0,0 1 0 0 0,1 0 1 0 0,-1-1-1 0 0,0 4 0 0 0,1-4-893 0 0,0 0 0 0 0,0 0 1 0 0,1 1-1 0 0,-1-1 0 0 0,0 0 1 0 0,1 0-1 0 0,-1 0 0 0 0,1 0 1 0 0,0 0-1 0 0,-1 0 0 0 0,1 0 0 0 0,0 0 1 0 0,-1 0-1 0 0,1 0 0 0 0,0 0 1 0 0,0 0-1 0 0,0 0 0 0 0,0 0 0 0 0,0-1 1 0 0,0 1-1 0 0,2 0 0 0 0,331 233 5648 0 0,-306-213-5711 0 0,296 199 651 0 0,-319-217-1318 0 0,0 0 0 0 0,0 0 1 0 0,1-1-1 0 0,-1 0 0 0 0,1 0 0 0 0,0 0 1 0 0,0-1-1 0 0,-1 0 0 0 0,1 0 0 0 0,0 0 0 0 0,0-1 1 0 0,0 0-1 0 0,0 0 0 0 0,0 0 0 0 0,0-1 1 0 0,0 0-1 0 0,0 0 0 0 0,-1-1 0 0 0,1 1 1 0 0,0-1-1 0 0,-1 0 0 0 0,1-1 0 0 0,5-3 0 0 0,3-1-2721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32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0 230 884 0 0,'1'-13'979'0'0,"1"0"0"0"0,0 1 0 0 0,1-1 0 0 0,0 1 0 0 0,1-1 0 0 0,0 1 1 0 0,10-19-1 0 0,-10 24-383 0 0,0 0 1 0 0,1 0-1 0 0,0 0 1 0 0,0 1 0 0 0,1-1-1 0 0,0 1 1 0 0,0 0-1 0 0,0 1 1 0 0,1 0-1 0 0,-1 0 1 0 0,1 0 0 0 0,14-6-1 0 0,-10 6-41 0 0,1 0-1 0 0,0 1 1 0 0,-1 1 0 0 0,1 0-1 0 0,0 1 1 0 0,1 0 0 0 0,-1 0-1 0 0,0 2 1 0 0,0-1 0 0 0,1 2-1 0 0,17 2 1 0 0,-26-3-426 0 0,1 1-1 0 0,-1 0 1 0 0,1 0-1 0 0,-1 1 1 0 0,1-1 0 0 0,-1 1-1 0 0,0 0 1 0 0,1 0-1 0 0,-1 1 1 0 0,-1-1 0 0 0,1 1-1 0 0,0 0 1 0 0,0 0-1 0 0,-1 0 1 0 0,0 0 0 0 0,0 1-1 0 0,0-1 1 0 0,0 1-1 0 0,0 0 1 0 0,-1 0 0 0 0,1 0-1 0 0,-1 0 1 0 0,0 0-1 0 0,0 1 1 0 0,-1-1 0 0 0,1 0-1 0 0,-1 1 1 0 0,0-1 0 0 0,0 1-1 0 0,-1 0 1 0 0,1-1-1 0 0,-1 1 1 0 0,0 4 0 0 0,-1 7 73 0 0,0-1 0 0 0,-1 0 0 0 0,-1 0 0 0 0,0 0 0 0 0,-7 20 0 0 0,-32 68 417 0 0,28-73-360 0 0,1 1-1 0 0,-13 51 1 0 0,25-78-234 0 0,0-1-1 0 0,0 1 1 0 0,1-1-1 0 0,-1 1 1 0 0,1-1 0 0 0,0 1-1 0 0,0-1 1 0 0,0 1-1 0 0,1-1 1 0 0,-1 1 0 0 0,1-1-1 0 0,0 1 1 0 0,0-1 0 0 0,0 1-1 0 0,0-1 1 0 0,1 0-1 0 0,-1 1 1 0 0,1-1 0 0 0,0 0-1 0 0,3 3 1 0 0,-1-1 25 0 0,0-2 0 0 0,1 1 0 0 0,0 0 0 0 0,0-1 1 0 0,0 0-1 0 0,0 0 0 0 0,0 0 0 0 0,0-1 0 0 0,1 1 0 0 0,-1-1 1 0 0,10 1-1 0 0,14 4 225 0 0,1-1 1 0 0,0-2-1 0 0,0-1 0 0 0,48-1 1 0 0,119-21-117 0 0,-139 11-3116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32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53 788 0 0,'11'-32'3890'0'0,"-6"11"5875"0"0,-1 24-7963 0 0,1 1-1302 0 0,-1 1 0 0 0,0-1 1 0 0,0 1-1 0 0,0 0 0 0 0,0 0 1 0 0,-1 0-1 0 0,0 1 0 0 0,0-1 1 0 0,0 1-1 0 0,3 9 0 0 0,17 69 1969 0 0,-17-59-1896 0 0,26 97 1751 0 0,41 183 2071 0 0,-63-243-8011 0 0,-11-54 708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33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313 479 792 0 0,'-41'-45'1228'0'0,"-53"-43"1"0"0,55 53 1267 0 0,-70-79 0 0 0,106 110-2185 0 0,0 0-1 0 0,0 0 1 0 0,0 0 0 0 0,1-1 0 0 0,-1 1 0 0 0,1-1 0 0 0,0 0-1 0 0,0 1 1 0 0,1-1 0 0 0,-1 0 0 0 0,1 0 0 0 0,0 0-1 0 0,0 0 1 0 0,0-7 0 0 0,2 9-78 0 0,0-1 0 0 0,-1 0 0 0 0,1 1 0 0 0,1-1 0 0 0,-1 0 0 0 0,0 1 0 0 0,1-1 0 0 0,0 1 0 0 0,-1 0 0 0 0,1 0 0 0 0,1 0 0 0 0,-1 0 0 0 0,0 0 0 0 0,1 0 0 0 0,0 0 0 0 0,-1 1 0 0 0,1-1 0 0 0,0 1 0 0 0,0 0 0 0 0,6-3 0 0 0,6-3 165 0 0,0 0-1 0 0,0 1 0 0 0,1 1 1 0 0,1 0-1 0 0,-1 1 0 0 0,0 1 1 0 0,1 1-1 0 0,0 0 0 0 0,0 1 1 0 0,0 1-1 0 0,0 0 0 0 0,0 2 1 0 0,24 2-1 0 0,-8 2 74 0 0,0 1-1 0 0,-1 1 1 0 0,0 2-1 0 0,0 1 1 0 0,-1 2 0 0 0,32 16-1 0 0,-46-19-186 0 0,0 0-1 0 0,-1 1 1 0 0,0 1-1 0 0,28 25 1 0 0,-39-32-196 0 0,-1 0 0 0 0,1 1-1 0 0,-1-1 1 0 0,-1 1 0 0 0,1 0 0 0 0,-1 0 0 0 0,0 0-1 0 0,0 1 1 0 0,0-1 0 0 0,-1 0 0 0 0,1 1-1 0 0,-1 0 1 0 0,-1 0 0 0 0,1 0 0 0 0,-1-1 0 0 0,0 1-1 0 0,-1 0 1 0 0,1 0 0 0 0,-1 10 0 0 0,-2-10-34 0 0,1-1 1 0 0,-1 0 0 0 0,0 0-1 0 0,0 0 1 0 0,-1 0 0 0 0,1 0-1 0 0,-1 0 1 0 0,0-1 0 0 0,0 1-1 0 0,-1-1 1 0 0,1 0-1 0 0,-1 0 1 0 0,0 0 0 0 0,0-1-1 0 0,0 1 1 0 0,-6 3 0 0 0,-2 1 4 0 0,0-1 1 0 0,0 0-1 0 0,-1-1 0 0 0,1 0 1 0 0,-16 4-1 0 0,-5-1-82 0 0,-1-1-1 0 0,-66 6 1 0 0,-69-7-1514 0 0,48-3-1682 0 0,102-1 1652 0 0,6 1-3554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33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217 126 784 0 0,'0'0'1629'0'0,"0"0"-1400"0"0,0 0 0 0 0,1 1 1 0 0,-1-1-1 0 0,0 1 0 0 0,0-1 0 0 0,1 1 0 0 0,-1-1 1 0 0,0 1-1 0 0,0-1 0 0 0,0 1 0 0 0,0-1 0 0 0,1 1 1 0 0,-1-1-1 0 0,0 1 0 0 0,0-1 0 0 0,0 1 0 0 0,0-1 1 0 0,0 1-1 0 0,-1-1 0 0 0,1 1 0 0 0,0-1 0 0 0,0 1 1 0 0,0-1-1 0 0,0 1 0 0 0,0-1 0 0 0,-1 1 0 0 0,-57 79 8853 0 0,-33 41-989 0 0,82-111-7350 0 0,7-8-507 0 0,1 1 0 0 0,-1-1 1 0 0,0 1-1 0 0,0-1 1 0 0,0 0-1 0 0,0 0 1 0 0,0 0-1 0 0,-1 0 0 0 0,1 0 1 0 0,0-1-1 0 0,-1 1 1 0 0,0-1-1 0 0,1 1 0 0 0,-1-1 1 0 0,0 0-1 0 0,0 0 1 0 0,-5 1-1 0 0,8-2-204 0 0,-1 0-1 0 0,0-1 1 0 0,1 1-1 0 0,-1 0 1 0 0,0-1-1 0 0,1 1 1 0 0,-1 0-1 0 0,1-1 1 0 0,-1 1-1 0 0,1 0 1 0 0,-1-1-1 0 0,0 1 1 0 0,1-1-1 0 0,0 1 1 0 0,-1-1-1 0 0,1 0 1 0 0,-1 1-1 0 0,1-1 1 0 0,0 1-1 0 0,-1-1 1 0 0,1 0-1 0 0,0 1 1 0 0,0-1-1 0 0,-1 0 1 0 0,1 1-1 0 0,0-1 1 0 0,0 0-1 0 0,0 1 1 0 0,0-1-1 0 0,0-1 1 0 0,-1-19 429 0 0,2 16-442 0 0,0 1 1 0 0,0-1-1 0 0,1 0 1 0 0,-1 0-1 0 0,1 1 1 0 0,0-1-1 0 0,1 1 1 0 0,-1 0 0 0 0,1-1-1 0 0,-1 1 1 0 0,1 0-1 0 0,1 0 1 0 0,-1 1-1 0 0,0-1 1 0 0,1 1-1 0 0,0 0 1 0 0,0 0-1 0 0,0 0 1 0 0,0 0 0 0 0,7-3-1 0 0,-4 2-7 0 0,1 1 0 0 0,-1 0 0 0 0,1 0 0 0 0,-1 1 0 0 0,1 0 0 0 0,0 0 0 0 0,0 1 0 0 0,0 0 0 0 0,0 0 0 0 0,0 1 0 0 0,14 1 0 0 0,-4 2-12 0 0,0 1 1 0 0,-1 0-1 0 0,1 2 0 0 0,-1 0 0 0 0,0 1 0 0 0,-1 1 0 0 0,26 15 0 0 0,5 9 0 0 0,48 42 0 0 0,-63-46 0 0 0,2-2 0 0 0,1-1 0 0 0,48 25 0 0 0,-60-38 0 0 0,29 8 0 0 0,-46-17 0 0 0,0-1 0 0 0,1-1 0 0 0,-1 1 0 0 0,1-1 0 0 0,-1 0 0 0 0,1-1 0 0 0,-1 1 0 0 0,1-1 0 0 0,-1-1 0 0 0,9 0 0 0 0,-12 0 0 0 0,0 0 0 0 0,0-1 0 0 0,0 1 0 0 0,0 0 0 0 0,-1-1 0 0 0,1 0 0 0 0,0 0 0 0 0,-1 0 0 0 0,1 0 0 0 0,-1 0 0 0 0,0 0 0 0 0,1 0 0 0 0,-1-1 0 0 0,0 1 0 0 0,-1-1 0 0 0,1 0 0 0 0,0 0 0 0 0,-1 1 0 0 0,1-1 0 0 0,-1 0 0 0 0,0 0 0 0 0,0 0 0 0 0,0 0 0 0 0,0-4 0 0 0,2-6 0 0 0,-2 1 0 0 0,1-1 0 0 0,-2 0 0 0 0,0-21 0 0 0,-3 13-4 0 0,0-1-1 0 0,-1 1 1 0 0,-1 0-1 0 0,0 1 1 0 0,-2-1-1 0 0,-1 1 1 0 0,-12-25-1 0 0,-85-127-158 0 0,77 130 90 0 0,24 37-486 0 0,3 3 220 0 0,0 1-1 0 0,0-1 1 0 0,0 1 0 0 0,0-1-1 0 0,0 0 1 0 0,0 1 0 0 0,1-1-1 0 0,-1 0 1 0 0,0-2 0 0 0,28 7-13783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34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12 456 0 0,'3'-1'472'0'0,"0"-1"0"0"0,0 1 0 0 0,0-1 0 0 0,0 1 0 0 0,0 0 0 0 0,1 0 0 0 0,-1 1 0 0 0,0-1-1 0 0,1 0 1 0 0,-1 1 0 0 0,0 0 0 0 0,1 0 0 0 0,-1 0 0 0 0,0 0 0 0 0,1 1 0 0 0,-1-1 0 0 0,0 1 0 0 0,0 0 0 0 0,1 0 0 0 0,-1 0 0 0 0,0 0 0 0 0,0 1 0 0 0,0-1 0 0 0,5 4-1 0 0,-2 0 83 0 0,1 0-1 0 0,-1 0 0 0 0,0 0 0 0 0,-1 1 0 0 0,0 0 1 0 0,1 0-1 0 0,-2 0 0 0 0,1 1 0 0 0,-1 0 1 0 0,7 13-1 0 0,-2 1 441 0 0,-1 0-1 0 0,10 35 1 0 0,-1 20 1969 0 0,-4 2 0 0 0,8 148 0 0 0,-19-139-1554 0 0,-2-85-3002 0 0,2 0 3306 0 0,-8-36-18631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34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25 215 580 0 0,'-4'-5'537'0'0,"1"-1"0"0"0,0 0 0 0 0,0 0 0 0 0,1 0-1 0 0,-1 0 1 0 0,1 0 0 0 0,1-1 0 0 0,-3-9 0 0 0,4 12-221 0 0,0 1 0 0 0,1-1 0 0 0,-1 1 1 0 0,1-1-1 0 0,-1 1 0 0 0,1-1 0 0 0,0 1 0 0 0,0-1 0 0 0,1 1 0 0 0,-1 0 0 0 0,1 0 1 0 0,-1 0-1 0 0,1 0 0 0 0,0 0 0 0 0,0 0 0 0 0,0 0 0 0 0,5-4 0 0 0,2-1 228 0 0,0 0 0 0 0,0 1 0 0 0,0 0 0 0 0,1 1 0 0 0,0 0-1 0 0,0 0 1 0 0,1 1 0 0 0,15-5 0 0 0,-8 4 221 0 0,0 1 0 0 0,0 1 1 0 0,0 0-1 0 0,30-1 0 0 0,-21 4-253 0 0,0 2-1 0 0,0 1 0 0 0,1 1 1 0 0,-1 2-1 0 0,-1 0 1 0 0,1 2-1 0 0,-1 1 1 0 0,0 1-1 0 0,-1 1 0 0 0,0 1 1 0 0,-1 1-1 0 0,0 2 1 0 0,0 0-1 0 0,25 22 1 0 0,-40-28-201 0 0,-1 0 0 0 0,0 0 1 0 0,11 15-1 0 0,-16-20-199 0 0,-1 0-1 0 0,0 0 0 0 0,0 1 0 0 0,-1-1 1 0 0,1 1-1 0 0,-1-1 0 0 0,1 1 0 0 0,-1 0 1 0 0,0-1-1 0 0,-1 1 0 0 0,1 0 1 0 0,-1 0-1 0 0,1 7 0 0 0,-2-9-70 0 0,1 0 1 0 0,-1 0-1 0 0,1 0 0 0 0,-1-1 0 0 0,0 1 0 0 0,0 0 1 0 0,0-1-1 0 0,0 1 0 0 0,0-1 0 0 0,0 1 1 0 0,0-1-1 0 0,0 1 0 0 0,-1-1 0 0 0,1 0 0 0 0,-1 1 1 0 0,1-1-1 0 0,-1 0 0 0 0,1 0 0 0 0,-1 0 1 0 0,1 0-1 0 0,-4 1 0 0 0,-42 14 223 0 0,40-15-220 0 0,-22 5-65 0 0,-1-1 0 0 0,-58 1 1 0 0,59-5-953 0 0,1 1 0 0 0,0 1 0 0 0,-49 12 0 0 0,61-9-1525 0 0,4 5-4477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29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0 472 0 0,'-11'3'4217'0'0,"-6"0"6601"0"0,20-1-9716 0 0,8 1-208 0 0,0 0 0 0 0,0-1-1 0 0,0 0 1 0 0,0 0 0 0 0,15-1 0 0 0,64-3 1699 0 0,-26-1-1230 0 0,-39 4-1051 0 0,88-5 356 0 0,-109 3-1038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49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59 164 0 0,'-16'-37'6592'0'0,"16"36"-6041"0"0,-1-1 1 0 0,1 1-1 0 0,-1-1 0 0 0,1 1 0 0 0,-1-1 1 0 0,1 1-1 0 0,-1 0 0 0 0,0-1 1 0 0,0 1-1 0 0,0 0 0 0 0,0 0 1 0 0,0-1-1 0 0,0 1 0 0 0,-1-1 0 0 0,1 2-320 0 0,1 0-1 0 0,0 1 0 0 0,-1-1 0 0 0,1 0 0 0 0,-1 0 0 0 0,1 1 1 0 0,0-1-1 0 0,-1 1 0 0 0,1-1 0 0 0,0 0 0 0 0,-1 1 0 0 0,1-1 0 0 0,0 1 1 0 0,0-1-1 0 0,0 0 0 0 0,-1 1 0 0 0,1-1 0 0 0,0 1 0 0 0,0-1 1 0 0,0 1-1 0 0,0-1 0 0 0,0 1 0 0 0,0-1 0 0 0,0 1 0 0 0,0-1 0 0 0,0 2 1 0 0,-3 46 4379 0 0,3-45-5120 0 0,-9 392 7882 0 0,9-392-7323 0 0,9 18-1945 0 0,-2-15-3371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1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57 120 692 0 0,'-26'-19'4338'0'0,"-5"-4"11257"0"0,34 26-14398 0 0,65 74 4181 0 0,66 70-456 0 0,-125-138-4816 0 0,-1 0-29 0 0,0 0 0 0 0,1-1 0 0 0,1 0 0 0 0,-1-1 0 0 0,1 0 0 0 0,20 11 0 0 0,-22-15-77 0 0,3-3 0 0 0,-8 0 0 0 0,-1-1 0 0 0,0 0 0 0 0,1 0 0 0 0,-1 0 0 0 0,0-1 0 0 0,0 1 0 0 0,0 0 0 0 0,0-1 0 0 0,0 1 0 0 0,0-1 0 0 0,0 0 0 0 0,-1 0 0 0 0,1 0 0 0 0,0 1 0 0 0,-1-1 0 0 0,0-1 0 0 0,1 1 0 0 0,-1 0 0 0 0,2-4 0 0 0,-1 0 0 0 0,28-42 0 0 0,-17 26 0 0 0,0 0 0 0 0,30-35 0 0 0,65-46 0 0 0,-51 52 0 0 0,-29 26 0 0 0,-28 24 0 0 0,1-3 0 0 0,-14-1 0 0 0,12 4 0 0 0,0 1 0 0 0,0-1 0 0 0,-1 1 0 0 0,1-1 0 0 0,0 1 0 0 0,-1 0 0 0 0,1 0 0 0 0,-1 0 0 0 0,1 0 0 0 0,0 0 0 0 0,-1 0 0 0 0,1 0 0 0 0,-1 0 0 0 0,1 0 0 0 0,0 0 0 0 0,-1 1 0 0 0,1-1 0 0 0,-2 1 0 0 0,-1 1 0 0 0,-130 18 0 0 0,-45 9 0 0 0,123-18-7 0 0,34-7-1 0 0,0 0 0 0 0,0 2 0 0 0,-21 8 0 0 0,41-13-13 0 0,111 1-52 0 0,-84-4 73 0 0,5 0-8 0 0,57 2-1 0 0,-86 0 10 0 0,0 0 1 0 0,-1 0-1 0 0,1 0 0 0 0,-1 0 1 0 0,1 0-1 0 0,0 0 0 0 0,-1 0 0 0 0,1 0 1 0 0,-1 0-1 0 0,1 0 0 0 0,0 0 1 0 0,-1 1-1 0 0,1-1 0 0 0,-1 0 1 0 0,1 0-1 0 0,-1 1 0 0 0,1-1 1 0 0,-1 0-1 0 0,1 1 0 0 0,-1-1 0 0 0,1 1 1 0 0,-1-1-1 0 0,1 0 0 0 0,-1 1 1 0 0,0-1-1 0 0,1 1 0 0 0,-1-1 1 0 0,0 1-1 0 0,1 0 0 0 0,-1 0 0 0 0,0 0 1 0 0,-1 0-1 0 0,1 0 0 0 0,0 0 1 0 0,-1 0-1 0 0,1-1 0 0 0,-1 1 0 0 0,1 0 1 0 0,-1 0-1 0 0,1 0 0 0 0,-1-1 1 0 0,1 1-1 0 0,-1 0 0 0 0,0-1 0 0 0,0 1 1 0 0,0 0-1 0 0,-34 22 11 0 0,-61 35-83 0 0,95-58 71 0 0,1 0 0 0 0,0 0 1 0 0,0 0-1 0 0,0 0 0 0 0,-1 0 0 0 0,1 0 1 0 0,0 1-1 0 0,0-1 0 0 0,0 0 0 0 0,0 0 1 0 0,-1 0-1 0 0,1 0 0 0 0,0 0 0 0 0,0 0 1 0 0,0 0-1 0 0,0 1 0 0 0,0-1 0 0 0,0 0 0 0 0,-1 0 1 0 0,1 0-1 0 0,0 0 0 0 0,0 1 0 0 0,0-1 1 0 0,0 0-1 0 0,0 0 0 0 0,0 0 0 0 0,0 0 1 0 0,0 1-1 0 0,0-1 0 0 0,0 0 0 0 0,0 0 1 0 0,0 0-1 0 0,0 1 0 0 0,0-1 0 0 0,0 0 0 0 0,0 0 1 0 0,0 0-1 0 0,0 0 0 0 0,0 1 0 0 0,0-1 1 0 0,0 0-1 0 0,0 0 0 0 0,0 1 0 0 0,10 4 3 0 0,16-1 20 0 0,0-6 14 0 0,-18 1-25 0 0,-1 1 1 0 0,1-1-1 0 0,0 1 0 0 0,-1 0 0 0 0,12 2 1 0 0,-19-1-13 0 0,0-1 0 0 0,0 0 0 0 0,0 0 0 0 0,1 0 0 0 0,-1 0 1 0 0,0 0-1 0 0,0 0 0 0 0,0 0 0 0 0,0 0 0 0 0,0 0 0 0 0,0 0 1 0 0,1 1-1 0 0,-1-1 0 0 0,0 0 0 0 0,0 0 0 0 0,0 0 0 0 0,0 0 0 0 0,0 0 1 0 0,0 1-1 0 0,0-1 0 0 0,0 0 0 0 0,0 0 0 0 0,0 0 0 0 0,0 0 1 0 0,0 0-1 0 0,0 1 0 0 0,0-1 0 0 0,0 0 0 0 0,0 0 0 0 0,0 0 0 0 0,0 0 1 0 0,0 1-1 0 0,0-1 0 0 0,0 0 0 0 0,0 0 0 0 0,0 0 0 0 0,0 0 1 0 0,0 0-1 0 0,0 1 0 0 0,0-1 0 0 0,0 0 0 0 0,0 0 0 0 0,0 0 1 0 0,0 0-1 0 0,0 0 0 0 0,-1 1 0 0 0,1-1 0 0 0,0 0 0 0 0,0 0 0 0 0,0 0 1 0 0,0 0-1 0 0,0 0 0 0 0,-1 0 0 0 0,-8 8-112 0 0,-9 1-2043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2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67 616 0 0,'-1'0'266'0'0,"-23"-22"14281"0"0,28 22-13372 0 0,26 2 639 0 0,102 5 2859 0 0,-116-8-4226 0 0,1 0 1 0 0,-1 0 0 0 0,1-2-1 0 0,-1 0 1 0 0,31-10-1 0 0,-44 12-377 0 0,0 0-1 0 0,-1-1 1 0 0,1 1-1 0 0,0-1 1 0 0,0 1 0 0 0,-1-1-1 0 0,1 0 1 0 0,-1 0-1 0 0,1 0 1 0 0,-1-1-1 0 0,0 1 1 0 0,0 0-1 0 0,3-5 1 0 0,-5 6 178 0 0,-18 1-196 0 0,17 0-46 0 0,0 1-1 0 0,0 0 1 0 0,0 0 0 0 0,-1 0 0 0 0,1-1 0 0 0,0 1 0 0 0,0 0-1 0 0,0 0 1 0 0,0 1 0 0 0,0-1 0 0 0,1 0 0 0 0,-1 0 0 0 0,0 0-1 0 0,0 0 1 0 0,1 1 0 0 0,-1-1 0 0 0,1 0 0 0 0,-1 1 0 0 0,1-1-1 0 0,0 1 1 0 0,-1 1 0 0 0,1-2 1 0 0,-4 19 207 0 0,0 0 0 0 0,2 0 0 0 0,0 0 0 0 0,1 0-1 0 0,1 0 1 0 0,1 0 0 0 0,1 0 0 0 0,1 0 0 0 0,1 0 0 0 0,6 20-1 0 0,-8-32-122 0 0,1 5 96 0 0,1-1 0 0 0,-2 1 0 0 0,2 16 0 0 0,-4-27-186 0 0,-1-1 1 0 0,1 1-1 0 0,-1 0 0 0 0,1-1 0 0 0,-1 1 1 0 0,0-1-1 0 0,0 1 0 0 0,0-1 1 0 0,0 0-1 0 0,0 1 0 0 0,0-1 0 0 0,0 0 1 0 0,0 0-1 0 0,0 1 0 0 0,0-1 0 0 0,-1 0 1 0 0,1 0-1 0 0,0-1 0 0 0,-1 1 0 0 0,1 0 1 0 0,-1 0-1 0 0,1-1 0 0 0,-3 2 1 0 0,-40 13-87 0 0,37-13 82 0 0,-24 6-32 0 0,-19 7 68 0 0,31-9 178 0 0,-9 6 473 0 0,27-11-88 0 0,3 1-348 0 0,1 0-224 0 0,0 0 0 0 0,-1-1 0 0 0,1 1 0 0 0,0-1 0 0 0,0 1 0 0 0,0-1 0 0 0,0 0 0 0 0,0 0 0 0 0,1 0 0 0 0,-1-1-1 0 0,4 1 1 0 0,42 1 307 0 0,-16-1-238 0 0,-20-1-93 0 0,1-1 0 0 0,0 0 0 0 0,-1-1 0 0 0,24-6 0 0 0,-25 6 0 0 0,8-2-2943 0 0,27 2-9580 0 0,-36 2 9555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3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43 540 0 0,'-3'-6'818'0'0,"1"2"619"0"0,0 0 0 0 0,-1 0 0 0 0,0 0 0 0 0,1 0 1 0 0,-1 0-1 0 0,-8-7 1088 0 0,11 11-2433 0 0,0 0-1 0 0,0 0 1 0 0,-1 0 0 0 0,1-1 0 0 0,0 1-1 0 0,0 0 1 0 0,0 0 0 0 0,-1 0 0 0 0,1 0-1 0 0,0 0 1 0 0,0-1 0 0 0,-1 1 0 0 0,1 0 0 0 0,0 0-1 0 0,-1 0 1 0 0,1 0 0 0 0,0 0 0 0 0,0 0-1 0 0,-1 0 1 0 0,1 0 0 0 0,0 0 0 0 0,-1 0-1 0 0,1 0 1 0 0,0 0 0 0 0,0 0 0 0 0,-1 0-1 0 0,1 0 1 0 0,0 0 0 0 0,0 1 0 0 0,-1-1 0 0 0,1 0-1 0 0,0 0 1 0 0,0 0 0 0 0,-1 1 0 0 0,-12 3 1788 0 0,12-3-1942 0 0,-7 4 602 0 0,1 1 0 0 0,-1 0 0 0 0,1 0 0 0 0,1 1 0 0 0,-1 0 1 0 0,1 0-1 0 0,1 0 0 0 0,-1 1 0 0 0,1 0 0 0 0,1 0 1 0 0,-1 0-1 0 0,1 1 0 0 0,1 0 0 0 0,-5 15 0 0 0,6-16-311 0 0,0 0 0 0 0,0 0 0 0 0,1 0 0 0 0,0 0 0 0 0,1 0 1 0 0,0 1-1 0 0,0-1 0 0 0,0 0 0 0 0,1 0 0 0 0,1 0 0 0 0,-1 0 0 0 0,1 0 0 0 0,1 0 0 0 0,-1 0 0 0 0,1-1 0 0 0,8 15 0 0 0,-8-18-163 0 0,-1 0-1 0 0,1-1 1 0 0,0 1 0 0 0,1 0 0 0 0,-1-1-1 0 0,1 0 1 0 0,-1 0 0 0 0,1 0-1 0 0,0-1 1 0 0,0 1 0 0 0,0-1 0 0 0,1 0-1 0 0,-1 0 1 0 0,6 2 0 0 0,-2-2 47 0 0,0 0-1 0 0,0-1 1 0 0,0 0 0 0 0,0 0 0 0 0,0-1 0 0 0,0 0 0 0 0,15-2 0 0 0,-8 0-305 0 0,0-1 1 0 0,0-1 0 0 0,0 0 0 0 0,-1-1-1 0 0,0-1 1 0 0,0 0 0 0 0,0-1 0 0 0,17-12-1 0 0,-4 6-2973 0 0,-16 9-679 0 0,-1-1-4280 0 0,-4 2 5627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3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58 252 0 0,'-32'-9'2526'0'0,"-14"-4"13796"0"0,51 10-15747 0 0,0 1-1 0 0,0 0 0 0 0,0 0 0 0 0,1 1 0 0 0,-1-1 1 0 0,1 1-1 0 0,-1 0 0 0 0,8 0 0 0 0,27-5-845 0 0,-4-6-4672 0 0,-33 10 4686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3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63 115 564 0 0,'-36'-23'5036'0'0,"12"9"4254"0"0,23 11-7116 0 0,1 3-2086 0 0,0 0 0 0 0,0 0 0 0 0,0-1 0 0 0,-1 1 0 0 0,1 0 0 0 0,0 0 0 0 0,0 0 0 0 0,0-1 0 0 0,0 1 0 0 0,0 0 0 0 0,0 0 0 0 0,0 0 0 0 0,0-1 0 0 0,0 1 0 0 0,0 0 0 0 0,0 0 0 0 0,0-1 0 0 0,0 1 0 0 0,0 0 0 0 0,0 0 0 0 0,0 0 0 0 0,0-1 0 0 0,0 1 0 0 0,0 0 0 0 0,0 0 0 0 0,0-1 0 0 0,0 1 0 0 0,0 0 0 0 0,0 0-1 0 0,0 0 1 0 0,1-1 0 0 0,-1 1 0 0 0,0 0 0 0 0,0 0 0 0 0,0 0 0 0 0,0 0 0 0 0,0-1 0 0 0,1 1 0 0 0,-1 0 0 0 0,10-5 1193 0 0,0 0 1 0 0,0 1-1 0 0,17-4 0 0 0,71-12 2068 0 0,-57 13-2211 0 0,-6 1-351 0 0,27-6-2376 0 0,-59 13 757 0 0,-1-1 0 0 0,0 1 0 0 0,0-1 0 0 0,0 1 0 0 0,0 0 0 0 0,0-1 0 0 0,0 1 0 0 0,0 0 0 0 0,0 0 0 0 0,0 1 0 0 0,1 0 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4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0 118 644 0 0,'2'7'12250'0'0,"-1"-6"-11990"0"0,14-1 4580 0 0,18-9-1563 0 0,-26 7-2791 0 0,0-1-1 0 0,0 0 0 0 0,0-1 1 0 0,-1 0-1 0 0,0 0 1 0 0,0 0-1 0 0,0-1 0 0 0,0 1 1 0 0,0-1-1 0 0,-1-1 0 0 0,0 1 1 0 0,0-1-1 0 0,0 0 1 0 0,6-13-1 0 0,-3-6 463 0 0,-5 13 200 0 0,1 25-582 0 0,8 73 24 0 0,9 50 373 0 0,-18-124-963 0 0,8 23 0 0 0,-8-27 0 0 0,2-4 0 0 0,4-5 0 0 0,-3-6-95 0 0,-5 5-571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5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35 260 0 0,'-21'-21'3257'0'0,"-10"7"15085"0"0,41 26-17409 0 0,1 0 0 0 0,0-1-1 0 0,0 0 1 0 0,1-1-1 0 0,15 9 1 0 0,0 2-216 0 0,-9-5-98 0 0,0 0 0 0 0,-1 0 0 0 0,29 37-1 0 0,-43-48-573 0 0,0 1 1 0 0,0-1-1 0 0,0 0 0 0 0,-1 1 0 0 0,0-1 0 0 0,0 1 0 0 0,0 0 0 0 0,-1 0 0 0 0,0-1 0 0 0,0 1 0 0 0,0 0 0 0 0,-1 0 0 0 0,0 0 0 0 0,0 0 0 0 0,-1 0 0 0 0,1 0 0 0 0,-1 0 0 0 0,-3 10 0 0 0,-4 6 233 0 0,0-1 1 0 0,-1 0 0 0 0,-19 32-1 0 0,4-9-128 0 0,9-18-130 0 0,6-11-60 0 0,0 1-1 0 0,-10 29 0 0 0,19-43-988 0 0,0 0 0 0 0,0 0-1 0 0,0 0 1 0 0,0 0 0 0 0,1 0 0 0 0,-1 0 0 0 0,1 0 0 0 0,0 0-1 0 0,0-1 1 0 0,1 3 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7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6 122 780 0 0,'-1'-1'381'0'0,"1"0"0"0"0,-1 0 0 0 0,1 0 0 0 0,-1 0 0 0 0,1 0 0 0 0,-1 0 0 0 0,1 0 0 0 0,0 0 0 0 0,-1 0 1 0 0,1 0-1 0 0,0 0 0 0 0,0 0 0 0 0,0 0 0 0 0,0 0 0 0 0,0-1 0 0 0,0 1 0 0 0,0 0 0 0 0,0 0 0 0 0,0 0 0 0 0,0 0 0 0 0,1 0 0 0 0,-1 0 0 0 0,0 0 0 0 0,2-2 0 0 0,-1 2-28 0 0,1 0 0 0 0,0 0-1 0 0,-1 0 1 0 0,1 0 0 0 0,0 0-1 0 0,0 0 1 0 0,0 1 0 0 0,0-1 0 0 0,0 0-1 0 0,0 1 1 0 0,0 0 0 0 0,0-1-1 0 0,2 1 1 0 0,35-5 1973 0 0,15-1 29 0 0,-1-3 0 0 0,101-30 1 0 0,-149 37-2244 0 0,-1 0 0 0 0,1-1 0 0 0,-1 1 0 0 0,0-1 0 0 0,6-5 0 0 0,-6 4-48 0 0,-3 4 52 0 0,-2 5-83 0 0,-14 73 316 0 0,12-11 577 0 0,3-1-1 0 0,15 113 1 0 0,-14-168-793 0 0,2 18 166 0 0,-3-27-239 0 0,-1 12-68 0 0,-2-12-5 0 0,1-1 1 0 0,0 0-1 0 0,-1 0 1 0 0,1 0-1 0 0,-1 0 1 0 0,1 0 0 0 0,-1 0-1 0 0,1 0 1 0 0,-1-1-1 0 0,0 0 1 0 0,-5 1-1 0 0,-40-1-45 0 0,20 0 49 0 0,-146 11 1187 0 0,150-9-788 0 0,35-1 352 0 0,52-1 664 0 0,-48 0-1269 0 0,15 1-137 0 0,1-1 0 0 0,1-1 0 0 0,-1-1 0 0 0,50-10 0 0 0,-71 10-2719 0 0,1 0 0 0 0,0 1 0 0 0,-1 0 0 0 0,23 1 0 0 0,-14 0-568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7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56 286 84 0 0,'0'0'8157'0'0,"-4"-1"-6272"0"0,0 0-1691 0 0,3 0 111 0 0,-1 1 0 0 0,1-1 0 0 0,-1 1 0 0 0,1-1 0 0 0,0 1 0 0 0,-1-1 0 0 0,1 0 0 0 0,0 0 1 0 0,-1 0-1 0 0,1 0 0 0 0,0 0 0 0 0,0 0 0 0 0,0 0 0 0 0,0 0 0 0 0,0 0 0 0 0,0 0 0 0 0,0-1 0 0 0,0 1 1 0 0,0 0-1 0 0,0-1 0 0 0,1 1 0 0 0,-1 0 0 0 0,1-1 0 0 0,-1 1 0 0 0,0-4 0 0 0,-6-28 2648 0 0,-5-31 1118 0 0,12 58-3802 0 0,0 0 0 0 0,0 0 0 0 0,0 0 0 0 0,1 0 0 0 0,-1 0 0 0 0,1 0 0 0 0,1 0 0 0 0,-1 0 0 0 0,3-5 0 0 0,-1 4-86 0 0,1 1 1 0 0,0 0 0 0 0,-1 0-1 0 0,2 0 1 0 0,-1 1-1 0 0,1-1 1 0 0,0 1-1 0 0,0 0 1 0 0,0 1-1 0 0,1-1 1 0 0,-1 1-1 0 0,11-6 1 0 0,-12 8-116 0 0,0-1-1 0 0,0 1 1 0 0,0 0 0 0 0,1 1-1 0 0,-1-1 1 0 0,1 1 0 0 0,-1 0-1 0 0,1 0 1 0 0,-1 0 0 0 0,1 1-1 0 0,0-1 1 0 0,-1 1 0 0 0,1 0-1 0 0,0 1 1 0 0,-1-1 0 0 0,1 1 0 0 0,0 0-1 0 0,-1 0 1 0 0,8 3 0 0 0,-10-4-45 0 0,-1 1 1 0 0,1 0 0 0 0,-1 0 0 0 0,0-1 0 0 0,1 1-1 0 0,-1 0 1 0 0,0 0 0 0 0,0 0 0 0 0,1 0 0 0 0,-1 0-1 0 0,0 0 1 0 0,0 1 0 0 0,0-1 0 0 0,-1 0 0 0 0,1 1-1 0 0,0-1 1 0 0,0 0 0 0 0,-1 1 0 0 0,1-1 0 0 0,-1 1 0 0 0,1 1-1 0 0,0 0-5 0 0,-1-1 1 0 0,0 0-1 0 0,-1 0 0 0 0,1 1 0 0 0,0-1 0 0 0,-1 0 0 0 0,1 1 0 0 0,-1-1 0 0 0,0 0 0 0 0,1 0 0 0 0,-1 0 0 0 0,-3 4 0 0 0,-1 2-31 0 0,0 0 0 0 0,-1 0 0 0 0,-1-1-1 0 0,1 0 1 0 0,-12 10 0 0 0,6-7-79 0 0,3-3-81 0 0,1-1 1 0 0,1 1-1 0 0,-13 15 0 0 0,19-21 158 0 0,1 0 0 0 0,-1 0-1 0 0,1 0 1 0 0,0-1-1 0 0,-1 1 1 0 0,1 0 0 0 0,0 0-1 0 0,0 0 1 0 0,0 0 0 0 0,0 0-1 0 0,0 0 1 0 0,0 0 0 0 0,0 0-1 0 0,0 0 1 0 0,0 0-1 0 0,0-1 1 0 0,0 1 0 0 0,0 0-1 0 0,1 0 1 0 0,-1 0 0 0 0,0 0-1 0 0,1 0 1 0 0,-1 0 0 0 0,1-1-1 0 0,-1 1 1 0 0,1 0-1 0 0,-1 0 1 0 0,1-1 0 0 0,-1 1-1 0 0,1 0 1 0 0,0-1 0 0 0,-1 1-1 0 0,1 0 1 0 0,0-1 0 0 0,0 1-1 0 0,0-1 1 0 0,1 1-1 0 0,6 4 9 0 0,0 0 0 0 0,1-1 0 0 0,9 4 0 0 0,-2-1-16 0 0,6 5 40 0 0,32 22-1 0 0,-49-31 1 0 0,-1 0-1 0 0,1 1 0 0 0,-1-1 0 0 0,0 1 0 0 0,0 0 0 0 0,0 0 1 0 0,-1 0-1 0 0,1 1 0 0 0,-1-1 0 0 0,0 1 0 0 0,-1 0 1 0 0,1 0-1 0 0,3 9 0 0 0,-6-12-4 0 0,0 1 1 0 0,1-1-1 0 0,-1 0 1 0 0,-1 1-1 0 0,1-1 0 0 0,0 1 1 0 0,0-1-1 0 0,-1 0 1 0 0,1 1-1 0 0,-1-1 1 0 0,0 0-1 0 0,0 0 0 0 0,0 1 1 0 0,0-1-1 0 0,0 0 1 0 0,0 0-1 0 0,0 0 1 0 0,-1 0-1 0 0,1 0 0 0 0,-1-1 1 0 0,0 1-1 0 0,1 0 1 0 0,-1-1-1 0 0,0 1 0 0 0,0-1 1 0 0,0 1-1 0 0,0-1 1 0 0,-4 2-1 0 0,-6 3 20 0 0,0-1 0 0 0,-1 0 0 0 0,-24 6 0 0 0,24-8-7 0 0,-2 1-122 0 0,0-1 1 0 0,-1 0 0 0 0,1-2-1 0 0,-1 0 1 0 0,1 0 0 0 0,-25-3 0 0 0,38 2-371 0 0,0 0-332 0 0,1-1 600 0 0,-1 1-1 0 0,1 0 1 0 0,-1 0-1 0 0,1 0 1 0 0,-1-1 0 0 0,1 1-1 0 0,0-1 1 0 0,-1 1-1 0 0,1-1 1 0 0,-3-1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30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5 163 488 0 0,'-4'2'3931'0'0,"4"-2"-3800"0"0,0 0 0 0 0,0 1 0 0 0,0-1 0 0 0,0 0 0 0 0,0 0 0 0 0,0 0 0 0 0,0 0 0 0 0,0 1 0 0 0,0-1 0 0 0,0 0 1 0 0,0 0-1 0 0,0 0 0 0 0,0 0 0 0 0,0 0 0 0 0,0 1 131 0 0,0-1-131 0 0,3 16 1702 0 0,10 19-4 0 0,68 130 3951 0 0,-59-127-4583 0 0,0-2-1 0 0,38 46 0 0 0,-54-75-959 0 0,-4-4-135 0 0,-1-1 1 0 0,0 0-1 0 0,1-1 1 0 0,0 1 0 0 0,-1 0-1 0 0,1 0 1 0 0,0-1-1 0 0,0 1 1 0 0,0-1-1 0 0,0 1 1 0 0,3 1 0 0 0,-4-3 455 0 0,2-1-275 0 0,-2-1-214 0 0,1 1 0 0 0,0-1 0 0 0,-1 0 0 0 0,1 0 0 0 0,0 1 0 0 0,-1-1 0 0 0,0 0 0 0 0,0 0 0 0 0,1 0 0 0 0,-1 0 0 0 0,0-1 0 0 0,-1 1 0 0 0,1 0 0 0 0,0 0-1 0 0,-1-1 1 0 0,1-1 0 0 0,5-47 616 0 0,-4 18-322 0 0,5-24 641 0 0,-4-110 1 0 0,-4 106-588 0 0,1 38-388 0 0,3-59 81 0 0,-2 71-832 0 0,0 1 1 0 0,1 0 0 0 0,4-10 0 0 0,-6 19 563 0 0,0 1 0 0 0,1-1 0 0 0,-1 1 0 0 0,0-1 1 0 0,0 1-1 0 0,1-1 0 0 0,-1 1 0 0 0,0 0 0 0 0,1-1 0 0 0,-1 1 0 0 0,0 0 0 0 0,1-1 0 0 0,-1 1 0 0 0,1 0 0 0 0,-1 0 0 0 0,1-1 0 0 0,-1 1 1 0 0,0 0-1 0 0,1 0 0 0 0,-1 0 0 0 0,2-1 0 0 0,8 2-6255 0 0,0 2 3991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8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25 576 0 0,'2'-2'1257'0'0,"8"-7"1088"0"0,10-5 13329 0 0,-18 17-14361 0 0,0 2-689 0 0,0-1 1 0 0,0 1 0 0 0,-1 0 0 0 0,1-1 0 0 0,-1 1 0 0 0,0 0 0 0 0,0 0-1 0 0,-1 0 1 0 0,1 0 0 0 0,-1 7 0 0 0,5 36 2555 0 0,2 3-1631 0 0,-6-46-1672 0 0,-1 0 0 0 0,1 0-1 0 0,-1-1 1 0 0,1 1 0 0 0,1-1 0 0 0,1 7 0 0 0,-2-10 76 0 0,2 1-1834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9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99 240 0 0,'-13'-16'18624'0'0,"30"25"-16812"0"0,-1 1 0 0 0,-1 1 0 0 0,0 1 0 0 0,26 25 0 0 0,-2-2 1385 0 0,-35-32-2217 0 0,-4-2-939 0 0,1-1 0 0 0,-1 1-1 0 0,1 0 1 0 0,0-1-1 0 0,0 1 1 0 0,-1-1 0 0 0,1 0-1 0 0,0 1 1 0 0,0-1-1 0 0,0 0 1 0 0,-1 1 0 0 0,1-1-1 0 0,0 0 1 0 0,0 0-1 0 0,1 1 1 0 0,0-1-40 0 0,-1 1 0 0 0,1-1 0 0 0,-1 0-1 0 0,1 0 1 0 0,-1 1 0 0 0,1-1 0 0 0,-1 0 0 0 0,1 0 0 0 0,-1 0-1 0 0,1-1 1 0 0,-1 1 0 0 0,1 0 0 0 0,-1-1 0 0 0,0 1 0 0 0,1 0-1 0 0,-1-1 1 0 0,1 0 0 0 0,-1 1 0 0 0,0-1 0 0 0,2-1 0 0 0,1 0-3 0 0,5-4 2 0 0,1 0 0 0 0,-1-1 0 0 0,0 0 0 0 0,-1-1 0 0 0,0 0 0 0 0,0 0 0 0 0,0-1 0 0 0,-1 0 0 0 0,6-10 0 0 0,-8 12 0 0 0,18-26 0 0 0,-11 15 0 0 0,21-24 0 0 0,-28 35 0 0 0,-3 2-5 0 0,-2 4-199 0 0,4 2-1478 0 0,3 0 470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9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41 108 716 0 0,'-26'-15'3891'0'0,"11"1"7597"0"0,40-1-7339 0 0,44 1-317 0 0,-35 8-2155 0 0,0-2 0 0 0,63-22 0 0 0,-81 24-751 0 0,-16 14-187 0 0,-4 3-904 0 0,2 3 230 0 0,-1 0 0 0 0,2 1-1 0 0,0-1 1 0 0,0 0 0 0 0,2 0-1 0 0,1 18 1 0 0,4 3 252 0 0,11 41 1 0 0,14 21 532 0 0,-23-76-637 0 0,-5-15-204 0 0,1 1-11 0 0,-4-7-3 0 0,0 0 0 0 0,0 1 0 0 0,0-1 0 0 0,0 0 0 0 0,0 1 1 0 0,0-1-1 0 0,0 0 0 0 0,0 1 0 0 0,-1-1 0 0 0,1 0 0 0 0,0 0 0 0 0,0 1 0 0 0,0-1 0 0 0,0 0 0 0 0,0 1 1 0 0,-1-1-1 0 0,1 0 0 0 0,0 0 0 0 0,0 1 0 0 0,0-1 0 0 0,-1 0 0 0 0,1 0 0 0 0,0 0 0 0 0,0 1 0 0 0,-1-1 1 0 0,1 0-1 0 0,0 0 0 0 0,-1 0 0 0 0,1 0 0 0 0,0 0 0 0 0,-1 1 0 0 0,1-1 0 0 0,0 0 0 0 0,0 0 0 0 0,-1 0 1 0 0,1 0-1 0 0,0 0 0 0 0,-1 0 0 0 0,-15 4-201 0 0,15-4 186 0 0,-5 0-37 0 0,-185 21-821 0 0,181-19 1571 0 0,9 1-237 0 0,15 1-251 0 0,17-1-278 0 0,-1 0 0 0 0,41-3 0 0 0,-14-1-122 0 0,-9 6-8492 0 0,-27-2 3215 0 0,-5-1 2351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00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57 340 0 0,'0'-1'318'0'0,"0"-1"-1"0"0,1 0 1 0 0,-1 1-1 0 0,0-1 1 0 0,0 0-1 0 0,0 0 1 0 0,-1 1 0 0 0,1-1-1 0 0,0 0 1 0 0,-1 1-1 0 0,1-1 1 0 0,-1 0-1 0 0,0 1 1 0 0,1-1 0 0 0,-1 0-1 0 0,0 1 1 0 0,0 0-1 0 0,0-1 1 0 0,0 1-1 0 0,0-1 1 0 0,-2-1 0 0 0,0 1 146 0 0,0 0 0 0 0,1 0 0 0 0,-1 0 0 0 0,0 1 0 0 0,-1-1 0 0 0,1 1 0 0 0,0 0 0 0 0,0 0 0 0 0,-1 0 0 0 0,-4-1 1 0 0,-1 1 387 0 0,-1 0 1 0 0,1 0 0 0 0,-1 1 0 0 0,1 0 0 0 0,-1 1 0 0 0,1 0 0 0 0,-13 3-1 0 0,14-1-242 0 0,0 0 1 0 0,1 0-1 0 0,-1 0 0 0 0,1 1 0 0 0,0 0 0 0 0,-8 6 0 0 0,13-9-406 0 0,0 1 0 0 0,-1 0 0 0 0,1-1 0 0 0,0 1 0 0 0,0 0 0 0 0,1 0 0 0 0,-1 0 0 0 0,0 1 0 0 0,1-1 0 0 0,-1 0 0 0 0,1 0 0 0 0,0 1 0 0 0,0-1 0 0 0,0 1 0 0 0,0-1 0 0 0,0 1 0 0 0,0 0 0 0 0,1-1 0 0 0,-1 1 0 0 0,1 0 0 0 0,0-1 0 0 0,0 5 0 0 0,0-4-67 0 0,1 0 0 0 0,1 0 0 0 0,-1 0-1 0 0,0 0 1 0 0,1 0 0 0 0,-1-1 0 0 0,1 1 0 0 0,0 0 0 0 0,0-1 0 0 0,0 1 0 0 0,0-1 0 0 0,0 0 0 0 0,0 0 0 0 0,1 0 0 0 0,-1 0 0 0 0,1 0 0 0 0,0 0 0 0 0,0 0 0 0 0,-1-1 0 0 0,1 0 0 0 0,0 1 0 0 0,0-1 0 0 0,3 0 0 0 0,9 4 175 0 0,-1-1 0 0 0,1-1 1 0 0,20 2-1 0 0,-20-4-297 0 0,0-1-1 0 0,1-1 1 0 0,-1 0 0 0 0,0-1-1 0 0,24-6 1 0 0,19-2-1396 0 0,-36 6-4017 0 0,-2 1-2622 0 0,-12 3 4927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00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8 540 0 0,'13'-7'12905'0'0,"-11"8"-12407"0"0,-1 0-1 0 0,1 0 1 0 0,-1 0-1 0 0,0 1 1 0 0,1-1-1 0 0,-1 0 1 0 0,0 1-1 0 0,0-1 1 0 0,0 1-1 0 0,0-1 1 0 0,0 1-1 0 0,-1 0 1 0 0,1-1-1 0 0,0 1 1 0 0,-1 0-1 0 0,1-1 1 0 0,0 4-1 0 0,6 40 3935 0 0,-2-15-2375 0 0,-3-8-544 0 0,-2-16-1217 0 0,0-1-1 0 0,1 1 1 0 0,0-1 0 0 0,0 0-1 0 0,0 0 1 0 0,0 0-1 0 0,4 9 1 0 0,-2-8-354 0 0,-2-4-268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46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38 340 0 0,'-5'-15'2474'0'0,"5"14"-1554"0"0,-11-20 13302 0 0,-7 76-11164 0 0,-6 44-115 0 0,-23 107-24 0 0,42-181-2654 0 0,1-4 100 0 0,-4 39-1 0 0,6 4 476 0 0,7 95-1 0 0,5-101-328 0 0,-6-38-242 0 0,-1 0-1 0 0,1 27 0 0 0,1-32 310 0 0,-1 1-3505 0 0,6-20 887 0 0,-6 3-108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48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1 888 0 0,'-19'2'12396'0'0,"20"4"-11373"0"0,2-1 0 0 0,-1 0 0 0 0,1 1 1 0 0,0-1-1 0 0,6 8 0 0 0,41 45 3181 0 0,-29-36-3012 0 0,9 16 206 0 0,-2 1 0 0 0,-1 1 0 0 0,25 52 0 0 0,-13-22-120 0 0,-34-61-1052 0 0,-1-2-56 0 0,0-1 1 0 0,0 0-1 0 0,0 0 1 0 0,9 9-1 0 0,-4-7-170 0 0,-9-8 0 0 0,0 0 0 0 0,0 0 0 0 0,0 0 0 0 0,0 1 0 0 0,1-1 0 0 0,-1 0 0 0 0,0 0 0 0 0,0 0 0 0 0,0 0 0 0 0,0 0 0 0 0,0 0 0 0 0,1 0 0 0 0,-1 1 0 0 0,0-1 0 0 0,0 0 0 0 0,0 0 0 0 0,0 0 0 0 0,1 0 0 0 0,-1 0 0 0 0,0 0 0 0 0,0 0 0 0 0,0 0 0 0 0,0 0 0 0 0,1 0 0 0 0,-1 0 0 0 0,0 0 0 0 0,0 0 0 0 0,0 0 0 0 0,0 0 0 0 0,1 0 0 0 0,-1 0 0 0 0,0 0 0 0 0,0-1 0 0 0,0 1 0 0 0,0 0 0 0 0,1 0 0 0 0,-1 0 0 0 0,0 0 0 0 0,0 0 0 0 0,0 0 0 0 0,0 0 0 0 0,0 0 0 0 0,1-1 0 0 0,-1 1 0 0 0,0 0 0 0 0,0 0 0 0 0,0 0 0 0 0,5-19 0 0 0,-4 18 0 0 0,-1 0 0 0 0,0 0 0 0 0,1 0 0 0 0,-1 0 0 0 0,0 0 0 0 0,0 0 0 0 0,0 0 0 0 0,0 0 0 0 0,0 0 0 0 0,0 0 0 0 0,0 0 0 0 0,0 0 0 0 0,0 0 0 0 0,0 0 0 0 0,-1 0 0 0 0,1 0 0 0 0,0 0 0 0 0,-1 0 0 0 0,1 0 0 0 0,0 0 0 0 0,-1 0 0 0 0,1 0 0 0 0,-1 0 0 0 0,-1-1 0 0 0,0 0 0 0 0,-4-8 0 0 0,-1 0 0 0 0,0 0 0 0 0,-1 1 0 0 0,0 0 0 0 0,0 0 0 0 0,-1 1 0 0 0,0 0 0 0 0,-13-8 0 0 0,13 9 0 0 0,-27-22 0 0 0,2-1 0 0 0,-40-47 0 0 0,62 58 0 0 0,7 9 0 0 0,5 0 0 0 0,1 8 0 0 0,-1 0 0 0 0,1 1 0 0 0,0 0 0 0 0,0-1 0 0 0,0 1 0 0 0,1 0 0 0 0,-1-1 0 0 0,0 1 0 0 0,0 0 0 0 0,1 0 0 0 0,-1 0 0 0 0,0 0 0 0 0,1 0 0 0 0,-1 0 0 0 0,1 1 0 0 0,0-1 0 0 0,-1 0 0 0 0,1 1 0 0 0,-1-1 0 0 0,3 0 0 0 0,41-6 0 0 0,-31 6 0 0 0,68-8 0 0 0,92 1 0 0 0,-161 8 0 0 0,-2 0 0 0 0,-3 1 0 0 0,-3 4 0 0 0,-6 6 0 0 0,0-5 0 0 0,-1-1 0 0 0,0 0 0 0 0,0 0 0 0 0,0 1 0 0 0,-1-1 0 0 0,1-1 0 0 0,-6 7 0 0 0,-4 12 0 0 0,4-5 0 0 0,0-1 0 0 0,-2 1 0 0 0,-12 17 0 0 0,-8 16 0 0 0,23-41 0 0 0,6-9 0 0 0,0 0 0 0 0,1-1 0 0 0,-1 1 0 0 0,0 0 0 0 0,1 1 0 0 0,-1-1 0 0 0,0 0 0 0 0,1 0 0 0 0,0 0 0 0 0,-1 0 0 0 0,1 0 0 0 0,0 0 0 0 0,-1 1 0 0 0,1-1 0 0 0,0 0 0 0 0,0 1 0 0 0,-8 6 0 0 0,8-8 0 0 0,0 0 0 0 0,0 1 0 0 0,0-1 0 0 0,-1 0 0 0 0,1 0 0 0 0,0 0 0 0 0,0 0 0 0 0,0 0 0 0 0,0 0 0 0 0,0 0 0 0 0,0 0 0 0 0,0 0 0 0 0,0 0 0 0 0,0 0 0 0 0,0 0 0 0 0,0 0 0 0 0,0 1 0 0 0,0-1 0 0 0,-1 0 0 0 0,1 0 0 0 0,0 0 0 0 0,0 0 0 0 0,0 0 0 0 0,0 0 0 0 0,0 0 0 0 0,0 0 0 0 0,0 0 0 0 0,0 0 0 0 0,0 0 0 0 0,-1 0 0 0 0,1 0 0 0 0,0 0 0 0 0,0 0 0 0 0,0 0 0 0 0,0 0 0 0 0,0 0 0 0 0,0 0 0 0 0,0 0 0 0 0,0 0 0 0 0,0 0 0 0 0,0-1 0 0 0,-1 1 0 0 0,1 0 0 0 0,0 0 0 0 0,0 0 0 0 0,0 0 0 0 0,0 0 0 0 0,0 0 0 0 0,0 0 0 0 0,0 0 0 0 0,0 0 0 0 0,0 0 0 0 0,0 0 0 0 0,0 0 0 0 0,0-1 0 0 0,0 1 0 0 0,0 0 0 0 0,0 0 0 0 0,0 0 0 0 0,0 0 0 0 0,0 0 0 0 0,0 0 0 0 0,0 0 0 0 0,0 0 0 0 0,0 0 0 0 0,0 0 0 0 0,0-1 0 0 0,0 1 0 0 0,0-4 0 0 0,1 0 0 0 0,0 0 0 0 0,0-1 0 0 0,0 1 0 0 0,0 0 0 0 0,1 0 0 0 0,0 0 0 0 0,0 0 0 0 0,0 1 0 0 0,0-1 0 0 0,0 0 0 0 0,5-4 0 0 0,-1 0 0 0 0,-1-1 0 0 0,1-1 0 0 0,7-19 0 0 0,-12 20 0 0 0,-10 3 0 0 0,-7 7 0 0 0,5 2-44 0 0,1 0 1 0 0,-19 8-1 0 0,-6 3-6 0 0,34-14 49 0 0,4-2-13 0 0,16-13-26 0 0,-7 7 114 0 0,-1 0 0 0 0,14-14-1 0 0,-25 22-63 0 0,0 0 0 0 0,0-1-1 0 0,0 1 1 0 0,0 0 0 0 0,0 0-1 0 0,0 0 1 0 0,0-1-1 0 0,0 1 1 0 0,0 0 0 0 0,0 0-1 0 0,0-1 1 0 0,0 1 0 0 0,0 0-1 0 0,0 0 1 0 0,0-1 0 0 0,0 1-1 0 0,0 0 1 0 0,0 0 0 0 0,0 0-1 0 0,0-1 1 0 0,0 1-1 0 0,0 0 1 0 0,-1 0 0 0 0,1 0-1 0 0,0-1 1 0 0,0 1 0 0 0,0 0-1 0 0,0 0 1 0 0,0 0 0 0 0,-1 0-1 0 0,1-1 1 0 0,0 1-1 0 0,0 0 1 0 0,-1 0 0 0 0,-2-6-1103 0 0,6-1-3657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18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67 160 0 0,'-4'-1'12957'0'0,"41"5"-11462"0"0,0-2-1 0 0,1-1 0 0 0,46-5 1 0 0,117-27 1557 0 0,-191 29-2818 0 0,1-1 0 0 0,-1 0 0 0 0,0-1 0 0 0,0 0 0 0 0,-1 0-1 0 0,1-1 1 0 0,9-7 0 0 0,-18 12 154 0 0,-3 1-380 0 0,0-1 1 0 0,0 1 0 0 0,0 0-1 0 0,0 0 1 0 0,1 0-1 0 0,-1 0 1 0 0,0 1 0 0 0,1-1-1 0 0,-1 0 1 0 0,1 1 0 0 0,-1-1-1 0 0,1 1 1 0 0,0 0 0 0 0,0-1-1 0 0,-2 4 1 0 0,2-4 5 0 0,-5 8 48 0 0,0 1 0 0 0,1-1 0 0 0,0 1 0 0 0,1 0 0 0 0,0 0 0 0 0,0 0 0 0 0,1 1 0 0 0,0-1 0 0 0,1 1 0 0 0,0 0 0 0 0,1 0 0 0 0,1 0 0 0 0,-1-1 0 0 0,2 13 0 0 0,1-3 139 0 0,1 0 0 0 0,1-1 0 0 0,0 1 0 0 0,1-1 0 0 0,2 0 0 0 0,15 34 0 0 0,-21-51-177 0 0,3 6 87 0 0,0 1 1 0 0,0-1-1 0 0,-1 0 0 0 0,0 1 0 0 0,0 0 1 0 0,2 17-1 0 0,-5-24-76 0 0,-28 10 35 0 0,-40-2 150 0 0,-121 3 0 0 0,185-13 906 0 0,5 1-453 0 0,12 1-247 0 0,23 1-214 0 0,-31-3-258 0 0,156-8 1188 0 0,-53 6-7022 0 0,-68 4-3157 0 0,-25-2 6147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19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49 484 0 0,'-2'-5'1048'0'0,"0"1"0"0"0,0 0 0 0 0,0 0 0 0 0,0-1 1 0 0,0 1-1 0 0,-1 1 0 0 0,0-1 0 0 0,-5-6 0 0 0,7 10-843 0 0,0-1 0 0 0,0 0 0 0 0,0 1 0 0 0,0-1 0 0 0,0 1 0 0 0,0-1 0 0 0,0 1 0 0 0,0 0 0 0 0,0-1 0 0 0,0 1 0 0 0,0 0 0 0 0,0 0 0 0 0,0-1 0 0 0,-1 1 0 0 0,1 0 0 0 0,0 0 0 0 0,0 0 0 0 0,0 1 1 0 0,0-1-1 0 0,0 0 0 0 0,0 0 0 0 0,0 0 0 0 0,-1 1 0 0 0,1-1 0 0 0,0 1 0 0 0,0-1 0 0 0,0 1 0 0 0,0-1 0 0 0,0 1 0 0 0,1 0 0 0 0,-1-1 0 0 0,0 1 0 0 0,-1 1 0 0 0,-25 25 2850 0 0,23-22-2756 0 0,0 1 0 0 0,0 0-1 0 0,1 0 1 0 0,0 0 0 0 0,0 0 0 0 0,0 1-1 0 0,0-1 1 0 0,1 1 0 0 0,0 0 0 0 0,1-1 0 0 0,0 1-1 0 0,0 0 1 0 0,0 0 0 0 0,1 0 0 0 0,0 0-1 0 0,0 0 1 0 0,1 0 0 0 0,-1 0 0 0 0,2 0-1 0 0,-1 0 1 0 0,1-1 0 0 0,0 1 0 0 0,0 0-1 0 0,4 6 1 0 0,-2-5-157 0 0,0-1 0 0 0,0 0 0 0 0,1 0 0 0 0,0 0 0 0 0,0-1 0 0 0,0 0 0 0 0,1 0 0 0 0,0 0 0 0 0,0 0-1 0 0,1-1 1 0 0,-1 0 0 0 0,1-1 0 0 0,0 1 0 0 0,0-2 0 0 0,1 1 0 0 0,-1-1 0 0 0,1 0 0 0 0,0 0 0 0 0,0-1 0 0 0,10 2 0 0 0,-3-2-101 0 0,0-1-1 0 0,0 0 1 0 0,0-1 0 0 0,0-1 0 0 0,25-4 0 0 0,-25 2-1180 0 0,0-1 0 0 0,28-11 0 0 0,-28 8-2371 0 0,-5 2 1125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19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71 212 0 0,'-19'-4'1381'0'0,"-13"-4"2468"0"0,5-6 8956 0 0,27 14-12749 0 0,0 0 0 0 0,1 0 1 0 0,-1 0-1 0 0,0 0 0 0 0,0 0 0 0 0,0 0 1 0 0,1 0-1 0 0,-1 0 0 0 0,0 0 0 0 0,0 0 1 0 0,1 0-1 0 0,-1 0 0 0 0,0 0 0 0 0,0-1 1 0 0,0 1-1 0 0,1 0 0 0 0,-1 0 0 0 0,0 0 1 0 0,0 0-1 0 0,0-1 0 0 0,0 1 0 0 0,1 0 0 0 0,-1 0 1 0 0,0 0-1 0 0,0-1 0 0 0,0 1 0 0 0,0 0 1 0 0,0 0-1 0 0,0-1 0 0 0,0 1 0 0 0,1-1 11 0 0,-1 1-1 0 0,0-1 1 0 0,0 1 0 0 0,0-1-1 0 0,1 1 1 0 0,-1 0-1 0 0,0-1 1 0 0,1 1-1 0 0,-1-1 1 0 0,0 1 0 0 0,1 0-1 0 0,-1-1 1 0 0,1 1-1 0 0,-1 0 1 0 0,0-1-1 0 0,1 1 1 0 0,-1 0-1 0 0,1 0 1 0 0,-1-1 0 0 0,1 1-1 0 0,-1 0 1 0 0,1 0-1 0 0,131-27 5223 0 0,-121 25-5415 0 0,6-1-2805 0 0,-5 2-6469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01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81 640 0 0,'-28'-2'3859'0'0,"-1"-5"15336"0"0,57-2-16600 0 0,36-5 1 0 0,4-2-1364 0 0,-55 12-1986 0 0,1 0 0 0 0,22-11 0 0 0,-29 6-2152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31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51 224 144 0 0,'-1'3'723'0'0,"-2"18"1326"0"0,1-8 2395 0 0,0 0-1 0 0,0 24 1023 0 0,-6-37-1439 0 0,1-16-3579 0 0,1-1 0 0 0,1 1 0 0 0,1-1 0 0 0,0 0-1 0 0,2-1 1 0 0,-1 1 0 0 0,2 0 0 0 0,1-1 0 0 0,1-22 0 0 0,0 33-389 0 0,1 0 0 0 0,0 0 0 0 0,0 0 0 0 0,0 0-1 0 0,1 1 1 0 0,0-1 0 0 0,0 1 0 0 0,0 0 0 0 0,1 0 0 0 0,0 0 0 0 0,0 0-1 0 0,1 1 1 0 0,6-7 0 0 0,-9 10-50 0 0,0 0-1 0 0,0 0 0 0 0,1 0 1 0 0,-1 0-1 0 0,1 1 0 0 0,-1-1 1 0 0,1 1-1 0 0,0-1 0 0 0,-1 1 1 0 0,1 0-1 0 0,0 0 0 0 0,0 0 1 0 0,0 0-1 0 0,0 1 0 0 0,0-1 1 0 0,0 1-1 0 0,0 0 0 0 0,0 0 1 0 0,0 0-1 0 0,0 0 0 0 0,0 0 0 0 0,0 1 1 0 0,0-1-1 0 0,0 1 0 0 0,-1 0 1 0 0,1 0-1 0 0,0 0 0 0 0,0 0 1 0 0,0 0-1 0 0,-1 1 0 0 0,1-1 1 0 0,-1 1-1 0 0,4 2 0 0 0,-5-3-27 0 0,1 1 1 0 0,-1-1-1 0 0,0 0 0 0 0,1 1 0 0 0,-1-1 0 0 0,0 1 0 0 0,0 0 0 0 0,0-1 0 0 0,0 1 0 0 0,0 0 0 0 0,-1-1 0 0 0,1 1 0 0 0,0 0 0 0 0,-1 0 0 0 0,1 0 0 0 0,-1 0 0 0 0,0 0 0 0 0,0 0 0 0 0,0 0 0 0 0,0 0 0 0 0,0-1 0 0 0,0 1 0 0 0,0 0 0 0 0,-1 4 0 0 0,-2 3-113 0 0,0 0 0 0 0,0 0 0 0 0,0-1-1 0 0,-6 9 1 0 0,0 3-258 0 0,4-11 77 0 0,-3 12-442 0 0,8-20 747 0 0,0-1-1 0 0,0 1 0 0 0,0 0 0 0 0,0-1 1 0 0,1 1-1 0 0,-1 0 0 0 0,0-1 0 0 0,0 1 0 0 0,0 0 1 0 0,1-1-1 0 0,-1 1 0 0 0,0-1 0 0 0,1 1 1 0 0,-1-1-1 0 0,0 1 0 0 0,1-1 0 0 0,-1 1 0 0 0,1-1 1 0 0,-1 1-1 0 0,1-1 0 0 0,-1 1 0 0 0,1-1 0 0 0,-1 0 1 0 0,1 1-1 0 0,-1-1 0 0 0,1 0 0 0 0,0 1 1 0 0,-1-1-1 0 0,1 0 0 0 0,-1 0 0 0 0,1 0 0 0 0,0 1 1 0 0,0-1-1 0 0,30 9 94 0 0,30 13 1 0 0,-49-17-17 0 0,-1 1 0 0 0,0 0 0 0 0,0 0 0 0 0,0 1 0 0 0,18 16 0 0 0,-26-21-38 0 0,-1 1 0 0 0,1-1 0 0 0,-1 1 1 0 0,0-1-1 0 0,0 1 0 0 0,0 0 1 0 0,0 0-1 0 0,0 0 0 0 0,0 0 0 0 0,-1 0 1 0 0,1 0-1 0 0,-1 1 0 0 0,0-1 0 0 0,0 0 1 0 0,-1 1-1 0 0,1-1 0 0 0,0 1 1 0 0,-1-1-1 0 0,0 1 0 0 0,0-1 0 0 0,0 1 1 0 0,0-1-1 0 0,-1 1 0 0 0,1-1 0 0 0,-1 1 1 0 0,0-1-1 0 0,0 0 0 0 0,0 1 1 0 0,-1-1-1 0 0,1 0 0 0 0,-1 0 0 0 0,1 0 1 0 0,-4 3-1 0 0,-1 2 37 0 0,0 0-1 0 0,0 0 1 0 0,-1-1-1 0 0,-1 0 1 0 0,1-1-1 0 0,-1 0 1 0 0,0 0 0 0 0,-1 0-1 0 0,1-1 1 0 0,-14 6-1 0 0,4-3 77 0 0,-1-1-1 0 0,-22 6 0 0 0,35-11-196 0 0,-1-1-1 0 0,0 0 1 0 0,1 0-1 0 0,-1 0 1 0 0,0-1-1 0 0,0 0 1 0 0,0 0 0 0 0,0-1-1 0 0,-10-2 1 0 0,16 3-94 0 0,1 0 0 0 0,-1 0 0 0 0,0 0 0 0 0,1 0 0 0 0,-1 0 0 0 0,0 0 0 0 0,0-1 0 0 0,1 1 0 0 0,-1 0 0 0 0,0 0 0 0 0,1-1 0 0 0,-1 1 0 0 0,0 0 0 0 0,1-1 0 0 0,-1 1 1 0 0,1-1-1 0 0,-1 1 0 0 0,1-1 0 0 0,-1 1 0 0 0,1-1 0 0 0,-1 1 0 0 0,1-1 0 0 0,-1 1 0 0 0,1-1 0 0 0,0 0 0 0 0,-1 1 0 0 0,1-1 0 0 0,0 0 0 0 0,-1 1 0 0 0,1-1 0 0 0,0 0 0 0 0,0 1 0 0 0,0-1 0 0 0,0 0 0 0 0,0 1 1 0 0,0-1-1 0 0,0 0 0 0 0,0 0 0 0 0,0-1 0 0 0,0 1-270 0 0,1 0 1 0 0,0-1-1 0 0,0 1 1 0 0,0 0-1 0 0,0-1 1 0 0,0 1-1 0 0,0 0 1 0 0,0 0-1 0 0,0 0 1 0 0,1 0-1 0 0,-1 0 1 0 0,0 0-1 0 0,0 0 0 0 0,3-1 1 0 0,9-4-2011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20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105 128 404 0 0,'-62'-24'4438'0'0,"25"3"3667"0"0,36 21-7893 0 0,1 0-1 0 0,0 0 1 0 0,-1-1 0 0 0,1 1-1 0 0,0 0 1 0 0,-1 0 0 0 0,1-1-1 0 0,0 1 1 0 0,0 0 0 0 0,-1-1-1 0 0,1 1 1 0 0,0 0 0 0 0,0-1-1 0 0,0 1 1 0 0,-1 0 0 0 0,1-1-1 0 0,0 1 1 0 0,0 0 0 0 0,0-1-1 0 0,0 1 1 0 0,0-1 0 0 0,0 1-1 0 0,0 0 1 0 0,0-1 0 0 0,0 1-1 0 0,0-1 1 0 0,0 1 0 0 0,6-10 1836 0 0,14-2-114 0 0,4 3-412 0 0,0 0 0 0 0,1 1 0 0 0,29-4 0 0 0,-24 6-862 0 0,0 3 1 0 0,40-1 0 0 0,-65 4-1026 0 0,1 0-1 0 0,-1 1 1 0 0,0 0 0 0 0,1 0-1 0 0,-1 0 1 0 0,0 1-1 0 0,0 0 1 0 0,0-1 0 0 0,5 4-1 0 0,24 16-8595 0 0,-21-11 5823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20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3 984 0 0,'23'3'7940'0'0,"13"-6"-2352"0"0,-5 1-2569 0 0,-20 2-2079 0 0,90 4 5225 0 0,-91-3-5685 0 0,0 1-1 0 0,-1 0 1 0 0,0 0-1 0 0,1 1 1 0 0,-1 0-1 0 0,0 0 1 0 0,0 1-1 0 0,10 7 1 0 0,-17-10-392 0 0,0 1 1 0 0,0-1-1 0 0,0 1 1 0 0,-1-1-1 0 0,1 1 1 0 0,-1 0-1 0 0,1 0 1 0 0,-1 0-1 0 0,0-1 1 0 0,1 2-1 0 0,-1-1 1 0 0,0 0-1 0 0,-1 0 0 0 0,1 0 1 0 0,0 0-1 0 0,0 1 1 0 0,-1-1-1 0 0,1 0 1 0 0,-1 0-1 0 0,0 1 1 0 0,0-1-1 0 0,0 0 1 0 0,0 1-1 0 0,0-1 1 0 0,-1 0-1 0 0,1 1 0 0 0,0-1 1 0 0,-1 0-1 0 0,0 0 1 0 0,0 1-1 0 0,0 1 1 0 0,-5 9 132 0 0,0 0 1 0 0,-1 0-1 0 0,-16 23 1 0 0,11-18-143 0 0,3-4-67 0 0,1-3-11 0 0,1 0 0 0 0,0 1 0 0 0,1 0 0 0 0,0 0 0 0 0,1 1 0 0 0,-5 18 0 0 0,10-30-1 0 0,0 1 0 0 0,0-1 0 0 0,0 1 0 0 0,0-1 0 0 0,0 1 0 0 0,0-1 0 0 0,0 1 0 0 0,0-1 0 0 0,1 0 0 0 0,-1 1 0 0 0,1-1 0 0 0,-1 1 0 0 0,1-1 0 0 0,-1 0 0 0 0,1 1 0 0 0,0-1 0 0 0,0 0 0 0 0,-1 1 0 0 0,1-1 0 0 0,0 0 0 0 0,0 0 0 0 0,0 0 0 0 0,1 0 0 0 0,-1 0 0 0 0,2 1 0 0 0,1 1 0 0 0,-1-1 0 0 0,1 0 0 0 0,0 0 0 0 0,0-1 0 0 0,0 1 0 0 0,4 0 0 0 0,13 3 0 0 0,1-1 0 0 0,-1-2 0 0 0,1 0 0 0 0,0-1 0 0 0,-1-1 0 0 0,1-1 0 0 0,35-7 0 0 0,-34 2-27 0 0,-22 6-272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23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313 24 176 0 0,'3'-14'2269'0'0,"-3"14"-1969"0"0,0-1-1 0 0,0 1 1 0 0,-3-8 6288 0 0,2 8-6289 0 0,-10-1 5626 0 0,1 4-7086 0 0,8-3 616 0 0,-11 5 1385 0 0,0-1-1 0 0,0 2 1 0 0,0 0-1 0 0,-19 12 1 0 0,-4 2 377 0 0,21-12-724 0 0,-3 0 24 0 0,1 0 0 0 0,1 1 0 0 0,0 1 0 0 0,0 1 1 0 0,1 0-1 0 0,0 1 0 0 0,-14 15 0 0 0,28-26-464 0 0,-1 0-1 0 0,1 1 1 0 0,0-1-1 0 0,1 1 1 0 0,-1-1 0 0 0,0 0-1 0 0,0 1 1 0 0,1-1 0 0 0,-1 1-1 0 0,0 0 1 0 0,1-1 0 0 0,0 1-1 0 0,-1 0 1 0 0,1-1 0 0 0,0 1-1 0 0,0 0 1 0 0,0-1-1 0 0,0 1 1 0 0,0 0 0 0 0,0-1-1 0 0,1 1 1 0 0,-1-1 0 0 0,0 1-1 0 0,1 0 1 0 0,-1-1 0 0 0,1 1-1 0 0,0-1 1 0 0,-1 1 0 0 0,1-1-1 0 0,0 1 1 0 0,0-1-1 0 0,0 0 1 0 0,0 1 0 0 0,2 1-1 0 0,4 4 89 0 0,0-1 0 0 0,1 0 0 0 0,0 0 0 0 0,16 9 0 0 0,-12-7-35 0 0,111 68 485 0 0,40 26 87 0 0,-152-94-342 0 0,-1 0 1 0 0,0 0-1 0 0,0 1 1 0 0,10 13 1330 0 0,-21-27-1516 0 0,-56-148 814 0 0,10 33-771 0 0,27 44-172 0 0,8 25-17 0 0,12 43-5 0 0,0 7 0 0 0,0-1 0 0 0,0 0 0 0 0,-1 1 0 0 0,1-1 0 0 0,0 1 0 0 0,-1-1 0 0 0,1 1 0 0 0,-1-1 0 0 0,1 1 0 0 0,-1-1 0 0 0,-1-1 0 0 0,-3-4 0 0 0,5 7 0 0 0,0-1 0 0 0,-1 1 0 0 0,1 0 0 0 0,0 0 0 0 0,-1 0 0 0 0,1 0 0 0 0,0 0 0 0 0,-1 0 0 0 0,1 0 0 0 0,0 0 0 0 0,-1 0 0 0 0,1 0 0 0 0,0 0 0 0 0,-1 0 0 0 0,1 0 0 0 0,0 0 0 0 0,-1 0 0 0 0,1 0 0 0 0,0 0 0 0 0,-1 0 0 0 0,1 1 0 0 0,0-1 0 0 0,-1 0 0 0 0,1 0 0 0 0,0 0 0 0 0,-1 1 0 0 0,-7 6 0 0 0,0 1 0 0 0,0 0 0 0 0,1 1 0 0 0,-12 16 0 0 0,-17 20 0 0 0,33-39 0 0 0,2-5 0 0 0,0 0 0 0 0,0 1 0 0 0,0-1 0 0 0,0 0 0 0 0,-1 1 0 0 0,1-1 0 0 0,0 0 0 0 0,-1 0 0 0 0,1 0 0 0 0,0 0 0 0 0,-1 0 0 0 0,1 0 0 0 0,-4 0 0 0 0,5 0 0 0 0,0-1 0 0 0,0 0 0 0 0,0 0 0 0 0,0 0 0 0 0,0 0 0 0 0,0 0 0 0 0,-1 0 0 0 0,1 0 0 0 0,0 0 0 0 0,0 0 0 0 0,0 0 0 0 0,0 0 0 0 0,0 1 0 0 0,0-1 0 0 0,0 0 0 0 0,-1 0 0 0 0,1 0 0 0 0,0 0 0 0 0,0 0 0 0 0,0 0 0 0 0,0 0 0 0 0,0 0 0 0 0,0 0 0 0 0,-1 0 0 0 0,1 0 0 0 0,0 0 0 0 0,0 0 0 0 0,0 0 0 0 0,0 0 0 0 0,0-1 0 0 0,0 1 0 0 0,0 0 0 0 0,-1 0 0 0 0,1 0 0 0 0,0 0 0 0 0,0 0 0 0 0,0 0 0 0 0,0 0 0 0 0,0 0 0 0 0,0 0 0 0 0,0 0 0 0 0,0 0 0 0 0,0 0 0 0 0,-1-1 0 0 0,1 1 0 0 0,0 0 0 0 0,-1-13 0 0 0,5 0 0 0 0,-2 4 0 0 0,1 6 0 0 0,-10 16 0 0 0,0-4 0 0 0,4-5-27 0 0,3-3-172 0 0,-1 0 0 0 0,0 0-1 0 0,1-1 1 0 0,0 1 0 0 0,-1 0 0 0 0,1 0 0 0 0,0 0 0 0 0,-1 0 0 0 0,1 0 0 0 0,0 0 0 0 0,0 0 0 0 0,0 0 0 0 0,0 0 0 0 0,0 0 0 0 0,0 0 0 0 0,0 0-1 0 0,0 0 1 0 0,0 0 0 0 0,0 0 0 0 0,0 0 0 0 0,1 0 0 0 0,-1 0 0 0 0,0 0 0 0 0,1 0 0 0 0,-1 0 0 0 0,1-1 0 0 0,-1 1 0 0 0,2 1 0 0 0,18 21-8412 0 0,-7-15 5464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08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46 104 0 0,'-1'-2'47'0'0,"-3"-16"3293"0"0,7-7 16135 0 0,0 28-19024 0 0,-1 1 1 0 0,0 0-1 0 0,0 0 0 0 0,0 0 0 0 0,-1 0 1 0 0,0 0-1 0 0,2 7 0 0 0,1 3 309 0 0,-1-2-321 0 0,-1 0 0 0 0,-1-1 0 0 0,0 1 0 0 0,0 0 0 0 0,-2 20 0 0 0,0-17-118 0 0,1 1 0 0 0,3 22 0 0 0,2 11 585 0 0,-1 77 0 0 0,-4-113-884 0 0,-1 67-22 0 0,-1-22 0 0 0,3 0 0 0 0,10 68 0 0 0,11 9 0 0 0,-13-94 0 0 0,-8-32 0 0 0,0-1 0 0 0,0-3-161 0 0,1-1-694 0 0,-2-2-813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09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29 528 0 0,'-44'-28'24946'0'0,"45"32"-24592"0"0,-1 0 0 0 0,1 0 0 0 0,0 0 0 0 0,0 0 0 0 0,1 0 0 0 0,-1 0 0 0 0,1 0 0 0 0,3 6 0 0 0,23 33 1818 0 0,-20-31-1633 0 0,59 78 272 0 0,14 20-226 0 0,-57-81-585 0 0,-4-7 0 0 0,-19-20 0 0 0,1 1 0 0 0,13 5 0 0 0,-9-6-81 0 0,-5-1-2 0 0,0-1 1 0 0,-1 0 0 0 0,1 0 0 0 0,0 0 0 0 0,0 0 0 0 0,-1 0-1 0 0,1 0 1 0 0,0 0 0 0 0,0-1 0 0 0,-1 1 0 0 0,1 0 0 0 0,0 0-1 0 0,0 0 1 0 0,-1-1 0 0 0,1 1 0 0 0,0 0 0 0 0,0-1 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10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67 156 708 0 0,'-14'-11'1705'0'0,"8"8"-563"0"0,1-1 0 0 0,0 1 0 0 0,1-1 1 0 0,-1 0-1 0 0,1-1 0 0 0,0 1 0 0 0,0-1 1 0 0,0 0-1 0 0,0 0 0 0 0,-2-6 0 0 0,5 10-885 0 0,1 0 0 0 0,0 1-1 0 0,0-1 1 0 0,0 0 0 0 0,0 0-1 0 0,0 0 1 0 0,-1 0-1 0 0,2 0 1 0 0,-1 1 0 0 0,0-1-1 0 0,0 0 1 0 0,0 0 0 0 0,0 0-1 0 0,0 0 1 0 0,1 1-1 0 0,-1-1 1 0 0,0 0 0 0 0,1 0-1 0 0,-1 1 1 0 0,1-1 0 0 0,-1 0-1 0 0,1 0 1 0 0,0 0-1 0 0,1-1 59 0 0,0 0-1 0 0,0 1 1 0 0,0-1-1 0 0,0 1 1 0 0,0 0-1 0 0,0-1 0 0 0,0 1 1 0 0,3-1-1 0 0,6-2 366 0 0,0 1 0 0 0,20-4 1 0 0,-27 6-292 0 0,97-16 1735 0 0,1 4-1 0 0,137 0 1 0 0,-230 13-2124 0 0,32 2 0 0 0,-38-2 0 0 0,0 1 0 0 0,0 0 0 0 0,-1-1 0 0 0,1 1 0 0 0,0 0 0 0 0,-1 0 0 0 0,1 1 0 0 0,-1-1 0 0 0,1 0 0 0 0,-1 1 0 0 0,0 0 0 0 0,1-1 0 0 0,1 3 0 0 0,-2 2 0 0 0,-2-3 0 0 0,0 1 0 0 0,-1 0 0 0 0,1-1 0 0 0,-1 1 0 0 0,0-1 0 0 0,0 1 0 0 0,0-1 0 0 0,-1 1 0 0 0,1-1 0 0 0,-1 0 0 0 0,0 0 0 0 0,0 1 0 0 0,-4 4 0 0 0,-2 4 0 0 0,-16 26 0 0 0,-2-2 0 0 0,-2 0 0 0 0,-1-2 0 0 0,-50 46 0 0 0,3-16 0 0 0,70-60 0 0 0,-3-7 0 0 0,6-10 0 0 0,4 8 0 0 0,0 1 0 0 0,0-1 0 0 0,1 1 0 0 0,0 0 0 0 0,-1-1 0 0 0,2 1 0 0 0,-1 0 0 0 0,0 0 0 0 0,4-4 0 0 0,6-13 0 0 0,9-15 0 0 0,-13 23 0 0 0,0-1 0 0 0,-1 1 0 0 0,-1-1 0 0 0,0 0 0 0 0,4-18 0 0 0,-9 31 0 0 0,-1 0 0 0 0,0 1 0 0 0,0-1 0 0 0,1 0 0 0 0,-1 0 0 0 0,0 1 0 0 0,0-1 0 0 0,0 0 0 0 0,0 0 0 0 0,0 0 0 0 0,0 1 0 0 0,0-1 0 0 0,0 0 0 0 0,0 0 0 0 0,0 1 0 0 0,-1-1 0 0 0,1 0 0 0 0,0 0 0 0 0,0 0 0 0 0,-1 1 0 0 0,1-1 0 0 0,0 0 0 0 0,-1 1 0 0 0,0-2 0 0 0,0 1 0 0 0,-7-5 0 0 0,3 5-2 0 0,0-1 1 0 0,0 2-1 0 0,0-1 1 0 0,0 0-1 0 0,0 1 1 0 0,0 0-1 0 0,0 0 1 0 0,0 1-1 0 0,0-1 1 0 0,-7 3-1 0 0,-54 14-14 0 0,52-12 18 0 0,-49 17 29 0 0,66-25-31 0 0,0 0 0 0 0,-1 0 0 0 0,1 0 0 0 0,0 0 0 0 0,1 1 0 0 0,-1-1 0 0 0,5-2 0 0 0,-1-1 0 0 0,-7 6 0 0 0,0 0 0 0 0,0-1 0 0 0,1 1 0 0 0,-1 0 0 0 0,0 0 0 0 0,0-1 0 0 0,0 1 0 0 0,0 0 0 0 0,0 0 0 0 0,0-1 0 0 0,0 1 0 0 0,0 0 0 0 0,0 0 0 0 0,0-1 0 0 0,0 1 0 0 0,0 0 0 0 0,0 0 0 0 0,0-1 0 0 0,0 1 0 0 0,0 0 0 0 0,0 0 0 0 0,0-1 0 0 0,0 1 0 0 0,-1 0 0 0 0,1 0 0 0 0,0-1 0 0 0,0 1 0 0 0,0 0 0 0 0,-1-1 0 0 0,-15-5-6073 0 0,16 6 5888 0 0,0 0-1 0 0,-1 0 0 0 0,1 0 1 0 0,-1 0-1 0 0,1 0 1 0 0,0 0-1 0 0,-1-1 0 0 0,1 1 1 0 0,-1 0-1 0 0,1 0 1 0 0,0 0-1 0 0,-1 1 0 0 0,1-1 1 0 0,-1 0-1 0 0,1 0 0 0 0,0 0 1 0 0,-1 0-1 0 0,1 0 1 0 0,-1 0-1 0 0,1 1 0 0 0,0-1 1 0 0,-1 0-1 0 0,1 0 1 0 0,0 0-1 0 0,-1 1 0 0 0,1-1 1 0 0,0 0-1 0 0,-1 1 0 0 0,1-1 1 0 0,0 0-1 0 0,0 1 1 0 0,0-1-1 0 0,-1 0 0 0 0,1 1 1 0 0,0-1-1 0 0,0 0 1 0 0,0 1-1 0 0,-1-1 0 0 0,1 1 1 0 0,0-1-1 0 0,0 1 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11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70 884 0 0,'-20'-12'14780'0'0,"27"13"-13407"0"0,25 5 569 0 0,1-1-1 0 0,35 1 1 0 0,-39-6-1263 0 0,1 0 0 0 0,0-2 0 0 0,-1-1-1 0 0,1-1 1 0 0,31-10 0 0 0,-51 12-493 0 0,-1-1 0 0 0,0 0 1 0 0,0-1-1 0 0,0 0 0 0 0,-1-1 0 0 0,1 0 0 0 0,-1 0 0 0 0,0 0 0 0 0,10-10 1 0 0,-17 13 102 0 0,-3 7-256 0 0,-4 18 196 0 0,0 1 0 0 0,2-1 0 0 0,0 1 0 0 0,2 0 0 0 0,1 1 0 0 0,0-1 0 0 0,5 38 0 0 0,6 13 679 0 0,22 84 0 0 0,-31-146-908 0 0,-1-4 0 0 0,-6-1 0 0 0,0-5-40 0 0,-1 0 0 0 0,0 0 1 0 0,0-1-1 0 0,0 0 0 0 0,-1-1 0 0 0,1 1 0 0 0,0-1 0 0 0,-1-1 1 0 0,-9 1-1 0 0,-6 0-48 0 0,-185 29 132 0 0,207-30-39 0 0,-1 0 31 0 0,0 0 0 0 0,0 1 0 0 0,0-1 0 0 0,0 1 0 0 0,0 0 0 0 0,0-1 1 0 0,0 1-1 0 0,0 0 0 0 0,0 0 0 0 0,0 0 0 0 0,-2 2 0 0 0,4-3-36 0 0,0 1 0 0 0,0-1 0 0 0,0 1 0 0 0,0-1 0 0 0,-1 0 1 0 0,1 1-1 0 0,0-1 0 0 0,0 1 0 0 0,0-1 0 0 0,0 0 0 0 0,1 1 0 0 0,-1-1 0 0 0,0 1 0 0 0,0-1 0 0 0,0 0 1 0 0,0 1-1 0 0,0-1 0 0 0,0 0 0 0 0,1 1 0 0 0,-1-1 0 0 0,0 1 0 0 0,0-1 0 0 0,0 0 0 0 0,1 1 0 0 0,-1-1 0 0 0,0 0 1 0 0,1 0-1 0 0,-1 1 0 0 0,0-1 0 0 0,1 0 0 0 0,-1 0 0 0 0,0 1 0 0 0,1-1 0 0 0,-1 0 0 0 0,0 0 0 0 0,1 0 1 0 0,-1 0-1 0 0,0 0 0 0 0,1 1 0 0 0,-1-1 0 0 0,1 0 0 0 0,11 4 0 0 0,0-1 0 0 0,1 1 0 0 0,-1-2 0 0 0,1 0 0 0 0,-1 0 0 0 0,1-2 0 0 0,18 0 0 0 0,9 2 0 0 0,177 2 0 0 0,-179-4 0 0 0,-30 0 0 0 0,5-1 0 0 0,10-2 0 0 0,-11 1 0 0 0,-5 0-43 0 0,-5 2-280 0 0,0 1 404 0 0,2-1-3333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11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417 64 424 0 0,'-11'-18'3657'0'0,"10"16"-2770"0"0,-1-1 1 0 0,1 0-1 0 0,-1 0 0 0 0,0 0 1 0 0,0 1-1 0 0,0-1 0 0 0,-4-2 1 0 0,-17-6 1781 0 0,11 8-1926 0 0,0 0 1 0 0,0 1-1 0 0,0 1 0 0 0,-1 0 0 0 0,1 1 0 0 0,0 0 0 0 0,-1 1 0 0 0,1 0 0 0 0,0 1 1 0 0,0 1-1 0 0,0 0 0 0 0,-17 6 0 0 0,11-2-145 0 0,2 0 0 0 0,-1 1 0 0 0,1 1 0 0 0,1 0 0 0 0,-1 1-1 0 0,1 1 1 0 0,-24 23 0 0 0,35-30-421 0 0,1 0 0 0 0,-1 0 0 0 0,1 1 0 0 0,0 0 0 0 0,0-1 0 0 0,0 1 0 0 0,0 0 0 0 0,1 0 0 0 0,0 1 0 0 0,0-1 0 0 0,1 0 0 0 0,-1 1 0 0 0,0 5 0 0 0,2-7-87 0 0,0-1 1 0 0,-1 1 0 0 0,1-1-1 0 0,1 1 1 0 0,-1-1 0 0 0,0 1-1 0 0,1-1 1 0 0,0 1 0 0 0,0-1-1 0 0,0 1 1 0 0,0-1 0 0 0,0 0-1 0 0,1 1 1 0 0,0-1-1 0 0,-1 0 1 0 0,1 0 0 0 0,0 0-1 0 0,1 0 1 0 0,-1-1 0 0 0,0 1-1 0 0,5 3 1 0 0,4 2-91 0 0,-1-1 0 0 0,1-1 1 0 0,0 1-1 0 0,1-2 0 0 0,-1 0 0 0 0,1 0 1 0 0,1-1-1 0 0,-1-1 0 0 0,0 0 0 0 0,19 2 1 0 0,1-1-2 0 0,0-2 1 0 0,63-5 0 0 0,-84 2-31 0 0,12-3-331 0 0,8-2 90 0 0,-30 5-630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21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30 704 0 0,'-6'-4'5503'0'0,"6"4"-5263"0"0,-1 0-1 0 0,1-1 0 0 0,0 1 0 0 0,0 0 1 0 0,0-1-1 0 0,0 1 0 0 0,0 0 0 0 0,0 0 1 0 0,0-1-1 0 0,0 1 0 0 0,0 0 0 0 0,0-1 1 0 0,0 1-1 0 0,0 0 0 0 0,0-1 1 0 0,0 1-1 0 0,0 0 0 0 0,0-1 0 0 0,0 1 1 0 0,0 0-1 0 0,1 0 0 0 0,-1-1 240 0 0,0 0-240 0 0,19-7 3116 0 0,27 0-1175 0 0,-40 7-1783 0 0,0 1 1 0 0,0 0-1 0 0,0 0 1 0 0,0 1-1 0 0,1 0 1 0 0,-1 0-1 0 0,-1 0 0 0 0,9 4 1 0 0,-13-5-324 0 0,1 1-1 0 0,-1-1 1 0 0,0 1 0 0 0,1 0-1 0 0,-1 0 1 0 0,0-1 0 0 0,0 1-1 0 0,0 0 1 0 0,0 0 0 0 0,0 0-1 0 0,0 0 1 0 0,0 0-1 0 0,0 1 1 0 0,0-1 0 0 0,-1 0-1 0 0,1 0 1 0 0,0 0 0 0 0,-1 1-1 0 0,1-1 1 0 0,-1 0 0 0 0,1 1-1 0 0,-1-1 1 0 0,0 0 0 0 0,1 1-1 0 0,-1-1 1 0 0,0 1 0 0 0,0-1-1 0 0,0 1 1 0 0,0-1 0 0 0,0 0-1 0 0,0 1 1 0 0,-1-1 0 0 0,1 1-1 0 0,0-1 1 0 0,-1 0 0 0 0,1 1-1 0 0,-1-1 1 0 0,1 0 0 0 0,-1 1-1 0 0,-1 0 1 0 0,-11 25 498 0 0,-21 29 1 0 0,21-35-343 0 0,9-15-127 0 0,1-1-1 0 0,0 1 0 0 0,0 0 0 0 0,1 0 1 0 0,0 0-1 0 0,0 0 0 0 0,0 0 1 0 0,1 0-1 0 0,-2 7 0 0 0,4-11-50 0 0,-1-1 0 0 0,0 1-1 0 0,1-1 1 0 0,-1 1 0 0 0,1-1 0 0 0,0 1-1 0 0,-1-1 1 0 0,1 0 0 0 0,0 1 0 0 0,0-1-1 0 0,0 0 1 0 0,0 0 0 0 0,0 0 0 0 0,0 1-1 0 0,0-1 1 0 0,0 0 0 0 0,0 0 0 0 0,1-1-1 0 0,-1 1 1 0 0,0 0 0 0 0,0 0 0 0 0,1-1-1 0 0,-1 1 1 0 0,4 0 0 0 0,1 2 102 0 0,1-1 1 0 0,-1 0-1 0 0,1-1 1 0 0,7 2-1 0 0,13-1-95 0 0,1-1-1 0 0,-1-1 0 0 0,1-1 0 0 0,-1-1 0 0 0,46-10 1 0 0,-60 9-3160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24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15 608 0 0,'-1'0'290'0'0,"1"0"-1"0"0,-1 0 1 0 0,0 0-1 0 0,1 0 1 0 0,-1 0-1 0 0,0 0 1 0 0,1 0-1 0 0,-1 0 1 0 0,1 1-1 0 0,-1-1 1 0 0,0 0-1 0 0,1 0 1 0 0,-1 1 0 0 0,1-1-1 0 0,-1 0 1 0 0,1 1-1 0 0,-1-1 1 0 0,1 0-1 0 0,-1 1 1 0 0,1-1-1 0 0,-1 1 1 0 0,1-1-1 0 0,-1 1 1 0 0,1-1-1 0 0,0 1 1 0 0,-1-1-1 0 0,1 1 1 0 0,0 0-1 0 0,-1-1 1 0 0,1 3 1485 0 0,10 6 940 0 0,-6-7-2322 0 0,0 0 0 0 0,0-1 1 0 0,1 1-1 0 0,-1-1 0 0 0,0 0 1 0 0,1 0-1 0 0,-1 0 0 0 0,1-1 0 0 0,-1 1 1 0 0,8-2-1 0 0,48-5 1969 0 0,-38 2-1465 0 0,-16 4-668 0 0,-1-1-1 0 0,1 1 0 0 0,-1-1 1 0 0,1-1-1 0 0,-1 1 0 0 0,0-1 1 0 0,1 0-1 0 0,-1 0 0 0 0,0-1 1 0 0,0 0-1 0 0,0 1 0 0 0,-1-2 1 0 0,1 1-1 0 0,7-7 628 0 0,-15 12-785 0 0,-1 2-36 0 0,1 0 0 0 0,0 0 0 0 0,-1 0 0 0 0,2 1 0 0 0,-1-1 0 0 0,0 1 0 0 0,1 0 0 0 0,0 0 0 0 0,0 0 0 0 0,1 0 1 0 0,-1 0-1 0 0,1 0 0 0 0,-1 7 0 0 0,-2 14 360 0 0,-1 37 0 0 0,3-16 269 0 0,2 1-1 0 0,2-1 1 0 0,2 0 0 0 0,14 63 0 0 0,-16-102-556 0 0,1 6 192 0 0,1-1-1 0 0,-2 1 1 0 0,2 18 0 0 0,-5-32-298 0 0,1 1 1 0 0,0-1-1 0 0,0 1 1 0 0,0-1-1 0 0,0 1 1 0 0,0-1-1 0 0,-1 1 1 0 0,1-1-1 0 0,0 0 1 0 0,0 1-1 0 0,-1-1 1 0 0,1 1-1 0 0,0-1 1 0 0,-1 0-1 0 0,1 1 1 0 0,-1-1-1 0 0,1 0 1 0 0,0 1-1 0 0,-1-1 1 0 0,1 0-1 0 0,-1 0 1 0 0,1 1-1 0 0,0-1 1 0 0,-1 0-1 0 0,1 0 1 0 0,-1 0-1 0 0,1 0 1 0 0,-1 0-1 0 0,1 0 1 0 0,-1 1-1 0 0,0-1 1 0 0,-21 0-34 0 0,11 1 21 0 0,-6 1-26 0 0,-1 0 1 0 0,-34-2-1 0 0,31 0 21 0 0,-36 3 0 0 0,31-1 56 0 0,21-2 68 0 0,0 1 0 0 0,0-1 0 0 0,0 1-1 0 0,0 0 1 0 0,0 0 0 0 0,0 0 0 0 0,-7 4 0 0 0,10-5 268 0 0,2 1-230 0 0,0 0-146 0 0,0-1 0 0 0,0 0 0 0 0,0 1 0 0 0,0-1 0 0 0,0 0 0 0 0,0 1 0 0 0,0-1 1 0 0,0 0-1 0 0,0 1 0 0 0,0-1 0 0 0,0 0 0 0 0,1 1 0 0 0,-1-1 0 0 0,0 0 0 0 0,0 0 0 0 0,0 1 0 0 0,1-1 0 0 0,-1 0 0 0 0,0 0 0 0 0,0 1 0 0 0,0-1 0 0 0,1 0 0 0 0,-1 0 0 0 0,0 1 0 0 0,1-1 0 0 0,-1 0 0 0 0,0 0 0 0 0,0 0 0 0 0,1 0 0 0 0,-1 0 0 0 0,0 0 0 0 0,1 1 0 0 0,-1-1 0 0 0,1 0 0 0 0,7 2-8 0 0,8 0 7 0 0,0 0 0 0 0,1 0 0 0 0,30-3 0 0 0,-18 1 0 0 0,-3 0-1565 0 0,0-1-1 0 0,0-1 1 0 0,-1-2 0 0 0,1 0 0 0 0,41-13-1 0 0,-55 14-5668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31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15 208 0 0,'-1'-1'364'0'0,"0"0"0"0"0,0 0 0 0 0,0 0 0 0 0,0 0 1 0 0,0 0-1 0 0,0 0 0 0 0,0 0 0 0 0,0 0 0 0 0,0 0 0 0 0,-1 1 0 0 0,1-1 0 0 0,0 0 1 0 0,-1 1-1 0 0,1-1 0 0 0,0 1 0 0 0,-1-1 0 0 0,1 1 0 0 0,0 0 0 0 0,-1 0 0 0 0,1-1 0 0 0,-1 1 1 0 0,1 0-1 0 0,-3 1 0 0 0,2-1-38 0 0,-1 1 1 0 0,1 0 0 0 0,-1 0-1 0 0,1 0 1 0 0,0 0-1 0 0,0 1 1 0 0,0-1 0 0 0,0 1-1 0 0,0-1 1 0 0,0 1-1 0 0,0 0 1 0 0,-2 2-1 0 0,-4 5 503 0 0,1 1-1 0 0,0 0 0 0 0,1 0 0 0 0,-8 17 0 0 0,9-15-282 0 0,0 1 1 0 0,1 0-1 0 0,0 0 1 0 0,1 1-1 0 0,0-1 0 0 0,1 1 1 0 0,1-1-1 0 0,0 1 1 0 0,1 0-1 0 0,2 21 0 0 0,-1-29-401 0 0,0 1 0 0 0,0-1-1 0 0,0 0 1 0 0,1 0 0 0 0,-1 0 0 0 0,1 0-1 0 0,1-1 1 0 0,-1 1 0 0 0,1 0-1 0 0,0-1 1 0 0,1 0 0 0 0,-1 0 0 0 0,1 0-1 0 0,0 0 1 0 0,0 0 0 0 0,1-1-1 0 0,-1 1 1 0 0,1-1 0 0 0,0-1 0 0 0,0 1-1 0 0,0-1 1 0 0,1 0 0 0 0,-1 0-1 0 0,1 0 1 0 0,8 2 0 0 0,-8-3-239 0 0,-1-2-1 0 0,1 1 1 0 0,0 0 0 0 0,0-1-1 0 0,0 0 1 0 0,0-1 0 0 0,-1 1 0 0 0,1-1-1 0 0,0 0 1 0 0,-1-1 0 0 0,1 1-1 0 0,0-1 1 0 0,-1 0 0 0 0,0-1 0 0 0,1 1-1 0 0,6-6 1 0 0,24-8-4514 0 0,-32 14 3069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25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115 355 908 0 0,'0'0'18257'0'0,"-1"-5"-16929"0"0,-25-69 4561 0 0,-11-43-3014 0 0,35 110-2733 0 0,0 0 1 0 0,1 0 0 0 0,0 0 0 0 0,1 0 0 0 0,-1 0 0 0 0,1 0-1 0 0,1 0 1 0 0,-1 0 0 0 0,3-11 0 0 0,-1 14-85 0 0,-1 0 0 0 0,1 0 0 0 0,-1 0 0 0 0,1 0 1 0 0,0 1-1 0 0,0-1 0 0 0,1 0 0 0 0,-1 1 0 0 0,1 0 0 0 0,0-1 1 0 0,0 1-1 0 0,0 0 0 0 0,0 1 0 0 0,0-1 0 0 0,1 0 0 0 0,6-3 1 0 0,-5 3-10 0 0,-1 1 0 0 0,1 0 1 0 0,0 0-1 0 0,0 0 0 0 0,0 1 1 0 0,0-1-1 0 0,0 1 0 0 0,0 1 1 0 0,0-1-1 0 0,1 1 0 0 0,-1-1 1 0 0,9 2-1 0 0,-11 0-29 0 0,1-1 1 0 0,-1 1-1 0 0,0 0 0 0 0,1 0 1 0 0,-1 0-1 0 0,0 1 0 0 0,0-1 1 0 0,0 1-1 0 0,0 0 0 0 0,0 0 1 0 0,0 0-1 0 0,0 0 0 0 0,-1 0 1 0 0,1 0-1 0 0,-1 1 0 0 0,1-1 1 0 0,-1 1-1 0 0,0 0 0 0 0,3 5 1 0 0,-4-1 17 0 0,-1-5-41 0 0,0 0 1 0 0,0 0 0 0 0,0 0-1 0 0,0 0 1 0 0,-1 0 0 0 0,1 0 0 0 0,-1 0-1 0 0,0 0 1 0 0,1 0 0 0 0,-1 0-1 0 0,0-1 1 0 0,0 1 0 0 0,0 0-1 0 0,0 0 1 0 0,-1-1 0 0 0,1 1 0 0 0,0-1-1 0 0,-1 1 1 0 0,1-1 0 0 0,-1 1-1 0 0,-3 1 1 0 0,1 0-39 0 0,-60 49-963 0 0,63-52 989 0 0,0 1-1 0 0,1-1 1 0 0,-1 1-1 0 0,0-1 1 0 0,1 1-1 0 0,-1 0 0 0 0,1-1 1 0 0,-1 1-1 0 0,1-1 1 0 0,-1 1-1 0 0,1 0 1 0 0,-1 0-1 0 0,1-1 1 0 0,0 1-1 0 0,-1 0 1 0 0,1 0-1 0 0,0-1 0 0 0,0 1 1 0 0,0 0-1 0 0,0 0 1 0 0,-1 0-1 0 0,1-1 1 0 0,0 1-1 0 0,0 0 1 0 0,0 0-1 0 0,1 0 1 0 0,-1 0-1 0 0,0-1 1 0 0,0 1-1 0 0,0 0 0 0 0,1 0 1 0 0,-1-1-1 0 0,0 1 1 0 0,1 0-1 0 0,-1 0 1 0 0,0-1-1 0 0,1 1 1 0 0,-1 0-1 0 0,1-1 1 0 0,-1 1-1 0 0,1 0 0 0 0,0-1 1 0 0,-1 1-1 0 0,1-1 1 0 0,-1 1-1 0 0,1-1 1 0 0,0 0-1 0 0,1 1 1 0 0,5 4 39 0 0,1 0 0 0 0,-1 0 0 0 0,15 5 0 0 0,-12-6 9 0 0,26 13 215 0 0,33 16 675 0 0,-63-30-860 0 0,0 1 0 0 0,-1 0-1 0 0,1 0 1 0 0,-1 0-1 0 0,0 1 1 0 0,0-1 0 0 0,0 1-1 0 0,5 8 1 0 0,-8-11-63 0 0,-1-1 0 0 0,-1 0 0 0 0,1-1 0 0 0,-1 1 0 0 0,1 0 0 0 0,-1 0 0 0 0,1-1 0 0 0,-1 1 0 0 0,1 0 0 0 0,-1 0 0 0 0,0 0 0 0 0,0 0 0 0 0,1-1 0 0 0,-1 1 0 0 0,0 0 0 0 0,0 0 0 0 0,0 0 0 0 0,0 0 0 0 0,0 0 0 0 0,0 0 0 0 0,0 0 0 0 0,-1 1 0 0 0,2-1 0 0 0,-1 0 0 0 0,0 0 0 0 0,0 0 0 0 0,0 0 0 0 0,0 0 0 0 0,0 0 0 0 0,0 0 0 0 0,-1 0 0 0 0,1 0 0 0 0,0-1 0 0 0,0 1 0 0 0,-1 0 0 0 0,1 0 0 0 0,0 0 0 0 0,-1 0 0 0 0,1 0 0 0 0,-1-1 0 0 0,1 1 0 0 0,-1 0 0 0 0,1 0 0 0 0,-1-1 0 0 0,0 1 0 0 0,1 0 0 0 0,-1-1 0 0 0,0 1 0 0 0,0-1 0 0 0,-1 2 0 0 0,0-1 0 0 0,-3 3 0 0 0,1 0 0 0 0,-1-1 0 0 0,0 1 0 0 0,-1-1 0 0 0,1 0 0 0 0,-1-1 0 0 0,1 1 0 0 0,-1-1 0 0 0,-7 2 0 0 0,-57 10 0 0 0,49-10 0 0 0,-159 18-127 0 0,161-20-3526 0 0,49 0-10781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25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0 109 484 0 0,'3'-12'3228'0'0,"-2"8"-2188"0"0,0 0-1 0 0,1 0 1 0 0,0 0-1 0 0,-1 0 0 0 0,2 0 1 0 0,-1 0-1 0 0,0 1 1 0 0,1-1-1 0 0,0 1 0 0 0,-1 0 1 0 0,6-5-1 0 0,-2 3-55 0 0,0 1-1 0 0,0-1 0 0 0,1 1 1 0 0,-1 0-1 0 0,1 1 0 0 0,9-4 0 0 0,-6 3-328 0 0,-1 1 0 0 0,1 1 0 0 0,0 0 0 0 0,0 0 0 0 0,0 0 0 0 0,0 2 0 0 0,0-1 0 0 0,0 1 0 0 0,0 1 0 0 0,12 1 0 0 0,-20-2-549 0 0,-1 0-40 0 0,0 0 1 0 0,0 0-1 0 0,1 1 0 0 0,-1-1 1 0 0,0 0-1 0 0,0 0 0 0 0,0 1 1 0 0,1-1-1 0 0,-1 1 0 0 0,0-1 1 0 0,0 1-1 0 0,0-1 0 0 0,0 1 1 0 0,0 0-1 0 0,0-1 0 0 0,0 1 1 0 0,0 0-1 0 0,0 0 0 0 0,0 0 1 0 0,-1 0-1 0 0,1 0 0 0 0,0 0 1 0 0,0 0-1 0 0,-1 0 0 0 0,1 0 1 0 0,-1 0-1 0 0,1 0 0 0 0,-1 0 1 0 0,1 0-1 0 0,-1 1 0 0 0,0-1 1 0 0,0 0-1 0 0,1 0 0 0 0,-1 0 1 0 0,0 2-1 0 0,-1 3-66 0 0,0-1 0 0 0,-1 0 0 0 0,1 1 0 0 0,-1-1 0 0 0,0 0 0 0 0,0 0 0 0 0,-1 0 0 0 0,1 0 0 0 0,-1 0 0 0 0,0-1 0 0 0,-4 5 0 0 0,-9 10 0 0 0,-22 21 0 0 0,3-4 0 0 0,31-31 0 0 0,-1 0 0 0 0,0 1 0 0 0,0-1 0 0 0,1 1 0 0 0,-1 0 0 0 0,2 1 0 0 0,-5 8 0 0 0,7-13 0 0 0,1-1 0 0 0,-1 0 0 0 0,1 1 0 0 0,0-1 0 0 0,0 0 0 0 0,-1 1 0 0 0,1-1 0 0 0,0 0 0 0 0,0 1 0 0 0,0-1 0 0 0,1 0 0 0 0,-1 1 0 0 0,0-1 0 0 0,0 0 0 0 0,1 1 0 0 0,-1-1 0 0 0,1 1 0 0 0,1 0 0 0 0,-1 0 0 0 0,0-1 0 0 0,0 1 0 0 0,1-1 0 0 0,-1 1 0 0 0,1-1 0 0 0,0 1 0 0 0,-1-1 0 0 0,1 0 0 0 0,0 0 0 0 0,0 0 0 0 0,-1 0 0 0 0,1 0 0 0 0,3 0 0 0 0,16 5 0 0 0,-1 0 0 0 0,1-2 0 0 0,0-1 0 0 0,0 0 0 0 0,40-2 0 0 0,-51-1 0 0 0,11-2-11524 0 0,-14 0 7883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46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67 112 120 0 0,'-40'-27'4202'0'0,"14"11"6974"0"0,31 17-10035 0 0,243 17 4572 0 0,-129-17-4655 0 0,140-17 1 0 0,-248 14-1035 0 0,0 1 1 0 0,0-2-1 0 0,0 1 1 0 0,11-5-1 0 0,-19 6-33 0 0,0 0 0 0 0,-1-1 0 0 0,1 1 0 0 0,0 0 0 0 0,-1-1 0 0 0,1 1 0 0 0,-1-1 0 0 0,0 0 1 0 0,1 0-1 0 0,-1 0 0 0 0,0 0 0 0 0,0 0 0 0 0,0 0 0 0 0,0-1 0 0 0,-1 1 0 0 0,1 0 0 0 0,-1-1 0 0 0,1 0 0 0 0,-1 1 0 0 0,1-4 0 0 0,-2 5 26 0 0,-7-4 100 0 0,6 4-107 0 0,1 0-1 0 0,-1 1 1 0 0,1-1-1 0 0,-1 1 1 0 0,1-1-1 0 0,-1 1 1 0 0,1 0-1 0 0,-1-1 1 0 0,1 1 0 0 0,-1-1-1 0 0,0 1 1 0 0,1 0-1 0 0,-1 0 1 0 0,0-1-1 0 0,1 1 1 0 0,-1 0-1 0 0,0 0 1 0 0,0 0 0 0 0,1 0-1 0 0,-1 0 1 0 0,0 0-1 0 0,1 0 1 0 0,-2 0-1 0 0,-6 1 71 0 0,1 0-1 0 0,-1 0 1 0 0,1 1-1 0 0,-1 0 1 0 0,1 0 0 0 0,0 1-1 0 0,0 0 1 0 0,0 0-1 0 0,1 0 1 0 0,-1 1-1 0 0,1 0 1 0 0,-1 1-1 0 0,1-1 1 0 0,1 1-1 0 0,-1 0 1 0 0,1 1-1 0 0,0-1 1 0 0,0 1-1 0 0,0 0 1 0 0,1 1 0 0 0,0-1-1 0 0,0 1 1 0 0,-4 11-1 0 0,1-2 95 0 0,1 0 0 0 0,1 0 1 0 0,1 1-1 0 0,1 0 0 0 0,0-1 0 0 0,1 1 0 0 0,0 0 0 0 0,2 1 0 0 0,2 24 1 0 0,3 4 149 0 0,2-1 0 0 0,3-1 1 0 0,24 73-1 0 0,-5-41 187 0 0,46 86-1 0 0,-69-151-493 0 0,-2-5-47 0 0,0 1-1 0 0,-1 1 1 0 0,0-1-1 0 0,0 0 1 0 0,0 1-1 0 0,-1-1 1 0 0,0 1-1 0 0,1 11 0 0 0,-4-18 2 0 0,1 0 0 0 0,-1 0 0 0 0,0 0-1 0 0,0-1 1 0 0,0 1 0 0 0,0 0 0 0 0,0 0-1 0 0,0-1 1 0 0,0 1 0 0 0,0-1-1 0 0,0 1 1 0 0,0-1 0 0 0,0 1 0 0 0,0-1-1 0 0,0 1 1 0 0,0-1 0 0 0,0 0 0 0 0,0 0-1 0 0,-1 0 1 0 0,1 0 0 0 0,-2 0-1 0 0,-2 1-23 0 0,-24 5-148 0 0,0-2-1 0 0,-49 0 1 0 0,34-2 106 0 0,-286 31 596 0 0,329-33-461 0 0,-1 0 0 0 0,0 0 0 0 0,1 0 0 0 0,-1 1 0 0 0,0-1 0 0 0,0 0 0 0 0,1 1 0 0 0,-1-1 0 0 0,1 1 0 0 0,-1 0 0 0 0,0 0 0 0 0,1 0 0 0 0,-2 1 0 0 0,3-2-6 0 0,1 1 0 0 0,-1-1 0 0 0,0 0-1 0 0,1 1 1 0 0,-1-1 0 0 0,0 1 0 0 0,1-1 0 0 0,-1 1-1 0 0,1-1 1 0 0,-1 0 0 0 0,1 1 0 0 0,-1-1-1 0 0,1 0 1 0 0,-1 0 0 0 0,1 1 0 0 0,-1-1 0 0 0,1 0-1 0 0,-1 0 1 0 0,1 0 0 0 0,-1 0 0 0 0,1 0-1 0 0,-1 0 1 0 0,1 0 0 0 0,0 0 0 0 0,53 8 1088 0 0,175-7-577 0 0,-119-2-432 0 0,-78 0-1528 0 0,34-6 1 0 0,-24 1 27 0 0,-14 8-8506 0 0,-12-4 6696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46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41 656 0 0,'-2'-6'1192'0'0,"0"2"-77"0"0,1 0 1 0 0,0 0 0 0 0,-1 0 0 0 0,0 1-1 0 0,0-1 1 0 0,-4-4 0 0 0,6 8-821 0 0,-1-1 1 0 0,0 1 0 0 0,0-1 0 0 0,0 1 0 0 0,0 0 0 0 0,0-1 0 0 0,0 1-1 0 0,0 0 1 0 0,0 0 0 0 0,0 0 0 0 0,0 0 0 0 0,0 0 0 0 0,0 0-1 0 0,-1 0 1 0 0,1 0 0 0 0,0 0 0 0 0,0 0 0 0 0,0 0 0 0 0,0 1 0 0 0,0-1-1 0 0,0 1 1 0 0,-1 0 0 0 0,-4 2 163 0 0,1 1-1 0 0,-1 0 1 0 0,1 0-1 0 0,0 1 1 0 0,0 0-1 0 0,1-1 1 0 0,-1 2-1 0 0,1-1 1 0 0,0 0-1 0 0,1 1 1 0 0,-6 9-1 0 0,0 3 407 0 0,1 0 0 0 0,-11 33-1 0 0,14-34-441 0 0,1 0 0 0 0,0 0 0 0 0,1 0 0 0 0,1 0 0 0 0,1 0 0 0 0,0 1 0 0 0,1-1 0 0 0,5 30 0 0 0,-3-34-238 0 0,1-1-1 0 0,0 0 1 0 0,1 0 0 0 0,1 0 0 0 0,0 0 0 0 0,0-1 0 0 0,1 0 0 0 0,1 0 0 0 0,0 0 0 0 0,0-1-1 0 0,1 0 1 0 0,15 14 0 0 0,-15-15-101 0 0,2 0 0 0 0,-1-1 0 0 0,1-1 0 0 0,0 1 0 0 0,0-2 0 0 0,1 0 0 0 0,0 0 0 0 0,0 0 0 0 0,1-2 1 0 0,-1 1-1 0 0,1-2 0 0 0,0 1 0 0 0,0-1 0 0 0,0-1 0 0 0,1-1 0 0 0,-1 1 0 0 0,0-2 0 0 0,1 0 0 0 0,-1 0 0 0 0,1-1 0 0 0,-1-1 0 0 0,24-6 0 0 0,-31 7-172 0 0,60-19-1118 0 0,-25 1-2429 0 0,-29 12-312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47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77 872 0 0,'-14'-4'1570'0'0,"-23"-9"15916"0"0,41 12-16305 0 0,28-4 995 0 0,1 1-1 0 0,36 0 1 0 0,27-2 15 0 0,-88 5-2160 0 0,49-9 615 0 0,-32-1-2448 0 0,-3-6-3378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47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95 131 920 0 0,'-10'-5'696'0'0,"-32"-14"2976"0"0,36 15-2256 0 0,0 1-1 0 0,0-1 0 0 0,0 0 0 0 0,-6-6 0 0 0,11 9-1178 0 0,1 1-1 0 0,-1-1 0 0 0,1 1 1 0 0,-1 0-1 0 0,1-1 0 0 0,0 1 0 0 0,-1-1 1 0 0,1 1-1 0 0,0-1 0 0 0,-1 1 0 0 0,1-1 1 0 0,0 1-1 0 0,0-1 0 0 0,0 0 1 0 0,-1 1-1 0 0,1-1 0 0 0,0 1 0 0 0,0-1 1 0 0,0 1-1 0 0,0-1 0 0 0,0 0 0 0 0,0 1 1 0 0,0-1-1 0 0,0 1 0 0 0,0-1 0 0 0,0 1 1 0 0,0-1-1 0 0,1 0 0 0 0,0-1-11 0 0,-1 1-1 0 0,1 0 1 0 0,0 0 0 0 0,0 0-1 0 0,0 0 1 0 0,0 0-1 0 0,0 0 1 0 0,0 0-1 0 0,1 0 1 0 0,-1 0 0 0 0,2-1-1 0 0,32-12 2223 0 0,5 4-568 0 0,1 2 0 0 0,64-5 0 0 0,81 7-202 0 0,-181 6-2128 0 0,-1 0 1 0 0,0 1 0 0 0,1 0 0 0 0,-1 0 0 0 0,0 0 0 0 0,0 0-1 0 0,0 1 1 0 0,8 3 0 0 0,13 12-8111 0 0,-16-10 5295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48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0 229 1104 0 0,'0'0'12630'0'0,"3"-2"-10719"0"0,15-8 917 0 0,0 2 0 0 0,21-8 0 0 0,-22 10-1944 0 0,0-2 0 0 0,0 1 0 0 0,-1-2-1 0 0,18-12 1 0 0,-17 7-351 0 0,-1-1 0 0 0,-1-1 1 0 0,21-27-1 0 0,11-10 1470 0 0,-37 64-1920 0 0,-9-8-83 0 0,0 0 0 0 0,0 0 0 0 0,-1 0 0 0 0,1 0 0 0 0,-1 1 0 0 0,0-1 0 0 0,1 0 0 0 0,-2 0 0 0 0,1 5 0 0 0,-1 7 0 0 0,25 144 0 0 0,-15-109 0 0 0,11 41 0 0 0,-17-84 0 0 0,3-4 0 0 0,1-6-1680 0 0,-1 0 0 0 0,1 0 0 0 0,-1 0-1 0 0,0-1 1 0 0,0 0 0 0 0,7-5 0 0 0,0-1-1920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48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90 444 0 0,'-10'-11'2019'0'0,"8"10"-1023"0"0,0-1 0 0 0,0 0 0 0 0,0 0 0 0 0,0 0 0 0 0,1 0 0 0 0,-1 0 0 0 0,1 0 0 0 0,-1 0 1 0 0,1-1-1 0 0,0 1 0 0 0,0 0 0 0 0,-1-5 3095 0 0,6 5-3420 0 0,0 1 0 0 0,0 0 0 0 0,0 0 0 0 0,0 0 0 0 0,0 1 1 0 0,0-1-1 0 0,0 1 0 0 0,0 0 0 0 0,7 1 0 0 0,2-1-19 0 0,77-4 1011 0 0,-17 1 954 0 0,75-12 0 0 0,-113 8-3347 0 0,-13 3-712 0 0,1 0 0 0 0,26 0 0 0 0,-46 4-1062 0 0,4 0 5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48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 7133 0 0,'-60'40'16452'0'0,"84"-25"-14182"0"0,11-9-1232 0 0,-1-1 0 0 0,1-2 0 0 0,62-3 0 0 0,-54 0-580 0 0,46-3-2658 0 0,-59 1-1320 0 0,-2-3-3316 0 0,-11 3 3768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49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16 100 664 0 0,'-1'-3'109'0'0,"-2"-1"932"0"0,1 0 1 0 0,0 1-1 0 0,0-1 0 0 0,1 0 1 0 0,-1 0-1 0 0,0-5 1 0 0,2 9-846 0 0,0-1 0 0 0,0 0 0 0 0,0 0 0 0 0,0 1 0 0 0,0-1 1 0 0,0 0-1 0 0,0 1 0 0 0,0-1 0 0 0,0 0 0 0 0,0 1 0 0 0,1-1 1 0 0,-1 0-1 0 0,0 1 0 0 0,1-1 0 0 0,-1 0 0 0 0,0 1 0 0 0,1-1 0 0 0,-1 1 1 0 0,1-1-1 0 0,-1 1 0 0 0,0-1 0 0 0,1 1 0 0 0,0-1 0 0 0,-1 1 0 0 0,1-1 1 0 0,-1 1-1 0 0,1 0 0 0 0,0-1 0 0 0,-1 1 0 0 0,1 0 0 0 0,-1-1 0 0 0,1 1 1 0 0,0 0-1 0 0,0 0 0 0 0,-1 0 0 0 0,1 0 0 0 0,0 0 0 0 0,-1-1 1 0 0,1 1-1 0 0,0 1 0 0 0,-1-1 0 0 0,1 0 0 0 0,0 0 0 0 0,0 0 0 0 0,0 0 1 0 0,45 0 3129 0 0,56 0 980 0 0,134-14-481 0 0,-220 10-3575 0 0,0 1-1 0 0,20-9 1 0 0,9-2-382 0 0,-44 14 126 0 0,-1 1 1 0 0,0-1-1 0 0,1 0 0 0 0,-1 0 1 0 0,1 1-1 0 0,-1-1 0 0 0,0 0 1 0 0,1 0-1 0 0,-1 1 0 0 0,0-1 0 0 0,1 0 1 0 0,-1 1-1 0 0,0-1 0 0 0,0 0 1 0 0,1 1-1 0 0,-1-1 0 0 0,0 1 1 0 0,0-1-1 0 0,1 0 0 0 0,-1 1 1 0 0,0-1-1 0 0,0 1 0 0 0,0-1 1 0 0,0 1-1 0 0,0-1 0 0 0,0 0 1 0 0,0 1-1 0 0,0-1 0 0 0,0 1 0 0 0,0-1 1 0 0,0 1-1 0 0,0 0 0 0 0,0 19-83 0 0,-5 52 574 0 0,4 1 0 0 0,2 0-1 0 0,4-1 1 0 0,3 0-1 0 0,3 0 1 0 0,3 0 0 0 0,29 84-1 0 0,-29-115-478 0 0,44 114-5 0 0,-40-108-1 0 0,-19-41 0 0 0,-9-1-17 0 0,0-4-67 0 0,0-1 0 0 0,0 0 1 0 0,0 0-1 0 0,0-1 0 0 0,-17-5 1 0 0,8 3-7 0 0,-171-16-517 0 0,157 18 584 0 0,0 2 0 0 0,0 1 1 0 0,-59 11-1 0 0,55 0 335 0 0,35-13-262 0 0,0 1-1 0 0,1 0 1 0 0,-1 0-1 0 0,0 0 1 0 0,1 0 0 0 0,-1 0-1 0 0,1 0 1 0 0,-1 0 0 0 0,1 1-1 0 0,0-1 1 0 0,0 0-1 0 0,-1 1 1 0 0,1-1 0 0 0,0 1-1 0 0,0-1 1 0 0,0 1-1 0 0,-1 2 1 0 0,2-3-46 0 0,0 0-1 0 0,0 0 1 0 0,0 0 0 0 0,0 1-1 0 0,0-1 1 0 0,0 0 0 0 0,0 0-1 0 0,0 0 1 0 0,0 0 0 0 0,0 0-1 0 0,1 0 1 0 0,-1 0 0 0 0,0 0-1 0 0,1 0 1 0 0,-1 0 0 0 0,1 0-1 0 0,-1 0 1 0 0,1 0 0 0 0,0 0-1 0 0,-1 0 1 0 0,1 0 0 0 0,0 0-1 0 0,0-1 1 0 0,1 2-1 0 0,18 10 8 0 0,18 2-11 0 0,0-2 0 0 0,1-2 0 0 0,0-2 0 0 0,1-1 0 0 0,73 3 0 0 0,-112-10-1 0 0,10 1-1007 0 0,-1 0-1 0 0,1-1 1 0 0,-1-1-1 0 0,1 1 1 0 0,0-2-1 0 0,-1 1 1 0 0,11-4-1 0 0,-7 4-6635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32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67 668 0 0,'-21'-8'19431'0'0,"56"-5"-16451"0"0,9-5-4465 0 0,-40 15-46 0 0,0 1 0 0 0,0-1 1 0 0,0 0-1 0 0,-1 0 0 0 0,5-5 1 0 0,-3 3-599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0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85 403 652 0 0,'-4'0'1636'0'0,"-12"-1"331"0"0,15 0-1734 0 0,0 1 0 0 0,0-1 0 0 0,0 1 1 0 0,1-1-1 0 0,-1 1 0 0 0,0-1 0 0 0,0 0 0 0 0,1 1 0 0 0,-1-1 0 0 0,0 0 1 0 0,1 1-1 0 0,-1-1 0 0 0,1 0 0 0 0,-1 0 0 0 0,1 0 0 0 0,-1 0 0 0 0,1 0 0 0 0,-1 1 1 0 0,1-1-1 0 0,0 0 0 0 0,0 0 0 0 0,-1-2 0 0 0,0-1 1017 0 0,-5-8 438 0 0,2-1 0 0 0,0 1-1 0 0,0-1 1 0 0,1 0 0 0 0,0 0 0 0 0,-1-24-1 0 0,4 21-1018 0 0,0-1 0 0 0,1 1 0 0 0,0 0 0 0 0,2 0 0 0 0,0 0 0 0 0,0 0 0 0 0,2 0-1 0 0,11-27 1 0 0,-13 37-564 0 0,1-1 1 0 0,0 1-1 0 0,1 0 0 0 0,-1 0 0 0 0,1 1 0 0 0,0 0 0 0 0,0-1 0 0 0,1 1 1 0 0,0 1-1 0 0,-1-1 0 0 0,2 1 0 0 0,-1 0 0 0 0,0 1 0 0 0,1 0 0 0 0,0 0 0 0 0,-1 0 1 0 0,1 0-1 0 0,0 1 0 0 0,1 1 0 0 0,12-3 0 0 0,-12 3-16 0 0,-1 0-1 0 0,1 1 1 0 0,-1 0-1 0 0,1 0 0 0 0,-1 0 1 0 0,1 1-1 0 0,-1 0 1 0 0,0 1-1 0 0,1-1 1 0 0,-1 1-1 0 0,0 1 1 0 0,0-1-1 0 0,0 2 1 0 0,0-1-1 0 0,-1 0 1 0 0,1 1-1 0 0,-1 0 1 0 0,0 1-1 0 0,0 0 1 0 0,6 6-1 0 0,-6-4-88 0 0,3 10 0 0 0,-6-4 0 0 0,-2-10 0 0 0,-1 0 0 0 0,0 0 0 0 0,0 0 0 0 0,-1 0 0 0 0,1 0 0 0 0,-1-1 0 0 0,1 1 0 0 0,-1 0 0 0 0,0 0 0 0 0,0 0 0 0 0,0 0 0 0 0,-1-1 0 0 0,1 1 0 0 0,-1 0 0 0 0,1-1 0 0 0,-1 0 0 0 0,0 1 0 0 0,0-1 0 0 0,0 0 0 0 0,0 0 0 0 0,0 0 0 0 0,0 0 0 0 0,-1 0 0 0 0,-4 3 0 0 0,-6 2 0 0 0,0 0 0 0 0,0 0 0 0 0,-23 7 0 0 0,28-11 0 0 0,-65 19 0 0 0,67-19 0 0 0,5 4 0 0 0,1-5 0 0 0,1 0 0 0 0,0-1 0 0 0,0 1 0 0 0,1 0 0 0 0,-1-1 0 0 0,0 1 0 0 0,1-1 0 0 0,-1 1 0 0 0,1-1 0 0 0,-1 0 0 0 0,1 1 0 0 0,-1-1 0 0 0,1 0 0 0 0,4 2 0 0 0,32 14 0 0 0,-20-10 0 0 0,22 12 0 0 0,88 44 0 0 0,-104-50 0 0 0,-2 1 0 0 0,1 1 0 0 0,25 24 0 0 0,-44-36 0 0 0,-1-1 0 0 0,0 1 0 0 0,0 0 0 0 0,0 0 0 0 0,-1 1 0 0 0,1-1 0 0 0,-1 1 0 0 0,0-1 0 0 0,0 1 0 0 0,0 0 0 0 0,0-1 0 0 0,-1 1 0 0 0,1 0 0 0 0,0 7 0 0 0,-1-10 0 0 0,-1 0 0 0 0,0 0 0 0 0,0 0 0 0 0,0 0 0 0 0,0 0 0 0 0,0 0 0 0 0,0 0 0 0 0,0 1 0 0 0,0-1 0 0 0,-1 0 0 0 0,1 0 0 0 0,0 0 0 0 0,-1 0 0 0 0,1 0 0 0 0,-1 0 0 0 0,1 0 0 0 0,-1 0 0 0 0,1 0 0 0 0,-1 0 0 0 0,0-1 0 0 0,0 1 0 0 0,0 1 0 0 0,-1 0 0 0 0,0 0 0 0 0,0 1 0 0 0,0-1 0 0 0,0 0 0 0 0,0 0 0 0 0,0 0 0 0 0,-1 0 0 0 0,1-1 0 0 0,0 1 0 0 0,-1-1 0 0 0,0 1 0 0 0,1-1 0 0 0,-1 0 0 0 0,-3 1 0 0 0,-38 9 0 0 0,33-9 0 0 0,-43 7 0 0 0,-94 6 0 0 0,116-15 0 0 0,1 0 0 0 0,-1-2 0 0 0,1-2 0 0 0,-46-10 0 0 0,72 13-202 0 0,0-1 1 0 0,0 1-1 0 0,1 0 0 0 0,-1-1 0 0 0,1 0 1 0 0,-1 0-1 0 0,1-1 0 0 0,0 1 1 0 0,-1-1-1 0 0,-5-5 0 0 0,31-7-15281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0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2 364 0 0,'11'-1'5882'0'0,"-8"1"-5102"0"0,-1 1 0 0 0,0 0 0 0 0,1-1 0 0 0,-1 1-1 0 0,0 0 1 0 0,1 1 0 0 0,-1-1 0 0 0,0 0 0 0 0,0 0 0 0 0,0 1 0 0 0,0 0 0 0 0,0-1 0 0 0,0 1 0 0 0,-1 0 0 0 0,4 4-1 0 0,-2-2 14 0 0,-1 1 0 0 0,1 0 0 0 0,-1 0 0 0 0,0 0-1 0 0,0 0 1 0 0,0 0 0 0 0,1 6 0 0 0,0 9 633 0 0,-1-1 0 0 0,0 1 1 0 0,-2 21-1 0 0,0-36-912 0 0,-1 12 687 0 0,0-9-1259 0 0,0 0 0 0 0,0 0 0 0 0,1 0 1 0 0,1 0-1 0 0,1 15 0 0 0,-2-23 50 0 0,6 8-2366 0 0,-1-7-1249 0 0,20-11-7063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0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57 824 0 0,'5'-57'18130'0'0,"2"81"-16440"0"0,-2 1 0 0 0,0-1 0 0 0,-2 1 0 0 0,1 30 0 0 0,0-11-658 0 0,-2-17-484 0 0,-2-16-548 0 0,1 0 0 0 0,0 1 0 0 0,0-1 0 0 0,1 0 0 0 0,1-1 0 0 0,0 1 0 0 0,0 0 0 0 0,1-1-1 0 0,6 12 1 0 0,-5-13-1055 0 0,3 2-914 0 0,5 1-9449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1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38 828 0 0,'-16'-6'1618'0'0,"-16"-9"2511"0"0,15 2 6084 0 0,20 12-8417 0 0,11-1-403 0 0,0 2 0 0 0,-1-1 0 0 0,1 1 0 0 0,24 4-1 0 0,-4 0-246 0 0,14 0 143 0 0,47 1 514 0 0,-81-5-3164 0 0,0-1 0 0 0,19-3 0 0 0,-18-2-6068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1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61 644 0 0,'-7'-8'1706'0'0,"-8"-16"12053"0"0,20 24-12072 0 0,72 8 3247 0 0,62 3-722 0 0,-93-11-3091 0 0,46-6 0 0 0,-77 4-840 0 0,1-1 0 0 0,-1 0-1 0 0,0-2 1 0 0,0 1 0 0 0,0-2-1 0 0,25-12 1 0 0,-40 18-278 0 0,0 0 0 0 0,0 0 0 0 0,0 0 0 0 0,0 0 0 0 0,0 0 0 0 0,0-1 0 0 0,1 1 0 0 0,-1 0 0 0 0,0 0 0 0 0,0 0 1 0 0,0 0-1 0 0,0 0 0 0 0,0 0 0 0 0,0 0 0 0 0,0 0 0 0 0,1 0 0 0 0,-1 0 0 0 0,0 0 0 0 0,0 0 0 0 0,0 0 0 0 0,0 1 0 0 0,0-1 0 0 0,0 0 0 0 0,0 0 0 0 0,1 0 0 0 0,-1 0 0 0 0,0 0 1 0 0,0 0-1 0 0,0 0 0 0 0,0 0 0 0 0,0 0 0 0 0,0 0 0 0 0,0 0 0 0 0,0 0 0 0 0,0 0 0 0 0,0 1 0 0 0,0-1 0 0 0,1 0 0 0 0,-1 0 0 0 0,0 0 0 0 0,0 0 0 0 0,0 0 0 0 0,0 0 1 0 0,0 0-1 0 0,0 1 0 0 0,0-1 0 0 0,0 0 0 0 0,0 0 0 0 0,0 0 0 0 0,0 0 0 0 0,0 0 0 0 0,0 0 0 0 0,0 0 0 0 0,0 1 0 0 0,-1 12 312 0 0,-8 31 435 0 0,1-5-365 0 0,5 7-385 0 0,1 0 0 0 0,3 0 0 0 0,8 62 0 0 0,36 135 0 0 0,-22-147 0 0 0,-23-95 0 0 0,0 0 0 0 0,0-1 0 0 0,0 1 0 0 0,1 0 0 0 0,-1-1 0 0 0,0 1 0 0 0,0-1 0 0 0,-1 1 0 0 0,1 0 0 0 0,0-1 0 0 0,0 1 0 0 0,0 0 0 0 0,0-1 0 0 0,0 1 0 0 0,-1-1 0 0 0,1 1 0 0 0,0-1 0 0 0,-1 1 0 0 0,1 0 0 0 0,0-1 0 0 0,-1 1 0 0 0,1-1 0 0 0,-1 0 0 0 0,1 1 0 0 0,0-1 0 0 0,-1 1 0 0 0,1-1 0 0 0,-1 0 0 0 0,1 1 0 0 0,-1-1 0 0 0,0 0 0 0 0,1 1 0 0 0,-1-1 0 0 0,1 0 0 0 0,-1 0 0 0 0,0 0 0 0 0,1 1 0 0 0,-2-1 0 0 0,0 0 0 0 0,-15 5-31 0 0,0-1 1 0 0,0-1-1 0 0,-1 0 1 0 0,1-2-1 0 0,-34 0 1 0 0,-19 2-74 0 0,24 0 124 0 0,26-3 24 0 0,1 2 1 0 0,0 0-1 0 0,0 1 1 0 0,0 1-1 0 0,-19 6 1 0 0,31-6-45 0 0,7-4 0 0 0,-1 0 0 0 0,1 0 0 0 0,0 0 0 0 0,0 0 0 0 0,0 1 0 0 0,0-1 0 0 0,0 0 0 0 0,-1 0 0 0 0,1 0 0 0 0,0 1 0 0 0,0-1 0 0 0,0 0 0 0 0,0 0 0 0 0,0 0 0 0 0,0 1 0 0 0,0-1 0 0 0,0 0 0 0 0,0 0 0 0 0,0 0 0 0 0,0 1 0 0 0,0-1 0 0 0,0 0 0 0 0,0 0 0 0 0,0 1 0 0 0,0-1 0 0 0,0 0 0 0 0,0 0 0 0 0,0 0 0 0 0,0 1 0 0 0,0-1 0 0 0,0 0 0 0 0,0 0 0 0 0,1 0 0 0 0,-1 1 0 0 0,0-1 0 0 0,0 0 0 0 0,0 0 0 0 0,0 0 0 0 0,0 0 0 0 0,0 1 0 0 0,1-1 0 0 0,-1 0 0 0 0,0 0 0 0 0,0 0 0 0 0,0 0 0 0 0,1 0 0 0 0,-1 0 0 0 0,0 1 0 0 0,7 3 0 0 0,-3-2 0 0 0,0-1 0 0 0,1 0 0 0 0,-1 1 0 0 0,1-2 0 0 0,-1 1 0 0 0,1 0 0 0 0,-1-1 0 0 0,7 0 0 0 0,10 2 0 0 0,26 2 0 0 0,142 1 0 0 0,-131-7 0 0 0,-20 0 0 0 0,24-1 0 0 0,-14 0-3504 0 0,22 1-5010 0 0,-49 2 4959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2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468 63 468 0 0,'-2'-2'1241'0'0,"-2"-3"-310"0"0,0 0 0 0 0,-1 0 1 0 0,1 1-1 0 0,-1-1 0 0 0,0 1 0 0 0,-1 0 1 0 0,1 1-1 0 0,-1-1 0 0 0,1 1 1 0 0,-1 0-1 0 0,0 1 0 0 0,0-1 0 0 0,-9-1 1 0 0,4 2-74 0 0,0 0 1 0 0,1 0 0 0 0,-1 2 0 0 0,0-1 0 0 0,0 1 0 0 0,0 1 0 0 0,-16 2 0 0 0,4 2-9 0 0,0 1-1 0 0,1 1 1 0 0,0 1 0 0 0,0 1 0 0 0,1 0-1 0 0,0 2 1 0 0,-21 13 0 0 0,31-16-376 0 0,1-1 1 0 0,-1 1-1 0 0,1 0 0 0 0,-15 17 0 0 0,23-22-349 0 0,0-1 0 0 0,0 1 0 0 0,1 0 0 0 0,-1 0 0 0 0,0-1-1 0 0,1 1 1 0 0,0 0 0 0 0,0 0 0 0 0,0 0 0 0 0,-1 7 0 0 0,1-8-93 0 0,1 0-1 0 0,0 0 1 0 0,0 0 0 0 0,1 0 0 0 0,-1 0 0 0 0,0 0 0 0 0,1 0 0 0 0,-1 0 0 0 0,1 0 0 0 0,0 0 0 0 0,0 0 0 0 0,0 0 0 0 0,0 0-1 0 0,0-1 1 0 0,0 1 0 0 0,0 0 0 0 0,0-1 0 0 0,3 3 0 0 0,4 4-42 0 0,-1-2 0 0 0,1 1 0 0 0,1-1 0 0 0,-1 0 0 0 0,1-1 0 0 0,0 0 0 0 0,0 0 0 0 0,1-1 0 0 0,-1 0 0 0 0,16 3 0 0 0,9 1-240 0 0,62 6-1 0 0,-32-6-237 0 0,35 6-10315 0 0,-67-9 7228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2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0 285 8869 0 0,'0'0'9399'0'0,"10"6"-1116"0"0,2-6-8069 0 0,0-2 0 0 0,0 1 1 0 0,0-2-1 0 0,0 1 0 0 0,-1-1 0 0 0,1-1 0 0 0,-1 0 0 0 0,1-1 0 0 0,-1 0 1 0 0,-1-1-1 0 0,1 0 0 0 0,-1-1 0 0 0,0 0 0 0 0,-1 0 0 0 0,13-13 1 0 0,-10 8 64 0 0,1-2-1 0 0,-1 0 1 0 0,-1 0 0 0 0,-1-1 0 0 0,0 0 0 0 0,-1-1 0 0 0,0 0 0 0 0,-2-1 0 0 0,11-29 0 0 0,-17 42-279 0 0,0 2 0 0 0,-1 1 0 0 0,1 0 0 0 0,-1-1 0 0 0,1 1 0 0 0,-1-1 0 0 0,0 1 0 0 0,0-1 0 0 0,0 1 0 0 0,0-1 0 0 0,0 1 0 0 0,0-1 0 0 0,0 1 0 0 0,-1-1 0 0 0,1 1 0 0 0,-1-2 0 0 0,1 3 0 0 0,0 0 0 0 0,0 0 0 0 0,0 1 0 0 0,0-1 0 0 0,0 0 0 0 0,0 0 0 0 0,0 0 0 0 0,0 0 0 0 0,0 0 0 0 0,0 1 0 0 0,0-1 0 0 0,0 0 0 0 0,0 0 0 0 0,-1 0 0 0 0,1 0 0 0 0,0 0 0 0 0,0 0 0 0 0,0 0 0 0 0,0 1 0 0 0,0-1 0 0 0,0 0 0 0 0,0 0 0 0 0,0 0 0 0 0,-1 0 0 0 0,1 0 0 0 0,0 0 0 0 0,0 0 0 0 0,0 0 0 0 0,0 0 0 0 0,0 0 0 0 0,0 0 0 0 0,-1 1 0 0 0,1-1 0 0 0,0 0 0 0 0,0 0 0 0 0,0 0 0 0 0,0 0 0 0 0,0 0 0 0 0,-1 0 0 0 0,1 0 0 0 0,0 0 0 0 0,0 0 0 0 0,0 0 0 0 0,0-1 0 0 0,0 1 0 0 0,-1 0 0 0 0,1 0 0 0 0,0 0 0 0 0,0 0 0 0 0,0 0 0 0 0,0 0 0 0 0,0 0 0 0 0,-1 0 0 0 0,1 0 0 0 0,0 0 0 0 0,0 0 0 0 0,0-1 0 0 0,0 1 0 0 0,0 0 0 0 0,0 0 0 0 0,0 0 0 0 0,0 0 0 0 0,0 0 0 0 0,0 0 0 0 0,-1-1 0 0 0,-4 11 0 0 0,-5 26 0 0 0,0-1 0 0 0,3 2 0 0 0,1-1 0 0 0,-2 40 0 0 0,7-68 0 0 0,0 15 0 0 0,0-1 0 0 0,2 0 0 0 0,4 32 0 0 0,19 73 0 0 0,-20-108 0 0 0,-1-11 0 0 0,-1-4-141 0 0,11-19-10200 0 0,-7 4 6522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4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39 108 604 0 0,'-19'-9'1366'0'0,"8"4"1541"0"0,3 1 3346 0 0,13 3-4779 0 0,195-12 4685 0 0,-78 9-4465 0 0,-78 1-1128 0 0,-1 1 261 0 0,0-1 0 0 0,0-2 0 0 0,53-15-1 0 0,-92 19-740 0 0,-1 0-1 0 0,0 0 1 0 0,0 0 0 0 0,0-1-1 0 0,0 1 1 0 0,0-1-1 0 0,0 0 1 0 0,0 0-1 0 0,-1 0 1 0 0,1 0 0 0 0,-1 0-1 0 0,1-1 1 0 0,-1 1-1 0 0,0-1 1 0 0,0 0-1 0 0,3-5 1 0 0,-4 7 237 0 0,-5 1-293 0 0,0 1 1 0 0,1 0-1 0 0,-1 0 1 0 0,1 0-1 0 0,-1 0 1 0 0,1 1-1 0 0,-1-1 1 0 0,1 1-1 0 0,0 0 1 0 0,-1 0-1 0 0,1 0 0 0 0,0 0 1 0 0,0 1-1 0 0,1-1 1 0 0,-1 1-1 0 0,0 0 1 0 0,1 0-1 0 0,0 0 1 0 0,-1 0-1 0 0,1 0 1 0 0,1 0-1 0 0,-1 0 1 0 0,-2 5-1 0 0,-3 8 101 0 0,1-1 0 0 0,0 1 0 0 0,-7 31 0 0 0,8-20 42 0 0,1 1-1 0 0,2 0 1 0 0,0 0-1 0 0,5 52 1 0 0,24 112 621 0 0,-25-184-758 0 0,74 334 1811 0 0,-62-291-1737 0 0,-14-50-138 0 0,0-1 1 0 0,1 1-1 0 0,-1 0 1 0 0,0-1 0 0 0,0 1-1 0 0,0-1 1 0 0,-1 1-1 0 0,1 0 1 0 0,0-1-1 0 0,0 1 1 0 0,0-1-1 0 0,0 1 1 0 0,-1 0 0 0 0,1-1-1 0 0,0 1 1 0 0,0-1-1 0 0,-1 1 1 0 0,1-1-1 0 0,0 1 1 0 0,-1-1-1 0 0,1 1 1 0 0,-1-1-1 0 0,1 1 1 0 0,-1-1 0 0 0,1 0-1 0 0,-1 1 1 0 0,1-1-1 0 0,-1 0 1 0 0,1 1-1 0 0,-1-1 1 0 0,1 0-1 0 0,-1 0 1 0 0,0 1-1 0 0,1-1 1 0 0,-1 0 0 0 0,1 0-1 0 0,-1 0 1 0 0,0 0-1 0 0,1 0 1 0 0,-1 0-1 0 0,-1 0 1 0 0,-29 2-341 0 0,28-2 333 0 0,-28 0-146 0 0,-26-1 394 0 0,1 2 1 0 0,0 3 0 0 0,-66 13 0 0 0,121-17 28 0 0,-1 2 109 0 0,2-2-338 0 0,0 0 0 0 0,-1 0 0 0 0,1 0 0 0 0,0 0 0 0 0,0 0 0 0 0,0 0 0 0 0,0 0 0 0 0,0 0 0 0 0,0 0 0 0 0,-1 0 0 0 0,1 0 0 0 0,0 0 0 0 0,0 0 0 0 0,0 0 0 0 0,0 0 0 0 0,0 0 0 0 0,0 1 0 0 0,0-1 0 0 0,-1 0 0 0 0,1 0 0 0 0,0 0 0 0 0,0 0 0 0 0,0 0 0 0 0,0 0 0 0 0,0 0 0 0 0,0 0 0 0 0,0 1 0 0 0,0-1 0 0 0,0 0 0 0 0,0 0 0 0 0,0 0 0 0 0,0 0 0 0 0,0 0 0 0 0,0 0 0 0 0,0 1 0 0 0,0-1 0 0 0,-1 0 0 0 0,1 0 0 0 0,1 0 0 0 0,-1 0 0 0 0,0 0 0 0 0,0 1 0 0 0,0-1 0 0 0,0 0 0 0 0,0 0 0 0 0,0 0 0 0 0,0 0 0 0 0,0 0 0 0 0,0 0 0 0 0,0 1 0 0 0,0-1 0 0 0,22 3 123 0 0,-1 0 0 0 0,1-1 0 0 0,40-2 0 0 0,71-13 546 0 0,-64 5-541 0 0,-15 3-1434 0 0,0-3 0 0 0,82-22 0 0 0,-57 12-9803 0 0,-52 10 8045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4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34 32 0 0,'-1'-2'899'0'0,"-16"-29"7269"0"0,9 30-1929 0 0,1 8-5566 0 0,1 1 0 0 0,0-1 0 0 0,0 1 0 0 0,0 0 0 0 0,1 0 0 0 0,0 1-1 0 0,1-1 1 0 0,-5 14 0 0 0,5-10-111 0 0,-1 0-1 0 0,2 0 1 0 0,0 1-1 0 0,0-1 1 0 0,1 1-1 0 0,0 15 1 0 0,2-18-386 0 0,1-1 0 0 0,0 0 0 0 0,1 0 0 0 0,-1 0 0 0 0,2 0 0 0 0,-1 0 0 0 0,2 0 0 0 0,-1-1 0 0 0,1 1 0 0 0,0-1 0 0 0,1 0 0 0 0,-1 0 0 0 0,2 0 0 0 0,-1-1 0 0 0,1 0 1 0 0,0 0-1 0 0,1 0 0 0 0,-1-1 0 0 0,2 0 0 0 0,-1 0 0 0 0,0-1 0 0 0,1 0 0 0 0,0 0 0 0 0,0-1 0 0 0,1 0 0 0 0,-1 0 0 0 0,1-1 0 0 0,-1 0 0 0 0,1-1 0 0 0,0 0 0 0 0,0 0 0 0 0,1-1 0 0 0,-1 0 0 0 0,0 0 0 0 0,0-1 0 0 0,1 0 0 0 0,-1-1 0 0 0,11-2 0 0 0,3-2-301 0 0,-1-1-1 0 0,0-1 1 0 0,32-14-1 0 0,-37 12-897 0 0,0 0 0 0 0,21-16 0 0 0,-25 14-1235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5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64 113 472 0 0,'-39'-5'4672'0'0,"14"-4"8472"0"0,37-6-10337 0 0,-9 14-2499 0 0,-1-1 1 0 0,1 0-1 0 0,-1 1 1 0 0,1-1 0 0 0,0 1-1 0 0,0 0 1 0 0,0 0 0 0 0,-1 0-1 0 0,1 0 1 0 0,0 1-1 0 0,0-1 1 0 0,4 0 0 0 0,11-2 824 0 0,57-15 1606 0 0,-46 12-3104 0 0,31-10 0 0 0,-51 13-2014 0 0,0-1-1 0 0,-1 0 1 0 0,1 0-1 0 0,8-6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32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94 600 0 0,'-1'0'581'0'0,"-1"-1"-1"0"0,1 1 1 0 0,0 0 0 0 0,-1-1-1 0 0,1 1 1 0 0,0-1 0 0 0,-1 0-1 0 0,1 1 1 0 0,0-1 0 0 0,0 0-1 0 0,-1 0 1 0 0,1 0 0 0 0,0 0-1 0 0,0 0 1 0 0,0 0 0 0 0,-1-2-1 0 0,1 3-352 0 0,1-1 0 0 0,0 1 0 0 0,0-1 0 0 0,0 1 0 0 0,0 0 0 0 0,0-1 0 0 0,0 1 0 0 0,0-1 0 0 0,0 1 0 0 0,0 0 0 0 0,0-1 0 0 0,1 1 0 0 0,-1-1 0 0 0,0 1 0 0 0,0 0 0 0 0,0-1 0 0 0,0 1-1 0 0,1 0 1 0 0,-1-1 0 0 0,0 1 0 0 0,0 0 0 0 0,0-1 0 0 0,1 1 0 0 0,-1 0 0 0 0,0-1 0 0 0,1 1 0 0 0,11-8 486 0 0,17-4 2419 0 0,51-13 0 0 0,-7 8-4320 0 0,-54 10-1246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5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159 142 6097 0 0,'-50'-14'6317'0'0,"38"12"-4863"0"0,0-1 0 0 0,0-1 1 0 0,1 0-1 0 0,-1 0 0 0 0,1-1 0 0 0,0 0 0 0 0,-13-9 1 0 0,24 14-1376 0 0,0-1 1 0 0,-1 1 0 0 0,1 0 0 0 0,0 0 0 0 0,0-1 0 0 0,-1 1-1 0 0,1 0 1 0 0,0-1 0 0 0,0 1 0 0 0,0 0 0 0 0,0-1 0 0 0,-1 1-1 0 0,1 0 1 0 0,0-1 0 0 0,0 1 0 0 0,0 0 0 0 0,0-1 0 0 0,0 1-1 0 0,0 0 1 0 0,0-1 0 0 0,0 1 0 0 0,0 0 0 0 0,0-1-1 0 0,0 1 1 0 0,0 0 0 0 0,0-1 0 0 0,0 1 0 0 0,0 0 0 0 0,0-1-1 0 0,0 1 1 0 0,1 0 0 0 0,-1-1 0 0 0,0 1 0 0 0,0 0 0 0 0,0-1-1 0 0,1 1 1 0 0,-1 0 0 0 0,0-1 0 0 0,10-7 953 0 0,-10 7-1096 0 0,11-5 438 0 0,0 1 0 0 0,0 0 0 0 0,0 0 0 0 0,0 1 0 0 0,1 1-1 0 0,0-1 1 0 0,15 0 0 0 0,-9 0-16 0 0,26-6 626 0 0,55-4 0 0 0,-28 14-3838 0 0,-55 1-1063 0 0,0 1 0 0 0,23 7 0 0 0,-24-5 683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5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32 212 0 0,'10'-5'1189'0'0,"0"1"0"0"0,0 1 1 0 0,1-1-1 0 0,-1 2 0 0 0,1 0 0 0 0,-1 0 1 0 0,19 0-1 0 0,-6-1 84 0 0,4 0 1632 0 0,47 1 0 0 0,-63 2-2293 0 0,-1 1 0 0 0,1 1-1 0 0,-1-1 1 0 0,0 2 0 0 0,1-1-1 0 0,-1 1 1 0 0,13 6 0 0 0,-20-7-431 0 0,0-1 0 0 0,1 1 0 0 0,-1 0 0 0 0,0 0 0 0 0,0 0 1 0 0,-1 0-1 0 0,1 1 0 0 0,0-1 0 0 0,-1 1 0 0 0,1 0 0 0 0,-1-1 1 0 0,0 1-1 0 0,0 0 0 0 0,0 0 0 0 0,0 1 0 0 0,-1-1 1 0 0,1 0-1 0 0,1 7 0 0 0,-2-5-33 0 0,0 0 1 0 0,-1 1 0 0 0,0-1-1 0 0,0 0 1 0 0,0 0-1 0 0,-1 0 1 0 0,0 1-1 0 0,0-1 1 0 0,0 0-1 0 0,0 0 1 0 0,-4 8-1 0 0,-3 5 41 0 0,-2 0-1 0 0,1-1 0 0 0,-2-1 0 0 0,-1 1 0 0 0,-21 23 1 0 0,-33 26 223 0 0,46-48-193 0 0,1 1-1 0 0,0 1 1 0 0,-26 38 0 0 0,44-57-179 0 0,0 0-1 0 0,0 1 1 0 0,0-1-1 0 0,1 0 1 0 0,-1 1-1 0 0,0-1 1 0 0,1 1 0 0 0,-1-1-1 0 0,1 1 1 0 0,0-1-1 0 0,-1 1 1 0 0,1 0-1 0 0,0-1 1 0 0,0 1 0 0 0,0-1-1 0 0,0 1 1 0 0,0-1-1 0 0,1 1 1 0 0,-1 0-1 0 0,0-1 1 0 0,2 3-1 0 0,-1-2 12 0 0,0 0-1 0 0,1 0 0 0 0,-1 0 0 0 0,1 0 0 0 0,-1-1 0 0 0,1 1 0 0 0,0-1 0 0 0,-1 1 0 0 0,1-1 0 0 0,0 1 0 0 0,0-1 0 0 0,0 0 0 0 0,0 0 0 0 0,0 0 0 0 0,4 1 1 0 0,17 6 139 0 0,1-1 0 0 0,-1-1 0 0 0,1-1 0 0 0,33 2 0 0 0,-10-4 210 0 0,64-4 1 0 0,-99 0-586 0 0,0 0 0 0 0,0-1 0 0 0,0 0 0 0 0,-1-1 0 0 0,23-8 0 0 0,-18 3-2193 0 0,10-3-8715 0 0,-19 9 7976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6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69 140 5893 0 0,'-66'-75'18653'0'0,"63"69"-14167"0"0,14 3-4006 0 0,0 1 0 0 0,1 0 0 0 0,-1 1-1 0 0,0 0 1 0 0,0 1 0 0 0,21 2 0 0 0,1-1-148 0 0,148-9-147 0 0,-147 3-612 0 0,-1-1-1 0 0,1-1 0 0 0,41-15 1 0 0,-58 17-2323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6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0 7957 0 0,'-5'4'1767'0'0,"-1"-1"-223"0"0,1 1 0 0 0,-1 0 0 0 0,1 0 0 0 0,0 1 0 0 0,0-1 1 0 0,0 1-1 0 0,-7 9 0 0 0,12-13-1439 0 0,0-1 0 0 0,0 0 0 0 0,0 1 1 0 0,0-1-1 0 0,0 1 0 0 0,0-1 0 0 0,0 0 1 0 0,0 1-1 0 0,0-1 0 0 0,0 0 0 0 0,0 1 1 0 0,1-1-1 0 0,-1 0 0 0 0,0 1 0 0 0,0-1 1 0 0,0 0-1 0 0,0 1 0 0 0,1-1 0 0 0,-1 0 1 0 0,0 1-1 0 0,0-1 0 0 0,1 0 0 0 0,-1 0 1 0 0,0 1-1 0 0,0-1 0 0 0,1 0 0 0 0,-1 0 1 0 0,0 0-1 0 0,1 1 0 0 0,-1-1 0 0 0,0 0 1 0 0,1 0-1 0 0,-1 0 0 0 0,0 0 0 0 0,1 0 1 0 0,-1 0-1 0 0,0 0 0 0 0,1 1 0 0 0,16 0 276 0 0,-15-1-56 0 0,55-3 949 0 0,1-3 0 0 0,68-16-1 0 0,-15 3-3644 0 0,-94 15-301 0 0,-2 0-5253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7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187 139 7365 0 0,'-27'-11'5181'0'0,"-24"-11"7118"0"0,58 20-11909 0 0,-1 0 0 0 0,0 0 0 0 0,1 1 0 0 0,0 0 0 0 0,-1 0 0 0 0,1 1 0 0 0,9 0 0 0 0,10-1 171 0 0,117-10 1076 0 0,52-5-252 0 0,-154 10-979 0 0,0-1 0 0 0,66-22 0 0 0,-101 28-406 0 0,0-2 0 0 0,0 1 0 0 0,0-1 0 0 0,0 0 1 0 0,0 0-1 0 0,0 0 0 0 0,5-5 0 0 0,-21 12 0 0 0,8-3 0 0 0,-1 0 0 0 0,1 0 0 0 0,-1 0 0 0 0,1 0 0 0 0,0 1 0 0 0,0-1 0 0 0,0 0 0 0 0,0 1 0 0 0,0 0 0 0 0,-3 2 0 0 0,-7 11 0 0 0,0 1 0 0 0,2 0 0 0 0,0 0 0 0 0,0 1 0 0 0,2 0 0 0 0,-8 21 0 0 0,4-8 0 0 0,2-1 0 0 0,1 1 0 0 0,2 1 0 0 0,0 0 0 0 0,3 0 0 0 0,0 0 0 0 0,2 0 0 0 0,1 1 0 0 0,6 53 0 0 0,1-38 0 0 0,3-1 0 0 0,2 0 0 0 0,1-1 0 0 0,27 62 0 0 0,-35-98 0 0 0,1-1 0 0 0,-1 0 0 0 0,10 11 0 0 0,-14-14 0 0 0,-9 3 0 0 0,2-7 0 0 0,1 1 0 0 0,0-2 0 0 0,0 1 0 0 0,0-1 0 0 0,0 0 0 0 0,0 0 0 0 0,-11-2 0 0 0,-10 0 0 0 0,-263 9 0 0 0,215-1 0 0 0,-136 29 0 0 0,204-34 0 0 0,-20 9 0 0 0,27-10 0 0 0,-1 0 0 0 0,1 0 0 0 0,0 0 0 0 0,-1 0 0 0 0,1 1 0 0 0,0-1 0 0 0,-1 0 0 0 0,1 0 0 0 0,0 0 0 0 0,-1 0 0 0 0,1 0 0 0 0,0 1 0 0 0,-1-1 0 0 0,1 0 0 0 0,0 0 0 0 0,0 0 0 0 0,-1 1 0 0 0,1-1 0 0 0,0 0 0 0 0,0 0 0 0 0,-1 1 0 0 0,1-1 0 0 0,0 0 0 0 0,0 1 0 0 0,0-1 0 0 0,0 0 0 0 0,-1 1 0 0 0,1-1 0 0 0,0 0 0 0 0,0 1 0 0 0,0-1 0 0 0,0 0 0 0 0,0 1 0 0 0,0-1 0 0 0,0 0 0 0 0,0 1 0 0 0,0-1 0 0 0,0 1 0 0 0,2 1 0 0 0,1 0 0 0 0,-1 0 0 0 0,1 0 0 0 0,-1-1 0 0 0,1 1 0 0 0,0-1 0 0 0,0 1 0 0 0,0-1 0 0 0,-1 0 0 0 0,1 0 0 0 0,0 0 0 0 0,0-1 0 0 0,1 1 0 0 0,2 0 0 0 0,58 6 0 0 0,-53-6 0 0 0,258 6 0 0 0,-112-5 0 0 0,-87-5-546 0 0,-54 1 13 0 0,1 1 1 0 0,-1 1-1 0 0,0 0 1 0 0,0 1-1 0 0,27 6 1 0 0,5 5-7857 0 0,-29-5 4854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7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0 522 7417 0 0,'0'0'12966'0'0,"1"-4"-11251"0"0,-1-1-1070 0 0,7-85 5063 0 0,-3 60-4952 0 0,0 1 0 0 0,15-47 0 0 0,-12 55-640 0 0,0 0 1 0 0,2 1-1 0 0,0 0 0 0 0,1 1 1 0 0,2 0-1 0 0,0 0 1 0 0,0 1-1 0 0,2 1 1 0 0,27-28-1 0 0,-33 38-76 0 0,0 0 0 0 0,1 0 0 0 0,0 1 1 0 0,0 0-1 0 0,1 1 0 0 0,0 0 0 0 0,0 0 0 0 0,0 1 1 0 0,0 1-1 0 0,0-1 0 0 0,1 2 0 0 0,0-1 0 0 0,-1 2 1 0 0,1-1-1 0 0,0 1 0 0 0,0 1 0 0 0,0 0 0 0 0,0 1 0 0 0,0 0 1 0 0,-1 0-1 0 0,20 6 0 0 0,-18-4-40 0 0,1 1 0 0 0,-1 1 0 0 0,1 1 0 0 0,-1-1 0 0 0,-1 2 0 0 0,1-1 0 0 0,-1 2 0 0 0,-1 0 0 0 0,19 17 0 0 0,-24-21 0 0 0,-1 0 0 0 0,-1 0 0 0 0,1 1 0 0 0,0-1 0 0 0,-1 1 0 0 0,0 0 0 0 0,0 0 0 0 0,-1 0 0 0 0,1 1 0 0 0,-1-1 0 0 0,0 0 0 0 0,-1 1 0 0 0,1 0 0 0 0,-1-1 0 0 0,0 1 0 0 0,-1 0 0 0 0,1 0 0 0 0,-1-1 0 0 0,0 1 0 0 0,-1 0 0 0 0,1 0 0 0 0,-1-1 0 0 0,0 1 0 0 0,0 0 0 0 0,-4 8 0 0 0,1-7 0 0 0,0 1 0 0 0,0 0 0 0 0,0-1 0 0 0,-1 0 0 0 0,-1 0 0 0 0,1 0 0 0 0,-1-1 0 0 0,0 0 0 0 0,0 0 0 0 0,-1 0 0 0 0,0-1 0 0 0,0 0 0 0 0,0 0 0 0 0,-15 7 0 0 0,11-7 0 0 0,1-1 0 0 0,-1 0 0 0 0,0 0 0 0 0,0-1 0 0 0,-1-1 0 0 0,1 1 0 0 0,-1-2 0 0 0,1 0 0 0 0,-1 0 0 0 0,-19-2 0 0 0,57-7 0 0 0,-11 7 0 0 0,0 1 0 0 0,0 0 0 0 0,-1 1 0 0 0,1 1 0 0 0,15 3 0 0 0,67 23 0 0 0,-71-20 0 0 0,37 18 0 0 0,-56-23 0 0 0,-1 0 0 0 0,0 1 0 0 0,0 0 0 0 0,0 0 0 0 0,0 0 0 0 0,0 1 0 0 0,-1 0 0 0 0,0 0 0 0 0,0 0 0 0 0,8 12 0 0 0,-11-15 0 0 0,-1-1 0 0 0,0 0 0 0 0,-1 0 0 0 0,1 0 0 0 0,-1 0 0 0 0,1 0 0 0 0,-1 0 0 0 0,1 0 0 0 0,-1 0 0 0 0,0 0 0 0 0,1 0 0 0 0,-1 1 0 0 0,0-1 0 0 0,0 0 0 0 0,0 0 0 0 0,0 0 0 0 0,0 0 0 0 0,0 0 0 0 0,0 2 0 0 0,0-1 0 0 0,0 1 0 0 0,-1-1 0 0 0,1 1 0 0 0,0 0 0 0 0,-1-1 0 0 0,1 1 0 0 0,-1-1 0 0 0,0 1 0 0 0,0-1 0 0 0,0 0 0 0 0,0 1 0 0 0,0-1 0 0 0,0 0 0 0 0,-1 1 0 0 0,1-1 0 0 0,-1 0 0 0 0,0 0 0 0 0,1-1 0 0 0,-1 1 0 0 0,0 0 0 0 0,0 0 0 0 0,0-1 0 0 0,-1 1 0 0 0,1-1 0 0 0,-4 2 0 0 0,-6 3 0 0 0,0-1 0 0 0,-1 0 0 0 0,-24 5 0 0 0,21-6 0 0 0,-43 8 0 0 0,0-2 0 0 0,-116 4 0 0 0,114-11 0 0 0,14-3-120 0 0,46 0-577 0 0,36 2-14543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8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1 136 552 0 0,'11'-15'2201'0'0,"0"1"0"0"0,1 1 1 0 0,1 0-1 0 0,20-17 0 0 0,-25 24-1407 0 0,1 0-1 0 0,-1 1 1 0 0,1 0-1 0 0,0 1 1 0 0,1 0-1 0 0,-1 0 1 0 0,1 1 0 0 0,-1 0-1 0 0,17-2 1 0 0,-9 2 254 0 0,-1 2 0 0 0,1 0 0 0 0,0 0 0 0 0,29 4 0 0 0,-40-2-782 0 0,0 0 0 0 0,-1 0 1 0 0,1 0-1 0 0,0 1 1 0 0,-1 0-1 0 0,1 0 0 0 0,-1 0 1 0 0,0 1-1 0 0,0 0 1 0 0,0 0-1 0 0,0 0 0 0 0,0 1 1 0 0,-1-1-1 0 0,1 1 1 0 0,-1 0-1 0 0,0 0 0 0 0,4 6 1 0 0,-7-7-187 0 0,1 0 1 0 0,-1 0-1 0 0,0 0 1 0 0,0 0-1 0 0,0 0 1 0 0,-1 1-1 0 0,1-1 0 0 0,-1 0 1 0 0,0 0-1 0 0,1 1 1 0 0,-2-1-1 0 0,1 0 1 0 0,0 0-1 0 0,-1 0 1 0 0,1 1-1 0 0,-1-1 1 0 0,0 0-1 0 0,0 0 1 0 0,0 0-1 0 0,-3 6 1 0 0,-3 5 428 0 0,-1-1 0 0 0,-16 24 1 0 0,21-33-490 0 0,-14 17-20 0 0,0-1 0 0 0,-36 32 0 0 0,32-32 0 0 0,-29 33 0 0 0,38-31 0 0 0,8-11 0 0 0,9 7 0 0 0,-3-17 0 0 0,0 1 0 0 0,-1 0 0 0 0,1-1 0 0 0,0 1 0 0 0,0-1 0 0 0,0 1 0 0 0,0-1 0 0 0,0 0 0 0 0,0 0 0 0 0,1 0 0 0 0,-1 0 0 0 0,0 0 0 0 0,0 0 0 0 0,1-1 0 0 0,3 1 0 0 0,40 3 0 0 0,-38-3 0 0 0,16-1-677 0 0,0 0 1 0 0,-1-2-1 0 0,1 0 1 0 0,0-2-1 0 0,-1-1 1 0 0,0 0-1 0 0,0-2 0 0 0,0 0 1 0 0,-1-2-1 0 0,0-1 1 0 0,0 0-1 0 0,-1-2 0 0 0,-1 0 1 0 0,0-1-1 0 0,-1-1 1 0 0,0-1-1 0 0,26-28 1 0 0,-30 27-2851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8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99 484 0 0,'0'-18'1470'0'0,"-1"6"974"0"0,1 1 1 0 0,1 0-1 0 0,3-21 0 0 0,-4 31-2207 0 0,0 1 1 0 0,0-1-1 0 0,0 0 0 0 0,0 1 1 0 0,0-1-1 0 0,0 0 0 0 0,0 1 1 0 0,1-1-1 0 0,-1 1 0 0 0,0-1 1 0 0,1 0-1 0 0,-1 1 0 0 0,0-1 1 0 0,1 1-1 0 0,-1-1 0 0 0,0 1 1 0 0,1-1-1 0 0,-1 1 0 0 0,1-1 1 0 0,-1 1-1 0 0,1 0 0 0 0,-1-1 1 0 0,1 1-1 0 0,-1 0 0 0 0,1-1 1 0 0,0 1-1 0 0,-1 0 0 0 0,2-1 1 0 0,-1 2 8 0 0,0-1 1 0 0,0 0 0 0 0,0 0-1 0 0,0 1 1 0 0,0-1-1 0 0,0 1 1 0 0,-1-1 0 0 0,1 1-1 0 0,0-1 1 0 0,0 1-1 0 0,0-1 1 0 0,-1 1 0 0 0,1 0-1 0 0,0 0 1 0 0,-1-1 0 0 0,2 2-1 0 0,1 2 255 0 0,0 1 1 0 0,0-1-1 0 0,0 1 0 0 0,-1-1 1 0 0,1 1-1 0 0,1 5 0 0 0,34 131 4748 0 0,-34-128-4783 0 0,-1 0 0 0 0,2 0 0 0 0,11 23 0 0 0,6-2-3229 0 0,-18-29 273 0 0,0-1 0 0 0,0 0 0 0 0,0 0 0 0 0,7 5 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8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86 1904 0 0,'-30'-8'2215'0'0,"-29"-12"0"0"0,14 4 869 0 0,16 5-98 0 0,-8-3 1799 0 0,17 10 5038 0 0,115 6-7065 0 0,56-1-241 0 0,-51-8-4073 0 0,-84 6 29 0 0,10-3-8349 0 0,-18 1 6561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59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90 1072 0 0,'-1'-1'1548'0'0,"0"0"-775"0"0,0 0 1 0 0,1 0 0 0 0,-1 0 0 0 0,1 0-1 0 0,-1 0 1 0 0,1 0 0 0 0,0 0 0 0 0,-1 0-1 0 0,1-1 1 0 0,0 1 0 0 0,0-1 0 0 0,0 1-553 0 0,0 1 0 0 0,0-1 0 0 0,0 1 0 0 0,0-1 1 0 0,0 1-1 0 0,0 0 0 0 0,0-1 0 0 0,1 1 0 0 0,-1-1 0 0 0,0 1 1 0 0,0-1-1 0 0,1 1 0 0 0,-1 0 0 0 0,0-1 0 0 0,1 1 0 0 0,-1 0 1 0 0,0-1-1 0 0,1 1 0 0 0,-1 0 0 0 0,1-1 0 0 0,0 1 1 0 0,2-2 105 0 0,1 1 1 0 0,0 0 0 0 0,0 0 0 0 0,0 0-1 0 0,0 0 1 0 0,5 0 0 0 0,5 0 1449 0 0,138-19 4166 0 0,42-7-1440 0 0,-183 24-4289 0 0,-5 1-49 0 0,1 1 0 0 0,-1 0 0 0 0,1 0 0 0 0,12 0 1 0 0,-18 1-155 0 0,0 0 1 0 0,0 0-1 0 0,0 0 1 0 0,0 0 0 0 0,0 0-1 0 0,0 0 1 0 0,0 1-1 0 0,0-1 1 0 0,0 0-1 0 0,-1 1 1 0 0,1-1-1 0 0,0 1 1 0 0,0-1 0 0 0,0 1-1 0 0,0-1 1 0 0,0 1-1 0 0,-1 0 1 0 0,1-1-1 0 0,0 1 1 0 0,-1 0-1 0 0,1 0 1 0 0,0-1 0 0 0,-1 1-1 0 0,1 0 1 0 0,-1 0-1 0 0,1 0 1 0 0,-1 0-1 0 0,0 0 1 0 0,1 0 0 0 0,-1 0-1 0 0,0 0 1 0 0,0 0-1 0 0,1 0 1 0 0,-1 0-1 0 0,0 0 1 0 0,0 0-1 0 0,0 1 1 0 0,-2 33-12 0 0,-7 42 0 0 0,5-49 0 0 0,1 1 0 0 0,1-1 0 0 0,2 34 0 0 0,6-7 0 0 0,3 1 0 0 0,22 79 0 0 0,55 111 0 0 0,-58-171 0 0 0,-22-62 0 0 0,-6-13 0 0 0,0 0 0 0 0,0 1 0 0 0,0-1 0 0 0,0 1 0 0 0,0-1 0 0 0,0 0 0 0 0,0 1 0 0 0,0-1 0 0 0,0 1 0 0 0,0-1 0 0 0,0 1 0 0 0,0-1 0 0 0,0 0 0 0 0,0 1 0 0 0,0-1 0 0 0,0 1 0 0 0,0-1 0 0 0,0 0 0 0 0,-1 1 0 0 0,1-1 0 0 0,0 0 0 0 0,0 1 0 0 0,0-1 0 0 0,-1 1 0 0 0,-3 1 0 0 0,0-1 0 0 0,1 1 0 0 0,-1-1 0 0 0,0 0 0 0 0,0 0 0 0 0,-1 0 0 0 0,1-1 0 0 0,0 1 0 0 0,0-1 0 0 0,0 0 0 0 0,0 0 0 0 0,-8-2 0 0 0,-10 2 0 0 0,-55 4 0 0 0,1 3 0 0 0,-83 19 0 0 0,159-26 0 0 0,-2 0 0 0 0,1 0 0 0 0,-1 1 0 0 0,1-1 0 0 0,-1 1 0 0 0,1-1 0 0 0,-1 1 0 0 0,1 0 0 0 0,-1-1 0 0 0,1 1 0 0 0,-2 2 0 0 0,3-3 0 0 0,0 0 0 0 0,-1 0 0 0 0,1 0 0 0 0,0 0 0 0 0,0 0 0 0 0,0 0 0 0 0,0 0 0 0 0,0 0 0 0 0,0 0 0 0 0,0 0 0 0 0,0 0 0 0 0,0 0 0 0 0,-1 1 0 0 0,1-1 0 0 0,0 0 0 0 0,0 0 0 0 0,0 0 0 0 0,0 0 0 0 0,0 0 0 0 0,0 0 0 0 0,0 0 0 0 0,0 1 0 0 0,0-1 0 0 0,0 0 0 0 0,0 0 0 0 0,0 0 0 0 0,0 0 0 0 0,0 0 0 0 0,0 0 0 0 0,0 1 0 0 0,0-1 0 0 0,0 0 0 0 0,0 0 0 0 0,0 0 0 0 0,0 0 0 0 0,0 0 0 0 0,0 0 0 0 0,0 0 0 0 0,0 1 0 0 0,0-1 0 0 0,1 0 0 0 0,-1 0 0 0 0,0 0 0 0 0,0 0 0 0 0,0 0 0 0 0,0 0 0 0 0,0 0 0 0 0,0 0 0 0 0,0 0 0 0 0,0 0 0 0 0,0 0 0 0 0,1 1 0 0 0,2 1 0 0 0,1 0 0 0 0,0 0 0 0 0,0 0 0 0 0,0 0 0 0 0,0-1 0 0 0,0 1 0 0 0,0-1 0 0 0,1 0 0 0 0,-1 0 0 0 0,7 0 0 0 0,54 1 0 0 0,-25-2 0 0 0,198 0 0 0 0,-215 0 0 0 0,1-6 0 0 0,-6-3-5678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28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27 92 0 0,'-12'-23'8749'0'0,"12"22"-8662"0"0,0 1-1 0 0,0 0 1 0 0,-1 0 0 0 0,1 0 0 0 0,0-1 0 0 0,0 1-1 0 0,0 0 1 0 0,-1 0 0 0 0,1 0 0 0 0,0 0 0 0 0,0-1-1 0 0,-1 1 1 0 0,1 0 0 0 0,0 0 0 0 0,0 0 0 0 0,-1 0 0 0 0,1 0-1 0 0,0 0 1 0 0,0 0 0 0 0,-1 0 0 0 0,1 0 0 0 0,0 0-1 0 0,-1 0 1 0 0,1 0 0 0 0,0 0 0 0 0,0 0 0 0 0,-1 0-1 0 0,1 0 1 0 0,0 0 0 0 0,-1 0 0 0 0,1 0 0 0 0,0 0-1 0 0,0 0 1 0 0,-1 0 0 0 0,1 0 0 0 0,0 1 0 0 0,0-1-1 0 0,-1 0 1 0 0,1 0 0 0 0,0 0 0 0 0,0 0 0 0 0,0 1-1 0 0,-1-1 1 0 0,1 0 0 0 0,0 0 0 0 0,0 1 0 0 0,-8 18 2177 0 0,2 25-23 0 0,5 2-702 0 0,1 1 0 0 0,14 87 0 0 0,-4-48-1015 0 0,-9-72-899 0 0,-1-11-192 0 0,0 1-1 0 0,0 0 0 0 0,0-1 0 0 0,1 1 1 0 0,0 0-1 0 0,-1-1 0 0 0,3 5 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00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420 97 344 0 0,'-2'-7'1053'0'0,"-1"0"0"0"0,1 1 0 0 0,-2-1 0 0 0,1 1 0 0 0,-1 0 0 0 0,1 0 1 0 0,-2 0-1 0 0,1 0 0 0 0,-10-8 0 0 0,11 11-615 0 0,-1 0-1 0 0,1 0 1 0 0,-1 1 0 0 0,0 0 0 0 0,0 0-1 0 0,0 0 1 0 0,0 0 0 0 0,-1 1 0 0 0,1 0-1 0 0,0-1 1 0 0,-1 1 0 0 0,1 1 0 0 0,-1-1-1 0 0,1 1 1 0 0,-1 0 0 0 0,1 0 0 0 0,-5 0-1 0 0,-8 2 276 0 0,0 1 0 0 0,0 1-1 0 0,1 0 1 0 0,0 1 0 0 0,0 0 0 0 0,0 2-1 0 0,0 0 1 0 0,-17 10 0 0 0,23-11-318 0 0,0 1-1 0 0,-1 0 1 0 0,2 1 0 0 0,-1 0 0 0 0,1 0 0 0 0,1 1 0 0 0,-1 0-1 0 0,2 0 1 0 0,-1 1 0 0 0,1 0 0 0 0,1 0 0 0 0,-8 15-1 0 0,11-16 194 0 0,0 0-1 0 0,1 1 1 0 0,-3 14-1 0 0,5-20-540 0 0,-2 16 22 0 0,2-12-69 0 0,1-1 0 0 0,0 1 0 0 0,0-1 0 0 0,1 0 0 0 0,0 1 0 0 0,0-1 0 0 0,1 0 0 0 0,-1 0 0 0 0,2 0 0 0 0,-1 0 0 0 0,1-1 0 0 0,6 9 0 0 0,-3-6 0 0 0,1-1 0 0 0,0 0 0 0 0,0 0 0 0 0,0-1 0 0 0,1 0 0 0 0,0 0 0 0 0,17 8 0 0 0,1-2 0 0 0,1-1 0 0 0,1-1 0 0 0,0-2 0 0 0,0 0 0 0 0,42 5 0 0 0,-40-11-2699 0 0,1-1 0 0 0,-1-2-1 0 0,39-3 1 0 0,-54 2 1848 0 0,0-1-2766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00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8413 0 0,'0'-3'6670'0'0,"2"-13"-2271"0"0,-1 14-4018 0 0,1-1-1 0 0,-1 1 1 0 0,1-1 0 0 0,0 1 0 0 0,0 0-1 0 0,0 0 1 0 0,0 0 0 0 0,0 0 0 0 0,1 1 0 0 0,-1-1-1 0 0,0 0 1 0 0,1 1 0 0 0,-1 0 0 0 0,1-1-1 0 0,0 1 1 0 0,-1 0 0 0 0,7-1 0 0 0,4-2 321 0 0,1 2-1 0 0,18-3 1 0 0,-23 4-296 0 0,2 0-101 0 0,0 0 0 0 0,0 1 0 0 0,0 0 1 0 0,0 1-1 0 0,0 0 0 0 0,12 3 0 0 0,-19-3-206 0 0,1 0 0 0 0,-1 0 0 0 0,0 1 0 0 0,1 0 0 0 0,-1-1 0 0 0,0 2 1 0 0,0-1-1 0 0,-1 0 0 0 0,1 1 0 0 0,0 0 0 0 0,-1-1 0 0 0,1 2 0 0 0,-1-1 0 0 0,0 0 1 0 0,0 1-1 0 0,0-1 0 0 0,2 6 0 0 0,0 5-99 0 0,-5-8 0 0 0,0 0 0 0 0,-1 1 0 0 0,0-1 0 0 0,0 0 0 0 0,0 0 0 0 0,-1 0 0 0 0,1 0 0 0 0,-1 0 0 0 0,-4 6 0 0 0,-30 51 0 0 0,2-2 0 0 0,22-40 0 0 0,2-2 0 0 0,7-12 0 0 0,-1 3 0 0 0,2 0 0 0 0,-2 5 0 0 0,3-11 0 0 0,1-2 0 0 0,-1 0 0 0 0,0 0 0 0 0,1 0 0 0 0,0 0 0 0 0,-1 0 0 0 0,1 1 0 0 0,0-1 0 0 0,0 0 0 0 0,0 0 0 0 0,0 0 0 0 0,0 0 0 0 0,1 1 0 0 0,-1-1 0 0 0,1 0 0 0 0,-1 0 0 0 0,1 0 0 0 0,0 0 0 0 0,2 3 0 0 0,-1 1 0 0 0,-1-3 0 0 0,16 16 0 0 0,-12-14 0 0 0,-2-2 0 0 0,0-1 0 0 0,0 1 0 0 0,0-1 0 0 0,0 0 0 0 0,0 0 0 0 0,1 0 0 0 0,-1 0 0 0 0,0-1 0 0 0,1 1 0 0 0,0-1 0 0 0,-1 0 0 0 0,1 0 0 0 0,0 0 0 0 0,-1-1 0 0 0,5 1 0 0 0,1 1 0 0 0,0-1 0 0 0,0 0 0 0 0,-1 0 0 0 0,1-1 0 0 0,0 0 0 0 0,-1 0 0 0 0,18-4 0 0 0,-14 3 0 0 0,4-1 0 0 0,0 0 0 0 0,20-6 0 0 0,-18 3 0 0 0,-1 0 0 0 0,-17 5-53 0 0,1-1-1 0 0,-1 1 1 0 0,1 0 0 0 0,0 0 0 0 0,-1 0-1 0 0,1-1 1 0 0,-1 1 0 0 0,1 0 0 0 0,-1-1-1 0 0,1 1 1 0 0,-1 0 0 0 0,1-1 0 0 0,-1 1-1 0 0,0 0 1 0 0,1-1 0 0 0,-1 1-1 0 0,1-1 1 0 0,-1 1 0 0 0,0-1 0 0 0,1 1-1 0 0,-1-1 1 0 0,0 0 0 0 0,-5-8-2847 0 0,-6 3-3276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56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47 165 324 0 0,'-24'-6'3888'0'0,"1"0"9342"0"0,26 3-12336 0 0,2 0-494 0 0,0 0 0 0 0,0 0 0 0 0,0 0 0 0 0,0 1-1 0 0,1-1 1 0 0,-1 1 0 0 0,1 0 0 0 0,9-1 0 0 0,58-9 1433 0 0,-38 8-1209 0 0,3-2-92 0 0,0-2 1 0 0,-1-1-1 0 0,0-2 1 0 0,39-17-1 0 0,-42 8-170 0 0,1 1-2398 0 0,-11 10-8360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56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1 404 0 0,'-4'0'286'0'0,"-6"0"1127"0"0,0 0 1 0 0,0 0 0 0 0,-16 4-1 0 0,23-3-1019 0 0,-1 0 0 0 0,1 1-1 0 0,-1-1 1 0 0,1 1 0 0 0,0-1 0 0 0,-1 1 0 0 0,1 0-1 0 0,0 0 1 0 0,0 0 0 0 0,1 1 0 0 0,-1-1 0 0 0,0 1-1 0 0,-3 4 1 0 0,-13 18 1226 0 0,1 2 1 0 0,1 0-1 0 0,2 1 0 0 0,0 0 1 0 0,2 1-1 0 0,1 1 0 0 0,-15 58 1 0 0,26-87-1563 0 0,1-1 1 0 0,0 1 0 0 0,0 0-1 0 0,-1 0 1 0 0,1 0 0 0 0,0 0-1 0 0,0 0 1 0 0,0 0 0 0 0,0-1-1 0 0,0 1 1 0 0,0 0 0 0 0,0 0-1 0 0,0 0 1 0 0,0 0 0 0 0,0 0-1 0 0,0 0 1 0 0,1 0 0 0 0,-1 0-1 0 0,0-1 1 0 0,1 1 0 0 0,-1 0-1 0 0,1 0 1 0 0,-1 0 0 0 0,1-1-1 0 0,-1 1 1 0 0,1 0 0 0 0,-1-1-1 0 0,1 1 1 0 0,0 0 0 0 0,-1-1-1 0 0,1 1 1 0 0,0-1 0 0 0,0 1-1 0 0,-1-1 1 0 0,1 1 0 0 0,0-1-1 0 0,0 1 1 0 0,0-1 0 0 0,0 0-1 0 0,-1 0 1 0 0,1 1 0 0 0,0-1-1 0 0,0 0 1 0 0,0 0 0 0 0,0 0-1 0 0,0 0 1 0 0,1 0 0 0 0,6-1 183 0 0,-1 1-1 0 0,1-1 1 0 0,-1-1 0 0 0,13-3 0 0 0,-12 3-213 0 0,32-9 469 0 0,75-8 1 0 0,-100 18-443 0 0,1 0 0 0 0,0 2 0 0 0,-1-1 0 0 0,1 2-1 0 0,-1 0 1 0 0,0 1 0 0 0,0 1 0 0 0,17 6 0 0 0,-12-3-2 0 0,0 1 1 0 0,-1 1-1 0 0,0 1 0 0 0,0 0 1 0 0,22 18-1 0 0,-35-24-30 0 0,-1 1 0 0 0,1 0 0 0 0,-1 0 1 0 0,0 1-1 0 0,0-1 0 0 0,-1 1 0 0 0,0 0 0 0 0,0 0 0 0 0,0 0 0 0 0,0 1 1 0 0,-1 0-1 0 0,0-1 0 0 0,-1 1 0 0 0,0 0 0 0 0,0 0 0 0 0,0 0 0 0 0,-1 1 1 0 0,0-1-1 0 0,0 9 0 0 0,-1-11-8 0 0,0 0 1 0 0,-1-1 0 0 0,0 1-1 0 0,0 0 1 0 0,0 0-1 0 0,-1-1 1 0 0,1 1-1 0 0,-1-1 1 0 0,0 1 0 0 0,-1-1-1 0 0,1 0 1 0 0,-1 0-1 0 0,0 0 1 0 0,0 0-1 0 0,0 0 1 0 0,0-1 0 0 0,0 1-1 0 0,-1-1 1 0 0,0 0-1 0 0,0 0 1 0 0,0 0 0 0 0,0-1-1 0 0,-6 4 1 0 0,-4 1 17 0 0,-1-1 0 0 0,1 0 0 0 0,-1-1 0 0 0,0-1 0 0 0,-30 5 1 0 0,-21-2 45 0 0,-1-3 1 0 0,-102-7-1 0 0,35 0-467 0 0,120 4-4293 0 0,29 1-4041 0 0,0 0 8576 0 0,16 3-2956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57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29 158 240 0 0,'-20'-55'3652'0'0,"11"17"7777"0"0,12 44-10160 0 0,28 94 3412 0 0,10 27-568 0 0,-33-103-3360 0 0,-5-15-401 0 0,0-1 0 0 0,0 1 0 0 0,0-1-1 0 0,1 0 1 0 0,0 0 0 0 0,1 0 0 0 0,0-1 0 0 0,7 9-1 0 0,-12-15-306 0 0,1-1 0 0 0,-1 1 1 0 0,1-1-1 0 0,-1 0 0 0 0,1 1 0 0 0,-1-1 0 0 0,1 1 0 0 0,-1-1 0 0 0,1 0 0 0 0,0 1 0 0 0,-1-1 0 0 0,1 0 0 0 0,0 0 0 0 0,-1 0 0 0 0,1 0 0 0 0,0 1 0 0 0,-1-1 0 0 0,1 0 0 0 0,0 0 0 0 0,-1 0 1 0 0,1 0-1 0 0,0-1 0 0 0,0 1 0 0 0,-1 0 0 0 0,1 0 0 0 0,0 0 0 0 0,-1 0 0 0 0,2-1 0 0 0,-1 0 6 0 0,1 0 0 0 0,-1 0 0 0 0,1-1 0 0 0,-1 1 0 0 0,1 0 0 0 0,-1-1 0 0 0,0 1 0 0 0,0-1 1 0 0,0 1-1 0 0,2-3 0 0 0,1-6 57 0 0,1 0 0 0 0,5-19 1 0 0,-9 26-50 0 0,46-161 755 0 0,-25 82-570 0 0,-17 65-260 0 0,-5 12-43 0 0,1 1-1 0 0,0-1 1 0 0,0 0 0 0 0,1 0 0 0 0,0 1 0 0 0,-1-1-1 0 0,1 1 1 0 0,1-1 0 0 0,-1 1 0 0 0,1 0 0 0 0,0 0-1 0 0,0 0 1 0 0,4-4 0 0 0,-4 6-330 0 0,1 1 1 0 0,0 0 0 0 0,0 0-1 0 0,0 0 1 0 0,0 0-1 0 0,0 1 1 0 0,0-1-1 0 0,1 1 1 0 0,-1 0-1 0 0,0 0 1 0 0,0 0 0 0 0,0 1-1 0 0,0 0 1 0 0,6 1-1 0 0,11 1-3598 0 0,8-1 327 0 0,2 0 526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58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0 388 0 0,'-1'1'608'0'0,"-1"-1"0"0"0,1 0 0 0 0,0 1 0 0 0,0-1 1 0 0,0 1-1 0 0,0-1 0 0 0,0 1 0 0 0,0 0 0 0 0,0-1 0 0 0,0 1 0 0 0,0 0 0 0 0,0 0 0 0 0,0-1 0 0 0,0 1 0 0 0,1 0 1 0 0,-1 0-1 0 0,0 0 0 0 0,0 0 0 0 0,0 2 0 0 0,1-2-279 0 0,0 0 0 0 0,-1 0 0 0 0,1 0 0 0 0,1 0 0 0 0,-1 0 0 0 0,0 0 0 0 0,0 0 0 0 0,0 0 1 0 0,0 0-1 0 0,1-1 0 0 0,-1 1 0 0 0,0 0 0 0 0,1 0 0 0 0,-1 0 0 0 0,1 0 0 0 0,-1-1 0 0 0,1 1 0 0 0,-1 0 0 0 0,1 0 0 0 0,0 0 0 0 0,2 2 153 0 0,1 0 1 0 0,-1 0-1 0 0,1 0 0 0 0,0 0 0 0 0,0-1 0 0 0,0 1 1 0 0,0-1-1 0 0,0 0 0 0 0,5 1 0 0 0,29 8 626 0 0,-1-2 1 0 0,2-2-1 0 0,-1-1 0 0 0,50 0 0 0 0,-32-5-222 0 0,-1-3-1 0 0,77-13 1 0 0,-110 10-734 0 0,29-9 1 0 0,-19 5-766 0 0,-10 3-2018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58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0 6625 0 0,'-4'2'752'0'0,"-4"3"1682"0"0,-1 0 1 0 0,1 0-1 0 0,-1 1 1 0 0,-13 13 2109 0 0,25-17-4227 0 0,1 0-1 0 0,1 0 0 0 0,-1-1 0 0 0,0 1 0 0 0,0-1 0 0 0,1 0 1 0 0,-1-1-1 0 0,0 1 0 0 0,1-1 0 0 0,-1 1 0 0 0,7-2 1 0 0,356-17 3536 0 0,-328 14-6512 0 0,-10 0-7122 0 0,-22 4 6887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0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98 115 128 0 0,'-1'0'175'0'0,"0"0"0"0"0,0 1 0 0 0,-1-1-1 0 0,1 0 1 0 0,0 1 0 0 0,0-1 0 0 0,0 1 0 0 0,0-1 0 0 0,0 1 0 0 0,0 0-1 0 0,0 0 1 0 0,0-1 0 0 0,0 1 0 0 0,0 0 0 0 0,0 0 0 0 0,0 0 0 0 0,1 0-1 0 0,-1 0 1 0 0,0 0 0 0 0,1 0 0 0 0,-1 0 0 0 0,1 0 0 0 0,-1 0-1 0 0,1 0 1 0 0,-1 0 0 0 0,1 1 0 0 0,0-1 0 0 0,0 0 0 0 0,-1 0 0 0 0,1 2-1 0 0,-3 46 2645 0 0,3-38-2164 0 0,-9 143 4416 0 0,-1 65 762 0 0,11-192-4878 0 0,-1 25 1141 0 0,0-48-1818 0 0,-1-1-1 0 0,1 0 1 0 0,-1 1 0 0 0,0-1 0 0 0,0 1 0 0 0,0-1 0 0 0,-1 0 0 0 0,1 0 0 0 0,-1 0 0 0 0,0 0 0 0 0,1 0 0 0 0,-4 3 0 0 0,5-5 302 0 0,-4-2 155 0 0,4 1-709 0 0,0 0-1 0 0,-1 0 1 0 0,1 0-1 0 0,-1 0 1 0 0,1 0-1 0 0,-1 0 1 0 0,1 0-1 0 0,0 0 1 0 0,-1 0-1 0 0,1 0 1 0 0,-1 0-1 0 0,1 0 1 0 0,-1 0-1 0 0,1 0 1 0 0,0-1-1 0 0,-1 1 1 0 0,1 0-1 0 0,0 0 1 0 0,-1 0-1 0 0,1-1 1 0 0,-1 1-1 0 0,1 0 1 0 0,0-1-1 0 0,0 1 1 0 0,-1 0-1 0 0,1-1 1 0 0,-1 1-1 0 0,-4-17 172 0 0,1 1-1 0 0,0-1 1 0 0,2 0-1 0 0,-1 0 1 0 0,2 0-1 0 0,0 0 1 0 0,1 0-1 0 0,1 0 1 0 0,6-30-1 0 0,-1 11-70 0 0,3 0 0 0 0,0 1 0 0 0,25-55 0 0 0,-21 60-51 0 0,1 2-1 0 0,2 0 1 0 0,0 1-1 0 0,25-30 1 0 0,-31 44-46 0 0,1 1 1 0 0,1-1 0 0 0,0 2-1 0 0,0 0 1 0 0,1 0 0 0 0,1 1 0 0 0,0 1-1 0 0,0 1 1 0 0,28-13 0 0 0,-37 19-22 0 0,0 0 1 0 0,0 0 0 0 0,1 1 0 0 0,-1 0 0 0 0,1 0 0 0 0,-1 1 0 0 0,1-1 0 0 0,0 1-1 0 0,-1 0 1 0 0,9 2 0 0 0,-11-2-8 0 0,-1 1 0 0 0,0-1-1 0 0,0 1 1 0 0,0 0-1 0 0,1-1 1 0 0,-1 1 0 0 0,0 0-1 0 0,0 1 1 0 0,0-1 0 0 0,0 0-1 0 0,-1 0 1 0 0,1 1 0 0 0,0-1-1 0 0,-1 1 1 0 0,1 0 0 0 0,-1-1-1 0 0,1 1 1 0 0,-1 0 0 0 0,0 0-1 0 0,1 0 1 0 0,-1 0 0 0 0,0 0-1 0 0,0 0 1 0 0,-1 0 0 0 0,1 0-1 0 0,0 0 1 0 0,-1 1 0 0 0,1 1-1 0 0,0 6-15 0 0,-1 0 0 0 0,1-1 0 0 0,-2 1-1 0 0,0 0 1 0 0,0 0 0 0 0,0-1 0 0 0,-1 1-1 0 0,-1-1 1 0 0,0 0 0 0 0,-8 18 0 0 0,-4 4-79 0 0,-32 48 0 0 0,45-77 91 0 0,-13 19-73 0 0,0 0 1 0 0,-2-2 0 0 0,0 0 0 0 0,-1 0 0 0 0,-1-2 0 0 0,-33 23 0 0 0,26-20-258 0 0,26-19 247 0 0,18 7-201 0 0,1-5 267 0 0,0 1-1 0 0,0 0 1 0 0,0 2-1 0 0,25 10 1 0 0,-34-12 43 0 0,0 1 1 0 0,0 0 0 0 0,-1 0 0 0 0,0 1-1 0 0,0 1 1 0 0,0 0 0 0 0,-1 0-1 0 0,0 0 1 0 0,10 13 0 0 0,-14-14-234 0 0,1 0 1 0 0,1 0 0 0 0,-1 0-1 0 0,1-1 1 0 0,0 0-1 0 0,0 0 1 0 0,0 0-1 0 0,14 7 1 0 0,-17-11-518 0 0,0-1-1 0 0,0 0 1 0 0,1 0 0 0 0,-1 0 0 0 0,0 0-1 0 0,0-1 1 0 0,0 1 0 0 0,1-1-1 0 0,-1 1 1 0 0,0-1 0 0 0,0 0 0 0 0,0-1-1 0 0,0 1 1 0 0,3-2 0 0 0,-4 2 137 0 0,13-5-2332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0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53 96 0 0,'-3'-23'1408'0'0,"1"-7"12947"0"0,-27 348-2381 0 0,25-272-9987 0 0,4-46-1949 0 0,0 1-1 0 0,0-1 1 0 0,0 1-1 0 0,0-1 1 0 0,0 1-1 0 0,1-1 1 0 0,-1 1-1 0 0,0-1 1 0 0,0 1-1 0 0,0-1 1 0 0,1 0 0 0 0,-1 1-1 0 0,0-1 1 0 0,0 1-1 0 0,1-1 1 0 0,-1 0-1 0 0,0 1 1 0 0,1-1-1 0 0,-1 0 1 0 0,0 1-1 0 0,1-1 1 0 0,-1 0-1 0 0,1 1 1 0 0,-1-1 0 0 0,1 0-1 0 0,-1 0 1 0 0,0 0-1 0 0,1 1 1 0 0,-1-1-1 0 0,1 0 1 0 0,-1 0-1 0 0,1 0 1 0 0,-1 0-1 0 0,1 0 1 0 0,-1 0-1 0 0,1 0 1 0 0,-1 0 0 0 0,1 0-1 0 0,-1 0 1 0 0,1 0-1 0 0,-1 0 1 0 0,1 0-1 0 0,0-1 1 0 0,23-6 582 0 0,-21 6-539 0 0,20-7-13 0 0,1 2-1 0 0,-1 0 1 0 0,1 2 0 0 0,27-2-1 0 0,-43 6-44 0 0,0 0-1 0 0,0 0 0 0 0,1 1 1 0 0,-1 0-1 0 0,0 1 0 0 0,-1 0 0 0 0,9 2 1 0 0,-11-2-17 0 0,-1 0 0 0 0,0 0 0 0 0,1 1 0 0 0,-1-1-1 0 0,0 1 1 0 0,0 0 0 0 0,-1 0 0 0 0,1 0 0 0 0,-1 0 0 0 0,1 1 0 0 0,-1 0 0 0 0,5 7 0 0 0,-6-9-6 0 0,-1 1 0 0 0,1-1 0 0 0,-1 0 0 0 0,0 1 0 0 0,0 0 0 0 0,0-1 0 0 0,0 1 0 0 0,0 0 0 0 0,-1-1 0 0 0,1 1 0 0 0,-1 0 0 0 0,0 0 0 0 0,0 0 0 0 0,0-1 0 0 0,0 1 0 0 0,0 0 0 0 0,0 0 0 0 0,-1 0 0 0 0,0 3 0 0 0,-1-2 0 0 0,0-1 0 0 0,0 1 0 0 0,0 0 0 0 0,0 0 0 0 0,-1-1 0 0 0,1 1 0 0 0,-1-1 0 0 0,0 0 0 0 0,0 0 0 0 0,0 0 0 0 0,-5 3 0 0 0,-3 2 0 0 0,1-2 0 0 0,-1 0 0 0 0,0 0 0 0 0,-1-1 0 0 0,1 0 0 0 0,-1-1 0 0 0,-18 4 0 0 0,7-4 0 0 0,0-2 0 0 0,-1-1 0 0 0,1-1 0 0 0,-1-1 0 0 0,1-1 0 0 0,0-1 0 0 0,0-1 0 0 0,0-2 0 0 0,0 0 0 0 0,-30-12 0 0 0,49 17-285 0 0,1-1 0 0 0,0 1 1 0 0,0-1-1 0 0,-1 1 0 0 0,1-1 0 0 0,0 0 0 0 0,0 0 0 0 0,1-1 1 0 0,-6-4-1 0 0,7 6-437 0 0,41-2-10969 0 0,-21 3 8690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1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1012 0 0,'7'-5'5384'0'0,"-6"5"-4832"0"0,0-1 0 0 0,0 1 0 0 0,1 0 0 0 0,-1-1-1 0 0,0 1 1 0 0,0 0 0 0 0,0 0 0 0 0,0 0 0 0 0,0 0 0 0 0,0 0 0 0 0,0 0 0 0 0,0 0 0 0 0,1 0 0 0 0,-1 0 0 0 0,0 0 0 0 0,0 1-1 0 0,0-1 1 0 0,0 0 0 0 0,0 1 0 0 0,2 0 0 0 0,-2 1-92 0 0,1-1-1 0 0,-1 0 1 0 0,1 1-1 0 0,-1-1 0 0 0,0 1 1 0 0,0-1-1 0 0,0 1 1 0 0,0 0-1 0 0,0-1 1 0 0,0 1-1 0 0,1 2 1 0 0,2 8 274 0 0,-1-1 0 0 0,-1 1 0 0 0,2 17 1 0 0,-1-9 906 0 0,5 35-78 0 0,-3 1 0 0 0,-3 57 0 0 0,-1-111-1541 0 0,1 0-29 0 0,-1 15-121 0 0,-1-17-85 0 0,1 1 0 0 0,-1-1 0 0 0,0 0 0 0 0,1 0 0 0 0,-1 0 0 0 0,0 1 0 0 0,1-1 0 0 0,-1 0 0 0 0,1 0 0 0 0,-1 0 0 0 0,0 0 0 0 0,1 0 0 0 0,-1 0 0 0 0,1 0 0 0 0,-1 0 0 0 0,0 0 0 0 0,1 0 0 0 0,-1 0 0 0 0,1 0 0 0 0,-1 0 0 0 0,0-1 0 0 0,1 1 0 0 0,-1 0 0 0 0,1 0 0 0 0,-1 0 0 0 0,0 0 0 0 0,1-1 0 0 0,-1 1 0 0 0,1-1 0 0 0,9-3-3975 0 0,-2 1 507 0 0,0 0 527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29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5 512 0 0,'-18'-2'193'0'0,"-7"0"19428"0"0,43 5-18410 0 0,5 0-234 0 0,1-1 1 0 0,0-2 0 0 0,39-3 0 0 0,-46 2-612 0 0,0 0-223 0 0,13-1-273 0 0,41 2-1 0 0,-46 3-4491 0 0,-12 0-530 0 0,-6-1 2423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1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67 652 0 0,'-5'-19'19238'0'0,"4"20"-18952"0"0,0 1 0 0 0,0 0-1 0 0,1 0 1 0 0,-1 0-1 0 0,0-1 1 0 0,1 1 0 0 0,0 0-1 0 0,-1 0 1 0 0,1 0-1 0 0,0 0 1 0 0,0 0-1 0 0,0 0 1 0 0,0 0 0 0 0,1 0-1 0 0,-1-1 1 0 0,0 1-1 0 0,1 0 1 0 0,0 0 0 0 0,-1 0-1 0 0,1 0 1 0 0,0-1-1 0 0,0 1 1 0 0,0 0-1 0 0,0-1 1 0 0,0 1 0 0 0,2 2-1 0 0,-3-4-199 0 0,1 1 0 0 0,0-1-1 0 0,0 1 1 0 0,0-1 0 0 0,-1 0-1 0 0,1 1 1 0 0,0-1 0 0 0,0 0 0 0 0,0 0-1 0 0,0 1 1 0 0,0-1 0 0 0,0 0-1 0 0,-1 0 1 0 0,1 0 0 0 0,0 0 0 0 0,0 0-1 0 0,0 0 1 0 0,0 0 0 0 0,0-1-1 0 0,0 1 1 0 0,0 0 0 0 0,-1 0 0 0 0,1-1-1 0 0,0 1 1 0 0,0 0 0 0 0,0-1-1 0 0,0 1 1 0 0,-1-1 0 0 0,1 1 0 0 0,1-2-1 0 0,0 1 25 0 0,0-1 0 0 0,0 1 0 0 0,-1-1 0 0 0,1 1 0 0 0,0-1 0 0 0,-1 0 0 0 0,1 1 0 0 0,-1-1 0 0 0,1 0 0 0 0,-1 0 0 0 0,0 0 0 0 0,1-3 0 0 0,-1 3-133 0 0,0-1 0 0 0,-1 1-1 0 0,1-1 1 0 0,-1 0-1 0 0,0 0 1 0 0,0 1 0 0 0,0-1-1 0 0,0 0 1 0 0,0 1 0 0 0,-1-1-1 0 0,1 0 1 0 0,-1 1 0 0 0,0-1-1 0 0,0 0 1 0 0,0 1-1 0 0,-1-3 1 0 0,1 2-494 0 0,-1 1 0 0 0,1 0 0 0 0,-1-1 0 0 0,0 1 0 0 0,0 0-1 0 0,1 0 1 0 0,-1 0 0 0 0,-1 1 0 0 0,1-1 0 0 0,-3-2 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2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19 115 544 0 0,'-1'-1'709'0'0,"-17"-12"10364"0"0,19 13-10906 0 0,35-11 2497 0 0,1 2-1 0 0,49-5 1 0 0,14-4-288 0 0,5-13 122 0 0,-56 15-1060 0 0,-48 15-1411 0 0,-1 1 0 0 0,1 0 0 0 0,0 0 0 0 0,0-1-1 0 0,0 1 1 0 0,-1 0 0 0 0,1 0 0 0 0,0 0-1 0 0,0 0 1 0 0,0 0 0 0 0,0 0 0 0 0,-1 0-1 0 0,1 1 1 0 0,0-1 0 0 0,0 0 0 0 0,0 0-1 0 0,-1 0 1 0 0,1 1 0 0 0,0-1 0 0 0,-1 1 0 0 0,1-1-1 0 0,0 0 1 0 0,-1 1 0 0 0,1-1 0 0 0,0 1-1 0 0,-1-1 1 0 0,1 1 0 0 0,-1 0 0 0 0,1-1-1 0 0,-1 1 1 0 0,1 0 0 0 0,-1-1 0 0 0,1 1 0 0 0,-1 0-1 0 0,0 0 1 0 0,1-1 0 0 0,-1 1 0 0 0,0 0-1 0 0,0 0 1 0 0,1 1 0 0 0,0 4 14 0 0,0 1 1 0 0,0 0 0 0 0,0 0-1 0 0,-1 8 1 0 0,0-1 51 0 0,11 89 700 0 0,4-1 0 0 0,51 176-1 0 0,-55-233-446 0 0,-7-25 69 0 0,12 33 0 0 0,-16-52-330 0 0,0 1-55 0 0,-1-1 0 0 0,1 1 0 0 0,-1-1 1 0 0,0 1-1 0 0,1-1 0 0 0,-1 0 0 0 0,0 1 1 0 0,0-1-1 0 0,0 0 0 0 0,-1 2 0 0 0,-88 11 80 0 0,-275 55 142 0 0,364-68-247 0 0,-2-1 21 0 0,0 1 0 0 0,1 0 0 0 0,-1 0 0 0 0,0 0 0 0 0,1 0 0 0 0,-1 0 0 0 0,0 1-1 0 0,-3 2 1 0 0,6-4-26 0 0,0 0 0 0 0,0 0 0 0 0,0 0 0 0 0,0 1 0 0 0,0-1 0 0 0,0 0 0 0 0,0 0 0 0 0,0 0 1 0 0,0 0-1 0 0,0 1 0 0 0,0-1 0 0 0,0 0 0 0 0,0 0 0 0 0,0 0 0 0 0,0 1 0 0 0,0-1 0 0 0,0 0 0 0 0,0 0 0 0 0,0 0 0 0 0,0 1 0 0 0,0-1 0 0 0,0 0 0 0 0,0 0 0 0 0,0 0 0 0 0,0 0 0 0 0,0 1 0 0 0,1-1 0 0 0,-1 0 0 0 0,0 0 0 0 0,0 0 0 0 0,0 0 0 0 0,0 0 0 0 0,0 1 0 0 0,1-1 0 0 0,-1 0 0 0 0,0 0 0 0 0,0 0 0 0 0,0 0 0 0 0,0 0 0 0 0,1 0 0 0 0,-1 0 0 0 0,0 0 0 0 0,0 0 0 0 0,0 0 0 0 0,1 0 0 0 0,6 3 0 0 0,11 0 0 0 0,0 0 0 0 0,1-1 0 0 0,-1-1 0 0 0,1-1 0 0 0,24-3 0 0 0,-25 2 0 0 0,407-48-13385 0 0,-407 47 10064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2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1 511 104 0 0,'0'0'1127'0'0,"10"-1"6253"0"0,-8-2-6395 0 0,-1 0 1 0 0,1 0 0 0 0,-1 0-1 0 0,0 0 1 0 0,1-1-1 0 0,-2 1 1 0 0,1 0 0 0 0,1-6-1 0 0,0-34 3597 0 0,1 2-2199 0 0,4-6-567 0 0,17-57-1 0 0,-16 79-1403 0 0,0 1-1 0 0,2 0 1 0 0,1 0-1 0 0,14-23 1 0 0,-21 40-279 0 0,0 0 1 0 0,1 0-1 0 0,-1 1 1 0 0,1 0 0 0 0,1 0-1 0 0,-1 0 1 0 0,1 1-1 0 0,0 0 1 0 0,0 0-1 0 0,1 0 1 0 0,-1 1-1 0 0,1 0 1 0 0,0 0 0 0 0,0 1-1 0 0,1-1 1 0 0,-1 2-1 0 0,1-1 1 0 0,10-1-1 0 0,-16 3-126 0 0,1 0-1 0 0,-1 1 0 0 0,0-1 0 0 0,0 1 0 0 0,0 0 0 0 0,1 0 1 0 0,-1 0-1 0 0,0 0 0 0 0,1 0 0 0 0,-1 0 0 0 0,0 1 1 0 0,0-1-1 0 0,0 1 0 0 0,4 1 0 0 0,0 0-4 0 0,-2 0-2 0 0,-1-1 0 0 0,1 0 0 0 0,-1 1 0 0 0,1 0 0 0 0,-1 0 0 0 0,0 0 0 0 0,0 0 0 0 0,0 1 0 0 0,0-1 0 0 0,0 1 0 0 0,0 0 0 0 0,-1-1 0 0 0,1 1 0 0 0,-1 1 0 0 0,0-1 0 0 0,0 0 0 0 0,0 0 0 0 0,0 1 0 0 0,-1-1 0 0 0,1 1 0 0 0,-1-1 0 0 0,0 1 0 0 0,0 0 0 0 0,0 0 0 0 0,0 6 0 0 0,-3 7 0 0 0,0-10 0 0 0,-1 1 0 0 0,0-1 0 0 0,0 1 0 0 0,-1-1 0 0 0,0 0 0 0 0,0 0 0 0 0,-1-1 0 0 0,0 1 0 0 0,0-1 0 0 0,0 0 0 0 0,-11 8 0 0 0,-1 1 0 0 0,-1-2 0 0 0,-1 0 0 0 0,-20 11 0 0 0,37-23 0 0 0,1-1 0 0 0,1 0 0 0 0,0 0 0 0 0,-1 0 0 0 0,1 0 0 0 0,-1 1 0 0 0,1-1 0 0 0,-1 0 0 0 0,1 0 0 0 0,0 1 0 0 0,-1-1 0 0 0,1 0 0 0 0,0 1 0 0 0,-1-1 0 0 0,1 1 0 0 0,0-1 0 0 0,-1 0 0 0 0,1 1 0 0 0,0-1 0 0 0,0 1 0 0 0,0-1 0 0 0,-1 0 0 0 0,1 1 0 0 0,0 0 0 0 0,0 0 0 0 0,-1-1 0 0 0,1 0 0 0 0,0 1 0 0 0,0-1 0 0 0,0 0 0 0 0,0 1 0 0 0,0-1 0 0 0,-1 1 0 0 0,1-1 0 0 0,0 0 0 0 0,0 1 0 0 0,0-1 0 0 0,0 1 0 0 0,0-1 0 0 0,0 0 0 0 0,0 1 0 0 0,0-1 0 0 0,1 1 0 0 0,-1-1 0 0 0,0 0 0 0 0,0 1 0 0 0,0-1 0 0 0,0 1 0 0 0,0-1 0 0 0,1 0 0 0 0,-1 1 0 0 0,0-1 0 0 0,0 0 0 0 0,1 1 0 0 0,-1-1 0 0 0,0 0 0 0 0,0 0 0 0 0,1 1 0 0 0,-1-1 0 0 0,0 0 0 0 0,1 0 0 0 0,-1 1 0 0 0,0-1 0 0 0,1 0 0 0 0,-1 0 0 0 0,1 0 0 0 0,-1 0 0 0 0,0 0 0 0 0,1 1 0 0 0,-1-1 0 0 0,1 0 0 0 0,21 11 0 0 0,38 14 0 0 0,-5-2 0 0 0,-37-15 0 0 0,6 3 0 0 0,-1 0 0 0 0,23 16 0 0 0,-41-24 0 0 0,0 1 0 0 0,0-1 0 0 0,-1 1 0 0 0,1 0 0 0 0,-1 0 0 0 0,0 1 0 0 0,0-1 0 0 0,0 1 0 0 0,-1 0 0 0 0,0 0 0 0 0,0 0 0 0 0,0 0 0 0 0,0 1 0 0 0,2 9 0 0 0,-4-14 0 0 0,-1 1 0 0 0,0 0 0 0 0,1 0 0 0 0,-1 0 0 0 0,0 0 0 0 0,0-1 0 0 0,-1 1 0 0 0,1 0 0 0 0,0 0 0 0 0,-1 0 0 0 0,1-1 0 0 0,-1 1 0 0 0,1 0 0 0 0,-1 0 0 0 0,0-1 0 0 0,0 1 0 0 0,-1 2 0 0 0,-1 0 0 0 0,0-1 0 0 0,0 0 0 0 0,0 0 0 0 0,0 0 0 0 0,0 0 0 0 0,-1-1 0 0 0,-5 4 0 0 0,-5 2 0 0 0,-1-1 0 0 0,0-1 0 0 0,-16 5 0 0 0,27-9 0 0 0,-68 19 0 0 0,-2-4 0 0 0,-95 12 0 0 0,120-29-13017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3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0 243 8821 0 0,'2'5'8988'0'0,"3"7"-729"0"0,-2-11-7891 0 0,0-1-1 0 0,0 1 0 0 0,-1 0 1 0 0,1-1-1 0 0,0 0 0 0 0,0 1 0 0 0,0-1 1 0 0,0-1-1 0 0,0 1 0 0 0,-1 0 1 0 0,5-1-1 0 0,35-11 1371 0 0,-29 7-1704 0 0,0-1 1 0 0,0-1-1 0 0,0 0 1 0 0,-1-1 0 0 0,0 0-1 0 0,-1-1 1 0 0,0 0-1 0 0,0 0 1 0 0,-1-2-1 0 0,0 1 1 0 0,0-1 0 0 0,-1-1-1 0 0,-1 1 1 0 0,0-1-1 0 0,8-18 1 0 0,20-54-35 0 0,-32 114 0 0 0,-4 28 0 0 0,3 0 0 0 0,17 96 0 0 0,-7-81 0 0 0,-9-58 0 0 0,-2-8-15 0 0,-2-6-299 0 0,2-4-1587 0 0,24-22-6889 0 0,-7 10 5065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7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56 105 7513 0 0,'-32'-8'6671'0'0,"8"1"4103"0"0,66 14-9925 0 0,-1-2 0 0 0,46 0 1 0 0,91-7 361 0 0,-111-1-697 0 0,114-21-1 0 0,-171 22-500 0 0,0-1 0 0 0,0 0 0 0 0,17-7 1 0 0,-24 8-32 0 0,0 1 1 0 0,0-1 0 0 0,0 0 0 0 0,0 0-1 0 0,0 0 1 0 0,-1 0 0 0 0,1 0 0 0 0,0-1-1 0 0,-1 1 1 0 0,0-1 0 0 0,0 0 0 0 0,0 0 0 0 0,0 1-1 0 0,3-7 1 0 0,-5 9 11 0 0,1-1 1 0 0,-1 1-1 0 0,0-1 1 0 0,0 1-1 0 0,0-1 0 0 0,1 1 1 0 0,-1-1-1 0 0,0 1 1 0 0,0-1-1 0 0,0 1 0 0 0,0-1 1 0 0,0 1-1 0 0,0-1 1 0 0,0 1-1 0 0,0-1 0 0 0,0 0 1 0 0,0 1-1 0 0,0-1 1 0 0,0 1-1 0 0,-1-1 0 0 0,1 1 1 0 0,0-1-1 0 0,0 1 1 0 0,0-1-1 0 0,-1 1 0 0 0,1-1 1 0 0,0 1-1 0 0,-1-1 1 0 0,1 1-1 0 0,0 0 0 0 0,-1-1 1 0 0,1 1-1 0 0,0 0 0 0 0,-1-1 1 0 0,1 1-1 0 0,-1 0 1 0 0,1-1-1 0 0,-1 1 0 0 0,1 0 1 0 0,-1 0-1 0 0,1-1 1 0 0,-1 1-1 0 0,1 0 0 0 0,-1 0 1 0 0,1 0-1 0 0,-1 0 1 0 0,1 0-1 0 0,-1 0 0 0 0,0 0 1 0 0,1 0-1 0 0,-1 0 1 0 0,-26 3-105 0 0,21 0 101 0 0,1-1 0 0 0,-1 1 0 0 0,1 0 1 0 0,0 1-1 0 0,0-1 0 0 0,1 1 0 0 0,-1 0 0 0 0,1 0 1 0 0,0 1-1 0 0,0-1 0 0 0,0 1 0 0 0,0 0 1 0 0,1 0-1 0 0,0 0 0 0 0,0 0 0 0 0,0 1 1 0 0,-2 7-1 0 0,-1 3 15 0 0,1 0 0 0 0,0 1 1 0 0,1 0-1 0 0,-3 29 0 0 0,5-10 91 0 0,1 1 0 0 0,2-1 0 0 0,8 57 0 0 0,32 104 581 0 0,4-61 57 0 0,-14-47-153 0 0,-30-88-599 0 0,-1 0-1 0 0,1-1 1 0 0,-1 1-1 0 0,1 0 1 0 0,-1 1 0 0 0,0-1-1 0 0,1 0 1 0 0,-1 0 0 0 0,0 0-1 0 0,0 0 1 0 0,0 0 0 0 0,0 0-1 0 0,0 0 1 0 0,0 0-1 0 0,0 0 1 0 0,0 0 0 0 0,0 0-1 0 0,0 0 1 0 0,-1 1 0 0 0,1-1-1 0 0,0 0 1 0 0,-1 0 0 0 0,1 0-1 0 0,-1 0 1 0 0,1 0 0 0 0,-1-1-1 0 0,1 1 1 0 0,-1 0-1 0 0,0 0 1 0 0,-1 1 0 0 0,-1-1-45 0 0,0 0 1 0 0,-1 0-1 0 0,1 0 1 0 0,-1-1-1 0 0,1 1 0 0 0,-1-1 1 0 0,0 0-1 0 0,-6 0 1 0 0,-70-1-192 0 0,1 0 262 0 0,-1 3 0 0 0,-97 14 0 0 0,152-9 194 0 0,24-6-177 0 0,0-1 0 0 0,0 0 0 0 0,1 1 0 0 0,-1-1 0 0 0,0 0-1 0 0,0 1 1 0 0,0-1 0 0 0,1 1 0 0 0,-1-1 0 0 0,0 1 0 0 0,0-1 0 0 0,1 1 0 0 0,-1 0 0 0 0,1-1-1 0 0,-1 1 1 0 0,1 0 0 0 0,-1 0 0 0 0,1-1 0 0 0,-1 1 0 0 0,1 0 0 0 0,-1 0 0 0 0,1 0 0 0 0,-1 1-1 0 0,1-1 205 0 0,3 1 15 0 0,2 3-182 0 0,0-1 1 0 0,1-1 0 0 0,-1 1 0 0 0,1-1 0 0 0,0 0 0 0 0,0 0 0 0 0,0-1-1 0 0,0 0 1 0 0,0 0 0 0 0,9 1 0 0 0,74 11 615 0 0,-78-13-667 0 0,223 18-6003 0 0,-178-18 3415 0 0,-1-2-1 0 0,73-11 1 0 0,-109 9-690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8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20 88 0 0,'0'0'68'0'0,"-10"-9"947"0"0,-5-1 5040 0 0,14 10-5761 0 0,0 0 0 0 0,0 0 0 0 0,0-1 1 0 0,0 1-1 0 0,0 0 0 0 0,0 0 0 0 0,0 0 0 0 0,0 0 0 0 0,0 0 0 0 0,0 0 0 0 0,0 0 0 0 0,0 1 1 0 0,1-1-1 0 0,-1 0 0 0 0,0 0 0 0 0,0 1 0 0 0,0-1 0 0 0,0 1 0 0 0,0-1 0 0 0,0 1 0 0 0,1-1 1 0 0,-1 1-1 0 0,0-1 0 0 0,0 1 0 0 0,1 0 0 0 0,-1-1 0 0 0,0 1 0 0 0,1 0 0 0 0,-1 0 0 0 0,0 0 1 0 0,-4 6 737 0 0,1 0 1 0 0,-1 1-1 0 0,1-1 1 0 0,1 0 0 0 0,-1 1-1 0 0,1 0 1 0 0,1 0-1 0 0,-4 16 1 0 0,5-16-622 0 0,-1 0 0 0 0,2 0 0 0 0,-1 0 0 0 0,1 1 0 0 0,1-1 0 0 0,-1 0 0 0 0,1 0 0 0 0,1 0 0 0 0,-1-1 0 0 0,1 1 0 0 0,1 0-1 0 0,-1-1 1 0 0,1 1 0 0 0,1-1 0 0 0,4 8 0 0 0,-2-5-349 0 0,2 0 0 0 0,-1 0-1 0 0,2-1 1 0 0,-1 0 0 0 0,1-1-1 0 0,0 1 1 0 0,19 11 0 0 0,-21-15-58 0 0,1-1 1 0 0,-1-1 0 0 0,1 1 0 0 0,0-1-1 0 0,0-1 1 0 0,0 1 0 0 0,0-1-1 0 0,0-1 1 0 0,1 1 0 0 0,-1-2 0 0 0,0 1-1 0 0,12-1 1 0 0,-6-2-574 0 0,0 0-1 0 0,-1-1 1 0 0,1-1-1 0 0,-1 0 1 0 0,1-1 0 0 0,-2 0-1 0 0,1-1 1 0 0,0 0 0 0 0,-1-1-1 0 0,0 0 1 0 0,13-12-1 0 0,-18 9-6961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8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55 708 0 0,'-33'0'2159'0'0,"-19"-1"2072"0"0,38 2 1475 0 0,1 0 3805 0 0,59-7-7567 0 0,70-13 2253 0 0,-95 13-5823 0 0,33-11 0 0 0,-47 13 480 0 0,0 0-1719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8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135 159 220 0 0,'-45'-20'1188'0'0,"-9"-4"2727"0"0,19 8 10280 0 0,39 12-12602 0 0,6-2-834 0 0,0 0 0 0 0,0 1 0 0 0,0 0 0 0 0,0 0-1 0 0,1 1 1 0 0,18-4 0 0 0,162-30 4030 0 0,-63 22-4575 0 0,-120 15-967 0 0,0 1-1 0 0,0 0 0 0 0,0 0 0 0 0,11 3 1 0 0,15 5-7162 0 0,-18-3 4533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9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0 157 692 0 0,'1'2'380'0'0,"-1"-1"0"0"0,1 1 1 0 0,0-1-1 0 0,0 0 0 0 0,0 1 0 0 0,-1-1 0 0 0,1 0 0 0 0,0 0 1 0 0,0 0-1 0 0,1 0 0 0 0,-1 0 0 0 0,0 0 0 0 0,0 0 1 0 0,0 0-1 0 0,1 0 0 0 0,-1 0 0 0 0,0-1 0 0 0,3 2 0 0 0,0-1 302 0 0,-1 0 0 0 0,1 0-1 0 0,0-1 1 0 0,0 1 0 0 0,-1-1-1 0 0,1 0 1 0 0,5 0 0 0 0,4-1 879 0 0,0-1 1 0 0,-1 0-1 0 0,20-7 0 0 0,-24 6-1086 0 0,0 0 0 0 0,1 0 0 0 0,-1-1-1 0 0,0 0 1 0 0,-1-1 0 0 0,1 0-1 0 0,-1 0 1 0 0,0-1 0 0 0,0 1 0 0 0,8-10-1 0 0,-5 2 73 0 0,0 1 0 0 0,-1-1 0 0 0,-1-1 0 0 0,0 0-1 0 0,7-15 1 0 0,-6 14 1793 0 0,-9 15-2312 0 0,1 0 0 0 0,-1 0 0 0 0,0 0-1 0 0,0 0 1 0 0,0 0 0 0 0,1 0-1 0 0,-1 0 1 0 0,0 0 0 0 0,0 0 0 0 0,0 0-1 0 0,1 1 1 0 0,-1-1 0 0 0,0 0-1 0 0,0 0 1 0 0,0 0 0 0 0,0 0 0 0 0,0 0-1 0 0,1 0 1 0 0,-1 1 0 0 0,0-1-1 0 0,0 0 1 0 0,0 0 0 0 0,0 0 0 0 0,0 0-1 0 0,0 1 1 0 0,0-1 0 0 0,0 0 0 0 0,0 0-1 0 0,1 0 1 0 0,-1 1 0 0 0,0-1-1 0 0,0 0 1 0 0,0 0 0 0 0,0 0 0 0 0,0 0-1 0 0,0 1 1 0 0,0-1 0 0 0,0 0-1 0 0,0 0 1 0 0,0 0 0 0 0,-1 1 0 0 0,0 41 625 0 0,0-23-180 0 0,-6 232-454 0 0,7-247-622 0 0,0 1 0 0 0,1-1-1 0 0,-1 1 1 0 0,1-1 0 0 0,-1 0 0 0 0,1 1-1 0 0,1-1 1 0 0,2 7 0 0 0,-3-9 312 0 0,0-1 1 0 0,0 1-1 0 0,-1-1 1 0 0,2 0 0 0 0,-1 1-1 0 0,0-1 1 0 0,0 0-1 0 0,0 0 1 0 0,0 0-1 0 0,1 0 1 0 0,-1 0-1 0 0,1 0 1 0 0,-1 0-1 0 0,0-1 1 0 0,1 1 0 0 0,0 0-1 0 0,-1-1 1 0 0,1 1-1 0 0,-1-1 1 0 0,1 1-1 0 0,0-1 1 0 0,-1 0-1 0 0,1 0 1 0 0,2 0 0 0 0,15 0-3153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9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68 308 0 0,'-12'-8'1260'0'0,"11"8"-663"0"0,0-1 0 0 0,1 1 1 0 0,-1 0-1 0 0,0 0 0 0 0,0-1 1 0 0,1 1-1 0 0,-1 0 1 0 0,0 0-1 0 0,0 0 0 0 0,1 0 1 0 0,-1 0-1 0 0,0 0 1 0 0,0 0-1 0 0,0 1 0 0 0,1-1 1 0 0,-1 0-1 0 0,0 0 1 0 0,-1 1-1 0 0,-6 5 6796 0 0,8-6-7299 0 0,1 0 0 0 0,-1 0-1 0 0,1 0 1 0 0,-1 0 0 0 0,1 0-1 0 0,-1 0 1 0 0,1 1 0 0 0,-1-1-1 0 0,1 0 1 0 0,-1 0 0 0 0,1 0-1 0 0,-1 1 1 0 0,0-1 0 0 0,1 0-1 0 0,-1 0 1 0 0,1 1 0 0 0,-1-1-1 0 0,0 0 1 0 0,1 1 0 0 0,-1-1-1 0 0,0 0 1 0 0,1 1 0 0 0,-1-1-1 0 0,1 1 1 0 0,-1 0 1 0 0,1 0 1 0 0,-1-1-1 0 0,1 1 0 0 0,-1 0 1 0 0,1-1-1 0 0,0 1 1 0 0,-1-1-1 0 0,1 1 0 0 0,0-1 1 0 0,0 1-1 0 0,-1-1 0 0 0,1 1 1 0 0,0-1-1 0 0,0 0 0 0 0,0 0 1 0 0,-1 1-1 0 0,1-1 1 0 0,0 0-1 0 0,0 0 0 0 0,1 0 1 0 0,6 1 662 0 0,0 0 1 0 0,1 0 0 0 0,-1-1 0 0 0,0-1 0 0 0,0 1 0 0 0,13-4-1 0 0,-20 4-642 0 0,1 0 0 0 0,-1 0 0 0 0,1-1 0 0 0,-1 1 0 0 0,1-1 0 0 0,-1 1 0 0 0,1-1 0 0 0,-1 0 0 0 0,1 1 0 0 0,-1-1 0 0 0,0 0 0 0 0,1 0 0 0 0,-1 0 0 0 0,0 0 0 0 0,0 0 0 0 0,0 0 0 0 0,0-1 0 0 0,2 0 0 0 0,-3 1-88 0 0,0 0 0 0 0,0 0 0 0 0,1 0 0 0 0,-1 0 0 0 0,0 0 0 0 0,0 0 0 0 0,0 0 0 0 0,0 0 0 0 0,0 0 0 0 0,0 0 0 0 0,0 0 0 0 0,0 0 0 0 0,-1 0-1 0 0,1 0 1 0 0,0 0 0 0 0,0 0 0 0 0,-1 0 0 0 0,1 0 0 0 0,-1 0 0 0 0,0-1 0 0 0,-2-2-175 0 0,1 1 0 0 0,-1-1 0 0 0,0 1 0 0 0,0 0 0 0 0,0 0 0 0 0,0 1 0 0 0,0-1 0 0 0,-1 1 0 0 0,1-1 0 0 0,-8-2 1 0 0,8 4-240 0 0,1 0 0 0 0,-1 0 0 0 0,1 0 1 0 0,-1 0-1 0 0,0 1 0 0 0,1-1 0 0 0,-1 1 1 0 0,-3 0-1 0 0,-11 4-9142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33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1 200 0 0,'-18'-1'15282'0'0,"16"8"-14198"0"0,2-7-985 0 0,1 1 1 0 0,-1 0 0 0 0,0 0-1 0 0,0 0 1 0 0,1 0 0 0 0,-1 0-1 0 0,0-1 1 0 0,1 1-1 0 0,-1 0 1 0 0,1 0 0 0 0,-1-1-1 0 0,1 1 1 0 0,0 0 0 0 0,-1-1-1 0 0,1 1 1 0 0,-1 0 0 0 0,1-1-1 0 0,0 1 1 0 0,1 0 0 0 0,-1 0 109 0 0,15 14 1352 0 0,0 0-1 0 0,29 18 0 0 0,83 41 1320 0 0,-30-20-1253 0 0,-80-44-1366 0 0,-8-4-48 0 0,-1-1-1 0 0,18 14 1 0 0,-25-17-174 0 0,-1 0 0 0 0,1-1 0 0 0,0 1 0 0 0,0 0 0 0 0,-1 0 0 0 0,1 0 0 0 0,-1 0 0 0 0,1 1 0 0 0,-1-1 1 0 0,0 0-1 0 0,0 1 0 0 0,0-1 0 0 0,0 0 0 0 0,-1 1 0 0 0,1-1 0 0 0,-1 1 0 0 0,1 4 0 0 0,-1-2 8 0 0,-1 0-1 0 0,1 0 1 0 0,-1-1 0 0 0,0 1-1 0 0,-1 0 1 0 0,1-1-1 0 0,-1 1 1 0 0,0-1 0 0 0,-3 7-1 0 0,-27 36 257 0 0,19-30-190 0 0,-111 134 1064 0 0,74-94-540 0 0,-23 32-124 0 0,70-85-570 0 0,2-3-290 0 0,26-15-15434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10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81 653 208 0 0,'-3'4'739'0'0,"0"0"-1"0"0,1 0 1 0 0,0 0-1 0 0,0 0 1 0 0,0 1-1 0 0,0-1 1 0 0,1 1 0 0 0,-1-1-1 0 0,1 1 1 0 0,0 0-1 0 0,1-1 1 0 0,-1 7-1 0 0,1 0 2525 0 0,1 0 0 0 0,0 0-1 0 0,4 22 4786 0 0,-8-37-7510 0 0,-5-10-332 0 0,0-1 0 0 0,0 0 0 0 0,1 0-1 0 0,1-1 1 0 0,1 1 0 0 0,0-1 0 0 0,1-1-1 0 0,1 1 1 0 0,-3-29 0 0 0,4 5-70 0 0,2 1-1 0 0,1-1 1 0 0,7-43-1 0 0,-3 54-70 0 0,0 0 0 0 0,2 1 1 0 0,1 0-1 0 0,2 1 0 0 0,21-44 0 0 0,-24 56-44 0 0,1 0 0 0 0,1 1 1 0 0,0 0-1 0 0,1 1 1 0 0,1 0-1 0 0,0 1 1 0 0,1 0-1 0 0,0 0 1 0 0,0 1-1 0 0,2 1 0 0 0,17-11 1 0 0,-26 18-16 0 0,0 1 0 0 0,0-1 0 0 0,0 1 0 0 0,0 0 1 0 0,0 1-1 0 0,0 0 0 0 0,1-1 0 0 0,-1 2 0 0 0,1-1 0 0 0,-1 0 1 0 0,0 1-1 0 0,1 0 0 0 0,-1 1 0 0 0,1-1 0 0 0,-1 1 0 0 0,1 0 1 0 0,-1 0-1 0 0,0 1 0 0 0,0-1 0 0 0,0 1 0 0 0,0 0 0 0 0,0 1 0 0 0,0-1 1 0 0,0 1-1 0 0,-1 0 0 0 0,1 0 0 0 0,-1 1 0 0 0,0-1 0 0 0,0 1 1 0 0,7 7-1 0 0,-6-4 2 0 0,1 0 1 0 0,-1 0 0 0 0,0 0-1 0 0,-1 1 1 0 0,1-1 0 0 0,-1 1-1 0 0,-1 0 1 0 0,0 0 0 0 0,0 1-1 0 0,-1-1 1 0 0,0 1 0 0 0,0-1-1 0 0,0 1 1 0 0,-2 0 0 0 0,1-1-1 0 0,-1 1 1 0 0,0 0 0 0 0,-2 14-1 0 0,-2-11-29 0 0,1 0-1 0 0,-1-1 1 0 0,-1 0 0 0 0,0 0-1 0 0,0 0 1 0 0,-1 0-1 0 0,-1-1 1 0 0,0 0-1 0 0,0 0 1 0 0,-1-1 0 0 0,0 0-1 0 0,-1 0 1 0 0,1-1-1 0 0,-2 0 1 0 0,-15 10-1 0 0,-12 5-635 0 0,-1-1 0 0 0,-78 31 0 0 0,113-52 597 0 0,-2 1-22 0 0,3-1 38 0 0,0-1 0 0 0,0 1 0 0 0,0 0 0 0 0,0 0 0 0 0,1-1-1 0 0,-1 1 1 0 0,0 0 0 0 0,1 1 0 0 0,-1-1 0 0 0,0 0 0 0 0,1 0 0 0 0,-1 1 0 0 0,1-1 0 0 0,0 1-1 0 0,-1-1 1 0 0,1 1 0 0 0,0-1 0 0 0,-1 3 0 0 0,2-3-5 0 0,2 2 49 0 0,13 14 205 0 0,0 0 0 0 0,1-2 1 0 0,1 0-1 0 0,31 21 0 0 0,4 5 529 0 0,49 36 767 0 0,-92-71-1749 0 0,-1-1 0 0 0,1 0 1 0 0,0 0-1 0 0,0-1 0 0 0,11 4 1 0 0,0-2-2992 0 0,-1 0-1 0 0,1-2 1 0 0,28 3 0 0 0,-17-5 279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10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11 940 0 0,'-2'-1'641'0'0,"1"0"1"0"0,-1-1-1 0 0,0 1 0 0 0,0 0 0 0 0,0 1 0 0 0,1-1 1 0 0,-1 0-1 0 0,0 1 0 0 0,0-1 0 0 0,0 1 0 0 0,0-1 1 0 0,0 1-1 0 0,0 0 0 0 0,0 0 0 0 0,0 0 0 0 0,0 0 1 0 0,0 0-1 0 0,0 0 0 0 0,-3 1 0 0 0,2 0-104 0 0,0 0-1 0 0,1 1 1 0 0,-1-1-1 0 0,0 1 1 0 0,1-1-1 0 0,-1 1 0 0 0,1 0 1 0 0,-1 0-1 0 0,1 0 1 0 0,0 0-1 0 0,-3 5 1 0 0,-1 1 128 0 0,1 0 1 0 0,0 0-1 0 0,0 1 1 0 0,1 0-1 0 0,0 0 1 0 0,0 0-1 0 0,-2 12 1 0 0,3-8-407 0 0,1 0 1 0 0,0 0-1 0 0,1 0 1 0 0,0 0-1 0 0,1 0 1 0 0,0 1-1 0 0,1-1 1 0 0,1 0 0 0 0,0 0-1 0 0,1 0 1 0 0,0 0-1 0 0,1-1 1 0 0,0 1-1 0 0,12 22 1 0 0,-11-26-84 0 0,1 0 0 0 0,0 0 1 0 0,0-1-1 0 0,1 1 0 0 0,0-1 0 0 0,1-1 0 0 0,-1 0 1 0 0,1 0-1 0 0,1 0 0 0 0,-1-1 0 0 0,1 0 0 0 0,1-1 1 0 0,-1 0-1 0 0,0 0 0 0 0,1-1 0 0 0,0 0 1 0 0,0-1-1 0 0,21 4 0 0 0,-19-5-494 0 0,-1-1 0 0 0,1 0 0 0 0,-1-1-1 0 0,1-1 1 0 0,-1 0 0 0 0,1 0 0 0 0,-1-1 0 0 0,0 0 0 0 0,0-1 0 0 0,0-1 0 0 0,0 1-1 0 0,0-2 1 0 0,-1 0 0 0 0,1 0 0 0 0,-1-1 0 0 0,-1 0 0 0 0,1 0 0 0 0,-1-1 0 0 0,10-9-1 0 0,-12 4-7340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10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58 308 0 0,'-21'-1'-826'0'0,"-7"4"21298"0"0,54-2-16801 0 0,2-1-1968 0 0,1-2 0 0 0,27-4-1 0 0,0-9-2164 0 0,-47 11-842 0 0,1 0 1 0 0,-1 0-1 0 0,13-9 1 0 0,-21 13 403 0 0,1-2-386 0 0,4-8-6024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11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114 142 496 0 0,'-69'-29'4638'0'0,"25"7"10976"0"0,46 20-14142 0 0,2-1-1072 0 0,-1 0 0 0 0,1 0 0 0 0,0 1 0 0 0,0 0 0 0 0,0 0 0 0 0,0 0 1 0 0,0 0-1 0 0,0 1 0 0 0,7-2 0 0 0,47-9 2365 0 0,-30 8-2044 0 0,101-16 2208 0 0,38-9-4216 0 0,-165 29 860 0 0,-1 0 0 0 0,0 0 0 0 0,0-1 0 0 0,0 1 0 0 0,0 0 0 0 0,1 0 0 0 0,-1 0 0 0 0,0 0 0 0 0,0 0 0 0 0,0 1 0 0 0,0-1 0 0 0,1 0 0 0 0,-1 1 0 0 0,0-1 0 0 0,0 0 0 0 0,1 2 0 0 0,5 1-2758 0 0,7 1-398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11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0 212 1060 0 0,'2'3'600'0'0,"-1"0"1"0"0,0 1-1 0 0,1-1 0 0 0,-1 0 0 0 0,1 0 1 0 0,0 0-1 0 0,0 0 0 0 0,0 0 1 0 0,0 0-1 0 0,1-1 0 0 0,-1 1 0 0 0,1-1 1 0 0,0 1-1 0 0,0-1 0 0 0,-1 0 0 0 0,1 0 1 0 0,1 0-1 0 0,2 1 0 0 0,-1-1 0 0 0,0-1-1 0 0,-1 0 1 0 0,1 0-1 0 0,0-1 1 0 0,-1 1-1 0 0,1-1 1 0 0,0 0-1 0 0,-1 0 1 0 0,1-1-1 0 0,0 1 1 0 0,0-1-1 0 0,5-1 1 0 0,3-2 158 0 0,-1-1 1 0 0,1 0 0 0 0,-1-1 0 0 0,0 0 0 0 0,0-1 0 0 0,-1 0 0 0 0,0-1 0 0 0,18-15 0 0 0,-14 6-275 0 0,-1 1-1 0 0,0-2 1 0 0,-1 0 0 0 0,-1 0-1 0 0,-1-1 1 0 0,0-1-1 0 0,-2 0 1 0 0,10-26 0 0 0,-19 44 644 0 0,2 6-962 0 0,6 18-135 0 0,-4 1-31 0 0,-1 42 0 0 0,2 15 0 0 0,30 90 0 0 0,-7-40 0 0 0,-11-69 0 0 0,-15-41 0 0 0,-2-9-203 0 0,-9-29-9043 0 0,7 14 7952 0 0,0-1-2480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7:27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 32 132 0 0,'-2'-11'1768'0'0,"1"28"-556"0"0,0 59 122 0 0,1-75-1237 0 0,1-1-1 0 0,-1 0 0 0 0,0 1 0 0 0,0-1 1 0 0,0 1-1 0 0,0-1 0 0 0,0 0 0 0 0,0 1 1 0 0,0-1-1 0 0,0 1 0 0 0,0-1 1 0 0,0 1-1 0 0,0-1 0 0 0,0 0 0 0 0,0 1 1 0 0,-1-1-1 0 0,1 1 0 0 0,0-1 0 0 0,0 0 1 0 0,0 1-1 0 0,0-1 0 0 0,-1 1 0 0 0,1-1 1 0 0,0 0-1 0 0,0 1 0 0 0,-1-1 0 0 0,1 0 1 0 0,0 0-1 0 0,-1 1 0 0 0,1-1 0 0 0,0 0 1 0 0,-1 1-1 0 0,-8-8 2095 0 0,1 1 664 0 0,4 7-2186 0 0,-8-3 1226 0 0,11 1-1845 0 0,1 0 0 0 0,-1 0 0 0 0,0 0 0 0 0,0 0 1 0 0,0 0-1 0 0,1 0 0 0 0,-1 0 0 0 0,0 0 1 0 0,1 0-1 0 0,-1 0 0 0 0,1 0 0 0 0,-1-1 0 0 0,1 1 1 0 0,0 0-1 0 0,-1-2 0 0 0,-12-77 918 0 0,13 80-944 0 0,0-1 0 0 0,0 1-1 0 0,0-1 1 0 0,0 1 0 0 0,0-1-1 0 0,0 0 1 0 0,0 1 0 0 0,-1-1-1 0 0,1 1 1 0 0,0-1 0 0 0,0 1-1 0 0,0-1 1 0 0,-1 1 0 0 0,1-1 0 0 0,0 1-1 0 0,-1-1 1 0 0,1 1 0 0 0,0-1-1 0 0,-1 1 1 0 0,1 0 0 0 0,-1-1-1 0 0,1 1 1 0 0,-1 0 0 0 0,1-1-1 0 0,-1 1 1 0 0,1 0 0 0 0,-1-1 0 0 0,1 1-1 0 0,-1 0 1 0 0,1 0 0 0 0,-1 0-1 0 0,1 0 1 0 0,-1-1 0 0 0,1 1-1 0 0,-1 0 1 0 0,0 0 0 0 0,1 0-1 0 0,-1 0 1 0 0,0 0 0 0 0,-16 11 548 0 0,13-8-386 0 0,-11 6 242 0 0,1 2 1 0 0,1 0 0 0 0,-1 1 0 0 0,2 0-1 0 0,-20 24 1 0 0,12-10 18 0 0,1 1 1 0 0,-16 32-1 0 0,28-47-278 0 0,1 1 1 0 0,1 1-1 0 0,0-1 0 0 0,0 1 1 0 0,2 0-1 0 0,-1 0 0 0 0,2 0 1 0 0,0 0-1 0 0,1 1 0 0 0,0 24 0 0 0,2-31-107 0 0,-1-1-1 0 0,1 1 0 0 0,1-1 0 0 0,-1 1 0 0 0,1-1 0 0 0,1 0 0 0 0,-1 1 0 0 0,1-1 0 0 0,1-1 0 0 0,-1 1 0 0 0,1 0 0 0 0,0-1 0 0 0,1 0 0 0 0,-1 0 0 0 0,1 0 0 0 0,0 0 0 0 0,1-1 0 0 0,-1 0 0 0 0,1 0 0 0 0,0 0 0 0 0,1-1 0 0 0,6 4 0 0 0,-5-4 43 0 0,0-1 0 0 0,1 0 0 0 0,0 0 0 0 0,-1-1 0 0 0,1 0 1 0 0,0-1-1 0 0,0 0 0 0 0,0 0 0 0 0,0-1 0 0 0,0 0 0 0 0,10-1 0 0 0,53-10-514 0 0,-26 0-3445 0 0,-7 2-3400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7:27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405 37 508 0 0,'1'-5'970'0'0,"0"0"1"0"0,1 0-1 0 0,-1 0 0 0 0,1 0 1 0 0,3-6 6917 0 0,-9 15-6788 0 0,-87 107 3462 0 0,29-32-3247 0 0,-126 132 1001 0 0,174-194-2545 0 0,9-10-444 0 0,-1-1-1 0 0,0 1 1 0 0,0-1 0 0 0,0 0 0 0 0,-14 9 0 0 0,12-13-5754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7:28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12 96 0 0,'-7'-11'11981'0'0,"12"39"-5035"0"0,0-10-7553 0 0,75 195 8259 0 0,-61-172-6965 0 0,1-2 0 0 0,1-1 0 0 0,33 43 0 0 0,-50-76-870 0 0,0 0 1 0 0,0-1-1 0 0,0 1 1 0 0,1-1-1 0 0,-1 0 1 0 0,1 0-1 0 0,0-1 1 0 0,0 0-1 0 0,0 0 1 0 0,1 0-1 0 0,-1 0 1 0 0,8 2-1 0 0,15 1-3513 0 0,1-4-3761 0 0,-21-2 4836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7:28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25 256 0 0,'-20'2'1172'0'0,"-10"1"1754"0"0,0 0 8729 0 0,35-2-10067 0 0,98 10 3266 0 0,61-10-1720 0 0,-90-1-2130 0 0,182-10 2389 0 0,-147 3-4606 0 0,-101 6 165 0 0,0 0-1 0 0,0-1 0 0 0,14-4 0 0 0,6-6-6819 0 0,-17 6 5003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7:28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0 106 448 0 0,'2'-6'516'0'0,"0"0"0"0"0,1 0 0 0 0,0 1 0 0 0,-1-1 1 0 0,2 0-1 0 0,-1 1 0 0 0,1 0 0 0 0,0 0 0 0 0,0 0 0 0 0,0 0 0 0 0,1 1 0 0 0,-1-1 0 0 0,1 1 1 0 0,0 0-1 0 0,1 1 0 0 0,-1-1 0 0 0,1 1 0 0 0,-1 0 0 0 0,1 0 0 0 0,0 1 0 0 0,0 0 0 0 0,0 0 0 0 0,0 0 1 0 0,0 1-1 0 0,1 0 0 0 0,-1 0 0 0 0,0 0 0 0 0,1 1 0 0 0,-1 0 0 0 0,1 0 0 0 0,-1 1 0 0 0,0 0 0 0 0,1 0 1 0 0,10 3-1 0 0,3 3-12 0 0,0 1 0 0 0,-1 1 0 0 0,0 1 0 0 0,-1 0 0 0 0,0 1 0 0 0,0 1 0 0 0,-1 1 0 0 0,-1 0 0 0 0,0 1 0 0 0,-1 1 0 0 0,-1 0 0 0 0,0 1 0 0 0,-1 1 0 0 0,-1 0 0 0 0,0 1 0 0 0,-2 0 0 0 0,0 1 0 0 0,0 0 0 0 0,9 31 0 0 0,-16-38-324 0 0,-1 1 0 0 0,0 0 0 0 0,-1 0 0 0 0,-1 0 0 0 0,0 0 0 0 0,0 0 0 0 0,-2 0 0 0 0,1 0 0 0 0,-2 0 0 0 0,1 0 0 0 0,-2-1 0 0 0,0 1 0 0 0,0-1 0 0 0,-1 0 0 0 0,-1 0 0 0 0,0-1 0 0 0,0 0 0 0 0,-9 12 0 0 0,0-3-170 0 0,-1 0 1 0 0,-1-1-1 0 0,0-1 1 0 0,-1 0-1 0 0,-1-1 0 0 0,-1-1 1 0 0,0-1-1 0 0,-32 17 1 0 0,5-9-2042 0 0,73-35-13211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35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78 104 0 0,'-76'-7'18716'0'0,"93"12"-16915"0"0,-8-3-1647 0 0,1-1-1 0 0,0 0 0 0 0,12-1 1 0 0,8-4 489 0 0,0-1 1 0 0,0-2 0 0 0,-1-1 0 0 0,54-21 0 0 0,-78 26-564 0 0,0 0 1 0 0,0 0 0 0 0,0 0 0 0 0,0 0-1 0 0,6-7 1 0 0,-10 9 723 0 0,-5 6-612 0 0,2-3-149 0 0,0 1 0 0 0,0 0 0 0 0,0 0 0 0 0,1-1 0 0 0,-1 1 0 0 0,1 1 0 0 0,0-1 0 0 0,0 0 0 0 0,0 0 0 0 0,0 0 0 0 0,0 1 0 0 0,0-1 0 0 0,1 0 0 0 0,0 1 0 0 0,0 6 0 0 0,5 47 1114 0 0,23 97 1 0 0,27 55 476 0 0,-45-172-1345 0 0,6 26 179 0 0,-15-61-498 0 0,-4 1-361 0 0,-8 9 237 0 0,11-11 146 0 0,-1-1-1 0 0,1 0 0 0 0,0 1 1 0 0,-1-1-1 0 0,1 1 0 0 0,-1-1 0 0 0,1 0 1 0 0,0 0-1 0 0,-1 1 0 0 0,1-1 1 0 0,-1 0-1 0 0,1 0 0 0 0,-1 1 0 0 0,1-1 1 0 0,-1 0-1 0 0,1 0 0 0 0,-1 0 1 0 0,1 0-1 0 0,-1 0 0 0 0,1 0 0 0 0,-1 0 1 0 0,1 0-1 0 0,-1 0 0 0 0,1 0 1 0 0,-1 0-1 0 0,1 0 0 0 0,-1 0 0 0 0,0 0 1 0 0,-12-1-225 0 0,-95 6-397 0 0,-67 6 213 0 0,115-8 709 0 0,57-2-145 0 0,-6-1-8 0 0,7 0 136 0 0,9-1 1395 0 0,69-4-1019 0 0,113-10-279 0 0,-151 9-372 0 0,80-6-13595 0 0,-100 8 10308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7:29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9 215 632 0 0,'-9'8'15432'0'0,"45"-16"-12524"0"0,46-17 0 0 0,-46 12-1728 0 0,-1-2 1 0 0,0-2-1 0 0,-1-1 0 0 0,-1-1 1 0 0,55-44-1 0 0,-72 50 18 0 0,28-18 0 0 0,-44 31-1192 0 0,0 0 0 0 0,0 0 0 0 0,0 0 0 0 0,1 0 0 0 0,-1 0 0 0 0,0 0 0 0 0,0 0 0 0 0,0-1 0 0 0,0 1 0 0 0,1 0 0 0 0,-1 0 0 0 0,0 0 0 0 0,0 0 0 0 0,0 0 0 0 0,1 0 0 0 0,-1 0 0 0 0,0 0 0 0 0,0 0 0 0 0,0 0 0 0 0,1 0 0 0 0,-1 0 0 0 0,0 0 0 0 0,0 0 0 0 0,0 1 0 0 0,0-1-1 0 0,1 0 1 0 0,-1 0 0 0 0,0 0 0 0 0,0 0 0 0 0,0 0 0 0 0,0 0 0 0 0,1 0 0 0 0,-1 0 0 0 0,0 1 0 0 0,0-1 0 0 0,0 0 0 0 0,0 0 0 0 0,0 0 0 0 0,0 0 0 0 0,1 1 0 0 0,-1-1 0 0 0,0 0 0 0 0,0 0 0 0 0,0 1 0 0 0,1 13 421 0 0,-5 18 261 0 0,4-29-663 0 0,-30 112-25 0 0,19-78 0 0 0,-8 46 0 0 0,7-25 0 0 0,12-46 0 0 0,3-4 0 0 0,-1-3-125 0 0,-2-4-634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7:45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0 126 48 0 0,'0'0'873'0'0,"1"-12"5975"0"0,-1 11-6689 0 0,0 1-1 0 0,0 0 0 0 0,0-1 0 0 0,0 1 0 0 0,0-1 1 0 0,0 1-1 0 0,0-1 0 0 0,0 1 0 0 0,0 0 0 0 0,1-1 1 0 0,-1 1-1 0 0,0-1 0 0 0,0 1 0 0 0,0 0 0 0 0,1-1 1 0 0,-1 1-1 0 0,0 0 0 0 0,1-1 0 0 0,-1 1 0 0 0,0 0 1 0 0,1-1-1 0 0,-1 1 0 0 0,0 0 0 0 0,1 0 0 0 0,-1 0 0 0 0,1-1 1 0 0,-1 1-1 0 0,0 0 0 0 0,1 0 0 0 0,-1 0 0 0 0,1 0 1 0 0,0-1-1 0 0,0 1 992 0 0,1 2-59 0 0,10 7-86 0 0,-1 2 0 0 0,0 0 0 0 0,-1 0-1 0 0,-1 1 1 0 0,15 23 0 0 0,2 0 50 0 0,105 139 2909 0 0,-130-173-3875 0 0,0 1-1 0 0,0-1 1 0 0,0 0 0 0 0,0 0-1 0 0,0 1 1 0 0,0-1 0 0 0,0 0-1 0 0,1 0 1 0 0,-1 0 0 0 0,0 0-1 0 0,1-1 1 0 0,-1 1 0 0 0,1 0-1 0 0,-1-1 1 0 0,1 1 0 0 0,-1-1-1 0 0,1 1 1 0 0,-1-1 0 0 0,1 1-1 0 0,0-1 1 0 0,-1 0-1 0 0,1 0 1 0 0,-1 0 0 0 0,1 0-1 0 0,0 0 1 0 0,-1 0 0 0 0,1-1-1 0 0,-1 1 1 0 0,1 0 0 0 0,-1-1-1 0 0,1 1 1 0 0,-1-1 0 0 0,1 0-1 0 0,-1 1 1 0 0,1-1 0 0 0,-1 0-1 0 0,0 0 1 0 0,3-1 0 0 0,4-5 191 0 0,0-1 1 0 0,0 1 0 0 0,-1-1-1 0 0,11-16 1 0 0,-8 12-127 0 0,31-38 150 0 0,81-105 865 0 0,-18 20-1169 0 0,-101 130-109 0 0,-2 4-470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7:47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32 130 560 0 0,'-11'-3'1980'0'0,"10"3"-1479"0"0,-1 0 0 0 0,1 0 1 0 0,-1-1-1 0 0,1 1 0 0 0,-1 0 1 0 0,1-1-1 0 0,-9-5 7348 0 0,13 6-7585 0 0,-1 0-1 0 0,1-1 1 0 0,0 1 0 0 0,0 1 0 0 0,0-1-1 0 0,0 0 1 0 0,-1 1 0 0 0,6 1 0 0 0,11 1 708 0 0,63 0 1367 0 0,0-4-1 0 0,138-20 1 0 0,-59-14-1120 0 0,-159 34-1197 0 0,1 1-231 0 0,-1 0 0 0 0,0-1 0 0 0,0 1 0 0 0,0-1 0 0 0,1 0 0 0 0,-1 0 0 0 0,0 0 1 0 0,0 0-1 0 0,0 0 0 0 0,0 0 0 0 0,-1 0 0 0 0,1-1 0 0 0,0 1 0 0 0,2-4 0 0 0,-2-7-3642 0 0,-4 9 3615 0 0,1 0-1 0 0,-1 1 0 0 0,0-1 1 0 0,1 1-1 0 0,-1 0 0 0 0,0 0 0 0 0,0 0 1 0 0,-3-3-1 0 0,3 3 403 0 0,-1 0 1 0 0,0 1-1 0 0,1-1 1 0 0,-1 1-1 0 0,0-1 0 0 0,0 1 1 0 0,-5-2-1 0 0,6 2 15 0 0,0 1-1 0 0,0 0 0 0 0,0-1 1 0 0,0 1-1 0 0,0 0 0 0 0,0 0 1 0 0,0 0-1 0 0,1 0 1 0 0,-1 0-1 0 0,0 1 0 0 0,0-1 1 0 0,0 0-1 0 0,0 1 1 0 0,0 0-1 0 0,0-1 0 0 0,0 1 1 0 0,1 0-1 0 0,-1 0 1 0 0,0 0-1 0 0,1 0 0 0 0,-1 0 1 0 0,0 0-1 0 0,1 1 0 0 0,0-1 1 0 0,-1 0-1 0 0,1 1 1 0 0,0-1-1 0 0,-1 1 0 0 0,0 2 1 0 0,-4 7 326 0 0,0 1 0 0 0,1 0 0 0 0,1-1 0 0 0,0 2-1 0 0,1-1 1 0 0,0 0 0 0 0,0 1 0 0 0,2-1 0 0 0,-1 26 0 0 0,3 5 468 0 0,9 67-1 0 0,-6-82-623 0 0,1 1 62 0 0,2 1 0 0 0,15 43 0 0 0,-12-43 100 0 0,13 61 1 0 0,-23-64-767 0 0,0-25 98 0 0,-20 3-389 0 0,-104 3-428 0 0,-185 19 951 0 0,295-25 128 0 0,12 1 125 0 0,22 0 434 0 0,39 1 277 0 0,371-8-943 0 0,-411 4 6 0 0,-7 0-18 0 0,-1 0 0 0 0,1-1 1 0 0,-1 0-1 0 0,21-5 0 0 0,-27 4 1078 0 0,1 1-4121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7:47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581 10 7157 0 0,'-2'-2'4105'0'0,"1"1"-3589"0"0,0 1 0 0 0,0-1 1 0 0,0 0-1 0 0,0 1 0 0 0,-1-1 0 0 0,1 0 1 0 0,0 1-1 0 0,0-1 0 0 0,0 1 1 0 0,0 0-1 0 0,-1-1 0 0 0,1 1 1 0 0,0 0-1 0 0,-1 0 0 0 0,1 0 0 0 0,0 0 1 0 0,0 0-1 0 0,-1 0 0 0 0,1 0 1 0 0,0 0-1 0 0,-1 0 0 0 0,0 1 1 0 0,-15 6 341 0 0,-170 119 3670 0 0,137-90-3972 0 0,-224 174 1606 0 0,254-194-3400 0 0,18-10-1035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7:48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81 6901 0 0,'-18'-24'6592'0'0,"14"19"-5003"0"0,-1-1 0 0 0,1 1-1 0 0,0-1 1 0 0,1 0 0 0 0,-6-11 1899 0 0,9 16-3367 0 0,0 1 0 0 0,0-1 0 0 0,0 0 0 0 0,0 1 0 0 0,1-1 0 0 0,-1 0 0 0 0,0 1 0 0 0,0-1 0 0 0,0 1 0 0 0,1-1 0 0 0,-1 1 0 0 0,0-1 0 0 0,1 1 0 0 0,-1-1 0 0 0,0 1 0 0 0,1-1 0 0 0,-1 1 0 0 0,1-1 0 0 0,0 0 0 0 0,5 3 261 0 0,1 0 0 0 0,-1 0 0 0 0,0 0-1 0 0,0 1 1 0 0,0 0 0 0 0,0 0 0 0 0,0 1 0 0 0,6 4 0 0 0,46 40 1261 0 0,-47-38-1348 0 0,161 158-240 0 0,-99-94-63 0 0,-70-70-639 0 0,0-1 1 0 0,0-1-1 0 0,0 1 0 0 0,1 0 1 0 0,-1-1-1 0 0,1 0 0 0 0,0 1 0 0 0,-1-1 1 0 0,1-1-1 0 0,0 1 0 0 0,0-1 1 0 0,0 1-1 0 0,1-1 0 0 0,-1 0 1 0 0,0-1-1 0 0,0 1 0 0 0,8-1 1 0 0,-1 0-2975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7:48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89 180 0 0,'-34'-11'8064'0'0,"10"4"5719"0"0,28 6-12636 0 0,246-29 5127 0 0,-141 18-4962 0 0,-108 12-1306 0 0,155-23 1980 0 0,-125 18-1971 0 0,-41 17-15 0 0,-12 6 0 0 0,5-8 0 0 0,-184 120 0 0 0,174-112 0 0 0,-26 21 0 0 0,88-49 0 0 0,157-91 0 0 0,-176 95 0 0 0,-31 26 0 0 0,-20 14 0 0 0,20-20 0 0 0,1 0 0 0 0,0 1 0 0 0,1 1 0 0 0,-21 30 0 0 0,29-39 0 0 0,3 0 0 0 0,9 0 0 0 0,-5-7 0 0 0,0 1 0 0 0,1 0 0 0 0,-1-1 0 0 0,0 0 0 0 0,1 0 0 0 0,-1 0 0 0 0,1 0 0 0 0,-1 0 0 0 0,0 0 0 0 0,1 0 0 0 0,-1-1 0 0 0,0 1 0 0 0,1-1 0 0 0,2-1 0 0 0,34-16 0 0 0,-23 10 0 0 0,-9 5 0 0 0,-2-1-51 0 0,-4 3-283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4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23 188 0 0,'-8'-22'13864'0'0,"4"45"-12162"0"0,1 1-1 0 0,1 0 1 0 0,2 33-1 0 0,11 78 1514 0 0,-11-126-3031 0 0,2 5 75 0 0,-2-3-72 0 0,1-1-1 0 0,0 1 1 0 0,0 0-1 0 0,2-1 1 0 0,-1 1-1 0 0,1-1 1 0 0,1 0 0 0 0,0 0-1 0 0,5 10 1 0 0,2-14-4072 0 0,-10-6 3604 0 0,-1 1 1 0 0,1-1-1 0 0,-1 0 1 0 0,0 0 0 0 0,1 0-1 0 0,-1 0 1 0 0,1 0-1 0 0,-1 1 1 0 0,1-1-1 0 0,-1 0 1 0 0,1 0 0 0 0,-1 0-1 0 0,1 0 1 0 0,-1 0-1 0 0,1-1 1 0 0,-1 1-1 0 0,1 0 1 0 0,-1 0-1 0 0,1 0 1 0 0,-1 0 0 0 0,0 0-1 0 0,1-1 1 0 0,-1 1-1 0 0,1 0 1 0 0,0-1-1 0 0,1-4-2323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4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53 720 0 0,'-1'0'115'0'0,"-59"-11"4643"0"0,19 8 9323 0 0,47 1-12782 0 0,48-7 1161 0 0,1 2 0 0 0,105 0 0 0 0,-72 4-1896 0 0,-40 3-1655 0 0,11-1-2293 0 0,-19-4-4400 0 0,-25 1 4927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5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0 526 72 0 0,'1'-4'554'0'0,"-1"1"-1"0"0,1-1 1 0 0,0 0-1 0 0,0 1 1 0 0,0-1-1 0 0,1 0 1 0 0,0 1-1 0 0,-1 0 1 0 0,1-1-1 0 0,0 1 1 0 0,0 0-1 0 0,1 0 1 0 0,-1 0 0 0 0,1 0-1 0 0,-1 0 1 0 0,6-3-1 0 0,-7 5-277 0 0,1 1-1 0 0,-1-1 0 0 0,0 1 1 0 0,1 0-1 0 0,-1 0 0 0 0,1 0 1 0 0,-1 0-1 0 0,0 0 1 0 0,1 0-1 0 0,-1 0 0 0 0,0 0 1 0 0,1 0-1 0 0,-1 0 0 0 0,0 1 1 0 0,1-1-1 0 0,-1 1 1 0 0,0-1-1 0 0,2 2 0 0 0,22 10 1504 0 0,-23-11-1690 0 0,17 11 1099 0 0,-2 0 0 0 0,1 2 1 0 0,-2 0-1 0 0,26 27 0 0 0,-22-20-218 0 0,26 27 1298 0 0,-31-30-1131 0 0,2-1 0 0 0,0 0-1 0 0,31 22 1 0 0,-47-38-954 0 0,0-1-85 0 0,-1 1 0 0 0,1 0 0 0 0,0-1-1 0 0,0 1 1 0 0,0 0 0 0 0,0-1-1 0 0,0 1 1 0 0,0-1 0 0 0,0 0-1 0 0,0 1 1 0 0,0-1 0 0 0,0 0-1 0 0,0 0 1 0 0,0 1 0 0 0,0-1 0 0 0,0 0-1 0 0,1 0 1 0 0,-1 0 0 0 0,0 0-1 0 0,0 0 1 0 0,0-1 0 0 0,2 1-1 0 0,12-12-68 0 0,-6-1-29 0 0,0 0 0 0 0,-1-1 0 0 0,0 1 0 0 0,-2-1 0 0 0,1-1 0 0 0,4-17 0 0 0,-4 13 0 0 0,157-391 0 0 0,-149 371 0 0 0,18-70 0 0 0,-30 96-397 0 0,-3 11-7 0 0,0 0 0 0 0,1 0 0 0 0,-1 0 1 0 0,1 0-1 0 0,-1 0 0 0 0,1 0 0 0 0,0 0 0 0 0,0 0 0 0 0,2-3 0 0 0,-2 5 220 0 0,-1 0 0 0 0,1 0 0 0 0,0-1 0 0 0,0 1 0 0 0,-1 0 0 0 0,1 0 0 0 0,0 0-1 0 0,0 0 1 0 0,0 0 0 0 0,-1 0 0 0 0,1 0 0 0 0,0 0 0 0 0,0 0 0 0 0,0 0 0 0 0,-1 0-1 0 0,1 1 1 0 0,0-1 0 0 0,0 0 0 0 0,-1 0 0 0 0,1 1 0 0 0,0-1 0 0 0,-1 1 0 0 0,1-1-1 0 0,0 1 1 0 0,1 0 0 0 0,17 10-3742 0 0,-5-1 561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5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61 261 700 0 0,'-18'56'5109'0'0,"2"1"5174"0"0,16-57-10163 0 0,0 0 0 0 0,0 1-1 0 0,0-1 1 0 0,0 0 0 0 0,0 0 0 0 0,0 0-1 0 0,0 1 1 0 0,0-1 0 0 0,0 0 0 0 0,0 0-1 0 0,0 0 1 0 0,0 1 0 0 0,0-1 0 0 0,0 0-1 0 0,-1 0 1 0 0,1 0 0 0 0,0 1 0 0 0,0-1-1 0 0,0 0 1 0 0,0 0 0 0 0,0 0-1 0 0,-1 0 1 0 0,1 0 0 0 0,0 1 0 0 0,0-1-1 0 0,0 0 1 0 0,0 0 0 0 0,-1 0 0 0 0,1 0-1 0 0,0 0 1 0 0,0 0 0 0 0,0 0 0 0 0,-1 0-1 0 0,1 0 1 0 0,0 0 0 0 0,0 0 0 0 0,-1 0-1 0 0,1 0 1 0 0,0 0 0 0 0,0 0 0 0 0,0 0-1 0 0,-1 0 1 0 0,1 0 0 0 0,0 0 0 0 0,0 0-1 0 0,0 0 1 0 0,-1 0 0 0 0,1 0 0 0 0,0 0-1 0 0,0 0 1 0 0,0 0 0 0 0,-1-1-1 0 0,1 1 1 0 0,0 0 0 0 0,0 0 0 0 0,0 0-1 0 0,0 0 1 0 0,0 0 0 0 0,-1-1 0 0 0,1 1-1 0 0,0 0 1 0 0,0 0 0 0 0,0 0 0 0 0,0-1-1 0 0,-8-10 1846 0 0,6 7-1755 0 0,1 0-1 0 0,-1-1 1 0 0,1 1-1 0 0,0-1 1 0 0,0 1-1 0 0,0-1 0 0 0,1 0 1 0 0,0 1-1 0 0,-1-1 1 0 0,2 0-1 0 0,0-8 1 0 0,13-50 883 0 0,-12 57-981 0 0,6-22 374 0 0,1 1 0 0 0,16-34 0 0 0,-20 51-356 0 0,0 0 1 0 0,1 1-1 0 0,0 0 0 0 0,0 0 0 0 0,1 1 1 0 0,0 0-1 0 0,1 0 0 0 0,-1 0 0 0 0,13-8 1 0 0,-15 13-117 0 0,1 0 1 0 0,-1 1-1 0 0,1-1 1 0 0,0 1 0 0 0,0 0-1 0 0,0 0 1 0 0,0 1 0 0 0,0 0-1 0 0,1 0 1 0 0,-1 0-1 0 0,0 1 1 0 0,0 0 0 0 0,1 0-1 0 0,-1 1 1 0 0,0-1 0 0 0,0 1-1 0 0,7 2 1 0 0,-10-2-10 0 0,1 0 1 0 0,-1 0 0 0 0,0 0-1 0 0,0 0 1 0 0,1 0-1 0 0,-1 1 1 0 0,0 0-1 0 0,0-1 1 0 0,-1 1 0 0 0,1 0-1 0 0,0 0 1 0 0,-1 0-1 0 0,1 1 1 0 0,-1-1 0 0 0,0 1-1 0 0,1-1 1 0 0,-1 1-1 0 0,0 0 1 0 0,-1 0-1 0 0,1 0 1 0 0,0 0 0 0 0,-1 0-1 0 0,0 0 1 0 0,0 0-1 0 0,0 1 1 0 0,0-1 0 0 0,0 0-1 0 0,-1 1 1 0 0,1-1-1 0 0,-1 0 1 0 0,0 1-1 0 0,0 4 1 0 0,-1-4-38 0 0,1 0 1 0 0,-1 0-1 0 0,0 0 0 0 0,-1 0 1 0 0,1 0-1 0 0,-1 0 0 0 0,1-1 1 0 0,-1 1-1 0 0,0 0 0 0 0,-1-1 1 0 0,-4 7-1 0 0,-2 0-216 0 0,0-1-1 0 0,-15 11 1 0 0,15-13 113 0 0,1 0 1 0 0,0 0-1 0 0,-12 16 1 0 0,20-23 116 0 0,0 1 0 0 0,0-1 0 0 0,-1 1 1 0 0,1-1-1 0 0,0 1 0 0 0,0-1 0 0 0,0 1 0 0 0,0 0 1 0 0,0-1-1 0 0,-1 1 0 0 0,1-1 0 0 0,0 1 1 0 0,0-1-1 0 0,1 1 0 0 0,-1 0 0 0 0,0-1 1 0 0,0 1-1 0 0,0-1 0 0 0,0 1 0 0 0,0-1 1 0 0,1 1-1 0 0,-1-1 0 0 0,0 1 0 0 0,0-1 1 0 0,1 1-1 0 0,-1-1 0 0 0,0 1 0 0 0,1-1 1 0 0,-1 1-1 0 0,1-1 0 0 0,-1 1 0 0 0,0-1 1 0 0,1 0-1 0 0,0 1 0 0 0,19 12-82 0 0,-15-10 15 0 0,52 30-183 0 0,-42-25 229 0 0,1 0 0 0 0,-1 1-1 0 0,-1 1 1 0 0,1 0 0 0 0,-2 1 0 0 0,0 1 0 0 0,18 19 0 0 0,-28-28 39 0 0,-1 0 0 0 0,0 0 1 0 0,0 0-1 0 0,0 0 0 0 0,0 1 0 0 0,0-1 0 0 0,-1 0 1 0 0,0 1-1 0 0,1-1 0 0 0,-1 1 0 0 0,0 0 1 0 0,-1-1-1 0 0,1 1 0 0 0,-1 0 0 0 0,0-1 0 0 0,0 1 1 0 0,0 0-1 0 0,0 0 0 0 0,0-1 0 0 0,-1 1 0 0 0,0 0 1 0 0,0-1-1 0 0,0 1 0 0 0,0-1 0 0 0,0 1 0 0 0,-1-1 1 0 0,1 0-1 0 0,-1 1 0 0 0,0-1 0 0 0,0 0 0 0 0,0 0 1 0 0,-1 0-1 0 0,1 0 0 0 0,-1-1 0 0 0,-5 5 0 0 0,-5 4 25 0 0,0-2-1 0 0,-1 1 0 0 0,0-2 1 0 0,-1 0-1 0 0,1-1 0 0 0,-28 10 0 0 0,20-9 29 0 0,-1 0 0 0 0,1-2 0 0 0,-2-1 0 0 0,1 0 0 0 0,0-2 0 0 0,-1 0 0 0 0,-38-2 0 0 0,50-3 474 0 0,4-3-5898 0 0,9 5 4953 0 0,-1-1-1 0 0,0 0 1 0 0,1 1 0 0 0,-1-1 0 0 0,1 0 0 0 0,-1 1 0 0 0,1-1 0 0 0,-1 1 0 0 0,1-1 0 0 0,-1 1 0 0 0,1-1 0 0 0,-1 1 0 0 0,1-1 0 0 0,0 1 0 0 0,-1-1 0 0 0,1 1 0 0 0,0 0 0 0 0,-1 0 0 0 0,1-1 0 0 0,1 1 0 0 0,12-5-2443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35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117 258 144 0 0,'-20'14'8385'0'0,"6"-13"250"0"0,11-2-7997 0 0,1 0 0 0 0,-1 0 0 0 0,1-1 0 0 0,-1 1 0 0 0,1-1 0 0 0,-1 1 0 0 0,1-1 0 0 0,0 0 0 0 0,-4-3 0 0 0,-18-28 2307 0 0,19 24-2515 0 0,0 0 1 0 0,1 0 0 0 0,0-1-1 0 0,1 1 1 0 0,-5-18 0 0 0,8 22-317 0 0,-1 0 0 0 0,0 0 1 0 0,1-1-1 0 0,0 1 1 0 0,0 0-1 0 0,1 0 1 0 0,0 0-1 0 0,-1 0 0 0 0,2 0 1 0 0,-1 0-1 0 0,0 0 1 0 0,1 1-1 0 0,0-1 0 0 0,0 0 1 0 0,4-5-1 0 0,-3 6-72 0 0,1-1 0 0 0,0 0-1 0 0,0 1 1 0 0,0 0 0 0 0,1 0 0 0 0,-1 0-1 0 0,1 1 1 0 0,0-1 0 0 0,0 1-1 0 0,0 0 1 0 0,1 1 0 0 0,10-5 0 0 0,-9 5-13 0 0,2-1 1 0 0,-1 1 0 0 0,0 1-1 0 0,0 0 1 0 0,0 0 0 0 0,1 0 0 0 0,-1 1-1 0 0,1 0 1 0 0,8 2 0 0 0,-13-2-19 0 0,0 1 1 0 0,0 0-1 0 0,1 0 0 0 0,-1 0 1 0 0,0 0-1 0 0,0 1 0 0 0,0 0 1 0 0,0 0-1 0 0,-1 0 1 0 0,1 0-1 0 0,0 0 0 0 0,-1 1 1 0 0,0 0-1 0 0,1 0 0 0 0,-1 0 1 0 0,0 0-1 0 0,0 0 1 0 0,-1 0-1 0 0,4 5 0 0 0,-5-5-3 0 0,0-1 0 0 0,0 0 0 0 0,-1 0-1 0 0,1 1 1 0 0,0-1 0 0 0,-1 0 0 0 0,0 1-1 0 0,1-1 1 0 0,-1 0 0 0 0,0 1 0 0 0,0-1-1 0 0,0 0 1 0 0,-1 1 0 0 0,1-1 0 0 0,-1 1-1 0 0,1-1 1 0 0,-1 0 0 0 0,0 0 0 0 0,1 1-1 0 0,-1-1 1 0 0,0 0 0 0 0,-3 4 0 0 0,-2 4-34 0 0,-1-1-1 0 0,-1 0 1 0 0,-12 13 0 0 0,0 0-192 0 0,20-21 216 0 0,0-1 0 0 0,-1 1 0 0 0,1-1 1 0 0,0 1-1 0 0,-1 0 0 0 0,1-1 0 0 0,0 1 1 0 0,0-1-1 0 0,0 1 0 0 0,-1 0 0 0 0,1-1 1 0 0,0 1-1 0 0,0 0 0 0 0,0-1 0 0 0,0 1 1 0 0,0 0-1 0 0,0-1 0 0 0,0 1 0 0 0,1 0 1 0 0,-1-1-1 0 0,0 1 0 0 0,0-1 0 0 0,0 1 1 0 0,1 0-1 0 0,-1-1 0 0 0,0 1 0 0 0,1-1 1 0 0,-1 1-1 0 0,0 0 0 0 0,1-1 0 0 0,-1 1 1 0 0,1-1-1 0 0,-1 0 0 0 0,1 1 0 0 0,-1-1 1 0 0,1 1-1 0 0,-1-1 0 0 0,1 0 0 0 0,-1 1 1 0 0,1-1-1 0 0,-1 0 0 0 0,1 1 0 0 0,0-1 1 0 0,-1 0-1 0 0,1 0 0 0 0,1 0 1 0 0,34 11-74 0 0,-32-11 73 0 0,28 7 32 0 0,59 21-1 0 0,-81-24-21 0 0,0 0 0 0 0,-1 1 0 0 0,1 0 0 0 0,-1 0 0 0 0,0 1 0 0 0,0 0-1 0 0,-1 1 1 0 0,0 0 0 0 0,13 14 0 0 0,-20-20 5 0 0,0 1-1 0 0,1-1 1 0 0,-1 0 0 0 0,-1 0 0 0 0,1 0-1 0 0,0 1 1 0 0,0-1 0 0 0,0 1 0 0 0,-1-1-1 0 0,1 0 1 0 0,-1 1 0 0 0,1-1-1 0 0,-1 1 1 0 0,1-1 0 0 0,-1 1 0 0 0,0-1-1 0 0,0 1 1 0 0,0 0 0 0 0,0-1 0 0 0,0 1-1 0 0,0-1 1 0 0,0 1 0 0 0,-1-1 0 0 0,1 1-1 0 0,0-1 1 0 0,-1 1 0 0 0,1-1-1 0 0,-1 1 1 0 0,0-1 0 0 0,1 0 0 0 0,-1 1-1 0 0,0-1 1 0 0,0 0 0 0 0,0 1 0 0 0,0-1-1 0 0,0 0 1 0 0,0 0 0 0 0,0 0 0 0 0,0 0-1 0 0,-1 0 1 0 0,1 0 0 0 0,0 0-1 0 0,-1-1 1 0 0,1 1 0 0 0,0 0 0 0 0,-3 0-1 0 0,-4 3 11 0 0,-1-1 0 0 0,1 0 0 0 0,-1 0 0 0 0,0-1 0 0 0,0 0 0 0 0,-15 1 0 0 0,-36 0 36 0 0,-1-3-1 0 0,-69-9 1 0 0,109 5-855 0 0,44-4-15095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6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23 420 0 0,'-5'-21'8928'0'0,"5"21"-8681"0"0,-1 0 1 0 0,1-1-1 0 0,-1 1 1 0 0,1 0-1 0 0,-1 0 1 0 0,1 0 0 0 0,-1 0-1 0 0,1 0 1 0 0,-1 0-1 0 0,1 0 1 0 0,-1 0-1 0 0,1 0 1 0 0,-1 0-1 0 0,1 0 1 0 0,-1 0 0 0 0,0 0-1 0 0,1 0 1 0 0,-1 0-1 0 0,1 1 1 0 0,0-1-1 0 0,-1 0 1 0 0,1 0 0 0 0,-1 0-1 0 0,1 1 1 0 0,-1 0-1 0 0,-12 13 2138 0 0,-4 23 135 0 0,12-20-1422 0 0,0 1-1 0 0,0 0 1 0 0,2 0 0 0 0,-2 27-1 0 0,5-35-730 0 0,0 1 0 0 0,0-1 0 0 0,2 0 0 0 0,-1 0-1 0 0,1 1 1 0 0,0-1 0 0 0,1-1 0 0 0,1 1 0 0 0,7 16-1 0 0,-5-13-141 0 0,1-1 0 0 0,1 0 0 0 0,0 0-1 0 0,1-1 1 0 0,0 0 0 0 0,0-1 0 0 0,1 0-1 0 0,0 0 1 0 0,1-1 0 0 0,0-1 0 0 0,1 0-1 0 0,13 8 1 0 0,-19-14-245 0 0,0 0-1 0 0,0 0 1 0 0,0 0-1 0 0,0-1 1 0 0,0 0-1 0 0,0 0 1 0 0,0-1 0 0 0,0 1-1 0 0,0-1 1 0 0,1-1-1 0 0,-1 1 1 0 0,0-1 0 0 0,0 0-1 0 0,0-1 1 0 0,10-3-1 0 0,3-2-136 0 0,-1 0-1 0 0,0-2 0 0 0,26-16 1 0 0,0-6-2597 0 0,-18 9-2319 0 0,-24 20 3929 0 0,0 1-475 0 0,3-8-5512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6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76 756 0 0,'-42'-2'3489'0'0,"31"1"1372"0"0,-1 0 4950 0 0,78-14-5285 0 0,-35 10-2485 0 0,46-12-1 0 0,-63 13-3046 0 0,-1 0 0 0 0,0-2 0 0 0,14-7 0 0 0,-16 6-7075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6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77 788 0 0,'-33'-9'3276'0'0,"13"0"7792"0"0,24 8-9329 0 0,217-40 9114 0 0,-146 32-10256 0 0,79 2 0 0 0,-107 8-2954 0 0,20-1-5540 0 0,-34-1 4698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1:07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3 304 0 0,'5'-2'15979'0'0,"5"30"-12780"0"0,10 48-578 0 0,-7-18-481 0 0,8 49 1029 0 0,-14-59-1685 0 0,-4-28-1597 0 0,3 37 1 0 0,-3-46-3001 0 0</inkml:trace>
  <inkml:trace contextRef="#ctx0" brushRef="#br0" timeOffset="1">57 341 192 0 0,'-17'-6'1657'0'0,"-7"-3"1804"0"0,9 4 9605 0 0,23 3-11470 0 0,46-10 2268 0 0,91-6-1 0 0,-26 4-2029 0 0,-97 12-2878 0 0,-11 2-1235 0 0,0-2-5407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26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117 134 180 0 0,'2'-3'11595'0'0,"-107"81"-5006"0"0,105-77-6412 0 0,0-1 0 0 0,-1 1 0 0 0,1-1 0 0 0,-1 1 0 0 0,1-1 0 0 0,0 1 0 0 0,-1-1 0 0 0,1 0 0 0 0,-1 1 0 0 0,1-1 0 0 0,-1 0 0 0 0,1 1 0 0 0,-1-1 0 0 0,0 0 0 0 0,1 0 0 0 0,-1 0 0 0 0,1 0 0 0 0,-1 1 0 0 0,1-1 0 0 0,-1 0 0 0 0,0 0 0 0 0,1 0 0 0 0,-1 0 0 0 0,0 0 0 0 0,8-13 706 0 0,24-23-725 0 0,57-49 975 0 0,-38 34-22 0 0,-24 24-97 0 0,-25 26-895 0 0,0 1-103 0 0,-1-1-1 0 0,0 1 1 0 0,1 0 0 0 0,-1 0-1 0 0,0-1 1 0 0,1 1-1 0 0,-1 0 1 0 0,1 0-1 0 0,-1 0 1 0 0,1 0 0 0 0,-1-1-1 0 0,0 1 1 0 0,1 0-1 0 0,-1 0 1 0 0,1 0 0 0 0,-1 0-1 0 0,1 0 1 0 0,-1 0-1 0 0,1 0 1 0 0,-1 0 0 0 0,1 0-1 0 0,-1 1 1 0 0,0-1-1 0 0,1 0 1 0 0,-1 0-1 0 0,1 0 1 0 0,-1 0 0 0 0,1 1-1 0 0,-1-1 1 0 0,0 0-1 0 0,1 0 1 0 0,-1 1 0 0 0,0-1-1 0 0,1 0 1 0 0,-1 1-1 0 0,0-1 1 0 0,1 0 0 0 0,-1 1-1 0 0,0-1 1 0 0,0 0-1 0 0,1 1 1 0 0,2 28 490 0 0,1 48 0 0 0,-4-49-218 0 0,9 58 1 0 0,6-15 40 0 0,8 2 410 0 0,-22-68-651 0 0,0-3-50 0 0,0 0 0 0 0,0 0 1 0 0,-1 0-1 0 0,1 0 1 0 0,-1 0-1 0 0,1 0 1 0 0,-1 0-1 0 0,0 0 1 0 0,0 1-1 0 0,0-1 1 0 0,0 0-1 0 0,0 0 1 0 0,0 0-1 0 0,0 0 1 0 0,-2 4-1 0 0,0-4-36 0 0,0-1 0 0 0,0 0 0 0 0,0 0 0 0 0,0-1 0 0 0,0 1 0 0 0,0 0-1 0 0,-1-1 1 0 0,1 1 0 0 0,0-1 0 0 0,0 0 0 0 0,-4 0 0 0 0,-112 7-93 0 0,117-7 117 0 0,2 1 40 0 0,1-1-1 0 0,-1 1 1 0 0,0 0-1 0 0,0 0 1 0 0,1-1-1 0 0,-1 1 1 0 0,1 0-1 0 0,-1-1 1 0 0,0 0-1 0 0,1 1 1 0 0,-1-1-1 0 0,1 0 1 0 0,-1 0-1 0 0,1 1 1 0 0,-1-1-1 0 0,1 0 1 0 0,-1-1-1 0 0,2 1 1 0 0,48 1 165 0 0,-40-1-135 0 0,232 2-81 0 0,-231-3-15 0 0,-3 0-83 0 0,-5-2 181 0 0,-3 1-1980 0 0,18-18-11676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25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555 52 356 0 0,'14'-25'4998'0'0,"-13"25"-4873"0"0,-1-1 0 0 0,0 0 0 0 0,0 0 0 0 0,1 1 0 0 0,-1-1 0 0 0,0 0 0 0 0,0 0 1 0 0,0 1-1 0 0,0-1 0 0 0,0 0 0 0 0,0 0 0 0 0,0 1 0 0 0,0-1 0 0 0,0 0 0 0 0,-1 0 0 0 0,1 1 0 0 0,0-1 0 0 0,0 0 1 0 0,-1 0-1 0 0,1 1 0 0 0,0-1 0 0 0,-1 0 0 0 0,1 1 0 0 0,-1-1 0 0 0,0 0 0 0 0,0 0 7 0 0,-1 0 0 0 0,1 0 1 0 0,0 1-1 0 0,-1-1 0 0 0,1 0 0 0 0,0 1 0 0 0,-1-1 1 0 0,1 1-1 0 0,-1 0 0 0 0,1-1 0 0 0,-1 1 0 0 0,-2 0 0 0 0,-6 0 154 0 0,0 0 0 0 0,0 1-1 0 0,-13 3 1 0 0,16-3-123 0 0,-73 13 605 0 0,1 3-1 0 0,-137 48 1 0 0,206-60-685 0 0,-47 20 208 0 0,53-23-241 0 0,0 0-1 0 0,1 0 1 0 0,0 0-1 0 0,-1 1 1 0 0,1-1-1 0 0,0 1 1 0 0,0 0-1 0 0,0 0 0 0 0,1 0 1 0 0,-1 0-1 0 0,-3 7 1 0 0,5-8-15 0 0,1-1 1 0 0,0 0-1 0 0,0 1 1 0 0,-1-1-1 0 0,1 1 1 0 0,0-1-1 0 0,0 0 1 0 0,1 1-1 0 0,-1-1 1 0 0,0 1-1 0 0,0-1 0 0 0,1 0 1 0 0,-1 1-1 0 0,1-1 1 0 0,-1 0-1 0 0,1 1 1 0 0,-1-1-1 0 0,1 0 1 0 0,0 0-1 0 0,0 1 1 0 0,0-1-1 0 0,-1 0 1 0 0,1 0-1 0 0,0 0 1 0 0,0 0-1 0 0,1 0 1 0 0,0 0-1 0 0,36 27 563 0 0,11-2-58 0 0,2-3-1 0 0,57 20 1 0 0,42 18 464 0 0,-126-50-766 0 0,-1 2 0 0 0,1 1 0 0 0,40 32 0 0 0,-60-42-176 0 0,1 0-1 0 0,-1 0 1 0 0,1 1-1 0 0,-1-1 1 0 0,0 1-1 0 0,-1 0 1 0 0,1 0-1 0 0,-1 1 1 0 0,0-1-1 0 0,0 1 1 0 0,-1-1-1 0 0,2 7 1 0 0,-3-9-24 0 0,-1 1 0 0 0,1-1 0 0 0,-1 0 1 0 0,0 0-1 0 0,0 0 0 0 0,0 1 0 0 0,0-1 1 0 0,0 0-1 0 0,-1 0 0 0 0,0 0 0 0 0,0 0 1 0 0,0 1-1 0 0,0-1 0 0 0,0 0 0 0 0,0-1 0 0 0,-1 1 1 0 0,1 0-1 0 0,-1 0 0 0 0,0 0 0 0 0,0-1 1 0 0,0 1-1 0 0,0-1 0 0 0,0 0 0 0 0,-4 3 1 0 0,-4 4 54 0 0,-1-1 1 0 0,0-1-1 0 0,-1 0 1 0 0,1-1 0 0 0,-1 0-1 0 0,0 0 1 0 0,-1-1-1 0 0,1-1 1 0 0,-17 4-1 0 0,5-3 17 0 0,-1-1-1 0 0,1-1 1 0 0,-1-2-1 0 0,-26 0 0 0 0,22-2-77 0 0,1-1 0 0 0,-1-1-1 0 0,1-1 1 0 0,0-2-1 0 0,0-1 1 0 0,0-1 0 0 0,-31-14-1 0 0,57 21-131 0 0,1 1 0 0 0,0-1 0 0 0,0 1 1 0 0,-1-1-1 0 0,1 0 0 0 0,0 1 0 0 0,0-1 0 0 0,0 0 0 0 0,0 0 0 0 0,0 0 0 0 0,0 0 0 0 0,0 0 0 0 0,-1-1 0 0 0,2 2-1 0 0,0-1 0 0 0,0 1-1 0 0,0 0 1 0 0,0-1-1 0 0,0 1 1 0 0,0 0 0 0 0,0 0-1 0 0,0-1 1 0 0,1 1 0 0 0,-1 0-1 0 0,0-1 1 0 0,0 1-1 0 0,0 0 1 0 0,0 0 0 0 0,0-1-1 0 0,0 1 1 0 0,0 0-1 0 0,1 0 1 0 0,-1-1 0 0 0,0 1-1 0 0,0 0 1 0 0,0 0-1 0 0,1 0 1 0 0,-1-1 0 0 0,0 1-1 0 0,0 0 1 0 0,1 0-1 0 0,-1 0 1 0 0,0 0 0 0 0,0 0-1 0 0,1 0 1 0 0,-1-1 0 0 0,0 1-1 0 0,1 0 1 0 0,4-1-899 0 0,0-1 0 0 0,0 1 0 0 0,0 0 0 0 0,1 1 0 0 0,4-1 0 0 0,13 1-1162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26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10 464 0 0,'-1'-2'337'0'0,"0"1"-1"0"0,0 1 1 0 0,-1-1 0 0 0,1 0-1 0 0,0 0 1 0 0,-1 0-1 0 0,1 1 1 0 0,-1-1 0 0 0,1 1-1 0 0,-1-1 1 0 0,1 1-1 0 0,-1 0 1 0 0,0-1 0 0 0,1 1-1 0 0,-1 0 1 0 0,1 0 0 0 0,-1 0-1 0 0,1 0 1 0 0,-1 0-1 0 0,-3 1 1 0 0,4 0-105 0 0,0 0-1 0 0,-1 0 1 0 0,1 0-1 0 0,0 0 1 0 0,-1 0-1 0 0,1 1 1 0 0,0-1-1 0 0,0 0 1 0 0,0 0-1 0 0,0 1 1 0 0,0-1-1 0 0,1 1 1 0 0,-1-1-1 0 0,0 1 1 0 0,1-1-1 0 0,-1 1 1 0 0,1-1-1 0 0,-1 1 1 0 0,1-1-1 0 0,0 1 1 0 0,-1 2-1 0 0,-2 17 679 0 0,1 0-1 0 0,1 1 1 0 0,1-1-1 0 0,1 0 0 0 0,1 1 1 0 0,0-1-1 0 0,2 0 0 0 0,7 25 1 0 0,-6-30-594 0 0,0 1 1 0 0,2-1 0 0 0,0 0 0 0 0,0-1-1 0 0,1 0 1 0 0,1 0 0 0 0,1 0 0 0 0,0-1-1 0 0,1-1 1 0 0,20 20 0 0 0,-26-28-216 0 0,0-1 1 0 0,0 0-1 0 0,1 0 1 0 0,-1-1-1 0 0,1 0 1 0 0,0 0-1 0 0,0 0 1 0 0,0 0-1 0 0,0-1 1 0 0,1 0-1 0 0,-1-1 1 0 0,11 2-1 0 0,-12-2-56 0 0,0-1 0 0 0,0 0 0 0 0,-1-1 0 0 0,1 1 0 0 0,0-1 0 0 0,0 0 0 0 0,-1 0 0 0 0,1 0 0 0 0,-1-1 0 0 0,1 1 0 0 0,-1-1 0 0 0,0-1 0 0 0,1 1 0 0 0,-1 0 0 0 0,0-1 0 0 0,0 0 0 0 0,-1 0-1 0 0,5-3 1 0 0,0-3-7 0 0,0 1 0 0 0,-1-1-1 0 0,1 0 1 0 0,-2-1-1 0 0,1 1 1 0 0,-1-2-1 0 0,-1 1 1 0 0,0 0 0 0 0,0-1-1 0 0,-1 0 1 0 0,-1 0-1 0 0,1 0 1 0 0,-2-1-1 0 0,0 1 1 0 0,0-1 0 0 0,-1 1-1 0 0,0-1 1 0 0,-1 0-1 0 0,-2-18 1 0 0,1 26-368 0 0,0 0 0 0 0,0 0-1 0 0,0 0 1 0 0,-1 0 0 0 0,-3-7 0 0 0,5 10-628 0 0,3-11-8468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26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2 632 0 0,'9'-1'10119'0'0,"-9"1"-9921"0"0,10 16 3750 0 0,4 22-861 0 0,45 200 4802 0 0,-2-5-4167 0 0,-43-195-3963 0 0,0-16-3303 0 0,-13-32-1911 0 0,-1 5 4476 0 0,0 0 0 0 0,0 0 0 0 0,0 0-1 0 0,-1 1 1 0 0,0-1 0 0 0,0 0 0 0 0,-2-8 0 0 0,-6-6-1170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27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144 470 2780 0 0,'-39'-52'1676'0'0,"14"20"568"0"0,-37-65-1 0 0,59 91-1735 0 0,0-1-1 0 0,0 0 1 0 0,1 1-1 0 0,0-1 1 0 0,1 0-1 0 0,-1-1 1 0 0,1 1-1 0 0,1 0 0 0 0,-1 0 1 0 0,1 0-1 0 0,0-1 1 0 0,3-12-1 0 0,-1 10 50 0 0,0 0 0 0 0,1 0 0 0 0,0 1 0 0 0,1-1-1 0 0,0 1 1 0 0,0 0 0 0 0,1 0 0 0 0,12-16 0 0 0,-12 18-154 0 0,1-1 1 0 0,1 1-1 0 0,0 1 0 0 0,0-1 1 0 0,0 1-1 0 0,0 0 1 0 0,1 1-1 0 0,0 0 0 0 0,14-7 1 0 0,-16 9-142 0 0,0 1-1 0 0,1 0 1 0 0,-1 0 0 0 0,1 0 0 0 0,-1 1-1 0 0,1 0 1 0 0,0 0 0 0 0,0 1 0 0 0,-1 0 0 0 0,1 0-1 0 0,0 1 1 0 0,0-1 0 0 0,13 4 0 0 0,-12-1-99 0 0,0 0 0 0 0,1 0 1 0 0,-1 0-1 0 0,0 1 1 0 0,-1 0-1 0 0,1 1 1 0 0,-1 0-1 0 0,0 0 0 0 0,0 1 1 0 0,0-1-1 0 0,-1 2 1 0 0,7 7-1 0 0,-10-11-100 0 0,-1 1 0 0 0,1 0-1 0 0,-1-1 1 0 0,0 1 0 0 0,0 0 0 0 0,0 0 0 0 0,-1 0 0 0 0,1 1-1 0 0,-1-1 1 0 0,0 0 0 0 0,0 0 0 0 0,-1 1 0 0 0,1-1-1 0 0,-1 1 1 0 0,0-1 0 0 0,0 0 0 0 0,0 1 0 0 0,-1-1-1 0 0,1 0 1 0 0,-1 1 0 0 0,0-1 0 0 0,-1 0 0 0 0,1 0 0 0 0,-1 0-1 0 0,1 0 1 0 0,-5 7 0 0 0,0-3-140 0 0,1-1-1 0 0,-1 1 1 0 0,0-1 0 0 0,-1 0-1 0 0,0-1 1 0 0,0 0 0 0 0,0 0 0 0 0,-16 9-1 0 0,13-8-603 0 0,-1-1 0 0 0,0-1 0 0 0,0 0 0 0 0,0-1-1 0 0,-1 0 1 0 0,-16 4 0 0 0,19-4-1518 0 0,5-1-34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27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0 472 0 0,'0'3'1382'0'0,"-6"16"2966"0"0,2-6-1742 0 0,1-1-1 0 0,0 1 0 0 0,-1 16 0 0 0,4-26-2200 0 0,0-1-1 0 0,0 1 0 0 0,0 0 1 0 0,0 0-1 0 0,0-1 0 0 0,1 1 1 0 0,-1 0-1 0 0,1-1 0 0 0,-1 1 1 0 0,1 0-1 0 0,0-1 0 0 0,0 1 0 0 0,1-1 1 0 0,-1 0-1 0 0,0 1 0 0 0,1-1 1 0 0,-1 0-1 0 0,1 0 0 0 0,0 0 1 0 0,0 0-1 0 0,2 3 0 0 0,12 0 1848 0 0,-16-5-2212 0 0,0 0 0 0 0,1 0 0 0 0,-1 0 0 0 0,0 0 0 0 0,1 0 0 0 0,-1 0 0 0 0,1 0 0 0 0,-1 0 0 0 0,0 0 0 0 0,1 0 0 0 0,-1 0 0 0 0,0 0 0 0 0,1 0 0 0 0,-1 0 0 0 0,1 0 0 0 0,-1 0 0 0 0,0 0 0 0 0,1 0 0 0 0,-1-1 0 0 0,0 1 0 0 0,1 0 0 0 0,-1 0 0 0 0,0 0 0 0 0,1-1 0 0 0,-1 1 0 0 0,0 0 0 0 0,0 0 0 0 0,1-1 0 0 0,-1 1 0 0 0,0 0 0 0 0,0 0-1 0 0,0-1 1 0 0,1 1 0 0 0,-1 0 0 0 0,0-1 0 0 0,0 1 0 0 0,0 0 0 0 0,0-1 0 0 0,1 0 0 0 0,-2-1-6 0 0,0 0 0 0 0,1 1-1 0 0,-1-1 1 0 0,0 0 0 0 0,0 0-1 0 0,0 0 1 0 0,0 1 0 0 0,0-1-1 0 0,0 1 1 0 0,-1-1 0 0 0,1 1 0 0 0,0-1-1 0 0,-1 1 1 0 0,1 0 0 0 0,-4-2-1 0 0,-27-18-405 0 0,-1 8 276 0 0,14 7-2208 0 0,2-1-7864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43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37 548 0 0,'-1'-11'-483'0'0,"-1"-15"15563"0"0,4 39-13717 0 0,32 221 6433 0 0,-2-75-3545 0 0,-31-158-4030 0 0,-1-22 840 0 0,-3-6-1027 0 0,-2 1 0 0 0,0 0 1 0 0,-2 1-1 0 0,-1-1 0 0 0,-18-38 1 0 0,-2 1-209 0 0,27 61 152 0 0,15-1 15 0 0,-13 2 9 0 0,0 1 0 0 0,0-1 0 0 0,0 1 0 0 0,0-1 1 0 0,0 1-1 0 0,0 0 0 0 0,0 0 0 0 0,0-1 1 0 0,0 1-1 0 0,0 0 0 0 0,0 0 0 0 0,0 0 1 0 0,0 0-1 0 0,0 0 0 0 0,2 1 0 0 0,56 4 126 0 0,8 5 7 0 0,-36-5-70 0 0,-1 0-1 0 0,35 11 0 0 0,-55-13-41 0 0,-8-3-24 0 0,-1 1 0 0 0,1-1-1 0 0,0 0 1 0 0,0 1 0 0 0,-1-1 0 0 0,1 1 0 0 0,0 0-1 0 0,-1-1 1 0 0,1 1 0 0 0,-1 0 0 0 0,1 0-1 0 0,-1 0 1 0 0,1 0 0 0 0,-1 0 0 0 0,0 1-1 0 0,1-1 1 0 0,-1 0 0 0 0,0 1 0 0 0,1 1-1 0 0,-2-2-7 0 0,0 1 0 0 0,0-1 0 0 0,-1 1-1 0 0,1 0 1 0 0,0-1 0 0 0,-1 1-1 0 0,1-1 1 0 0,-1 1 0 0 0,0-1-1 0 0,1 1 1 0 0,-1-1 0 0 0,0 1 0 0 0,-2 1-1 0 0,2-1 8 0 0,-59 82-231 0 0,56-76 214 0 0,-1-1-1 0 0,1 0 1 0 0,-1 0 0 0 0,-1-1-1 0 0,1 1 1 0 0,-7 5 0 0 0,11-11-93 0 0,-3 3-1244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27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581 113 660 0 0,'-19'-18'1113'0'0,"-1"1"1"0"0,-22-16-1 0 0,31 26-400 0 0,0 1-1 0 0,0 0 0 0 0,0 0 0 0 0,0 1 1 0 0,-1 1-1 0 0,-16-5 0 0 0,20 8-305 0 0,0 0-1 0 0,-1 1 0 0 0,1 0 1 0 0,0 1-1 0 0,0-1 1 0 0,0 1-1 0 0,1 1 1 0 0,-1 0-1 0 0,0 0 1 0 0,0 0-1 0 0,1 1 0 0 0,-1 0 1 0 0,-11 7-1 0 0,-4 4 551 0 0,0 0 0 0 0,-36 29-1 0 0,37-24-59 0 0,0 0 0 0 0,2 2 0 0 0,-36 44 0 0 0,49-56-579 0 0,1 0 0 0 0,-1 1 0 0 0,2 0 1 0 0,-1 0-1 0 0,1 1 0 0 0,1 0 0 0 0,0-1 1 0 0,1 1-1 0 0,0 1 0 0 0,0-1 0 0 0,1 0 1 0 0,0 21-1 0 0,2-25-130 0 0,1 0 0 0 0,0 0 0 0 0,1 0 0 0 0,-1 0 0 0 0,1-1 0 0 0,1 1 0 0 0,-1-1 0 0 0,1 1 0 0 0,0-1 0 0 0,1 0 0 0 0,6 9 0 0 0,-2-5 32 0 0,-1-1 0 0 0,2 1 1 0 0,-1-2-1 0 0,2 1 1 0 0,15 11-1 0 0,-11-11 11 0 0,1-1-1 0 0,0 0 1 0 0,0 0-1 0 0,1-2 1 0 0,0 0 0 0 0,0-1-1 0 0,1 0 1 0 0,-1-1-1 0 0,31 2 1 0 0,-36-5-100 0 0,1-1 0 0 0,0 0 0 0 0,-1-1 0 0 0,1 0 0 0 0,-1-1 0 0 0,20-5 1 0 0,-24 5-92 0 0,0-1 1 0 0,-1 0 0 0 0,1 0 0 0 0,0-1 0 0 0,-1 1-1 0 0,0-1 1 0 0,0-1 0 0 0,0 1 0 0 0,0-1 0 0 0,-1 0 0 0 0,6-7-1 0 0,-5 4-31 0 0,0-1 1 0 0,-1 0-1 0 0,0 0 0 0 0,-1 0 0 0 0,1-1 0 0 0,-2 0 0 0 0,1 0 0 0 0,-2 0 1 0 0,1 0-1 0 0,-1 0 0 0 0,-1 0 0 0 0,0-1 0 0 0,0-12 0 0 0,-1 4 2 0 0,-1 0 0 0 0,-1 0 0 0 0,0 0 0 0 0,-2 1 0 0 0,0-1 0 0 0,-9-24 0 0 0,8 31-301 0 0,-1-1 0 0 0,0 1 0 0 0,0 0-1 0 0,-2 1 1 0 0,1 0 0 0 0,-1 0 0 0 0,-1 1 0 0 0,0-1 0 0 0,-1 2-1 0 0,0 0 1 0 0,-16-13 0 0 0,18 17 13 0 0,0 0 0 0 0,0 0 0 0 0,0 0 0 0 0,-1 1 0 0 0,1 1 1 0 0,-1-1-1 0 0,0 1 0 0 0,0 1 0 0 0,0 0 0 0 0,0 0 0 0 0,-1 0 0 0 0,1 1 0 0 0,0 1 0 0 0,-1 0 0 0 0,1 0 0 0 0,0 1 0 0 0,-15 2 0 0 0,19-1-837 0 0,1-1 1 0 0,-1 1-1 0 0,1 0 0 0 0,-1 1 0 0 0,-6 3 0 0 0,9-4 718 0 0,-15 8-2556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28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1764 0 0,'0'9'1520'0'0,"1"-1"-1"0"0,0 1 0 0 0,0-1 1 0 0,1 1-1 0 0,0-1 1 0 0,0 1-1 0 0,1-1 0 0 0,6 14 1 0 0,13 12 1819 0 0,10 6-1591 0 0,1-1 1 0 0,3-2 0 0 0,1-1-1 0 0,1-2 1 0 0,2-2 0 0 0,2-1-1 0 0,47 26 1 0 0,-83-54-1797 0 0,3 4-1117 0 0,1-1 0 0 0,0-1-1 0 0,0 0 1 0 0,0 0 0 0 0,1-1-1 0 0,0 0 1 0 0,0-1 0 0 0,0 0-1 0 0,23 3 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28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0 233 8165 0 0,'8'0'14000'0'0,"12"1"-8620"0"0,3-3-4597 0 0,0-2-1 0 0,0-1 1 0 0,-1-1 0 0 0,22-8-1 0 0,-35 10-689 0 0,-1 1 1 0 0,0-2-1 0 0,0 1 0 0 0,0-1 1 0 0,0 0-1 0 0,-1 0 0 0 0,1-1 1 0 0,-2 0-1 0 0,1 0 0 0 0,-1-1 0 0 0,1 0 1 0 0,-2 0-1 0 0,7-11 0 0 0,-1-1-91 0 0,14-40-1 0 0,-11 24-1 0 0,-14 34 0 0 0,0 1 0 0 0,0 0 0 0 0,0 0 0 0 0,0 0 0 0 0,0 0 0 0 0,1 0 0 0 0,-1 0 0 0 0,0 0 0 0 0,0 0 0 0 0,0-1 0 0 0,0 1 0 0 0,0 0 0 0 0,1 0 0 0 0,-1 0 0 0 0,0 0 0 0 0,0 0 0 0 0,0 0 0 0 0,0 0 0 0 0,0 0 0 0 0,1 0 0 0 0,-1 0 0 0 0,0 0 0 0 0,0 0 0 0 0,0 0 0 0 0,0 0 0 0 0,0 0 0 0 0,1 0 0 0 0,-1 0 0 0 0,0 0 0 0 0,0 0 0 0 0,0 0 0 0 0,0 0 0 0 0,0 0 0 0 0,1 0 0 0 0,-1 1 0 0 0,0-1 0 0 0,0 0 0 0 0,0 0 0 0 0,0 0 0 0 0,0 0 0 0 0,0 0 0 0 0,1 0 0 0 0,-1 0 0 0 0,0 1 0 0 0,0-1 0 0 0,0 0 0 0 0,0 0 0 0 0,0 0 0 0 0,0 0 0 0 0,0 0 0 0 0,0 0 0 0 0,0 1 0 0 0,0-1 0 0 0,0 0 0 0 0,0 0 0 0 0,0 0 0 0 0,0 0 0 0 0,0 1 0 0 0,0-1 0 0 0,0 0 0 0 0,5 10 0 0 0,-5-10 0 0 0,3 11 0 0 0,0 0 0 0 0,-2 0 0 0 0,1 1 0 0 0,-1-1 0 0 0,-1 20 0 0 0,0-1 0 0 0,20 110 0 0 0,-20-139-637 0 0,0 0 0 0 0,0 1 0 0 0,0-1 0 0 0,1 0 0 0 0,-1 0 0 0 0,0 0 0 0 0,1 1 0 0 0,-1-1-1 0 0,1 0 1 0 0,-1 0 0 0 0,1 0 0 0 0,0 0 0 0 0,-1 0 0 0 0,1 0 0 0 0,0 0 0 0 0,0 0 0 0 0,1 1 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28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41 652 0 0,'-2'-3'545'0'0,"-1"-1"0"0"0,1 1 1 0 0,-1 0-1 0 0,0 0 0 0 0,0 1 0 0 0,0-1 0 0 0,0 1 1 0 0,-1-1-1 0 0,1 1 0 0 0,-1 0 0 0 0,0 0 0 0 0,1 1 1 0 0,-1-1-1 0 0,0 1 0 0 0,0-1 0 0 0,-7 0 0 0 0,6 2-99 0 0,0 0-1 0 0,1 0 0 0 0,-1 0 1 0 0,1 1-1 0 0,-1 0 1 0 0,1 0-1 0 0,-1 0 0 0 0,1 1 1 0 0,-1-1-1 0 0,1 1 0 0 0,0 0 1 0 0,0 0-1 0 0,0 1 0 0 0,-7 4 1 0 0,3 0 44 0 0,-1 0 0 0 0,1 0 0 0 0,0 1 1 0 0,0 0-1 0 0,1 1 0 0 0,1 0 0 0 0,-1 0 1 0 0,1 0-1 0 0,1 1 0 0 0,0 0 0 0 0,0 0 0 0 0,1 0 1 0 0,0 1-1 0 0,0-1 0 0 0,-1 12 0 0 0,3-13-250 0 0,1 0 0 0 0,0-1 0 0 0,0 1 0 0 0,1 0 0 0 0,0 0 0 0 0,1-1-1 0 0,-1 1 1 0 0,2 0 0 0 0,-1 0 0 0 0,1-1 0 0 0,1 1 0 0 0,0-1 0 0 0,0 0 0 0 0,0 0 0 0 0,1 0-1 0 0,0 0 1 0 0,1-1 0 0 0,-1 1 0 0 0,11 11 0 0 0,-4-8-51 0 0,1-1 0 0 0,0 0 0 0 0,1-1 1 0 0,0 0-1 0 0,0-1 0 0 0,1 0 0 0 0,0-1 0 0 0,0-1 0 0 0,0 0 0 0 0,1-1 0 0 0,0 0 1 0 0,28 4-1 0 0,-21-5-484 0 0,0-2 0 0 0,0 0 0 0 0,0-2 0 0 0,1 0 0 0 0,-1-1 0 0 0,0-2 0 0 0,0 0 0 0 0,35-10 0 0 0,-47 10-529 0 0,-1-1-1 0 0,0 1 1 0 0,0-2-1 0 0,17-9 1 0 0,-22 11-368 0 0,0 0 0 0 0,-1 0-1 0 0,0 0 1 0 0,1 0 0 0 0,-1 0 0 0 0,0-1-1 0 0,4-6 1 0 0,-3 1-1445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29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69 28 0 0,'-2'0'264'0'0,"-70"4"5083"0"0,26-10 10365 0 0,50 5-14610 0 0,20-6 46 0 0,-1 2-1 0 0,1 1 1 0 0,26-2 0 0 0,16-2-726 0 0,-60 7-773 0 0,44-10-1268 0 0,-20-2-5469 0 0,-23 3 1389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29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88 155 740 0 0,'-11'-4'836'0'0,"-35"-15"3766"0"0,44 18-4012 0 0,0 0 1 0 0,0 0 0 0 0,-1-1-1 0 0,1 1 1 0 0,0-1-1 0 0,0 1 1 0 0,0-1-1 0 0,1 0 1 0 0,-1 1-1 0 0,0-1 1 0 0,1 0 0 0 0,-1 0-1 0 0,1 0 1 0 0,0-1-1 0 0,-2-2 1 0 0,3 4-400 0 0,0 0 1 0 0,0 0-1 0 0,0 0 1 0 0,0 0-1 0 0,0 0 1 0 0,1 0-1 0 0,-1 0 1 0 0,0 0-1 0 0,1 1 0 0 0,-1-1 1 0 0,0 0-1 0 0,1 0 1 0 0,-1 0-1 0 0,1 1 1 0 0,-1-1-1 0 0,1 0 1 0 0,0 0-1 0 0,-1 1 1 0 0,1-1-1 0 0,0 1 1 0 0,1-2-1 0 0,17-11 1372 0 0,6 2-748 0 0,1 1 0 0 0,0 0 0 0 0,0 2 0 0 0,51-8 0 0 0,-26 9-1720 0 0,89 0-1 0 0,-32 8-7261 0 0,-72-2 5509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29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19 584 0 0,'-2'25'2588'0'0,"-1"0"0"0"0,-1 1-1 0 0,-1-2 1 0 0,-15 45 0 0 0,-3 11 3149 0 0,7-32-1508 0 0,16-48-4200 0 0,0 0 0 0 0,0 1 0 0 0,0-1 0 0 0,0 0 0 0 0,0 0-1 0 0,0 0 1 0 0,-1 1 0 0 0,1-1 0 0 0,0 0 0 0 0,0 0-1 0 0,0 0 1 0 0,0 0 0 0 0,0 1 0 0 0,-1-1 0 0 0,1 0 0 0 0,0 0-1 0 0,0 0 1 0 0,0 0 0 0 0,0 0 0 0 0,-1 1 0 0 0,1-1-1 0 0,0 0 1 0 0,0 0 0 0 0,0 0 0 0 0,-1 0 0 0 0,1 0 0 0 0,0 0-1 0 0,0 0 1 0 0,-1 0 0 0 0,1 0 0 0 0,0 0 0 0 0,0 0-1 0 0,0 0 1 0 0,-1 0 0 0 0,1 0 0 0 0,0 0 0 0 0,0 0 0 0 0,0 0-1 0 0,-1 0 1 0 0,1 0 0 0 0,0 0 0 0 0,0 0 0 0 0,-1 0-1 0 0,1 0 1 0 0,0-1 0 0 0,0 1 0 0 0,0 0 0 0 0,0 0 0 0 0,-1 0-1 0 0,1 0 1 0 0,0 0 0 0 0,0-1 0 0 0,0 1 0 0 0,0 0-1 0 0,0 0 1 0 0,-1 0 0 0 0,1-1 0 0 0,0 1 0 0 0,0 0-1 0 0,-7-10 277 0 0,6 7-262 0 0,0-1 1 0 0,-1 0-1 0 0,2 1 1 0 0,-1-1-1 0 0,0 0 0 0 0,1 1 1 0 0,0-1-1 0 0,-1 0 1 0 0,2 0-1 0 0,-1 0 0 0 0,0 1 1 0 0,1-1-1 0 0,-1 0 1 0 0,3-5-1 0 0,-3 7-23 0 0,1 0 0 0 0,-1 1 1 0 0,1-1-1 0 0,-1 0 0 0 0,1 1 0 0 0,0-1 1 0 0,0 0-1 0 0,0 1 0 0 0,0-1 0 0 0,0 1 1 0 0,0-1-1 0 0,0 1 0 0 0,0-1 0 0 0,1 1 1 0 0,-1 0-1 0 0,0 0 0 0 0,1 0 1 0 0,-1 0-1 0 0,1 0 0 0 0,-1 0 0 0 0,1 0 1 0 0,0 0-1 0 0,-1 1 0 0 0,1-1 0 0 0,0 0 1 0 0,0 1-1 0 0,-1 0 0 0 0,1-1 0 0 0,0 1 1 0 0,3 0-1 0 0,1 1 50 0 0,-1 0 0 0 0,1 1 0 0 0,0-1 0 0 0,-1 1-1 0 0,0 0 1 0 0,1 1 0 0 0,-1 0 0 0 0,6 3 0 0 0,40 32 327 0 0,-29-22-198 0 0,176 115 1358 0 0,-158-109-1260 0 0,1-2 0 0 0,1-1 0 0 0,50 14-1 0 0,-81-29-274 0 0,1-1-1 0 0,-1 0 0 0 0,1-1 1 0 0,0-1-1 0 0,-1 0 0 0 0,1 0 0 0 0,19-2 1 0 0,-28 0-40 0 0,1 1 0 0 0,-1-1 0 0 0,1 0 0 0 0,-1 0 0 0 0,0 0 0 0 0,0 0 0 0 0,1 0 0 0 0,-1-1 0 0 0,0 0 0 0 0,0 1 0 0 0,0-1 0 0 0,0 0 0 0 0,-1-1 0 0 0,1 1 0 0 0,0 0 0 0 0,-1-1 0 0 0,0 0 0 0 0,1 1 0 0 0,-1-1 0 0 0,0 0 0 0 0,0 0 0 0 0,-1 0 0 0 0,1 0 0 0 0,-1 0 0 0 0,0-1 0 0 0,1 1 0 0 0,-1 0 0 0 0,1-7 0 0 0,0-3-20 0 0,-1 0 0 0 0,0 1-1 0 0,-1-1 1 0 0,0 0 0 0 0,-3-20-1 0 0,-16-62-77 0 0,12 66 78 0 0,1 1-64 0 0,-21-76 134 0 0,23 92-205 0 0,0 1-1 0 0,-1 0 1 0 0,0 1 0 0 0,-1-1 0 0 0,0 1 0 0 0,-13-17-1 0 0,9 17-636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30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9 135 524 0 0,'0'-6'847'0'0,"-1"0"-1"0"0,1 0 1 0 0,0 0 0 0 0,1 0-1 0 0,0 0 1 0 0,0 0 0 0 0,0 0-1 0 0,0 0 1 0 0,4-8 0 0 0,-3 10-398 0 0,0 0 1 0 0,0 1 0 0 0,1-1 0 0 0,-1 0 0 0 0,1 1 0 0 0,0 0 0 0 0,0-1 0 0 0,0 1-1 0 0,0 0 1 0 0,0 1 0 0 0,1-1 0 0 0,0 1 0 0 0,-1-1 0 0 0,5-1 0 0 0,1 1 27 0 0,-1-1 0 0 0,0 2 1 0 0,0-1-1 0 0,1 2 0 0 0,0-1 0 0 0,-1 1 1 0 0,1 0-1 0 0,0 0 0 0 0,-1 1 0 0 0,1 1 1 0 0,0-1-1 0 0,-1 1 0 0 0,1 1 0 0 0,0 0 1 0 0,-1 0-1 0 0,0 1 0 0 0,1-1 0 0 0,14 9 1 0 0,-17-8-297 0 0,-1 0 1 0 0,1 1-1 0 0,-1 0 0 0 0,1 0 1 0 0,-1 0-1 0 0,0 0 1 0 0,-1 1-1 0 0,1 0 0 0 0,-1 0 1 0 0,0 0-1 0 0,4 7 0 0 0,-6-7-57 0 0,1-1-1 0 0,-1 1 0 0 0,-1 0 0 0 0,1 0 0 0 0,-1-1 0 0 0,0 1 1 0 0,0 0-1 0 0,0 0 0 0 0,0 0 0 0 0,-1 1 0 0 0,0-1 0 0 0,0 0 1 0 0,-1 0-1 0 0,1 0 0 0 0,-3 8 0 0 0,-2 2 22 0 0,0 0 0 0 0,0 0 0 0 0,-2-1 0 0 0,0 0 0 0 0,0 0 0 0 0,-2-1 0 0 0,-14 19 0 0 0,-79 80 510 0 0,56-65-396 0 0,37-37-204 0 0,-44 50 242 0 0,48-52-223 0 0,-1 0-1 0 0,1-1 1 0 0,0 2-1 0 0,1-1 1 0 0,0 1-1 0 0,-4 11 1 0 0,8-19-65 0 0,-1 1 0 0 0,1 0 0 0 0,0 0 0 0 0,-1-1 0 0 0,1 1 0 0 0,0 0 0 0 0,0 0 0 0 0,0 0 0 0 0,1-1 0 0 0,-1 1 0 0 0,0 0 0 0 0,1 0 0 0 0,-1 0 0 0 0,1-1 0 0 0,-1 1 0 0 0,1 0 0 0 0,0-1 0 0 0,0 1 0 0 0,-1-1 0 0 0,3 3 0 0 0,0-1 24 0 0,0 0-1 0 0,0 0 1 0 0,0 0 0 0 0,0-1-1 0 0,0 0 1 0 0,0 1 0 0 0,1-1-1 0 0,7 3 1 0 0,2 0 45 0 0,0 0 0 0 0,1-1-1 0 0,0-1 1 0 0,19 3 0 0 0,-8-4-84 0 0,1-1 1 0 0,0 0-1 0 0,0-2 1 0 0,0-2-1 0 0,0 0 1 0 0,-1-1-1 0 0,49-15 0 0 0,-68 16-110 0 0,35-13-707 0 0,-40 15 605 0 0,1 1 0 0 0,0-1 0 0 0,0 0-1 0 0,0 0 1 0 0,-1-1 0 0 0,1 1 0 0 0,0 0 0 0 0,-1 0-1 0 0,1-1 1 0 0,-1 1 0 0 0,0-1 0 0 0,1 1 0 0 0,-1-1-1 0 0,0 0 1 0 0,0 0 0 0 0,1-2 0 0 0,-4 0-3004 0 0,0 2 2583 0 0,1 1 0 0 0,-1-1-1 0 0,0 1 1 0 0,1-1 0 0 0,-1 1-1 0 0,0 0 1 0 0,0 0 0 0 0,0 0-1 0 0,0 0 1 0 0,0 0 0 0 0,-3 0-1 0 0,-11-4-2307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30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73 1248 0 0,'-20'-1'999'0'0,"-32"-4"3396"0"0,20-4 7062 0 0,37 7-10130 0 0,4-3-841 0 0,0 0 0 0 0,1 1 0 0 0,0 1 0 0 0,0 0 0 0 0,12-3 0 0 0,61-7 1042 0 0,-54 8-1250 0 0,20-1-314 0 0,52 1 0 0 0,51 6-4906 0 0,-90 1 933 0 0,-3-1 1417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31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19 228 0 0,'-22'13'3215'0'0,"-21"14"2874"0"0,41-25-5671 0 0,0-1 0 0 0,0 1 0 0 0,1-1 1 0 0,-1 1-1 0 0,1-1 0 0 0,-1 1 0 0 0,1 0 0 0 0,0 0 0 0 0,0 0 0 0 0,0 0 0 0 0,0 0 0 0 0,0 0 0 0 0,0 0 0 0 0,0 0 0 0 0,1 0 0 0 0,-1 0 0 0 0,1 0 1 0 0,-1 4-1 0 0,1-5-221 0 0,1 1 0 0 0,-1-1 0 0 0,0 1 0 0 0,1-1 0 0 0,-1 1 0 0 0,1-1 0 0 0,0 0 1 0 0,0 1-1 0 0,-1-1 0 0 0,1 0 0 0 0,0 1 0 0 0,0-1 0 0 0,0 0 0 0 0,0 0 0 0 0,0 0 0 0 0,1 0 1 0 0,-1 0-1 0 0,0 0 0 0 0,0 0 0 0 0,1 0 0 0 0,-1-1 0 0 0,0 1 0 0 0,1 0 0 0 0,-1-1 0 0 0,3 1 1 0 0,1 1 305 0 0,1 0 1 0 0,0 0-1 0 0,0-1 1 0 0,11 1-1 0 0,-14-2-280 0 0,1 0-1 0 0,0 0 0 0 0,-1 0 0 0 0,1-1 1 0 0,-1 0-1 0 0,1 1 0 0 0,-1-2 0 0 0,1 1 1 0 0,3-2-1 0 0,-5 2-151 0 0,-1 1 1 0 0,0-1-1 0 0,0 1 1 0 0,0-1 0 0 0,0 0-1 0 0,0 0 1 0 0,0 1-1 0 0,0-1 1 0 0,0 0-1 0 0,0 0 1 0 0,0 0 0 0 0,0 0-1 0 0,0 0 1 0 0,0 0-1 0 0,-1 0 1 0 0,1-1-1 0 0,-1 1 1 0 0,1 0 0 0 0,-1 0-1 0 0,1-1 1 0 0,-1 1-1 0 0,1 0 1 0 0,-1 0-1 0 0,0-1 1 0 0,0 1 0 0 0,0 0-1 0 0,0-1 1 0 0,0 1-1 0 0,0 0 1 0 0,0-3-1 0 0,-2-2-157 0 0,1 0-1 0 0,-1 0 0 0 0,0 1 0 0 0,0-1 0 0 0,0 0 0 0 0,-1 1 0 0 0,0 0 0 0 0,0-1 1 0 0,0 1-1 0 0,-1 0 0 0 0,0 0 0 0 0,0 1 0 0 0,0-1 0 0 0,0 1 0 0 0,-1 0 0 0 0,-6-4 1 0 0,5 6-141 0 0,17 19-14956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01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89 139 644 0 0,'-52'-18'3412'0'0,"18"5"2453"0"0,34 12-5703 0 0,0 1 1 0 0,0 0-1 0 0,-1 0 1 0 0,1-1-1 0 0,0 1 0 0 0,0 0 1 0 0,0-1-1 0 0,-1 1 1 0 0,1 0-1 0 0,0-1 0 0 0,0 1 1 0 0,0 0-1 0 0,0-1 1 0 0,0 1-1 0 0,0 0 0 0 0,0-1 1 0 0,0 1-1 0 0,-1 0 1 0 0,1-1-1 0 0,0 1 0 0 0,1 0 1 0 0,-1-1-1 0 0,0 1 1 0 0,0 0-1 0 0,0-1 1 0 0,0 1-1 0 0,0 0 0 0 0,0-1 1 0 0,0 1-1 0 0,0 0 1 0 0,1-1-1 0 0,-1 1 0 0 0,0 0 1 0 0,0-1-1 0 0,0 1 1 0 0,1 0-1 0 0,-1 0 0 0 0,0-1 1 0 0,1 1-1 0 0,12-12 2686 0 0,14 1-930 0 0,2 2 0 0 0,-1 1 1 0 0,32-4-1 0 0,91-8-605 0 0,-142 19-1301 0 0,83-7-2242 0 0,-42 4-817 0 0,0-1-3365 0 0,-22 1 3571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44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81 656 0 0,'-25'-7'17864'0'0,"37"10"-17160"0"0,1 0 0 0 0,0-2-1 0 0,0 1 1 0 0,18-2 0 0 0,63-4 1184 0 0,-46 2-1287 0 0,411-18 4304 0 0,-396 18-4017 0 0,-45 2-609 0 0,-39 3-424 0 0,-241 0-1412 0 0,138-5 1151 0 0,-188 0 543 0 0,310 2 751 0 0,6-1-702 0 0,48-10 245 0 0,1 3-1 0 0,87-2 0 0 0,5 0-4 0 0,-105 8-496 0 0,5 0-2156 0 0,-15-6-8286 0 0,-15 3 7321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31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209 325 160 0 0,'-9'1'821'0'0,"1"1"0"0"0,-1 1 0 0 0,1 0 0 0 0,-1 0 0 0 0,1 0 0 0 0,0 1-1 0 0,1 0 1 0 0,-1 1 0 0 0,1 0 0 0 0,0 0 0 0 0,0 1 0 0 0,0 0 0 0 0,-10 11 0 0 0,6-5 907 0 0,1 0 0 0 0,1 1 0 0 0,0 0-1 0 0,1 1 1 0 0,0 0 0 0 0,-11 26 0 0 0,19-38-1514 0 0,0-1 0 0 0,-1 0-1 0 0,1 0 1 0 0,-1 1 0 0 0,1-1-1 0 0,-1 0 1 0 0,1 0 0 0 0,-1 0-1 0 0,0 0 1 0 0,1 0 0 0 0,-1 0 0 0 0,0 0-1 0 0,0 0 1 0 0,-1 1 0 0 0,2-2-126 0 0,-1 0 0 0 0,1-1 0 0 0,0 1 0 0 0,-1 0 1 0 0,1 0-1 0 0,0 0 0 0 0,-1-1 0 0 0,1 1 0 0 0,0 0 1 0 0,0 0-1 0 0,-1-1 0 0 0,1 1 0 0 0,0 0 0 0 0,0-1 0 0 0,0 1 1 0 0,-1 0-1 0 0,1-1 0 0 0,0 1 0 0 0,0 0 0 0 0,0-1 1 0 0,0 1-1 0 0,0 0 0 0 0,0-1 0 0 0,0 1 0 0 0,0-1 1 0 0,0 1-1 0 0,0 0 0 0 0,0-1 0 0 0,0 0 0 0 0,-1-42 1242 0 0,41-201-571 0 0,-2 13-357 0 0,-38 231-400 0 0,0 0-1 0 0,0 0 0 0 0,0 0 1 0 0,0 0-1 0 0,0 1 1 0 0,0-1-1 0 0,0 0 0 0 0,0 0 1 0 0,0 0-1 0 0,0 0 0 0 0,0 0 1 0 0,0 0-1 0 0,0 0 1 0 0,0 0-1 0 0,0 0 0 0 0,0 0 1 0 0,0 0-1 0 0,0 0 0 0 0,0 0 1 0 0,0 0-1 0 0,1 0 1 0 0,-1 0-1 0 0,0 0 0 0 0,0 0 1 0 0,0 0-1 0 0,0 0 0 0 0,0 0 1 0 0,0 0-1 0 0,0 0 1 0 0,0 0-1 0 0,0 0 0 0 0,0 0 1 0 0,0 0-1 0 0,0 0 1 0 0,0 0-1 0 0,0 0 0 0 0,0 0 1 0 0,1 0-1 0 0,-1 0 0 0 0,0 0 1 0 0,0 0-1 0 0,4 14 138 0 0,6 34 204 0 0,-2-13-206 0 0,2 5-137 0 0,2-1 0 0 0,1 0 0 0 0,3 0 0 0 0,1-1 0 0 0,36 59 0 0 0,-40-77 0 0 0,1 0 0 0 0,1-1 0 0 0,1 0 0 0 0,0-2 0 0 0,1 0 0 0 0,1 0 0 0 0,0-2 0 0 0,2 0 0 0 0,-1-1 0 0 0,2-1 0 0 0,22 10 0 0 0,-33-18-209 0 0,0-1 0 0 0,1 0 0 0 0,21 4 0 0 0,-30-7 166 0 0,1-1 0 0 0,-1 1 0 0 0,1-1 0 0 0,-1 0 0 0 0,1 0 0 0 0,-1 0 0 0 0,1 0 0 0 0,-1 0 0 0 0,1 0 0 0 0,-1-1 0 0 0,1 1 0 0 0,-1-1 0 0 0,1 0 0 0 0,-1 0 1 0 0,0 0-1 0 0,1 0 0 0 0,-1 0 0 0 0,0 0 0 0 0,0-1 0 0 0,0 1 0 0 0,0-1 0 0 0,2-2 0 0 0,-3 4 4 0 0,-1-1 0 0 0,1 0 0 0 0,-1 0 0 0 0,0 0 0 0 0,1 0 0 0 0,-1 0 0 0 0,0 0 0 0 0,0 0-1 0 0,0 0 1 0 0,0 0 0 0 0,0 0 0 0 0,0 1 0 0 0,0-1 0 0 0,0 0 0 0 0,0 0 0 0 0,0 0 0 0 0,0 0 0 0 0,-1 0 0 0 0,1 0 0 0 0,0 0 0 0 0,-1 0 0 0 0,1 0 0 0 0,-1-1 0 0 0,-16-19-326 0 0,7 14 274 0 0,-1-1 0 0 0,0 2 0 0 0,0 0 0 0 0,0 0 0 0 0,-1 1 0 0 0,0 0-1 0 0,0 1 1 0 0,-19-3 0 0 0,-2 0-8 0 0,-66-3 0 0 0,70 8 120 0 0,0 2 0 0 0,-29 4 1 0 0,49-3-7 0 0,-1 0 1 0 0,1 1-1 0 0,-1 0 1 0 0,1 1 0 0 0,0 0-1 0 0,0 0 1 0 0,0 1-1 0 0,1 0 1 0 0,-16 10 0 0 0,23-13-53 0 0,1-1 0 0 0,-1 0 0 0 0,0 1 0 0 0,0-1 0 0 0,1 1 0 0 0,-1 0 0 0 0,0-1 0 0 0,1 1 0 0 0,-1-1 0 0 0,1 1 0 0 0,-1 0 0 0 0,1 0 0 0 0,-1-1 0 0 0,1 1 0 0 0,0 0 0 0 0,-1 0 0 0 0,1 0 0 0 0,0-1 0 0 0,-1 1 0 0 0,1 0 0 0 0,0 0 0 0 0,0 0 0 0 0,0 0 0 0 0,0 0 0 0 0,0 0 0 0 0,0-1 0 0 0,0 1 0 0 0,0 0 0 0 0,0 1 0 0 0,1 0-46 0 0,0-1 0 0 0,0 1 0 0 0,0-1 0 0 0,0 1 0 0 0,1-1 1 0 0,-1 0-1 0 0,0 1 0 0 0,1-1 0 0 0,-1 0 0 0 0,0 0 0 0 0,1 0 0 0 0,0 0 0 0 0,1 1 1 0 0,7 3-711 0 0,0-1 0 0 0,1 0 0 0 0,12 4 0 0 0,37 5-5990 0 0,-26-8 3934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31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49 868 0 0,'-3'0'1710'0'0,"-2"1"-362"0"0,0-1 0 0 0,0 1 1 0 0,0 1-1 0 0,0-1 1 0 0,-4 3-1 0 0,7-4-868 0 0,1 1 0 0 0,-1 0 0 0 0,1-1 0 0 0,0 1 0 0 0,-1 0 0 0 0,1 0 0 0 0,0 0 0 0 0,0 0 0 0 0,0 0 0 0 0,0 0 0 0 0,0 1 0 0 0,0-1 0 0 0,0 0 0 0 0,0 1 0 0 0,0-1 0 0 0,0 0 0 0 0,1 1 0 0 0,-1-1 0 0 0,1 1 0 0 0,-1-1 0 0 0,0 4 0 0 0,1-4-340 0 0,0-1 0 0 0,0 1 0 0 0,0 0 0 0 0,0 0 0 0 0,0 0 1 0 0,1 0-1 0 0,-1 0 0 0 0,0-1 0 0 0,0 1 0 0 0,1 0 0 0 0,-1 0 0 0 0,0 0 0 0 0,1 0 0 0 0,-1-1 0 0 0,1 1 0 0 0,-1 0 1 0 0,1-1-1 0 0,-1 1 0 0 0,1 0 0 0 0,0-1 0 0 0,-1 1 0 0 0,1-1 0 0 0,0 1 0 0 0,-1 0 0 0 0,1-1 0 0 0,0 0 0 0 0,0 1 1 0 0,-1-1-1 0 0,1 1 0 0 0,0-1 0 0 0,0 0 0 0 0,0 0 0 0 0,0 0 0 0 0,-1 1 0 0 0,1-1 0 0 0,0 0 0 0 0,0 0 0 0 0,0 0 1 0 0,1 0-1 0 0,29-2 1955 0 0,-30 2-2044 0 0,0 0 1 0 0,1 0-1 0 0,-1 0 1 0 0,1-1-1 0 0,-1 1 1 0 0,0 0-1 0 0,1-1 1 0 0,-1 1-1 0 0,0-1 0 0 0,0 1 1 0 0,1-1-1 0 0,-1 0 1 0 0,0 1-1 0 0,0-1 1 0 0,0 0-1 0 0,0 0 1 0 0,0 0-1 0 0,0 0 1 0 0,0 0-1 0 0,0 0 1 0 0,0 0-1 0 0,-1 0 1 0 0,1 0-1 0 0,0 0 1 0 0,0-1-1 0 0,-1 1 1 0 0,1 0-1 0 0,-1-1 1 0 0,0 1-1 0 0,1 0 1 0 0,-1 0-1 0 0,0-1 1 0 0,0 1-1 0 0,1-1 1 0 0,-1 1-1 0 0,0 0 1 0 0,0-1-1 0 0,-1 1 0 0 0,1 0 1 0 0,0-1-1 0 0,0 1 1 0 0,-1 0-1 0 0,1-1 1 0 0,-1 1-1 0 0,1 0 1 0 0,-1-1-1 0 0,1 1 1 0 0,-2-1-1 0 0,-2-6-423 0 0,0 1-1 0 0,-1 1 1 0 0,1-1-1 0 0,-1 0 1 0 0,-1 1-1 0 0,-8-8 1 0 0,12 13-390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32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41 672 0 0,'-2'-18'4454'0'0,"2"-5"10664"0"0,3 26-13609 0 0,4 7-649 0 0,0-1 0 0 0,0 1 0 0 0,-1 0 0 0 0,0 0 0 0 0,7 18 0 0 0,20 63 2371 0 0,-8-22-873 0 0,-6-11-2033 0 0,-9-26-6783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32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81 109 240 0 0,'-48'-44'2313'0'0,"19"10"2878"0"0,29 34-5050 0 0,-1-1 0 0 0,1 1 0 0 0,0 0 0 0 0,0-1 0 0 0,-1 1-1 0 0,1-1 1 0 0,0 1 0 0 0,0-1 0 0 0,-1 0 0 0 0,1 1 0 0 0,0-1 0 0 0,0 1 0 0 0,0-1 0 0 0,0 1 0 0 0,0-1-1 0 0,0 1 1 0 0,0-1 0 0 0,0 1 0 0 0,0-1 0 0 0,0 0 0 0 0,0 1 0 0 0,0-1 0 0 0,1 1 0 0 0,-1-1-1 0 0,0 1 1 0 0,0-1 0 0 0,1 1 0 0 0,-1-1 0 0 0,0 1 0 0 0,0-1 0 0 0,1 1 0 0 0,-1-1 0 0 0,1 1 0 0 0,-1 0-1 0 0,0-1 1 0 0,1 1 0 0 0,-1 0 0 0 0,1-1 0 0 0,-1 1 0 0 0,1 0 0 0 0,0-1 0 0 0,1 0 229 0 0,1 0 1 0 0,-1-1 0 0 0,0 1 0 0 0,1 0-1 0 0,0 1 1 0 0,-1-1 0 0 0,6-1 0 0 0,23 1 745 0 0,0 1 0 0 0,0 1 1 0 0,0 1-1 0 0,0 2 1 0 0,39 10-1 0 0,143 47 1081 0 0,-145-39-1060 0 0,114 54 0 0 0,-155-62-660 0 0,-1 2-1 0 0,38 29 1 0 0,-51-35-260 0 0,-1 2-1 0 0,0-1 1 0 0,0 2 0 0 0,-1 0 0 0 0,16 24-1 0 0,-23-31-157 0 0,-1 0-1 0 0,0 0 0 0 0,0 0 0 0 0,0 1 1 0 0,-1-1-1 0 0,0 1 0 0 0,0-1 0 0 0,-1 1 1 0 0,0 0-1 0 0,0 0 0 0 0,0 0 0 0 0,-1 0 1 0 0,0 0-1 0 0,0-1 0 0 0,-1 1 0 0 0,0 0 1 0 0,0 0-1 0 0,-1 0 0 0 0,1-1 0 0 0,-2 1 1 0 0,1-1-1 0 0,-1 1 0 0 0,0-1 0 0 0,0 0 1 0 0,0 0-1 0 0,-1 0 0 0 0,0 0 0 0 0,0-1 1 0 0,-1 0-1 0 0,1 0 0 0 0,-1 0 0 0 0,-8 6 1 0 0,-3 1-41 0 0,-1 0 1 0 0,0-2-1 0 0,0 0 1 0 0,-1-1-1 0 0,0 0 1 0 0,-1-2 0 0 0,0 0-1 0 0,0-1 1 0 0,-20 3-1 0 0,-23 2 48 0 0,-97 5 0 0 0,-89-11-2523 0 0,224-3 547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0:32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15 424 0 0,'-6'-1'989'0'0,"1"-1"0"0"0,-1 1 1 0 0,1 0-1 0 0,-1 0 0 0 0,0 1 0 0 0,0-1 0 0 0,-6 2 1 0 0,9-1 20 0 0,-1 1-1 0 0,1-1 1 0 0,-1 1 0 0 0,1 0 0 0 0,-1 0 0 0 0,1 1 0 0 0,-5 2 0 0 0,7-4-844 0 0,1 0 0 0 0,-1 0 0 0 0,1 1 0 0 0,-1-1 0 0 0,1 0 0 0 0,-1 1 1 0 0,1-1-1 0 0,-1 1 0 0 0,1-1 0 0 0,0 0 0 0 0,-1 1 0 0 0,1-1 0 0 0,-1 1 0 0 0,1-1 0 0 0,0 1 0 0 0,-1-1 0 0 0,1 1 1 0 0,0 0-1 0 0,0-1 0 0 0,0 1 0 0 0,-1-1 0 0 0,1 1 0 0 0,0-1 0 0 0,0 1 0 0 0,0 0 0 0 0,0-1 0 0 0,0 1 1 0 0,0 1-1 0 0,1-1 67 0 0,-1 1 1 0 0,1-1 0 0 0,-1 0-1 0 0,1 1 1 0 0,0-1 0 0 0,0 0-1 0 0,-1 0 1 0 0,1 1 0 0 0,0-1-1 0 0,0 0 1 0 0,2 1 0 0 0,1 2 276 0 0,1 0 0 0 0,-1-1 0 0 0,1 0 0 0 0,0 0 0 0 0,6 3 0 0 0,-7-4-200 0 0,0-1 0 0 0,0 0 1 0 0,0 0-1 0 0,0-1 0 0 0,0 1 0 0 0,0-1 1 0 0,8 0-1 0 0,-11 0-255 0 0,0 0-1 0 0,0 0 1 0 0,0 0 0 0 0,0 0 0 0 0,0 0 0 0 0,0-1-1 0 0,0 1 1 0 0,0 0 0 0 0,0 0 0 0 0,0-1 0 0 0,0 1-1 0 0,0-1 1 0 0,0 1 0 0 0,0-1 0 0 0,0 1-1 0 0,0-1 1 0 0,-1 1 0 0 0,1-1 0 0 0,0 0 0 0 0,0 0-1 0 0,-1 1 1 0 0,1-1 0 0 0,0 0 0 0 0,-1 0 0 0 0,1 0-1 0 0,-1 0 1 0 0,1 0 0 0 0,-1 0 0 0 0,1 0 0 0 0,-1 0-1 0 0,0 0 1 0 0,1 0 0 0 0,-1 0 0 0 0,0 0-1 0 0,0-1 1 0 0,0 0-194 0 0,0 0 0 0 0,-1 0-1 0 0,1 0 1 0 0,-1 0 0 0 0,0 0 0 0 0,1-1-1 0 0,-1 2 1 0 0,0-1 0 0 0,0 0 0 0 0,0 0-1 0 0,-1 0 1 0 0,1 0 0 0 0,-3-2 0 0 0,-10-10-6692 0 0,10 3-220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0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59 172 324 0 0,'-22'-17'1820'0'0,"1"2"1910"0"0,6 6 4206 0 0,27 12-7347 0 0,0 1 0 0 0,0-2 0 0 0,0 0 0 0 0,1 0 1 0 0,18-1-1 0 0,-9 1-116 0 0,42 2 970 0 0,120-6 0 0 0,-160 0-1131 0 0,1-1 0 0 0,-1-1 0 0 0,37-12 1 0 0,-52 13-231 0 0,1-1 1 0 0,0 0-1 0 0,-1-1 1 0 0,0 1 0 0 0,0-2-1 0 0,-1 0 1 0 0,1 0 0 0 0,-1 0-1 0 0,0-1 1 0 0,-1 0-1 0 0,7-8 1 0 0,23-34 256 0 0,-37 49-334 0 0,0 0-1 0 0,0 0 1 0 0,0 0 0 0 0,0 0 0 0 0,0 0 0 0 0,0 0-1 0 0,0 0 1 0 0,0 0 0 0 0,0 0 0 0 0,0 1 0 0 0,0-1-1 0 0,0 0 1 0 0,0 0 0 0 0,0 0 0 0 0,0 0 0 0 0,0 0-1 0 0,0 0 1 0 0,1 0 0 0 0,-1 0 0 0 0,0 0 0 0 0,0 0-1 0 0,0 0 1 0 0,0 0 0 0 0,0 0 0 0 0,0 0 0 0 0,0 0-1 0 0,0 0 1 0 0,0 0 0 0 0,1 0 0 0 0,-1 0 0 0 0,0 0-1 0 0,0 0 1 0 0,0 0 0 0 0,0 0 0 0 0,0 0 0 0 0,0 0-1 0 0,0 0 1 0 0,0 0 0 0 0,1 0 0 0 0,-1 0 0 0 0,0 0-1 0 0,0 0 1 0 0,0 0 0 0 0,0 0 0 0 0,0 0 0 0 0,0 0-1 0 0,0 0 1 0 0,0 0 0 0 0,0 0 0 0 0,0 0 0 0 0,0-1-1 0 0,0 1 1 0 0,1 0 0 0 0,-1 0 0 0 0,0 0 0 0 0,0 0-1 0 0,0 0 1 0 0,0 0 0 0 0,0 0 0 0 0,0 0 0 0 0,0 0-1 0 0,0-1 1 0 0,0 1 0 0 0,0 0 0 0 0,0 0 0 0 0,0 0-1 0 0,1 14 208 0 0,-6 37 29 0 0,2-18-64 0 0,3 21 99 0 0,2 0 0 0 0,2 1 0 0 0,2-1 0 0 0,3-1 0 0 0,32 104 0 0 0,-9-58 116 0 0,-31-97-382 0 0,0 1 29 0 0,1 1-1 0 0,-1-1 0 0 0,0 1 1 0 0,0-1-1 0 0,0 1 1 0 0,0 0-1 0 0,-1-1 0 0 0,1 5 1 0 0,-1-7-67 0 0,-33 3-153 0 0,-67-5 56 0 0,-386 18-99 0 0,480-16 289 0 0,-1 0 1 0 0,1 0-1 0 0,-1 0 0 0 0,1 1 0 0 0,-1 0 0 0 0,-8 4 0 0 0,15-6 283 0 0,0 1-322 0 0,0 1-1 0 0,0-1 0 0 0,1 0 0 0 0,-1 0 0 0 0,1 0 0 0 0,-1 0 0 0 0,1 0 0 0 0,-1 0 1 0 0,1 0-1 0 0,0 0 0 0 0,0 0 0 0 0,-1 0 0 0 0,1 0 0 0 0,0 0 0 0 0,0-1 0 0 0,0 1 1 0 0,0 0-1 0 0,0 0 0 0 0,0-1 0 0 0,0 1 0 0 0,0-1 0 0 0,0 1 0 0 0,0-1 0 0 0,2 1 1 0 0,32 9 242 0 0,-28-9-208 0 0,95 19 387 0 0,1-5 0 0 0,1-4 0 0 0,121-4 0 0 0,-187-7-327 0 0,24 0-2449 0 0,-45 1-1612 0 0,30 6 0 0 0,-29-4 682 0 0,-1 0 469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0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580 54 180 0 0,'-19'-9'1460'0'0,"-1"0"0"0"0,0 2 0 0 0,0 0-1 0 0,0 1 1 0 0,-1 1 0 0 0,1 1 0 0 0,-1 1 0 0 0,-1 1 0 0 0,-24 0 0 0 0,22 3-464 0 0,0 0 0 0 0,0 2 0 0 0,0 0 0 0 0,0 2 0 0 0,-44 15 0 0 0,57-16-728 0 0,0 0 1 0 0,0 1 0 0 0,1 0-1 0 0,-1 1 1 0 0,1 0 0 0 0,1 0-1 0 0,-1 1 1 0 0,1 1-1 0 0,0 0 1 0 0,1 0 0 0 0,-1 0-1 0 0,2 1 1 0 0,-1 0 0 0 0,-5 11-1 0 0,10-16-160 0 0,1 0-1 0 0,0 0 1 0 0,0 1-1 0 0,1-1 1 0 0,-1 1-1 0 0,1-1 0 0 0,0 1 1 0 0,0-1-1 0 0,0 1 1 0 0,1-1-1 0 0,0 1 1 0 0,0 0-1 0 0,0-1 1 0 0,0 1-1 0 0,1 0 0 0 0,-1-1 1 0 0,1 1-1 0 0,1-1 1 0 0,-1 1-1 0 0,1-1 1 0 0,-1 1-1 0 0,1-1 1 0 0,0 0-1 0 0,1 0 1 0 0,-1 0-1 0 0,1 0 0 0 0,0 0 1 0 0,0-1-1 0 0,0 1 1 0 0,0-1-1 0 0,7 6 1 0 0,3 1 66 0 0,1 0 1 0 0,0 0 0 0 0,1-1-1 0 0,-1-1 1 0 0,2-1 0 0 0,-1 0-1 0 0,25 7 1 0 0,-3-3 21 0 0,1-2-1 0 0,1-1 1 0 0,-1-2 0 0 0,1-2-1 0 0,67-1 1 0 0,-77-5-1089 0 0,0-1 0 0 0,38-9 0 0 0,-46 6-2090 0 0,-5-4-5422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1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23 512 0 0,'4'-5'1063'0'0,"7"-12"7419"0"0,2 27-4546 0 0,5 34 1404 0 0,22 91 0 0 0,-13-39-2593 0 0,-27-93-2832 0 0,1 0 0 0 0,0 0 0 0 0,0-1 0 0 0,0 1 0 0 0,1-1 0 0 0,-1 1 0 0 0,1-1 0 0 0,-1 1 1 0 0,1-1-1 0 0,0 0 0 0 0,0 0 0 0 0,4 4 0 0 0,7 0-3438 0 0,5-5-3743 0 0,-1-3 4604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1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53 504 0 0,'-1'0'318'0'0,"1"0"-1"0"0,0-1 1 0 0,-1 1 0 0 0,1-1 0 0 0,0 1-1 0 0,0-1 1 0 0,-1 1 0 0 0,1-1-1 0 0,0 1 1 0 0,0-1 0 0 0,0 1 0 0 0,0-1-1 0 0,-1 1 1 0 0,1-1 0 0 0,0 1-1 0 0,0-1 1 0 0,0 1 0 0 0,0-1 0 0 0,0 1-1 0 0,0-1 1 0 0,1 1 0 0 0,-1-1-1 0 0,0 1 1 0 0,0-1 0 0 0,0 1 0 0 0,0-1-1 0 0,1 1 1 0 0,-1-1 0 0 0,1 0-1 0 0,0 0 79 0 0,0 0 1 0 0,0 1-1 0 0,0-1 0 0 0,0 0 0 0 0,0 1 0 0 0,0-1 0 0 0,0 1 0 0 0,0-1 0 0 0,1 1 0 0 0,-1 0 1 0 0,0 0-1 0 0,0-1 0 0 0,2 1 0 0 0,9-1 1070 0 0,1 1 1 0 0,17 2-1 0 0,-7-1 147 0 0,175-17 3483 0 0,-54 3-5204 0 0,-106 11-1486 0 0,3 0-6277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1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0 180 0 0,'-4'2'457'0'0,"-35"20"3595"0"0,37-21-3206 0 0,0 1-1 0 0,0-1 0 0 0,0 1 0 0 0,0 0 0 0 0,0 0 1 0 0,0 0-1 0 0,-3 5 1702 0 0,6-5-921 0 0,1 0-1272 0 0,1 1 0 0 0,-1-1 0 0 0,1-1 0 0 0,-1 1 0 0 0,1 0 0 0 0,0 0 0 0 0,-1-1 0 0 0,1 0 0 0 0,0 1 0 0 0,0-1 0 0 0,0 0 0 0 0,0-1-1 0 0,4 2 1 0 0,48 6 1892 0 0,-43-6-1848 0 0,495 42 5068 0 0,-497-43-6248 0 0,16 0 111 0 0,-9 0-9034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42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95 104 0 0,'-22'-7'16996'0'0,"252"-48"-9380"0"0,-110 23-5046 0 0,-118 32-2470 0 0,-107 28-1032 0 0,-15 6-234 0 0,113-29 604 0 0,21 9-11583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2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10 680 0 0,'-1'-1'416'0'0,"1"1"0"0"0,-1-1 0 0 0,1 0 0 0 0,-1 1 0 0 0,0-1 0 0 0,1 0 0 0 0,-1 1 0 0 0,1-1 0 0 0,-1 1 0 0 0,0-1-1 0 0,0 1 1 0 0,1-1 0 0 0,-1 1 0 0 0,0 0 0 0 0,0-1 0 0 0,1 1 0 0 0,-1 0 0 0 0,0 0 0 0 0,0 0 0 0 0,0-1 0 0 0,0 1 0 0 0,-1 0 0 0 0,1 1-231 0 0,1-1 0 0 0,-1 1 0 0 0,1-1 0 0 0,-1 1 0 0 0,1-1 0 0 0,0 1 0 0 0,-1-1 0 0 0,1 1 1 0 0,-1 0-1 0 0,1-1 0 0 0,0 1 0 0 0,0 0 0 0 0,-1-1 0 0 0,1 1 0 0 0,0 0 0 0 0,0-1 0 0 0,0 1 0 0 0,0 0 0 0 0,0 0 0 0 0,0-1 0 0 0,0 2 1 0 0,0 10 447 0 0,1-1 1 0 0,2 18-1 0 0,-1-19 554 0 0,26 182 3668 0 0,9 5-1679 0 0,-19-114-2069 0 0,33 145 1556 0 0,-12-41-1673 0 0,-26-149-5753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2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17 273 144 0 0,'-3'-7'542'0'0,"0"0"0"0"0,0 0 0 0 0,1 0 0 0 0,0 0 0 0 0,1-1 0 0 0,-2-12 0 0 0,3 16-278 0 0,1 0 1 0 0,-1 0-1 0 0,1 0 0 0 0,0 0 1 0 0,0 0-1 0 0,0 0 1 0 0,0 0-1 0 0,1 1 1 0 0,-1-1-1 0 0,1 0 1 0 0,0 1-1 0 0,0 0 0 0 0,0-1 1 0 0,1 1-1 0 0,3-4 1 0 0,6-6 224 0 0,0 1 0 0 0,2 1 0 0 0,-1 0 1 0 0,1 1-1 0 0,0 0 0 0 0,1 1 0 0 0,0 1 0 0 0,1 0 1 0 0,0 1-1 0 0,0 1 0 0 0,0 0 0 0 0,19-3 1 0 0,10 0 498 0 0,1 1-1 0 0,1 3 1 0 0,60 0 0 0 0,-85 5-617 0 0,-1 2 1 0 0,0 0-1 0 0,0 0 0 0 0,40 12 0 0 0,-48-10-139 0 0,0 1 0 0 0,-1 0 0 0 0,1 0 0 0 0,-1 1 0 0 0,0 1 0 0 0,0 0 0 0 0,-1 1 0 0 0,18 15 0 0 0,-26-21-180 0 0,-1 1 1 0 0,1-1-1 0 0,-1 0 1 0 0,0 1-1 0 0,0 0 0 0 0,0-1 1 0 0,0 1-1 0 0,0 0 0 0 0,-1 0 1 0 0,1 0-1 0 0,-1 0 0 0 0,0 0 1 0 0,1 1-1 0 0,-2-1 1 0 0,1 0-1 0 0,0 1 0 0 0,-1-1 1 0 0,1 0-1 0 0,-1 1 0 0 0,0-1 1 0 0,0 0-1 0 0,-1 1 1 0 0,1-1-1 0 0,0 0 0 0 0,-1 1 1 0 0,0-1-1 0 0,0 0 0 0 0,0 0 1 0 0,0 1-1 0 0,-1-1 0 0 0,1 0 1 0 0,-4 5-1 0 0,-4 4 13 0 0,-1-1-1 0 0,1 0 1 0 0,-2 0-1 0 0,0-1 0 0 0,0 0 1 0 0,0 0-1 0 0,-1-2 1 0 0,-17 10-1 0 0,3-4-23 0 0,0-2-1 0 0,0 0 0 0 0,-38 10 1 0 0,59-19-62 0 0,7-1 7 0 0,15 3 5 0 0,32 2 19 0 0,-46-7-10 0 0,221 32 146 0 0,-185-24-83 0 0,0 2 0 0 0,0 1 0 0 0,61 29 0 0 0,-94-38-48 0 0,-1 1 0 0 0,0 0-1 0 0,1 0 1 0 0,-2 0 0 0 0,1 1-1 0 0,0 0 1 0 0,-1-1-1 0 0,1 2 1 0 0,6 8 0 0 0,-10-12-8 0 0,0 1 1 0 0,0 0 0 0 0,0-1 0 0 0,-1 1-1 0 0,1 0 1 0 0,-1-1 0 0 0,1 1 0 0 0,-1 0-1 0 0,1 0 1 0 0,-1 0 0 0 0,0 0 0 0 0,0 0-1 0 0,0-1 1 0 0,0 1 0 0 0,0 0-1 0 0,0 0 1 0 0,0 0 0 0 0,-1 0 0 0 0,1-1-1 0 0,-1 1 1 0 0,0 0 0 0 0,1 0 0 0 0,-1-1-1 0 0,0 1 1 0 0,0 0 0 0 0,0-1 0 0 0,0 1-1 0 0,0-1 1 0 0,0 1 0 0 0,0-1-1 0 0,-1 1 1 0 0,1-1 0 0 0,-4 2 0 0 0,-7 7 25 0 0,-1 0 1 0 0,-1-1-1 0 0,1 0 1 0 0,-2-1 0 0 0,1-1-1 0 0,-1-1 1 0 0,0 0-1 0 0,-1 0 1 0 0,-25 4 0 0 0,-18 2 39 0 0,-72 4 0 0 0,113-15-69 0 0,-11 3-110 0 0,-57 2-31 0 0,75-6-246 0 0,1 0 1 0 0,0-1 0 0 0,0 0 0 0 0,0-1-1 0 0,0 0 1 0 0,-11-4 0 0 0,20 6-299 0 0,-8-4 1076 0 0,8 1-2735 0 0,15-17-5876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3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22 256 5985 0 0,'-3'-2'587'0'0,"1"0"0"0"0,1 0 1 0 0,-1 0-1 0 0,0-1 0 0 0,0 1 1 0 0,1 0-1 0 0,-1-1 0 0 0,1 0 1 0 0,0 1-1 0 0,0-1 0 0 0,0 0 1 0 0,0 1-1 0 0,0-1 0 0 0,0-6 1 0 0,1 9-471 0 0,1-1 0 0 0,-1 0-1 0 0,0 0 1 0 0,0 0 0 0 0,1 1 0 0 0,-1-1 0 0 0,1 0 0 0 0,-1 1 0 0 0,0-1 0 0 0,1 0 0 0 0,0 1 0 0 0,-1-1 0 0 0,1 1 0 0 0,-1-1 0 0 0,1 0-1 0 0,0 1 1 0 0,-1-1 0 0 0,1 1 0 0 0,0 0 0 0 0,-1-1 0 0 0,1 1 0 0 0,0 0 0 0 0,0-1 0 0 0,0 1 0 0 0,-1 0 0 0 0,2 0 0 0 0,26-6 1121 0 0,-22 5-888 0 0,165-16 2105 0 0,-65 9-1725 0 0,-58 4-432 0 0,150-23 620 0 0,-175 22-815 0 0,-1-1 0 0 0,-1-1 0 0 0,1 0 0 0 0,-1-2-1 0 0,0-1 1 0 0,32-20 0 0 0,-43 23-44 0 0,-1 0 0 0 0,14-15 0 0 0,2-2 151 0 0,-24 23 48 0 0,0 4-120 0 0,6 14 190 0 0,-2 0 0 0 0,6 27 0 0 0,9 29 440 0 0,-2-26-281 0 0,3-1 0 0 0,31 52 0 0 0,65 81 745 0 0,-102-157-1113 0 0,-7-7-75 0 0,0-2-41 0 0,-5-9-62 0 0,-1 1-1 0 0,1-1 1 0 0,-1 1 0 0 0,1 0-1 0 0,-2 0 1 0 0,1-1 0 0 0,0 1 0 0 0,-1 0-1 0 0,1 10 1 0 0,-2-14 41 0 0,0-1 0 0 0,0 1 0 0 0,0-1 0 0 0,0 1 1 0 0,0-1-1 0 0,0 1 0 0 0,-1-1 0 0 0,1 1 0 0 0,0-1 0 0 0,0 1 0 0 0,-1-1 0 0 0,1 1 0 0 0,0-1 1 0 0,-1 1-1 0 0,1-1 0 0 0,-1 1 0 0 0,1-1 0 0 0,0 0 0 0 0,-1 1 0 0 0,1-1 0 0 0,-1 0 0 0 0,1 1 0 0 0,-1-1 1 0 0,1 0-1 0 0,-1 0 0 0 0,1 1 0 0 0,-1-1 0 0 0,1 0 0 0 0,-2 0 0 0 0,-18 2-153 0 0,16-1 86 0 0,-254 4-249 0 0,91-4 801 0 0,128 0-226 0 0,13-2 210 0 0,1 2 0 0 0,0 1 0 0 0,-46 9 1 0 0,71-11-426 0 0,0 0 0 0 0,0 0 0 0 0,-1 0 1 0 0,1 0-1 0 0,0 0 0 0 0,0 0 1 0 0,-1 0-1 0 0,1 0 0 0 0,0 0 0 0 0,0 0 1 0 0,0 0-1 0 0,-1 0 0 0 0,1 0 1 0 0,0 1-1 0 0,0-1 0 0 0,0 0 0 0 0,-1 0 1 0 0,1 0-1 0 0,0 0 0 0 0,0 0 1 0 0,0 0-1 0 0,0 1 0 0 0,-1-1 1 0 0,1 0-1 0 0,0 0 0 0 0,0 0 0 0 0,0 0 1 0 0,0 1-1 0 0,0-1 0 0 0,0 0 1 0 0,0 0-1 0 0,0 0 0 0 0,-1 1 0 0 0,1-1 1 0 0,0 0-1 0 0,0 0 0 0 0,0 0 1 0 0,0 1-1 0 0,0-1 0 0 0,0 0 0 0 0,0 0 1 0 0,0 1-1 0 0,0-1 0 0 0,0 0 1 0 0,0 0-1 0 0,1 1 0 0 0,9 7 312 0 0,21 5-155 0 0,22-1-121 0 0,0-2 0 0 0,62 3-1 0 0,31 5-1407 0 0,9 5-4066 0 0,-94-15-2031 0 0,-34-4 4256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4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26 451 228 0 0,'0'0'4803'0'0,"-2"-4"-3158"0"0,-2-4-615 0 0,0 0 0 0 0,1 0 0 0 0,0-1 0 0 0,0 0 0 0 0,1 1 0 0 0,0-1 0 0 0,1 0-1 0 0,0 0 1 0 0,0 0 0 0 0,1-12 0 0 0,1 7-473 0 0,1 0-1 0 0,0 0 0 0 0,1 0 1 0 0,0 1-1 0 0,1-1 1 0 0,8-16-1 0 0,-5 12-156 0 0,2 1 0 0 0,0 0 0 0 0,0 0 0 0 0,2 1 0 0 0,0 0 1 0 0,1 1-1 0 0,0 0 0 0 0,20-18 0 0 0,-23 26-212 0 0,-1 1-1 0 0,1-1 1 0 0,0 1 0 0 0,1 1 0 0 0,0 0-1 0 0,0 0 1 0 0,0 1 0 0 0,0 0 0 0 0,0 0 0 0 0,1 1-1 0 0,0 1 1 0 0,0 0 0 0 0,-1 0 0 0 0,1 1-1 0 0,22 1 1 0 0,-27 1-107 0 0,0-1-1 0 0,-1 2 1 0 0,1-1-1 0 0,0 0 0 0 0,-1 1 1 0 0,1 0-1 0 0,-1 0 1 0 0,0 1-1 0 0,0 0 0 0 0,0 0 1 0 0,0 0-1 0 0,0 0 1 0 0,8 8-1 0 0,-11-10-59 0 0,0 1 0 0 0,-1 0 0 0 0,1 0 0 0 0,0 0 0 0 0,0 1 0 0 0,-1-1 0 0 0,0 0 0 0 0,1 1 0 0 0,-1-1 0 0 0,0 1-1 0 0,0-1 1 0 0,0 1 0 0 0,0-1 0 0 0,-1 1 0 0 0,1 0 0 0 0,-1-1 0 0 0,1 1 0 0 0,-1 0 0 0 0,0-1 0 0 0,0 1 0 0 0,0 0 0 0 0,-1-1 0 0 0,1 1 0 0 0,-1 0 0 0 0,1-1-1 0 0,-1 1 1 0 0,0 0 0 0 0,0-1 0 0 0,0 1 0 0 0,-3 3 0 0 0,1 0-14 0 0,-1 0 0 0 0,0-1 0 0 0,-1 0 0 0 0,1 0 0 0 0,-1 0 0 0 0,0 0 0 0 0,-1-1 0 0 0,1 0 0 0 0,-9 5 1 0 0,-4 1-31 0 0,-35 13 0 0 0,6-2-25 0 0,47-21 45 0 0,0 0-1 0 0,-1 0 1 0 0,1 0 0 0 0,0 0 0 0 0,0 0-1 0 0,0 0 1 0 0,-1 0 0 0 0,1 0 0 0 0,0 0 0 0 0,0 0-1 0 0,0 1 1 0 0,-1-1 0 0 0,1 0 0 0 0,0 0-1 0 0,0 0 1 0 0,0 0 0 0 0,0 0 0 0 0,0 1-1 0 0,-1-1 1 0 0,1 0 0 0 0,0 0 0 0 0,0 0 0 0 0,0 1-1 0 0,0-1 1 0 0,0 0 0 0 0,0 0 0 0 0,0 0-1 0 0,0 1 1 0 0,0-1 0 0 0,0 0 0 0 0,0 0 0 0 0,0 1-1 0 0,0-1 1 0 0,0 0 0 0 0,0 0 0 0 0,0 0-1 0 0,0 1 1 0 0,0-1 0 0 0,0 0 0 0 0,0 0 0 0 0,0 0-1 0 0,0 1 1 0 0,1-1 0 0 0,10 9-41 0 0,21 5 23 0 0,-31-14 15 0 0,22 8-13 0 0,207 82 27 0 0,-172-64 219 0 0,101 62 0 0 0,-149-82-166 0 0,0 1 1 0 0,-1 0 0 0 0,1 1-1 0 0,-2 0 1 0 0,12 12 0 0 0,-19-18-41 0 0,1-1 1 0 0,-1 1-1 0 0,0-1 1 0 0,0 1-1 0 0,0-1 1 0 0,0 1-1 0 0,0 0 0 0 0,0 0 1 0 0,0 0-1 0 0,0-1 1 0 0,-1 1-1 0 0,1 0 1 0 0,-1 0-1 0 0,0 0 1 0 0,1 0-1 0 0,-1 0 1 0 0,0 0-1 0 0,0 0 1 0 0,0 0-1 0 0,0 0 1 0 0,-1 0-1 0 0,1 0 1 0 0,0 0-1 0 0,-1 0 0 0 0,0 0 1 0 0,1 0-1 0 0,-1-1 1 0 0,0 1-1 0 0,0 0 1 0 0,0 0-1 0 0,0-1 1 0 0,0 1-1 0 0,0-1 1 0 0,0 1-1 0 0,-1-1 1 0 0,1 1-1 0 0,-1-1 1 0 0,1 0-1 0 0,-1 1 0 0 0,-1 0 1 0 0,-6 4 56 0 0,1-1 0 0 0,-1 0 0 0 0,0-1 0 0 0,0 0 1 0 0,0 0-1 0 0,-1-1 0 0 0,1 0 0 0 0,-14 1 0 0 0,-10 1 47 0 0,-36 1-1 0 0,68-6-122 0 0,-62 1 28 0 0,-1-2-1 0 0,-72-11 1 0 0,-124-36-112 0 0,255 47-18 0 0,0 1-176 0 0,0-1 0 0 0,0-1 0 0 0,0 1 0 0 0,0-1 0 0 0,0 0 0 0 0,1 0 0 0 0,-1 0 0 0 0,-7-5 0 0 0,42 1-4575 0 0,9 0-287 0 0,-5 6 1780 0 0,6-1 484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4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8065 0 0,'7'0'5185'0'0,"9"0"1548"0"0,-3 3-3903 0 0,-12-2-2673 0 0,0-1 0 0 0,0 1 0 0 0,0 0 0 0 0,0 0 0 0 0,0-1 0 0 0,0 1 0 0 0,0 0 0 0 0,0 0 0 0 0,0 0 0 0 0,0 0 0 0 0,-1 0 0 0 0,1 0 0 0 0,0 0 1 0 0,-1 0-1 0 0,1 1 0 0 0,-1-1 0 0 0,1 0 0 0 0,-1 0 0 0 0,1 0 0 0 0,-1 1 0 0 0,0 1 0 0 0,66 289 6119 0 0,-57-259-6059 0 0,2 5-332 0 0,-8-13-2771 0 0,0-19-1919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5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97 120 0 0,'-24'-24'7825'0'0,"29"24"-6365"0"0,16 2-77 0 0,-1 0 1 0 0,26 8 0 0 0,-1-1-305 0 0,24 2 79 0 0,1-3-1 0 0,0-3 1 0 0,1-3 0 0 0,-1-3 0 0 0,73-11 0 0 0,-129 10-960 0 0,0-1 0 0 0,1 0 0 0 0,-1-2 0 0 0,18-7 0 0 0,-28 11-173 0 0,0-1 0 0 0,-1 0-1 0 0,1 0 1 0 0,0 0-1 0 0,-1 0 1 0 0,1-1-1 0 0,-1 1 1 0 0,0-1-1 0 0,0 0 1 0 0,0 0-1 0 0,0 0 1 0 0,0-1 0 0 0,-1 1-1 0 0,1-1 1 0 0,-1 1-1 0 0,0-1 1 0 0,0 0-1 0 0,2-7 1 0 0,-3 10-26 0 0,-1 1 0 0 0,0-1 1 0 0,1 0-1 0 0,-1 0 0 0 0,0 1 1 0 0,0-1-1 0 0,0 0 0 0 0,0 0 0 0 0,0 1 1 0 0,0-1-1 0 0,0 0 0 0 0,0 0 1 0 0,0 1-1 0 0,0-1 0 0 0,0 0 0 0 0,0 1 1 0 0,-1-1-1 0 0,1 0 0 0 0,0 0 1 0 0,0 1-1 0 0,-1-1 0 0 0,1 0 0 0 0,0 1 1 0 0,-1-1-1 0 0,1 0 0 0 0,-1 1 1 0 0,1-1-1 0 0,-1 1 0 0 0,-1-2 1 0 0,2 2 4 0 0,-1 0 1 0 0,0 0 0 0 0,0 0 0 0 0,0 0 0 0 0,1 0 0 0 0,-1 0 0 0 0,0 0 0 0 0,0 0 0 0 0,0 0 0 0 0,1 0 0 0 0,-1 0 0 0 0,0 0 0 0 0,0 1 0 0 0,1-1 0 0 0,-1 0 0 0 0,0 1 0 0 0,0-1-1 0 0,1 0 1 0 0,-1 1 0 0 0,0-1 0 0 0,1 1 0 0 0,-1-1 0 0 0,0 1 0 0 0,-2 2 35 0 0,1 0-1 0 0,-1 0 1 0 0,1 0-1 0 0,0 0 1 0 0,0 0 0 0 0,0 1-1 0 0,0-1 1 0 0,1 1-1 0 0,-1-1 1 0 0,0 5-1 0 0,-9 38 382 0 0,10-38-345 0 0,-3 22 244 0 0,1 0 1 0 0,2 0 0 0 0,1 0 0 0 0,1 0 0 0 0,1 0 0 0 0,13 54 0 0 0,-4-37 105 0 0,3 0 0 0 0,1-1 0 0 0,33 65 1 0 0,57 73 784 0 0,-97-170-1242 0 0,-7-13-33 0 0,0-1-1 0 0,-1 1 0 0 0,1 1 0 0 0,-1-1 1 0 0,1 0-1 0 0,-1 0 0 0 0,1 0 1 0 0,-1 0-1 0 0,1 0 0 0 0,-1 0 0 0 0,0 0 1 0 0,0 1-1 0 0,0-1 0 0 0,0 0 1 0 0,0 0-1 0 0,0 0 0 0 0,0 2 0 0 0,0-3 25 0 0,-1 1 0 0 0,1 0 0 0 0,0-1 0 0 0,-1 1-1 0 0,1 0 1 0 0,-1-1 0 0 0,1 1 0 0 0,-1-1 0 0 0,1 1-1 0 0,-1-1 1 0 0,1 1 0 0 0,-1-1 0 0 0,1 1 0 0 0,-1-1-1 0 0,0 0 1 0 0,1 1 0 0 0,-1-1 0 0 0,0 0 0 0 0,1 0-1 0 0,-2 1 1 0 0,-5 0-124 0 0,1 0 0 0 0,-1 0-1 0 0,0-1 1 0 0,1 0 0 0 0,-8-1-1 0 0,0 1-31 0 0,-36 0-222 0 0,-105-1 139 0 0,-156 21 0 0 0,265-11 806 0 0,42-8-389 0 0,1 0 0 0 0,0 0 1 0 0,-1 0-1 0 0,1 1 0 0 0,0 0 0 0 0,0-1 1 0 0,0 1-1 0 0,0 0 0 0 0,0 0 1 0 0,-3 4-1 0 0,5-5 241 0 0,2 0-305 0 0,0 1 0 0 0,0-1 0 0 0,0 1 0 0 0,1-1 1 0 0,-1 1-1 0 0,0-1 0 0 0,1 0 0 0 0,-1 0 1 0 0,1 1-1 0 0,-1-1 0 0 0,1 0 0 0 0,-1 0 0 0 0,1 0 1 0 0,3 0-1 0 0,13 6 218 0 0,0-1 0 0 0,1-2 0 0 0,-1 1-1 0 0,20 0 1 0 0,80 4 408 0 0,-79-7-477 0 0,162 0-874 0 0,-101-11-3540 0 0,-4-10-5698 0 0,-70 12 7107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5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32 628 0 0,'-1'-3'1211'0'0,"1"2"-831"0"0,-1-1-1 0 0,1 1 1 0 0,-1-1 0 0 0,1 1-1 0 0,-1-1 1 0 0,0 1 0 0 0,0-1 0 0 0,0 1-1 0 0,0 0 1 0 0,0-1 0 0 0,0 1-1 0 0,0 0 1 0 0,0 0 0 0 0,-1 0-1 0 0,1 0 1 0 0,0 0 0 0 0,-1 0 0 0 0,1 0-1 0 0,0 0 1 0 0,-1 0 0 0 0,0 1-1 0 0,1-1 1 0 0,-1 0 0 0 0,1 1 0 0 0,-3-1-1 0 0,2 1 37 0 0,-1 0-1 0 0,0 1 0 0 0,1-1 1 0 0,-1 0-1 0 0,0 1 0 0 0,1 0 1 0 0,-1 0-1 0 0,1-1 0 0 0,-1 1 0 0 0,1 1 1 0 0,-1-1-1 0 0,1 0 0 0 0,0 1 1 0 0,0-1-1 0 0,-1 1 0 0 0,-1 2 1 0 0,-6 5 205 0 0,0 1 1 0 0,1 0 0 0 0,0 0 0 0 0,1 1-1 0 0,0 0 1 0 0,1 0 0 0 0,0 1 0 0 0,1 0-1 0 0,0 0 1 0 0,1 1 0 0 0,0-1 0 0 0,1 1-1 0 0,-4 22 1 0 0,7-28-487 0 0,0 0 0 0 0,0 0 0 0 0,0 0 0 0 0,1 0 0 0 0,0 0 0 0 0,1 0 0 0 0,-1 0 0 0 0,1 1 0 0 0,1-1 0 0 0,-1-1 0 0 0,1 1 0 0 0,1 0 0 0 0,-1 0 0 0 0,1-1 0 0 0,0 1 0 0 0,0-1 0 0 0,1 0 0 0 0,0 0 0 0 0,0 0 0 0 0,1-1 0 0 0,-1 1 0 0 0,1-1 0 0 0,0 0 0 0 0,1-1 0 0 0,-1 1 0 0 0,1-1 0 0 0,9 6 0 0 0,2-2-144 0 0,0 0 1 0 0,1-1 0 0 0,0-1-1 0 0,0-1 1 0 0,1 0 0 0 0,-1-1-1 0 0,1-1 1 0 0,0-1 0 0 0,0-1-1 0 0,22-1 1 0 0,-17-1-734 0 0,1-1 1 0 0,-1-2-1 0 0,0 0 1 0 0,0-1-1 0 0,0-1 1 0 0,-1-2-1 0 0,35-15 1 0 0,-30 4-2719 0 0,-13 1-3296 0 0,-12 12 4181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6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2 352 0 0,'-55'3'3166'0'0,"1"0"11728"0"0,58-2-13804 0 0,13 2-112 0 0,0 0 0 0 0,0-2 0 0 0,26 1 0 0 0,59-7 333 0 0,-74 3-1616 0 0,14-2-1516 0 0,-18-3-3393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6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195 112 200 0 0,'-84'-22'2398'0'0,"29"7"1436"0"0,0-1 6138 0 0,56 14-9701 0 0,-1 1 1 0 0,1 0 0 0 0,-1 0 0 0 0,1 0-1 0 0,0 0 1 0 0,0 0 0 0 0,0 0 0 0 0,0 0 0 0 0,0 0-1 0 0,0 0 1 0 0,0 0 0 0 0,0 0 0 0 0,0 0-1 0 0,0 1 1 0 0,0-1 0 0 0,0 0 0 0 0,1 1 0 0 0,-1-1-1 0 0,0 1 1 0 0,0 0 0 0 0,1-1 0 0 0,-1 1-1 0 0,0 0 1 0 0,3-1 0 0 0,46-7 804 0 0,-37 6-334 0 0,356-26 3262 0 0,-246 32-8704 0 0,-55-1-2520 0 0,-37-3 4289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6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0 368 0 0,'-6'13'2175'0'0,"2"-1"-1"0"0,0 1 1 0 0,0 0 0 0 0,-2 14-1 0 0,5-12-344 0 0,0-1 0 0 0,0 0 1 0 0,4 27-1 0 0,23 127 4798 0 0,-5-39-3180 0 0,-20-120-3252 0 0,0 4-120 0 0,1 0 0 0 0,1 0-1 0 0,0 0 1 0 0,6 14 0 0 0,-9-26-249 0 0,0-1-1 0 0,1 1 1 0 0,-1 0-1 0 0,1-1 1 0 0,-1 1 0 0 0,1-1-1 0 0,-1 1 1 0 0,1 0-1 0 0,-1-1 1 0 0,1 1-1 0 0,0-1 1 0 0,-1 0-1 0 0,1 1 1 0 0,0-1-1 0 0,-1 0 1 0 0,1 1-1 0 0,0-1 1 0 0,0 0 0 0 0,-1 1-1 0 0,1-1 1 0 0,0 0-1 0 0,0 0 1 0 0,-1 0-1 0 0,1 0 1 0 0,0 0-1 0 0,0 0 1 0 0,0 0-1 0 0,-1 0 1 0 0,1 0-1 0 0,0 0 1 0 0,1-1 0 0 0,25-9-6507 0 0,-25 9 6230 0 0,19-11-2382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45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126 397 388 0 0,'-3'0'579'0'0,"0"-1"-1"0"0,0 1 1 0 0,0-1-1 0 0,0 1 1 0 0,0-1-1 0 0,0 0 1 0 0,0 0-1 0 0,1 0 1 0 0,-1 0-1 0 0,0-1 1 0 0,-3-2-1 0 0,4 2-69 0 0,1 1 0 0 0,0-1-1 0 0,-1 0 1 0 0,1 0 0 0 0,0 0 0 0 0,0 0-1 0 0,0-1 1 0 0,0 1 0 0 0,1 0 0 0 0,-1 0-1 0 0,1 0 1 0 0,-1-1 0 0 0,1 1 0 0 0,0 0-1 0 0,0-1 1 0 0,0 1 0 0 0,0-4 0 0 0,-1-21 1845 0 0,-5-36 0 0 0,-21-74 512 0 0,11 65-1600 0 0,3 34-420 0 0,12 37-729 0 0,1 0-110 0 0,0 1 0 0 0,0 0-1 0 0,0 0 1 0 0,0 0 0 0 0,0 0 0 0 0,0 0-1 0 0,0 0 1 0 0,0-1 0 0 0,0 1 0 0 0,0 0 0 0 0,0 0-1 0 0,0 0 1 0 0,0 0 0 0 0,0 0 0 0 0,0 0-1 0 0,0 0 1 0 0,0-1 0 0 0,-1 1 0 0 0,1 0 0 0 0,0 0-1 0 0,0 0 1 0 0,0 0 0 0 0,0 0 0 0 0,0 0-1 0 0,0 0 1 0 0,0 0 0 0 0,0 0 0 0 0,-1 0-1 0 0,1 0 1 0 0,0 0 0 0 0,0 0 0 0 0,0 0 0 0 0,0 0-1 0 0,0 0 1 0 0,-1 0 0 0 0,1 0 0 0 0,0 0-1 0 0,0 0 1 0 0,0 0 0 0 0,0 0 0 0 0,0 0 0 0 0,0 0-1 0 0,-1 0 1 0 0,1 0 0 0 0,0 0 0 0 0,0 0-1 0 0,0 0 1 0 0,0 0 0 0 0,0 0 0 0 0,0 0 0 0 0,0 0-1 0 0,-1 0 1 0 0,1 0 0 0 0,0 1 0 0 0,0-1-1 0 0,0 0 1 0 0,0 0 0 0 0,0 0 0 0 0,0 0-1 0 0,0 0 1 0 0,0 0 0 0 0,0 0 0 0 0,0 0 0 0 0,0 1-1 0 0,0-1 1 0 0,0 0 0 0 0,0 0 0 0 0,-1 0-1 0 0,-1 17 56 0 0,1 1-1 0 0,0-1 0 0 0,1 0 0 0 0,0 0 1 0 0,7 34-1 0 0,-2-4 24 0 0,5 22 538 0 0,-4-90-564 0 0,-4 18-53 0 0,-1 1-1 0 0,0-1 1 0 0,0 1-1 0 0,0-1 1 0 0,-1 0-1 0 0,1 1 1 0 0,0-1 0 0 0,-1-3-1 0 0,11-104-125 0 0,-11 108 60 0 0,0-3 185 0 0,-4 11-3470 0 0,3-3 3043 0 0,0 1-1 0 0,0-1 0 0 0,1 0 1 0 0,-1 0-1 0 0,1 0 1 0 0,0 6-1 0 0,0-4-939 0 0,1 0 0 0 0,0 0 0 0 0,0 0-1 0 0,0 0 1 0 0,3 9 0 0 0,3-2-1325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7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31 36 0 0,'-9'-10'15121'0'0,"119"9"-8092"0"0,3 0-3295 0 0,228-12-1151 0 0,-268 7-6762 0 0</inkml:trace>
  <inkml:trace contextRef="#ctx0" brushRef="#br0" timeOffset="1">238 196 428 0 0,'-12'7'848'0'0,"2"-2"540"0"0,1 0 0 0 0,-15 13 0 0 0,22-16-673 0 0,0 0 1 0 0,0 0-1 0 0,0 0 0 0 0,1 0 0 0 0,-1 0 0 0 0,1 1 0 0 0,-1-1 1 0 0,1 0-1 0 0,-2 5 0 0 0,3-7-579 0 0,0 1 1 0 0,0 0-1 0 0,0-1 1 0 0,0 1-1 0 0,0-1 1 0 0,0 1-1 0 0,0-1 1 0 0,0 1-1 0 0,0-1 1 0 0,0 1-1 0 0,0-1 1 0 0,0 1-1 0 0,1-1 1 0 0,-1 1-1 0 0,0-1 1 0 0,0 1-1 0 0,1-1 0 0 0,-1 1 1 0 0,0-1-1 0 0,1 0 1 0 0,-1 1-1 0 0,0-1 1 0 0,1 0-1 0 0,-1 1 1 0 0,1-1-1 0 0,-1 0 1 0 0,0 1-1 0 0,1-1 1 0 0,-1 0-1 0 0,1 1 1 0 0,0-1-1 0 0,19 7 1352 0 0,-15-5-719 0 0,11 2 150 0 0,0-1-1 0 0,0 0 1 0 0,0-1-1 0 0,26-1 0 0 0,-1 1 129 0 0,216 6 2338 0 0,-147-16-7507 0 0,-82 2-2859 0 0,-17 2 4045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7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706 97 380 0 0,'-9'-9'722'0'0,"0"0"0"0"0,0 1 1 0 0,-1 0-1 0 0,0 0 0 0 0,-1 1 0 0 0,1 1 0 0 0,-1 0 0 0 0,-1 0 1 0 0,1 1-1 0 0,-24-7 0 0 0,19 8 19 0 0,-2 1 1 0 0,1 0-1 0 0,0 1 0 0 0,-1 1 1 0 0,1 1-1 0 0,0 1 0 0 0,-24 3 1 0 0,12 1 226 0 0,-1 0-1 0 0,2 2 1 0 0,-1 2 0 0 0,-48 21 0 0 0,59-22-515 0 0,1 1 0 0 0,0 1 0 0 0,0 0 0 0 0,1 1 0 0 0,1 1-1 0 0,0 1 1 0 0,1 0 0 0 0,-16 19 0 0 0,23-24-227 0 0,1 0-1 0 0,1 0 0 0 0,-1 1 1 0 0,1 0-1 0 0,1 0 1 0 0,0 1-1 0 0,0-1 1 0 0,1 1-1 0 0,0 0 0 0 0,0-1 1 0 0,1 1-1 0 0,1 1 1 0 0,0-1-1 0 0,0 0 1 0 0,1 0-1 0 0,0 0 1 0 0,1 0-1 0 0,2 15 0 0 0,0-12-65 0 0,1 0-1 0 0,0 0 1 0 0,1 0-1 0 0,0-1 1 0 0,1 0-1 0 0,0 0 1 0 0,1 0-1 0 0,0 0 1 0 0,1-1-1 0 0,0-1 1 0 0,1 1-1 0 0,0-1 1 0 0,14 11-1 0 0,-5-7-133 0 0,1 0 0 0 0,0-1 0 0 0,1-1 0 0 0,1-1 0 0 0,0-1 0 0 0,0-1 0 0 0,27 8 0 0 0,1-3-1421 0 0,0-3 0 0 0,61 8 0 0 0,-91-17-1086 0 0,0-1 0 0 0,26 0 0 0 0,-10-5-652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7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7485 0 0,'1'-4'1716'0'0,"0"0"0"0"0,0 0 1 0 0,0 1-1 0 0,0-1 0 0 0,1 1 1 0 0,0-1-1 0 0,0 1 0 0 0,3-5 937 0 0,-3 10-2395 0 0,0 1 0 0 0,0 0 1 0 0,0-1-1 0 0,0 0 1 0 0,0 1-1 0 0,5 3 1 0 0,8 9 390 0 0,10 20 476 0 0,-2 2-1 0 0,34 76 0 0 0,-49-99-908 0 0,31 71 355 0 0,-4 2-1 0 0,-3 1 0 0 0,-5 1 1 0 0,24 129-1 0 0,-49-205-570 0 0,1 6 0 0 0,1 1 0 0 0,3 9 0 0 0,-5-20-129 0 0,7 32-1429 0 0,-9-40 911 0 0,1 3 311 0 0,-10-24-16960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8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40 310 4844 0 0,'0'0'96'0'0,"-7"-11"1242"0"0,1 0 1 0 0,0 0-1 0 0,0 0 1 0 0,-4-16-1 0 0,9 23-1097 0 0,0 0 0 0 0,0 0 0 0 0,0 0 0 0 0,1 0 0 0 0,0 1 0 0 0,0-1 0 0 0,0 0-1 0 0,0 0 1 0 0,1 0 0 0 0,-1 0 0 0 0,1 0 0 0 0,0 1 0 0 0,0-1 0 0 0,0 0 0 0 0,1 1 0 0 0,0-1 0 0 0,-1 1 0 0 0,5-7-1 0 0,2 0 50 0 0,1-1 0 0 0,1 1 0 0 0,-1 1 0 0 0,2 0-1 0 0,-1 0 1 0 0,1 1 0 0 0,0 0 0 0 0,1 1 0 0 0,0 0-1 0 0,0 1 1 0 0,23-8 0 0 0,-2 2 277 0 0,1 2 0 0 0,0 2 1 0 0,52-7-1 0 0,-45 10 14 0 0,1 2 1 0 0,48 3-1 0 0,-68 2-255 0 0,-1 0 0 0 0,1 1 0 0 0,0 1 0 0 0,-1 1 0 0 0,39 15 0 0 0,-54-17-213 0 0,1 0-1 0 0,-1 1 0 0 0,0-1 0 0 0,0 2 0 0 0,0-1 1 0 0,-1 0-1 0 0,1 1 0 0 0,-1 0 0 0 0,0 0 0 0 0,0 1 1 0 0,5 8-1 0 0,-8-11-87 0 0,-1-1 1 0 0,1 1 0 0 0,-1 0-1 0 0,0-1 1 0 0,0 1-1 0 0,0 0 1 0 0,0 0-1 0 0,0-1 1 0 0,-1 1 0 0 0,0 0-1 0 0,1 0 1 0 0,-1 0-1 0 0,0 0 1 0 0,0 0 0 0 0,0 0-1 0 0,-1 0 1 0 0,1-1-1 0 0,-1 1 1 0 0,1 0 0 0 0,-1 0-1 0 0,0 0 1 0 0,0-1-1 0 0,-1 1 1 0 0,1 0 0 0 0,0-1-1 0 0,-1 1 1 0 0,0-1-1 0 0,1 0 1 0 0,-1 1 0 0 0,0-1-1 0 0,-3 3 1 0 0,-6 3-64 0 0,0 1 0 0 0,0-1 0 0 0,-1-1 0 0 0,0 0 0 0 0,0-1 0 0 0,-1 0 0 0 0,0-1 1 0 0,-23 6-1 0 0,14-3-152 0 0,-40 18 0 0 0,61-26 186 0 0,1 0 0 0 0,0 0 0 0 0,0 0-1 0 0,-1 0 1 0 0,1 1 0 0 0,0-1 0 0 0,-1 0 0 0 0,1 0 0 0 0,0 0-1 0 0,0 0 1 0 0,0 0 0 0 0,-1 1 0 0 0,1-1 0 0 0,0 0-1 0 0,0 0 1 0 0,-1 0 0 0 0,1 1 0 0 0,0-1 0 0 0,0 0 0 0 0,0 0-1 0 0,0 1 1 0 0,0-1 0 0 0,-1 0 0 0 0,1 1 0 0 0,0-1 0 0 0,0 0-1 0 0,0 0 1 0 0,0 1 0 0 0,0-1 0 0 0,0 0 0 0 0,0 1-1 0 0,0-1 1 0 0,0 0 0 0 0,0 0 0 0 0,0 1 0 0 0,0-1 0 0 0,0 0-1 0 0,0 1 1 0 0,0-1 0 0 0,1 0 0 0 0,-1 0 0 0 0,0 1 0 0 0,0-1-1 0 0,0 0 1 0 0,0 0 0 0 0,0 1 0 0 0,1-1 0 0 0,-1 0-1 0 0,13 10-74 0 0,-10-8 87 0 0,19 10-32 0 0,1-1 0 0 0,0-1 0 0 0,44 12 0 0 0,-12-3-15 0 0,-8-3-7 0 0,-12-4-9 0 0,61 29 0 0 0,-95-41 53 0 0,34 22-58 0 0,-34-21 58 0 0,1 1 0 0 0,-1-1 0 0 0,1 0 0 0 0,-1 1 0 0 0,0-1 0 0 0,1 1 0 0 0,-1-1-1 0 0,0 1 1 0 0,0-1 0 0 0,0 1 0 0 0,0 0 0 0 0,0 0 0 0 0,-1-1 0 0 0,1 1 0 0 0,-1 0 0 0 0,1 0 0 0 0,-1 0 0 0 0,1 2-1 0 0,-1-3 6 0 0,-1 1 0 0 0,1-1-1 0 0,0 0 1 0 0,-1 1-1 0 0,1-1 1 0 0,-1 0-1 0 0,1 0 1 0 0,-1 1 0 0 0,0-1-1 0 0,0 0 1 0 0,1 0-1 0 0,-1 0 1 0 0,0 0 0 0 0,0 0-1 0 0,0 0 1 0 0,0 0-1 0 0,0 0 1 0 0,0-1-1 0 0,-1 1 1 0 0,0 1 0 0 0,-26 12 52 0 0,26-14-51 0 0,-30 12 40 0 0,0-1-1 0 0,-1-2 0 0 0,0-2 0 0 0,-42 5 0 0 0,17-7-473 0 0,-97-3-1 0 0,148-2 281 0 0,-27-2-745 0 0,32 1 713 0 0,0 1 1 0 0,0 0-1 0 0,0-1 0 0 0,0 1 0 0 0,0-1 1 0 0,0 1-1 0 0,0-1 0 0 0,0 0 0 0 0,0 0 1 0 0,1 0-1 0 0,-1 0 0 0 0,-2-2 0 0 0,8-4-5812 0 0,9-1 4919 0 0,-12 7 507 0 0,24-9-1979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8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55 928 0 0,'2'-6'860'0'0,"0"0"0"0"0,1 1 0 0 0,0-1 0 0 0,0 1 0 0 0,0 0 0 0 0,5-5 0 0 0,-7 9-584 0 0,0 0 0 0 0,0 0 0 0 0,0 0 0 0 0,0 0 0 0 0,0 0 0 0 0,0 0 0 0 0,0 1 1 0 0,1-1-1 0 0,-1 0 0 0 0,0 1 0 0 0,1-1 0 0 0,-1 1 0 0 0,0-1 0 0 0,1 1 0 0 0,-1 0 0 0 0,0 0 0 0 0,1 0 0 0 0,-1-1 0 0 0,1 1 0 0 0,-1 1 0 0 0,0-1 0 0 0,1 0 0 0 0,-1 0 1 0 0,1 0-1 0 0,-1 1 0 0 0,0-1 0 0 0,1 1 0 0 0,-1-1 0 0 0,0 1 0 0 0,0-1 0 0 0,1 1 0 0 0,0 1 0 0 0,2 1 162 0 0,1 0-1 0 0,-1 1 1 0 0,0-1-1 0 0,0 1 1 0 0,0 0 0 0 0,-1 0-1 0 0,0 1 1 0 0,0-1-1 0 0,0 1 1 0 0,0-1 0 0 0,0 1-1 0 0,3 10 1 0 0,2 6 1058 0 0,8 38 1 0 0,-14-51-1103 0 0,4 19 139 0 0,10 43 467 0 0,-12-24-8853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9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21 224 0 0,'-15'-4'845'0'0,"8"2"534"0"0,1 0-1 0 0,0 0 0 0 0,-1 0 0 0 0,-9-6 8608 0 0,18 7-9802 0 0,-1 1 1 0 0,1 0-1 0 0,-1 1 0 0 0,1-1 0 0 0,-1 0 0 0 0,1 0 1 0 0,-1 1-1 0 0,1-1 0 0 0,-1 1 0 0 0,1-1 1 0 0,-1 1-1 0 0,2 1 0 0 0,3 0 249 0 0,30 5 2353 0 0,69 5 0 0 0,35-10-1781 0 0,-131-2-1034 0 0,103-6-3274 0 0,-39-6-3827 0 0,-45 4 4472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9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0 172 468 0 0,'19'-32'14617'0'0,"-15"40"-13580"0"0,-1 1 0 0 0,0 0-1 0 0,0 1 1 0 0,-1-1-1 0 0,0 0 1 0 0,1 12-1 0 0,0 60 1648 0 0,-2-21-749 0 0,-1-6-506 0 0,1 9-1721 0 0,6-24-6614 0 0,-4-33 3374 0 0,1-2 506 0 0</inkml:trace>
  <inkml:trace contextRef="#ctx0" brushRef="#br0" timeOffset="1">457 89 6821 0 0,'2'-3'577'0'0,"5"-8"1644"0"0,0 1 1 0 0,0 0 0 0 0,1 0-1 0 0,12-11 1 0 0,-16 18-1894 0 0,-1 1 0 0 0,0-1 1 0 0,1 1-1 0 0,0 0 0 0 0,-1 0 0 0 0,1 0 1 0 0,0 1-1 0 0,0-1 0 0 0,0 1 0 0 0,0 0 1 0 0,0 0-1 0 0,0 0 0 0 0,0 1 0 0 0,1-1 1 0 0,-1 1-1 0 0,8 1 0 0 0,-1 0-32 0 0,0 1 1 0 0,0 0-1 0 0,-1 0 0 0 0,1 2 0 0 0,13 5 0 0 0,58 31 663 0 0,-74-35-869 0 0,37 19 396 0 0,-2 2 0 0 0,0 2-1 0 0,56 49 1 0 0,-84-63-301 0 0,0 0 0 0 0,0 1 0 0 0,-1 1 0 0 0,-1 0 0 0 0,-1 1 0 0 0,0 0 0 0 0,-1 1-1 0 0,-1 0 1 0 0,-1 1 0 0 0,-1 0 0 0 0,11 36 0 0 0,-17-48-114 0 0,-1 0 1 0 0,0 0-1 0 0,0 0 0 0 0,-1 0 1 0 0,0 0-1 0 0,0 0 0 0 0,0 1 0 0 0,-1-1 1 0 0,0 0-1 0 0,-1 0 0 0 0,0-1 1 0 0,0 1-1 0 0,-4 10 0 0 0,1-9 5 0 0,1 0 0 0 0,-1 0 0 0 0,0 0 0 0 0,-1-1 0 0 0,1 0 0 0 0,-2 0 0 0 0,1-1 1 0 0,-1 1-1 0 0,-12 8 0 0 0,8-8-214 0 0,0 0 0 0 0,0 0 1 0 0,-1-1-1 0 0,0-1 0 0 0,0 0 1 0 0,0 0-1 0 0,-1-2 1 0 0,0 1-1 0 0,1-2 0 0 0,-1 1 1 0 0,0-2-1 0 0,0 0 0 0 0,-1 0 1 0 0,-21-3-1 0 0,10-3-774 0 0,13-2-1392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09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7549 0 0,'2'6'10370'0'0,"2"6"-6036"0"0,-4-10-4187 0 0,0-1 1 0 0,0 1 0 0 0,0-1 0 0 0,0 1 0 0 0,0 0-1 0 0,0-1 1 0 0,0 1 0 0 0,0-1 0 0 0,1 1-1 0 0,-1-1 1 0 0,1 1 0 0 0,-1-1 0 0 0,1 1 0 0 0,0-1-1 0 0,0 0 1 0 0,-1 1 0 0 0,1-1 0 0 0,0 0-1 0 0,0 0 1 0 0,0 0 0 0 0,0 1 0 0 0,1-1 0 0 0,-1 0-1 0 0,0 0 1 0 0,0 0 0 0 0,1-1 0 0 0,-1 1-1 0 0,0 0 1 0 0,1 0 0 0 0,-1-1 0 0 0,1 1-1 0 0,-1-1 1 0 0,1 1 0 0 0,-1-1 0 0 0,1 0 0 0 0,-1 0-1 0 0,1 1 1 0 0,-1-1 0 0 0,1 0 0 0 0,0 0-1 0 0,2-1 1 0 0,5-1-92 0 0,-1 0-1 0 0,1 0 0 0 0,-1-1 1 0 0,11-5-1 0 0,-18 8-80 0 0,-1-1 0 0 0,0 1 0 0 0,1 0 0 0 0,-1-1-1 0 0,0 1 1 0 0,1-1 0 0 0,-1 1 0 0 0,0 0 0 0 0,0-1 0 0 0,1 1 0 0 0,-1-1 0 0 0,0 1 0 0 0,0-1 0 0 0,0 1-1 0 0,0-1 1 0 0,0 1 0 0 0,0-1 0 0 0,0 1 0 0 0,1-1 0 0 0,-1 1 0 0 0,-1-1 0 0 0,1 1 0 0 0,0-1 0 0 0,0 1-1 0 0,0-1 1 0 0,0 1 0 0 0,0-1 0 0 0,0 1 0 0 0,0-1 0 0 0,-1 1 0 0 0,1-1 0 0 0,0 1 0 0 0,-1-1 0 0 0,-8-13-583 0 0,9 13 631 0 0,-2-2-230 0 0,-1 0 0 0 0,1 1 1 0 0,-1-1-1 0 0,0 1 0 0 0,1-1 0 0 0,-1 1 0 0 0,0 0 1 0 0,0 0-1 0 0,0 1 0 0 0,-1-1 0 0 0,1 1 1 0 0,0-1-1 0 0,-1 1 0 0 0,-3-1 0 0 0,-29-5-8288 0 0,28 7 5803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12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1 215 152 0 0,'2'-4'202'0'0,"4"-4"421"0"0,0 0 0 0 0,0 0 0 0 0,11-10 1 0 0,-15 16-415 0 0,0 1 0 0 0,-1-1 0 0 0,1 1 0 0 0,0 0 1 0 0,0-1-1 0 0,0 1 0 0 0,0 0 0 0 0,0 0 1 0 0,1 0-1 0 0,-1 0 0 0 0,0 1 0 0 0,0-1 0 0 0,1 1 1 0 0,-1-1-1 0 0,0 1 0 0 0,1 0 0 0 0,-1-1 0 0 0,0 1 1 0 0,1 1-1 0 0,-1-1 0 0 0,3 1 0 0 0,3 1 180 0 0,-1 1-1 0 0,1 0 1 0 0,-1 1-1 0 0,0 0 1 0 0,0 0-1 0 0,0 1 0 0 0,0 0 1 0 0,-1 0-1 0 0,0 0 1 0 0,9 10-1 0 0,4 6 798 0 0,25 39-1 0 0,-2 5 1167 0 0,51 107-1 0 0,18 77 2116 0 0,-97-216-3754 0 0,-10-23-428 0 0,-1-2 46 0 0,0-1 1 0 0,0 0-1 0 0,1 0 1 0 0,0 0 0 0 0,0-1-1 0 0,0 1 1 0 0,7 6-1 0 0,-10-12-258 0 0,0 0 0 0 0,0-1 0 0 0,0 1 1 0 0,0 0-1 0 0,1-1 0 0 0,-1 1 0 0 0,0-1 0 0 0,1 1 0 0 0,-1-1 0 0 0,0 0 0 0 0,1 1 1 0 0,-1-1-1 0 0,0 0 0 0 0,1 0 0 0 0,-1 0 0 0 0,0 0 0 0 0,1 0 0 0 0,-1 0 0 0 0,1-1 1 0 0,-1 1-1 0 0,0 0 0 0 0,1-1 0 0 0,-1 1 0 0 0,0-1 0 0 0,0 1 0 0 0,1-1 0 0 0,-1 0 0 0 0,0 1 1 0 0,2-2-1 0 0,1-2 43 0 0,1 1-1 0 0,-1-1 1 0 0,0 1 0 0 0,0-1 0 0 0,6-9 0 0 0,3-5 21 0 0,-2-1 0 0 0,0 0 0 0 0,-2-1 0 0 0,0 0 0 0 0,-1 0 0 0 0,9-37 0 0 0,-6 11 19 0 0,-3 0-1 0 0,4-51 1 0 0,-9 48-28 0 0,-2-1 0 0 0,-6-65 0 0 0,2 90-114 0 0,-1 1 1 0 0,-1-1-1 0 0,-1 1 1 0 0,-1 0 0 0 0,-1 0-1 0 0,-18-34 1 0 0,-8-7-1643 0 0,34 64 979 0 0,2 0-346 0 0,0 0 753 0 0,0 1 0 0 0,1 0-1 0 0,-1-1 1 0 0,0 1 0 0 0,0 0 0 0 0,0 0 0 0 0,1 0 0 0 0,-1 0 0 0 0,0 1 0 0 0,0-1 0 0 0,1 0-1 0 0,-1 1 1 0 0,0 0 0 0 0,0 0 0 0 0,3 1 0 0 0,36 19-3025 0 0,-33-16 2180 0 0,32 19-2285 0 0,0 4 483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12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128 242 6585 0 0,'-14'34'5130'0'0,"-14"28"1035"0"0,26-58-5684 0 0,0 0-1 0 0,-1 0 1 0 0,1 0-1 0 0,-1 0 1 0 0,0 0 0 0 0,0-1-1 0 0,-1 0 1 0 0,1 0-1 0 0,-1 0 1 0 0,0 0-1 0 0,-4 3 1 0 0,7-5-355 0 0,0-1 0 0 0,0 1 0 0 0,0-1 0 0 0,0 1 0 0 0,0-1 0 0 0,0 0 0 0 0,0 1 0 0 0,0-1 0 0 0,0 0 0 0 0,0 0-1 0 0,0 0 1 0 0,0 0 0 0 0,0 0 0 0 0,-1 0 0 0 0,1 0 0 0 0,0 0 0 0 0,0 0 0 0 0,0 0 0 0 0,0-1 0 0 0,0 1 0 0 0,0 0 0 0 0,0-1 0 0 0,-1 0 0 0 0,0 0-12 0 0,1 0 0 0 0,0 0-1 0 0,0-1 1 0 0,0 1 0 0 0,0 0-1 0 0,0-1 1 0 0,0 1 0 0 0,0-1 0 0 0,0 1-1 0 0,0-1 1 0 0,1 1 0 0 0,-1-1 0 0 0,0-2-1 0 0,-1-3 78 0 0,1-1-1 0 0,0 1 1 0 0,1 0-1 0 0,-1-1 1 0 0,2-13-1 0 0,2-1-63 0 0,0 1 0 0 0,2 0 0 0 0,0 1 0 0 0,2-1 0 0 0,0 1 0 0 0,1 0 0 0 0,1 1 0 0 0,0 0-1 0 0,2 0 1 0 0,0 1 0 0 0,20-23 0 0 0,-28 37-105 0 0,1 0 0 0 0,0 0 0 0 0,1 1 0 0 0,-1-1 0 0 0,1 1 0 0 0,-1 0 0 0 0,1 1 0 0 0,0-1 0 0 0,0 1 1 0 0,0 0-1 0 0,1 0 0 0 0,-1 0 0 0 0,0 1 0 0 0,1 0 0 0 0,-1 0 0 0 0,1 0 0 0 0,-1 1 0 0 0,1-1 0 0 0,-1 1 0 0 0,1 1 0 0 0,-1-1 0 0 0,1 1 0 0 0,-1 0 0 0 0,8 2 0 0 0,-6-1-15 0 0,-1 1 1 0 0,1-1-1 0 0,-1 1 1 0 0,0 0-1 0 0,0 1 1 0 0,0-1-1 0 0,0 1 1 0 0,-1 0-1 0 0,0 1 1 0 0,0-1-1 0 0,0 1 1 0 0,0 0-1 0 0,-1 0 0 0 0,1 1 1 0 0,-1-1-1 0 0,-1 1 1 0 0,1 0-1 0 0,-1 0 1 0 0,4 9-1 0 0,-6-10-39 0 0,1 1 0 0 0,-1 0 0 0 0,0 0 0 0 0,-1-1 0 0 0,1 1 0 0 0,-1 0-1 0 0,-1 0 1 0 0,1 0 0 0 0,-1-1 0 0 0,0 1 0 0 0,0 0 0 0 0,0-1 0 0 0,-1 1 0 0 0,0-1-1 0 0,0 1 1 0 0,0-1 0 0 0,-1 0 0 0 0,0 0 0 0 0,0 0 0 0 0,0 0 0 0 0,-8 8 0 0 0,-4 5-211 0 0,-1-2 0 0 0,-1 0 1 0 0,0-1-1 0 0,-21 14 1 0 0,28-22-28 0 0,-1 0 1 0 0,-1-1 0 0 0,-19 8-1 0 0,23-11 98 0 0,7-3 10 0 0,7 1-317 0 0,54 3 564 0 0,0 4-1 0 0,-1 2 1 0 0,0 3 0 0 0,85 30 0 0 0,-124-37-34 0 0,61 24 151 0 0,-73-26-163 0 0,1 0 1 0 0,-1 0-1 0 0,-1 1 0 0 0,1 0 0 0 0,-1 0 0 0 0,0 1 0 0 0,8 7 1 0 0,-14-11-27 0 0,0-1 1 0 0,0 0 0 0 0,0 0 0 0 0,0 0-1 0 0,-1 0 1 0 0,1 1 0 0 0,0-1 0 0 0,-1 0-1 0 0,1 0 1 0 0,-1 1 0 0 0,1-1 0 0 0,-1 1-1 0 0,0-1 1 0 0,1 0 0 0 0,-1 1 0 0 0,0-1-1 0 0,0 1 1 0 0,0-1 0 0 0,0 1 0 0 0,0-1-1 0 0,-1 0 1 0 0,1 1 0 0 0,0-1 0 0 0,-1 1-1 0 0,1-1 1 0 0,-1 0 0 0 0,1 1 0 0 0,-1-1-1 0 0,1 0 1 0 0,-1 1 0 0 0,0-1 0 0 0,0 0-1 0 0,0 0 1 0 0,0 0 0 0 0,0 0 0 0 0,0 0-1 0 0,0 0 1 0 0,0 0 0 0 0,0 0 0 0 0,0 0-1 0 0,-3 1 1 0 0,-3 3 49 0 0,-1 0 0 0 0,0 0 0 0 0,-1-1 0 0 0,-17 6 0 0 0,-2-1 5 0 0,0-1 1 0 0,0-2-1 0 0,-40 4 1 0 0,-89-2-265 0 0,68-10 460 0 0,54 1-3439 0 0,-1 0-7856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39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8 121 388 0 0,'-8'-10'14828'0'0,"20"18"-11338"0"0,10 12-3942 0 0,-11-10 3129 0 0,29 41 598 0 0,-30-38-2155 0 0,0 0 1 0 0,1 0-1 0 0,0-1 1 0 0,25 21 0 0 0,-35-32-1045 0 0,1-1 0 0 0,-1 0-1 0 0,0 1 1 0 0,0-1 0 0 0,0 0 0 0 0,1 0 0 0 0,-1 0 0 0 0,0 0 0 0 0,0 0 0 0 0,1 0 0 0 0,-1-1 0 0 0,0 1-1 0 0,0 0 1 0 0,0-1 0 0 0,0 1 0 0 0,1 0 0 0 0,-1-1 0 0 0,0 0 0 0 0,0 1 0 0 0,0-1 0 0 0,0 0 0 0 0,0 1-1 0 0,0-1 1 0 0,1-1 0 0 0,21-19 448 0 0,0-5-467 0 0,134-141 423 0 0,-87 112-1829 0 0,-63 52 754 0 0,12-1-9519 0 0,-17 3 8460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13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41 696 0 0,'-1'-3'602'0'0,"0"0"0"0"0,-1 1 1 0 0,1-1-1 0 0,-1 0 0 0 0,1 1 0 0 0,-1 0 0 0 0,0-1 0 0 0,0 1 1 0 0,0 0-1 0 0,0 0 0 0 0,0 0 0 0 0,-1 0 0 0 0,1 0 0 0 0,-1 0 1 0 0,1 1-1 0 0,-1-1 0 0 0,-4-1 0 0 0,5 3-403 0 0,1 0 0 0 0,-1 0-1 0 0,0 1 1 0 0,0-1 0 0 0,0 0 0 0 0,1 1 0 0 0,-1-1-1 0 0,0 1 1 0 0,1 0 0 0 0,-1-1 0 0 0,1 1 0 0 0,-1 0-1 0 0,0 0 1 0 0,1 0 0 0 0,-3 2 0 0 0,-20 20 1821 0 0,13-9-1118 0 0,0 1 0 0 0,0 0 0 0 0,1 0 0 0 0,1 1 0 0 0,-13 33 1 0 0,18-38-479 0 0,0 0 1 0 0,1 0 0 0 0,0 0 0 0 0,1 1 0 0 0,0-1 0 0 0,1 1 0 0 0,0-1 0 0 0,0 1 0 0 0,2 0 0 0 0,2 18 0 0 0,-2-23-273 0 0,1-1 1 0 0,-1 0-1 0 0,1-1 0 0 0,1 1 0 0 0,-1 0 0 0 0,1-1 1 0 0,0 1-1 0 0,0-1 0 0 0,1 0 0 0 0,0 0 1 0 0,0 0-1 0 0,0 0 0 0 0,9 8 0 0 0,-5-8-13 0 0,-1 0-1 0 0,1 0 0 0 0,0 0 1 0 0,1-1-1 0 0,-1 0 0 0 0,1 0 1 0 0,0-1-1 0 0,14 3 0 0 0,-2-2-200 0 0,0-2-1 0 0,0 0 1 0 0,0-1-1 0 0,0-1 0 0 0,0 0 1 0 0,-1-2-1 0 0,36-7 1 0 0,-40 5-370 0 0,-1 0 1 0 0,-1-1-1 0 0,21-8 1 0 0,-32 11 37 0 0,1 0 1 0 0,0 0-1 0 0,-1 0 1 0 0,1 0-1 0 0,-1-1 1 0 0,1 1-1 0 0,-1-1 0 0 0,0 0 1 0 0,0 0-1 0 0,0 0 1 0 0,-1 0-1 0 0,1 0 0 0 0,-1-1 1 0 0,1 1-1 0 0,-1-1 1 0 0,0 0-1 0 0,1-5 1 0 0,-2 9 53 0 0,-1-1 0 0 0,0 0 0 0 0,0 0 1 0 0,0 1-1 0 0,0-1 0 0 0,0 0 1 0 0,0 0-1 0 0,0 1 0 0 0,-1-1 1 0 0,1 0-1 0 0,0 1 0 0 0,0-1 1 0 0,0 0-1 0 0,-1 1 0 0 0,1-1 0 0 0,0 0 1 0 0,-1 1-1 0 0,1-1 0 0 0,-1 1 1 0 0,1-1-1 0 0,-1 0 0 0 0,-7-8-1962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13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79 224 0 0,'-6'1'688'0'0,"-35"4"3899"0"0,15-6 11369 0 0,32-2-14892 0 0,27-7 465 0 0,1 1-1 0 0,40-5 1 0 0,-32 6-2578 0 0,47-14-1 0 0,-84 21-79 0 0,7-2 148 0 0,-5-10-9690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13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291 214 420 0 0,'-138'-34'3023'0'0,"12"4"7172"0"0,125 29-9741 0 0,-17-5 1476 0 0,10 1 3223 0 0,12 1-3929 0 0,3-2-797 0 0,0 1 0 0 0,1 0 0 0 0,0 0 0 0 0,-1 1 0 0 0,1 0 0 0 0,17-6 1 0 0,60-15 1147 0 0,-71 21-1397 0 0,97-21 965 0 0,145-15-1 0 0,-211 40-3490 0 0,-17 4-2988 0 0,-12-1 151 0 0,-2-1 2348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14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1 120 0 0,'23'48'5623'0'0,"-1"-3"740"0"0,23 64 1 0 0,59 188 4585 0 0,-103-292-10870 0 0,6 16 685 0 0,0 1-1 0 0,19 35 0 0 0,-26-56-1177 0 0,7 4-659 0 0,-7-5 999 0 0,0 0-1 0 0,0 1 0 0 0,0-1 1 0 0,1 0-1 0 0,-1 1 0 0 0,0-1 0 0 0,0 0 1 0 0,1 1-1 0 0,-1-1 0 0 0,0 0 1 0 0,1 0-1 0 0,-1 1 0 0 0,0-1 1 0 0,1 0-1 0 0,-1 0 0 0 0,0 0 1 0 0,1 1-1 0 0,-1-1 0 0 0,1 0 0 0 0,-1 0 1 0 0,0 0-1 0 0,1 0 0 0 0,-1 0 1 0 0,1 0-1 0 0,-1 0 0 0 0,0 0 1 0 0,1 0-1 0 0,-1 0 0 0 0,1 0 1 0 0,0 0-1 0 0,34-7-9483 0 0,-15-2 6399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14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98 5781 0 0,'-6'-4'3704'0'0,"-12"-10"2706"0"0,13 5 633 0 0,8 8-6264 0 0,123-10 3950 0 0,-83 8-3994 0 0,59-9 1 0 0,-9-9-898 0 0,-32 2-2896 0 0,-54 17 1385 0 0,-1 0-3097 0 0</inkml:trace>
  <inkml:trace contextRef="#ctx0" brushRef="#br0" timeOffset="1">57 251 6661 0 0,'-6'3'1442'0'0,"-26"16"4359"0"0,30-18-5385 0 0,1 0 1 0 0,0 0-1 0 0,-1 1 1 0 0,1-1-1 0 0,0 0 1 0 0,0 0-1 0 0,0 0 1 0 0,0 1-1 0 0,0-1 1 0 0,0 1-1 0 0,0-1 1 0 0,0 1-1 0 0,1-1 1 0 0,-1 1-1 0 0,0-1 1 0 0,1 1-1 0 0,0 0 1 0 0,-1 2-1 0 0,2-3-221 0 0,1 0 1 0 0,-1 0-1 0 0,1 0 0 0 0,-1 0 0 0 0,1 0 0 0 0,0-1 0 0 0,0 1 1 0 0,-1 0-1 0 0,1-1 0 0 0,0 0 0 0 0,0 1 0 0 0,1-1 0 0 0,40 2 1153 0 0,0-3 1 0 0,60-8-1 0 0,21-9-2161 0 0,-96 13-1027 0 0,9-2-6186 0 0,-21 5 4987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15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519 197 208 0 0,'1'-3'566'0'0,"1"0"1"0"0,-1 0-1 0 0,1 0 1 0 0,-1 0-1 0 0,0 0 1 0 0,0-1-1 0 0,0 1 1 0 0,-1 0-1 0 0,1 0 1 0 0,-1-1-1 0 0,0 1 1 0 0,0 0-1 0 0,0 0 1 0 0,0-1-1 0 0,0 1 1 0 0,-2-4-1 0 0,1 3-152 0 0,0 1 1 0 0,0 0-1 0 0,-1-1 0 0 0,0 1 1 0 0,0 0-1 0 0,0 0 0 0 0,0 0 1 0 0,0 0-1 0 0,0 1 1 0 0,-1-1-1 0 0,0 0 0 0 0,-4-3 1 0 0,-1 1 12 0 0,0 0 1 0 0,1 1-1 0 0,-2 0 1 0 0,1 0 0 0 0,0 0-1 0 0,-1 1 1 0 0,0 1 0 0 0,0-1-1 0 0,0 1 1 0 0,-15-1-1 0 0,1 3 165 0 0,0 0 0 0 0,1 1-1 0 0,-1 1 1 0 0,1 1-1 0 0,0 2 1 0 0,-36 10-1 0 0,41-9-252 0 0,0 0 0 0 0,1 2 1 0 0,0-1-1 0 0,0 2 0 0 0,1 0 0 0 0,0 1 0 0 0,0 1 0 0 0,-23 22 0 0 0,35-31-252 0 0,1 1 0 0 0,-1 0 0 0 0,0 0 0 0 0,1 0 0 0 0,0 0 0 0 0,-1 0 0 0 0,1 0 0 0 0,1 0 0 0 0,-1 1 0 0 0,0-1 0 0 0,1 1 0 0 0,0 0 0 0 0,-1-1 0 0 0,2 1 0 0 0,-1 0 0 0 0,0 0 0 0 0,1 0 0 0 0,-1-1 0 0 0,1 1 0 0 0,0 0 0 0 0,1 0 0 0 0,-1 0 0 0 0,1 0 0 0 0,-1-1 0 0 0,1 1 0 0 0,0 0 0 0 0,1 0 0 0 0,-1-1 0 0 0,0 1 0 0 0,1-1 0 0 0,0 0-1 0 0,0 1 1 0 0,0-1 0 0 0,0 0 0 0 0,4 4 0 0 0,2 2 45 0 0,1 0 1 0 0,1 0-1 0 0,0-1 0 0 0,0 0 0 0 0,1-1 0 0 0,-1 0 0 0 0,2 0 0 0 0,-1-1 0 0 0,15 5 0 0 0,-5-3-31 0 0,0-2 0 0 0,1 0 0 0 0,-1-1 0 0 0,1-1 0 0 0,0-2 0 0 0,42 1-1 0 0,-48-3-55 0 0,0-1-1 0 0,-1-1 0 0 0,1 0 1 0 0,-1-1-1 0 0,0-1 0 0 0,0 0 1 0 0,0-1-1 0 0,0-1 0 0 0,-1 0 1 0 0,21-12-1 0 0,-30 14-44 0 0,0 1 0 0 0,0-1 0 0 0,-1 0 0 0 0,1 0 0 0 0,-1 0 0 0 0,0-1 0 0 0,0 1 0 0 0,-1-1 0 0 0,1 0 0 0 0,-1 0 0 0 0,0-1 0 0 0,0 1 0 0 0,-1-1 0 0 0,0 1 0 0 0,0-1 0 0 0,0 0 0 0 0,-1 0 0 0 0,1 0 0 0 0,-1 0 0 0 0,-1 0 0 0 0,1 0 0 0 0,-1 0 0 0 0,0 0 0 0 0,-1 0 0 0 0,1 0 0 0 0,-1 0 0 0 0,0 0 0 0 0,-1 1 0 0 0,1-1 0 0 0,-1 0 0 0 0,0 0 0 0 0,-1 1 0 0 0,1-1 0 0 0,-1 1 0 0 0,-6-8 0 0 0,-3-3-150 0 0,-2 0-1 0 0,1 2 1 0 0,-2-1 0 0 0,0 2 0 0 0,-1 0-1 0 0,0 1 1 0 0,0 0 0 0 0,-2 2-1 0 0,1 0 1 0 0,-1 1 0 0 0,-1 0-1 0 0,0 2 1 0 0,-25-7 0 0 0,40 12-222 0 0,-1 2 1 0 0,0-1-1 0 0,1 0 1 0 0,-1 1-1 0 0,0 0 1 0 0,0 0-1 0 0,1 0 1 0 0,-9 2-1 0 0,13-2 221 0 0,0 1 0 0 0,0-1-1 0 0,-1 0 1 0 0,1 0 0 0 0,0 0 0 0 0,0 1-1 0 0,-1-1 1 0 0,1 0 0 0 0,0 1-1 0 0,0-1 1 0 0,0 0 0 0 0,0 0 0 0 0,-1 1-1 0 0,1-1 1 0 0,0 0 0 0 0,0 1-1 0 0,0-1 1 0 0,0 0 0 0 0,0 1 0 0 0,0-1-1 0 0,0 0 1 0 0,0 1 0 0 0,0-1 0 0 0,0 0-1 0 0,0 1 1 0 0,0-1 0 0 0,0 0-1 0 0,0 1 1 0 0,0-1 0 0 0,0 0 0 0 0,0 0-1 0 0,0 1 1 0 0,1-1 0 0 0,-1 0 0 0 0,0 1-1 0 0,0-1 1 0 0,0 0 0 0 0,1 0-1 0 0,-1 1 1 0 0,0-1 0 0 0,0 0 0 0 0,0 0-1 0 0,1 1 1 0 0,-1-1 0 0 0,1 0 0 0 0,8 11-3274 0 0,3 0 522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15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93 1092 0 0,'-11'-46'5420'0'0,"5"20"662"0"0,0 6 5618 0 0,11 33-11195 0 0,57 133 719 0 0,-51-127-2829 0 0,22 30 0 0 0,-23-36-25 0 0,1 0 0 0 0,0-1-1 0 0,13 11 1 0 0,9 1-1161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15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7193 0 0,'16'-18'12218'0'0,"2"8"-8097"0"0,-12 9-3827 0 0,1-1 0 0 0,0 1-1 0 0,0 0 1 0 0,13 0 0 0 0,314 8 2693 0 0,-74 2-1452 0 0,-258-9-1528 0 0,14 1 46 0 0,-4 0-45 0 0,-1 3-64 0 0,-5-1-32 0 0,-4 0 68 0 0,0-1-1 0 0,1 1 1 0 0,-2-1 0 0 0,1 1 0 0 0,0 0 0 0 0,0 0 0 0 0,-1-1 0 0 0,0 1 0 0 0,1 0 0 0 0,-1 1-1 0 0,0-1 1 0 0,0 4 0 0 0,7 46-30 0 0,-4-22 66 0 0,15 97 374 0 0,15 75 778 0 0,-14-116-1871 0 0,-16-69-3756 0 0,0 0-4072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16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45 8345 0 0,'-35'-11'6289'0'0,"17"7"-2206"0"0,2-2 0 0 0,-31-13 2168 0 0,96 14-4018 0 0,138 25-414 0 0,-53-4-2156 0 0,0-9-4196 0 0,-128-7 2876 0 0,0 0 0 0 0,0-1 0 0 0,0 1 0 0 0,0-2-1 0 0,7-1 1 0 0,1-1-1480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16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0 312 6441 0 0,'4'-7'1495'0'0,"0"1"-1"0"0,0-1 1 0 0,0 0 0 0 0,1 1 0 0 0,-1 0 0 0 0,2 0 0 0 0,8-8 0 0 0,-12 12-1270 0 0,1 0 0 0 0,-1 1 0 0 0,0-1 0 0 0,1 1 0 0 0,-1 0 0 0 0,1 0 0 0 0,0 0 0 0 0,-1 0 0 0 0,1 0 0 0 0,0 0 0 0 0,-1 1 0 0 0,1-1 0 0 0,0 1 0 0 0,0 0 0 0 0,0 0 0 0 0,-1 0 0 0 0,1 0 0 0 0,0 0 0 0 0,0 1 0 0 0,0-1 0 0 0,-1 1 0 0 0,1 0 0 0 0,0 0 0 0 0,-1 0 0 0 0,4 1 0 0 0,14 9 546 0 0,-1 0-1 0 0,0 1 1 0 0,33 27-1 0 0,48 53 1350 0 0,-71-64-1491 0 0,27 26 129 0 0,81 75 1170 0 0,-135-127-1928 0 0,-1-1 0 0 0,0 0 0 0 0,0 0 0 0 0,1 0 0 0 0,-1 0 0 0 0,0-1 0 0 0,0 1 0 0 0,0 0 0 0 0,1-1 0 0 0,-1 1 0 0 0,0-1 0 0 0,1 1 0 0 0,-1-1 0 0 0,0 1 0 0 0,1-1 0 0 0,-1 0 0 0 0,0 0 0 0 0,1 0 0 0 0,-1 0 0 0 0,2 0 0 0 0,-1 0 0 0 0,0 0 0 0 0,0 0 0 0 0,-1-1 0 0 0,1 1 0 0 0,0-1 0 0 0,0 1 0 0 0,-1-1 0 0 0,1 0 0 0 0,-1 1 0 0 0,1-1 0 0 0,0 0 0 0 0,-1 0 0 0 0,0 0 0 0 0,1 0 0 0 0,-1 0 0 0 0,0-1 0 0 0,1 1 0 0 0,-1 0 0 0 0,0-1 0 0 0,0 1 0 0 0,0-1 0 0 0,0 1 0 0 0,0-1 0 0 0,0-1 0 0 0,4-4 0 0 0,114-178 0 0 0,-58 86 0 0 0,-26 43 0 0 0,108-154 0 0 0,-138 204-17 0 0,-1-1 1 0 0,0 1-1 0 0,6-14 0 0 0,-6 13-61 0 0,-1 2-261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40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84 188 0 0,'-9'-14'15751'0'0,"39"14"-13184"0"0,100-3 3230 0 0,-108 1-5342 0 0,0-1 0 0 0,0-1 0 0 0,0-1-1 0 0,20-7 1 0 0,-33 8-352 0 0,0 0 0 0 0,-1-1-1 0 0,0 1 1 0 0,0-1 0 0 0,11-10 0 0 0,-18 14-107 0 0,-1 1 8 0 0,0 0 0 0 0,0 0-1 0 0,0 0 1 0 0,0 0 0 0 0,0 0 0 0 0,0-1 0 0 0,0 1 0 0 0,0 0 0 0 0,0 0 0 0 0,0 0 0 0 0,0 0-1 0 0,0 0 1 0 0,1 0 0 0 0,-1 0 0 0 0,0 0 0 0 0,0 0 0 0 0,0-1 0 0 0,0 1 0 0 0,0 0-1 0 0,0 0 1 0 0,0 0 0 0 0,0 0 0 0 0,0 0 0 0 0,0 0 0 0 0,0 0 0 0 0,0 0 0 0 0,1 0-1 0 0,-1 0 1 0 0,0 0 0 0 0,0 0 0 0 0,0 0 0 0 0,0 0 0 0 0,0 0 0 0 0,0-1 0 0 0,0 1 0 0 0,0 0-1 0 0,1 0 1 0 0,-1 0 0 0 0,0 0 0 0 0,0 0 0 0 0,0 0 0 0 0,0 0 0 0 0,0 1 0 0 0,0-1-1 0 0,0 0 1 0 0,1 0 0 0 0,-1 0 0 0 0,0 0 0 0 0,0 0 0 0 0,0 0 0 0 0,0 0 0 0 0,0 0 0 0 0,0 0-1 0 0,0 0 1 0 0,0 0 0 0 0,0 0 0 0 0,0 0 0 0 0,1 0 0 0 0,-1 0 0 0 0,0 0 0 0 0,0 1-1 0 0,0-1 1 0 0,0 0 0 0 0,0 0 0 0 0,0 0 0 0 0,0 0 0 0 0,0 37 508 0 0,1 0 0 0 0,2 0-1 0 0,8 40 1 0 0,-5-40-151 0 0,28 128 1301 0 0,-34-162-1648 0 0,1-1-1 0 0,-1 1 0 0 0,0-1 1 0 0,0 1-1 0 0,0-1 1 0 0,0 1-1 0 0,0 0 1 0 0,0-1-1 0 0,-2 5 0 0 0,1-6-31 0 0,0 1-1 0 0,0-1 0 0 0,0 1 0 0 0,0-1 0 0 0,0 0 0 0 0,0 0 1 0 0,0 0-1 0 0,0 0 0 0 0,-1 0 0 0 0,1 0 0 0 0,-1 0 0 0 0,1 0 1 0 0,0 0-1 0 0,-1 0 0 0 0,1-1 0 0 0,-4 2 0 0 0,-24 8-207 0 0,-1-2-1 0 0,-50 8 1 0 0,30-6 204 0 0,31-7 58 0 0,12-2 58 0 0,0 0 0 0 0,1 0 0 0 0,0 0 0 0 0,-1 1 0 0 0,-6 3 1 0 0,12-5 211 0 0,1 0-289 0 0,0 0-1 0 0,0 0 1 0 0,0 0-1 0 0,-1 1 1 0 0,1-1-1 0 0,0 0 1 0 0,0 0 0 0 0,0 0-1 0 0,0 0 1 0 0,0 0-1 0 0,0 0 1 0 0,0 0-1 0 0,-1 0 1 0 0,1 1-1 0 0,0-1 1 0 0,0 0-1 0 0,0 0 1 0 0,0 0-1 0 0,0 0 1 0 0,0 0-1 0 0,0 1 1 0 0,0-1 0 0 0,0 0-1 0 0,0 0 1 0 0,0 0-1 0 0,0 0 1 0 0,0 0-1 0 0,0 1 1 0 0,0-1-1 0 0,0 0 1 0 0,0 0-1 0 0,0 0 1 0 0,0 0-1 0 0,0 0 1 0 0,0 1 0 0 0,0-1-1 0 0,0 0 1 0 0,0 0-1 0 0,0 0 1 0 0,0 0-1 0 0,0 0 1 0 0,0 1-1 0 0,0-1 1 0 0,0 0-1 0 0,1 0 1 0 0,-1 0-1 0 0,0 0 1 0 0,0 0 0 0 0,0 0-1 0 0,0 1 1 0 0,23 0 94 0 0,0 0 0 0 0,1-1 0 0 0,25-4 0 0 0,72-14-405 0 0,-104 15 205 0 0,29-6-2632 0 0,-16 3-1292 0 0,0 1-3930 0 0,-17 3 4896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10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5 153 732 0 0,'-4'6'9317'0'0,"11"-3"-8506"0"0,1-1 0 0 0,0 0 0 0 0,1 0 0 0 0,-1 0 0 0 0,0-1 0 0 0,13 0-1 0 0,56-3 2069 0 0,-70 1-2649 0 0,17 0 459 0 0,1-2 0 0 0,-1-1 0 0 0,0-1 0 0 0,39-12-1 0 0,-47 11-111 0 0,28-16-1 0 0,-7-2 134 0 0,-29 16-510 0 0,0 1 1 0 0,0-2 0 0 0,10-12-1 0 0,-11 13 92 0 0,0-1-1 0 0,0 1 1 0 0,11-8-1 0 0,-17 15 419 0 0,1 2-635 0 0,0 0-1 0 0,0 0 1 0 0,0 0-1 0 0,0 1 1 0 0,0-1-1 0 0,0 0 1 0 0,0 1 0 0 0,0 0-1 0 0,0-1 1 0 0,-1 1-1 0 0,1 0 1 0 0,-1 0-1 0 0,3 3 1 0 0,17 33 570 0 0,-13-22-367 0 0,38 66 592 0 0,42 71 502 0 0,80 92 367 0 0,-160-233-1744 0 0,0 1 1 0 0,0-1-1 0 0,-2 1 0 0 0,1 0 1 0 0,8 28-1 0 0,-15-40-137 0 0,-5 5-207 0 0,5-5 330 0 0,0 0 1 0 0,0-1-1 0 0,-1 1 0 0 0,1 0 0 0 0,-1-1 1 0 0,1 1-1 0 0,-1-1 0 0 0,1 1 1 0 0,-1-1-1 0 0,1 1 0 0 0,-1-1 0 0 0,1 1 1 0 0,-1-1-1 0 0,1 1 0 0 0,-1-1 0 0 0,0 1 1 0 0,1-1-1 0 0,-2 0 0 0 0,-11 3-85 0 0,-1-1-1 0 0,0 0 1 0 0,1-1-1 0 0,-1-1 1 0 0,-18-1-1 0 0,-9-1 55 0 0,5 2 41 0 0,-41 0 22 0 0,25 1 18 0 0,0-1 16 0 0,17 1-5 0 0,-33 1 54 0 0,-200 13 1015 0 0,263-15-1074 0 0,0 1-1 0 0,0 0 1 0 0,1 0 0 0 0,-1 1 0 0 0,-7 3 0 0 0,5-2-37 0 0,7-2 0 0 0,0-1 0 0 0,0 0 0 0 0,0 1 0 0 0,-1-1 0 0 0,1 0 0 0 0,0 1 0 0 0,0-1 0 0 0,0 0 0 0 0,0 1 0 0 0,0-1 0 0 0,0 0 0 0 0,0 1 0 0 0,-1-1 0 0 0,1 1 0 0 0,0-1 0 0 0,0 0 0 0 0,1 1 0 0 0,-1-1 0 0 0,0 0 0 0 0,0 1 0 0 0,0-1 0 0 0,0 1 0 0 0,0-1 0 0 0,0 0 0 0 0,1 1 0 0 0,0 2 0 0 0,1-1 0 0 0,0 0 0 0 0,0 0 0 0 0,0 0 0 0 0,0 0 0 0 0,0 0 0 0 0,0 0 0 0 0,1-1 0 0 0,-1 1 0 0 0,1-1 0 0 0,-1 1 0 0 0,1-1 0 0 0,4 2 0 0 0,45 13 0 0 0,-36-12 0 0 0,230 48-1300 0 0,-13-4-1513 0 0,-128-23-5486 0 0,-57-15 4810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10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44 559 1252 0 0,'1'-1'365'0'0,"0"0"0"0"0,0 0 0 0 0,0 0 0 0 0,0-1 0 0 0,0 1 0 0 0,0 0 0 0 0,0-1 0 0 0,-1 1 0 0 0,1-1 0 0 0,0 1 0 0 0,-1-1 0 0 0,0 1 0 0 0,1-1 0 0 0,-1 1 0 0 0,0-1 0 0 0,1 0 0 0 0,-1 1 0 0 0,0-1 0 0 0,0 1 0 0 0,0-1 0 0 0,-1-1 0 0 0,-7-42 4218 0 0,3 23-3208 0 0,4 2-705 0 0,0 1 0 0 0,1-1 0 0 0,0 0 0 0 0,2 0 0 0 0,1 1 0 0 0,0-1 0 0 0,1 1 0 0 0,1 0 0 0 0,1 0 0 0 0,1 1 0 0 0,0-1 0 0 0,2 1 0 0 0,0 1 0 0 0,1 0 0 0 0,17-24 0 0 0,-18 29-389 0 0,1 1 1 0 0,1-1-1 0 0,0 2 1 0 0,0-1 0 0 0,1 2-1 0 0,0-1 1 0 0,1 2-1 0 0,26-15 1 0 0,-27 18-52 0 0,0 1 1 0 0,0-1-1 0 0,0 2 1 0 0,0 0-1 0 0,1 0 1 0 0,-1 1-1 0 0,1 1 1 0 0,-1 0-1 0 0,1 1 1 0 0,0 0-1 0 0,21 4 1 0 0,-27-3-155 0 0,0 0 0 0 0,-1 1 1 0 0,1 0-1 0 0,0 1 1 0 0,-1-1-1 0 0,0 1 1 0 0,1 1-1 0 0,-1-1 1 0 0,0 1-1 0 0,8 7 1 0 0,-12-10-56 0 0,0 1-1 0 0,0 0 1 0 0,-1-1 0 0 0,1 1 0 0 0,0 0 0 0 0,-1 0 0 0 0,1 0-1 0 0,-1 0 1 0 0,0 1 0 0 0,0-1 0 0 0,0 0 0 0 0,0 0-1 0 0,0 1 1 0 0,0-1 0 0 0,-1 1 0 0 0,1-1 0 0 0,-1 1 0 0 0,1-1-1 0 0,-1 1 1 0 0,0-1 0 0 0,0 1 0 0 0,0-1 0 0 0,-1 1-1 0 0,1-1 1 0 0,0 1 0 0 0,-1-1 0 0 0,0 0 0 0 0,1 1 0 0 0,-1-1-1 0 0,0 0 1 0 0,-3 5 0 0 0,0-1-24 0 0,1 0 0 0 0,-2-1-1 0 0,1 1 1 0 0,-1-1 0 0 0,0 0 0 0 0,0 0 0 0 0,0-1-1 0 0,-1 1 1 0 0,1-1 0 0 0,-1 0 0 0 0,0-1-1 0 0,-10 5 1 0 0,-6 1-23 0 0,-1-1 0 0 0,-32 7 0 0 0,-8 2-9 0 0,62-17 29 0 0,1 0 0 0 0,0 0 1 0 0,-1 0-1 0 0,1 0 0 0 0,0 1 1 0 0,-1-1-1 0 0,1 0 0 0 0,0 0 1 0 0,0 0-1 0 0,-1 0 0 0 0,1 0 1 0 0,0 1-1 0 0,-1-1 0 0 0,1 0 1 0 0,0 0-1 0 0,0 0 0 0 0,-1 1 1 0 0,1-1-1 0 0,0 0 0 0 0,0 0 1 0 0,0 1-1 0 0,-1-1 0 0 0,1 0 1 0 0,0 0-1 0 0,0 1 0 0 0,0-1 1 0 0,0 0-1 0 0,0 1 0 0 0,0-1 1 0 0,0 0-1 0 0,-1 1 0 0 0,1-1 1 0 0,0 0-1 0 0,0 1 0 0 0,0 0 1 0 0,10 10-86 0 0,24 9 37 0 0,-29-18 35 0 0,31 17 22 0 0,97 50 257 0 0,133 93 0 0 0,-257-156-260 0 0,-1 1 0 0 0,1 0 0 0 0,-2 0 0 0 0,1 1 0 0 0,10 13 0 0 0,-16-19 0 0 0,-1 1 0 0 0,0-1 0 0 0,0 0 0 0 0,0 0 0 0 0,0 0 0 0 0,0 1 0 0 0,0-1 0 0 0,0 0 0 0 0,-1 1 0 0 0,1-1 0 0 0,-1 1 0 0 0,0-1 0 0 0,1 3 0 0 0,-2-3 0 0 0,1 0 0 0 0,0-1 0 0 0,-1 1 0 0 0,0 0 0 0 0,1-1 0 0 0,-1 1 0 0 0,0 0 0 0 0,1-1 0 0 0,-1 1 0 0 0,0-1 0 0 0,0 0 0 0 0,-1 1 0 0 0,1-1 0 0 0,0 0 0 0 0,0 1 0 0 0,0-1 0 0 0,-1 0 0 0 0,1 0 0 0 0,-1 0 0 0 0,-2 1 0 0 0,-6 3 0 0 0,0 0 0 0 0,0-1 0 0 0,0-1 0 0 0,0 1 0 0 0,-1-2 0 0 0,0 0 0 0 0,1 0 0 0 0,-18 1 0 0 0,-90-5 0 0 0,87 0 0 0 0,-344-27 0 0 0,262 18 0 0 0,98 10 19 0 0,11 1-36 0 0,0 0 0 0 0,0 0 0 0 0,-1 0-1 0 0,1-1 1 0 0,0 0 0 0 0,0 0 0 0 0,0 0 0 0 0,0 0 0 0 0,-5-3-1 0 0,14 3-1450 0 0,36-1-2908 0 0,51 5 0 0 0,-51-1 510 0 0,17 0 691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11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7997 0 0,'7'-2'2621'0'0,"0"1"-1"0"0,0 0 1 0 0,0 1 0 0 0,0 0 0 0 0,14 1-1 0 0,-19 0-2387 0 0,1-1-1 0 0,-1 1 1 0 0,0 0-1 0 0,0 0 0 0 0,0 0 1 0 0,0 0-1 0 0,0 0 1 0 0,0 0-1 0 0,0 0 0 0 0,0 1 1 0 0,-1-1-1 0 0,1 1 1 0 0,0-1-1 0 0,-1 1 0 0 0,1-1 1 0 0,-1 1-1 0 0,0 0 1 0 0,1 0-1 0 0,-1 0 0 0 0,0 0 1 0 0,0 0-1 0 0,1 4 1 0 0,6 16 652 0 0,-2 0 0 0 0,0 1 0 0 0,-2-1-1 0 0,3 33 1 0 0,-3 20-828 0 0,-4 7-5303 0 0,0-28-1716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20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42 120 0 0,'-7'-7'660'0'0,"-21"-9"1184"0"0,-20-2 11225 0 0,51 20-12247 0 0,10 5-178 0 0,0 1 1 0 0,0-2-1 0 0,1 0 0 0 0,0 0 1 0 0,28 6-1 0 0,81 12 781 0 0,-104-21-1205 0 0,91 11 559 0 0,1-4-1 0 0,1-5 1 0 0,129-12 0 0 0,-233 7-740 0 0,129-13 518 0 0,-111 9-290 0 0,0-1 1 0 0,0-1-1 0 0,29-11 0 0 0,-36 8 82 0 0,-15 7-246 0 0,-1 0 0 0 0,1 0 1 0 0,-1 1-1 0 0,1-1 0 0 0,0 1 1 0 0,-1 0-1 0 0,1 0 0 0 0,6 0 1 0 0,-9 1-93 0 0,0 0 1 0 0,0 0 0 0 0,0 1-1 0 0,-1-1 1 0 0,1 1 0 0 0,0-1-1 0 0,0 0 1 0 0,-1 1 0 0 0,1-1-1 0 0,0 1 1 0 0,-1 0 0 0 0,1-1-1 0 0,-1 1 1 0 0,1 0 0 0 0,-1-1-1 0 0,1 1 1 0 0,-1 0 0 0 0,1-1-1 0 0,-1 1 1 0 0,1 0 0 0 0,-1 0-1 0 0,0 0 1 0 0,0-1 0 0 0,1 1-1 0 0,-1 0 1 0 0,0 0 0 0 0,0 1-1 0 0,4 29 49 0 0,-3-25-36 0 0,5 224 368 0 0,-5-71-66 0 0,4-59-110 0 0,10 164 378 0 0,13 30 10 0 0,18 177 344 0 0,-14-152-317 0 0,-2 79-100 0 0,-25-317-501 0 0,56 642-30 0 0,-21-430 0 0 0,19 97 0 0 0,17 191 0 0 0,-30-213 0 0 0,48 194 0 0 0,-2-123 0 0 0,-43-209 0 0 0,-38-188 0 0 0,-7-29 0 0 0,-1 1 0 0 0,0 0 0 0 0,2 28 0 0 0,-7-35 0 0 0,-6-2 0 0 0,3-6 0 0 0,1 1 0 0 0,0-1 0 0 0,0 0 0 0 0,-1 0 0 0 0,1-1 0 0 0,-7-3 0 0 0,-3 0 0 0 0,-49-14 0 0 0,-2 2 0 0 0,0 4 0 0 0,-1 2 0 0 0,-114-3 0 0 0,56 14 0 0 0,-197 26 0 0 0,101-1 0 0 0,209-24 0 0 0,-1-2 0 0 0,3-2-140 0 0,7 2-665 0 0,52-31-13395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21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8 668 0 0,'-29'-8'14018'0'0,"44"13"-12927"0"0,25 3 896 0 0,2-2 0 0 0,76 3 1 0 0,-44-5-856 0 0,57 6 396 0 0,418 19 3531 0 0,-539-29-5302 0 0,0-1 0 0 0,1 0 0 0 0,-1-1 0 0 0,0 1 0 0 0,0-2-1 0 0,10-3 1 0 0,4-6-3574 0 0,-2-3-3464 0 0,-13 7 4424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22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32 8153 0 0,'-63'-32'16901'0'0,"68"34"-16227"0"0,72 18 484 0 0,0-3-1 0 0,103 10 1 0 0,-124-20-798 0 0,-12-1-135 0 0,29 3 330 0 0,89 23 1 0 0,-159-31-542 0 0,-1 0 0 0 0,0-1 0 0 0,1 1 1 0 0,-1 0-1 0 0,0 0 0 0 0,0 0 0 0 0,1 0 0 0 0,-1 0 1 0 0,0 1-1 0 0,0-1 0 0 0,0 1 0 0 0,0-1 0 0 0,-1 1 1 0 0,1 0-1 0 0,0 0 0 0 0,-1 0 0 0 0,1 0 1 0 0,-1 0-1 0 0,0 0 0 0 0,1 0 0 0 0,0 4 0 0 0,-1-3-3 0 0,-1 1 0 0 0,1-1 0 0 0,-1 0 0 0 0,0 1 0 0 0,0-1 0 0 0,0 0 0 0 0,0 1 0 0 0,-1-1 0 0 0,1 1 0 0 0,-1-1 0 0 0,0 0-1 0 0,0 0 1 0 0,0 1 0 0 0,-1-1 0 0 0,-2 4 0 0 0,-31 54 90 0 0,-2-2 0 0 0,-73 87 0 0 0,49-68 94 0 0,-88 109 690 0 0,130-169-885 0 0,13-14 0 0 0,1-2-41 0 0,4-2-209 0 0,1-7-4617 0 0,1 0 3125 0 0,2-1-3610 0 0,2-4 1839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24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16 139 392 0 0,'-16'-18'11869'0'0,"19"13"-8486"0"0,6 1-3382 0 0,7-2 1727 0 0,0 2 1 0 0,32-6 0 0 0,-2 1-375 0 0,12-6 39 0 0,153-43 2698 0 0,-211 58-4118 0 0,34-9-262 0 0,-22 8-3141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25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0 452 0 0,'0'1'128'0'0,"-11"0"858"0"0,0 1 0 0 0,1 1 0 0 0,0 0-1 0 0,-13 5 1 0 0,19-6-498 0 0,1 1-1 0 0,-1-1 1 0 0,0 0 0 0 0,1 1-1 0 0,0 0 1 0 0,0 0 0 0 0,0 0-1 0 0,0 0 1 0 0,0 1 0 0 0,0-1-1 0 0,1 1 1 0 0,0-1 0 0 0,-4 8-1 0 0,-13 35 2682 0 0,2 1-1 0 0,-16 71 0 0 0,17-59-897 0 0,16-58-2206 0 0,-1 0 1 0 0,1 0-1 0 0,-1 0 0 0 0,1 1 0 0 0,0-1 0 0 0,0 0 0 0 0,0 0 1 0 0,-1 0-1 0 0,1 1 0 0 0,0-1 0 0 0,0 0 0 0 0,1 0 1 0 0,-1 0-1 0 0,0 1 0 0 0,0-1 0 0 0,1 0 0 0 0,-1 0 0 0 0,0 0 1 0 0,1 0-1 0 0,0 0 0 0 0,-1 0 0 0 0,1 0 0 0 0,-1 0 0 0 0,1 0 1 0 0,0 0-1 0 0,0 0 0 0 0,-1 0 0 0 0,1 0 0 0 0,0 0 1 0 0,0 0-1 0 0,0-1 0 0 0,0 1 0 0 0,0 0 0 0 0,0-1 0 0 0,0 1 1 0 0,0-1-1 0 0,1 1 0 0 0,-1-1 0 0 0,0 0 0 0 0,0 1 0 0 0,0-1 1 0 0,0 0-1 0 0,1 0 0 0 0,-1 0 0 0 0,2 0 0 0 0,7 1 168 0 0,0-2 0 0 0,0 1 0 0 0,-1-1 0 0 0,15-3 0 0 0,-18 3-220 0 0,67-14 481 0 0,-15 3-46 0 0,69-5 1 0 0,-111 15-380 0 0,1 2 0 0 0,0 0 0 0 0,-1 1 0 0 0,1 0 0 0 0,-1 2 0 0 0,1 0 1 0 0,-1 1-1 0 0,30 10 0 0 0,-36-8-46 0 0,0-1 1 0 0,0 1 0 0 0,-1 1-1 0 0,0 0 1 0 0,-1 0 0 0 0,1 1-1 0 0,-1 0 1 0 0,-1 0 0 0 0,0 1-1 0 0,0 0 1 0 0,0 0 0 0 0,-1 0-1 0 0,6 14 1 0 0,-8-15-2 0 0,-1-1 0 0 0,0 1 0 0 0,-1 0 0 0 0,1 0-1 0 0,-2 0 1 0 0,1 0 0 0 0,-1 0 0 0 0,0 13 0 0 0,-1-16 4 0 0,0 0-1 0 0,-1 1 1 0 0,1-1-1 0 0,-1 0 1 0 0,-1 1-1 0 0,1-1 1 0 0,-1 0-1 0 0,0 0 1 0 0,0 0-1 0 0,-1 0 1 0 0,1-1-1 0 0,-1 1 1 0 0,-6 7-1 0 0,3-5 38 0 0,-1-1 0 0 0,0 0-1 0 0,-1 0 1 0 0,1 0 0 0 0,-1-1 0 0 0,-1 0 0 0 0,1 0-1 0 0,-1-1 1 0 0,1 0 0 0 0,-1-1 0 0 0,0 0-1 0 0,0 0 1 0 0,-1-1 0 0 0,-13 2 0 0 0,-7-1 73 0 0,0 0 1 0 0,0-2-1 0 0,-37-4 1 0 0,27 0-114 0 0,0-2 0 0 0,0-2 1 0 0,-52-15-1 0 0,87 21-186 0 0,-1-1 1 0 0,1 1-1 0 0,0-1 0 0 0,0-1 1 0 0,0 1-1 0 0,0 0 1 0 0,1-1-1 0 0,-1 0 0 0 0,1 0 1 0 0,-1-1-1 0 0,1 1 0 0 0,-5-7 1 0 0,8 9-600 0 0,7-11-1378 0 0,-5 11 1537 0 0,0 0-1 0 0,0 0 1 0 0,0 0 0 0 0,1 0-1 0 0,-1 0 1 0 0,0 0 0 0 0,1 0 0 0 0,-1 1-1 0 0,1-1 1 0 0,-1 0 0 0 0,1 1-1 0 0,-1 0 1 0 0,1-1 0 0 0,-1 1-1 0 0,3 0 1 0 0,0-1 197 0 0,13-3-2625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25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65 852 0 0,'-2'-10'13179'0'0,"7"9"-11912"0"0,0 0-1 0 0,0 1 1 0 0,0-1-1 0 0,10 1 1 0 0,45 8 3378 0 0,-11-1-2318 0 0,29-3-517 0 0,0-3 1 0 0,143-17-1 0 0,-166 8-1809 0 0,25-8-1 0 0,-27 5-1 0 0,-17 3-2 0 0,-13 3 1 0 0,22-2-3595 0 0,-40 8 1446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25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0 852 0 0,'-6'3'868'0'0,"1"0"0"0"0,0 0 1 0 0,0 0-1 0 0,1 1 0 0 0,-7 6 0 0 0,10-9-521 0 0,0 0 0 0 0,0 0-1 0 0,0 0 1 0 0,1 0 0 0 0,-1 0 0 0 0,0 0-1 0 0,1 0 1 0 0,-1 0 0 0 0,1 0 0 0 0,-1 0-1 0 0,1 0 1 0 0,0 0 0 0 0,-1 1 0 0 0,1 1-1 0 0,0-3-160 0 0,0 1 0 0 0,0 0 0 0 0,0 0 0 0 0,1-1 0 0 0,-1 1 0 0 0,0 0 0 0 0,1 0 0 0 0,-1-1 0 0 0,0 1 0 0 0,1-1-1 0 0,-1 1 1 0 0,1 0 0 0 0,-1-1 0 0 0,1 1 0 0 0,-1-1 0 0 0,1 1 0 0 0,0-1 0 0 0,-1 1 0 0 0,1-1 0 0 0,-1 1 0 0 0,1-1 0 0 0,0 0-1 0 0,0 1 1 0 0,-1-1 0 0 0,1 0 0 0 0,0 0 0 0 0,15 6 944 0 0,-1-2 0 0 0,1 0-1 0 0,-1-1 1 0 0,1 0 0 0 0,0-1-1 0 0,0-1 1 0 0,0-1 0 0 0,17-1-1 0 0,5-2 110 0 0,-1-3 1 0 0,49-12-1 0 0,-60 9-2255 0 0,-13 4-1626 0 0,1 1-5572 0 0,-7 2 5080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40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17 224 0 0,'-7'-9'2963'0'0,"6"8"-2601"0"0,0 0 0 0 0,0 0 1 0 0,-1 1-1 0 0,1-1 0 0 0,0 1 1 0 0,-1-1-1 0 0,1 1 0 0 0,0-1 0 0 0,-1 1 1 0 0,1-1-1 0 0,-1 1 0 0 0,1 0 0 0 0,-1 0 1 0 0,1 0-1 0 0,0 0 0 0 0,-1 0 1 0 0,1 0-1 0 0,-1 0 0 0 0,1 1 0 0 0,-1-1 1 0 0,-1 1-1 0 0,0 0 142 0 0,0 1 0 0 0,0-1 0 0 0,0 1 1 0 0,-1 0-1 0 0,2 0 0 0 0,-1 0 0 0 0,0 1 0 0 0,-4 3 1 0 0,1 1 188 0 0,1-1 1 0 0,-1 1-1 0 0,1 0 1 0 0,1 1-1 0 0,-1-1 1 0 0,1 1 0 0 0,-3 8-1 0 0,4-8-233 0 0,1 0 0 0 0,0 1 0 0 0,0-1 0 0 0,1 1 0 0 0,0-1 0 0 0,1 1 0 0 0,0 0 0 0 0,0-1-1 0 0,0 1 1 0 0,1 0 0 0 0,1-1 0 0 0,-1 1 0 0 0,5 10 0 0 0,-5-15-365 0 0,1 1 1 0 0,0-1-1 0 0,0 0 0 0 0,1 1 0 0 0,-1-1 1 0 0,1 0-1 0 0,0 0 0 0 0,0-1 0 0 0,0 1 1 0 0,1-1-1 0 0,-1 1 0 0 0,1-1 0 0 0,0 0 1 0 0,0-1-1 0 0,0 1 0 0 0,0 0 0 0 0,0-1 1 0 0,1 0-1 0 0,-1 0 0 0 0,1-1 0 0 0,-1 1 1 0 0,1-1-1 0 0,0 0 0 0 0,0 0 1 0 0,6 0-1 0 0,-1 0-142 0 0,-1-1 1 0 0,1-1-1 0 0,-1 0 1 0 0,1 0 0 0 0,-1-1-1 0 0,15-4 1 0 0,16-8-1833 0 0,-4-1-3326 0 0,-35 15 5047 0 0,2-2-1058 0 0,10-4-6879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32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8 341 6929 0 0,'-2'-4'818'0'0,"1"-1"1"0"0,0 1-1 0 0,0 0 1 0 0,0-1 0 0 0,0 1-1 0 0,1-1 1 0 0,0 1-1 0 0,0-1 1 0 0,0 0-1 0 0,1 1 1 0 0,-1-1 0 0 0,1 1-1 0 0,1-6 1 0 0,1 3-375 0 0,0 0-1 0 0,0 0 1 0 0,1 0 0 0 0,-1 0 0 0 0,1 1-1 0 0,1-1 1 0 0,5-6 0 0 0,6-4-76 0 0,1 0-1 0 0,0 1 1 0 0,2 1-1 0 0,21-13 1 0 0,-17 12 80 0 0,2 1 1 0 0,0 1 0 0 0,0 1-1 0 0,1 1 1 0 0,1 2 0 0 0,0 0-1 0 0,1 2 1 0 0,-1 1 0 0 0,52-5-1 0 0,-75 11-355 0 0,1 1 0 0 0,-1 0 0 0 0,1 0-1 0 0,-1 1 1 0 0,1-1 0 0 0,0 1 0 0 0,-1 0 0 0 0,0 0-1 0 0,1 0 1 0 0,-1 1 0 0 0,0 0 0 0 0,1 0 0 0 0,-1 0-1 0 0,0 0 1 0 0,-1 1 0 0 0,1-1 0 0 0,6 7 0 0 0,-7-7-39 0 0,-1 1 0 0 0,0 0 0 0 0,0 0 0 0 0,0 0 1 0 0,0 0-1 0 0,-1 0 0 0 0,1 1 0 0 0,-1-1 0 0 0,0 1 1 0 0,0-1-1 0 0,0 0 0 0 0,0 1 0 0 0,-1 0 0 0 0,1-1 0 0 0,-1 1 1 0 0,0-1-1 0 0,0 1 0 0 0,0-1 0 0 0,-1 1 0 0 0,1 0 1 0 0,-1-1-1 0 0,0 1 0 0 0,-2 5 0 0 0,-2 5 7 0 0,-1 0-1 0 0,-1 0 1 0 0,0 0-1 0 0,-1-1 0 0 0,-1 0 1 0 0,0-1-1 0 0,0 0 1 0 0,-2 0-1 0 0,-13 13 1 0 0,8-11-91 0 0,0-1 1 0 0,0 0 0 0 0,-1-1-1 0 0,-1-1 1 0 0,0-1 0 0 0,-28 13 0 0 0,63-28 4 0 0,0 0 0 0 0,0 2 0 0 0,1 0 0 0 0,-1 1 0 0 0,1 1 0 0 0,33 1 0 0 0,-26 2 81 0 0,0 0 1 0 0,0 2-1 0 0,0 0 1 0 0,44 15 0 0 0,-59-15-42 0 0,-1 1 0 0 0,1-1 0 0 0,-2 2 1 0 0,1-1-1 0 0,0 1 0 0 0,-1 0 0 0 0,0 1 1 0 0,0 0-1 0 0,-1 0 0 0 0,9 12 0 0 0,-13-16-5 0 0,-1 0-1 0 0,1 1 0 0 0,-1-1 1 0 0,0 0-1 0 0,-1 1 0 0 0,1 0 1 0 0,0-1-1 0 0,-1 1 0 0 0,0 0 0 0 0,0 0 1 0 0,0 0-1 0 0,0 0 0 0 0,-1-1 1 0 0,1 1-1 0 0,-1 0 0 0 0,0 0 1 0 0,0 0-1 0 0,-1 0 0 0 0,1 0 0 0 0,-1 0 1 0 0,0 0-1 0 0,0 0 0 0 0,0 0 1 0 0,0 0-1 0 0,-1-1 0 0 0,0 1 0 0 0,1-1 1 0 0,-1 1-1 0 0,-1-1 0 0 0,-1 4 1 0 0,-5 2 12 0 0,1 0 1 0 0,-1-1-1 0 0,-1 0 1 0 0,1 0-1 0 0,-1-1 0 0 0,-1 0 1 0 0,1-1-1 0 0,-1 0 1 0 0,-1 0-1 0 0,1-1 1 0 0,-13 3-1 0 0,2-1-522 0 0,1-1-1 0 0,-1-2 0 0 0,0 0 1 0 0,0-1-1 0 0,-31 0 0 0 0,47-3-499 0 0,-10 1 445 0 0,-2-9-12588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32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59 289 6421 0 0,'-6'-5'984'0'0,"1"0"1"0"0,-1-1 0 0 0,1 0-1 0 0,0-1 1 0 0,1 1 0 0 0,-1-1-1 0 0,1 0 1 0 0,1 0-1 0 0,-1 0 1 0 0,1 0 0 0 0,-3-11-1 0 0,5 14-777 0 0,1 0-1 0 0,-1 0 0 0 0,1-1 0 0 0,0 1 0 0 0,0 0 0 0 0,0 0 1 0 0,0-1-1 0 0,1 1 0 0 0,0 0 0 0 0,0 0 0 0 0,0 0 0 0 0,0-1 0 0 0,1 1 1 0 0,-1 1-1 0 0,1-1 0 0 0,0 0 0 0 0,0 0 0 0 0,1 1 0 0 0,-1-1 1 0 0,1 1-1 0 0,0 0 0 0 0,5-6 0 0 0,6-4 147 0 0,0 1-1 0 0,1 1 1 0 0,0 1 0 0 0,1 0-1 0 0,0 1 1 0 0,0 0 0 0 0,24-8-1 0 0,-31 14-157 0 0,1 0 0 0 0,-1 1 0 0 0,0 0 0 0 0,1 0 0 0 0,-1 1 0 0 0,1 0 0 0 0,10 1 0 0 0,-14 1-77 0 0,-1-1 0 0 0,1 1 0 0 0,0 1 0 0 0,-1-1 0 0 0,1 1 0 0 0,-1 0 0 0 0,1 0 0 0 0,-1 0 0 0 0,0 1 0 0 0,0-1 0 0 0,0 1 0 0 0,8 7 0 0 0,-11-8-56 0 0,1 0-1 0 0,0 1 0 0 0,-1 0 0 0 0,0-1 0 0 0,1 1 1 0 0,-1 0-1 0 0,0 0 0 0 0,0 0 0 0 0,-1 0 1 0 0,1 0-1 0 0,-1 1 0 0 0,1-1 0 0 0,-1 1 0 0 0,0-1 1 0 0,-1 1-1 0 0,2 3 0 0 0,-2-2-8 0 0,0 0 0 0 0,0 0-1 0 0,-1 0 1 0 0,1 1 0 0 0,-1-1 0 0 0,0 0 0 0 0,0 0-1 0 0,-1-1 1 0 0,0 1 0 0 0,-2 6 0 0 0,-2 0-6 0 0,-1 0 0 0 0,1-1 1 0 0,-2 1-1 0 0,1-1 0 0 0,-1-1 0 0 0,-1 0 1 0 0,0 0-1 0 0,-12 9 0 0 0,-59 36 111 0 0,78-53-174 0 0,63-5-47 0 0,96 7 47 0 0,-137-1 43 0 0,1 1 1 0 0,-1 0 0 0 0,0 2-1 0 0,-1 0 1 0 0,1 1 0 0 0,-1 1-1 0 0,0 1 1 0 0,26 15 0 0 0,-40-20-12 0 0,-1 0 1 0 0,1 0 0 0 0,-1 0-1 0 0,0 1 1 0 0,0 0 0 0 0,0 0 0 0 0,-1 0-1 0 0,1 0 1 0 0,-1 0 0 0 0,0 1-1 0 0,0 0 1 0 0,-1-1 0 0 0,1 1 0 0 0,1 5-1 0 0,-3-7 5 0 0,0 0-1 0 0,-1 0 1 0 0,1 0-1 0 0,-1 0 1 0 0,0 0-1 0 0,0 0 0 0 0,0 0 1 0 0,0 0-1 0 0,-1 0 1 0 0,1 0-1 0 0,-1-1 1 0 0,1 1-1 0 0,-1 0 1 0 0,0 0-1 0 0,0 0 1 0 0,-1-1-1 0 0,1 1 0 0 0,0 0 1 0 0,-1-1-1 0 0,0 1 1 0 0,1-1-1 0 0,-1 0 1 0 0,0 0-1 0 0,0 0 1 0 0,-1 0-1 0 0,1 0 0 0 0,-4 3 1 0 0,-2 0-108 0 0,-1 0 0 0 0,0 0 0 0 0,0 0 0 0 0,0-2 0 0 0,0 1 0 0 0,-1-1 0 0 0,1 0 0 0 0,-1-1 0 0 0,0 0 0 0 0,1-1 0 0 0,-1 0 0 0 0,0 0 0 0 0,-12-1 0 0 0,7-1-816 0 0,0 0 0 0 0,0-1 0 0 0,-18-4 0 0 0,21 3-933 0 0,1-1 0 0 0,0 0 0 0 0,0-1 1 0 0,-11-5-1 0 0,4-2-1261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32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84 104 0 0,'0'-42'3219'0'0,"5"1"10181"0"0,-4 45-12179 0 0,3 12-667 0 0,-1 0-1 0 0,0 1 1 0 0,-1-1-1 0 0,-1 1 1 0 0,-1 0-1 0 0,-3 28 1 0 0,1 10-1310 0 0,3-27-2673 0 0,6 53-1 0 0,-1-49 995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33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 7753 0 0,'26'-17'12746'0'0,"-19"12"-11975"0"0,-1 1 0 0 0,1-1-1 0 0,0 2 1 0 0,0-1 0 0 0,12-4 0 0 0,-5 4-407 0 0,1 1 0 0 0,-1 0-1 0 0,1 1 1 0 0,0 1 0 0 0,0 0-1 0 0,0 1 1 0 0,-1 1 0 0 0,1 0 0 0 0,0 1-1 0 0,0 0 1 0 0,25 9 0 0 0,-34-9-251 0 0,1 1 1 0 0,-1 0 0 0 0,0 0-1 0 0,0 1 1 0 0,0-1 0 0 0,0 1-1 0 0,-1 1 1 0 0,1-1 0 0 0,-1 1-1 0 0,0 0 1 0 0,-1 0 0 0 0,8 11-1 0 0,-9-12-38 0 0,0 1 0 0 0,0-1-1 0 0,-1 1 1 0 0,0 0 0 0 0,0 0-1 0 0,0 0 1 0 0,0 0 0 0 0,-1 0 0 0 0,0 0-1 0 0,0 1 1 0 0,0-1 0 0 0,-1 0-1 0 0,0 1 1 0 0,0-1 0 0 0,0 0 0 0 0,0 1-1 0 0,-2 6 1 0 0,-1-3-57 0 0,-1 1 1 0 0,1-1-1 0 0,-2 1 1 0 0,1-1-1 0 0,-1 0 0 0 0,0-1 1 0 0,-1 1-1 0 0,0-1 1 0 0,-1 0-1 0 0,1-1 0 0 0,-14 12 1 0 0,10-10-230 0 0,-1-1 0 0 0,0 0 0 0 0,0 0 0 0 0,-1-1 1 0 0,0-1-1 0 0,0 0 0 0 0,-1-1 0 0 0,-17 6 0 0 0,29-11-43 0 0,44-1-949 0 0,-26 0 1252 0 0,0 1 0 0 0,0 0 1 0 0,1 1-1 0 0,-1 1 0 0 0,31 7 1 0 0,-37-5 50 0 0,0 0 1 0 0,-1 1 0 0 0,1 0-1 0 0,-1 0 1 0 0,0 1 0 0 0,-1 0-1 0 0,18 15 1 0 0,-25-19-74 0 0,1 0 0 0 0,-1 0-1 0 0,0 0 1 0 0,0 0 0 0 0,0 1 0 0 0,0-1-1 0 0,0 1 1 0 0,0 0 0 0 0,-1-1 0 0 0,1 1 0 0 0,-1 0-1 0 0,0 0 1 0 0,0 0 0 0 0,0 0 0 0 0,0 0 0 0 0,0 0-1 0 0,-1 0 1 0 0,1 1 0 0 0,-1-1 0 0 0,0 0 0 0 0,0 0-1 0 0,0 0 1 0 0,0 0 0 0 0,-1 1 0 0 0,1-1 0 0 0,-1 0-1 0 0,0 0 1 0 0,0 0 0 0 0,0 0 0 0 0,0 0-1 0 0,-1 0 1 0 0,1-1 0 0 0,-3 5 0 0 0,-1 0 18 0 0,0 0-1 0 0,-1 0 1 0 0,-9 8 0 0 0,-8 3-102 0 0,-4-3-235 0 0,6-7-73 0 0,-11 3-483 0 0,-19-1-2084 0 0,50-10 2115 0 0,0 0 309 0 0,0 0 0 0 0,0 1-1 0 0,0-1 1 0 0,0 0 0 0 0,0 0 0 0 0,0 0-1 0 0,0 0 1 0 0,0 0 0 0 0,1 0 0 0 0,-1 0-1 0 0,0 0 1 0 0,0 0 0 0 0,0-1-1 0 0,0 1 1 0 0,0 0 0 0 0,0-1 0 0 0,0 1-1 0 0,-1-1 1 0 0,2-6-2303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33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1068 0 0,'3'-3'504'0'0,"0"1"0"0"0,0 0 1 0 0,0-1-1 0 0,1 1 0 0 0,-1 0 0 0 0,0 0 0 0 0,1 1 1 0 0,-1-1-1 0 0,5 0 0 0 0,-7 2-265 0 0,1-1 0 0 0,0 1-1 0 0,-1 0 1 0 0,1 1 0 0 0,-1-1 0 0 0,1 0-1 0 0,0 0 1 0 0,-1 1 0 0 0,1-1 0 0 0,-1 1-1 0 0,1-1 1 0 0,-1 1 0 0 0,1 0 0 0 0,-1-1-1 0 0,1 1 1 0 0,-1 0 0 0 0,0 0 0 0 0,1 0-1 0 0,-1 0 1 0 0,0 0 0 0 0,0 1 0 0 0,0-1 0 0 0,0 0-1 0 0,0 0 1 0 0,1 2 0 0 0,6 9 518 0 0,-1-1 1 0 0,-1 1-1 0 0,0 0 0 0 0,-1 1 1 0 0,0-1-1 0 0,0 1 1 0 0,-2 0-1 0 0,4 17 1 0 0,0 16 1007 0 0,2 47 0 0 0,-10 75 2561 0 0,-2-65-1438 0 0,3-102-2817 0 0,0 0 0 0 0,0 0 0 0 0,0 0 0 0 0,0 0 0 0 0,0 0 0 0 0,0 1 0 0 0,0-1 0 0 0,0 0 0 0 0,0 0 0 0 0,1 0 0 0 0,-1 0-1 0 0,0 0 1 0 0,1 0 0 0 0,-1 0 0 0 0,1 0 0 0 0,-1 0 0 0 0,1 0 0 0 0,0 0 0 0 0,-1 0 0 0 0,1 0 0 0 0,0 0 0 0 0,0 0 0 0 0,-1 0 0 0 0,1-1 0 0 0,0 1 0 0 0,1 1 0 0 0,0-2-23 0 0,0 0 0 0 0,0 0 0 0 0,0 0 0 0 0,-1 1 1 0 0,1-2-1 0 0,0 1 0 0 0,0 0 0 0 0,0 0 0 0 0,-1-1 0 0 0,1 1 0 0 0,0-1 0 0 0,0 1 0 0 0,-1-1 0 0 0,4-1 0 0 0,19-11 2 0 0,0-1 0 0 0,-1 0 0 0 0,39-34 0 0 0,-5 4-44 0 0,163-114-168 0 0,-168 118-137 0 0,-51 39 210 0 0,2 1-109 0 0,-7 5 46 0 0,-33 26 127 0 0,-13 13 91 0 0,-50 55-1 0 0,87-85 15 0 0,1 1 0 0 0,0 0 0 0 0,1 1 0 0 0,1 1 1 0 0,0-1-1 0 0,1 2 0 0 0,1-1 0 0 0,-10 33 0 0 0,16-45-76 0 0,1 1 1 0 0,0 0-1 0 0,0 0 0 0 0,1-1 1 0 0,-1 1-1 0 0,1 0 0 0 0,1 0 1 0 0,-1 0-1 0 0,1 0 1 0 0,0 0-1 0 0,0 0 0 0 0,1-1 1 0 0,-1 1-1 0 0,1-1 0 0 0,0 1 1 0 0,1-1-1 0 0,0 1 0 0 0,0-1 1 0 0,0 0-1 0 0,4 5 1 0 0,1-2-3 0 0,-1 0 1 0 0,2 0-1 0 0,-1-1 1 0 0,1 0 0 0 0,0-1-1 0 0,1 0 1 0 0,-1 0 0 0 0,1-1-1 0 0,19 8 1 0 0,-11-7-3 0 0,1-1 0 0 0,0 0 0 0 0,1-1 0 0 0,-1-1 0 0 0,1-1 0 0 0,0-1 0 0 0,-1 0 0 0 0,1-2 0 0 0,0 0 0 0 0,-1-1 0 0 0,1-1 0 0 0,-1-1 0 0 0,0-1 0 0 0,21-8 0 0 0,-39 13-600 0 0,0 0 0 0 0,1-1 1 0 0,-1 1-1 0 0,0-1 0 0 0,0 1 0 0 0,0-1 0 0 0,0 1 0 0 0,0-1 1 0 0,0 0-1 0 0,0 1 0 0 0,0-1 0 0 0,0 0 0 0 0,0 0 0 0 0,0 0 1 0 0,0 0-1 0 0,0 0 0 0 0,-1 0 0 0 0,1 0 0 0 0,0 0 1 0 0,-1 0-1 0 0,1 0 0 0 0,0-2 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26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32 756 0 0,'-7'-14'1351'0'0,"-2"-4"13080"0"0,41 149-7918 0 0,10 74-1983 0 0,-21-94-2412 0 0,-6-38-715 0 0,-13-59-1217 0 0,1 2 176 0 0,4 8-553 0 0,-7-22-86 0 0,1-1 1 0 0,0 1 0 0 0,0 0 0 0 0,0-1 0 0 0,0 1 0 0 0,0 0 0 0 0,1-1 0 0 0,-1 0 0 0 0,0 1 0 0 0,3 1 0 0 0,12-3-9707 0 0,-13-1 8672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26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90 176 0 0,'-6'-11'926'0'0,"4"4"58"0"0,-1 1-1 0 0,0 0 1 0 0,-1 0-1 0 0,0 0 1 0 0,0 0-1 0 0,-8-9 1 0 0,9 12-568 0 0,0 1 0 0 0,0-1 0 0 0,-1 1 0 0 0,1 0 0 0 0,-1 0 0 0 0,1 0 0 0 0,-1 0 1 0 0,0 0-1 0 0,0 1 0 0 0,0 0 0 0 0,0-1 0 0 0,0 2 0 0 0,0-1 0 0 0,0 0 0 0 0,0 1 0 0 0,0 0 0 0 0,0 0 1 0 0,0 0-1 0 0,-1 0 0 0 0,1 1 0 0 0,0-1 0 0 0,0 1 0 0 0,0 0 0 0 0,-6 3 0 0 0,-5 2 189 0 0,0 0 0 0 0,1 1 0 0 0,0 1 0 0 0,0 0 0 0 0,-13 11 0 0 0,18-12-277 0 0,-1 1 0 0 0,1 0 1 0 0,1 1-1 0 0,0 0 1 0 0,0 0-1 0 0,0 1 0 0 0,1 0 1 0 0,1 0-1 0 0,0 1 1 0 0,-9 18-1 0 0,12-20-133 0 0,0 0 1 0 0,0 0-1 0 0,1 1 1 0 0,0-1-1 0 0,0 0 0 0 0,1 1 1 0 0,0-1-1 0 0,1 1 1 0 0,0-1-1 0 0,1 1 0 0 0,0 0 1 0 0,0-1-1 0 0,5 18 1 0 0,-2-17-80 0 0,0 0 0 0 0,0-1 0 0 0,1 1 1 0 0,1-1-1 0 0,-1 0 0 0 0,2 0 0 0 0,-1-1 1 0 0,1 0-1 0 0,0 0 0 0 0,1-1 0 0 0,-1 0 1 0 0,2 0-1 0 0,-1-1 0 0 0,1 0 0 0 0,0 0 0 0 0,0-1 1 0 0,0 0-1 0 0,17 6 0 0 0,-18-8-80 0 0,1 0-1 0 0,0-1 0 0 0,0 0 1 0 0,0 0-1 0 0,0-1 1 0 0,1 0-1 0 0,-1 0 0 0 0,0-1 1 0 0,0-1-1 0 0,1 1 1 0 0,-1-2-1 0 0,0 1 1 0 0,0-1-1 0 0,0 0 0 0 0,0-1 1 0 0,0 0-1 0 0,-1-1 1 0 0,1 0-1 0 0,-1 0 0 0 0,0-1 1 0 0,12-8-1 0 0,-11 6-18 0 0,0-1 0 0 0,0 0 1 0 0,-1-1-1 0 0,1 0 0 0 0,-2 0 0 0 0,0-1 0 0 0,0 0 0 0 0,7-12 0 0 0,-12 17-15 0 0,0-1 0 0 0,1 1 1 0 0,-2 0-1 0 0,1-1 0 0 0,-1 1 0 0 0,1-1 0 0 0,-1 1 0 0 0,-1-1 0 0 0,1 0 0 0 0,-1 1 0 0 0,0-1 0 0 0,-1 0 0 0 0,1 1 0 0 0,-1-1 0 0 0,0 1 0 0 0,0-1 0 0 0,-1 1 0 0 0,0-1 0 0 0,-3-7 0 0 0,-5-4-78 0 0,1 0-1 0 0,-2 1 1 0 0,-1 1 0 0 0,0 0-1 0 0,0 0 1 0 0,-1 1 0 0 0,-16-12-1 0 0,3 5-963 0 0,0 1 0 0 0,-2 1-1 0 0,-36-18 1 0 0,52 31 743 0 0,9 6-325 0 0,1-1 1 0 0,0 1-1 0 0,0-1 0 0 0,0 1 0 0 0,0-1 0 0 0,0 1 0 0 0,0 0 0 0 0,-1 0 0 0 0,1 0 0 0 0,-4 1 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27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287 101 408 0 0,'0'-3'1051'0'0,"0"-1"-467"0"0,-1-1 0 0 0,1 1-1 0 0,-1 0 1 0 0,0-1-1 0 0,-1 1 1 0 0,1 0-1 0 0,-1 0 1 0 0,0 0-1 0 0,0 0 1 0 0,0 1-1 0 0,0-1 1 0 0,0 0-1 0 0,-1 1 1 0 0,0 0 0 0 0,0-1-1 0 0,0 1 1 0 0,0 0-1 0 0,0 0 1 0 0,-1 1-1 0 0,-3-3 1 0 0,3 2-246 0 0,1 1-1 0 0,-1 0 1 0 0,1 0 0 0 0,-1 0-1 0 0,0 1 1 0 0,0-1 0 0 0,0 1 0 0 0,0 0-1 0 0,0 0 1 0 0,0 1 0 0 0,0-1 0 0 0,-1 1-1 0 0,1-1 1 0 0,0 2 0 0 0,0-1 0 0 0,0 0-1 0 0,0 1 1 0 0,-1-1 0 0 0,1 1-1 0 0,0 0 1 0 0,-6 3 0 0 0,0 1 20 0 0,0 0 0 0 0,1 1 0 0 0,-1 0 0 0 0,1 1 0 0 0,1 0 0 0 0,-1 0 0 0 0,1 1 0 0 0,0 0 0 0 0,1 0 0 0 0,0 1 0 0 0,0 0 0 0 0,1 0 0 0 0,0 1 0 0 0,-9 18 0 0 0,12-18-201 0 0,0-1-1 0 0,0 1 0 0 0,1-1 1 0 0,0 1-1 0 0,0 0 1 0 0,1 0-1 0 0,0 0 1 0 0,1-1-1 0 0,0 1 1 0 0,1 0-1 0 0,0 0 0 0 0,1 0 1 0 0,-1 0-1 0 0,2-1 1 0 0,0 1-1 0 0,0-1 1 0 0,5 12-1 0 0,0-7-27 0 0,0 1 0 0 0,0-1 0 0 0,2 0 0 0 0,-1-1 0 0 0,2 0 0 0 0,0-1 0 0 0,0 0 0 0 0,18 13 1 0 0,-20-18-97 0 0,0 0 0 0 0,0-1 0 0 0,0 0 0 0 0,1 0 0 0 0,0-1 0 0 0,0-1 0 0 0,1 1 0 0 0,-1-2 0 0 0,1 0 0 0 0,0 0 1 0 0,0-1-1 0 0,0 0 0 0 0,17 1 0 0 0,-24-4-65 0 0,0 1 1 0 0,1 0-1 0 0,-1-1 0 0 0,0 0 1 0 0,0 0-1 0 0,1 0 1 0 0,-1-1-1 0 0,0 1 0 0 0,0-1 1 0 0,0 0-1 0 0,-1 0 0 0 0,1 0 1 0 0,6-6-1 0 0,-4 4-7 0 0,-1-2 0 0 0,0 1 1 0 0,0-1-1 0 0,0 1 0 0 0,-1-1 0 0 0,0-1 0 0 0,6-10 0 0 0,-5 6-5 0 0,0 0 0 0 0,-1-1 0 0 0,0 1 0 0 0,-1-1 0 0 0,0 0 0 0 0,-1 0 0 0 0,-1 0 0 0 0,0 0 0 0 0,0-21 0 0 0,-3 20-7 0 0,1 1-1 0 0,-2-1 0 0 0,0 1 0 0 0,0 0 0 0 0,-1 0 0 0 0,-1 0 1 0 0,0 0-1 0 0,-1 1 0 0 0,0 0 0 0 0,-11-16 0 0 0,11 19-317 0 0,-1 0 1 0 0,1 1-1 0 0,-2 0 0 0 0,1 0 0 0 0,-1 0 1 0 0,0 1-1 0 0,0 0 0 0 0,-14-7 0 0 0,10 8-28 0 0,11 5-428 0 0,-1-1 0 0 0,0 1 0 0 0,0-1 0 0 0,0 1 0 0 0,0 0 0 0 0,0-1 0 0 0,0 1 0 0 0,0 0 0 0 0,0 0 0 0 0,0 1 0 0 0,-3-1 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27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0 608 0 0,'0'0'1384'0'0,"-2"2"249"0"0,1 1-918 0 0,-1-1 1 0 0,1 1-1 0 0,0-1 0 0 0,0 1 0 0 0,0 0 1 0 0,0-1-1 0 0,0 1 0 0 0,0 0 1 0 0,1 0-1 0 0,-1 0 0 0 0,1-1 1 0 0,0 1-1 0 0,0 0 0 0 0,0 3 0 0 0,1-2-202 0 0,0-1-1 0 0,0 0 0 0 0,0 1 1 0 0,0-1-1 0 0,0 0 0 0 0,0 0 0 0 0,1 0 1 0 0,0 0-1 0 0,-1 0 0 0 0,5 5 0 0 0,-3-5-179 0 0,0 1 0 0 0,0-1 0 0 0,1 0 0 0 0,0 0 0 0 0,-1 0-1 0 0,1 0 1 0 0,0-1 0 0 0,0 1 0 0 0,0-1 0 0 0,0 0 0 0 0,1 0-1 0 0,-1-1 1 0 0,1 1 0 0 0,-1-1 0 0 0,1 0 0 0 0,-1 0 0 0 0,9 0-1 0 0,-12-1-270 0 0,0 0-1 0 0,0 0 1 0 0,0 0-1 0 0,0 0 1 0 0,0 0-1 0 0,1 0 1 0 0,-1 0-1 0 0,0 0 1 0 0,0 0-1 0 0,0-1 1 0 0,0 1-1 0 0,0 0 1 0 0,0-1-1 0 0,-1 1 1 0 0,1-1-1 0 0,0 1 1 0 0,0-1-1 0 0,0 1 1 0 0,0-1-1 0 0,0 0 1 0 0,-1 1-1 0 0,1-1 1 0 0,1-1-1 0 0,-2 1-27 0 0,0 0 0 0 0,0 0 0 0 0,1 0 0 0 0,-1 0 0 0 0,0 0 0 0 0,0 0 0 0 0,0 0 0 0 0,0 0 0 0 0,0 0-1 0 0,-1 0 1 0 0,1 0 0 0 0,0 0 0 0 0,0 0 0 0 0,-1 0 0 0 0,1 0 0 0 0,0 0 0 0 0,-1 0 0 0 0,0-1 0 0 0,-3-5-190 0 0,0 1 1 0 0,0 0-1 0 0,-1 0 1 0 0,-8-8-1 0 0,-2 1-3897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28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76 149 6521 0 0,'-21'-19'3523'0'0,"3"3"1520"0"0,-19-23 1814 0 0,38 38-6730 0 0,1 1 0 0 0,-1-1-1 0 0,0 0 1 0 0,1 0 0 0 0,-1 0 0 0 0,1 1-1 0 0,-1-1 1 0 0,1 1 0 0 0,-1-1 0 0 0,1 1-1 0 0,-1-1 1 0 0,1 1 0 0 0,0 0 0 0 0,-1 0-1 0 0,3 0 1 0 0,118 6 2396 0 0,23 0-1072 0 0,-124-7-1212 0 0,-1-1 1 0 0,1 0-1 0 0,0-2 1 0 0,38-11-1 0 0,-51 13-151 0 0,0-1 0 0 0,0 0-1 0 0,-1 0 1 0 0,1-1 0 0 0,-1 0-1 0 0,0 0 1 0 0,0-1-1 0 0,-1 0 1 0 0,1 0 0 0 0,8-9-1 0 0,-15 14-82 0 0,0 0 0 0 0,0 0-1 0 0,0-1 1 0 0,0 1-1 0 0,0 0 1 0 0,1 0-1 0 0,-1 0 1 0 0,0 0 0 0 0,0 0-1 0 0,0 0 1 0 0,0-1-1 0 0,0 1 1 0 0,1 0-1 0 0,-1 0 1 0 0,0 0 0 0 0,0 0-1 0 0,0 0 1 0 0,0 0-1 0 0,1 0 1 0 0,-1 0-1 0 0,0 0 1 0 0,0 0 0 0 0,0 0-1 0 0,1 0 1 0 0,-1 0-1 0 0,0 0 1 0 0,0 0-1 0 0,0 0 1 0 0,0 0 0 0 0,1 0-1 0 0,-1 0 1 0 0,0 0-1 0 0,0 0 1 0 0,0 0-1 0 0,1 0 1 0 0,-1 0 0 0 0,0 0-1 0 0,0 0 1 0 0,0 1-1 0 0,0-1 1 0 0,0 0-1 0 0,1 0 1 0 0,-1 0 0 0 0,0 0-1 0 0,0 0 1 0 0,0 0-1 0 0,0 1 1 0 0,0-1-1 0 0,0 0 1 0 0,0 0 0 0 0,0 0-1 0 0,1 0 1 0 0,-1 1-1 0 0,4 17 143 0 0,0 35 50 0 0,-4-39-95 0 0,7 60 500 0 0,2 1 1 0 0,32 117-1 0 0,-20-125-570 0 0,2-2 0 0 0,4 0 0 0 0,2-2 0 0 0,59 96 0 0 0,-79-146-32 0 0,-10-6 0 0 0,-11-5 0 0 0,-115-4 0 0 0,66-2 0 0 0,19 2 0 0 0,11 0 0 0 0,1 1 0 0 0,0 2 0 0 0,0 0 0 0 0,-43 9 0 0 0,53-3 0 0 0,20-6 0 0 0,-1-1 0 0 0,1 0 0 0 0,0 0 0 0 0,0 0 0 0 0,0 0 0 0 0,0 0 0 0 0,0 0 0 0 0,0 0 0 0 0,0 0 0 0 0,-1 0 0 0 0,1 0 0 0 0,0 0 0 0 0,0 0 0 0 0,0 0 0 0 0,0 0 0 0 0,0 0 0 0 0,0 0 0 0 0,0 0 0 0 0,0 0 0 0 0,0 0 0 0 0,-1 0 0 0 0,1 1 0 0 0,0-1 0 0 0,0 0 0 0 0,0 0 0 0 0,0 0 0 0 0,0 0 0 0 0,0 0 0 0 0,0 0 0 0 0,0 0 0 0 0,0 0 0 0 0,0 1 0 0 0,0-1 0 0 0,0 0 0 0 0,0 0 0 0 0,0 0 0 0 0,0 0 0 0 0,0 0 0 0 0,0 0 0 0 0,0 0 0 0 0,0 1 0 0 0,0-1 0 0 0,0 0 0 0 0,0 0 0 0 0,0 0 0 0 0,0 0 0 0 0,0 0 0 0 0,0 0 0 0 0,0 0 0 0 0,0 0 0 0 0,0 1 0 0 0,0-1 0 0 0,0 0 0 0 0,1 0 0 0 0,-1 0 0 0 0,0 0 0 0 0,0 0 0 0 0,0 0 0 0 0,0 0 0 0 0,0 0 0 0 0,0 0 0 0 0,0 0 0 0 0,0 0 0 0 0,1 0 0 0 0,3 4 3 0 0,0-1-1 0 0,0 0 1 0 0,1 0-1 0 0,0 0 1 0 0,-1-1-1 0 0,1 1 1 0 0,0-1-1 0 0,10 3 1 0 0,55 11-31 0 0,-29-8-73 0 0,-28-5 69 0 0,102 24-3234 0 0,3-5-6474 0 0,-83-17 6378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40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35 4 0 0,'-17'0'-509'0'0,"-7"1"19896"0"0,32-2-14520 0 0,11-2-3822 0 0,-2 1-342 0 0,0-2 0 0 0,16-5 0 0 0,7-7-6402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28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14 425 1952 0 0,'9'-22'4816'0'0,"-10"0"-2460"0"0,-1 0-1 0 0,-6-23 1 0 0,4 22 714 0 0,-3-45-1 0 0,7 60-2560 0 0,0-1-1 0 0,1 1 0 0 0,0 0 0 0 0,0 0 0 0 0,1 0 0 0 0,0 0 0 0 0,1 0 0 0 0,-1 0 0 0 0,6-10 0 0 0,-3 10-192 0 0,1-1 1 0 0,0 1-1 0 0,0 0 0 0 0,0 0 1 0 0,1 1-1 0 0,0 0 0 0 0,1 0 1 0 0,0 1-1 0 0,0 0 0 0 0,0 0 1 0 0,1 0-1 0 0,16-7 0 0 0,-11 7 57 0 0,0 1 0 0 0,0 0 0 0 0,0 1 0 0 0,1 0 0 0 0,0 1 0 0 0,0 0 0 0 0,29 0 0 0 0,-33 3-293 0 0,0 1 0 0 0,-1 0-1 0 0,1 1 1 0 0,-1 0 0 0 0,12 3 0 0 0,-17-3-71 0 0,-1-1 0 0 0,0 1 0 0 0,0 0 1 0 0,0 0-1 0 0,0 0 0 0 0,0 0 0 0 0,0 1 0 0 0,0-1 0 0 0,-1 1 0 0 0,1 0 0 0 0,-1 0 1 0 0,0 1-1 0 0,0-1 0 0 0,4 7 0 0 0,-5-8-9 0 0,1 2 0 0 0,-4 16 0 0 0,0-16 0 0 0,0 0 0 0 0,-1 0 0 0 0,1 0 0 0 0,-1 0 0 0 0,1 0 0 0 0,-1 0 0 0 0,0-1 0 0 0,-1 1 0 0 0,1-1 0 0 0,-1 0 0 0 0,1 1 0 0 0,-1-1 0 0 0,0 0 0 0 0,0 0 0 0 0,0-1 0 0 0,-1 1 0 0 0,1-1 0 0 0,-1 0 0 0 0,1 1 0 0 0,-1-1 0 0 0,-4 1 0 0 0,-12 5 0 0 0,0 0 0 0 0,0-2 0 0 0,-21 5 0 0 0,11-4 0 0 0,13-4 0 0 0,-15 3 0 0 0,32-6 0 0 0,0 0 0 0 0,-1 0 0 0 0,1 0 0 0 0,0 0 0 0 0,0 0 0 0 0,0 0 0 0 0,0 0 0 0 0,0 0 0 0 0,0 0 0 0 0,0 0 0 0 0,0 0 0 0 0,0 1 0 0 0,-1-1 0 0 0,1 0 0 0 0,0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0,0 1 0 0 0,0-1 0 0 0,0 0 0 0 0,0 0 0 0 0,0 0 0 0 0,0 0 0 0 0,1 0 0 0 0,-1 0 0 0 0,0 0 0 0 0,0 0 0 0 0,0 0 0 0 0,0 0 0 0 0,0 0 0 0 0,0 0 0 0 0,0 0 0 0 0,0 0 0 0 0,0 0 0 0 0,0 0 0 0 0,1 0 0 0 0,6 5 0 0 0,0-2 0 0 0,1 1 0 0 0,-1-1 0 0 0,1 0 0 0 0,12 2 0 0 0,19 8 0 0 0,-27-9 0 0 0,153 64 0 0 0,-130-51 0 0 0,-1 1 0 0 0,54 39 0 0 0,-84-54 0 0 0,0 0 0 0 0,-1 0 0 0 0,1 0 0 0 0,-1 0 0 0 0,0 0 0 0 0,0 1 0 0 0,0-1 0 0 0,-1 1 0 0 0,1 0 0 0 0,-1 0 0 0 0,3 5 0 0 0,-5-8 0 0 0,1 0 0 0 0,-1 0 0 0 0,0 0 0 0 0,1 0 0 0 0,-1-1 0 0 0,0 1 0 0 0,1 0 0 0 0,-1 0 0 0 0,0 0 0 0 0,0 0 0 0 0,0 0 0 0 0,0 0 0 0 0,0 0 0 0 0,0 0 0 0 0,0 0 0 0 0,0 0 0 0 0,-1 0 0 0 0,1 0 0 0 0,0 0 0 0 0,0 0 0 0 0,-1-1 0 0 0,1 1 0 0 0,-1 0 0 0 0,1 0 0 0 0,-1 0 0 0 0,0 1 0 0 0,-1 0 0 0 0,0 1 0 0 0,0 1 0 0 0,0-1 0 0 0,-1 0 0 0 0,1 0 0 0 0,-1 0 0 0 0,0 0 0 0 0,0 0 0 0 0,0-1 0 0 0,0 1 0 0 0,0-1 0 0 0,-1 0 0 0 0,1 0 0 0 0,-1 0 0 0 0,0 0 0 0 0,-4 1 0 0 0,-5 2 0 0 0,-1-1 0 0 0,-24 5 0 0 0,-6-2 0 0 0,-1-2 0 0 0,0-2 0 0 0,1-2 0 0 0,-77-9 0 0 0,73-2-9386 0 0,73-1 2146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29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8317 0 0,'5'-1'2017'0'0,"-1"0"1"0"0,1 1-1 0 0,-1-1 0 0 0,1 1 1 0 0,-1 0-1 0 0,9 2 0 0 0,-10-2-1710 0 0,0 1-1 0 0,-1 0 0 0 0,1 0 0 0 0,0 0 1 0 0,-1 1-1 0 0,1-1 0 0 0,-1 0 1 0 0,0 1-1 0 0,1 0 0 0 0,-1-1 0 0 0,0 1 1 0 0,0 0-1 0 0,0 0 0 0 0,0 0 1 0 0,0 1-1 0 0,-1-1 0 0 0,1 0 0 0 0,-1 1 1 0 0,2 2-1 0 0,5 12 499 0 0,-1 1-1 0 0,-1 0 1 0 0,0 0 0 0 0,3 28-1 0 0,-5-28-624 0 0,5 43-180 0 0,2 35 0 0 0,-8-83 0 0 0,-1-4 0 0 0,-1-4-167 0 0,-1-4-683 0 0,13-26-13158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40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31 172 0 0,'0'-10'3166'0'0,"-2"-6"1890"0"0,0 11-1329 0 0,0 5-3430 0 0,0 0-1 0 0,0 0 1 0 0,0 0-1 0 0,0 1 0 0 0,0-1 1 0 0,0 0-1 0 0,0 1 1 0 0,0 0-1 0 0,0-1 1 0 0,0 1-1 0 0,0 0 1 0 0,-3 1-1 0 0,2 1-6 0 0,-1-1 0 0 0,1 0-1 0 0,-1 1 1 0 0,1-1 0 0 0,0 1-1 0 0,0 0 1 0 0,0 0-1 0 0,0 1 1 0 0,-3 5 0 0 0,5-9-233 0 0,1 1 1 0 0,-1-1-1 0 0,1 1 1 0 0,0 0-1 0 0,-1-1 1 0 0,1 1-1 0 0,0-1 1 0 0,-1 1-1 0 0,1 0 1 0 0,0-1-1 0 0,0 1 1 0 0,0 0-1 0 0,0 0 1 0 0,0-1-1 0 0,0 1 1 0 0,0 0-1 0 0,0-1 1 0 0,0 1-1 0 0,0 0 1 0 0,0-1-1 0 0,0 1 1 0 0,0 0-1 0 0,0 0 1 0 0,1-1-1 0 0,-1 1 1 0 0,0-1-1 0 0,1 1 1 0 0,-1 0 0 0 0,0-1-1 0 0,1 1 1 0 0,0 0-1 0 0,0 0-2 0 0,1 0 1 0 0,-1 0-1 0 0,1 0 0 0 0,-1-1 1 0 0,1 1-1 0 0,0 0 0 0 0,-1-1 1 0 0,1 1-1 0 0,0-1 0 0 0,-1 0 0 0 0,1 0 1 0 0,2 1-1 0 0,5-1 41 0 0,0 0 1 0 0,0-1-1 0 0,15-2 1 0 0,-19 2-57 0 0,-1 0 0 0 0,1-1 0 0 0,0 1-1 0 0,-1-1 1 0 0,1 0 0 0 0,-1 0 0 0 0,1 0 0 0 0,-1-1 0 0 0,0 0 0 0 0,0 1 0 0 0,4-5 0 0 0,-8 7-18 0 0,0-1 0 0 0,0 0 1 0 0,0 1-1 0 0,0-1 0 0 0,0 1 0 0 0,0-1 0 0 0,0 1 1 0 0,0-1-1 0 0,-1 1 0 0 0,1-1 0 0 0,0 1 0 0 0,0-1 0 0 0,0 1 1 0 0,-1-1-1 0 0,1 1 0 0 0,0-1 0 0 0,0 1 0 0 0,-1-1 1 0 0,1 1-1 0 0,0 0 0 0 0,-1-1 0 0 0,1 1 0 0 0,-1-1 0 0 0,1 1 1 0 0,0 0-1 0 0,-1 0 0 0 0,1-1 0 0 0,-1 1 0 0 0,1 0 1 0 0,-1 0-1 0 0,1-1 0 0 0,-1 1 0 0 0,1 0 0 0 0,-1 0 1 0 0,1 0-1 0 0,-1 0 0 0 0,1 0 0 0 0,-1 0 0 0 0,0 0 0 0 0,-4 0 63 0 0,1 0-1 0 0,0 1 1 0 0,-1-1-1 0 0,1 1 1 0 0,0 0-1 0 0,0 1 1 0 0,0-1 0 0 0,0 1-1 0 0,0 0 1 0 0,0 0-1 0 0,0 0 1 0 0,0 0-1 0 0,1 1 1 0 0,-1-1-1 0 0,1 1 1 0 0,0 0-1 0 0,0 0 1 0 0,0 1-1 0 0,-3 2 1 0 0,6-5-75 0 0,0-1 0 0 0,0 1 1 0 0,0-1-1 0 0,0 1 1 0 0,1-1-1 0 0,-1 1 0 0 0,0-1 1 0 0,0 0-1 0 0,0 1 1 0 0,1-1-1 0 0,-1 0 0 0 0,0 1 1 0 0,0-1-1 0 0,1 1 0 0 0,-1-1 1 0 0,0 0-1 0 0,1 0 1 0 0,-1 1-1 0 0,0-1 0 0 0,1 0 1 0 0,-1 0-1 0 0,0 1 1 0 0,1-1-1 0 0,-1 0 0 0 0,1 0 1 0 0,-1 0-1 0 0,0 1 1 0 0,1-1-1 0 0,-1 0 0 0 0,1 0 1 0 0,-1 0-1 0 0,1 0 1 0 0,14 4 186 0 0,-7-3-67 0 0,0 0-1 0 0,0-1 1 0 0,0 0-1 0 0,0-1 1 0 0,0 0-1 0 0,0 0 1 0 0,0 0-1 0 0,0-1 1 0 0,15-5-1 0 0,-23 7-116 0 0,0 0 1 0 0,1-1-1 0 0,-1 1 0 0 0,0 0 1 0 0,0 0-1 0 0,0 0 0 0 0,1 0 1 0 0,-1 0-1 0 0,0 0 0 0 0,0 0 0 0 0,0 0 1 0 0,0 0-1 0 0,0-1 0 0 0,1 1 1 0 0,-1 0-1 0 0,0 0 0 0 0,0 0 0 0 0,0 0 1 0 0,0-1-1 0 0,0 1 0 0 0,0 0 1 0 0,1 0-1 0 0,-1 0 0 0 0,0 0 1 0 0,0-1-1 0 0,0 1 0 0 0,0 0 0 0 0,0 0 1 0 0,0 0-1 0 0,0-1 0 0 0,0 1 1 0 0,0 0-1 0 0,0 0 0 0 0,0 0 1 0 0,0-1-1 0 0,0 1 0 0 0,0 0 0 0 0,0 0 1 0 0,0 0-1 0 0,0-1 0 0 0,0 1 1 0 0,0 0-1 0 0,-1 0 0 0 0,1 0 1 0 0,0-1-1 0 0,0 1 0 0 0,0 0 0 0 0,0 0 1 0 0,0 0-1 0 0,0 0 0 0 0,-1 0 1 0 0,1-1-1 0 0,0 1 0 0 0,-5-2 66 0 0,0 1-1 0 0,-1-1 0 0 0,1 1 1 0 0,0 0-1 0 0,-1 0 0 0 0,1 1 1 0 0,-10 0-1 0 0,14 0-11 0 0,-2 0 5 0 0,-1 1-4 0 0,7-1-826 0 0,-2 0 420 0 0,22 0-297 0 0,-13 1-2349 0 0,-2 0-3607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41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55 400 0 0,'1'-5'482'0'0,"9"-26"3057"0"0,0 13 3026 0 0,1 29-4015 0 0,-8-6-2129 0 0,-1 1 0 0 0,0 0 0 0 0,-1 0 1 0 0,1-1-1 0 0,-1 1 0 0 0,-1 0 0 0 0,1 0 0 0 0,-1 8 0 0 0,2 8 413 0 0,3 32 1231 0 0,-4 66 1 0 0,-1-49-1056 0 0,6 202 2881 0 0,-5-255-3813 0 0,1 0 1 0 0,0-1 0 0 0,9 31 0 0 0,3-30-2818 0 0,-1-11-8696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41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23 808 0 0,'-56'-23'18776'0'0,"259"26"-12970"0"0,288 14 416 0 0,-468-16-5820 0 0,102 1 309 0 0,-123-2-1022 0 0,4 0-1783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43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64 356 0 0,'-2'-19'1701'0'0,"0"-12"1409"0"0,-1 17 6624 0 0,10 33-8647 0 0,-1 0 1 0 0,-1 1 0 0 0,4 31-1 0 0,3 67 853 0 0,-9-82-1478 0 0,9 197 2450 0 0,9-40-1405 0 0,-21-189-1752 0 0,1 1 0 0 0,0-1 0 0 0,0 0 0 0 0,1 0 0 0 0,-1-1 0 0 0,1 1 0 0 0,3 7 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44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53 808 0 0,'-35'-2'-413'0'0,"-14"1"7948"0"0,36 1 577 0 0,54-2-5449 0 0,299-18 3012 0 0,-172 8-3153 0 0,-133 11-1816 0 0,-26 1-440 0 0,1 0 0 0 0,0 0 0 0 0,0-1 0 0 0,-1 0 0 0 0,1-1 0 0 0,0 0 0 0 0,13-5 0 0 0,-22 7-413 0 0,1 0 0 0 0,-1-1 1 0 0,0 1-1 0 0,0 0 0 0 0,1 0 0 0 0,-1 0 0 0 0,0 0 1 0 0,1 0-1 0 0,-1 0 0 0 0,0 0 0 0 0,1 0 0 0 0,-1 0 0 0 0,0 0 1 0 0,0 1-1 0 0,1-1 0 0 0,-1 1 0 0 0,2 0 0 0 0,4 1-3555 0 0,11 2-6164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44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567 105 404 0 0,'-1'-5'408'0'0,"0"1"1"0"0,0-1-1 0 0,-1 1 0 0 0,0 0 1 0 0,0 0-1 0 0,0 0 0 0 0,0 0 1 0 0,0 0-1 0 0,-1 0 0 0 0,0 0 1 0 0,0 1-1 0 0,0-1 0 0 0,0 1 1 0 0,0 0-1 0 0,-1 0 0 0 0,1 0 0 0 0,-1 1 1 0 0,0-1-1 0 0,0 1 0 0 0,-6-3 1 0 0,0 0 258 0 0,0 1 0 0 0,-1 0 0 0 0,1 0 0 0 0,-1 1 0 0 0,0 1 0 0 0,0-1 0 0 0,-12 1 0 0 0,7 1-145 0 0,0 2 0 0 0,0 0 0 0 0,-1 1 1 0 0,1 0-1 0 0,1 1 0 0 0,-1 1 0 0 0,0 1 1 0 0,1 0-1 0 0,0 1 0 0 0,-19 10 1 0 0,12-4-29 0 0,1 0 0 0 0,0 2 0 0 0,2 1 0 0 0,-1 0 0 0 0,2 1 0 0 0,-18 20 0 0 0,29-29-250 0 0,0 1 1 0 0,1 1-1 0 0,0-1 0 0 0,0 1 1 0 0,1 0-1 0 0,0 0 0 0 0,-5 13 1 0 0,9-17-127 0 0,-1-1 1 0 0,1 1 0 0 0,0 0 0 0 0,0 0 0 0 0,1 0-1 0 0,-1 0 1 0 0,1 1 0 0 0,0-1 0 0 0,0 0 0 0 0,1 0 0 0 0,0 0-1 0 0,0 0 1 0 0,0 0 0 0 0,0 0 0 0 0,1-1 0 0 0,0 1-1 0 0,2 6 1 0 0,3-1 6 0 0,0 0-1 0 0,0 0 0 0 0,1 0 1 0 0,0-1-1 0 0,1-1 0 0 0,0 1 1 0 0,0-1-1 0 0,1-1 0 0 0,0 0 1 0 0,0 0-1 0 0,0-1 1 0 0,1 0-1 0 0,0-1 0 0 0,13 5 1 0 0,8 1 102 0 0,0-1 1 0 0,0-2-1 0 0,1-1 1 0 0,34 3-1 0 0,-35-6-20 0 0,1-2-1 0 0,-1-1 1 0 0,39-3 0 0 0,-61 1-138 0 0,-1 0 0 0 0,1-1 1 0 0,0 0-1 0 0,0 0 1 0 0,-1-1-1 0 0,1-1 0 0 0,-1 1 1 0 0,0-1-1 0 0,0-1 1 0 0,0 0-1 0 0,-1 0 0 0 0,0-1 1 0 0,0 0-1 0 0,13-13 1 0 0,-17 15-50 0 0,0-1 0 0 0,-1 0 1 0 0,1 0-1 0 0,-1 0 1 0 0,0 0-1 0 0,-1 0 0 0 0,1-1 1 0 0,-1 1-1 0 0,0-1 0 0 0,-1 0 1 0 0,1 1-1 0 0,0-13 0 0 0,-1 9-14 0 0,-1 0-1 0 0,-1 0 0 0 0,1 0 1 0 0,-1 1-1 0 0,-1-1 0 0 0,0 0 0 0 0,0 1 1 0 0,-4-9-1 0 0,-1 0-12 0 0,-1 0-1 0 0,0 1 1 0 0,-1 0 0 0 0,-1 1 0 0 0,0 0-1 0 0,-1 1 1 0 0,-25-25 0 0 0,20 23-714 0 0,0 2 0 0 0,-1 0 0 0 0,-1 1 0 0 0,0 1 0 0 0,-34-18 0 0 0,40 28-2829 0 0,4 0-3502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44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24 141 792 0 0,'-7'-31'2335'0'0,"-6"-38"4311"0"0,9 29 6882 0 0,5 64-13097 0 0,0 0 1 0 0,2 0 0 0 0,0 0-1 0 0,2 0 1 0 0,14 43 0 0 0,-13-51-1184 0 0,1-1 1 0 0,0 1-1 0 0,1-1 1 0 0,0-1-1 0 0,2 1 1 0 0,-1-2-1 0 0,2 1 1 0 0,0-1-1 0 0,20 19 1 0 0,3-7-2315 0 0,-1-5 441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45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71 7921 0 0,'-16'-18'8489'0'0,"14"16"-7622"0"0,0-1 0 0 0,0 0 0 0 0,0 1 0 0 0,1-1 0 0 0,-1 0-1 0 0,1 0 1 0 0,0 0 0 0 0,-2-5 0 0 0,4 7-785 0 0,-1 0 0 0 0,1 1-1 0 0,0-1 1 0 0,-1 0 0 0 0,1 0 0 0 0,0 0-1 0 0,-1 0 1 0 0,1 1 0 0 0,0-1-1 0 0,0 0 1 0 0,0 1 0 0 0,0-1 0 0 0,0 0-1 0 0,-1 1 1 0 0,1-1 0 0 0,0 1-1 0 0,0 0 1 0 0,0-1 0 0 0,1 1 0 0 0,-1 0-1 0 0,0 0 1 0 0,2-1 0 0 0,20-2 335 0 0,1 0-1 0 0,-1 1 1 0 0,1 2 0 0 0,31 3 0 0 0,96 18 208 0 0,-87-11-302 0 0,-62-9-315 0 0,17 1 119 0 0,0 1 0 0 0,0 1-1 0 0,-1 1 1 0 0,26 10 0 0 0,-40-13-102 0 0,1 0 0 0 0,-1 0 0 0 0,1 1 0 0 0,-1 0 0 0 0,0 0 1 0 0,0 0-1 0 0,-1 0 0 0 0,1 1 0 0 0,0-1 0 0 0,-1 1 0 0 0,0 0 0 0 0,0 0 1 0 0,0 0-1 0 0,0 0 0 0 0,-1 1 0 0 0,0-1 0 0 0,0 1 0 0 0,0-1 0 0 0,0 1 0 0 0,-1 0 1 0 0,2 9-1 0 0,3 45 95 0 0,-5-20-81 0 0,-3 0-7 0 0,0-13-3 0 0,-6 70 37 0 0,-1 46 79 0 0,9-132-369 0 0,0 31 537 0 0,0-39-719 0 0,1 0-1 0 0,-1 0 1 0 0,1 0-1 0 0,-1 1 1 0 0,1-1-1 0 0,0 0 0 0 0,0 0 1 0 0,0 0-1 0 0,0-1 1 0 0,0 1-1 0 0,0 0 1 0 0,0 0-1 0 0,1 0 1 0 0,-1-1-1 0 0,3 3 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4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39 112 56 0 0,'-15'-5'1574'0'0,"0"1"2065"0"0,14 4-3293 0 0,1 0 0 0 0,-1 0 1 0 0,1-1-1 0 0,-1 1 1 0 0,1 0-1 0 0,-3-3 2079 0 0,3 3-2078 0 0,-1 0-1 0 0,1-1 0 0 0,0 1 1 0 0,-1-1-1 0 0,1 1 1 0 0,0-1-1 0 0,0 1 0 0 0,-1-3 1723 0 0,38-19 4304 0 0,-27 15-5025 0 0,1 1 0 0 0,20-10 0 0 0,-11 8-453 0 0,39-14 1757 0 0,-20 11-3883 0 0,-31 10-823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45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81 6557 0 0,'-26'-11'4775'0'0,"13"6"-2430"0"0,0-1 0 0 0,1 0 0 0 0,-1-1 0 0 0,1 0 0 0 0,-14-12 800 0 0,26 19-3045 0 0,0 0 0 0 0,0 0 0 0 0,0 0 0 0 0,0 0 0 0 0,0 0 0 0 0,0 0 0 0 0,0-1 0 0 0,0 1 0 0 0,0 0 0 0 0,0 0 0 0 0,0 0 0 0 0,0 0 0 0 0,0 0 0 0 0,0-1 0 0 0,0 1 0 0 0,0 0 0 0 0,0 0 0 0 0,0 0 0 0 0,0 0 0 0 0,0 0 0 0 0,0-1 0 0 0,0 1 0 0 0,1-1 1201 0 0,-1 1-1201 0 0,10-5 848 0 0,13 1-565 0 0,274 4 1150 0 0,-289 0-2834 0 0,-5 1 157 0 0,0-1 0 0 0,0 0-1 0 0,0 0 1 0 0,0 0 0 0 0,0-1-1 0 0,0 1 1 0 0,0-1 0 0 0,5-1-1 0 0,-1-1-2480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47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57 632 0 0,'8'-55'8935'0'0,"-8"53"-7827"0"0,2 3-776 0 0,-1 1 0 0 0,1-1 0 0 0,-1 0 0 0 0,0 0-1 0 0,0 1 1 0 0,0-1 0 0 0,1 1 0 0 0,-1-1 0 0 0,0 1 0 0 0,-1-1 0 0 0,1 1 0 0 0,0 0 0 0 0,0-1 0 0 0,-1 1 0 0 0,1 0-1 0 0,-1-1 1 0 0,1 1 0 0 0,-1 3 0 0 0,9 43 1045 0 0,0 22 79 0 0,55 347 3489 0 0,-62-411-5196 0 0,0 0-1 0 0,0 0 1 0 0,1-1 0 0 0,-1 1-1 0 0,1-1 1 0 0,4 6 0 0 0,2 4-4018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48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131 102 440 0 0,'-20'-7'2046'0'0,"-31"-6"1"0"0,-8-3 10872 0 0,80 8-10432 0 0,-1 0-1460 0 0,29-1 1346 0 0,84-4 1 0 0,-18 2-536 0 0,34-4-1678 0 0,-99 14-3779 0 0,0 2-4108 0 0,-27 0 4923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4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0 562 332 0 0,'3'2'744'0'0,"-1"-1"0"0"0,1 1 0 0 0,0-1 0 0 0,0 1 0 0 0,0-1 0 0 0,-1 0 1 0 0,1 0-1 0 0,0 0 0 0 0,0 0 0 0 0,1-1 0 0 0,3 1 0 0 0,0-1-4 0 0,-1 0 0 0 0,0 0-1 0 0,1-1 1 0 0,-1 0 0 0 0,8-2 0 0 0,1-2 385 0 0,1 0 0 0 0,-1-1 0 0 0,21-12 0 0 0,-26 12-754 0 0,0-1 0 0 0,0 0 0 0 0,-1 0 0 0 0,0-1 0 0 0,-1 0 0 0 0,1 0 0 0 0,-2-1-1 0 0,1-1 1 0 0,-1 1 0 0 0,-1-1 0 0 0,0 0 0 0 0,0 0 0 0 0,-1-1 0 0 0,0 0 0 0 0,5-17 0 0 0,-2 1 106 0 0,-2 0 1 0 0,0-1 0 0 0,-2 0 0 0 0,-1 0 0 0 0,-1-39 0 0 0,-14-106 2005 0 0,44 342-25 0 0,7 41-1770 0 0,-14-76-552 0 0,-25-132-279 0 0,1 0 0 0 0,-1 0 0 0 0,1 0 1 0 0,0 0-1 0 0,0 0 0 0 0,-1 0 0 0 0,1 0 0 0 0,0-1 0 0 0,1 1 0 0 0,-1 0 1 0 0,0 0-1 0 0,0-1 0 0 0,1 1 0 0 0,-1-1 0 0 0,1 1 0 0 0,-1-1 0 0 0,1 1 1 0 0,0-1-1 0 0,-1 0 0 0 0,4 1 0 0 0,-2-1-235 0 0,0 0 0 0 0,1 0 1 0 0,-1 0-1 0 0,1 0 0 0 0,-1-1 0 0 0,1 0 0 0 0,-1 0 0 0 0,1 0 1 0 0,-1 0-1 0 0,1 0 0 0 0,3-1 0 0 0,9 0-4357 0 0,-4 0 2137 0 0,-4 0 1334 0 0,4-1-539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49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482 137 520 0 0,'-2'-8'744'0'0,"-1"0"0"0"0,0 0 0 0 0,0 0 0 0 0,-1 1 0 0 0,0-1 0 0 0,0 1 0 0 0,-1 0 0 0 0,0 0 0 0 0,0 0 0 0 0,0 1 0 0 0,-1-1 0 0 0,-9-7 0 0 0,10 10-346 0 0,-1 0 0 0 0,1 1-1 0 0,-1-1 1 0 0,1 1 0 0 0,-1 0 0 0 0,0 1 0 0 0,0-1-1 0 0,0 1 1 0 0,-1 1 0 0 0,1-1 0 0 0,0 1-1 0 0,-1 0 1 0 0,1 0 0 0 0,-1 1 0 0 0,1-1-1 0 0,-14 3 1 0 0,2 1 97 0 0,0 1 0 0 0,0 0 0 0 0,1 2 0 0 0,-1 0 0 0 0,1 1-1 0 0,1 1 1 0 0,-1 0 0 0 0,-25 18 0 0 0,32-19-261 0 0,1 0 0 0 0,-1 1 0 0 0,1 0 0 0 0,0 0 0 0 0,1 1 0 0 0,0 0 0 0 0,0 1 0 0 0,1 0 0 0 0,0 0 0 0 0,1 0 0 0 0,0 1 0 0 0,1 0 0 0 0,0 0 0 0 0,-3 13 0 0 0,6-17-94 0 0,1-1 1 0 0,0 1-1 0 0,0 0 1 0 0,1-1-1 0 0,-1 1 1 0 0,2-1 0 0 0,-1 1-1 0 0,1 0 1 0 0,0-1-1 0 0,0 1 1 0 0,0-1-1 0 0,1 1 1 0 0,4 8 0 0 0,-2-7-22 0 0,1 1 1 0 0,0-1 0 0 0,0 0 0 0 0,1 0 0 0 0,0 0 0 0 0,0-1-1 0 0,1 0 1 0 0,10 9 0 0 0,0-3 40 0 0,1-1 0 0 0,0 0 0 0 0,1-1 0 0 0,0-1 0 0 0,0-1 1 0 0,1-1-1 0 0,31 9 0 0 0,-32-12-53 0 0,0-1 0 0 0,0 0 0 0 0,0-2 1 0 0,0 0-1 0 0,0-1 0 0 0,35-3 0 0 0,-48 1-90 0 0,1 0 0 0 0,0 0 0 0 0,-1-1 0 0 0,1 0-1 0 0,-1 0 1 0 0,0-1 0 0 0,0 1 0 0 0,0-2 0 0 0,0 1 0 0 0,6-4-1 0 0,-9 4-14 0 0,1-1-1 0 0,-1 1 0 0 0,0 0 0 0 0,0-1 0 0 0,0 0 1 0 0,0 1-1 0 0,-1-1 0 0 0,0 0 0 0 0,1 0 0 0 0,-1-1 1 0 0,-1 1-1 0 0,1 0 0 0 0,-1-1 0 0 0,1 1 0 0 0,-1-1 1 0 0,0-4-1 0 0,0-3-22 0 0,0 0 1 0 0,-1 0-1 0 0,-1 0 0 0 0,0 0 1 0 0,0 0-1 0 0,-1 1 1 0 0,-1-1-1 0 0,0 0 0 0 0,-1 1 1 0 0,0 0-1 0 0,0 0 1 0 0,-1 0-1 0 0,-1 0 0 0 0,0 1 1 0 0,0 0-1 0 0,-1 0 1 0 0,-10-10-1 0 0,3 3-364 0 0,-1 1-1 0 0,-1 1 0 0 0,0 1 1 0 0,-1 0-1 0 0,0 1 1 0 0,-1 1-1 0 0,-1 1 0 0 0,-31-15 1 0 0,19 16-1415 0 0,17 9-5901 0 0,19 4 4889 0 0,16 9 406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49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56 800 0 0,'-45'-52'8351'0'0,"45"52"-8235"0"0,0 0 1 0 0,0 0-1 0 0,-1-1 1 0 0,1 1-1 0 0,0 0 0 0 0,0 0 1 0 0,0 0-1 0 0,0-1 1 0 0,-1 1-1 0 0,1 0 1 0 0,0 0-1 0 0,0 0 0 0 0,0-1 1 0 0,-1 1-1 0 0,1 0 1 0 0,0 0-1 0 0,0 0 1 0 0,-1 0-1 0 0,1 0 0 0 0,0-1 1 0 0,0 1-1 0 0,-1 0 1 0 0,1 0-1 0 0,0 0 0 0 0,0 0 1 0 0,-1 0-1 0 0,1 0 1 0 0,0 0-1 0 0,0 0 1 0 0,-1 0-1 0 0,1 0 0 0 0,0 0 1 0 0,-1 0-1 0 0,1 0 1 0 0,0 0-1 0 0,0 0 1 0 0,-1 1-1 0 0,1-1 0 0 0,0 0 1 0 0,0 0-1 0 0,-1 0 1 0 0,1 0-1 0 0,0 0 1 0 0,0 1-1 0 0,0-1 0 0 0,-1 0 1 0 0,1 0-1 0 0,0 0 1 0 0,0 1-1 0 0,0-1 1 0 0,0 0-1 0 0,-1 0 0 0 0,1 0 1 0 0,0 1-1 0 0,0-1 1 0 0,0 0-1 0 0,0 0 1 0 0,0 1-1 0 0,-4 12 1804 0 0,4-4-1299 0 0,0 0-1 0 0,1 1 1 0 0,0-1-1 0 0,0 0 1 0 0,4 12-1 0 0,1 9 274 0 0,76 396 5862 0 0,-77-396-6084 0 0,2 0-1 0 0,13 38 1 0 0,-19-66-708 0 0,-1-1-1 0 0,1 0 1 0 0,-1 1 0 0 0,1-1-1 0 0,0 0 1 0 0,0 1-1 0 0,-1-1 1 0 0,1 0-1 0 0,0 0 1 0 0,0 0 0 0 0,0 0-1 0 0,0 0 1 0 0,1 0-1 0 0,-1 0 1 0 0,0 0 0 0 0,0 0-1 0 0,0-1 1 0 0,1 1-1 0 0,-1 0 1 0 0,0-1-1 0 0,3 2 1 0 0,14-1-3671 0 0,4-4-5128 0 0,-2-1 5751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50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37 6405 0 0,'-2'-1'6967'0'0,"1"0"-6552"0"0,0 0 1 0 0,-1 0-1 0 0,1 0 0 0 0,0 0 0 0 0,0 0 1 0 0,0 1-1 0 0,-1-1 0 0 0,1 0 1 0 0,0 1-1 0 0,-1-1 0 0 0,1 1 1 0 0,-1 0-1 0 0,1-1 0 0 0,-3 1 1 0 0,3 0-197 0 0,-1 0 0 0 0,1 0 1 0 0,-1 0-1 0 0,1 1 1 0 0,-1-1-1 0 0,1 0 0 0 0,-1 1 1 0 0,1-1-1 0 0,-1 1 1 0 0,1 0-1 0 0,0-1 0 0 0,-2 2 1 0 0,0 0 23 0 0,1 0 1 0 0,0-1 0 0 0,0 1-1 0 0,0 1 1 0 0,0-1 0 0 0,0 0 0 0 0,0 0-1 0 0,1 1 1 0 0,-1-1 0 0 0,1 1-1 0 0,-1-1 1 0 0,1 1 0 0 0,0 0-1 0 0,-1 4 1 0 0,2-6-186 0 0,0 0-1 0 0,0 0 1 0 0,0 0-1 0 0,1 0 1 0 0,-1 0 0 0 0,0 0-1 0 0,0-1 1 0 0,1 1-1 0 0,-1 0 1 0 0,1 0 0 0 0,-1 0-1 0 0,0 0 1 0 0,1-1-1 0 0,0 1 1 0 0,-1 0-1 0 0,1 0 1 0 0,-1-1 0 0 0,1 1-1 0 0,0 0 1 0 0,0-1-1 0 0,-1 1 1 0 0,1-1 0 0 0,0 1-1 0 0,0-1 1 0 0,0 1-1 0 0,0-1 1 0 0,0 0-1 0 0,-1 1 1 0 0,1-1 0 0 0,0 0-1 0 0,0 0 1 0 0,0 1-1 0 0,1-1 1 0 0,-1 0-12 0 0,0 1-1 0 0,1-1 1 0 0,-1 0-1 0 0,0 0 1 0 0,0 1-1 0 0,0-1 1 0 0,1 0-1 0 0,-1 0 1 0 0,0 0-1 0 0,0 0 1 0 0,1 0-1 0 0,-1 0 1 0 0,0-1-1 0 0,0 1 1 0 0,0 0-1 0 0,1-1 1 0 0,-1 1-1 0 0,0-1 1 0 0,0 1 0 0 0,0-1-1 0 0,0 1 1 0 0,0-1-1 0 0,0 0 1 0 0,0 0-1 0 0,2-1 1 0 0,-3 0-58 0 0,0 1 0 0 0,1-1 0 0 0,-1 0 0 0 0,0 0 0 0 0,0 1 0 0 0,0-1 0 0 0,0 0 0 0 0,0 0 0 0 0,0 1 0 0 0,-1-1 0 0 0,1 0 0 0 0,-1 1 0 0 0,1-1 0 0 0,-1 0 0 0 0,1 1 0 0 0,-1-1 0 0 0,0 0 0 0 0,0 1 0 0 0,0-1 0 0 0,0 1 0 0 0,0 0 0 0 0,0-1 0 0 0,0 1 0 0 0,-1 0 0 0 0,1 0 0 0 0,0-1 0 0 0,-1 1 0 0 0,-1-1 0 0 0,-3-2-442 0 0,1-1 0 0 0,-1 1 0 0 0,0 0-1 0 0,-1 1 1 0 0,-12-6 0 0 0,10 4-492 0 0,-2 0-1581 0 0,4 5-3677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51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61 984 0 0,'-38'-5'4456'0'0,"15"3"5198"0"0,59 17-5565 0 0,20-7-2750 0 0,1-1-1 0 0,0-3 1 0 0,0-3 0 0 0,65-6-1 0 0,-116 4-1241 0 0,-1 1-1 0 0,0-1 0 0 0,0 0 0 0 0,0-1 1 0 0,0 1-1 0 0,0-1 0 0 0,0 0 0 0 0,9-5 1 0 0,-12 6-63 0 0,0 0 1 0 0,-1 0-1 0 0,1-1 1 0 0,0 1 0 0 0,-1-1-1 0 0,1 0 1 0 0,-1 1-1 0 0,0-1 1 0 0,1 0 0 0 0,-1 0-1 0 0,0 0 1 0 0,0 1 0 0 0,0-1-1 0 0,0-1 1 0 0,-1 1-1 0 0,1 0 1 0 0,0 0 0 0 0,-1 0-1 0 0,1 0 1 0 0,-1 0-1 0 0,0 0 1 0 0,0-3 0 0 0,0 4-25 0 0,0 0 0 0 0,0 0 0 0 0,0 0 1 0 0,0 0-1 0 0,0 0 0 0 0,-1 1 0 0 0,1-1 1 0 0,0 0-1 0 0,-1 0 0 0 0,1 0 0 0 0,-1 0 1 0 0,1 0-1 0 0,0 1 0 0 0,-1-1 1 0 0,0 0-1 0 0,1 0 0 0 0,-1 1 0 0 0,1-1 1 0 0,-1 1-1 0 0,0-1 0 0 0,0 0 0 0 0,1 1 1 0 0,-1-1-1 0 0,0 1 0 0 0,0-1 0 0 0,0 1 1 0 0,1 0-1 0 0,-1-1 0 0 0,0 1 1 0 0,0 0-1 0 0,-2-1 0 0 0,1 1 8 0 0,0 0-1 0 0,0 0 0 0 0,0 0 1 0 0,0 0-1 0 0,0 0 1 0 0,0 0-1 0 0,0 0 1 0 0,0 0-1 0 0,0 1 0 0 0,-1-1 1 0 0,2 1-1 0 0,-1 0 1 0 0,-3 1-1 0 0,2 0 9 0 0,0 1 0 0 0,0-1 0 0 0,0 1-1 0 0,0 0 1 0 0,0 0 0 0 0,1 0 0 0 0,-1 1 0 0 0,1-1-1 0 0,0 1 1 0 0,0-1 0 0 0,0 1 0 0 0,0 0 0 0 0,1 0-1 0 0,0-1 1 0 0,-2 6 0 0 0,0 5 96 0 0,0 0 1 0 0,-3 28-1 0 0,5-2 88 0 0,1 0 0 0 0,2-1 0 0 0,12 74 0 0 0,41 112 630 0 0,-35-150-426 0 0,6 22 427 0 0,-25-96-821 0 0,-36-3-220 0 0,-50-9 47 0 0,11 0 145 0 0,27 6 39 0 0,-11-2 167 0 0,0 3 0 0 0,0 2 1 0 0,-67 7-1 0 0,122-5-155 0 0,0 0 1 0 0,0 1-1 0 0,0-1 1 0 0,0 1-1 0 0,0 0 1 0 0,0 0-1 0 0,1 0 1 0 0,-1 0-1 0 0,-3 2 1 0 0,6-3-41 0 0,0 0-3 0 0,0 0 0 0 0,0 0 1 0 0,0 0-1 0 0,0 0 0 0 0,0 0 1 0 0,-1 0-1 0 0,1 0 0 0 0,0 1 1 0 0,0-1-1 0 0,0 0 0 0 0,0 0 1 0 0,0 0-1 0 0,0 0 0 0 0,0 0 1 0 0,0 0-1 0 0,0 0 0 0 0,0 0 1 0 0,0 0-1 0 0,0 0 0 0 0,0 0 1 0 0,0 0-1 0 0,0 1 0 0 0,0-1 1 0 0,0 0-1 0 0,0 0 0 0 0,0 0 1 0 0,0 0-1 0 0,0 0 0 0 0,0 0 1 0 0,0 0-1 0 0,0 0 0 0 0,0 0 1 0 0,0 0-1 0 0,0 1 0 0 0,0-1 1 0 0,0 0-1 0 0,0 0 0 0 0,0 0 0 0 0,0 0 1 0 0,0 0-1 0 0,0 0 0 0 0,0 0 1 0 0,0 0-1 0 0,0 0 0 0 0,0 0 1 0 0,0 0-1 0 0,0 0 0 0 0,0 1 1 0 0,0-1-1 0 0,1 0 0 0 0,-1 0 1 0 0,0 0-1 0 0,0 0 0 0 0,0 0 1 0 0,0 0-1 0 0,0 0 0 0 0,0 0 1 0 0,0 0-1 0 0,0 0 0 0 0,0 0 1 0 0,1 0-1 0 0,4 3 0 0 0,1 0 0 0 0,0 0 0 0 0,-1 0 0 0 0,1-1 0 0 0,1 0 0 0 0,-1 0 0 0 0,9 1 0 0 0,54 6 0 0 0,-40-5 0 0 0,386 59-10072 0 0,-378-57 6287 0 0,-5-2 544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51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15 527 6349 0 0,'-2'-42'10135'0'0,"-3"0"-5288"0"0,2 23-4109 0 0,0 0 1 0 0,2-1 0 0 0,1 1 0 0 0,3-36-1 0 0,0 38-473 0 0,1-1-1 0 0,1 1 1 0 0,0 0-1 0 0,2 0 1 0 0,0 1-1 0 0,0 0 0 0 0,2 0 1 0 0,0 0-1 0 0,1 1 1 0 0,0 1-1 0 0,13-14 1 0 0,-14 18-110 0 0,0 1 1 0 0,1 0 0 0 0,0 0 0 0 0,0 1 0 0 0,1 1-1 0 0,0-1 1 0 0,0 2 0 0 0,1 0 0 0 0,0 0 0 0 0,0 1-1 0 0,0 0 1 0 0,0 1 0 0 0,1 1 0 0 0,0 0 0 0 0,0 1-1 0 0,13-1 1 0 0,-23 2-108 0 0,0 1 0 0 0,1 0 0 0 0,-1 0 1 0 0,1 0-1 0 0,-1 1 0 0 0,0-1 0 0 0,0 1 0 0 0,1 0 0 0 0,-1 0 0 0 0,0 0 0 0 0,0 0 0 0 0,0 0 1 0 0,0 1-1 0 0,0 0 0 0 0,0-1 0 0 0,0 1 0 0 0,0 0 0 0 0,-1 0 0 0 0,1 0 0 0 0,-1 1 0 0 0,0-1 1 0 0,1 1-1 0 0,-1-1 0 0 0,2 5 0 0 0,-2-4-30 0 0,-1 0 0 0 0,0 0 0 0 0,0 0 1 0 0,0 0-1 0 0,-1 1 0 0 0,1-1 0 0 0,-1 0 0 0 0,0 0 0 0 0,1 0 0 0 0,-1 1 1 0 0,-1-1-1 0 0,1 0 0 0 0,0 0 0 0 0,-1 0 0 0 0,0 1 0 0 0,0-1 1 0 0,0 0-1 0 0,0 0 0 0 0,0 0 0 0 0,-1 0 0 0 0,1-1 0 0 0,-1 1 1 0 0,0 0-1 0 0,1 0 0 0 0,-4 2 0 0 0,-1 2-4 0 0,0-2 0 0 0,0 1 0 0 0,0 0 0 0 0,-1-1 0 0 0,0-1 0 0 0,0 1 0 0 0,0-1 0 0 0,0 0 0 0 0,-11 4 0 0 0,-11 2 30 0 0,-35 9 1 0 0,35-11-29 0 0,-16 1-15 0 0,43-6-1 0 0,6 0 0 0 0,8 3 0 0 0,122 37 0 0 0,-82-28 0 0 0,-1 2 0 0 0,65 31 0 0 0,-87-33 0 0 0,52 29 0 0 0,-74-39 0 0 0,0 0 0 0 0,0 1 0 0 0,0-1 0 0 0,-1 1 0 0 0,0 0 0 0 0,0 1 0 0 0,-1 0 0 0 0,7 9 0 0 0,-11-14 0 0 0,0 0 0 0 0,0-1 0 0 0,0 1 0 0 0,0 0 0 0 0,0 0 0 0 0,-1 0 0 0 0,1 0 0 0 0,0 0 0 0 0,-1 0 0 0 0,0 0 0 0 0,1 0 0 0 0,-1 0 0 0 0,0 0 0 0 0,0 0 0 0 0,0 0 0 0 0,-1 0 0 0 0,1 0 0 0 0,0 0 0 0 0,-1 0 0 0 0,1 0 0 0 0,-1 0 0 0 0,1 0 0 0 0,-1-1 0 0 0,0 1 0 0 0,0 0 0 0 0,0 0 0 0 0,0-1 0 0 0,0 1 0 0 0,-1 0 0 0 0,1-1 0 0 0,0 1 0 0 0,-1-1 0 0 0,1 0 0 0 0,-1 1 0 0 0,1-1 0 0 0,-1 0 0 0 0,0 0 0 0 0,-3 2 0 0 0,-4 1 0 0 0,1 0 0 0 0,-1 0 0 0 0,0-1 0 0 0,0 0 0 0 0,0-1 0 0 0,-18 3 0 0 0,-27-1-184 0 0,0-2 0 0 0,0-3 1 0 0,0-2-1 0 0,0-3 0 0 0,-78-17 0 0 0,126 22-175 0 0,-21-6-992 0 0,14-1-2603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51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48 0 0,'6'-1'922'0'0,"-1"-1"0"0"0,1 1 0 0 0,-1 0 1 0 0,1 1-1 0 0,-1-1 0 0 0,1 1 0 0 0,9 1 0 0 0,-12 0-435 0 0,-1 0 0 0 0,1-1-1 0 0,-1 1 1 0 0,0 0 0 0 0,1 1-1 0 0,-1-1 1 0 0,0 0 0 0 0,0 1-1 0 0,0-1 1 0 0,0 1 0 0 0,0 0-1 0 0,0-1 1 0 0,0 1 0 0 0,-1 0-1 0 0,1 0 1 0 0,-1 0 0 0 0,1 1 0 0 0,-1-1-1 0 0,2 4 1 0 0,2 5 577 0 0,0 2 1 0 0,0-1-1 0 0,-1 0 1 0 0,-1 1-1 0 0,3 19 1 0 0,4 69 2342 0 0,-6-37-1623 0 0,3-16-507 0 0,2-1 0 0 0,30 90 0 0 0,-26-98-1078 0 0,-11-33-202 0 0,-1-2-51 0 0,0 0-1 0 0,1 0 1 0 0,-1 0 0 0 0,0 0-1 0 0,-1 0 1 0 0,1 0-1 0 0,-1 1 1 0 0,0-1 0 0 0,0 0-1 0 0,0 0 1 0 0,-1 0-1 0 0,0 6 1 0 0,-4-6-2525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41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79 652 0 0,'-19'-16'19220'0'0,"39"9"-18045"0"0,0 2-1 0 0,0 0 1 0 0,0 1-1 0 0,41-3 1 0 0,0 0-328 0 0,-26 2-385 0 0,-13 2 173 0 0,39-9-1 0 0,-24 6-159 0 0,-36 5-487 0 0,5 1 19 0 0,-6 0-27 0 0,0 0 0 0 0,0 0 0 0 0,0 0 0 0 0,0 0 0 0 0,0 0-1 0 0,0 0 1 0 0,0 0 0 0 0,0 0 0 0 0,0 0 0 0 0,0 0 0 0 0,0 0 0 0 0,0 0 0 0 0,0 0 0 0 0,0 1-1 0 0,0-1 1 0 0,0 0 0 0 0,0 0 0 0 0,0 0 0 0 0,-1 0 0 0 0,1 0 0 0 0,0 0 0 0 0,0 0-1 0 0,0 0 1 0 0,0 0 0 0 0,0 1 0 0 0,0-1 0 0 0,1 0 0 0 0,-1 0 0 0 0,0 0 0 0 0,0 0 0 0 0,0 0-1 0 0,0 0 1 0 0,0 0 0 0 0,0 0 0 0 0,0 0 0 0 0,0 0 0 0 0,0 1 0 0 0,0-1 0 0 0,0 0 0 0 0,0 0-1 0 0,0 0 1 0 0,0 0 0 0 0,0 0 0 0 0,0 0 0 0 0,0 0 0 0 0,0 0 0 0 0,1 0 0 0 0,-1 0 0 0 0,0 0-1 0 0,0 0 1 0 0,0 0 0 0 0,0 0 0 0 0,0 0 0 0 0,0 0 0 0 0,0 0 0 0 0,0 0 0 0 0,0 0-1 0 0,1 0 1 0 0,-1 0 0 0 0,0 0 0 0 0,0 0 0 0 0,0 0 0 0 0,-10 8-234 0 0,0 0-1 0 0,-1-1 1 0 0,1-1 0 0 0,-1 0-1 0 0,-1 0 1 0 0,-21 7 0 0 0,-19 9-476 0 0,11-7 354 0 0,40-15-238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53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6 124 664 0 0,'-5'-13'7539'0'0,"22"12"-1369"0"0,-12 1-7508 0 0,89 6 5120 0 0,-19 0-2346 0 0,54-4 583 0 0,1-5-1 0 0,143-22 1 0 0,-249 22-1637 0 0,1-2 0 0 0,38-13 1 0 0,-54 15-227 0 0,0-1 0 0 0,0 0 0 0 0,0-1 0 0 0,0 1 0 0 0,-1-2 0 0 0,0 1 0 0 0,0-1 0 0 0,0-1 0 0 0,10-10 0 0 0,-11 8 150 0 0,-9 10 137 0 0,-11 13-205 0 0,10-8-209 0 0,1-1 1 0 0,-1 1-1 0 0,1-1 0 0 0,0 1 0 0 0,0 0 0 0 0,1 0 1 0 0,-1 0-1 0 0,1 9 0 0 0,0 49 179 0 0,1-54-166 0 0,4 78 262 0 0,3-1-1 0 0,22 102 1 0 0,-20-148-204 0 0,62 231 599 0 0,-46-190-276 0 0,-22-78-340 0 0,-3-4-93 0 0,1 0 1 0 0,-1 0 0 0 0,0 1 0 0 0,0-1-1 0 0,0 0 1 0 0,1 0 0 0 0,-1 0 0 0 0,0 0-1 0 0,0 1 1 0 0,0-1 0 0 0,0 0 0 0 0,0 0-1 0 0,1 0 1 0 0,-1 0 0 0 0,0 1 0 0 0,0-1-1 0 0,0 0 1 0 0,0 0 0 0 0,0 0 0 0 0,0 1-1 0 0,0-1 1 0 0,0 0 0 0 0,0 0 0 0 0,0 1-1 0 0,0-1 1 0 0,0 0 0 0 0,0 0 0 0 0,0 1 0 0 0,0-1-1 0 0,0 0 1 0 0,0 0 0 0 0,0 0 0 0 0,0 1-1 0 0,0-1 1 0 0,0 0 0 0 0,0 0 0 0 0,0 0-1 0 0,-1 1 1 0 0,1-1 0 0 0,0 0 0 0 0,0 0-1 0 0,0 1 1 0 0,-6 1-54 0 0,0 0 0 0 0,0-1 0 0 0,0 1-1 0 0,0-1 1 0 0,-1 0 0 0 0,1-1 0 0 0,0 0 0 0 0,0 0 0 0 0,-10-1-1 0 0,-15 1-84 0 0,-66 2-100 0 0,-383 30 311 0 0,475-31 49 0 0,0 0 0 0 0,0 0 0 0 0,0 0 0 0 0,0 0 0 0 0,0 1 0 0 0,0 0 0 0 0,1 0 0 0 0,-1 0 0 0 0,1 1 0 0 0,-6 3 0 0 0,10-6 511 0 0,1 2-551 0 0,0-1 1 0 0,0 0 0 0 0,0 0 0 0 0,0 0 0 0 0,1 0 0 0 0,-1 0-1 0 0,1 0 1 0 0,-1 0 0 0 0,0 0 0 0 0,4 1 0 0 0,-5-2-2 0 0,9 3-1 0 0,-1 1 0 0 0,1-2 0 0 0,-1 0 0 0 0,1 0 0 0 0,0 0 0 0 0,0-1 0 0 0,0 0 0 0 0,13-1 0 0 0,3 1-29 0 0,550 13-648 0 0,-529-15-2633 0 0,2-4-5648 0 0,-20 1 5458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53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39 409 8677 0 0,'-8'12'6398'0'0,"-4"6"3980"0"0,1-10-5326 0 0,8-28-4355 0 0,1-4-554 0 0,0 0 1 0 0,1 0-1 0 0,2 0 1 0 0,0-1 0 0 0,9-41-1 0 0,-7 52-79 0 0,1 0 0 0 0,1 0 0 0 0,0 1 0 0 0,0-1 0 0 0,2 1 0 0 0,0 0 0 0 0,0 0 0 0 0,1 1 0 0 0,0 0 0 0 0,16-17 0 0 0,-15 21-64 0 0,0 0 0 0 0,1 1 0 0 0,-1 0 0 0 0,1 0 0 0 0,1 1 0 0 0,-1 1 0 0 0,1-1 0 0 0,0 2 0 0 0,0 0 0 0 0,21-5 0 0 0,-24 7 0 0 0,0 0 0 0 0,0 0 0 0 0,0 1 0 0 0,0 1 0 0 0,0-1 0 0 0,0 1 0 0 0,0 1 0 0 0,1 0 0 0 0,-1 0 0 0 0,0 0 0 0 0,0 1 0 0 0,-1 0 0 0 0,1 1 0 0 0,0 0 0 0 0,-1 0 0 0 0,11 6 0 0 0,-16-8 0 0 0,0 0 0 0 0,0 1 0 0 0,0-1 0 0 0,0 1 0 0 0,0 0 0 0 0,-1-1 0 0 0,1 1 0 0 0,-1 0 0 0 0,1 0 0 0 0,-1 0 0 0 0,1 0 0 0 0,-1 0 0 0 0,0 0 0 0 0,0 1 0 0 0,0-1 0 0 0,-1 0 0 0 0,1 0 0 0 0,0 1 0 0 0,-1-1 0 0 0,1 1 0 0 0,-1-1 0 0 0,0 0 0 0 0,0 1 0 0 0,0-1 0 0 0,0 1 0 0 0,0-1 0 0 0,-1 0 0 0 0,1 1 0 0 0,-1-1 0 0 0,1 1 0 0 0,-3 3 0 0 0,-11 21 0 0 0,2-11 0 0 0,-11 7 0 0 0,13-14-57 0 0,0-1 0 0 0,-20 11 1 0 0,-53 20-501 0 0,27-14 300 0 0,55-25 243 0 0,1 0-1 0 0,0 0 1 0 0,-1 1-1 0 0,1-1 1 0 0,0 0 0 0 0,-1 0-1 0 0,1 0 1 0 0,0 1 0 0 0,0-1-1 0 0,-1 0 1 0 0,1 0-1 0 0,0 1 1 0 0,0-1 0 0 0,-1 0-1 0 0,1 1 1 0 0,0-1 0 0 0,0 0-1 0 0,0 1 1 0 0,0-1 0 0 0,-1 0-1 0 0,1 1 1 0 0,0-1-1 0 0,0 0 1 0 0,0 1 0 0 0,0-1-1 0 0,0 1 1 0 0,0-1 0 0 0,0 0-1 0 0,0 1 1 0 0,0-1-1 0 0,0 0 1 0 0,0 1 0 0 0,0-1-1 0 0,1 0 1 0 0,-1 1 0 0 0,0-1-1 0 0,0 0 1 0 0,0 1 0 0 0,0-1-1 0 0,0 0 1 0 0,1 1-1 0 0,-1-1 1 0 0,0 0 0 0 0,0 1-1 0 0,1-1 1 0 0,-1 0 0 0 0,0 0-1 0 0,0 1 1 0 0,1-1-1 0 0,-1 0 1 0 0,0 0 0 0 0,1 0-1 0 0,-1 1 1 0 0,0-1 0 0 0,1 0-1 0 0,-1 0 1 0 0,0 0 0 0 0,1 0-1 0 0,25 13-71 0 0,377 165 243 0 0,-379-165-106 0 0,68 39 166 0 0,-79-43-160 0 0,0 0 1 0 0,0 0 0 0 0,-1 1 0 0 0,15 16 0 0 0,-24-23-29 0 0,0 1 1 0 0,0-1-1 0 0,-1 1 1 0 0,1 0-1 0 0,-1-1 1 0 0,0 1-1 0 0,0 0 1 0 0,0 0-1 0 0,-1 1 1 0 0,1-1-1 0 0,0 5 1 0 0,-2-7-10 0 0,0 0 0 0 0,0 0 1 0 0,0 0-1 0 0,0 0 0 0 0,0 0 0 0 0,-1 0 1 0 0,1 0-1 0 0,-1 0 0 0 0,1 0 0 0 0,-1 0 1 0 0,0 0-1 0 0,0 0 0 0 0,0 0 0 0 0,0-1 1 0 0,0 1-1 0 0,0 0 0 0 0,0-1 0 0 0,-1 1 1 0 0,1-1-1 0 0,0 1 0 0 0,-1-1 0 0 0,1 0 1 0 0,-1 1-1 0 0,0-1 0 0 0,1 0 0 0 0,-4 1 1 0 0,-10 6-4 0 0,1-2 1 0 0,-1 0-1 0 0,0 0 1 0 0,-1-1-1 0 0,1-1 1 0 0,-1-1-1 0 0,0 0 1 0 0,-18 0-1 0 0,-134-3 121 0 0,129-2-130 0 0,-43-1-312 0 0,1-4 0 0 0,-118-25 0 0 0,199 32 189 0 0,0 0 0 0 0,-1 1 0 0 0,1-1 0 0 0,0 0 1 0 0,0 0-1 0 0,-1 0 0 0 0,1 0 0 0 0,0 0 0 0 0,-1 0 0 0 0,1 0 0 0 0,0-1 0 0 0,-1 1 1 0 0,1 0-1 0 0,0 0 0 0 0,-1 0 0 0 0,1 0 0 0 0,0 0 0 0 0,-1 0 0 0 0,1 0 0 0 0,0-1 1 0 0,0 1-1 0 0,-1 0 0 0 0,1 0 0 0 0,0-1 0 0 0,0 1 0 0 0,-1 0 0 0 0,1 0 0 0 0,0 0 1 0 0,0-1-1 0 0,0 1 0 0 0,0 0 0 0 0,-1-1 0 0 0,1 1 0 0 0,0 0 0 0 0,0-1 0 0 0,0 1 1 0 0,0-1-1 0 0,13-4-1209 0 0,33-3-933 0 0,-28 7-433 0 0,33 3 1 0 0,-20 0 1119 0 0,33-1-1337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53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8641 0 0,'9'-7'5097'0'0,"-7"5"-3930"0"0,1 0-1 0 0,-1 0 1 0 0,1 0-1 0 0,0 0 1 0 0,-1 0 0 0 0,1 1-1 0 0,0 0 1 0 0,3-2-1 0 0,-5 3-1056 0 0,1 0 0 0 0,-1 0-1 0 0,0 0 1 0 0,1 0 0 0 0,-1 0-1 0 0,0 0 1 0 0,1 1-1 0 0,-1-1 1 0 0,0 0 0 0 0,0 1-1 0 0,1-1 1 0 0,-1 1 0 0 0,0-1-1 0 0,0 1 1 0 0,0 0 0 0 0,0-1-1 0 0,0 1 1 0 0,0 0 0 0 0,0 0-1 0 0,0 0 1 0 0,0 0 0 0 0,0 0-1 0 0,0 0 1 0 0,1 1-1 0 0,4 7 264 0 0,1 0 0 0 0,-1 0-1 0 0,-1 1 1 0 0,0 0 0 0 0,0 0-1 0 0,-1 0 1 0 0,0 1 0 0 0,-1-1-1 0 0,0 1 1 0 0,-1 0 0 0 0,2 13-1 0 0,-3-19-282 0 0,6 33 319 0 0,-2 0 0 0 0,0 56 0 0 0,-5-89-409 0 0,4 15 0 0 0,-4-19-136 0 0,1 0 0 0 0,-1 0 1 0 0,0 0-1 0 0,0-1 0 0 0,1 1 0 0 0,-1 0 1 0 0,0-1-1 0 0,1 1 0 0 0,-1 0 0 0 0,1 0 1 0 0,-1-1-1 0 0,1 1 0 0 0,-1-1 0 0 0,1 1 1 0 0,-1 0-1 0 0,1-1 0 0 0,0 1 0 0 0,-1-1 1 0 0,1 0-1 0 0,0 1 0 0 0,-1-1 0 0 0,1 1 1 0 0,0-1-1 0 0,0 0 0 0 0,-1 0 0 0 0,1 1 1 0 0,0-1-1 0 0,0 0 0 0 0,1 0 0 0 0,18-7-6907 0 0,-14 3 4934 0 0,10-1-1240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54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29 780 0 0,'-12'-8'20254'0'0,"50"10"-18274"0"0,312 12 5411 0 0,-311-15-7183 0 0,0-2 1 0 0,-1-1-1 0 0,1-2 1 0 0,43-13 0 0 0,-72 16-1468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54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0 924 0 0,'2'3'1657'0'0,"0"0"-1191"0"0,0 0-1 0 0,0-1 1 0 0,0 1 0 0 0,1-1-1 0 0,-1 0 1 0 0,1 1 0 0 0,-1-1-1 0 0,1-1 1 0 0,0 1 0 0 0,0 0-1 0 0,0-1 1 0 0,0 1 0 0 0,0-1-1 0 0,6 2 1 0 0,8 1 1779 0 0,30 5-1 0 0,-13-3-610 0 0,39 9 2516 0 0,2-4 1 0 0,106 4-1 0 0,-174-15-3761 0 0,1 0 0 0 0,0 0 0 0 0,-1-1 0 0 0,1 0 0 0 0,7-2-1 0 0,-14 2-387 0 0,1 0-443 0 0,5-5 49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56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465 123 128 0 0,'13'-15'1646'0'0,"0"1"0"0"0,1 1 0 0 0,0 1 1 0 0,1 0-1 0 0,1 0 0 0 0,0 2 0 0 0,25-13 0 0 0,-34 19-136 0 0,-6 3-1301 0 0,-1 0 0 0 0,1 1 0 0 0,0-1 0 0 0,0 0-1 0 0,0 1 1 0 0,0-1 0 0 0,0 1 0 0 0,1-1 0 0 0,-1 1 0 0 0,0 0 0 0 0,0-1 0 0 0,0 1 0 0 0,0 0 0 0 0,0 0 0 0 0,0 0 0 0 0,1 0 0 0 0,-1 0 0 0 0,0 0 0 0 0,0 0 0 0 0,0 0 0 0 0,0 0 0 0 0,1 0 0 0 0,-1 1-1 0 0,0-1 1 0 0,0 0 0 0 0,0 1 0 0 0,1 0 0 0 0,0 0 361 0 0,-4 2-20 0 0,-10 11-116 0 0,0 0 0 0 0,-1-1 0 0 0,-1 0 0 0 0,0-1 0 0 0,-21 14-1 0 0,-85 48 639 0 0,95-60-780 0 0,-82 45 599 0 0,29-16 105 0 0,-81 57 0 0 0,153-96-879 0 0,0 1 1 0 0,0 0 0 0 0,1 0 0 0 0,0 0 0 0 0,0 1 0 0 0,0 0-1 0 0,-7 12 1 0 0,11-17-78 0 0,0 0-1 0 0,1 1 1 0 0,-1-1-1 0 0,0 1 0 0 0,1-1 1 0 0,0 1-1 0 0,-1-1 1 0 0,1 1-1 0 0,0-1 1 0 0,0 1-1 0 0,0 0 0 0 0,0-1 1 0 0,0 1-1 0 0,0-1 1 0 0,0 1-1 0 0,1-1 1 0 0,0 3-1 0 0,0-2-4 0 0,0 0 1 0 0,0-1-1 0 0,0 1 0 0 0,0 0 0 0 0,1-1 1 0 0,-1 1-1 0 0,0-1 0 0 0,1 0 0 0 0,0 1 1 0 0,-1-1-1 0 0,1 0 0 0 0,0 0 0 0 0,-1 0 0 0 0,1 0 1 0 0,0 0-1 0 0,0-1 0 0 0,3 2 0 0 0,12 3 81 0 0,0-1-1 0 0,0 0 1 0 0,0-2-1 0 0,1 0 1 0 0,19 0-1 0 0,90-6 304 0 0,-119 4-378 0 0,3-1-16 0 0,171-16 273 0 0,-159 13-312 0 0,0-1 0 0 0,0-1-1 0 0,0-1 1 0 0,0-1-1 0 0,34-17 1 0 0,-49 20-18 0 0,1-1 0 0 0,-1 0-1 0 0,0 0 1 0 0,-1 0 0 0 0,0-1 0 0 0,12-14 0 0 0,13-13-92 0 0,-30 38 302 0 0,-2-3-169 0 0,1-1 0 0 0,-1 1 1 0 0,0-1-1 0 0,1 0 0 0 0,-1 1 0 0 0,0-1 0 0 0,1 1 0 0 0,-1-1 0 0 0,0 1 1 0 0,0-1-1 0 0,1 1 0 0 0,-1-1 0 0 0,0 1 0 0 0,0-1 0 0 0,0 1 1 0 0,0-1-1 0 0,0 1 0 0 0,0-1 0 0 0,0 1 0 0 0,0 0 0 0 0,-3 27 127 0 0,0-1-1 0 0,3 49 0 0 0,0-44-98 0 0,0-18-37 0 0,-1-4 0 0 0,1 0 0 0 0,1 0 0 0 0,0 0 0 0 0,0 0 0 0 0,1 0 0 0 0,6 19 0 0 0,-8-28-284 0 0,0 0 0 0 0,1 0-1 0 0,-1 0 1 0 0,1-1 0 0 0,-1 1 0 0 0,1 0 0 0 0,-1 0-1 0 0,1 0 1 0 0,0 0 0 0 0,-1-1 0 0 0,1 1 0 0 0,0 0-1 0 0,0-1 1 0 0,0 1 0 0 0,-1-1 0 0 0,1 1-1 0 0,0-1 1 0 0,0 1 0 0 0,0-1 0 0 0,0 1 0 0 0,0-1-1 0 0,0 0 1 0 0,0 0 0 0 0,0 1 0 0 0,0-1 0 0 0,0 0-1 0 0,0 0 1 0 0,0 0 0 0 0,0 0 0 0 0,0 0 0 0 0,0 0-1 0 0,0-1 1 0 0,0 1 0 0 0,0 0 0 0 0,0 0 0 0 0,0-1-1 0 0,0 1 1 0 0,0 0 0 0 0,0-1 0 0 0,0 1-1 0 0,0-1 1 0 0,-1 0 0 0 0,2 0 0 0 0,11-8-3188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57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2 199 116 0 0,'0'-8'320'0'0,"-2"-23"2301"0"0,4-32-1 0 0,-1 54-1399 0 0,0 0 1 0 0,0 0-1 0 0,1-1 0 0 0,1 1 1 0 0,0 1-1 0 0,0-1 0 0 0,8-16 0 0 0,-11 24-1136 0 0,1 1-1 0 0,-1 0 0 0 0,0-1 0 0 0,0 1 0 0 0,0-1 0 0 0,0 1 1 0 0,0 0-1 0 0,0-1 0 0 0,0 1 0 0 0,1 0 0 0 0,-1-1 1 0 0,0 1-1 0 0,0 0 0 0 0,1-1 0 0 0,-1 1 0 0 0,0 0 0 0 0,0-1 1 0 0,1 1-1 0 0,-1 0 0 0 0,0 0 0 0 0,1 0 0 0 0,-1-1 1 0 0,0 1-1 0 0,1 0 0 0 0,-1 0 0 0 0,0 0 0 0 0,1 0 0 0 0,-1-1 1 0 0,0 1-1 0 0,1 0 0 0 0,-1 0 0 0 0,1 0 0 0 0,-1 0 1 0 0,0 0-1 0 0,1 0 0 0 0,-1 0 0 0 0,1 0 0 0 0,-1 0 0 0 0,0 0 1 0 0,1 0-1 0 0,-1 0 0 0 0,1 1 0 0 0,-1-1 0 0 0,0 0 0 0 0,1 0 1 0 0,-1 0-1 0 0,0 0 0 0 0,1 1 0 0 0,-1-1 0 0 0,0 0 1 0 0,1 0-1 0 0,-1 1 0 0 0,0-1 0 0 0,0 0 0 0 0,1 1 0 0 0,-1-1 1 0 0,0 0-1 0 0,0 1 0 0 0,0-1 0 0 0,1 0 0 0 0,-1 1 1 0 0,0-1-1 0 0,0 0 0 0 0,0 1 0 0 0,0 0 0 0 0,7 26 2248 0 0,4 82-569 0 0,-4-58-2636 0 0,-4-28-3150 0 0,13 42 0 0 0,-7-38 1249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57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6917 0 0,'1'0'5573'0'0,"4"-5"-925"0"0,2-1-3757 0 0,0 2 1 0 0,0-1-1 0 0,0 1 0 0 0,1 0 1 0 0,0 1-1 0 0,0 0 0 0 0,15-4 0 0 0,-1 1 29 0 0,40-3-1 0 0,-40 7-485 0 0,-1 1 0 0 0,1 1 0 0 0,0 1 1 0 0,0 1-1 0 0,35 8 0 0 0,-46-8-242 0 0,0 1-1 0 0,0 1 1 0 0,0 0 0 0 0,0 1 0 0 0,-1 0-1 0 0,0 0 1 0 0,0 1 0 0 0,0 0 0 0 0,-1 1 0 0 0,0 0-1 0 0,0 0 1 0 0,11 13 0 0 0,-17-16-150 0 0,0-1-1 0 0,0 1 1 0 0,-1 0 0 0 0,1 0 0 0 0,-1 0 0 0 0,0 0-1 0 0,0 1 1 0 0,0-1 0 0 0,-1 0 0 0 0,1 1 0 0 0,-1-1-1 0 0,0 1 1 0 0,-1 0 0 0 0,1-1 0 0 0,-1 1 0 0 0,0 0-1 0 0,0-1 1 0 0,0 1 0 0 0,-1 0 0 0 0,-1 8-1 0 0,0-6 12 0 0,-1 0 0 0 0,0 0-1 0 0,0 0 1 0 0,-1-1 0 0 0,0 1-1 0 0,0-1 1 0 0,0 0 0 0 0,-1 0-1 0 0,0 0 1 0 0,0 0 0 0 0,-1-1-1 0 0,-6 5 1 0 0,-4 3-53 0 0,-1-2 0 0 0,0 0 0 0 0,-1-2 0 0 0,0 1 0 0 0,0-2 0 0 0,-1-1 0 0 0,0 0 0 0 0,0-1 0 0 0,-1-1 0 0 0,-31 4 0 0 0,77-9 0 0 0,0 2 0 0 0,0 1 0 0 0,31 7 0 0 0,-49-9 0 0 0,162 36 0 0 0,-149-31 0 0 0,-1 1 0 0 0,0 1 0 0 0,0 1 0 0 0,-1 1 0 0 0,0 0 0 0 0,22 17 0 0 0,-39-26 0 0 0,1 1 0 0 0,0 0 0 0 0,-1 0 0 0 0,0 0 0 0 0,1 0 0 0 0,-1 1 0 0 0,0-1 0 0 0,0 0 0 0 0,0 1 0 0 0,-1-1 0 0 0,1 1 0 0 0,-1 0 0 0 0,1 0 0 0 0,-1 0 0 0 0,0 0 0 0 0,0 0 0 0 0,0 0 0 0 0,0 0 0 0 0,-1 0 0 0 0,1 0 0 0 0,-1 0 0 0 0,0 0 0 0 0,0 0 0 0 0,0 0 0 0 0,0 0 0 0 0,0 0 0 0 0,-1 1 0 0 0,0-1 0 0 0,1 0 0 0 0,-1 0 0 0 0,0 0 0 0 0,0 0 0 0 0,-1-1 0 0 0,1 1 0 0 0,-1 0 0 0 0,1 0 0 0 0,-1-1 0 0 0,0 1 0 0 0,0-1 0 0 0,0 0 0 0 0,0 1 0 0 0,-5 2 0 0 0,-4 6 0 0 0,-1-2 0 0 0,-1 0 0 0 0,1 0 0 0 0,-2-1 0 0 0,1-1 0 0 0,-1 0 0 0 0,0 0 0 0 0,0-2 0 0 0,-1 0 0 0 0,-27 6 0 0 0,2-4 0 0 0,0-2 0 0 0,-79 1 0 0 0,80-7-2202 0 0,0-2 0 0 0,-65-13-1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5:59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0 8 0 0,'-42'10'3341'0'0,"38"-9"-2464"0"0,0 1-1 0 0,0-1 0 0 0,0 1 0 0 0,0 0 1 0 0,1 0-1 0 0,-1 0 0 0 0,-5 5 1 0 0,8-7-717 0 0,1 1 0 0 0,-1-1 0 0 0,0 1 1 0 0,1-1-1 0 0,-1 1 0 0 0,1-1 0 0 0,-1 1 1 0 0,1-1-1 0 0,-1 1 0 0 0,1 0 0 0 0,-1-1 1 0 0,1 1-1 0 0,0 0 0 0 0,-1 0 0 0 0,1-1 1 0 0,0 1-1 0 0,0 0 0 0 0,-1 0 0 0 0,1-1 1 0 0,0 1-1 0 0,0 0 0 0 0,0 0 0 0 0,0-1 1 0 0,0 1-1 0 0,0 0 0 0 0,0 0 0 0 0,0 0 1 0 0,0-1-1 0 0,1 1 0 0 0,-1 0 0 0 0,0 0 1 0 0,0-1-1 0 0,1 1 0 0 0,-1 0 0 0 0,0-1 1 0 0,1 1-1 0 0,-1 0 0 0 0,1-1 0 0 0,-1 1 1 0 0,1 0-1 0 0,-1-1 0 0 0,1 1 0 0 0,-1-1 1 0 0,1 1-1 0 0,0-1 0 0 0,-1 1 0 0 0,1-1 1 0 0,0 0-1 0 0,-1 1 0 0 0,3 0 0 0 0,3 2 278 0 0,1 0-1 0 0,0-1 0 0 0,0 0 0 0 0,9 2 0 0 0,-13-3-252 0 0,41 7 803 0 0,0-1 0 0 0,1-3 0 0 0,67-2 0 0 0,-29-1-237 0 0,138 7 253 0 0,102 2 245 0 0,199-7 613 0 0,266-3 459 0 0,120-10-1596 0 0,-801 7-725 0 0,166-9 0 0 0,-215 8 0 0 0,40-5 0 0 0,-86 7 0 0 0,0 0 0 0 0,-1-2 0 0 0,13-4 0 0 0,-24 8 0 0 0,0 0 0 0 0,1 0 0 0 0,-1 0 0 0 0,0 0 0 0 0,0 0 0 0 0,0 0 0 0 0,0 0 0 0 0,0 0 0 0 0,0 0 0 0 0,0 0 0 0 0,1 0 0 0 0,-1 0 0 0 0,0 0 0 0 0,0 0 0 0 0,0 0 0 0 0,0 0 0 0 0,0 0 0 0 0,0 0 0 0 0,0 0 0 0 0,0 0 0 0 0,0-1 0 0 0,0 1 0 0 0,1 0 0 0 0,-1 0 0 0 0,0 0 0 0 0,0 0 0 0 0,0 0 0 0 0,0 0 0 0 0,0 0 0 0 0,0 0 0 0 0,0-1 0 0 0,0 1 0 0 0,0 0 0 0 0,0 0 0 0 0,0 0 0 0 0,0 0 0 0 0,0 0 0 0 0,0 0 0 0 0,0 0 0 0 0,0-1 0 0 0,0 1 0 0 0,0 0 0 0 0,0 0 0 0 0,0 0 0 0 0,0 0 0 0 0,0 0 0 0 0,0 0 0 0 0,0 0 0 0 0,0-1 0 0 0,0 1 0 0 0,-1 0 0 0 0,1 0 0 0 0,0 0 0 0 0,0 0 0 0 0,-14-9 0 0 0,11 9-774 0 0,0-1 0 0 0,0 1 1 0 0,0 0-1 0 0,1 0 0 0 0,-1 0 0 0 0,0 0 1 0 0,0 1-1 0 0,0-1 0 0 0,0 1 0 0 0,0 0 0 0 0,0 0 1 0 0,0 0-1 0 0,1 0 0 0 0,-1 0 0 0 0,-4 3 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00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38 195 244 0 0,'-2'-1'505'0'0,"0"1"0"0"0,0-1 0 0 0,0 1 1 0 0,0-1-1 0 0,0 0 0 0 0,1 0 0 0 0,-1 0 0 0 0,0 0 0 0 0,0 0 1 0 0,1-1-1 0 0,-1 1 0 0 0,1 0 0 0 0,-1-1 0 0 0,1 1 0 0 0,-1-1 0 0 0,1 0 1 0 0,0 1-1 0 0,0-1 0 0 0,0 0 0 0 0,0 0 0 0 0,0 0 0 0 0,0 0 0 0 0,1 0 1 0 0,-1 0-1 0 0,0 0 0 0 0,1 0 0 0 0,0 0 0 0 0,-1-3 0 0 0,2 3-202 0 0,-1-1 0 0 0,1 0 0 0 0,-1 0 0 0 0,1 0-1 0 0,0 1 1 0 0,0-1 0 0 0,1 0 0 0 0,-1 1-1 0 0,0-1 1 0 0,1 1 0 0 0,-1-1 0 0 0,1 1 0 0 0,0 0-1 0 0,0 0 1 0 0,0 0 0 0 0,0 0 0 0 0,0 0 0 0 0,1 0-1 0 0,-1 0 1 0 0,3-1 0 0 0,17-10 290 0 0,1 1 0 0 0,1 1 0 0 0,0 1 0 0 0,0 1 0 0 0,33-8 0 0 0,-19 9 59 0 0,-1 1-1 0 0,76-4 0 0 0,-97 11-450 0 0,0 0-1 0 0,0 1 0 0 0,-1 1 0 0 0,1 1 0 0 0,19 5 1 0 0,-29-6-127 0 0,1 0-1 0 0,-1 0 1 0 0,0 1 0 0 0,1 0 0 0 0,-1 0 0 0 0,-1 0 0 0 0,1 1-1 0 0,0 0 1 0 0,-1 0 0 0 0,0 0 0 0 0,0 1 0 0 0,0 0 0 0 0,-1 0-1 0 0,7 8 1 0 0,-10-10-48 0 0,0 0-1 0 0,0-1 1 0 0,0 1-1 0 0,0 0 0 0 0,-1 0 1 0 0,1 0-1 0 0,-1 0 1 0 0,1 0-1 0 0,-1 0 0 0 0,0 0 1 0 0,0 0-1 0 0,-1 0 1 0 0,1-1-1 0 0,0 1 0 0 0,-1 0 1 0 0,0 0-1 0 0,0 0 1 0 0,0 0-1 0 0,0-1 0 0 0,0 1 1 0 0,0 0-1 0 0,-1-1 1 0 0,1 1-1 0 0,-1-1 0 0 0,-2 3 1 0 0,-3 5 19 0 0,-1-1 0 0 0,0 0 1 0 0,-1 0-1 0 0,-17 14 0 0 0,-1-4-84 0 0,-1-1 0 0 0,-1-1 0 0 0,0-2 1 0 0,-1-1-1 0 0,-1-1 0 0 0,-58 16 0 0 0,88-29-2 0 0,6 0-81 0 0,39 0 139 0 0,148 5 195 0 0,-170-2-157 0 0,1 0 1 0 0,-1 1-1 0 0,0 1 1 0 0,0 2-1 0 0,0 0 1 0 0,29 14-1 0 0,-48-19-38 0 0,1-1 0 0 0,-1 1 0 0 0,1 1 0 0 0,-1-1 0 0 0,0 0 0 0 0,0 1 0 0 0,0 0 0 0 0,0-1 0 0 0,0 1 0 0 0,-1 0 0 0 0,1 1 0 0 0,-1-1 0 0 0,0 0-1 0 0,2 4 1 0 0,-3-4-4 0 0,0-1 0 0 0,-1 0 0 0 0,0 1 0 0 0,1-1 0 0 0,-1 0 0 0 0,0 1 0 0 0,0-1-1 0 0,0 0 1 0 0,0 1 0 0 0,0-1 0 0 0,-1 1 0 0 0,1-1 0 0 0,-1 0 0 0 0,0 0-1 0 0,1 1 1 0 0,-1-1 0 0 0,0 0 0 0 0,0 0 0 0 0,0 0 0 0 0,-1 0 0 0 0,1 0 0 0 0,-1 0-1 0 0,1 0 1 0 0,-4 3 0 0 0,-7 7 29 0 0,0-1 0 0 0,0-1 0 0 0,-2 0 0 0 0,1 0 0 0 0,-1-1 0 0 0,-1-1 0 0 0,1-1 0 0 0,-1 0-1 0 0,0 0 1 0 0,-18 3 0 0 0,0 0-786 0 0,-2-2 1 0 0,1-1-1 0 0,-62 3 0 0 0,59-8-3694 0 0,28-4-1639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47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39 368 0 0,'-6'-38'14191'0'0,"12"71"-12820"0"0,-2 1-1 0 0,-1-1 1 0 0,-2 37-1 0 0,-2-62 1003 0 0,1-9-962 0 0,-1-22-549 0 0,-1-39-505 0 0,-2-21-1203 0 0,5 84 684 0 0,-1 1-1 0 0,1-1 1 0 0,-1 0-1 0 0,1 0 1 0 0,0 0-1 0 0,-1 0 1 0 0,1 0-1 0 0,0 0 1 0 0,0 0 0 0 0,0 0-1 0 0,1 1 1 0 0,1 2-476 0 0,10 19-5615 0 0,-4-15 3620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01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6 114 408 0 0,'-1'-3'379'0'0,"0"1"0"0"0,0-1 0 0 0,0 1 0 0 0,1-1 0 0 0,-1 1 0 0 0,1-1-1 0 0,-1 1 1 0 0,1-1 0 0 0,0 0 0 0 0,0 1 0 0 0,0-1 0 0 0,0 1 0 0 0,1-1 0 0 0,-1 0 0 0 0,1 1 0 0 0,0-1 0 0 0,-1 1-1 0 0,1-1 1 0 0,0 1 0 0 0,0 0 0 0 0,1-1 0 0 0,-1 1 0 0 0,0 0 0 0 0,1 0 0 0 0,-1 0 0 0 0,1 0 0 0 0,0 0 0 0 0,0 0 0 0 0,0 0-1 0 0,0 1 1 0 0,0-1 0 0 0,0 0 0 0 0,0 1 0 0 0,5-2 0 0 0,2-2 300 0 0,0 0-1 0 0,0 1 1 0 0,0 1 0 0 0,1-1 0 0 0,0 2-1 0 0,0-1 1 0 0,18-1 0 0 0,-8 2 140 0 0,-1 2 1 0 0,1 0 0 0 0,-1 1 0 0 0,0 1-1 0 0,32 7 1 0 0,-40-6-496 0 0,0 0-1 0 0,0 1 1 0 0,0 0 0 0 0,-1 1-1 0 0,0 0 1 0 0,0 0 0 0 0,0 1-1 0 0,0 1 1 0 0,-1 0 0 0 0,15 14 0 0 0,-22-19-242 0 0,0 0 1 0 0,0 0 0 0 0,0 0 0 0 0,0 0-1 0 0,0 1 1 0 0,-1-1 0 0 0,1 1 0 0 0,-1-1-1 0 0,0 1 1 0 0,0 0 0 0 0,0-1 0 0 0,0 1-1 0 0,0 0 1 0 0,0 0 0 0 0,-1 0 0 0 0,0-1-1 0 0,1 1 1 0 0,-1 0 0 0 0,-1 6 0 0 0,1-6-21 0 0,-2 1 0 0 0,1 0 0 0 0,0 0 0 0 0,-1 0 0 0 0,0-1 1 0 0,0 1-1 0 0,0-1 0 0 0,0 0 0 0 0,0 1 0 0 0,-1-1 1 0 0,1 0-1 0 0,-6 4 0 0 0,-5 4 0 0 0,-1 0-1 0 0,0-2 1 0 0,-1 1 0 0 0,0-2-1 0 0,-20 9 1 0 0,16-9-63 0 0,11-5-67 0 0,-1 1 0 0 0,1 0 1 0 0,-15 9-1 0 0,23-12 64 0 0,0-1 1 0 0,-1 0-1 0 0,1 0 0 0 0,0 1 0 0 0,0-1 1 0 0,0 0-1 0 0,-1 0 0 0 0,1 1 0 0 0,0-1 1 0 0,0 0-1 0 0,0 0 0 0 0,0 1 0 0 0,0-1 1 0 0,0 0-1 0 0,0 1 0 0 0,0-1 0 0 0,0 0 1 0 0,0 0-1 0 0,0 1 0 0 0,0-1 0 0 0,0 0 1 0 0,0 1-1 0 0,0-1 0 0 0,0 0 0 0 0,0 1 1 0 0,0-1-1 0 0,0 0 0 0 0,0 0 0 0 0,0 1 1 0 0,0-1-1 0 0,1 0 0 0 0,-1 0 0 0 0,0 1 1 0 0,0-1-1 0 0,0 0 0 0 0,1 0 0 0 0,-1 1 1 0 0,0-1-1 0 0,0 0 0 0 0,0 0 1 0 0,1 0-1 0 0,-1 1 0 0 0,0-1 0 0 0,0 0 1 0 0,1 0-1 0 0,-1 0 0 0 0,0 0 0 0 0,1 0 1 0 0,-1 0-1 0 0,0 0 0 0 0,0 0 0 0 0,1 1 1 0 0,-1-1-1 0 0,17 6-17 0 0,17 2 27 0 0,126 36 340 0 0,-134-35-225 0 0,-1 1 0 0 0,0 1 1 0 0,0 1-1 0 0,24 18 0 0 0,-46-28-96 0 0,1 1 0 0 0,-1-1-1 0 0,0 1 1 0 0,0 0-1 0 0,-1 0 1 0 0,4 4-1 0 0,-5-6-12 0 0,-1 1 1 0 0,1-1-1 0 0,0 0 0 0 0,0 1 0 0 0,0-1 0 0 0,-1 1 0 0 0,1-1 0 0 0,-1 0 1 0 0,1 1-1 0 0,-1-1 0 0 0,0 1 0 0 0,1-1 0 0 0,-1 1 0 0 0,0 0 0 0 0,0-1 0 0 0,0 1 1 0 0,0-1-1 0 0,0 1 0 0 0,-1-1 0 0 0,1 1 0 0 0,-1 2 0 0 0,-1 0 1 0 0,-1 0-1 0 0,1 0 1 0 0,-1 0 0 0 0,0 0-1 0 0,0 0 1 0 0,0 0-1 0 0,0-1 1 0 0,-1 0 0 0 0,0 1-1 0 0,1-1 1 0 0,-9 4 0 0 0,3-2 9 0 0,0 0 1 0 0,0-1 0 0 0,-1 0 0 0 0,1-1 0 0 0,-13 3-1 0 0,-11 0-218 0 0,-1-1 0 0 0,-47 0 0 0 0,70-5 45 0 0,-6 1-516 0 0,0-1-1 0 0,-20-2 1 0 0,31 1 16 0 0,1 0 1 0 0,0 0-1 0 0,0-1 1 0 0,-1 1-1 0 0,1-1 0 0 0,-6-4 1 0 0,4 0-4424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03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36 496 0 0,'-2'-3'351'0'0,"0"0"1"0"0,-1 1-1 0 0,0-1 1 0 0,1 0-1 0 0,-1 1 1 0 0,0 0-1 0 0,0-1 0 0 0,0 1 1 0 0,-1 0-1 0 0,1 1 1 0 0,0-1-1 0 0,-1 1 1 0 0,0-1-1 0 0,1 1 0 0 0,-1 0 1 0 0,1 0-1 0 0,-1 1 1 0 0,0-1-1 0 0,0 1 1 0 0,1 0-1 0 0,-1 0 1 0 0,0 0-1 0 0,0 0 0 0 0,1 1 1 0 0,-1-1-1 0 0,0 1 1 0 0,0 0-1 0 0,1 0 1 0 0,-1 0-1 0 0,-5 4 0 0 0,-7 3 450 0 0,1 0-1 0 0,1 1 0 0 0,0 1 1 0 0,0 0-1 0 0,1 1 1 0 0,-21 21-1 0 0,13-8 377 0 0,1 0-1 0 0,-29 46 1 0 0,43-59-776 0 0,0 0 1 0 0,1 0-1 0 0,0 0 1 0 0,0 0 0 0 0,1 1-1 0 0,1-1 1 0 0,0 1-1 0 0,-2 17 1 0 0,4-21-149 0 0,1 0 1 0 0,0 0-1 0 0,1 0 0 0 0,-1 0 0 0 0,1 0 1 0 0,1 0-1 0 0,2 10 0 0 0,-1-11-63 0 0,0-1 1 0 0,0 1-1 0 0,0 0 0 0 0,8 12 0 0 0,-4-11-127 0 0,-1 0-1 0 0,1 0 0 0 0,1 0 0 0 0,-1-1 0 0 0,1 0 0 0 0,1-1 0 0 0,-1 0 0 0 0,1 0 0 0 0,0-1 0 0 0,0 0 0 0 0,1 0 0 0 0,-1-1 0 0 0,1 0 0 0 0,0-1 0 0 0,0 0 0 0 0,1-1 0 0 0,-1 0 0 0 0,0-1 0 0 0,11 1 0 0 0,-11-2-133 0 0,-1 0-1 0 0,0 0 1 0 0,0-1-1 0 0,0 0 0 0 0,0-1 1 0 0,0 0-1 0 0,0-1 1 0 0,0 1-1 0 0,-1-2 0 0 0,1 1 1 0 0,-1-1-1 0 0,0 0 1 0 0,0-1-1 0 0,0 0 1 0 0,-1 0-1 0 0,1-1 0 0 0,-1 0 1 0 0,-1 0-1 0 0,1-1 1 0 0,-1 0-1 0 0,10-14 0 0 0,-14 19 106 0 0,-1-1-1 0 0,1 1 1 0 0,-1 0-1 0 0,0-1 0 0 0,1 1 1 0 0,-1-1-1 0 0,0 1 0 0 0,-1-1 1 0 0,1 0-1 0 0,0 1 1 0 0,-1-1-1 0 0,1 0 0 0 0,-1 0 1 0 0,0 1-1 0 0,0-1 0 0 0,0 0 1 0 0,-1 0-1 0 0,1 1 1 0 0,0-1-1 0 0,-1 0 0 0 0,0 0 1 0 0,0 1-1 0 0,0-1 0 0 0,-1-3 1 0 0,0 4 11 0 0,0 0 0 0 0,1 0 0 0 0,-1 0 0 0 0,0 0 0 0 0,-1 0 0 0 0,1 1 0 0 0,0-1 0 0 0,0 1 0 0 0,-1-1 0 0 0,1 1 0 0 0,-1 0 1 0 0,1 0-1 0 0,-1 0 0 0 0,1 0 0 0 0,-1 0 0 0 0,0 1 0 0 0,1-1 0 0 0,-1 1 0 0 0,0 0 0 0 0,0-1 0 0 0,1 1 0 0 0,-1 1 0 0 0,0-1 0 0 0,-4 1 0 0 0,-2 1-12 0 0,-1 0 1 0 0,1 0-1 0 0,0 1 0 0 0,0 1 0 0 0,0-1 0 0 0,0 1 0 0 0,1 1 0 0 0,-1 0 0 0 0,1 0 0 0 0,0 1 1 0 0,1-1-1 0 0,0 2 0 0 0,0-1 0 0 0,0 1 0 0 0,0 0 0 0 0,1 0 0 0 0,-9 15 0 0 0,14-21-196 0 0,1 1-1 0 0,-1-1 1 0 0,1 1 0 0 0,-1-1-1 0 0,1 0 1 0 0,0 1-1 0 0,-1-1 1 0 0,1 1-1 0 0,0-1 1 0 0,0 1-1 0 0,0-1 1 0 0,0 1-1 0 0,0-1 1 0 0,1 3 0 0 0,-1-3-205 0 0,1 0 0 0 0,-1-1 0 0 0,0 1 0 0 0,1 0 0 0 0,-1 0 0 0 0,0 0 0 0 0,1-1 0 0 0,-1 1 0 0 0,1 0 0 0 0,0 0 0 0 0,-1-1 0 0 0,1 1 0 0 0,0 0 0 0 0,-1-1 0 0 0,1 1 0 0 0,0-1 0 0 0,0 1 0 0 0,-1-1 0 0 0,1 1 0 0 0,0-1 0 0 0,0 0 0 0 0,0 1 0 0 0,1-1 0 0 0,6 2-2725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03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138 115 9001 0 0,'-118'-109'16581'0'0,"117"109"-16526"0"0,1-1 0 0 0,0 1-1 0 0,0 0 1 0 0,-1-1 0 0 0,1 1 0 0 0,0 0-1 0 0,-1-1 1 0 0,1 1 0 0 0,0 0-1 0 0,-1-1 1 0 0,1 1 0 0 0,0 0-1 0 0,-1 0 1 0 0,1 0 0 0 0,-1-1 0 0 0,1 1-1 0 0,0 0 1 0 0,-1 0 0 0 0,1 0-1 0 0,-1 0 1 0 0,1 0 0 0 0,-1 0-1 0 0,1 0 1 0 0,-1 0 0 0 0,1 0 0 0 0,0 0-1 0 0,-1 0 1 0 0,1 0 0 0 0,-1 0-1 0 0,1 0 1 0 0,-1 0 0 0 0,1 0-1 0 0,0 1 1 0 0,-1-1 0 0 0,1 0 0 0 0,-1 0-1 0 0,1 1 1 0 0,0-1 0 0 0,-1 0-1 0 0,1 0 1 0 0,0 1 0 0 0,-1-1-1 0 0,1 0 1 0 0,0 1 0 0 0,-1-1 0 0 0,1 0-1 0 0,0 1 1 0 0,0-1 0 0 0,0 1-1 0 0,-1-1 1 0 0,1 0 0 0 0,0 1-1 0 0,0-1 1 0 0,0 1 0 0 0,0-1 0 0 0,0 1-1 0 0,0-1 1 0 0,0 0 0 0 0,0 1-1 0 0,0-1 1 0 0,0 1 0 0 0,0-1-1 0 0,0 1 1 0 0,0-1 0 0 0,0 1 0 0 0,2 30-400 0 0,14 72-3519 0 0,-1-7-3557 0 0,-5-47 4411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04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7637 0 0,'0'0'8046'0'0,"11"-5"-2106"0"0,-4 4-5428 0 0,0 0 1 0 0,0-1 0 0 0,-1 2-1 0 0,1-1 1 0 0,0 1 0 0 0,0 0-1 0 0,0 1 1 0 0,11 1 0 0 0,57 15 505 0 0,-62-14-716 0 0,9 3 15 0 0,0 1 0 0 0,0 1 0 0 0,-1 1 1 0 0,0 1-1 0 0,-1 1 0 0 0,22 14 0 0 0,-32-18-128 0 0,-1 1 0 0 0,0 0 0 0 0,0 0 0 0 0,0 1 0 0 0,12 17 0 0 0,-17-20-53 0 0,0 0-1 0 0,0 0 0 0 0,-1 1 0 0 0,0 0 1 0 0,0 0-1 0 0,0-1 0 0 0,-1 1 0 0 0,0 1 0 0 0,-1-1 1 0 0,1 10-1 0 0,-1-12-124 0 0,-1 1-1 0 0,0-1 1 0 0,-1 1 0 0 0,0 0-1 0 0,1-1 1 0 0,-2 1 0 0 0,1-1 0 0 0,-1 0-1 0 0,0 1 1 0 0,0-1 0 0 0,-4 8-1 0 0,1-5 7 0 0,0 0 0 0 0,-1 0 0 0 0,0-1 0 0 0,0 0 0 0 0,-1 0 0 0 0,-8 8 0 0 0,-1-3 3 0 0,-1 0 0 0 0,0 0 0 0 0,-1-2 1 0 0,0 0-1 0 0,-30 11 0 0 0,29-14-176 0 0,-1-1 0 0 0,-38 7 1 0 0,47-11 70 0 0,1-1 0 0 0,-1 0-1 0 0,0-1 1 0 0,0 0 0 0 0,0-1 0 0 0,-21-4 0 0 0,32 5 38 0 0,-1 0-1 0 0,1 0 1 0 0,-1 0 0 0 0,1 0-1 0 0,-1 0 1 0 0,0 0-1 0 0,1-1 1 0 0,-1 1-1 0 0,1 0 1 0 0,-1 0 0 0 0,1-1-1 0 0,0 1 1 0 0,-1 0-1 0 0,1 0 1 0 0,-1-1 0 0 0,1 1-1 0 0,-1-1 1 0 0,1 1-1 0 0,0 0 1 0 0,-1-1-1 0 0,1 1 1 0 0,0-1 0 0 0,0 1-1 0 0,-1-1 1 0 0,1 0 35 0 0,0 1 0 0 0,0-1 0 0 0,0 1 0 0 0,1-1 0 0 0,-1 1-1 0 0,0-1 1 0 0,0 1 0 0 0,0-1 0 0 0,1 1 0 0 0,-1-1 0 0 0,0 1 0 0 0,1-1 0 0 0,-1 1 0 0 0,0-1 0 0 0,1 1 0 0 0,-1 0 0 0 0,0-1 0 0 0,1 1 0 0 0,0-1 0 0 0,2-1 9 0 0,0 0 0 0 0,1 0 0 0 0,-1 1 0 0 0,1-1 0 0 0,-1 1 0 0 0,1-1-1 0 0,3 0 1 0 0,17-2 8 0 0,1 1 0 0 0,-1 1 0 0 0,49 2 0 0 0,-61 1 5 0 0,1 0 1 0 0,0 1-1 0 0,-1 1 0 0 0,0 0 1 0 0,1 0-1 0 0,-1 1 0 0 0,0 1 0 0 0,-1 0 1 0 0,18 10-1 0 0,-28-14-4 0 0,1 0-1 0 0,0 0 1 0 0,-1 1 0 0 0,1-1-1 0 0,0 0 1 0 0,-1 1 0 0 0,0-1-1 0 0,1 1 1 0 0,-1-1 0 0 0,0 1-1 0 0,0 0 1 0 0,0 0 0 0 0,0-1-1 0 0,0 1 1 0 0,0 0 0 0 0,0 0-1 0 0,-1 0 1 0 0,1 0 0 0 0,-1 0-1 0 0,1 0 1 0 0,-1 0 0 0 0,0 0-1 0 0,0 0 1 0 0,0 0 0 0 0,0 0-1 0 0,0 0 1 0 0,0 0 0 0 0,0 0-1 0 0,-1 0 1 0 0,1 0 0 0 0,-1 0-1 0 0,0 0 1 0 0,1 0 0 0 0,-1 0-1 0 0,0-1 1 0 0,0 1 0 0 0,-2 2-1 0 0,-1 3 14 0 0,0-2-1 0 0,-1 1 1 0 0,0-1-1 0 0,0 1 1 0 0,0-1-1 0 0,0-1 1 0 0,-1 1-1 0 0,0-1 1 0 0,-9 5-1 0 0,0-1 15 0 0,1-1 0 0 0,-20 5-1 0 0,-10 1-146 0 0,-1-5-396 0 0,14-3-155 0 0,7-3-467 0 0,-11-3-425 0 0,7 0-7627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04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25 292 0 0,'1'-1'251'0'0,"-1"-1"-1"0"0,1 1 1 0 0,-1-1 0 0 0,1 1-1 0 0,0 0 1 0 0,-1-1 0 0 0,1 1 0 0 0,0 0-1 0 0,0 0 1 0 0,0 0 0 0 0,0 0-1 0 0,0-1 1 0 0,0 1 0 0 0,0 1-1 0 0,1-1 1 0 0,-1 0 0 0 0,0 0-1 0 0,0 0 1 0 0,1 1 0 0 0,-1-1-1 0 0,0 0 1 0 0,3 0 0 0 0,-3 2 32 0 0,1-1 1 0 0,-1 0-1 0 0,1 0 1 0 0,-1 1-1 0 0,0-1 0 0 0,1 1 1 0 0,-1-1-1 0 0,0 1 1 0 0,0-1-1 0 0,1 1 1 0 0,-1 0-1 0 0,0 0 0 0 0,0 0 1 0 0,0-1-1 0 0,0 1 1 0 0,0 0-1 0 0,0 0 1 0 0,2 3-1 0 0,2 3 504 0 0,0 0 0 0 0,0 1 0 0 0,-1-1 0 0 0,0 1 1 0 0,-1 1-1 0 0,5 12 0 0 0,1 14 543 0 0,-2 1 1 0 0,-1 0-1 0 0,-2 0 1 0 0,-1 67-1 0 0,-26 150 3732 0 0,13-193-2972 0 0,10-59-2061 0 0,0-1 0 0 0,0 0-1 0 0,0 0 1 0 0,0 1 0 0 0,0-1-1 0 0,0 0 1 0 0,1 0 0 0 0,-1 0-1 0 0,0 1 1 0 0,0-1-1 0 0,0 0 1 0 0,0 0 0 0 0,0 1-1 0 0,0-1 1 0 0,0 0 0 0 0,1 0-1 0 0,-1 0 1 0 0,0 0-1 0 0,0 1 1 0 0,0-1 0 0 0,0 0-1 0 0,1 0 1 0 0,-1 0 0 0 0,0 0-1 0 0,0 0 1 0 0,0 1-1 0 0,1-1 1 0 0,-1 0 0 0 0,0 0-1 0 0,0 0 1 0 0,1 0 0 0 0,-1 0-1 0 0,0 0 1 0 0,0 0 0 0 0,1 0-1 0 0,-1 0 1 0 0,0 0-1 0 0,0 0 1 0 0,1 0 0 0 0,-1 0-1 0 0,0 0 1 0 0,0 0 0 0 0,0 0-1 0 0,1 0 1 0 0,-1 0-1 0 0,0-1 1 0 0,0 1 0 0 0,1 0-1 0 0,-1 0 1 0 0,0 0 0 0 0,0 0-1 0 0,33-34 114 0 0,31-39 0 0 0,-36 38-23 0 0,55-51-1 0 0,-25 37-118 0 0,84-54 0 0 0,-171 134 0 0 0,2-11 0 0 0,-131 106 0 0 0,130-101 0 0 0,1 2 0 0 0,2 0 0 0 0,-31 42 0 0 0,52-64 0 0 0,1 1 0 0 0,0-1 0 0 0,0 1 0 0 0,0-1 0 0 0,0 1 0 0 0,1 0 0 0 0,0 0 0 0 0,1 0 0 0 0,-1 1 0 0 0,0 9 0 0 0,2-13 0 0 0,0 0 0 0 0,0 0 0 0 0,0-1 0 0 0,0 1 0 0 0,1 0 0 0 0,-1 0 0 0 0,1 0 0 0 0,0 0 0 0 0,0-1 0 0 0,0 1 0 0 0,0 0 0 0 0,1-1 0 0 0,-1 1 0 0 0,1-1 0 0 0,-1 1 0 0 0,1-1 0 0 0,0 0 0 0 0,0 0 0 0 0,0 0 0 0 0,0 0 0 0 0,0 0 0 0 0,0 0 0 0 0,1 0 0 0 0,-1-1 0 0 0,4 3 0 0 0,4 0 0 0 0,-1 0 0 0 0,1-1 0 0 0,0 0 0 0 0,0 0 0 0 0,0-1 0 0 0,0 0 0 0 0,0-1 0 0 0,0 0 0 0 0,1-1 0 0 0,-1 0 0 0 0,18-3 0 0 0,11-3 0 0 0,66-19 0 0 0,-71 16 0 0 0,-11 2-1429 0 0,-1-2 0 0 0,24-11 1 0 0,-14 5-677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05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1 512 0 0,'-1'0'372'0'0,"0"0"1"0"0,0 0-1 0 0,0 1 0 0 0,0-1 1 0 0,0 0-1 0 0,1 0 0 0 0,-1 1 1 0 0,0-1-1 0 0,0 1 0 0 0,0-1 1 0 0,0 1-1 0 0,0-1 0 0 0,1 1 1 0 0,-1-1-1 0 0,0 1 0 0 0,0 0 1 0 0,1-1-1 0 0,-1 1 0 0 0,1 0 1 0 0,-1 0-1 0 0,0-1 0 0 0,1 1 1 0 0,0 0-1 0 0,-1 0 0 0 0,1 0 1 0 0,-1 0-1 0 0,1 0 0 0 0,0 0 0 0 0,0 0 1 0 0,-1 0-1 0 0,1 0 0 0 0,0 1 1 0 0,0-1 155 0 0,1 0 1 0 0,-1 0 0 0 0,1 0 0 0 0,-1 0-1 0 0,1 0 1 0 0,0 0 0 0 0,-1 0-1 0 0,1 0 1 0 0,0 0 0 0 0,-1 0-1 0 0,1 0 1 0 0,0-1 0 0 0,2 2-1 0 0,11 7 247 0 0,5-1 718 0 0,0 0 1 0 0,1-2 0 0 0,0 0-1 0 0,38 5 1 0 0,-16-6 6 0 0,58-1 1 0 0,136-23-204 0 0,-234 19-1558 0 0,4 0-741 0 0,5-1-372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06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1 108 0 0,'-13'10'1540'0'0,"11"-9"-881"0"0,0 1 0 0 0,0-1 1 0 0,0 0-1 0 0,0 1 0 0 0,0 0 0 0 0,0-1 0 0 0,1 1 1 0 0,-1 0-1 0 0,1 0 0 0 0,-1 0 0 0 0,1 0 1 0 0,0 0-1 0 0,0 0 0 0 0,-2 7 1813 0 0,14 7 2629 0 0,-3-13-4055 0 0,-1 1 0 0 0,1-1 0 0 0,0-1-1 0 0,0 0 1 0 0,0 0 0 0 0,0 0 0 0 0,1-1-1 0 0,15 1 1 0 0,8-3 397 0 0,31-4 1 0 0,-22 1 82 0 0,180-5-1174 0 0,-207 5-1490 0 0,-4 1-2378 0 0,-1 2-4143 0 0,3 1 4179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06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0 686 636 0 0,'4'9'13846'0'0,"-4"-9"-13551"0"0,15-5 4094 0 0,15-13-2144 0 0,-16 7-1691 0 0,-1 0 1 0 0,0-1 0 0 0,-1 0-1 0 0,0-1 1 0 0,-1 0 0 0 0,0-1 0 0 0,-2 0-1 0 0,1-1 1 0 0,8-20 0 0 0,6-17-34 0 0,24-79 0 0 0,-36 96-222 0 0,0-9 32 0 0,-2-1 1 0 0,-1 0 0 0 0,3-69 0 0 0,-7 64 371 0 0,-4 44-30 0 0,0 8-200 0 0,3 16 42 0 0,0 29-3 0 0,-12 178-271 0 0,3-147-217 0 0,3-34-24 0 0,0-16 0 0 0,-1 1 0 0 0,1-11 0 0 0,-3 36 0 0 0,4 49 0 0 0,0-101-576 0 0,1 0 0 0 0,0-1 0 0 0,0 1-1 0 0,0 0 1 0 0,0 0 0 0 0,0-1 0 0 0,1 1 0 0 0,-1 0 0 0 0,0 0-1 0 0,1-1 1 0 0,-1 1 0 0 0,1-1 0 0 0,0 1 0 0 0,0 0 0 0 0,-1-1-1 0 0,1 1 1 0 0,0-1 0 0 0,0 1 0 0 0,0-1 0 0 0,1 0 0 0 0,-1 0-1 0 0,0 1 1 0 0,2 0 0 0 0,5 3-2670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07.4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0 110 788 0 0,'3'-6'798'0'0,"0"0"-1"0"0,0 0 1 0 0,1 0 0 0 0,0 1-1 0 0,0-1 1 0 0,0 1 0 0 0,1 0-1 0 0,-1 0 1 0 0,1 1 0 0 0,0-1-1 0 0,1 1 1 0 0,-1 0 0 0 0,1 1-1 0 0,11-6 1 0 0,-3 3 66 0 0,1 0-1 0 0,0 1 0 0 0,0 1 1 0 0,0 1-1 0 0,1 0 0 0 0,-1 1 1 0 0,1 1-1 0 0,-1 0 0 0 0,17 2 1 0 0,-9 0-105 0 0,0 2-1 0 0,-1 0 1 0 0,1 2 0 0 0,-1 0 0 0 0,33 14 0 0 0,-49-17-571 0 0,-1 0 0 0 0,1 1 0 0 0,-1 0 0 0 0,0 0 0 0 0,0 0 1 0 0,0 1-1 0 0,-1-1 0 0 0,1 1 0 0 0,-1 0 0 0 0,0 1 0 0 0,6 8 1 0 0,-8-10-93 0 0,0 0 0 0 0,0 0 0 0 0,-1 0 0 0 0,1 1 0 0 0,-1-1 0 0 0,0 0 0 0 0,0 1 0 0 0,0-1-1 0 0,-1 1 1 0 0,1 0 0 0 0,-1-1 0 0 0,0 1 0 0 0,0-1 0 0 0,0 1 0 0 0,0 0 0 0 0,-1-1 0 0 0,1 1 0 0 0,-1-1 0 0 0,0 1 0 0 0,-2 5 0 0 0,-8 15 187 0 0,0 0 0 0 0,-1-1-1 0 0,-23 33 1 0 0,-56 61 402 0 0,18-23-276 0 0,72-92-406 0 0,-13 16 62 0 0,1 0 0 0 0,1 1 1 0 0,1 1-1 0 0,-12 27 0 0 0,19-35-65 0 0,6 4 0 0 0,-1-14 0 0 0,1 0 0 0 0,-1-1 0 0 0,0 1 0 0 0,0-1 0 0 0,1 1 0 0 0,-1-1 0 0 0,1 1 0 0 0,-1-1 0 0 0,1 0 0 0 0,0 0 0 0 0,-1 0 0 0 0,1 0 0 0 0,0 0 0 0 0,0 0 0 0 0,0 0 0 0 0,0-1 0 0 0,0 1 0 0 0,2 0 0 0 0,0 0 0 0 0,-1 1 0 0 0,0-1 0 0 0,0 0 0 0 0,0 0 0 0 0,0 0 0 0 0,0 0 0 0 0,0 0 0 0 0,0-1 0 0 0,0 0 0 0 0,0 1 0 0 0,1-1 0 0 0,2-1 0 0 0,4 1 0 0 0,13 0 0 0 0,1 0 0 0 0,0-2 0 0 0,37-7 0 0 0,-58 9 0 0 0,8-2-703 0 0,0 0 1 0 0,-1-1-1 0 0,0 0 1 0 0,1 0-1 0 0,16-10 1 0 0,-4 0-2029 0 0,-9 3 1077 0 0,-5 4 725 0 0,-4 2-707 0 0,4-2-605 0 0,4-4-1079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07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1 106 312 0 0,'0'-15'1415'0'0,"1"-34"3102"0"0,-1 46-3804 0 0,1 0-1 0 0,-1 0 1 0 0,1-1 0 0 0,0 1-1 0 0,0 0 1 0 0,0 0 0 0 0,0 0-1 0 0,0 0 1 0 0,1 0 0 0 0,-1 0-1 0 0,4-4 2951 0 0,-3 8-3456 0 0,-1 0 0 0 0,0 0 0 0 0,0 0 0 0 0,1 1 0 0 0,-1-1 0 0 0,0 0 0 0 0,-1 1 0 0 0,1-1 0 0 0,0 1 0 0 0,0-1 0 0 0,0 1 1 0 0,-1-1-1 0 0,1 1 0 0 0,-1 0 0 0 0,0-1 0 0 0,1 3 0 0 0,1 17 339 0 0,-1 0 0 0 0,-1 0-1 0 0,0-1 1 0 0,-2 1 0 0 0,-6 29 0 0 0,-1 29-3071 0 0,6-27-3823 0 0,2-33 3661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02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40 0 0,'5'-3'14949'0'0,"18"-2"-10590"0"0,32-3-1594 0 0,198-21 5375 0 0,-226 25-8264 0 0,22-3-1624 0 0,-17 10-9363 0 0,-27-1 8150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36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83 240 0 0,'-4'-1'10376'0'0,"14"17"-8087"0"0,0 0 0 0 0,17 20 1 0 0,16 25 1631 0 0,-31-39-2681 0 0,-7-13-675 0 0,-1-1 0 0 0,1 1 0 0 0,0-1 0 0 0,1 0-1 0 0,6 7 1 0 0,-11-14-501 0 0,0-1-1 0 0,0 1 0 0 0,0-1 0 0 0,0 1 0 0 0,0-1 0 0 0,0 1 0 0 0,0-1 1 0 0,1 0-1 0 0,-1 1 0 0 0,0-1 0 0 0,0 0 0 0 0,0 0 0 0 0,0 0 1 0 0,0 0-1 0 0,0 0 0 0 0,1 0 0 0 0,-1 0 0 0 0,0 0 0 0 0,0-1 0 0 0,0 1 1 0 0,0 0-1 0 0,0-1 0 0 0,0 1 0 0 0,0 0 0 0 0,0-1 0 0 0,0 0 1 0 0,0 1-1 0 0,0-1 0 0 0,0 1 0 0 0,0-1 0 0 0,0 0 0 0 0,0-1 1 0 0,30-29 471 0 0,-27 26-312 0 0,4-3-46 0 0,30-36 859 0 0,43-63 0 0 0,-74 98-916 0 0,0 0 0 0 0,0 0 0 0 0,15-12 0 0 0,5-6-425 0 0,-10 14-2284 0 0,-16 13 2071 0 0,0-1 1 0 0,0 1 0 0 0,0 0-1 0 0,0 0 1 0 0,0-1-1 0 0,0 1 1 0 0,0 0 0 0 0,0 0-1 0 0,-1 0 1 0 0,1 0 0 0 0,0 0-1 0 0,0 0 1 0 0,0 0 0 0 0,0 0-1 0 0,0 0 1 0 0,0 1-1 0 0,0-1 1 0 0,0 0 0 0 0,0 1-1 0 0,0-1 1 0 0,0 1 0 0 0,7 4-2452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08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45 8381 0 0,'-1'-4'6840'0'0,"0"-14"108"0"0,3 16-6728 0 0,0 0-1 0 0,0 1 0 0 0,0-1 0 0 0,1 0 1 0 0,-1 1-1 0 0,1-1 0 0 0,-1 1 0 0 0,1 0 1 0 0,0 0-1 0 0,-1 0 0 0 0,1 0 0 0 0,0 0 1 0 0,0 1-1 0 0,0-1 0 0 0,3 1 0 0 0,48-4 1183 0 0,-40 4-1104 0 0,0 1-1 0 0,0 0 0 0 0,0 1 1 0 0,0 0-1 0 0,-1 1 1 0 0,1 1-1 0 0,-1 0 1 0 0,0 1-1 0 0,20 10 0 0 0,-26-11-172 0 0,-1 0 0 0 0,1 0 0 0 0,-1 1 0 0 0,1 0 0 0 0,-1 1 0 0 0,-1-1 0 0 0,1 1 0 0 0,-1 0-1 0 0,0 0 1 0 0,-1 1 0 0 0,1-1 0 0 0,-1 1 0 0 0,0 0 0 0 0,-1 1 0 0 0,0-1 0 0 0,0 0 0 0 0,0 1-1 0 0,1 8 1 0 0,5 39 20 0 0,3 100-1 0 0,-7-62-92 0 0,-4-40-43 0 0,-1-38-21 0 0,0 0 0 0 0,1 0 0 0 0,3 19 0 0 0,-3-33-294 0 0,0 7-726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08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90 492 0 0,'-28'-5'1076'0'0,"-22"-4"2026"0"0,3-5 3483 0 0,47 14-6282 0 0,-1 0-1 0 0,1 0 1 0 0,-1 0-1 0 0,1-1 1 0 0,-1 1-1 0 0,1 0 1 0 0,-1 0-1 0 0,1 0 1 0 0,-1-1-1 0 0,1 1 1 0 0,-1 0-1 0 0,1 0 1 0 0,0-1-1 0 0,-1 1 1 0 0,1 0-1 0 0,-1-1 1 0 0,1 1-1 0 0,0-1 1 0 0,-1 1-1 0 0,1-1 1 0 0,0 1-1 0 0,0 0 1 0 0,-1-1-1 0 0,1 1 1 0 0,0-1-1 0 0,0 1 1 0 0,0-1-1 0 0,0 0 1 0 0,10-7 2382 0 0,22 0-946 0 0,136-8 4255 0 0,-46 7-3690 0 0,-66 4-3684 0 0,-18 3-2459 0 0,2 0-5124 0 0,-23 1 5780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08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439 106 872 0 0,'-3'-7'853'0'0,"-1"0"0"0"0,0 0 1 0 0,0 0-1 0 0,-1 1 0 0 0,0 0 0 0 0,0 0 1 0 0,-8-8-1 0 0,10 12-357 0 0,0-1 0 0 0,0 1 0 0 0,0 0 0 0 0,0 0 0 0 0,0 0 0 0 0,0 0 0 0 0,-1 0 0 0 0,1 1 0 0 0,-1-1 0 0 0,1 1 0 0 0,-1 0 0 0 0,0 0 0 0 0,1 0 0 0 0,-1 1 0 0 0,0-1 0 0 0,0 1 0 0 0,-6 0 0 0 0,9 0-286 0 0,-1 1-1 0 0,1-1 0 0 0,-1 0 1 0 0,0 1-1 0 0,1-1 0 0 0,-1 1 1 0 0,1-1-1 0 0,-1 1 0 0 0,1 0 1 0 0,-1-1-1 0 0,1 1 0 0 0,-1 0 1 0 0,1 0-1 0 0,0 0 0 0 0,0 0 1 0 0,-1 0-1 0 0,1 1 0 0 0,0-1 1 0 0,0 0-1 0 0,-1 3 0 0 0,1-2 5 0 0,0 0-1 0 0,0 1 1 0 0,0-1 0 0 0,1 1-1 0 0,-1-1 1 0 0,1 1-1 0 0,-1-1 1 0 0,1 1 0 0 0,0-1-1 0 0,0 1 1 0 0,0-1-1 0 0,1 4 1 0 0,2 5 330 0 0,0 1 0 0 0,0-1 0 0 0,1 0 0 0 0,9 18 0 0 0,1-2-180 0 0,1-1 0 0 0,2 0 0 0 0,0-2-1 0 0,34 37 1 0 0,95 81 2483 0 0,6 7-1265 0 0,-148-144-1582 0 0,1-1 0 0 0,-2 1 0 0 0,1 0 0 0 0,0 0 0 0 0,-1 1 0 0 0,0-1 0 0 0,0 0 0 0 0,-1 1 0 0 0,4 9 0 0 0,-6-14 0 0 0,1 0 0 0 0,-1 0 0 0 0,0 1 0 0 0,1-1 0 0 0,-1 0 0 0 0,0 0 0 0 0,0 0 0 0 0,1 0 0 0 0,-1 0 0 0 0,0 1 0 0 0,0-1 0 0 0,0 0 0 0 0,-1 0 0 0 0,1 0 0 0 0,0 0 0 0 0,0 1 0 0 0,-1-1 0 0 0,1 0 0 0 0,0 0 0 0 0,-1 0 0 0 0,1 0 0 0 0,-1 0 0 0 0,0 2 0 0 0,-1-1 0 0 0,0 1 0 0 0,0-1 0 0 0,0 1 0 0 0,0-1 0 0 0,0 0 0 0 0,0 0 0 0 0,0 0 0 0 0,-1 0 0 0 0,1 0 0 0 0,-1 0 0 0 0,0 0 0 0 0,1-1 0 0 0,-1 1 0 0 0,-5 1 0 0 0,-38 11 0 0 0,25-10-83 0 0,-1 0 0 0 0,1-2 0 0 0,-1 0 0 0 0,0-2 0 0 0,-23-2 0 0 0,34 2 35 0 0,1-2 0 0 0,-1 1 0 0 0,0-1 0 0 0,1-1 1 0 0,0 0-1 0 0,0-1 0 0 0,0 0 0 0 0,0 0 0 0 0,0-1 0 0 0,1 0 0 0 0,-1-1 0 0 0,-9-8 0 0 0,16 12 13 0 0,0 0 0 0 0,1-1-1 0 0,-1 0 1 0 0,1 1 0 0 0,-1-1-1 0 0,1 0 1 0 0,0 0 0 0 0,0 0-1 0 0,1-1 1 0 0,-1 1 0 0 0,0 0-1 0 0,1-1 1 0 0,0 1 0 0 0,0-1-1 0 0,0 1 1 0 0,0-1 0 0 0,1 0-1 0 0,0 1 1 0 0,-1-1-1 0 0,1 1 1 0 0,0-1 0 0 0,1 0-1 0 0,-1 1 1 0 0,1-1 0 0 0,-1 0-1 0 0,1 1 1 0 0,0-1 0 0 0,1 1-1 0 0,-1-1 1 0 0,0 1 0 0 0,1 0-1 0 0,0 0 1 0 0,0-1 0 0 0,3-3-1 0 0,16-20-73 0 0,1 0-1 0 0,1 2 0 0 0,50-43 0 0 0,-49 48 73 0 0,-1-1-1 0 0,-1-1 1 0 0,-1-1 0 0 0,-1-1 0 0 0,21-32 0 0 0,-38 51 21 0 0,0 0 0 0 0,-1 0 0 0 0,0 0 0 0 0,0 0 1 0 0,0 0-1 0 0,0 0 0 0 0,-1 0 0 0 0,0-1 0 0 0,0 1 0 0 0,0 0 1 0 0,-1-1-1 0 0,0 1 0 0 0,0-1 0 0 0,0 1 0 0 0,-1-1 1 0 0,0 1-1 0 0,0 0 0 0 0,0-1 0 0 0,-3-7 0 0 0,0 5-13 0 0,0 1 0 0 0,0 0-1 0 0,0 0 1 0 0,-1 0 0 0 0,0 1-1 0 0,0 0 1 0 0,-1-1 0 0 0,0 2 0 0 0,0-1-1 0 0,0 1 1 0 0,-1 0 0 0 0,-8-5-1 0 0,-3 0-8 0 0,0 1-1 0 0,0 1 0 0 0,-1 1 1 0 0,0 0-1 0 0,0 1 0 0 0,-1 1 1 0 0,0 1-1 0 0,-32-2 0 0 0,13 3-70 0 0,1 2 0 0 0,0 2-1 0 0,-60 10 1 0 0,81-9-79 0 0,1 1 1 0 0,0 1-1 0 0,0 0 1 0 0,0 1-1 0 0,1 1 1 0 0,-16 9-1 0 0,26-13-49 0 0,1 1 1 0 0,0-1-1 0 0,0 1 0 0 0,1 0 0 0 0,-1 0 1 0 0,1 1-1 0 0,-1-1 0 0 0,1 1 0 0 0,0 0 1 0 0,-5 8-1 0 0,7-9-155 0 0,-1 0 0 0 0,1 1-1 0 0,0-1 1 0 0,0 1 0 0 0,0 0 0 0 0,1-1 0 0 0,-1 1 0 0 0,1 0 0 0 0,0 0 0 0 0,0-1 0 0 0,0 1-1 0 0,0 0 1 0 0,1-1 0 0 0,-1 1 0 0 0,3 7 0 0 0,8 17-2624 0 0,6 8 432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09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1150 468 0 0,'-2'7'1516'0'0,"0"0"0"0"0,0 0 0 0 0,1 0-1 0 0,0 0 1 0 0,0 1 0 0 0,1-1 0 0 0,0 0 0 0 0,1 12 0 0 0,6 26 12804 0 0,-4-47-13620 0 0,1-1-533 0 0,0 0-1 0 0,-1-1 0 0 0,1 1 1 0 0,-1-1-1 0 0,0 0 0 0 0,1 0 1 0 0,-2 0-1 0 0,1 0 0 0 0,0-1 0 0 0,-1 1 1 0 0,3-10-1 0 0,19-56 715 0 0,-13 20-707 0 0,-3 0 0 0 0,-1-1 1 0 0,-1-80-1 0 0,-3 60-131 0 0,3-80-496 0 0,-7 1-1 0 0,-30-234 1 0 0,27 372 387 0 0,4 11 61 0 0,0 1 1 0 0,0 0 0 0 0,0-1-1 0 0,0 1 1 0 0,0 0 0 0 0,0-1 0 0 0,0 1-1 0 0,0 0 1 0 0,0 0 0 0 0,0-1-1 0 0,0 1 1 0 0,0 0 0 0 0,0-1-1 0 0,-1 1 1 0 0,1 0 0 0 0,0 0 0 0 0,0-1-1 0 0,0 1 1 0 0,0 0 0 0 0,-1 0-1 0 0,1 0 1 0 0,0-1 0 0 0,0 1-1 0 0,-1 0 1 0 0,1 0 0 0 0,0 0 0 0 0,0-1-1 0 0,-1 1 1 0 0,1 0 0 0 0,0 0-1 0 0,0 0 1 0 0,-1 0 0 0 0,1 0-1 0 0,0 0 1 0 0,-1 0 0 0 0,-4 7 20 0 0,1 0 0 0 0,1 1 0 0 0,-1-1 0 0 0,1 1 1 0 0,0 0-1 0 0,1 0 0 0 0,0 0 0 0 0,0 1 0 0 0,1-1 0 0 0,0 0 0 0 0,0 1 1 0 0,1-1-1 0 0,0 9 0 0 0,1 0 29 0 0,1 0 1 0 0,0-1 0 0 0,1 1-1 0 0,1-1 1 0 0,10 30-1 0 0,-9-35-103 0 0,0-1-1 0 0,0 0 0 0 0,1 0 1 0 0,0-1-1 0 0,1 1 0 0 0,0-1 0 0 0,0 0 1 0 0,1-1-1 0 0,1 0 0 0 0,-1 0 1 0 0,1-1-1 0 0,0 0 0 0 0,1-1 1 0 0,-1 0-1 0 0,17 7 0 0 0,-19-9-85 0 0,1-1-1 0 0,0-1 1 0 0,-1 0-1 0 0,1 0 1 0 0,0 0-1 0 0,1-1 0 0 0,-1 0 1 0 0,0 0-1 0 0,0-1 1 0 0,0-1-1 0 0,1 1 1 0 0,-1-1-1 0 0,0 0 1 0 0,0-1-1 0 0,0 0 0 0 0,0 0 1 0 0,-1-1-1 0 0,1 0 1 0 0,0 0-1 0 0,-1-1 1 0 0,0 0-1 0 0,9-6 1 0 0,-3-1 53 0 0,0 0 1 0 0,0-1-1 0 0,-1 0 1 0 0,-1-1-1 0 0,0 0 1 0 0,0-1-1 0 0,-2 0 1 0 0,0-1-1 0 0,0 0 1 0 0,6-16-1 0 0,0-6 230 0 0,-1-1 0 0 0,-2 0-1 0 0,8-48 1 0 0,-16 65 596 0 0,-2-1 1 0 0,1-30-1 0 0,-3 50 812 0 0,-1 7-1225 0 0,-96 441 1043 0 0,96-443-1634 0 0,1 0 0 0 0,0-1 1 0 0,0 1-1 0 0,0 0 0 0 0,0-1 0 0 0,0 1 1 0 0,0 0-1 0 0,1-1 0 0 0,-1 1 1 0 0,1-1-1 0 0,0 1 0 0 0,0-1 1 0 0,0 1-1 0 0,1 2 0 0 0,0-2-896 0 0,0-1-1 0 0,-1 1 1 0 0,1-1-1 0 0,0 0 1 0 0,0 0-1 0 0,1 0 1 0 0,2 2-1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10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282 452 7913 0 0,'-1'0'448'0'0,"1"-1"0"0"0,-1 1 1 0 0,1 0-1 0 0,-1-1 1 0 0,0 1-1 0 0,1 0 0 0 0,-1 0 1 0 0,0 0-1 0 0,1 0 0 0 0,-1-1 1 0 0,0 1-1 0 0,1 0 0 0 0,-1 0 1 0 0,1 0-1 0 0,-1 0 1 0 0,0 0-1 0 0,1 1 0 0 0,-1-1 1 0 0,0 0-1 0 0,1 0 0 0 0,-1 0 1 0 0,-1 1-1 0 0,-14 11 3772 0 0,-14 29-3830 0 0,20-25 979 0 0,-42 56 737 0 0,33-45-724 0 0,0 0 1 0 0,-45 46-1 0 0,64-72-1317 0 0,0-1 1 0 0,-1 1 0 0 0,1-1-1 0 0,0 0 1 0 0,-1 1 0 0 0,1-1-1 0 0,-1 1 1 0 0,1-1 0 0 0,-1 0-1 0 0,1 1 1 0 0,-1-1 0 0 0,1 0-1 0 0,-1 1 1 0 0,0-1-1 0 0,1 0 1 0 0,-1 0 0 0 0,1 0-1 0 0,-1 1 1 0 0,0-1 0 0 0,1 0-1 0 0,-1 0 1 0 0,1 0 0 0 0,-1 0-1 0 0,0 0 1 0 0,1 0 0 0 0,-2 0-1 0 0,2-1-49 0 0,-1 0 0 0 0,1 1 0 0 0,-1-1 0 0 0,1 0 0 0 0,-1 1 0 0 0,1-1 0 0 0,0 0 0 0 0,-1 1 0 0 0,1-1 0 0 0,0 0 0 0 0,0 0 0 0 0,0 1-1 0 0,0-1 1 0 0,-1 0 0 0 0,1 0 0 0 0,0 1 0 0 0,1-3 0 0 0,4-39-285 0 0,177-486-1626 0 0,-177 515 1884 0 0,39-98 556 0 0,-44 110-522 0 0,1 0 0 0 0,-1 0 0 0 0,0 1 0 0 0,0-1 0 0 0,1 0 0 0 0,-1 0 0 0 0,0 0 0 0 0,1 1 0 0 0,-1-1 0 0 0,1 0 0 0 0,-1 1 0 0 0,1-1 0 0 0,-1 0 0 0 0,1 1 0 0 0,-1-1 0 0 0,1 1 0 0 0,0-1 0 0 0,-1 1 0 0 0,1-1 0 0 0,0 1 0 0 0,0-1 0 0 0,-1 1 0 0 0,1 0 0 0 0,1-1 0 0 0,-1 1-8 0 0,0 0-1 0 0,0 0 1 0 0,0 1 0 0 0,0-1 0 0 0,0 0 0 0 0,0 0-1 0 0,0 1 1 0 0,0-1 0 0 0,-1 1 0 0 0,1-1-1 0 0,0 1 1 0 0,0-1 0 0 0,0 1 0 0 0,-1 0-1 0 0,1-1 1 0 0,0 1 0 0 0,0 1 0 0 0,4 4 76 0 0,0 0 0 0 0,-1 1 1 0 0,7 11-1 0 0,-11-18-84 0 0,205 429 661 0 0,-185-382-668 0 0,48 80 0 0 0,-66-124-56 0 0,0 0 0 0 0,0-1 0 0 0,0 1 1 0 0,0-1-1 0 0,0 1 0 0 0,1-1 0 0 0,-1 0 0 0 0,0 0 0 0 0,1 0 0 0 0,0 0 1 0 0,0-1-1 0 0,-1 1 0 0 0,1-1 0 0 0,0 0 0 0 0,0 0 0 0 0,0 0 0 0 0,5 1 1 0 0,-5-1 10 0 0,-1-1 0 0 0,0 0 0 0 0,1 0 0 0 0,-1 0 0 0 0,0-1 0 0 0,0 1 0 0 0,1 0 0 0 0,-1-1 1 0 0,0 0-1 0 0,0 1 0 0 0,0-1 0 0 0,1 0 0 0 0,-1 0 0 0 0,0 0 0 0 0,0 0 0 0 0,0-1 0 0 0,-1 1 1 0 0,1 0-1 0 0,0-1 0 0 0,0 0 0 0 0,-1 1 0 0 0,1-1 0 0 0,2-3 0 0 0,-4 4 31 0 0,0 0-1 0 0,0 1 1 0 0,0-1-1 0 0,0 0 0 0 0,0 1 1 0 0,0-1-1 0 0,0 1 1 0 0,0-1-1 0 0,0 0 1 0 0,0 1-1 0 0,0-1 1 0 0,0 0-1 0 0,0 1 1 0 0,0-1-1 0 0,0 1 1 0 0,-1-1-1 0 0,1 0 1 0 0,0 1-1 0 0,-1-1 0 0 0,1 1 1 0 0,0-1-1 0 0,-1 1 1 0 0,1-1-1 0 0,-1 0 1 0 0,-10-11-77 0 0,11 11 90 0 0,-8-5-18 0 0,1 0 1 0 0,-1 0-1 0 0,1 1 0 0 0,-2 0 1 0 0,1 0-1 0 0,0 0 0 0 0,-12-3 1 0 0,-65-18 23 0 0,58 19-1 0 0,-40-9 187 0 0,-1 3 0 0 0,0 3 1 0 0,0 3-1 0 0,-77 2 1 0 0,46 9-194 0 0,93 1-764 0 0,41 7-10654 0 0,-13-7 8187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14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96 516 0 0,'-15'-4'-474'0'0,"-4"-6"12859"0"0,19 10-12288 0 0,17-2 2210 0 0,152 2 3206 0 0,24-2-2917 0 0,-133-2-1848 0 0,3 2 335 0 0,0-3 1 0 0,95-21-1 0 0,-121 13-536 0 0,-36 13-516 0 0,1-1 1 0 0,0 0-1 0 0,0 0 1 0 0,-1 0-1 0 0,1 0 1 0 0,-1 0-1 0 0,1-1 1 0 0,-1 1-1 0 0,1 0 1 0 0,-1-1-1 0 0,0 1 1 0 0,0-1-1 0 0,0 1 1 0 0,0-1-1 0 0,0 0 1 0 0,0 1-1 0 0,1-4 1 0 0,-2 4 209 0 0,-5 1-200 0 0,1-1-33 0 0,0 1 0 0 0,0 0-1 0 0,0 1 1 0 0,0-1 0 0 0,0 0 0 0 0,0 1-1 0 0,0 0 1 0 0,0 0 0 0 0,0 1 0 0 0,0-1 0 0 0,0 1-1 0 0,-4 2 1 0 0,-1 1 12 0 0,1 0 0 0 0,0 1 0 0 0,0 0 0 0 0,1 0 0 0 0,-7 8 0 0 0,2-2 25 0 0,2 1 1 0 0,-1 0 0 0 0,2 1 0 0 0,0 0-1 0 0,0 1 1 0 0,-6 16 0 0 0,6-7 46 0 0,2-1 1 0 0,1 1-1 0 0,1 1 1 0 0,0-1 0 0 0,2 1-1 0 0,1 0 1 0 0,1 0-1 0 0,2-1 1 0 0,3 29 0 0 0,7 28 384 0 0,30 109 1 0 0,-35-166-385 0 0,37 123 513 0 0,10 47 701 0 0,-52-183-1302 0 0,-3 4-5 0 0,-6-3 0 0 0,6-10 0 0 0,-1-1-1 0 0,1 0 1 0 0,-1 1-1 0 0,0-1 1 0 0,0 0-1 0 0,0 0 1 0 0,0-1 0 0 0,0 1-1 0 0,0 0 1 0 0,-5-1-1 0 0,-37 0-17 0 0,21 0-4 0 0,-300-4-227 0 0,302 2 372 0 0,21 2-42 0 0,9 0-6 0 0,94 0-66 0 0,129-17 0 0 0,-76 3-12 0 0,-140 12 3 0 0,-3 1-34 0 0,-7 0-179 0 0,-1 0 1 0 0,1 0-1 0 0,0 0 1 0 0,0 1-1 0 0,0 0 0 0 0,0 0 1 0 0,0 0-1 0 0,0 1 0 0 0,8 1 1 0 0,-9-1-2765 0 0,45 6-6728 0 0,-30-7 6633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15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514 64 5729 0 0,'-2'-4'616'0'0,"0"1"0"0"0,-1 0 0 0 0,1-1 0 0 0,-1 1 0 0 0,0 0 1 0 0,0 1-1 0 0,0-1 0 0 0,0 0 0 0 0,-1 1 0 0 0,-4-3 1 0 0,1 1-19 0 0,0 1 0 0 0,-1 0 0 0 0,1 0 0 0 0,-15-3 0 0 0,1 2 119 0 0,-1 1 0 0 0,1 1 0 0 0,-22 1 0 0 0,22 2-49 0 0,-1 0 0 0 0,1 1 1 0 0,0 1-1 0 0,0 0 0 0 0,0 2 0 0 0,-35 13 1 0 0,47-15-384 0 0,1 1 0 0 0,-1 0 1 0 0,1 1-1 0 0,0 0 0 0 0,0 0 1 0 0,1 0-1 0 0,-1 1 0 0 0,1 0 1 0 0,0 1-1 0 0,1 0 0 0 0,-1 0 1 0 0,1 0-1 0 0,1 1 0 0 0,0-1 1 0 0,0 1-1 0 0,0 1 0 0 0,-5 14 1 0 0,8-19-234 0 0,0 1 0 0 0,1 0 0 0 0,0-1 0 0 0,0 1 0 0 0,0 0 0 0 0,1 0 0 0 0,-1-1 0 0 0,1 1 0 0 0,0 0 0 0 0,1 0 0 0 0,-1 0 0 0 0,1-1 0 0 0,0 1 0 0 0,0 0 0 0 0,1-1 0 0 0,2 7 0 0 0,-2-6 78 0 0,2 0 0 0 0,-1 0 0 0 0,0 0 0 0 0,1 0 0 0 0,0-1-1 0 0,0 1 1 0 0,0-1 0 0 0,1 0 0 0 0,-1-1 0 0 0,1 1 0 0 0,9 4 0 0 0,1 0 108 0 0,0-1 1 0 0,1-1-1 0 0,0 0 0 0 0,0-1 1 0 0,0-1-1 0 0,1-1 0 0 0,-1 0 1 0 0,23 1-1 0 0,6-3-1652 0 0,0-2 0 0 0,1-2 0 0 0,54-10 0 0 0,-29-2-2310 0 0,91-31-1 0 0,-120 32 356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15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6277 0 0,'-4'6'9895'0'0,"2"5"-3917"0"0,1 24-2106 0 0,2 35-2788 0 0,0-25-53 0 0,2-11-64 0 0,-2 1 0 0 0,-2-1 0 0 0,-8 55 1 0 0,5-55-1037 0 0,4-32-139 0 0,0-1 0 0 0,0 0 1 0 0,1 1-1 0 0,-1-1 1 0 0,0 0-1 0 0,0 1 0 0 0,1-1 1 0 0,-1 0-1 0 0,1 0 0 0 0,-1 0 1 0 0,1 1-1 0 0,0-1 1 0 0,0 2-1 0 0,3-2-2582 0 0,-3-1 2048 0 0,1 1 1 0 0,-1-1-1 0 0,0 0 0 0 0,1 0 1 0 0,-1 0-1 0 0,0 0 0 0 0,0-1 1 0 0,1 1-1 0 0,-1 0 0 0 0,2-1 1 0 0,9-4-2360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15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31 732 0 0,'-34'-5'23138'0'0,"37"8"-20698"0"0,5 2-3424 0 0,-2-3 1562 0 0,1 0-1 0 0,0 0 1 0 0,0-1-1 0 0,0 1 1 0 0,0-1-1 0 0,13-1 1 0 0,-1 2 223 0 0,36 2-192 0 0,1-2 0 0 0,89-7 0 0 0,-97-1-224 0 0,71-18 0 0 0,-98 19-354 0 0,0 0-185 0 0,8 0-1824 0 0,-19 4-2166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16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0 7405 0 0,'-10'5'2050'0'0,"0"1"1"0"0,0 0-1 0 0,1 0 1 0 0,-13 10-1 0 0,-11 17 3835 0 0,30-27-4318 0 0,7 1 491 0 0,9-2-567 0 0,-11-5-1657 0 0,6 2 461 0 0,0-1 1 0 0,1 0-1 0 0,-1-1 0 0 0,0 0 1 0 0,1 0-1 0 0,-1-1 0 0 0,1 0 1 0 0,13-4-1 0 0,6 1 488 0 0,206-35 51 0 0,-225 36-1270 0 0,-1 0 1 0 0,0 0-1 0 0,-1 0 1 0 0,11-7-1 0 0,-12 1-7179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38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98 560 0 0,'-29'-18'18051'0'0,"43"13"-16038"0"0,40-7 663 0 0,-35 10-2293 0 0,1-2 1 0 0,-1-1 0 0 0,0 0 0 0 0,-1-2 0 0 0,1 0 0 0 0,-1 0 0 0 0,17-12-1 0 0,-34 19-362 0 0,-1-1-1 0 0,1 0 0 0 0,-1 1 0 0 0,1-1 0 0 0,0 1 0 0 0,-1-1 0 0 0,1 1 0 0 0,0 0 0 0 0,-1-1 0 0 0,1 1 0 0 0,0-1 0 0 0,0 1 1 0 0,-1 0-1 0 0,1 0 0 0 0,0 0 0 0 0,0-1 0 0 0,0 1 0 0 0,-1 0 0 0 0,1 0 0 0 0,0 0 0 0 0,0 0 0 0 0,0 0 0 0 0,-1 0 1 0 0,1 0-1 0 0,0 1 0 0 0,0-1 0 0 0,0 0 0 0 0,0 1 0 0 0,0 0 49 0 0,0 1 1 0 0,0 0 0 0 0,0-1-1 0 0,-1 1 1 0 0,1 0-1 0 0,-1-1 1 0 0,1 1-1 0 0,-1 0 1 0 0,1 0-1 0 0,-1 3 1 0 0,2 4-19 0 0,2 14 231 0 0,31 130 1250 0 0,5-35-812 0 0,-40-117-743 0 0,0 0 0 0 0,0 0 0 0 0,0 0 0 0 0,1 0 0 0 0,-1 0 0 0 0,0 0 0 0 0,0 0-1 0 0,0 0 1 0 0,-1 0 0 0 0,1 0 0 0 0,0 0 0 0 0,0 0 0 0 0,0 0 0 0 0,-1 0 0 0 0,1 0 0 0 0,-1 0-1 0 0,1 0 1 0 0,0 0 0 0 0,-1 0 0 0 0,0-1 0 0 0,1 1 0 0 0,-1 0 0 0 0,1 0 0 0 0,-1 0-1 0 0,0-1 1 0 0,0 1 0 0 0,1 0 0 0 0,-1-1 0 0 0,0 1 0 0 0,0-1 0 0 0,0 1 0 0 0,0-1-1 0 0,0 1 1 0 0,0-1 0 0 0,-1 1 0 0 0,-6 2-139 0 0,0-1-1 0 0,-1 1 1 0 0,-11 1 0 0 0,5-1 30 0 0,-145 38-557 0 0,160-41 721 0 0,0 0 1 0 0,0 0-1 0 0,0 0 0 0 0,0 0 0 0 0,0 0 0 0 0,-1 0 0 0 0,1 0 0 0 0,0 0 1 0 0,0 0-1 0 0,0 0 0 0 0,0 0 0 0 0,-1 0 0 0 0,1 0 0 0 0,0 0 1 0 0,0 0-1 0 0,0 0 0 0 0,0 0 0 0 0,0 0 0 0 0,-1 1 0 0 0,1-1 0 0 0,0 0 1 0 0,0 0-1 0 0,0 0 0 0 0,0 0 0 0 0,0 0 0 0 0,0 0 0 0 0,-1 0 1 0 0,1 0-1 0 0,0 1 0 0 0,0-1 0 0 0,0 0 0 0 0,0 0 0 0 0,0 0 1 0 0,0 0-1 0 0,0 0 0 0 0,0 1 0 0 0,0-1 0 0 0,0 0 0 0 0,0 0 0 0 0,0 0 1 0 0,0 0-1 0 0,0 0 0 0 0,0 1 0 0 0,0-1 0 0 0,0 0 0 0 0,0 0 1 0 0,0 0-1 0 0,0 1 0 0 0,9 3 498 0 0,18 0 84 0 0,-18-4-466 0 0,168-7 1707 0 0,-120 4-5380 0 0,-19 3-7641 0 0,-27 0 8074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21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1 376 0 0,'0'0'5413'0'0,"0"5"-3856"0"0,0 24 1049 0 0,5 43 1 0 0,1 18 445 0 0,12 196 2902 0 0,19-92-2491 0 0,-37-193-3565 0 0,0 1 0 0 0,1-1 0 0 0,-1 1 1 0 0,1-1-1 0 0,0 1 0 0 0,-1-1 0 0 0,1 0 0 0 0,0 1 1 0 0,0-1-1 0 0,0 0 0 0 0,0 1 0 0 0,0-1 0 0 0,0 0 1 0 0,0 0-1 0 0,1 0 0 0 0,-1 0 0 0 0,0 0 1 0 0,0 0-1 0 0,1 0 0 0 0,-1-1 0 0 0,1 1 0 0 0,-1 0 1 0 0,1-1-1 0 0,-1 1 0 0 0,1-1 0 0 0,-1 0 1 0 0,1 1-1 0 0,1-1 0 0 0,4 0-1224 0 0,-1 0 0 0 0,0 0 0 0 0,0 0 0 0 0,0-1 0 0 0,12-3 0 0 0,1 0-1093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21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548 150 4952 0 0,'0'-3'2757'0'0,"-1"-1"-2221"0"0,-1-1 0 0 0,1 0 0 0 0,-1 0 0 0 0,0 1 0 0 0,0-1-1 0 0,0 1 1 0 0,-1 0 0 0 0,1 0 0 0 0,-1 0 0 0 0,0 0 0 0 0,0 0-1 0 0,-4-4 1 0 0,2 5-169 0 0,1-1 0 0 0,-1 1 0 0 0,0 0 0 0 0,0 0 0 0 0,0 0 0 0 0,0 0-1 0 0,0 1 1 0 0,0 0 0 0 0,-9-2 0 0 0,3 2-68 0 0,1 0 0 0 0,-1 1 0 0 0,1 1-1 0 0,-1-1 1 0 0,0 2 0 0 0,1-1 0 0 0,-1 2 0 0 0,1-1 0 0 0,-1 1-1 0 0,1 1 1 0 0,-16 6 0 0 0,-8 4 320 0 0,1 2 1 0 0,1 1-1 0 0,-40 28 1 0 0,58-34-362 0 0,1-1 0 0 0,0 2-1 0 0,0 0 1 0 0,1 0 0 0 0,1 1 0 0 0,0 1 0 0 0,1 0 0 0 0,0 0 0 0 0,-14 27 0 0 0,21-36-166 0 0,1 1 0 0 0,1-1 0 0 0,-1 1 0 0 0,1 0 0 0 0,0 0 0 0 0,0-1 0 0 0,0 1 0 0 0,0 0 0 0 0,1 0 0 0 0,0 0 0 0 0,0 0 0 0 0,1 0-1 0 0,-1 0 1 0 0,1 0 0 0 0,2 9 0 0 0,0-8-15 0 0,-1 0 0 0 0,1 0 1 0 0,1 0-1 0 0,-1 0 0 0 0,1-1 0 0 0,0 1 0 0 0,0-1 0 0 0,1 0 0 0 0,-1 0 0 0 0,9 6 0 0 0,-1-1 17 0 0,1-2-1 0 0,0 0 0 0 0,0 0 1 0 0,0-1-1 0 0,1-1 1 0 0,0 0-1 0 0,0-1 0 0 0,0-1 1 0 0,28 5-1 0 0,-26-6-62 0 0,0-2 0 0 0,0 0 0 0 0,0-1 0 0 0,0 0 0 0 0,0-1 0 0 0,0-1 0 0 0,0-1 0 0 0,0 0 0 0 0,15-6 0 0 0,-25 7-46 0 0,-1 0 0 0 0,1 0 0 0 0,-1-1-1 0 0,0 1 1 0 0,0-1 0 0 0,0 0 0 0 0,0-1-1 0 0,0 1 1 0 0,-1-1 0 0 0,0 0 0 0 0,1 0-1 0 0,-1-1 1 0 0,-1 1 0 0 0,1-1 0 0 0,-1 1-1 0 0,0-1 1 0 0,0 0 0 0 0,0-1 0 0 0,-1 1-1 0 0,1 0 1 0 0,-1-1 0 0 0,-1 1 0 0 0,1-1-1 0 0,-1 0 1 0 0,0 0 0 0 0,0 1 0 0 0,-1-1-1 0 0,0-6 1 0 0,0-3-41 0 0,-1 0-1 0 0,-1 0 1 0 0,-1 1-1 0 0,0-1 1 0 0,-1 1 0 0 0,0 0-1 0 0,-8-16 1 0 0,2 9-68 0 0,0 1 1 0 0,-2 0 0 0 0,-26-36-1 0 0,23 38-148 0 0,0 1 0 0 0,-30-25 0 0 0,37 35-59 0 0,0 1 0 0 0,0 0 0 0 0,0 1 0 0 0,-1-1 0 0 0,0 2 0 0 0,0-1 0 0 0,0 1 0 0 0,-14-3 0 0 0,12 5-586 0 0,11 2 618 0 0,-1 0 1 0 0,1 0-1 0 0,0 0 1 0 0,-1 0 0 0 0,1 0-1 0 0,-1 0 1 0 0,1 0-1 0 0,-1 1 1 0 0,1-1 0 0 0,-1 0-1 0 0,1 0 1 0 0,0 0-1 0 0,-1 1 1 0 0,1-1 0 0 0,-1 0-1 0 0,1 0 1 0 0,0 1-1 0 0,-1-1 1 0 0,0 1-597 0 0,1-1 596 0 0,0 1 1 0 0,0-1-1 0 0,-1 1 1 0 0,1-1 0 0 0,0 0-1 0 0,-1 2 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21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467 96 160 0 0,'-3'-5'705'0'0,"0"0"-1"0"0,0 1 1 0 0,-1-1 0 0 0,1 1-1 0 0,-1-1 1 0 0,0 1 0 0 0,-1 0 0 0 0,1 1-1 0 0,-1-1 1 0 0,0 1 0 0 0,1 0-1 0 0,-2 0 1 0 0,-8-4 0 0 0,6 4-122 0 0,0 1 0 0 0,0 0 0 0 0,-1 0 1 0 0,1 1-1 0 0,-1 0 0 0 0,1 0 0 0 0,-1 1 0 0 0,-13 1 1 0 0,5 2-106 0 0,0 0 0 0 0,0 0 0 0 0,0 2 0 0 0,0 0 0 0 0,1 1 0 0 0,0 1 1 0 0,0 0-1 0 0,-25 17 0 0 0,28-16-155 0 0,1 1 0 0 0,0 1 1 0 0,0 0-1 0 0,1 1 0 0 0,0 0 1 0 0,1 1-1 0 0,0 0 0 0 0,-11 18 0 0 0,17-24-176 0 0,1 0 0 0 0,0 0 0 0 0,0 0-1 0 0,1 1 1 0 0,-1-1 0 0 0,2 1 0 0 0,-1 0-1 0 0,1-1 1 0 0,0 1 0 0 0,0 0 0 0 0,1 0-1 0 0,-1 0 1 0 0,2 0 0 0 0,-1 0 0 0 0,1-1-1 0 0,0 1 1 0 0,0 0 0 0 0,1 0-1 0 0,0-1 1 0 0,0 1 0 0 0,5 7 0 0 0,-2-4-42 0 0,1-1 1 0 0,0 0-1 0 0,0-1 1 0 0,1 0-1 0 0,0 0 1 0 0,1 0 0 0 0,0-1-1 0 0,0 0 1 0 0,1-1-1 0 0,-1 1 1 0 0,2-2-1 0 0,-1 1 1 0 0,0-1-1 0 0,1-1 1 0 0,0 0 0 0 0,0 0-1 0 0,0-1 1 0 0,21 4-1 0 0,-15-4-37 0 0,-1-1 0 0 0,1 0 0 0 0,-1-1 0 0 0,1-1 0 0 0,0 0 0 0 0,-1-1 0 0 0,1-1 0 0 0,-1 0 0 0 0,0-1 0 0 0,1-1 0 0 0,-1 0 0 0 0,21-10 0 0 0,-29 10-64 0 0,0 0 1 0 0,0 0-1 0 0,0-1 0 0 0,0 0 1 0 0,-1-1-1 0 0,0 1 1 0 0,0-1-1 0 0,-1 0 1 0 0,0-1-1 0 0,0 1 1 0 0,0-1-1 0 0,-1 0 0 0 0,1 0 1 0 0,-2 0-1 0 0,1-1 1 0 0,4-14-1 0 0,-5 12-31 0 0,-1 0 1 0 0,0 0-1 0 0,-1 0 0 0 0,1 0 1 0 0,-2-1-1 0 0,0 1 0 0 0,0 0 0 0 0,-1-1 1 0 0,0 1-1 0 0,0 0 0 0 0,-1 0 0 0 0,-1 0 1 0 0,-4-13-1 0 0,0 6-211 0 0,-1 0-1 0 0,0 1 1 0 0,-1 0-1 0 0,-1 0 1 0 0,0 1 0 0 0,-1 0-1 0 0,-1 1 1 0 0,-19-19-1 0 0,27 30 1 0 0,0 0-1 0 0,0 0 0 0 0,0 0 0 0 0,-1 1 1 0 0,1-1-1 0 0,-1 1 0 0 0,1 0 0 0 0,-1 1 0 0 0,-5-2 1 0 0,-13 0-5180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22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20 484 0 0,'-18'12'2483'0'0,"13"-9"-1408"0"0,1 0 0 0 0,-1 0 0 0 0,1 1 0 0 0,0 0 1 0 0,0-1-1 0 0,-6 8 0 0 0,9-9-786 0 0,0-1 0 0 0,0 1-1 0 0,1-1 1 0 0,-1 1 0 0 0,1-1 0 0 0,-1 1-1 0 0,1-1 1 0 0,-1 1 0 0 0,1-1 0 0 0,0 1 0 0 0,0 0-1 0 0,0-1 1 0 0,0 1 0 0 0,0 0 0 0 0,0-1 0 0 0,0 1-1 0 0,1-1 1 0 0,-1 1 0 0 0,1-1 0 0 0,-1 1-1 0 0,1 0 1 0 0,-1-1 0 0 0,1 0 0 0 0,0 1 0 0 0,0-1-1 0 0,0 1 1 0 0,0-1 0 0 0,1 1 0 0 0,2 3 114 0 0,0 0 0 0 0,1-1 1 0 0,-1 0-1 0 0,1 0 0 0 0,0 0 0 0 0,1 0 1 0 0,-1-1-1 0 0,0 0 0 0 0,1 0 1 0 0,0 0-1 0 0,0-1 0 0 0,0 0 0 0 0,0 0 1 0 0,0 0-1 0 0,0-1 0 0 0,0 0 0 0 0,0 0 1 0 0,1-1-1 0 0,-1 0 0 0 0,0 0 1 0 0,11-1-1 0 0,-16 0-354 0 0,0 1-1 0 0,0 0 1 0 0,0-1 0 0 0,0 1-1 0 0,0-1 1 0 0,0 1 0 0 0,0-1-1 0 0,0 0 1 0 0,0 1 0 0 0,0-1 0 0 0,0 0-1 0 0,-1 0 1 0 0,1 0 0 0 0,0 1-1 0 0,0-1 1 0 0,-1 0 0 0 0,1 0-1 0 0,0 0 1 0 0,-1 0 0 0 0,1 0 0 0 0,-1-1-1 0 0,0 1 1 0 0,1 0 0 0 0,-1 0-1 0 0,0 0 1 0 0,1 0 0 0 0,-1 0-1 0 0,0 0 1 0 0,0-1 0 0 0,0 1 0 0 0,0 0-1 0 0,0 0 1 0 0,0 0 0 0 0,-1 0-1 0 0,1-1 1 0 0,0 1 0 0 0,-1 0-1 0 0,0-1 1 0 0,0-4-84 0 0,-1 1-1 0 0,0-1 1 0 0,0 1 0 0 0,0 0-1 0 0,-1 0 1 0 0,-4-6-1 0 0,-19-18-1026 0 0,-1-1-1706 0 0,15 9-5749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22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1 509 10113 0 0,'31'0'9756'0'0,"2"-6"-3670"0"0,-19 1-4605 0 0,0 1 0 0 0,22-12-1 0 0,-4-2-1009 0 0,50-35 0 0 0,-69 43-412 0 0,0 0 1 0 0,-1-1-1 0 0,0 0 1 0 0,0-1-1 0 0,-1 0 1 0 0,-1-1-1 0 0,0-1 1 0 0,-1 1-1 0 0,0-1 1 0 0,-1-1-1 0 0,-1 0 1 0 0,0 0-1 0 0,-1 0 1 0 0,-1-1-1 0 0,0 1 1 0 0,-1-1-1 0 0,-1-1 1 0 0,-1 1-1 0 0,0 0 1 0 0,-1-1-1 0 0,0 1 1 0 0,-2-1-1 0 0,-2-17 1 0 0,-10-6-60 0 0,13 40 0 0 0,0 0 0 0 0,0 0 0 0 0,0-1 0 0 0,0 1 0 0 0,0 0 0 0 0,0 0 0 0 0,0-1 0 0 0,0 1 0 0 0,0 0 0 0 0,0 0 0 0 0,0-1 0 0 0,0 1 0 0 0,0 0 0 0 0,0 0 0 0 0,0 0 0 0 0,0-1 0 0 0,0 1 0 0 0,-1 0 0 0 0,1 0 0 0 0,0 0 0 0 0,0-1 0 0 0,0 1 0 0 0,0 0 0 0 0,-1 0 0 0 0,1 0 0 0 0,0 0 0 0 0,0-1 0 0 0,0 1 0 0 0,-1 0 0 0 0,1 0 0 0 0,0 0 0 0 0,0 0 0 0 0,0 0 0 0 0,-1 0 0 0 0,1 0 0 0 0,0 0 0 0 0,0 0 0 0 0,-1 0 0 0 0,1 0 0 0 0,0 0 0 0 0,0 0 0 0 0,-1 0 0 0 0,-1 2 0 0 0,1 0 0 0 0,-1 1 0 0 0,1-1 0 0 0,0 1 0 0 0,0-1 0 0 0,0 1 0 0 0,0 0 0 0 0,0-1 0 0 0,1 1 0 0 0,-1 0 0 0 0,1 0 0 0 0,-1 0 0 0 0,1 4 0 0 0,0 51 0 0 0,0-41 0 0 0,-1 63 0 0 0,5 150 0 0 0,10-53 0 0 0,-14-175-393 0 0,0 0-1 0 0,0 0 1 0 0,0 0 0 0 0,1 0 0 0 0,-1 0-1 0 0,1 0 1 0 0,-1 0 0 0 0,1 0-1 0 0,0 0 1 0 0,1 2 0 0 0,9 0-6440 0 0,-9-4 5954 0 0,5 1-2676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23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0 183 796 0 0,'3'-9'713'0'0,"-1"-1"-1"0"0,2 1 1 0 0,-1 0 0 0 0,1 0 0 0 0,0 1-1 0 0,1-1 1 0 0,0 1 0 0 0,1 0-1 0 0,-1 0 1 0 0,1 1 0 0 0,1 0 0 0 0,0 0-1 0 0,0 0 1 0 0,0 1 0 0 0,0 0-1 0 0,1 0 1 0 0,0 1 0 0 0,1 0 0 0 0,-1 0-1 0 0,1 1 1 0 0,10-4 0 0 0,-7 3-20 0 0,1 1 1 0 0,0 0 0 0 0,0 1-1 0 0,1 1 1 0 0,-1 0 0 0 0,0 0-1 0 0,1 1 1 0 0,0 1 0 0 0,-1 0-1 0 0,1 1 1 0 0,-1 1 0 0 0,0 0-1 0 0,1 1 1 0 0,19 6-1 0 0,-30-8-531 0 0,1 1-1 0 0,-1-1 1 0 0,0 0-1 0 0,0 1 1 0 0,0-1-1 0 0,0 1 1 0 0,-1 0-1 0 0,1 0 1 0 0,0 0-1 0 0,-1 1 1 0 0,0-1-1 0 0,1 1 0 0 0,-1-1 1 0 0,0 1-1 0 0,0 0 1 0 0,0-1-1 0 0,2 6 1 0 0,-3-5-47 0 0,-1 0 0 0 0,1 0 1 0 0,-1 0-1 0 0,1 0 0 0 0,-1 0 1 0 0,0 0-1 0 0,0 0 0 0 0,0 0 1 0 0,-1 0-1 0 0,1 0 1 0 0,-1 0-1 0 0,0 0 0 0 0,1-1 1 0 0,-1 1-1 0 0,-1 0 0 0 0,1 0 1 0 0,0 0-1 0 0,-1-1 0 0 0,-1 4 1 0 0,-3 3-42 0 0,-1 0 1 0 0,0-1 0 0 0,0 0-1 0 0,0 0 1 0 0,-1-1 0 0 0,-13 10-1 0 0,-30 19 73 0 0,42-31-143 0 0,-55 36-4 0 0,28-19 0 0 0,0 2 0 0 0,2 0 0 0 0,-31 31 0 0 0,59-50 0 0 0,2 0 0 0 0,-1 1 0 0 0,1-1 0 0 0,-1 1 0 0 0,1 0 0 0 0,-3 7 0 0 0,6-12 0 0 0,1 1 0 0 0,-1-1 0 0 0,0 1 0 0 0,1-1 0 0 0,-1 1 0 0 0,1-1 0 0 0,0 1 0 0 0,0-1 0 0 0,-1 1 0 0 0,1 0 0 0 0,0-1 0 0 0,0 1 0 0 0,0 0 0 0 0,0-1 0 0 0,1 1 0 0 0,-1-1 0 0 0,0 1 0 0 0,1-1 0 0 0,-1 1 0 0 0,1-1 0 0 0,0 1 0 0 0,-1-1 0 0 0,1 1 0 0 0,0-1 0 0 0,0 1 0 0 0,0-1 0 0 0,0 0 0 0 0,0 0 0 0 0,0 1 0 0 0,0-1 0 0 0,0 0 0 0 0,3 1 0 0 0,5 4 0 0 0,1 0 0 0 0,0-1 0 0 0,0 0 0 0 0,0-1 0 0 0,0 0 0 0 0,1-1 0 0 0,0 0 0 0 0,19 2 0 0 0,3-1 0 0 0,54 0 0 0 0,-61-4-68 0 0,0-1 0 0 0,0-1 0 0 0,0-2 0 0 0,0 0 0 0 0,0-2 0 0 0,-1 0-1 0 0,0-2 1 0 0,44-20 0 0 0,-61 23-708 0 0,0 0-1 0 0,-1 0 0 0 0,12-10 0 0 0,3-3-3684 0 0,-3 3 362 0 0,-1-2 586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23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7829 0 0,'0'-9'2594'0'0,"-1"-1"581"0"0,1 0 0 0 0,1 1-1 0 0,2-14 6805 0 0,1 27-9360 0 0,-1 0-436 0 0,0 0-1 0 0,-1 1 1 0 0,1-1-1 0 0,-1 0 1 0 0,0 1-1 0 0,0-1 1 0 0,-1 1-1 0 0,1 0 1 0 0,-1 0-1 0 0,1 7 1 0 0,4 81-776 0 0,-6-30-7303 0 0,0-44 3884 0 0,0 0 574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23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15 100 0 0,'-3'0'431'0'0,"-32"1"3103"0"0,32-1-2912 0 0,1 1 0 0 0,0-1-1 0 0,0 0 1 0 0,0 1 0 0 0,0-1-1 0 0,0 1 1 0 0,0 0 0 0 0,0-1-1 0 0,0 1 1 0 0,0 0 0 0 0,0 0-1 0 0,-3 3 3955 0 0,53 8 302 0 0,15-9-3092 0 0,0-3 0 0 0,0-2 0 0 0,0-4 0 0 0,99-20 0 0 0,-158 25-1709 0 0,2-1 70 0 0,0 1 0 0 0,0-1 1 0 0,0 2-1 0 0,0-1 0 0 0,0 0 0 0 0,0 1 1 0 0,0 1-1 0 0,0-1 0 0 0,10 2 0 0 0,-15-1-105 0 0,0 0 0 0 0,0 0-1 0 0,0 0 1 0 0,-1 0 0 0 0,1 0-1 0 0,0 1 1 0 0,0-1 0 0 0,-1 0-1 0 0,1 0 1 0 0,-1 0 0 0 0,1 1-1 0 0,-1-1 1 0 0,1 0 0 0 0,-1 1-1 0 0,0-1 1 0 0,0 0 0 0 0,0 2 0 0 0,3 24 305 0 0,-7 53-245 0 0,-17 98 0 0 0,14-131-95 0 0,0-8-1 0 0,4-19-66 0 0,0-1 0 0 0,-1 21-1 0 0,3-33 5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24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83 616 0 0,'-78'-16'4512'0'0,"61"11"70"0"0,0 1 3330 0 0,13 3-5870 0 0,8-1-538 0 0,1-1-1013 0 0,1 0 0 0 0,-1 1 1 0 0,1-1-1 0 0,0 1 0 0 0,0 1 0 0 0,0-1 1 0 0,0 1-1 0 0,10-1 0 0 0,60-2 1839 0 0,-40 3-1452 0 0,99-4 1215 0 0,30-1-3825 0 0,-53-6-8468 0 0,-61 4 6951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24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306 236 7365 0 0,'-75'-72'14797'0'0,"89"81"-9556"0"0,11 6-3723 0 0,34 23-804 0 0,-52-34-690 0 0,170 131 1719 0 0,-153-115-1515 0 0,-2 2-1 0 0,0 0 1 0 0,-2 2-1 0 0,0 0 1 0 0,18 31-1 0 0,-35-50-227 0 0,0 1 0 0 0,0-1 0 0 0,-1 0 0 0 0,0 1 0 0 0,0-1 0 0 0,-1 1 0 0 0,1-1 0 0 0,-1 1 0 0 0,1 11 0 0 0,-2-14 0 0 0,0-1 0 0 0,0 1 0 0 0,-1 0 0 0 0,1 0 0 0 0,-1-1 0 0 0,1 1 0 0 0,-1-1 0 0 0,0 1 0 0 0,0-1 0 0 0,0 1 0 0 0,0-1 0 0 0,0 1 0 0 0,-1-1 0 0 0,1 0 0 0 0,-1 1 0 0 0,0-1 0 0 0,1 0 0 0 0,-1 0 0 0 0,0-1 0 0 0,0 1 0 0 0,0 0 0 0 0,-1 0 0 0 0,-2 1 0 0 0,-5 2 0 0 0,-1 0 0 0 0,0-1 0 0 0,0 0 0 0 0,0-1 0 0 0,-1 0 0 0 0,1-1 0 0 0,-1 0 0 0 0,1-1 0 0 0,-1 0 0 0 0,0-1 0 0 0,-19-1 0 0 0,-11-4 0 0 0,-76-19 0 0 0,112 22-3 0 0,-5 0-37 0 0,0-1 0 0 0,0-1-1 0 0,-12-5 1 0 0,21 8 34 0 0,1 1-1 0 0,-1-1 1 0 0,0 0 0 0 0,1 0-1 0 0,-1 0 1 0 0,1 0-1 0 0,-1 0 1 0 0,1 0-1 0 0,0 0 1 0 0,-1 0 0 0 0,1 0-1 0 0,0-1 1 0 0,0 1-1 0 0,0-1 1 0 0,0 1 0 0 0,0-1-1 0 0,0 1 1 0 0,0-1-1 0 0,0 0 1 0 0,0 1-1 0 0,1-1 1 0 0,-1 0 0 0 0,1 1-1 0 0,0-1 1 0 0,-1 0-1 0 0,1 0 1 0 0,0-3 0 0 0,1 2-6 0 0,0 1 0 0 0,0-1 1 0 0,0 1-1 0 0,0-1 0 0 0,0 1 1 0 0,1-1-1 0 0,-1 1 0 0 0,1 0 1 0 0,0 0-1 0 0,0 0 0 0 0,0 0 1 0 0,0 0-1 0 0,0 0 1 0 0,3-2-1 0 0,36-23-55 0 0,-29 20 48 0 0,31-19-19 0 0,2-1 12 0 0,74-59 0 0 0,-108 77 27 0 0,-1-1-1 0 0,0 0 1 0 0,0 0-1 0 0,-1-1 1 0 0,0-1-1 0 0,-1 1 1 0 0,-1-1-1 0 0,1 0 1 0 0,-2-1-1 0 0,0 0 0 0 0,7-21 1 0 0,-12 29-2 0 0,1 1 0 0 0,-2-1 0 0 0,1 1 0 0 0,-1-1 0 0 0,1 0 0 0 0,-1 1 0 0 0,0-1 0 0 0,-1 0 0 0 0,1 1 1 0 0,-1-1-1 0 0,0 1 0 0 0,0-1 0 0 0,-1 1 0 0 0,-2-6 0 0 0,1 4-1 0 0,0 0 1 0 0,0 1-1 0 0,-1-1 1 0 0,0 1-1 0 0,0 0 1 0 0,-1 0-1 0 0,1 1 1 0 0,-1-1-1 0 0,-6-4 0 0 0,-4-1-2 0 0,0 1-1 0 0,-1 0 0 0 0,0 1 0 0 0,-1 1 0 0 0,0 0 0 0 0,-25-6 1 0 0,2 3-97 0 0,0 1 1 0 0,-58-4 0 0 0,77 11-183 0 0,1 1 1 0 0,-1 2 0 0 0,1 0-1 0 0,-1 1 1 0 0,1 1-1 0 0,-37 9 1 0 0,50-9 38 0 0,0-1-1 0 0,0 1 1 0 0,1 1-1 0 0,-1-1 1 0 0,1 1 0 0 0,0 0-1 0 0,0 0 1 0 0,-6 7-1 0 0,10-9-158 0 0,-1 0 0 0 0,1 0 0 0 0,1 0-1 0 0,-1 1 1 0 0,0-1 0 0 0,0 0 0 0 0,1 1-1 0 0,0 0 1 0 0,-1-1 0 0 0,1 1 0 0 0,0 0-1 0 0,0 0 1 0 0,0-1 0 0 0,1 1 0 0 0,-1 0-1 0 0,1 0 1 0 0,0 0 0 0 0,0 0 0 0 0,0 0-1 0 0,0 0 1 0 0,0 0 0 0 0,0 0 0 0 0,2 5-1 0 0,9 20-2655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6:38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21 772 0 0,'-1'-2'495'0'0,"-1"0"0"0"0,1 1 0 0 0,-1-1-1 0 0,1 1 1 0 0,-1-1 0 0 0,0 1 0 0 0,0 0 0 0 0,0 0 0 0 0,1-1-1 0 0,-1 1 1 0 0,0 1 0 0 0,-1-1 0 0 0,1 0 0 0 0,0 0 0 0 0,0 1-1 0 0,0-1 1 0 0,0 1 0 0 0,-3-1 0 0 0,0 1 121 0 0,0 0 0 0 0,0 1 0 0 0,0-1 0 0 0,0 1 0 0 0,0 0 1 0 0,1 0-1 0 0,-1 0 0 0 0,-5 3 0 0 0,2-1 91 0 0,0 1 0 0 0,0 0 0 0 0,0 0 0 0 0,0 1-1 0 0,1 0 1 0 0,0 0 0 0 0,0 1 0 0 0,0 0 0 0 0,-6 7 0 0 0,11-10-473 0 0,-1 0 0 0 0,1 0-1 0 0,0 0 1 0 0,0 0 0 0 0,1 1-1 0 0,-1-1 1 0 0,1 0 0 0 0,-1 1 0 0 0,1-1-1 0 0,0 1 1 0 0,0 0 0 0 0,1-1 0 0 0,-1 1-1 0 0,1 0 1 0 0,0-1 0 0 0,0 1 0 0 0,0 0-1 0 0,0 4 1 0 0,2-3-43 0 0,-1 0-1 0 0,1 0 1 0 0,0-1-1 0 0,0 1 1 0 0,0 0-1 0 0,1-1 1 0 0,-1 0-1 0 0,1 1 1 0 0,0-1-1 0 0,0 0 1 0 0,8 6-1 0 0,-2-1 27 0 0,2-1-1 0 0,-1 0 0 0 0,1-1 0 0 0,0 0 1 0 0,0-1-1 0 0,1 0 0 0 0,0 0 0 0 0,0-2 0 0 0,21 7 1 0 0,8-6-146 0 0,-13-2-1271 0 0,-2 3-3487 0 0,-13 7-5970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25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57 568 8037 0 0,'-2'5'1367'0'0,"0"1"1"0"0,0-1 0 0 0,0 1-1 0 0,1-1 1 0 0,0 1 0 0 0,0-1-1 0 0,0 1 1 0 0,0 7-1 0 0,4 50 1984 0 0,0-16-2030 0 0,-3-46-1299 0 0,13 526 5246 0 0,-14-499-4915 0 0,1-21-102 0 0,-1 0 0 0 0,1 0 0 0 0,1 0 0 0 0,-1 0 0 0 0,4 14 0 0 0,-3-20 228 0 0,0-5-374 0 0,39-184-85 0 0,-18 71-60 0 0,16-102-675 0 0,-31 173 597 0 0,2-9-264 0 0,-4 0 0 0 0,-1-101 0 0 0,-7 115 169 0 0,-2 1 0 0 0,-1 0-1 0 0,-2 0 1 0 0,-18-53 0 0 0,20 77 161 0 0,-27-73-200 0 0,29 81 228 0 0,1 1 0 0 0,-1 0 1 0 0,-1-1-1 0 0,0 1 0 0 0,0 1 0 0 0,0-1 0 0 0,0 1 0 0 0,-13-11 0 0 0,17 16 31 0 0,0 0-1 0 0,0 0 1 0 0,-1 1 0 0 0,1-1-1 0 0,0 0 1 0 0,-1 0 0 0 0,1 1-1 0 0,0-1 1 0 0,-1 1 0 0 0,1-1-1 0 0,-1 1 1 0 0,1-1 0 0 0,-1 1-1 0 0,1 0 1 0 0,-1 0 0 0 0,1 0-1 0 0,-4 0 1 0 0,4 0 15 0 0,0 1-1 0 0,0-1 1 0 0,0 1 0 0 0,0-1-1 0 0,0 1 1 0 0,0-1-1 0 0,0 1 1 0 0,0 0 0 0 0,0-1-1 0 0,0 1 1 0 0,0 0-1 0 0,1 0 1 0 0,-1 0 0 0 0,0 0-1 0 0,1 0 1 0 0,-1 0 0 0 0,0 0-1 0 0,0 1 1 0 0,0 2 36 0 0,0-1 1 0 0,-1 0-1 0 0,2 1 0 0 0,-1-1 1 0 0,0 1-1 0 0,1-1 0 0 0,-1 1 1 0 0,1-1-1 0 0,0 1 1 0 0,0-1-1 0 0,1 1 0 0 0,-1-1 1 0 0,2 7-1 0 0,3 3 12 0 0,1 0 0 0 0,0-1 0 0 0,0 1 0 0 0,1-2 0 0 0,1 1 0 0 0,0-1 0 0 0,1 0-1 0 0,0-1 1 0 0,0 0 0 0 0,1 0 0 0 0,0-1 0 0 0,1 0 0 0 0,0-1 0 0 0,1 0 0 0 0,-1-1 0 0 0,14 6 0 0 0,-4-3-124 0 0,1-1 0 0 0,0 0 0 0 0,0-2 0 0 0,1-1 0 0 0,0 0 0 0 0,0-2 0 0 0,0-1 0 0 0,40 1 1 0 0,-52-4-80 0 0,-1-1 0 0 0,0 0 1 0 0,0 0-1 0 0,1-1 0 0 0,-1 0 1 0 0,-1-1-1 0 0,1 0 1 0 0,0-1-1 0 0,-1 0 0 0 0,1-1 1 0 0,-1 0-1 0 0,-1 0 1 0 0,17-13-1 0 0,-15 10 10 0 0,-1-1 1 0 0,0 0-1 0 0,0-1 1 0 0,-1 0-1 0 0,-1-1 0 0 0,0 1 1 0 0,0-1-1 0 0,-1-1 1 0 0,0 1-1 0 0,6-19 1 0 0,-3 4-176 0 0,10-42 1 0 0,-18 60 461 0 0,0 0 0 0 0,0 1 0 0 0,0-1 0 0 0,-1 0 0 0 0,0 0 0 0 0,-1 0 0 0 0,0 1 0 0 0,0-1 0 0 0,-1 0-1 0 0,-2-9 1585 0 0,3 20-1365 0 0,1 11-214 0 0,0 0 0 0 0,1-1-1 0 0,0 1 1 0 0,1 0 0 0 0,0-1-1 0 0,2 0 1 0 0,4 14 0 0 0,3 16 60 0 0,-4-12-689 0 0,1 0-1 0 0,19 45 1 0 0,-22-65 184 0 0,0-1 1 0 0,0 1 0 0 0,2-1 0 0 0,-1-1 0 0 0,1 1 0 0 0,0-1 0 0 0,1-1 0 0 0,0 1 0 0 0,1-1 0 0 0,12 9 0 0 0,-9-9-1366 0 0,0-1-1 0 0,0 0 1 0 0,0-1 0 0 0,23 9-1 0 0,10-3-1809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26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212 479 8781 0 0,'-4'-1'4970'0'0,"0"1"-4112"0"0,-1 0 0 0 0,0 0 0 0 0,1 1 0 0 0,-1-1 0 0 0,0 1 0 0 0,1 0 0 0 0,-1 0 0 0 0,0 0 0 0 0,1 1 0 0 0,-5 2 0 0 0,0 0-37 0 0,1 1 0 0 0,0 0 1 0 0,0 0-1 0 0,-11 10 0 0 0,-1 5 600 0 0,0 0 0 0 0,-24 33 0 0 0,30-32-231 0 0,14-21-1190 0 0,0 0 0 0 0,0 0 1 0 0,0 0-1 0 0,0-1 0 0 0,0 1 1 0 0,0 0-1 0 0,0 0 0 0 0,0 0 1 0 0,0 0-1 0 0,0 0 0 0 0,0 0 1 0 0,0 0-1 0 0,0 0 1 0 0,0 0-1 0 0,0 0 0 0 0,0 0 1 0 0,0 0-1 0 0,0-1 0 0 0,0 1 1 0 0,0 0-1 0 0,0 0 0 0 0,0 0 1 0 0,0 0-1 0 0,0 0 0 0 0,0 0 1 0 0,0 0-1 0 0,-1 0 0 0 0,1 0 1 0 0,0 0-1 0 0,0 0 0 0 0,0 0 1 0 0,0 0-1 0 0,0 0 0 0 0,0 0 1 0 0,0 0-1 0 0,0 0 0 0 0,0 0 1 0 0,0 0-1 0 0,0 0 0 0 0,0 0 1 0 0,-1 0-1 0 0,1 0 1 0 0,0 0-1 0 0,0 0 0 0 0,0 0 1 0 0,0 0-1 0 0,0 0 0 0 0,0 0 1 0 0,0 0-1 0 0,0 0 0 0 0,0 0 1 0 0,0 0-1 0 0,0 0 0 0 0,0 0 1 0 0,-1 0-1 0 0,2-28-113 0 0,1 0 1 0 0,1 0-1 0 0,1 0 1 0 0,9-29-1 0 0,-2 1-57 0 0,87-315-931 0 0,-97 366 1145 0 0,1-1 0 0 0,1 1 0 0 0,-1 0 0 0 0,1 0 0 0 0,3-6 1 0 0,-5 10 163 0 0,4 5-54 0 0,3 4-74 0 0,-1 0-1 0 0,1 1 1 0 0,-1 0-1 0 0,10 19 1 0 0,23 51 501 0 0,-8-16-353 0 0,5 5-228 0 0,90 121 0 0 0,-111-169 0 0 0,0 0 0 0 0,2-2 0 0 0,0 0 0 0 0,1-1 0 0 0,0-1 0 0 0,2-1 0 0 0,0 0 0 0 0,0-2 0 0 0,47 21 0 0 0,-63-32-8 0 0,46 15-475 0 0,-48-17 456 0 0,-1 1 1 0 0,0-1-1 0 0,1 0 0 0 0,-1 1 0 0 0,0-1 1 0 0,1 0-1 0 0,-1 0 0 0 0,1-1 0 0 0,-1 1 1 0 0,0 0-1 0 0,1-1 0 0 0,-1 1 0 0 0,0-1 0 0 0,0 0 1 0 0,1 0-1 0 0,-1 0 0 0 0,0 0 0 0 0,4-3 1 0 0,-5 4-1 0 0,-1-1 1 0 0,1 0 0 0 0,0 0 0 0 0,0 0 0 0 0,-1 0-1 0 0,1 0 1 0 0,0 0 0 0 0,-1 0 0 0 0,1 0 0 0 0,-1 0-1 0 0,1 0 1 0 0,-1 0 0 0 0,0-1 0 0 0,1 1 0 0 0,-1 0-1 0 0,0 0 1 0 0,0 0 0 0 0,0 0 0 0 0,0-1 0 0 0,0 1-1 0 0,0 0 1 0 0,0 0 0 0 0,0 0 0 0 0,-1 0 0 0 0,1-1-1 0 0,0 1 1 0 0,-1 0 0 0 0,1 0 0 0 0,-2-2 0 0 0,-16-23-103 0 0,16 24 112 0 0,-6-6 0 0 0,0 1 1 0 0,-1 0 0 0 0,0 0 0 0 0,0 1-1 0 0,0 0 1 0 0,-1 1 0 0 0,1 0 0 0 0,-16-6-1 0 0,-6 0 55 0 0,-47-10 0 0 0,34 11 134 0 0,-1 1 0 0 0,0 3 0 0 0,0 2-1 0 0,-1 2 1 0 0,-88 7 0 0 0,121-4-154 0 0,0 0 0 0 0,0 1 0 0 0,0 1 0 0 0,0 1 0 0 0,1-1 0 0 0,-1 2 1 0 0,1 0-1 0 0,-18 10 0 0 0,29-15-81 0 0,0 1-1 0 0,1-1 1 0 0,-1 1-1 0 0,0-1 1 0 0,1 1-1 0 0,-1-1 1 0 0,1 1 0 0 0,-1-1-1 0 0,0 1 1 0 0,1 0-1 0 0,-1-1 1 0 0,1 1 0 0 0,0 0-1 0 0,-1-1 1 0 0,1 1-1 0 0,0 0 1 0 0,-1 0 0 0 0,1-1-1 0 0,0 1 1 0 0,0 0-1 0 0,0 0 1 0 0,-1-1 0 0 0,1 1-1 0 0,0 0 1 0 0,0 0-1 0 0,0 1 1 0 0,1-1-53 0 0,-1 1 1 0 0,1-1-1 0 0,0 0 0 0 0,0 0 1 0 0,-1 1-1 0 0,1-1 0 0 0,0 0 1 0 0,0 0-1 0 0,0 0 0 0 0,0 0 1 0 0,0 0-1 0 0,0 0 0 0 0,2 1 1 0 0,4 3-717 0 0,0-1 0 0 0,1 0 0 0 0,-1-1 0 0 0,10 3 0 0 0,9 2-2733 0 0,27 4 0 0 0,1-3 592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26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39 588 0 0,'2'1'19300'0'0,"2"0"-17506"0"0,11 3-4282 0 0,-6-3 4375 0 0,66 9-242 0 0,-2-6 3011 0 0,91-7-1 0 0,-105 0-3925 0 0,0-4-730 0 0,110-25 0 0 0,-160 30 0 0 0,17-4-20 0 0,0 0-1701 0 0,-19 7-2548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26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0 6393 0 0,'-16'8'2651'0'0,"0"1"0"0"0,0 1 1 0 0,1 0-1 0 0,0 1 0 0 0,-13 13 1 0 0,27-23-2468 0 0,0-1 0 0 0,1 1 0 0 0,-1 0 0 0 0,0-1 0 0 0,1 1 0 0 0,-1 0 0 0 0,0 0 0 0 0,1-1 0 0 0,-1 1 0 0 0,1 0 0 0 0,0 0 0 0 0,-1 0 0 0 0,1 0 0 0 0,-1 0 0 0 0,1 0 0 0 0,0 0 0 0 0,0 0 0 0 0,0 0 0 0 0,0 0 0 0 0,0 0 0 0 0,-1 0 1 0 0,2 0-1 0 0,-1 0 0 0 0,0 0 0 0 0,0 0 0 0 0,1 1 0 0 0,0 0-38 0 0,0-1 0 0 0,0 0 1 0 0,0 1-1 0 0,0-1 1 0 0,0 0-1 0 0,0 0 0 0 0,1 0 1 0 0,-1 0-1 0 0,0 0 0 0 0,1 0 1 0 0,-1 0-1 0 0,1-1 1 0 0,-1 1-1 0 0,3 0 0 0 0,7 3 510 0 0,-1-1-1 0 0,1-1 0 0 0,17 2 0 0 0,54 2-428 0 0,-1-3 0 0 0,147-14 0 0 0,-225 11-227 0 0,0 0 0 0 0,0-1 0 0 0,0 1 0 0 0,0-1 0 0 0,-1 1 0 0 0,1-1 0 0 0,0 0 0 0 0,-1 0 0 0 0,5-3 0 0 0,-7 4-375 0 0,1-1 0 0 0,0 1 0 0 0,-1-1 0 0 0,1 1-1 0 0,-1-1 1 0 0,1 1 0 0 0,-1-1 0 0 0,0 0 0 0 0,1 1 0 0 0,-1-1 0 0 0,0 0 0 0 0,1 1 0 0 0,-1-1-1 0 0,0 0 1 0 0,0 0 0 0 0,0 1 0 0 0,0-1 0 0 0,1 0 0 0 0,-1 0 0 0 0,0 1 0 0 0,0-1 0 0 0,-1 0-1 0 0,1 1 1 0 0,0-1 0 0 0,0 0 0 0 0,0 0 0 0 0,0 1 0 0 0,0-1 0 0 0,-1 0 0 0 0,0 0 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27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75 646 724 0 0,'-21'-1'1832'0'0,"-13"-1"2657"0"0,15-5 3825 0 0,22 3-6735 0 0,7-4-934 0 0,1 0 0 0 0,-1 0 0 0 0,2 1 0 0 0,-1 1 0 0 0,1 0 0 0 0,12-5 0 0 0,5-2 139 0 0,-17 7-504 0 0,40-20 1752 0 0,91-60 0 0 0,-128 75-1754 0 0,-1-1 0 0 0,1 0 0 0 0,-2-1 0 0 0,0-1 0 0 0,0 0 1 0 0,-1 0-1 0 0,-1-2 0 0 0,-1 1 0 0 0,17-34 0 0 0,-19 31-105 0 0,-1 1-1 0 0,-1-1 1 0 0,0 0-1 0 0,-2 0 1 0 0,0-1-1 0 0,-1 1 1 0 0,0-1-1 0 0,-2 0 1 0 0,-1 1-1 0 0,0-1 1 0 0,-5-33-1 0 0,5 50-157 0 0,0 1 0 0 0,-1-1 1 0 0,1 1-1 0 0,0-1 0 0 0,-1 1 0 0 0,0-1 0 0 0,1 1 0 0 0,-1 0 0 0 0,0 0 0 0 0,0-1 0 0 0,1 1 1 0 0,-1 0-1 0 0,0 0 0 0 0,-2-2 0 0 0,3 3-5 0 0,-1 0 1 0 0,1-1-1 0 0,-1 1 1 0 0,1 0-1 0 0,-1 0 1 0 0,1 0-1 0 0,-1-1 1 0 0,1 1-1 0 0,-1 0 1 0 0,0 0-1 0 0,1 0 1 0 0,-1 0-1 0 0,1 0 1 0 0,-1 0-1 0 0,0 0 1 0 0,1 0-1 0 0,-1 0 0 0 0,1 0 1 0 0,-1 1-1 0 0,0-1 1 0 0,1 0-1 0 0,-1 0 1 0 0,1 0-1 0 0,-1 1 1 0 0,-2 1 19 0 0,1 0 1 0 0,-1-1-1 0 0,1 1 0 0 0,0 1 1 0 0,0-1-1 0 0,0 0 0 0 0,0 0 1 0 0,0 1-1 0 0,1-1 1 0 0,-1 1-1 0 0,1 0 0 0 0,-2 3 1 0 0,-7 21 34 0 0,1 1 0 0 0,1-1 1 0 0,-6 45-1 0 0,-1 89 125 0 0,14-134-190 0 0,0 0 0 0 0,3 1 0 0 0,0-1 0 0 0,1 0 0 0 0,10 35 0 0 0,-12-59-124 0 0,0 0 0 0 0,-1 0 0 0 0,1 0-1 0 0,1 0 1 0 0,-1 0 0 0 0,0 0 0 0 0,1 0 0 0 0,0 0 0 0 0,-1 0-1 0 0,1-1 1 0 0,0 1 0 0 0,1-1 0 0 0,-1 0 0 0 0,0 1 0 0 0,1-1-1 0 0,-1 0 1 0 0,1 0 0 0 0,-1-1 0 0 0,1 1 0 0 0,0 0 0 0 0,0-1-1 0 0,0 0 1 0 0,0 1 0 0 0,0-1 0 0 0,0-1 0 0 0,0 1 0 0 0,0 0 0 0 0,1-1-1 0 0,-1 1 1 0 0,0-1 0 0 0,0 0 0 0 0,1 0 0 0 0,-1 0 0 0 0,0-1-1 0 0,4 0 1 0 0,1-1-1922 0 0,-1-1 0 0 0,0 0 0 0 0,12-6 0 0 0,4-8-1401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28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39 109 8169 0 0,'-9'-18'3740'0'0,"1"-1"0"0"0,1 1 0 0 0,-7-33 0 0 0,14 51-3666 0 0,0 1-1 0 0,0-1 0 0 0,0 0 1 0 0,1 0-1 0 0,-1 0 0 0 0,0 0 0 0 0,0 0 1 0 0,0 0-1 0 0,0 0 0 0 0,0 0 0 0 0,1 1 1 0 0,-1-1-1 0 0,0 0 0 0 0,0 0 0 0 0,0 0 1 0 0,0 0-1 0 0,1 0 0 0 0,-1 0 0 0 0,0 0 1 0 0,0 0-1 0 0,0 0 0 0 0,1 0 1 0 0,-1 0-1 0 0,0 0 0 0 0,0 0 0 0 0,0 0 1 0 0,0 0-1 0 0,1 0 0 0 0,-1-1 0 0 0,0 1 1 0 0,0 0-1 0 0,0 0 0 0 0,0 0 0 0 0,0 0 1 0 0,1 0-1 0 0,-1 0 0 0 0,0 0 1 0 0,0 0-1 0 0,0-1 0 0 0,0 1 0 0 0,0 0 1 0 0,0 0-1 0 0,0 0 0 0 0,1 0 0 0 0,-1 0 1 0 0,0-1-1 0 0,0 1 0 0 0,0 0 0 0 0,0 0 1 0 0,0 0-1 0 0,0 0 0 0 0,0-1 1 0 0,0 1-1 0 0,0 0 0 0 0,0 0 0 0 0,0 0 1 0 0,0 0-1 0 0,0-1 0 0 0,10 12-16 0 0,-2 3 259 0 0,-1-1 0 0 0,-1 2 0 0 0,0-1 1 0 0,-1 1-1 0 0,-1 0 0 0 0,0 0 1 0 0,3 27-1 0 0,0-8-42 0 0,5 35-641 0 0,8 29-2178 0 0,-17-84 538 0 0,1-1 1 0 0,1 1 0 0 0,1-1 0 0 0,12 23 0 0 0,-4-16-971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28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0 124 892 0 0,'14'-12'1235'0'0,"1"0"-1"0"0,0 1 1 0 0,1 0-1 0 0,0 2 1 0 0,0 0 0 0 0,1 0-1 0 0,0 2 1 0 0,0 0-1 0 0,20-5 1 0 0,-9 5 63 0 0,0 1-1 0 0,1 1 1 0 0,-1 1 0 0 0,1 2 0 0 0,34 1 0 0 0,-55 1-906 0 0,0 1 0 0 0,1 0 1 0 0,-1 1-1 0 0,0 0 1 0 0,1 0-1 0 0,-1 0 1 0 0,-1 1-1 0 0,1 1 0 0 0,13 6 1 0 0,-19-8-282 0 0,1-1-1 0 0,-1 1 1 0 0,0-1 0 0 0,1 1 0 0 0,-1 0 0 0 0,0 0 0 0 0,0 0-1 0 0,-1 0 1 0 0,1 1 0 0 0,0-1 0 0 0,-1 0 0 0 0,1 1 0 0 0,-1-1-1 0 0,0 1 1 0 0,0 0 0 0 0,0-1 0 0 0,0 1 0 0 0,0 0-1 0 0,0 0 1 0 0,-1-1 0 0 0,1 1 0 0 0,-1 0 0 0 0,0 0 0 0 0,0 0-1 0 0,0 0 1 0 0,0-1 0 0 0,-1 1 0 0 0,1 0 0 0 0,-1 0-1 0 0,0 0 1 0 0,1-1 0 0 0,-3 4 0 0 0,-5 14 194 0 0,-1 0 0 0 0,-1-1 0 0 0,-1 0 0 0 0,-20 26 0 0 0,-61 64 567 0 0,59-72-257 0 0,-54 77 0 0 0,83-108-571 0 0,1 0 0 0 0,0 0 0 0 0,0 0 0 0 0,0 0 0 0 0,0 1 0 0 0,-2 11 0 0 0,5-15-34 0 0,-1-1 0 0 0,1 0 0 0 0,0 1 0 0 0,0-1 0 0 0,0 1-1 0 0,0-1 1 0 0,1 1 0 0 0,-1-1 0 0 0,1 0 0 0 0,-1 1-1 0 0,1-1 1 0 0,0 0 0 0 0,0 1 0 0 0,0-1 0 0 0,0 0-1 0 0,0 0 1 0 0,0 0 0 0 0,1 0 0 0 0,-1 0 0 0 0,1 0-1 0 0,0 0 1 0 0,2 2 0 0 0,4 2-10 0 0,0 0 0 0 0,1 0 0 0 0,0-1 0 0 0,0-1 0 0 0,0 1 0 0 0,1-1 0 0 0,0-1 0 0 0,-1 0 0 0 0,1 0 0 0 0,0-1 0 0 0,1 0 0 0 0,10 0 0 0 0,6 0 0 0 0,1-1 0 0 0,-1-1 0 0 0,40-6 0 0 0,-38 1-2687 0 0,0-1 0 0 0,-1-2 1 0 0,1-1-1 0 0,36-17 0 0 0,-49 19-625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29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1 280 8109 0 0,'-1'-52'10777'0'0,"2"45"-9741"0"0,0-1 1 0 0,0 1 0 0 0,1-1-1 0 0,3-8 1 0 0,-2 9-739 0 0,-1 1 0 0 0,2 0 0 0 0,-1-1 1 0 0,1 1-1 0 0,0 1 0 0 0,0-1 0 0 0,1 1 0 0 0,-1-1 0 0 0,1 1 1 0 0,1 1-1 0 0,-1-1 0 0 0,7-4 0 0 0,10-5-38 0 0,0 1-1 0 0,1 1 1 0 0,1 1-1 0 0,0 1 1 0 0,0 1-1 0 0,1 2 1 0 0,0 0-1 0 0,1 1 1 0 0,34-3-1 0 0,-7 5 298 0 0,-1 2 0 0 0,1 2-1 0 0,86 11 1 0 0,-125-9-557 0 0,-1 0 0 0 0,0 1 0 0 0,1 0 0 0 0,20 8 0 0 0,-31-9 0 0 0,1-1 0 0 0,-1 1 0 0 0,0 0 0 0 0,0-1 0 0 0,0 1 0 0 0,0 1 0 0 0,-1-1 0 0 0,1 0 0 0 0,0 1 0 0 0,-1-1 0 0 0,0 1 0 0 0,1 0 0 0 0,-1 0 0 0 0,0 0 0 0 0,-1 0 0 0 0,1 0 0 0 0,0 0 0 0 0,-1 0 0 0 0,0 1 0 0 0,0-1 0 0 0,0 0 0 0 0,1 7 0 0 0,-1 7 0 0 0,-1 1 0 0 0,-1-1 0 0 0,-1 0 0 0 0,-1 0 0 0 0,0 0 0 0 0,-8 24 0 0 0,-2 14 0 0 0,5-21 0 0 0,-14 92 0 0 0,20-108 0 0 0,1 0 0 0 0,0 1 0 0 0,1-1 0 0 0,5 32 0 0 0,-4-43-105 0 0,0 1 0 0 0,1-1 0 0 0,0 0 0 0 0,1 0 0 0 0,-1 0-1 0 0,1 0 1 0 0,5 7 0 0 0,2-8-3416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29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127 115 340 0 0,'-31'-9'930'0'0,"-28"-10"2480"0"0,23 0 7728 0 0,39 14-9341 0 0,15 0 642 0 0,329-33 8701 0 0,-291 26-11526 0 0,-46 9-3372 0 0,0-1-3361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30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37 357 892 0 0,'-2'3'1820'0'0,"-1"1"-1"0"0,1-1 1 0 0,0 0-1 0 0,0 1 1 0 0,1 0-1 0 0,-1-1 1 0 0,-2 10 8851 0 0,3-17-9644 0 0,-3-6-536 0 0,1-1 0 0 0,0 0-1 0 0,0 0 1 0 0,1 0 0 0 0,1 0 0 0 0,0 0 0 0 0,0-1 0 0 0,2-16-1 0 0,1 7-117 0 0,1 0-1 0 0,0 0 0 0 0,12-39 0 0 0,-11 51-287 0 0,-1-1-1 0 0,1 1 1 0 0,1 0 0 0 0,-1 0 0 0 0,2 0-1 0 0,-1 1 1 0 0,1-1 0 0 0,1 1 0 0 0,12-13-1 0 0,-15 18-55 0 0,0 0 0 0 0,0 0-1 0 0,0 0 1 0 0,0 0-1 0 0,0 1 1 0 0,1 0 0 0 0,-1 0-1 0 0,1 0 1 0 0,0 0 0 0 0,-1 1-1 0 0,1 0 1 0 0,0 0-1 0 0,0 0 1 0 0,0 1 0 0 0,0-1-1 0 0,0 1 1 0 0,-1 0-1 0 0,1 0 1 0 0,0 1 0 0 0,0 0-1 0 0,0 0 1 0 0,0 0-1 0 0,6 2 1 0 0,1 2-29 0 0,0 0 0 0 0,-1 1 0 0 0,1 0 0 0 0,-1 0 0 0 0,-1 2 0 0 0,1-1 0 0 0,-1 1 0 0 0,0 1 0 0 0,-1 0 0 0 0,10 11 0 0 0,-11-11 0 0 0,-1 0 0 0 0,-1 1 0 0 0,0-1 0 0 0,0 1 0 0 0,-1 0 0 0 0,0 0 0 0 0,-1 1 0 0 0,0 0 0 0 0,-1-1 0 0 0,0 1 0 0 0,0 1 0 0 0,0 12 0 0 0,-2-15 0 0 0,1 8 0 0 0,-1-1 0 0 0,-2 19 0 0 0,1-31 0 0 0,-1 0 0 0 0,1-1 0 0 0,-1 1 0 0 0,0 0 0 0 0,0 0 0 0 0,0-1 0 0 0,0 1 0 0 0,-1 0 0 0 0,0-1 0 0 0,1 1 0 0 0,-1-1 0 0 0,-1 0 0 0 0,1 0 0 0 0,-4 5 0 0 0,5-7 0 0 0,1-1 0 0 0,-1 0 0 0 0,0 1 0 0 0,1-1 0 0 0,-1 0 0 0 0,0 1 0 0 0,1-1 0 0 0,-1 0 0 0 0,0 0 0 0 0,1 0 0 0 0,-1 0 0 0 0,0 1 0 0 0,0-1 0 0 0,1 0 0 0 0,-1 0 0 0 0,0 0 0 0 0,1-1 0 0 0,-1 1 0 0 0,0 0 0 0 0,0 0 0 0 0,1 0 0 0 0,-1 0 0 0 0,0-1 0 0 0,1 1 0 0 0,-1 0 0 0 0,0-1 0 0 0,-14-10 0 0 0,13 7 0 0 0,0 1 0 0 0,1-1 0 0 0,0 1 0 0 0,-1-1 0 0 0,1 0 0 0 0,0 0 0 0 0,1 1 0 0 0,-1-1 0 0 0,0 0 0 0 0,1 0 0 0 0,0-6 0 0 0,1-1 0 0 0,0-1 0 0 0,4-21 0 0 0,0 12-10 0 0,1 1-1 0 0,1 0 1 0 0,0 1 0 0 0,2-1-1 0 0,0 2 1 0 0,1-1 0 0 0,1 1-1 0 0,19-23 1 0 0,-23 33 4 0 0,0 0 0 0 0,1 0 0 0 0,0 1-1 0 0,0 0 1 0 0,1 0 0 0 0,0 1 0 0 0,0 0 0 0 0,10-4-1 0 0,-12 7 7 0 0,1 0-1 0 0,-1 0 1 0 0,1 1-1 0 0,-1 0 0 0 0,1 1 1 0 0,0 0-1 0 0,-1 0 0 0 0,1 0 1 0 0,0 1-1 0 0,0 0 1 0 0,0 1-1 0 0,9 1 0 0 0,0 2 15 0 0,1 0-1 0 0,-1 1 0 0 0,0 1 0 0 0,0 1 1 0 0,-1 0-1 0 0,29 18 0 0 0,-35-18-7 0 0,1 0 0 0 0,-1 1 0 0 0,0 0-1 0 0,-1 0 1 0 0,0 1 0 0 0,0 1 0 0 0,-1-1 0 0 0,0 1-1 0 0,-1 1 1 0 0,10 17 0 0 0,-15-21-158 0 0,1 0 0 0 0,-1 0 1 0 0,0 0-1 0 0,-1 1 0 0 0,0-1 0 0 0,0 1 0 0 0,0-1 1 0 0,-1 1-1 0 0,0 0 0 0 0,-1-1 0 0 0,0 1 0 0 0,0-1 1 0 0,0 1-1 0 0,-1-1 0 0 0,0 0 0 0 0,0 0 1 0 0,-1 0-1 0 0,0 0 0 0 0,-1 0 0 0 0,-3 7 0 0 0,5-8-4130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33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904 1696 284 0 0,'0'0'889'0'0,"-2"-2"195"0"0,-1-1-127 0 0,0 0-1 0 0,0-1 1 0 0,0 1 0 0 0,1-1-1 0 0,-1 0 1 0 0,1 1 0 0 0,0-1-1 0 0,0 0 1 0 0,0 0 0 0 0,1-1-1 0 0,-1 1 1 0 0,0-6 0 0 0,-9-62 5008 0 0,5 29-3909 0 0,-24-127 2376 0 0,4-88-2429 0 0,20 109-1534 0 0,-3-121-140 0 0,26-32-120 0 0,-16 284-208 0 0,2-44 0 0 0,-2 30-27 0 0,8-46 0 0 0,-3 18-94 0 0,-5 45 67 0 0,0 0-1 0 0,5-24 1 0 0,-5 38 45 0 0,0-11 0 0 0,-1 10-2 0 0,1-1 0 0 0,0 0-1 0 0,-1 1 1 0 0,0-1 0 0 0,0 0 0 0 0,0 0-1 0 0,0 1 1 0 0,-1-6 0 0 0,0 7 4 0 0,1 0 1 0 0,-1 0 0 0 0,0 0 0 0 0,0 0 0 0 0,0 0-1 0 0,0 0 1 0 0,0 0 0 0 0,0 1 0 0 0,-1-1-1 0 0,1 0 1 0 0,0 1 0 0 0,0-1 0 0 0,-1 1-1 0 0,1-1 1 0 0,0 1 0 0 0,0 0 0 0 0,-1-1-1 0 0,1 1 1 0 0,0 0 0 0 0,-1 0 0 0 0,1 0 0 0 0,-2 0-1 0 0,-42 3-6 0 0,14-1-2 0 0,-486 20-81 0 0,470-16 73 0 0,-53 3 22 0 0,64-7 24 0 0,34-2-22 0 0,-24 6-13594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30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36 483 10033 0 0,'0'0'9189'0'0,"2"1"-8496"0"0,-1 0 1 0 0,0 0-1 0 0,1 0 1 0 0,-1 0-1 0 0,0 1 1 0 0,0-1-1 0 0,0 0 1 0 0,0 1 0 0 0,1 1-1 0 0,-5 32 603 0 0,-2 0 0 0 0,-1-1 0 0 0,-2 1 0 0 0,-13 37 0 0 0,15-53-1166 0 0,17-51-130 0 0,10-21 0 0 0,2-1 0 0 0,-10 17 0 0 0,131-462-709 0 0,-143 496 720 0 0,0 0 1 0 0,-1-1 0 0 0,1 1-1 0 0,1 0 1 0 0,-1 0 0 0 0,0 0-1 0 0,1 0 1 0 0,0 0 0 0 0,-1 0-1 0 0,1 0 1 0 0,0 0 0 0 0,1 1-1 0 0,-1-1 1 0 0,0 1 0 0 0,5-4-1 0 0,-6 6-3 0 0,-1-1-3 0 0,0 1-1 0 0,0 0 0 0 0,1 0 1 0 0,-1 0-1 0 0,0 0 1 0 0,1-1-1 0 0,-1 1 0 0 0,0 0 1 0 0,1 0-1 0 0,-1 0 0 0 0,0 0 1 0 0,1 0-1 0 0,-1 0 0 0 0,0 0 1 0 0,1 0-1 0 0,-1 0 0 0 0,0 0 1 0 0,1 0-1 0 0,-1 0 1 0 0,0 0-1 0 0,1 0 0 0 0,-1 1 1 0 0,0-1-1 0 0,1 0 0 0 0,-1 0 1 0 0,0 0-1 0 0,1 0 0 0 0,-1 1 1 0 0,0-1-1 0 0,0 0 1 0 0,1 0-1 0 0,-1 0 0 0 0,0 1 1 0 0,1-1-1 0 0,9 10 24 0 0,0 1-1 0 0,-1 0 1 0 0,0 0 0 0 0,-1 1-1 0 0,10 17 1 0 0,32 71 153 0 0,-37-71-166 0 0,75 187-15 0 0,30 57 0 0 0,-111-259 0 0 0,2 0 0 0 0,0-1 0 0 0,15 18 0 0 0,-18-24 0 0 0,0-1 0 0 0,0 0 0 0 0,1-1 0 0 0,-1 0 0 0 0,1 0 0 0 0,0 0 0 0 0,1 0 0 0 0,9 3 0 0 0,-16-7 0 0 0,0-1 0 0 0,0 1 0 0 0,0-1 0 0 0,1 1 0 0 0,-1-1 0 0 0,0 0 0 0 0,1 0 0 0 0,-1 1 0 0 0,0-1 0 0 0,1 0 0 0 0,-1 0 0 0 0,0 0 0 0 0,1-1 0 0 0,-1 1 0 0 0,0 0 0 0 0,1 0 0 0 0,-1-1 0 0 0,0 1 0 0 0,0-1 0 0 0,1 1 0 0 0,-1-1 0 0 0,0 1 0 0 0,0-1 0 0 0,0 0 0 0 0,0 0 0 0 0,0 0 0 0 0,0 1 0 0 0,0-1 0 0 0,0 0 0 0 0,0 0 0 0 0,0 0 0 0 0,0 0 0 0 0,0-1 0 0 0,-1 1 0 0 0,1 0 0 0 0,0 0 0 0 0,-1 0 0 0 0,1-2 0 0 0,0 0 0 0 0,1-1 0 0 0,-2 1 0 0 0,1 0 0 0 0,0 0 0 0 0,-1-1 0 0 0,1 1 0 0 0,-1 0 0 0 0,0-1 0 0 0,0 1 0 0 0,0 0 0 0 0,0-1 0 0 0,-2-4 0 0 0,0 3 0 0 0,0 1 0 0 0,-1 0 0 0 0,1 0 0 0 0,-1 0 0 0 0,0 1 0 0 0,0-1 0 0 0,0 1 0 0 0,-1 0 0 0 0,1-1 0 0 0,-1 1 0 0 0,0 1 0 0 0,1-1 0 0 0,-7-2 0 0 0,-7-5 0 0 0,-31-12 0 0 0,46 22 0 0 0,-51-20 0 0 0,-1 3 0 0 0,0 2 0 0 0,-64-8 0 0 0,-170-9 0 0 0,222 34-2844 0 0,68 1 448 0 0,15 26-5613 0 0,-9-19 4664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31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48 162 6349 0 0,'-41'-8'7738'0'0,"41"8"-7633"0"0,0 0-1 0 0,-1 0 1 0 0,1 0-1 0 0,0 0 1 0 0,0 0-1 0 0,-1 0 1 0 0,1 0-1 0 0,0 0 1 0 0,0 0-1 0 0,0 0 1 0 0,-1 0-1 0 0,1 0 1 0 0,0 0-1 0 0,0 0 1 0 0,0-1-1 0 0,-1 1 1 0 0,1 0-1 0 0,0 0 1 0 0,0 0-1 0 0,0 0 1 0 0,-1 0-1 0 0,1 0 1 0 0,0-1-1 0 0,0 1 1 0 0,0 0-1 0 0,0 0 1 0 0,-1 0-1 0 0,1-1 1 0 0,0 1-1 0 0,0 0 1 0 0,0 0-1 0 0,0 0 1 0 0,0-1-1 0 0,0 1 1 0 0,0 0-1 0 0,0-1 1 0 0,19-2 1413 0 0,227-9 2468 0 0,46-5-1673 0 0,-254 14-2034 0 0,81-11 500 0 0,-102 11-570 0 0,0-1 0 0 0,0 0 0 0 0,-1-2 0 0 0,29-12 0 0 0,-42 16-179 0 0,-1 1 0 0 0,0 0 0 0 0,1-1 0 0 0,-1 0 1 0 0,0 0-1 0 0,0 1 0 0 0,0-1 0 0 0,0 0 0 0 0,-1 0 0 0 0,1-1 1 0 0,-1 1-1 0 0,1 0 0 0 0,1-4 0 0 0,-3 5-25 0 0,0 1 0 0 0,1-1 1 0 0,-1 0-1 0 0,0 0 0 0 0,0 0 0 0 0,1 0 0 0 0,-1 0 1 0 0,0 0-1 0 0,0 0 0 0 0,0 0 0 0 0,0 0 0 0 0,-1 0 1 0 0,1 1-1 0 0,0-1 0 0 0,0 0 0 0 0,0 0 0 0 0,-1 0 1 0 0,1 0-1 0 0,-1 0 0 0 0,1 0 0 0 0,0 1 0 0 0,-1-1 1 0 0,1 0-1 0 0,-1 0 0 0 0,0 1 0 0 0,1-1 0 0 0,-1 0 1 0 0,0 1-1 0 0,1-1 0 0 0,-1 0 0 0 0,0 1 0 0 0,0-1 1 0 0,1 1-1 0 0,-1-1 0 0 0,0 1 0 0 0,0 0 0 0 0,0-1 1 0 0,0 1-1 0 0,0 0 0 0 0,-1-1 0 0 0,-2 0 0 0 0,-1 0 0 0 0,1 0 0 0 0,-1 1-1 0 0,1-1 1 0 0,-1 1 0 0 0,1 0 0 0 0,-1 0-1 0 0,0 1 1 0 0,1-1 0 0 0,-1 1 0 0 0,1 0-1 0 0,-1 0 1 0 0,1 0 0 0 0,0 1 0 0 0,-1 0-1 0 0,1 0 1 0 0,0 0 0 0 0,0 0 0 0 0,0 0-1 0 0,-7 7 1 0 0,6-5 7 0 0,-1 1 0 0 0,1 0 0 0 0,0 0 0 0 0,0 0 0 0 0,0 1 0 0 0,1 0 0 0 0,0 0 0 0 0,0 0 0 0 0,0 0 0 0 0,1 1 0 0 0,0-1 0 0 0,-3 12 0 0 0,2-2 44 0 0,2 0-1 0 0,0 0 1 0 0,1 0 0 0 0,0 0-1 0 0,2 0 1 0 0,0 0-1 0 0,0 0 1 0 0,7 26 0 0 0,3 2 235 0 0,31 75 1 0 0,124 287 1609 0 0,-165-403-1871 0 0,6 13 96 0 0,0 0 0 0 0,-1 1 0 0 0,-1-1 0 0 0,0 1 0 0 0,-2 0 0 0 0,3 20 0 0 0,-6-35-142 0 0,0-1 0 0 0,0 0 1 0 0,-1 0-1 0 0,1 0 0 0 0,0 0 1 0 0,0 0-1 0 0,-1 0 0 0 0,1 0 1 0 0,-1 0-1 0 0,1 0 0 0 0,-1 0 1 0 0,1 0-1 0 0,-1 0 0 0 0,0 0 1 0 0,1 0-1 0 0,-1-1 0 0 0,0 1 1 0 0,0 0-1 0 0,0 0 0 0 0,1-1 1 0 0,-1 1-1 0 0,0 0 0 0 0,0-1 1 0 0,0 1-1 0 0,0-1 1 0 0,0 1-1 0 0,0-1 0 0 0,0 0 1 0 0,0 1-1 0 0,0-1 0 0 0,-2 0 1 0 0,-5 1-82 0 0,0 0 0 0 0,1 0 0 0 0,-14-1 0 0 0,10-1 32 0 0,-89-2-283 0 0,61 0 338 0 0,0 1 0 0 0,-1 3 1 0 0,1 1-1 0 0,-40 8 1 0 0,78-10 10 0 0,-18 6 363 0 0,19-6-331 0 0,0 0 0 0 0,-1 0 1 0 0,1 1-1 0 0,-1-1 1 0 0,1 0-1 0 0,0 1 0 0 0,-1-1 1 0 0,1 0-1 0 0,0 1 1 0 0,-1-1-1 0 0,1 0 0 0 0,0 1 1 0 0,0-1-1 0 0,-1 1 0 0 0,1-1 1 0 0,0 1-1 0 0,0-1 1 0 0,0 1-1 0 0,0-1 0 0 0,-1 0 1 0 0,1 1-1 0 0,0-1 1 0 0,0 1-1 0 0,0-1 0 0 0,0 1 1 0 0,0-1-1 0 0,0 1 0 0 0,0-1 1 0 0,0 1-1 0 0,1 0 1 0 0,-1 0-31 0 0,1 0 1 0 0,0 0-1 0 0,-1-1 1 0 0,1 1-1 0 0,0 0 0 0 0,0 0 1 0 0,0-1-1 0 0,0 1 1 0 0,0-1-1 0 0,-1 1 1 0 0,1-1-1 0 0,0 1 1 0 0,0-1-1 0 0,0 1 1 0 0,0-1-1 0 0,2 0 1 0 0,0 1-8 0 0,13 6 4 0 0,1-2 0 0 0,-1 0 0 0 0,1 0 0 0 0,0-2 0 0 0,26 2 0 0 0,88-1 0 0 0,-98-4 0 0 0,79-2-4402 0 0,0-4 1 0 0,186-34-1 0 0,-249 27 1049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32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81 160 0 0,'-22'-16'2424'0'0,"-26"-14"0"0"0,30 20 887 0 0,0 2 0 0 0,-22-8 0 0 0,38 15-3071 0 0,1 1-1 0 0,-1 0 1 0 0,0 0-1 0 0,1 0 1 0 0,-1 0-1 0 0,0 1 1 0 0,1-1-1 0 0,-1 0 1 0 0,0 1-1 0 0,1-1 1 0 0,-1 1-1 0 0,1 0 1 0 0,-1-1-1 0 0,1 1 1 0 0,-1 0-1 0 0,1 0 1 0 0,-1 0-1 0 0,1 0 1 0 0,0 0-1 0 0,0 0 1 0 0,-1 0-1 0 0,1 1 1 0 0,0-1-1 0 0,-1 3 1 0 0,-22 32 2501 0 0,17-23-2340 0 0,0 0 0 0 0,1 1 0 0 0,1 0 0 0 0,1 0 0 0 0,0 0 1 0 0,1 1-1 0 0,0 0 0 0 0,1-1 0 0 0,1 1 0 0 0,0 0 1 0 0,2 20-1 0 0,-1-28-223 0 0,1 1 1 0 0,1 0-1 0 0,-1-1 1 0 0,2 1-1 0 0,-1-1 1 0 0,1 0-1 0 0,0 0 1 0 0,0 1-1 0 0,0-2 0 0 0,1 1 1 0 0,1 0-1 0 0,-1-1 1 0 0,1 0-1 0 0,0 0 1 0 0,0 0-1 0 0,1-1 1 0 0,-1 0-1 0 0,1 0 1 0 0,1 0-1 0 0,-1-1 1 0 0,0 1-1 0 0,1-2 1 0 0,10 5-1 0 0,3 0-239 0 0,1-1-1 0 0,1-1 1 0 0,-1-1-1 0 0,1-1 1 0 0,0 0-1 0 0,0-2 1 0 0,0-1 0 0 0,0 0-1 0 0,43-6 1 0 0,-29 0-114 0 0,-1-2 0 0 0,0-1 0 0 0,-1-2 0 0 0,1-1 0 0 0,43-21 1 0 0,-34 5-1650 0 0,-14 7-3760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32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77 5513 0 0,'-97'2'6581'0'0,"-101"-4"4303"0"0,188 0-7289 0 0,11-1-1440 0 0,21-5-791 0 0,39-5-789 0 0,65-4 1403 0 0,-16 3-2830 0 0,-39-2-3841 0 0,-66 13 1615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32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276 145 1852 0 0,'-198'-55'7654'0'0,"178"49"-3393"0"0,-33-14 0 0 0,53 20-4156 0 0,0 0 0 0 0,-1 0 0 0 0,1 0 0 0 0,0 0 0 0 0,0-1 0 0 0,-1 1 0 0 0,1 0 0 0 0,0 0 0 0 0,0 0 0 0 0,0 0-1 0 0,-1-1 1 0 0,1 1 0 0 0,0 0 0 0 0,0 0 0 0 0,0 0 0 0 0,0-1 0 0 0,-1 1 0 0 0,1 0 0 0 0,0 0 0 0 0,0-1 0 0 0,0 1 0 0 0,0 0 0 0 0,0 0 0 0 0,0-1 0 0 0,0 1 0 0 0,0 0 0 0 0,0 0 0 0 0,0-1 0 0 0,0 1 0 0 0,0 0 0 0 0,0-1 0 0 0,0 1 0 0 0,0 0 0 0 0,0 0 0 0 0,0-1 0 0 0,0 1 0 0 0,0 0 0 0 0,0 0 0 0 0,0-1 0 0 0,1 1 0 0 0,-1 0 0 0 0,0 0 0 0 0,0-1 0 0 0,0 1 0 0 0,0 0 0 0 0,0 0 0 0 0,1 0 0 0 0,-1-1 0 0 0,0 1 0 0 0,0 0 0 0 0,1 0 0 0 0,-1 0 0 0 0,0 0 0 0 0,12-6 411 0 0,-1 0 0 0 0,1 1-1 0 0,0 1 1 0 0,0 0 0 0 0,0 0 0 0 0,25-3 0 0 0,86-5 1111 0 0,-100 11-1313 0 0,33-2-15 0 0,0 3 1 0 0,0 2 0 0 0,58 10-1 0 0,-59-3-2725 0 0,75 24-1 0 0,-25-6-5013 0 0,-51-17 4327 0 0</inkml:trace>
  <inkml:trace contextRef="#ctx0" brushRef="#br0" timeOffset="1">1218 178 1208 0 0,'3'4'783'0'0,"0"0"1"0"0,0 0-1 0 0,-1 0 1 0 0,1 0-1 0 0,-1 0 0 0 0,0 0 1 0 0,-1 1-1 0 0,1-1 1 0 0,-1 1-1 0 0,0 0 0 0 0,0-1 1 0 0,1 9-1 0 0,-1 7 3310 0 0,-3 37 0 0 0,1-17-1734 0 0,12 232 6161 0 0,-10-256-8135 0 0,-1-11-644 0 0,0-1 0 0 0,1 0 0 0 0,-1 1 0 0 0,1-1 0 0 0,0 0 0 0 0,0 0 0 0 0,0 0 0 0 0,3 6 0 0 0,-4-9-240 0 0,1 0 0 0 0,0-1 0 0 0,-1 1 0 0 0,1 0 0 0 0,0-1 1 0 0,-1 1-1 0 0,1-1 0 0 0,0 0 0 0 0,0 1 0 0 0,0-1 0 0 0,-1 0 0 0 0,1 1 0 0 0,0-1 0 0 0,0 0 0 0 0,0 0 0 0 0,0 0 0 0 0,0 0 0 0 0,1 1 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33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2 1036 0 0,'-26'13'16047'0'0,"34"-6"-14236"0"0,3-3-741 0 0,0-1-1 0 0,1 0 1 0 0,-1-1 0 0 0,1 0 0 0 0,-1-1 0 0 0,19 0 0 0 0,-9 0-228 0 0,110 5 544 0 0,1-7-1 0 0,-1-5 1 0 0,146-26-1 0 0,-240 26-14884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33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13 9373 0 0,'-11'9'4520'0'0,"-15"12"2109"0"0,25-20-6221 0 0,0 0-1 0 0,-1 0 0 0 0,1 1 0 0 0,0-1 1 0 0,0 0-1 0 0,0 0 0 0 0,1 1 0 0 0,-1-1 0 0 0,0 1 1 0 0,0-1-1 0 0,1 0 0 0 0,-1 1 0 0 0,1-1 0 0 0,-1 1 1 0 0,1 3 1162 0 0,3-4-607 0 0,6 1-724 0 0,1-1 1 0 0,-1 1-1 0 0,1-2 1 0 0,-1 1-1 0 0,1-1 1 0 0,10-2-1 0 0,63-10 1529 0 0,-59 9-1609 0 0,277-41-796 0 0,-286 39-1462 0 0,-2-2-4763 0 0,-10 5 4228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41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1 701 776 0 0,'2'9'6973'0'0,"4"-8"-6278"0"0,-1-1 1 0 0,0 1-1 0 0,0-1 1 0 0,0 0 0 0 0,0-1-1 0 0,1 1 1 0 0,-1-1-1 0 0,9-2 1 0 0,45-17 1892 0 0,-38 12-1825 0 0,9-3 143 0 0,-1-2 0 0 0,0 0 0 0 0,0-2 0 0 0,-2-2 0 0 0,36-26 0 0 0,-47 30-587 0 0,-1 0 0 0 0,0-1 0 0 0,-1 0 0 0 0,-1-1 0 0 0,0-1 0 0 0,-1 0 0 0 0,-1-1 0 0 0,0 0 0 0 0,14-32 0 0 0,-11 13 100 0 0,-2-1 0 0 0,10-44 0 0 0,-17 59-224 0 0,-2-1 1 0 0,0 1-1 0 0,-1-1 1 0 0,-2 0-1 0 0,-2-26 0 0 0,1 41-40 0 0,-1 0 0 0 0,0 0 0 0 0,0 0-1 0 0,-1 0 1 0 0,0 0 0 0 0,-7-10 0 0 0,8 24 33 0 0,-6 19 26 0 0,1 0-1 0 0,1 0 1 0 0,1 1 0 0 0,-1 28 0 0 0,-4 18 120 0 0,-35 217 1056 0 0,41-260-1275 0 0,0 52 0 0 0,2-21-58 0 0,5-7-1338 0 0,-3-53 1180 0 0,0 0-1 0 0,0 1 0 0 0,0-1 1 0 0,0 1-1 0 0,0-1 0 0 0,0 0 1 0 0,1 1-1 0 0,-1-1 0 0 0,0 0 1 0 0,0 1-1 0 0,0-1 0 0 0,0 0 1 0 0,1 0-1 0 0,-1 1 0 0 0,0-1 1 0 0,0 0-1 0 0,1 0 0 0 0,-1 1 1 0 0,0-1-1 0 0,0 0 0 0 0,1 0 1 0 0,-1 1-1 0 0,0-1 0 0 0,1 0 1 0 0,-1 0-1 0 0,0 0 0 0 0,1 0 1 0 0,-1 0-1 0 0,0 0 0 0 0,1 0 1 0 0,-1 1-1 0 0,0-1 0 0 0,1 0 1 0 0,-1 0-1 0 0,1 0 0 0 0,-1 0 1 0 0,0 0-1 0 0,1-1 1 0 0,-1 1-1 0 0,0 0 0 0 0,1 0 1 0 0,21-11-11835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42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400 1 912 0 0,'0'0'185'0'0,"1"-1"0"0"0,-1 1 0 0 0,1 0 0 0 0,-1 1 0 0 0,1-1 0 0 0,-1 0 0 0 0,1 0 0 0 0,-1 0 0 0 0,1 0 0 0 0,-1 0 0 0 0,1 0 0 0 0,-1 1-1 0 0,1-1 1 0 0,-1 0 0 0 0,1 0 0 0 0,-1 1 0 0 0,0-1 0 0 0,1 0 0 0 0,-1 1 0 0 0,1-1 0 0 0,-1 0 0 0 0,0 1 0 0 0,1-1 0 0 0,-1 0 0 0 0,0 1 0 0 0,0-1 0 0 0,1 1 0 0 0,-1-1 0 0 0,0 1 0 0 0,0-1 0 0 0,0 1 0 0 0,1-1 0 0 0,-1 1-1 0 0,0-1 1 0 0,0 1 0 0 0,0-1 0 0 0,0 1 0 0 0,0-1 0 0 0,0 1 0 0 0,0-1 0 0 0,0 1 0 0 0,-7 25 3219 0 0,7-25-3316 0 0,-8 20 1196 0 0,-2 0 0 0 0,0-1 0 0 0,-1 0 0 0 0,-20 26-1 0 0,-63 70 2032 0 0,-123 111 1653 0 0,208-220-5300 0 0,-7 5-103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42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1 251 860 0 0,'2'-7'633'0'0,"0"-1"0"0"0,0 1-1 0 0,1 0 1 0 0,0 0 0 0 0,0 1 0 0 0,1-1-1 0 0,0 0 1 0 0,0 1 0 0 0,0 0 0 0 0,1 0 0 0 0,0 0-1 0 0,0 1 1 0 0,12-10 0 0 0,7-4 1800 0 0,54-32-1 0 0,-62 41-1793 0 0,3-2 427 0 0,0 1-1 0 0,1 1 1 0 0,1 1 0 0 0,37-12 0 0 0,-51 19-788 0 0,0 0-1 0 0,1 1 1 0 0,-1 0 0 0 0,0 0 0 0 0,1 0 0 0 0,-1 1-1 0 0,0 0 1 0 0,1 1 0 0 0,-1-1 0 0 0,0 1-1 0 0,1 1 1 0 0,-1 0 0 0 0,0 0 0 0 0,0 0 0 0 0,0 1-1 0 0,0-1 1 0 0,-1 2 0 0 0,10 5 0 0 0,-13-7-199 0 0,0 0 1 0 0,-1 1 0 0 0,1-1 0 0 0,0 1 0 0 0,-1 0-1 0 0,0 0 1 0 0,0 0 0 0 0,0 0 0 0 0,0 0-1 0 0,0 0 1 0 0,0 1 0 0 0,-1-1 0 0 0,0 1 0 0 0,0-1-1 0 0,0 1 1 0 0,0-1 0 0 0,0 1 0 0 0,-1 0-1 0 0,1-1 1 0 0,-1 1 0 0 0,0 0 0 0 0,0-1 0 0 0,-1 1-1 0 0,1 0 1 0 0,-1-1 0 0 0,1 1 0 0 0,-3 4-1 0 0,-2 7 71 0 0,0 0-1 0 0,-1-1 0 0 0,-1 0 1 0 0,0 0-1 0 0,-10 15 0 0 0,-15 16 164 0 0,-2-1 0 0 0,-43 43 0 0 0,36-42-4 0 0,-48 67 1 0 0,84-105-261 0 0,0 0 1 0 0,1 0-1 0 0,0 1 1 0 0,1-1-1 0 0,-1 1 1 0 0,1 0-1 0 0,-2 11 1 0 0,5-17-14 0 0,-1 0-1 0 0,1 0 1 0 0,0 0 0 0 0,0 0-1 0 0,0 0 1 0 0,0 0 0 0 0,0 0-1 0 0,1 0 1 0 0,-1 0 0 0 0,1 0-1 0 0,-1 0 1 0 0,1 0 0 0 0,0 0 0 0 0,0 0-1 0 0,0 0 1 0 0,0 0 0 0 0,0-1-1 0 0,0 1 1 0 0,0 0 0 0 0,0-1-1 0 0,1 1 1 0 0,-1-1 0 0 0,1 1-1 0 0,-1-1 1 0 0,1 0 0 0 0,0 1-1 0 0,-1-1 1 0 0,1 0 0 0 0,0 0 0 0 0,0 0-1 0 0,0-1 1 0 0,0 1 0 0 0,3 1-1 0 0,5 1 10 0 0,0-1-1 0 0,1 0 0 0 0,-1 0 1 0 0,0-1-1 0 0,1 0 1 0 0,-1-1-1 0 0,14-1 0 0 0,75-12 229 0 0,-78 9-260 0 0,172-43-2844 0 0,-174 42 2521 0 0,2 5-7779 0 0,-17 0 6074 0 0,6 2-1334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33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523 44 512 0 0,'-5'-5'805'0'0,"-1"1"-1"0"0,0 0 1 0 0,0 0 0 0 0,0 0-1 0 0,0 1 1 0 0,-1 0 0 0 0,1 0-1 0 0,-1 0 1 0 0,-12-2 0 0 0,5 3 315 0 0,0 0 1 0 0,-1 1-1 0 0,-27 1 1 0 0,-26 6 1317 0 0,0 2 0 0 0,-99 25 0 0 0,162-32-2268 0 0,-27 9 966 0 0,30-10-1008 0 0,1 1-1 0 0,-1 0 0 0 0,1 0 1 0 0,-1-1-1 0 0,1 1 1 0 0,-1 0-1 0 0,1 0 0 0 0,-1 1 1 0 0,1-1-1 0 0,0 0 1 0 0,-1 0-1 0 0,1 1 0 0 0,0-1 1 0 0,-2 3-1 0 0,3-2 187 0 0,9 15 288 0 0,-1-7-401 0 0,0-1 0 0 0,0 1 0 0 0,1-1 0 0 0,0-1-1 0 0,14 11 1 0 0,24 22 234 0 0,78 97 398 0 0,-100-107-655 0 0,-18-20-45 0 0,1-1 0 0 0,1 0 0 0 0,-1 0-1 0 0,2-1 1 0 0,-1 0 0 0 0,20 14 0 0 0,-28-23-104 0 0,0 1 0 0 0,-1-1 0 0 0,1 0 0 0 0,0 0 0 0 0,-1 1 0 0 0,1-1-1 0 0,0 0 1 0 0,-1 0 0 0 0,1 0 0 0 0,0 0 0 0 0,-1 0 0 0 0,1 0 0 0 0,0 0 0 0 0,-1 0 0 0 0,1 0 0 0 0,0 0 0 0 0,-1 0 0 0 0,1 0 0 0 0,0 0 0 0 0,-1-1 0 0 0,1 1 0 0 0,0 0 0 0 0,-1 0 0 0 0,1-1 0 0 0,0 1 0 0 0,-1-1 0 0 0,1 1 0 0 0,-1 0 0 0 0,1-1 0 0 0,-1 1 0 0 0,1-1 0 0 0,-1 1 0 0 0,1-1 0 0 0,-1 1 0 0 0,0-1 0 0 0,1 0 0 0 0,-1 1 0 0 0,0-1 0 0 0,1 0 0 0 0,-1 1 0 0 0,0-1 0 0 0,0 0 0 0 0,1 1 0 0 0,-1-1 0 0 0,0 0 0 0 0,0 1 0 0 0,0-1 0 0 0,0-1 0 0 0,3-37 428 0 0,-3 38-423 0 0,-15-308 1104 0 0,14 300-1124 0 0,0 1 0 0 0,-1 0 0 0 0,0 0 0 0 0,0 0 0 0 0,-1 0 0 0 0,0 0 0 0 0,-4-7 0 0 0,-6 2-654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43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606 399 276 0 0,'7'-11'1479'0'0,"-1"-1"-1"0"0,0 0 1 0 0,-1 0-1 0 0,0-1 1 0 0,-1 1-1 0 0,6-26 1 0 0,-10 32-1041 0 0,1 0-1 0 0,-1-1 1 0 0,0 1 0 0 0,0 0 0 0 0,-1 0 0 0 0,0-1-1 0 0,0 1 1 0 0,0 0 0 0 0,-1 0 0 0 0,0 0 0 0 0,0 0-1 0 0,-1 0 1 0 0,1 1 0 0 0,-1-1 0 0 0,-1 1 0 0 0,-6-10-1 0 0,-3 0-20 0 0,0 0 0 0 0,-1 1-1 0 0,0 1 1 0 0,-2 0 0 0 0,1 1-1 0 0,-1 1 1 0 0,-1 0 0 0 0,0 1-1 0 0,0 1 1 0 0,-24-9 0 0 0,20 11-47 0 0,-1 0 0 0 0,0 1 1 0 0,0 0-1 0 0,0 2 0 0 0,0 1 1 0 0,-1 1-1 0 0,1 1 0 0 0,-40 3 0 0 0,52-1-188 0 0,0 1-1 0 0,0 0 1 0 0,0 0-1 0 0,0 1 0 0 0,1 1 1 0 0,0 0-1 0 0,-1 0 1 0 0,1 1-1 0 0,1 0 0 0 0,-1 0 1 0 0,-15 13-1 0 0,19-13-52 0 0,0 0-1 0 0,0 0 1 0 0,0 0-1 0 0,0 1 1 0 0,1 0-1 0 0,0 0 1 0 0,0 0-1 0 0,1 0 1 0 0,0 0-1 0 0,0 1 1 0 0,0 0-1 0 0,1-1 1 0 0,0 1-1 0 0,0 0 1 0 0,1 0-1 0 0,0 0 1 0 0,-1 12-1 0 0,3-11-35 0 0,0 0 0 0 0,0 0 1 0 0,0 0-1 0 0,1-1 0 0 0,0 1 0 0 0,1-1 0 0 0,0 1 0 0 0,0-1 1 0 0,0 0-1 0 0,1 0 0 0 0,0 0 0 0 0,1-1 0 0 0,7 11 0 0 0,-1-5 29 0 0,0 0 0 0 0,1-1 0 0 0,0-1-1 0 0,0 0 1 0 0,24 15 0 0 0,-23-18-131 0 0,0 0 0 0 0,0-1 0 0 0,1-1 0 0 0,0 0 0 0 0,0-1 0 0 0,0 0 0 0 0,0-1 0 0 0,1 0 0 0 0,-1-2 0 0 0,1 1 0 0 0,0-2 0 0 0,-1 0 0 0 0,1-1 0 0 0,0 0 0 0 0,-1-1 0 0 0,1-1 0 0 0,-1 0 0 0 0,0-1 0 0 0,0 0 0 0 0,0-2 0 0 0,0 1 0 0 0,-1-2 0 0 0,0 1 0 0 0,19-15 0 0 0,-13 6-81 0 0,21-21 0 0 0,18-15 229 0 0,-58 51-113 0 0,0-1-12 0 0,1 1 0 0 0,-1 0 0 0 0,0-1 1 0 0,1 1-1 0 0,-1 0 0 0 0,1-1 0 0 0,-1 1 0 0 0,0 0 0 0 0,1 0 0 0 0,-1-1 0 0 0,1 1 1 0 0,-1 0-1 0 0,1 0 0 0 0,-1 0 0 0 0,1 0 0 0 0,-1 0 0 0 0,0 0 0 0 0,1 0 0 0 0,-1 0 0 0 0,1 0 1 0 0,-1 0-1 0 0,1 0 0 0 0,-1 0 0 0 0,1 0 0 0 0,-1 0 0 0 0,1 0 0 0 0,1 2-7 0 0,-1 0 0 0 0,0 0-1 0 0,0 0 1 0 0,0 0 0 0 0,0 0-1 0 0,0 1 1 0 0,0-1 0 0 0,0 0-1 0 0,-1 0 1 0 0,1 1-1 0 0,-1-1 1 0 0,0 0 0 0 0,0 1-1 0 0,0-1 1 0 0,0 0 0 0 0,0 4-1 0 0,0 3-2 0 0,-3 112-4 0 0,0-36 0 0 0,3 103 0 0 0,0-187-75 0 0,0-1 0 0 0,0 1 0 0 0,0-1-1 0 0,0 1 1 0 0,0-1 0 0 0,0 1 0 0 0,0-1 0 0 0,0 1 0 0 0,0-1-1 0 0,0 1 1 0 0,0-1 0 0 0,0 1 0 0 0,0-1 0 0 0,0 1 0 0 0,0-1-1 0 0,1 1 1 0 0,-1-1 0 0 0,0 1 0 0 0,0-1 0 0 0,1 1 0 0 0,-1-1-1 0 0,0 0 1 0 0,1 1 0 0 0,-1-1 0 0 0,0 0 0 0 0,1 1 0 0 0,-1-1-1 0 0,0 0 1 0 0,1 1 0 0 0,-1-1 0 0 0,2 1 0 0 0,7-4-4593 0 0,6-1-739 0 0,1 1 1930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44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100 233 7121 0 0,'-5'2'1553'0'0,"-1"-1"-1"0"0,1 1 1 0 0,0 1 0 0 0,0-1 0 0 0,0 1 0 0 0,0-1 0 0 0,-6 6-1 0 0,9-6-1126 0 0,0 0 0 0 0,0 0-1 0 0,1 0 1 0 0,-1 0 0 0 0,0 0-1 0 0,1 1 1 0 0,0-1 0 0 0,0 0-1 0 0,-1 1 1 0 0,2 0 0 0 0,-1-1-1 0 0,0 1 1 0 0,0-1 0 0 0,1 1 0 0 0,-1 0-1 0 0,1-1 1 0 0,0 1 0 0 0,0 4-1 0 0,-4 52 4624 0 0,4-50-4967 0 0,0-9-82 0 0,-1 0 0 0 0,1 0 0 0 0,0 0 0 0 0,0 0 0 0 0,0 0 0 0 0,0 0 0 0 0,0 0 0 0 0,0 0 0 0 0,0 0 0 0 0,0 0 1 0 0,0-1-1 0 0,0 1 0 0 0,0 0 0 0 0,-1 0 0 0 0,1 0 0 0 0,0 0 0 0 0,0 0 0 0 0,0 0 0 0 0,0 0 0 0 0,0 0 0 0 0,0 0 0 0 0,0 0 0 0 0,0 0 0 0 0,-1 0 1 0 0,1 0-1 0 0,0 0 0 0 0,0 0 0 0 0,0 0 0 0 0,0 0 0 0 0,0 0 0 0 0,0 1 0 0 0,0-1 0 0 0,0 0 0 0 0,0 0 0 0 0,-1 0 0 0 0,1 0 0 0 0,0 0 1 0 0,0 0-1 0 0,0 0 0 0 0,0 0 0 0 0,0 0 0 0 0,0 0 0 0 0,0 0 0 0 0,0 0 0 0 0,0 0 0 0 0,0 1 0 0 0,0-1 0 0 0,0 0 0 0 0,0 0 0 0 0,0 0 1 0 0,0 0-1 0 0,0 0 0 0 0,0 0 0 0 0,0 0 0 0 0,0 0 0 0 0,-1 0 0 0 0,1 1 0 0 0,1-1 0 0 0,-1 0 0 0 0,0 0 0 0 0,0 0 0 0 0,0 0 0 0 0,0 0 1 0 0,0 0-1 0 0,0 0 0 0 0,0 0 0 0 0,0 1 0 0 0,0-1 0 0 0,0 0 0 0 0,-3-3 0 0 0,1 0 0 0 0,0 0 0 0 0,-1 0 0 0 0,1-1 0 0 0,1 1 0 0 0,-1 0 0 0 0,0-1 0 0 0,1 1 0 0 0,0-1 0 0 0,-1 0 0 0 0,1 1 0 0 0,1-1 0 0 0,-1 0 0 0 0,1 0 0 0 0,-1-5 0 0 0,0-14 0 0 0,3-31 0 0 0,-2 44 0 0 0,2-8 0 0 0,1 1 0 0 0,0-1 0 0 0,1 1 0 0 0,1 0 0 0 0,1 0 0 0 0,0 0 0 0 0,11-19 0 0 0,-15 31 0 0 0,1 0 0 0 0,-1 1 0 0 0,1-1 0 0 0,0 1 0 0 0,1 0 0 0 0,-1 0 0 0 0,1 0 0 0 0,-1 0 0 0 0,1 0 0 0 0,0 1 0 0 0,1 0 0 0 0,-1-1 0 0 0,1 2 0 0 0,6-5 0 0 0,-7 6 0 0 0,1-1 0 0 0,-1 1 0 0 0,1 0 0 0 0,0 0 0 0 0,-1 1 0 0 0,1-1 0 0 0,0 1 0 0 0,-1 0 0 0 0,1 1 0 0 0,0-1 0 0 0,-1 1 0 0 0,1-1 0 0 0,0 1 0 0 0,-1 1 0 0 0,1-1 0 0 0,7 4 0 0 0,3 3 0 0 0,-1-1 0 0 0,0 2 0 0 0,-1 0 0 0 0,0 1 0 0 0,0 0 0 0 0,-1 1 0 0 0,0 0 0 0 0,-1 1 0 0 0,0 0 0 0 0,-1 1 0 0 0,13 20 0 0 0,-13-15 0 0 0,0 0 0 0 0,0 0 0 0 0,-2 1 0 0 0,0 0 0 0 0,-2 1 0 0 0,0-1 0 0 0,-1 1 0 0 0,5 36 0 0 0,-10-48 0 0 0,1 0 0 0 0,-2 0 0 0 0,1 0 0 0 0,-3 15 0 0 0,1-16 0 0 0,1-7 0 0 0,1 0 0 0 0,0 0 0 0 0,0 0 0 0 0,0 0 0 0 0,0 1 0 0 0,0-1 0 0 0,0 0 0 0 0,0 0 0 0 0,-1 0 0 0 0,1 0 0 0 0,0 0 0 0 0,0 1 0 0 0,0-1 0 0 0,0 0 0 0 0,-1 0 0 0 0,1 0 0 0 0,0 0 0 0 0,0 0 0 0 0,0 0 0 0 0,-1 0 0 0 0,1 0 0 0 0,0 0 0 0 0,0 0 0 0 0,0 0 0 0 0,-1 0 0 0 0,1 0 0 0 0,0 0 0 0 0,0 0 0 0 0,0 0 0 0 0,-1 0 0 0 0,1 0 0 0 0,0 0 0 0 0,0 0 0 0 0,0 0 0 0 0,0 0 0 0 0,-1 0 0 0 0,1 0 0 0 0,0 0 0 0 0,0-1 0 0 0,-4-1 0 0 0,1-1 0 0 0,0 0 0 0 0,0 0 0 0 0,1-1 0 0 0,-1 1 0 0 0,1 0 0 0 0,-1-1 0 0 0,1 0 0 0 0,0 1 0 0 0,1-1 0 0 0,-1 0 0 0 0,1 0 0 0 0,-1 0 0 0 0,1 0 0 0 0,0 0 0 0 0,1 0 0 0 0,-1-6 1 0 0,-2-11-2 0 0,1 0 0 0 0,2-24 0 0 0,1 30-3 0 0,0 0-1 0 0,1 0 1 0 0,1 0 0 0 0,0 1 0 0 0,1-1-1 0 0,1 1 1 0 0,0 0 0 0 0,1 0-1 0 0,0 0 1 0 0,1 1 0 0 0,1 0-1 0 0,0 0 1 0 0,1 1 0 0 0,0 0 0 0 0,18-18-1 0 0,-22 27 7 0 0,-1-1 0 0 0,1 1 0 0 0,-1 0-1 0 0,1 0 1 0 0,0 0 0 0 0,0 1 0 0 0,0-1-1 0 0,1 1 1 0 0,-1 0 0 0 0,0 1 0 0 0,1 0-1 0 0,0-1 1 0 0,-1 2 0 0 0,1-1-1 0 0,9 1 1 0 0,-7 1 0 0 0,0 0 0 0 0,0 0 0 0 0,-1 1 0 0 0,1 0 0 0 0,0 1 0 0 0,-1 0 1 0 0,0 0-1 0 0,0 0 0 0 0,0 1 0 0 0,8 5 0 0 0,1 3 0 0 0,0 1 1 0 0,-1 1-1 0 0,0 0 1 0 0,-1 0-1 0 0,-1 2 1 0 0,0 0-1 0 0,18 32 1 0 0,-21-31-3 0 0,-1 1 0 0 0,0 1 0 0 0,-2-1 0 0 0,0 1 0 0 0,-1 1 0 0 0,-1-1 0 0 0,-1 1 0 0 0,3 37 0 0 0,-6-49-491 0 0,4 18-6965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6:45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200 542 216 0 0,'0'0'2676'0'0,"-2"3"-920"0"0,-57 68 6941 0 0,-69 113 4976 0 0,118-165-7957 0 0,28-49-5704 0 0,-2 0 1 0 0,20-52 0 0 0,-12 26-18 0 0,186-409 5 0 0,-150 323 0 0 0,-55 133 0 0 0,-5 9 0 0 0,0-1 0 0 0,0 1 0 0 0,1 0 0 0 0,-1 0 0 0 0,0-1 0 0 0,0 1 0 0 0,0 0 0 0 0,1 0 0 0 0,-1-1 0 0 0,0 1 0 0 0,0 0 0 0 0,1 0 0 0 0,-1 0 0 0 0,0-1 0 0 0,0 1 0 0 0,1 0 0 0 0,-1 0 0 0 0,0 0 0 0 0,1 0 0 0 0,-1 0 0 0 0,0 0 0 0 0,1-1 0 0 0,-1 1 0 0 0,0 0 0 0 0,1 0 0 0 0,-1 0 0 0 0,0 0 0 0 0,1 0 0 0 0,-1 0 0 0 0,0 1 0 0 0,1-1 0 0 0,-1 0 0 0 0,0 0 0 0 0,1 0 0 0 0,2 2 0 0 0,-1 0 0 0 0,1 1 0 0 0,-1-1 0 0 0,1 1 0 0 0,-1-1 0 0 0,0 1 0 0 0,0 0 0 0 0,0 0 0 0 0,0 0 0 0 0,-1 0 0 0 0,1 0 0 0 0,-1 0 0 0 0,2 6 0 0 0,16 58 0 0 0,-12-39 0 0 0,14 41 0 0 0,36 80 0 0 0,-37-107 0 0 0,1 0 0 0 0,2-2 0 0 0,29 38 0 0 0,-39-61 0 0 0,1-1 0 0 0,0 0 0 0 0,1-1 0 0 0,32 25 0 0 0,-41-35 0 0 0,1 0 0 0 0,0-1 0 0 0,1 0 0 0 0,-1 0 0 0 0,1 0 0 0 0,0-1 0 0 0,0 0 0 0 0,0 0 0 0 0,0-1 0 0 0,0 0 0 0 0,0-1 0 0 0,1 0 0 0 0,-1 0 0 0 0,1 0 0 0 0,10-2 0 0 0,-15 0 0 0 0,-1 1 0 0 0,1-1 0 0 0,0-1 0 0 0,-1 1 0 0 0,1 0 0 0 0,-1-1 0 0 0,1 0 0 0 0,4-3 0 0 0,5-6 0 0 0,-7 3 0 0 0,-5 6 0 0 0,1 1 0 0 0,-1-1 0 0 0,-1 0 0 0 0,1 1 0 0 0,0-1 0 0 0,0 0 0 0 0,-1 0 0 0 0,1 1 0 0 0,-1-1 0 0 0,1 0 0 0 0,-1 0 0 0 0,0 0 0 0 0,0 0 0 0 0,0 0 0 0 0,0 1 0 0 0,0-1 0 0 0,0 0 0 0 0,0 0 0 0 0,-1 0 0 0 0,1 0 0 0 0,-1 0 0 0 0,1 1 0 0 0,-1-1 0 0 0,0 0 0 0 0,1 0 0 0 0,-1 1 0 0 0,0-1 0 0 0,0 0 0 0 0,0 1 0 0 0,-1-1 0 0 0,1 1 0 0 0,0 0 0 0 0,0-1 0 0 0,-1 1 0 0 0,1 0 0 0 0,-1 0 0 0 0,1 0 0 0 0,-1 0 0 0 0,-2-1 0 0 0,-7-4 0 0 0,-1 0 0 0 0,1 1 0 0 0,-1 0 0 0 0,-20-4 0 0 0,27 7 0 0 0,-39-9 0 0 0,0 2 0 0 0,0 2 0 0 0,-64-2 0 0 0,39 8 0 0 0,-105 11 0 0 0,145-7 0 0 0,-1 1 0 0 0,1 2 0 0 0,-47 14 0 0 0,63-12 0 0 0,13-8-1 0 0,0 1 1 0 0,0-1-1 0 0,0 0 1 0 0,-1 0-1 0 0,1 0 1 0 0,0 0-1 0 0,0 0 1 0 0,0 0-1 0 0,0 0 1 0 0,0 1-1 0 0,0-1 1 0 0,0 0-1 0 0,0 0 1 0 0,0 0-1 0 0,0 0 1 0 0,0 0-1 0 0,0 0 1 0 0,0 1-1 0 0,0-1 1 0 0,0 0-1 0 0,0 0 1 0 0,0 0-1 0 0,0 0 1 0 0,0 0-1 0 0,0 1 1 0 0,0-1-1 0 0,0 0 1 0 0,0 0-1 0 0,0 0 1 0 0,0 0-1 0 0,0 0 1 0 0,0 0-1 0 0,0 1 1 0 0,0-1-1 0 0,0 0 1 0 0,0 0-1 0 0,0 0 1 0 0,1 0-1 0 0,-1 0 1 0 0,0 0-1 0 0,0 0 1 0 0,0 1-1 0 0,0-1 1 0 0,0 0-1 0 0,3 2-199 0 0,0 0 0 0 0,-1 0 0 0 0,1 0 0 0 0,0-1-1 0 0,0 1 1 0 0,0-1 0 0 0,4 2 0 0 0,47 11-8936 0 0,-28-10 5363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33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572 1 180 0 0,'1'1'287'0'0,"0"0"0"0"0,0-1 0 0 0,0 1 0 0 0,0 0 0 0 0,0 1-1 0 0,0-1 1 0 0,0 0 0 0 0,-1 0 0 0 0,1 0 0 0 0,-1 0 0 0 0,1 1 0 0 0,0-1 0 0 0,-1 0 0 0 0,0 0 0 0 0,1 1-1 0 0,-1-1 1 0 0,0 0 0 0 0,0 1 0 0 0,0 1 0 0 0,0 0 92 0 0,0 1 1 0 0,0-1-1 0 0,-1 0 0 0 0,0 1 1 0 0,0-1-1 0 0,0 1 0 0 0,-2 4 1 0 0,-3 5 668 0 0,-1 0-1 0 0,-16 21 1 0 0,22-32-886 0 0,-18 23 673 0 0,-1-1 0 0 0,-2-1-1 0 0,0-1 1 0 0,-1-1 0 0 0,-41 29 0 0 0,22-22 217 0 0,0-1 0 0 0,-82 36 0 0 0,107-55-1066 0 0,0-1 0 0 0,-1 0 0 0 0,0-2 0 0 0,0 0 0 0 0,0-1 0 0 0,-37 4 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33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533 72 124 0 0,'-5'-6'500'0'0,"1"0"1"0"0,-1 0-1 0 0,0 0 0 0 0,0 0 1 0 0,-1 1-1 0 0,1 0 0 0 0,-1 0 1 0 0,-1 0-1 0 0,1 1 1 0 0,-8-4-1 0 0,10 6-171 0 0,-1 0 0 0 0,0 1 0 0 0,0 0 1 0 0,0-1-1 0 0,0 2 0 0 0,0-1 0 0 0,0 0 1 0 0,0 1-1 0 0,-1 0 0 0 0,1 1 0 0 0,0-1 0 0 0,0 1 1 0 0,0 0-1 0 0,0 0 0 0 0,0 0 0 0 0,-8 4 0 0 0,-11 5 308 0 0,0 1 0 0 0,1 1 0 0 0,0 1 0 0 0,1 1 0 0 0,0 1 0 0 0,2 1 1 0 0,-21 19-1 0 0,19-13 37 0 0,1 0 0 0 0,0 2 0 0 0,2 0 0 0 0,1 1 1 0 0,-26 47-1 0 0,39-63-468 0 0,1-1 1 0 0,1 1-1 0 0,0 0 0 0 0,0 0 1 0 0,0 0-1 0 0,1 0 1 0 0,1 0-1 0 0,-1 0 0 0 0,1 1 1 0 0,1-1-1 0 0,1 14 1 0 0,0-16-85 0 0,0 1 0 0 0,1-1 0 0 0,0 0 0 0 0,0 0 0 0 0,0 0 0 0 0,1 0 1 0 0,0-1-1 0 0,1 1 0 0 0,0-1 0 0 0,0 1 0 0 0,0-1 0 0 0,0-1 0 0 0,1 1 1 0 0,0-1-1 0 0,9 8 0 0 0,-3-5-25 0 0,1 0 1 0 0,0 0-1 0 0,0-1 0 0 0,0-1 1 0 0,1 0-1 0 0,0-1 1 0 0,0 0-1 0 0,1-1 0 0 0,-1 0 1 0 0,1-1-1 0 0,0-1 1 0 0,0 0-1 0 0,0-1 0 0 0,0-1 1 0 0,24-1-1 0 0,-10-2-34 0 0,0 0 0 0 0,0-2 0 0 0,-1-1-1 0 0,1-2 1 0 0,-1 0 0 0 0,-1-2 0 0 0,27-13 0 0 0,-25 9 17 0 0,-1-2 0 0 0,-1-1 0 0 0,0 0 0 0 0,33-32 0 0 0,-44 35 0 0 0,-1 0-1 0 0,0-1 0 0 0,-1-1 1 0 0,-1 0-1 0 0,0-1 0 0 0,-1 0 1 0 0,16-35-1 0 0,-24 45-41 0 0,0-1-1 0 0,-1 0 1 0 0,0 1-1 0 0,0-1 0 0 0,-1 0 1 0 0,1 0-1 0 0,-1-14 1 0 0,-1 18-93 0 0,-1 0 0 0 0,1-1 1 0 0,-1 1-1 0 0,0 0 0 0 0,0 0 1 0 0,0 0-1 0 0,-1 0 0 0 0,1 0 1 0 0,-1 0-1 0 0,0 0 0 0 0,0 0 1 0 0,-1 1-1 0 0,1-1 0 0 0,-1 1 1 0 0,-5-6-1 0 0,3 4-240 0 0,-1 0 1 0 0,1 1-1 0 0,-1-1 0 0 0,0 1 1 0 0,-1 1-1 0 0,1-1 1 0 0,-1 1-1 0 0,-12-4 1 0 0,6 3-1722 0 0,-1 1 1 0 0,1 0 0 0 0,-25-1 0 0 0,7 2-830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34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0 632 0 0,'-2'1'551'0'0,"0"0"1"0"0,0 0-1 0 0,0 0 1 0 0,0 0-1 0 0,0 0 1 0 0,0 1-1 0 0,0-1 0 0 0,0 1 1 0 0,0-1-1 0 0,1 1 1 0 0,-1-1-1 0 0,1 1 0 0 0,-3 3 1 0 0,4-3-184 0 0,0-1 0 0 0,-1 1 0 0 0,1 0 0 0 0,0-1 0 0 0,0 1 0 0 0,0 0-1 0 0,0-1 1 0 0,0 1 0 0 0,0 0 0 0 0,1-1 0 0 0,-1 1 0 0 0,0-1 0 0 0,1 1 0 0 0,-1 0 0 0 0,1-1 0 0 0,0 1 0 0 0,0-1 0 0 0,-1 1 0 0 0,1-1 0 0 0,2 2 0 0 0,7 13 861 0 0,2-1 0 0 0,-1-1 0 0 0,2 0 1 0 0,28 25-1 0 0,64 42 1730 0 0,-92-72-2557 0 0,48 37 1203 0 0,2-4 1 0 0,2-2 0 0 0,85 38 0 0 0,-140-74-1652 0 0,-1 0 0 0 0,1-1 1 0 0,0-1-1 0 0,1 1 0 0 0,17 0 0 0 0,-1-3-4284 0 0,1-2-5768 0 0,-17 0 7133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34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1 156 72 0 0,'4'-10'969'0'0,"0"-1"-1"0"0,1 1 1 0 0,0 0 0 0 0,1 0 0 0 0,0 1-1 0 0,1-1 1 0 0,0 1 0 0 0,0 1-1 0 0,1 0 1 0 0,0 0 0 0 0,11-9-1 0 0,-13 13-436 0 0,0-1 0 0 0,1 2-1 0 0,-1-1 1 0 0,1 1-1 0 0,-1 0 1 0 0,1 0-1 0 0,0 0 1 0 0,0 1-1 0 0,0 0 1 0 0,0 1 0 0 0,1 0-1 0 0,-1 0 1 0 0,0 0-1 0 0,1 1 1 0 0,-1 0-1 0 0,0 1 1 0 0,1-1-1 0 0,9 3 1 0 0,-13-2-318 0 0,1 0 1 0 0,-1 1-1 0 0,0-1 1 0 0,0 1-1 0 0,0-1 1 0 0,0 1-1 0 0,0 1 0 0 0,0-1 1 0 0,0 1-1 0 0,0-1 1 0 0,-1 1-1 0 0,0 0 1 0 0,1 0-1 0 0,-1 0 0 0 0,0 1 1 0 0,-1-1-1 0 0,5 7 1 0 0,-5-6-75 0 0,0 1 0 0 0,0 0 1 0 0,-1 0-1 0 0,1 0 0 0 0,-1 0 1 0 0,0 0-1 0 0,0 0 0 0 0,-1 0 1 0 0,0 1-1 0 0,0-1 0 0 0,0 0 1 0 0,0 0-1 0 0,-1 0 0 0 0,-2 11 1 0 0,-4 6 76 0 0,-2 0 0 0 0,0-1 0 0 0,-1 0 0 0 0,-1 0 0 0 0,-1-1 0 0 0,-20 27 1 0 0,16-25-42 0 0,5-4-64 0 0,-5 4 46 0 0,1 1 0 0 0,1 1 1 0 0,-19 44-1 0 0,32-66-151 0 0,0 0 0 0 0,0 1 0 0 0,1-1 0 0 0,-1 0 0 0 0,1 1 0 0 0,0-1 0 0 0,-1 0 0 0 0,1 1 0 0 0,0-1 0 0 0,1 0 1 0 0,-1 1-1 0 0,0-1 0 0 0,0 1 0 0 0,1-1 0 0 0,0 0 0 0 0,-1 0 0 0 0,1 1 0 0 0,0-1 0 0 0,0 0 0 0 0,2 3 0 0 0,0-2 7 0 0,-1 0 0 0 0,1 0 0 0 0,0 0 0 0 0,0-1 0 0 0,0 1 0 0 0,0-1 0 0 0,0 0-1 0 0,1 0 1 0 0,-1 0 0 0 0,1 0 0 0 0,4 1 0 0 0,7 2 63 0 0,1 0-1 0 0,-1-2 0 0 0,1 0 1 0 0,31 2-1 0 0,-26-5-153 0 0,-1 0 0 0 0,0-1 1 0 0,24-4-1 0 0,-11-2-3947 0 0,2-2-5407 0 0,-21 5 6495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35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36 240 0 0,'-14'-12'1139'0'0,"12"10"-722"0"0,1 0-1 0 0,-1 0 1 0 0,0 0 0 0 0,0 0-1 0 0,-1 1 1 0 0,1-1 0 0 0,0 0 0 0 0,0 1-1 0 0,-1 0 1 0 0,1 0 0 0 0,-1 0-1 0 0,1 0 1 0 0,-1 0 0 0 0,1 0-1 0 0,-1 0 1 0 0,0 1 0 0 0,1-1 0 0 0,-1 1-1 0 0,0 0 1 0 0,0 0 0 0 0,1 0-1 0 0,-1 0 1 0 0,0 1 0 0 0,-3 0-1 0 0,-1 1 145 0 0,1 1 0 0 0,-1 0 0 0 0,1 1 0 0 0,0-1 0 0 0,0 1 0 0 0,1 0 0 0 0,-1 1 0 0 0,1-1-1 0 0,0 1 1 0 0,0 0 0 0 0,1 0 0 0 0,-1 1 0 0 0,1-1 0 0 0,0 1 0 0 0,-6 11 0 0 0,5-6-80 0 0,0 0 1 0 0,0 0-1 0 0,1 1 1 0 0,0-1 0 0 0,1 1-1 0 0,1 0 1 0 0,-1 0-1 0 0,1 15 1 0 0,2-16-269 0 0,1-1 0 0 0,0 1 0 0 0,1 0-1 0 0,0-1 1 0 0,1 1 0 0 0,0-1 0 0 0,0 0 0 0 0,1 0 0 0 0,1 0 0 0 0,-1 0 0 0 0,2-1 0 0 0,-1 0-1 0 0,1 0 1 0 0,1 0 0 0 0,10 10 0 0 0,-2-3 7 0 0,0-2 1 0 0,1 1-1 0 0,0-2 1 0 0,1 0-1 0 0,1-2 1 0 0,34 19-1 0 0,-36-23-128 0 0,1 0 0 0 0,0-2 0 0 0,0 1 0 0 0,0-2 0 0 0,0-1 0 0 0,1 0 0 0 0,-1-1 1 0 0,1 0-1 0 0,0-2 0 0 0,23-2 0 0 0,-19 0-275 0 0,-1-2 0 0 0,0 0 0 0 0,0-1 0 0 0,-1-1 0 0 0,1-1-1 0 0,-1-1 1 0 0,-1-1 0 0 0,23-13 0 0 0,-34 17-541 0 0,-1 0-1 0 0,1 0 0 0 0,-1-1 0 0 0,11-12 1 0 0,-5-2-9461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35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21 328 0 0,'-40'-8'16355'0'0,"61"6"-12718"0"0,33 1-2181 0 0,-27 2-9 0 0,54-3 517 0 0,23 0-549 0 0,-35-3-4149 0 0,-61 3 776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35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100 110 336 0 0,'-62'-34'4569'0'0,"55"30"-2338"0"0,1 0 1 0 0,0-1 0 0 0,-11-11 0 0 0,17 16-2089 0 0,0-1-1 0 0,0 1 1 0 0,0 0-1 0 0,-1-1 1 0 0,1 1 0 0 0,0-1-1 0 0,0 1 1 0 0,0-1-1 0 0,0 1 1 0 0,0-1 0 0 0,0 1-1 0 0,0-1 1 0 0,0 1 0 0 0,0-1-1 0 0,0 1 1 0 0,0-1-1 0 0,0 1 1 0 0,0-1 0 0 0,1 1-1 0 0,-1-1 1 0 0,0 1-1 0 0,0-1 1 0 0,1 1 0 0 0,-1-1-1 0 0,0 1 1 0 0,0 0-1 0 0,1-1 1 0 0,-1 1 0 0 0,0 0-1 0 0,1-1 1 0 0,-1 1 0 0 0,1 0-1 0 0,-1-1 1 0 0,0 1-1 0 0,1 0 1 0 0,-1 0 0 0 0,2-1-1 0 0,17-10 1790 0 0,-2 6-1065 0 0,0 1 0 0 0,1 0 0 0 0,-1 1 0 0 0,31 0 1 0 0,71 5 486 0 0,71 25-5600 0 0,-130-16-2427 0 0,-30-5 3940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49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9 808 0 0,'8'-9'16307'0'0,"-26"47"-15734"0"0,8-16 1427 0 0,-102 212 3784 0 0,104-226-6140 0 0,4-5-2194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36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108 109 628 0 0,'-1'25'5961'0'0,"-5"35"0"0"0,-1-22-2969 0 0,-2-1 1 0 0,-1-1 0 0 0,-19 46 0 0 0,26-76-2437 0 0,1-1 0 0 0,-1 1 0 0 0,0 0 1 0 0,0-1-1 0 0,-6 7 0 0 0,8-11-528 0 0,1-1 0 0 0,0 0 0 0 0,0 0 0 0 0,-1 0 0 0 0,1 1 0 0 0,0-1 0 0 0,0 0 0 0 0,-1 0 0 0 0,1 0 0 0 0,0 0 0 0 0,-1 1 0 0 0,1-1 0 0 0,0 0 0 0 0,-1 0 0 0 0,1 0 0 0 0,0 0 0 0 0,-1 0 0 0 0,1 0 0 0 0,0 0 0 0 0,-1 0 0 0 0,1 0 1 0 0,0 0-1 0 0,-1 0 0 0 0,1 0 0 0 0,0 0 0 0 0,-1 0 0 0 0,1-1 0 0 0,0 1 0 0 0,-1 0 0 0 0,1 0 0 0 0,0 0 0 0 0,-1 0 0 0 0,1-1 0 0 0,0 1 0 0 0,0 0 0 0 0,-1 0 0 0 0,1 0 0 0 0,0-1 0 0 0,0 1 0 0 0,-1 0 0 0 0,1 0 0 0 0,0-1 0 0 0,0 1 0 0 0,0 0 0 0 0,0-1 0 0 0,-1 1 0 0 0,1-1 0 0 0,-7-15 332 0 0,6 11-291 0 0,1 0 0 0 0,0 0-1 0 0,0 0 1 0 0,0 0-1 0 0,0 0 1 0 0,1 0 0 0 0,-1 0-1 0 0,1 0 1 0 0,1 0-1 0 0,-1 0 1 0 0,1 1 0 0 0,0-1-1 0 0,0 0 1 0 0,0 1-1 0 0,0 0 1 0 0,1-1 0 0 0,4-5-1 0 0,-5 10-24 0 0,-1-1-1 0 0,1 0 0 0 0,-1 1 1 0 0,1-1-1 0 0,-1 1 0 0 0,1 0 1 0 0,-1-1-1 0 0,1 1 0 0 0,0 0 1 0 0,-1 0-1 0 0,1 0 0 0 0,-1 0 1 0 0,1 0-1 0 0,0 1 1 0 0,-1-1-1 0 0,1 0 0 0 0,2 2 1 0 0,27 9 557 0 0,-8 2-459 0 0,-1 0 1 0 0,23 19 0 0 0,27 16 16 0 0,-7-13-159 0 0,126 49 0 0 0,-162-74 0 0 0,0-1 0 0 0,0-2 0 0 0,1-1 0 0 0,0-1 0 0 0,1-1 0 0 0,-1-2 0 0 0,40-1 0 0 0,-65-2 0 0 0,0 1 0 0 0,-1-1 0 0 0,1 0 0 0 0,0 0 0 0 0,0 0 0 0 0,0-1 0 0 0,-1 1 0 0 0,1-1 0 0 0,-1 0 0 0 0,1-1 0 0 0,-1 1 0 0 0,0-1 0 0 0,0 0 0 0 0,0 0 0 0 0,0 0 0 0 0,-1 0 0 0 0,1-1 0 0 0,-1 1 0 0 0,6-8 0 0 0,-6 4 0 0 0,1 0 0 0 0,-1 0 0 0 0,0 0 0 0 0,0 0 0 0 0,-1-1 0 0 0,0 1 0 0 0,0-1 0 0 0,-1 0 0 0 0,0 1 0 0 0,0-1 0 0 0,-1-14 0 0 0,-1 1 0 0 0,-1 0 0 0 0,-1 1 0 0 0,-1-1 0 0 0,-12-38 0 0 0,-5 5 0 0 0,5 19 0 0 0,-19-27-282 0 0,-22-26-666 0 0,41 64 715 0 0,13 20-249 0 0,0 0-267 0 0,0 0 0 0 0,1 0-1 0 0,-1 0 1 0 0,1 0-1 0 0,-3-8 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36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27 140 108 0 0,'0'-4'420'0'0,"-1"0"-1"0"0,1 0 1 0 0,0 0 0 0 0,1 0 0 0 0,-1 0-1 0 0,0 1 1 0 0,1-1 0 0 0,0 0-1 0 0,0 0 1 0 0,0 0 0 0 0,1 1-1 0 0,-1-1 1 0 0,1 0 0 0 0,0 1 0 0 0,3-6-1 0 0,-1 4 124 0 0,0 1-1 0 0,1-1 1 0 0,-1 0-1 0 0,1 1 1 0 0,0 0-1 0 0,0 0 1 0 0,0 1-1 0 0,12-7 1 0 0,-5 5 185 0 0,0 0 0 0 0,0 1 0 0 0,1 0 0 0 0,-1 1 0 0 0,1 0 0 0 0,0 1 0 0 0,0 0 0 0 0,25 0 0 0 0,-32 3-474 0 0,0-1-1 0 0,0 0 0 0 0,0 1 1 0 0,0 0-1 0 0,-1 1 0 0 0,1-1 0 0 0,0 1 1 0 0,-1 0-1 0 0,1 1 0 0 0,-1-1 1 0 0,0 1-1 0 0,8 5 0 0 0,-10-5-146 0 0,-1-1 0 0 0,0 0 0 0 0,0 0 0 0 0,0 1 0 0 0,0 0 0 0 0,0-1 0 0 0,-1 1 0 0 0,1 0 0 0 0,-1 0 0 0 0,0 0 0 0 0,0 0 0 0 0,0 0-1 0 0,0 0 1 0 0,0 0 0 0 0,-1 0 0 0 0,1 0 0 0 0,-1 0 0 0 0,0 0 0 0 0,0 1 0 0 0,0-1 0 0 0,0 0 0 0 0,0 0 0 0 0,-1 0 0 0 0,-1 5 0 0 0,-2 6 89 0 0,0-1 1 0 0,-1 1-1 0 0,-1-1 1 0 0,0-1-1 0 0,0 1 1 0 0,-2-1-1 0 0,-12 17 1 0 0,-70 75 828 0 0,83-97-938 0 0,-40 40 352 0 0,26-28-163 0 0,1 2 0 0 0,1 0 0 0 0,0 1-1 0 0,-23 38 1 0 0,40-57-236 0 0,0-1-1 0 0,1 1 0 0 0,-1 0 0 0 0,1 0 1 0 0,0 0-1 0 0,0 0 0 0 0,0 0 1 0 0,1 0-1 0 0,-1 0 0 0 0,0 0 1 0 0,1 1-1 0 0,0-1 0 0 0,0 0 0 0 0,0 0 1 0 0,0 0-1 0 0,1 1 0 0 0,-1-1 1 0 0,1 0-1 0 0,0 0 0 0 0,0 0 0 0 0,2 6 1 0 0,-1-6-2 0 0,1 1 0 0 0,0-1 0 0 0,0 1 0 0 0,0-1 0 0 0,0 0 0 0 0,1 0 0 0 0,-1 0 0 0 0,1-1 0 0 0,0 1 0 0 0,0-1 0 0 0,0 0 1 0 0,0 0-1 0 0,0 0 0 0 0,8 2 0 0 0,16 4 82 0 0,0-1 0 0 0,1-1 1 0 0,-1-2-1 0 0,1-1 0 0 0,30 0 1 0 0,145-13-433 0 0,-183 8-229 0 0,45-5-830 0 0,-60 5 312 0 0,-1 1 0 0 0,1-1 0 0 0,0 0 0 0 0,9-5-1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36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58 568 0 0,'-4'0'196'0'0,"-83"-14"4699"0"0,32 2 3079 0 0,55 12-7875 0 0,-1 0-1 0 0,1 0 1 0 0,0 0-1 0 0,0 0 1 0 0,0 0 0 0 0,-1 0-1 0 0,1 0 1 0 0,0 0-1 0 0,0 0 1 0 0,0 0-1 0 0,0 0 1 0 0,-1-1-1 0 0,1 1 1 0 0,0 0-1 0 0,0 0 1 0 0,0 0 0 0 0,0 0-1 0 0,-1 0 1 0 0,1 0-1 0 0,0 0 1 0 0,0-1-1 0 0,0 1 1 0 0,0 0-1 0 0,0 0 1 0 0,0 0-1 0 0,0 0 1 0 0,-1-1 0 0 0,1 1-1 0 0,0 0 1 0 0,0 0-1 0 0,0 0 1 0 0,0 0-1 0 0,0-1 1 0 0,0 1-1 0 0,0 0 1 0 0,0 0-1 0 0,0 0 1 0 0,0-1 0 0 0,0 1-1 0 0,0 0 1 0 0,0 0-1 0 0,0 0 1 0 0,0 0-1 0 0,0-1 1 0 0,0 1-1 0 0,0 0 1 0 0,0 0-1 0 0,0 0 1 0 0,1 0 0 0 0,-1-1-1 0 0,0 1 1 0 0,0 0-1 0 0,0 0 1 0 0,0 0-1 0 0,0 0 1 0 0,0-1-1 0 0,1 1 1 0 0,-1 0-1 0 0,0 0 1 0 0,0 0 0 0 0,0 0-1 0 0,29-7 1232 0 0,0 1-1 0 0,1 2 1 0 0,55-2 0 0 0,95 10 394 0 0,8 17-2720 0 0,-64 0-4033 0 0,-73-12 773 0 0,-18-3 1424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37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54 8209 0 0,'0'0'16001'0'0,"-3"3"-14967"0"0,2-3-910 0 0,0 1 1 0 0,0 0 0 0 0,0 0-1 0 0,1 0 1 0 0,-1 0-1 0 0,0 0 1 0 0,1 0 0 0 0,-1 0-1 0 0,1 0 1 0 0,-1 0 0 0 0,1 0-1 0 0,-1 0 1 0 0,1 0 0 0 0,0 1-1 0 0,0-1 1 0 0,-1 0 0 0 0,1 0-1 0 0,0 0 1 0 0,0 0-1 0 0,0 2 1 0 0,1-1 11 0 0,-1-1-1 0 0,1 1 1 0 0,0-1 0 0 0,-1 1 0 0 0,1-1-1 0 0,0 1 1 0 0,0-1 0 0 0,0 1-1 0 0,0-1 1 0 0,0 0 0 0 0,1 0-1 0 0,-1 1 1 0 0,0-1 0 0 0,1 0-1 0 0,-1 0 1 0 0,0 0 0 0 0,3 1-1 0 0,-2-1-71 0 0,0 0 0 0 0,0 0 0 0 0,0 1-1 0 0,1-1 1 0 0,-1-1 0 0 0,0 1 0 0 0,1 0-1 0 0,-1 0 1 0 0,1-1 0 0 0,-1 0 0 0 0,1 1-1 0 0,-1-1 1 0 0,1 0 0 0 0,-1 0 0 0 0,0 0 0 0 0,1-1-1 0 0,-1 1 1 0 0,1-1 0 0 0,-1 1 0 0 0,1-1-1 0 0,-1 0 1 0 0,0 0 0 0 0,1 0 0 0 0,-1 0-1 0 0,3-2 1 0 0,-4 2-96 0 0,1 0 0 0 0,-1 0 0 0 0,0-1-1 0 0,0 1 1 0 0,1-1 0 0 0,-1 1 0 0 0,0-1 0 0 0,0 1 0 0 0,-1-1-1 0 0,1 0 1 0 0,0 0 0 0 0,0 1 0 0 0,-1-1 0 0 0,1 0 0 0 0,-1 0 0 0 0,0 0-1 0 0,1 0 1 0 0,-1 1 0 0 0,0-1 0 0 0,0 0 0 0 0,0 0 0 0 0,-1 0-1 0 0,1 0 1 0 0,0 0 0 0 0,-1 0 0 0 0,1 1 0 0 0,-1-1 0 0 0,1 0-1 0 0,-1 0 1 0 0,0 1 0 0 0,0-1 0 0 0,0 0 0 0 0,0 1 0 0 0,-2-3 0 0 0,-1-2-629 0 0,0 0 0 0 0,-1 0 0 0 0,0 0 0 0 0,-1 1 0 0 0,-10-10 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37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243 557 932 0 0,'-4'-1'560'0'0,"0"0"1"0"0,0 0-1 0 0,0 0 0 0 0,0 1 1 0 0,0 0-1 0 0,0-1 1 0 0,0 1-1 0 0,0 1 0 0 0,0-1 1 0 0,0 1-1 0 0,0-1 0 0 0,0 1 1 0 0,1 0-1 0 0,-1 1 0 0 0,0-1 1 0 0,0 1-1 0 0,1-1 0 0 0,-1 1 1 0 0,-5 4-1 0 0,-6 4 811 0 0,1 1 1 0 0,0 1-1 0 0,-13 14 0 0 0,9-9 53 0 0,-10 11 830 0 0,20-18-469 0 0,-1-1 1 0 0,-18 13 2094 0 0,29-46-3669 0 0,1 0 0 0 0,1 0 0 0 0,1 0 1 0 0,11-34-1 0 0,3-12-29 0 0,68-303 468 0 0,-80 335-560 0 0,-6 27-7 0 0,1-1-1 0 0,1 0 0 0 0,0 1 0 0 0,6-16 0 0 0,-9 26-79 0 0,0 1-1 0 0,1-1 1 0 0,-1 1-1 0 0,0 0 1 0 0,1-1 0 0 0,-1 1-1 0 0,0 0 1 0 0,1-1-1 0 0,-1 1 1 0 0,1 0-1 0 0,-1-1 1 0 0,1 1 0 0 0,-1 0-1 0 0,1 0 1 0 0,-1 0-1 0 0,1-1 1 0 0,-1 1 0 0 0,1 0-1 0 0,-1 0 1 0 0,1 0-1 0 0,-1 0 1 0 0,1 0-1 0 0,-1 0 1 0 0,1 0 0 0 0,-1 0-1 0 0,1 0 1 0 0,-1 0-1 0 0,1 0 1 0 0,-1 0-1 0 0,1 0 1 0 0,-1 1 0 0 0,1-1-1 0 0,0 0 1 0 0,17 9 28 0 0,-18-8-25 0 0,11 6 13 0 0,-1 1 1 0 0,0 0-1 0 0,0 1 1 0 0,-1 0-1 0 0,10 13 1 0 0,36 54 53 0 0,-47-65-60 0 0,205 360 295 0 0,-195-334-281 0 0,40 71 8 0 0,-58-108-35 0 0,4 7-48 0 0,0 0 0 0 0,1-1 0 0 0,8 9 0 0 0,-12-14 6 0 0,1 1-1 0 0,-1-1 1 0 0,0 0 0 0 0,1 0 0 0 0,-1 0-1 0 0,1 0 1 0 0,0 0 0 0 0,-1-1 0 0 0,1 1-1 0 0,0 0 1 0 0,-1-1 0 0 0,1 1-1 0 0,0-1 1 0 0,0 1 0 0 0,-1-1 0 0 0,1 0-1 0 0,0 0 1 0 0,0 0 0 0 0,0 0-1 0 0,1 0 1 0 0,-2-1 9 0 0,0 1 0 0 0,0 0 0 0 0,0-1-1 0 0,0 1 1 0 0,0-1 0 0 0,0 0 0 0 0,0 1-1 0 0,0-1 1 0 0,-1 0 0 0 0,1 1 0 0 0,0-1 0 0 0,0 0-1 0 0,-1 0 1 0 0,1 0 0 0 0,-1 1 0 0 0,1-1-1 0 0,-1 0 1 0 0,1 0 0 0 0,-1 0 0 0 0,1 0 0 0 0,-1 0-1 0 0,0 0 1 0 0,0 0 0 0 0,1 0 0 0 0,-1 0-1 0 0,0 0 1 0 0,0 0 0 0 0,0-1 0 0 0,0 1 0 0 0,0 0-1 0 0,0 0 1 0 0,-1 0 0 0 0,1-1 0 0 0,-5-4-16 0 0,0-1 0 0 0,0 1 0 0 0,-1 0 0 0 0,0 1 0 0 0,0-1 1 0 0,0 1-1 0 0,-1 0 0 0 0,0 1 0 0 0,0 0 0 0 0,0 0 0 0 0,0 0 0 0 0,-13-4 1 0 0,-14-4 44 0 0,-52-11 1 0 0,49 15-33 0 0,-1 1 0 0 0,1 2 0 0 0,-1 2 0 0 0,0 2 0 0 0,0 1 0 0 0,0 2 0 0 0,-39 7 0 0 0,77-9 9 0 0,-23 5-592 0 0,22-5 514 0 0,1 0 0 0 0,-1 1 1 0 0,0-1-1 0 0,1 0 0 0 0,-1 0 1 0 0,0 1-1 0 0,0-1 0 0 0,1 0 1 0 0,-1 1-1 0 0,0-1 0 0 0,1 1 1 0 0,-1-1-1 0 0,1 1 0 0 0,-1-1 1 0 0,1 1-1 0 0,-1-1 1 0 0,1 1-1 0 0,-1 0 0 0 0,1-1 1 0 0,-1 1-1 0 0,1 0 0 0 0,0-1 1 0 0,-1 1-1 0 0,1 1 0 0 0,1-1-106 0 0,-1 1 0 0 0,1-1-1 0 0,0 0 1 0 0,0 0 0 0 0,1 0-1 0 0,-1 0 1 0 0,0 0 0 0 0,0 0 0 0 0,0 0-1 0 0,1 0 1 0 0,-1 0 0 0 0,2 0-1 0 0,-2 0-185 0 0,6 2-1059 0 0,0 1 0 0 0,0-1-1 0 0,13 3 1 0 0,-14-4 808 0 0,23 6-2064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38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37 8793 0 0,'0'0'13575'0'0,"-5"-1"-12129"0"0,-13 0-322 0 0,18 1-1056 0 0,-1 0-1 0 0,1 0 0 0 0,-1 0 1 0 0,1 0-1 0 0,-1 0 1 0 0,1 0-1 0 0,-1 0 1 0 0,1 1-1 0 0,-1-1 0 0 0,1 0 1 0 0,-1 0-1 0 0,1 1 1 0 0,-1-1-1 0 0,1 0 0 0 0,-1 0 1 0 0,1 1-1 0 0,-1-1 1 0 0,1 1-1 0 0,0-1 0 0 0,-1 0 1 0 0,1 1-1 0 0,0-1 1 0 0,-1 1-1 0 0,1-1 0 0 0,0 1 1 0 0,0-1-1 0 0,-1 1 1 0 0,1-1-1 0 0,0 1 0 0 0,0-1 1 0 0,0 1-1 0 0,0-1 1 0 0,0 1-1 0 0,0-1 0 0 0,-1 1 1 0 0,1-1-1 0 0,0 1 1 0 0,1-1-1 0 0,-1 1 0 0 0,0 0 1 0 0,3 18 911 0 0,0-15-879 0 0,-1 0 1 0 0,1 0 0 0 0,0-1-1 0 0,0 1 1 0 0,0-1-1 0 0,1 0 1 0 0,-1 0 0 0 0,1 0-1 0 0,-1 0 1 0 0,1-1 0 0 0,0 1-1 0 0,0-1 1 0 0,0 0-1 0 0,5 2 1 0 0,0-1-107 0 0,-1 0 0 0 0,0-1 0 0 0,1 0 0 0 0,0 0 0 0 0,-1 0 0 0 0,15-1-1 0 0,-21-1-16 0 0,0 0 0 0 0,0 0 0 0 0,0 0 1 0 0,0 0-1 0 0,0-1 0 0 0,1 1 0 0 0,-1-1 0 0 0,0 1 0 0 0,-1-1 0 0 0,1 0 0 0 0,0 0 0 0 0,0 0 0 0 0,0 0 0 0 0,0 0 0 0 0,-1 0 0 0 0,1 0 0 0 0,0-1 0 0 0,-1 1 0 0 0,1-1 0 0 0,-1 1 0 0 0,0-1 0 0 0,1 0 0 0 0,-1 1 0 0 0,0-1 0 0 0,0 0 0 0 0,0 0 0 0 0,0-2 0 0 0,0 2 10 0 0,-1 0 0 0 0,0 0 0 0 0,-1 0 0 0 0,1 0 0 0 0,0 0 0 0 0,0 0 0 0 0,-1 0 0 0 0,1 0 0 0 0,-1 1 0 0 0,0-1 0 0 0,1 0-1 0 0,-1 0 1 0 0,0 0 0 0 0,0 1 0 0 0,0-1 0 0 0,-1 0 0 0 0,-1-1 0 0 0,-23-25-131 0 0,19 23-65 0 0,1 0 0 0 0,-1 1 0 0 0,0-1 0 0 0,0 2-1 0 0,-1-1 1 0 0,1 1 0 0 0,-1 0 0 0 0,-9-2-1 0 0,10 5-639 0 0,12 8-4172 0 0,0-4 3939 0 0,-1-1 0 0 0,1 0 0 0 0,0-1 0 0 0,9 5-1 0 0,9 3-1653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38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73 536 0 0,'-3'-42'5653'0'0,"3"15"2765"0"0,0 27-8330 0 0,0-1-1 0 0,0 1 1 0 0,0 0 0 0 0,0 0 0 0 0,0 0 0 0 0,1-1 0 0 0,-1 1 0 0 0,0 0 0 0 0,0 0 0 0 0,0 0 0 0 0,0 0-1 0 0,0-1 1 0 0,1 1 0 0 0,-1 0 0 0 0,0 0 0 0 0,0 0 0 0 0,0 0 0 0 0,1 0 0 0 0,-1 0 0 0 0,0-1-1 0 0,0 1 1 0 0,0 0 0 0 0,1 0 0 0 0,-1 0 0 0 0,0 0 0 0 0,0 0 0 0 0,0 0 0 0 0,1 0 0 0 0,-1 0 0 0 0,0 0-1 0 0,0 0 1 0 0,0 0 0 0 0,1 0 0 0 0,-1 0 0 0 0,0 0 0 0 0,0 0 0 0 0,1 0 0 0 0,-1 1 0 0 0,0-1 0 0 0,0 0-1 0 0,0 0 1 0 0,1 0 0 0 0,-1 0 0 0 0,0 0 0 0 0,0 0 0 0 0,0 1 0 0 0,0-1 0 0 0,1 0 0 0 0,-1 0-1 0 0,0 0 1 0 0,0 0 0 0 0,0 1 0 0 0,0-1 0 0 0,0 0 0 0 0,0 0 0 0 0,0 0 0 0 0,0 1 0 0 0,1-1 0 0 0,-1 0-1 0 0,9 10 1188 0 0,-2 0-386 0 0,0 1 1 0 0,0 1-1 0 0,-1-1 1 0 0,-1 1-1 0 0,7 20 1 0 0,12 64 1649 0 0,-12-45-1464 0 0,-3 8-857 0 0,-5-22-1764 0 0,5-1-3379 0 0,-9-34 3823 0 0,1 1-438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38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21 172 396 0 0,'-3'-4'371'0'0,"1"0"0"0"0,-1 0 0 0 0,1 0-1 0 0,0 0 1 0 0,0 0 0 0 0,1 0 0 0 0,-1-1 0 0 0,1 1 0 0 0,0-1 0 0 0,-1-6 0 0 0,2 8-87 0 0,0 0 1 0 0,1 0 0 0 0,-1 1 0 0 0,1-1 0 0 0,-1 0-1 0 0,1 0 1 0 0,0 1 0 0 0,0-1 0 0 0,0 1 0 0 0,0-1-1 0 0,1 0 1 0 0,-1 1 0 0 0,1 0 0 0 0,-1-1 0 0 0,1 1-1 0 0,0 0 1 0 0,0 0 0 0 0,2-2 0 0 0,3-2 205 0 0,1 0-1 0 0,-1 0 1 0 0,1 1 0 0 0,1 0-1 0 0,-1 0 1 0 0,0 1 0 0 0,1 1-1 0 0,0-1 1 0 0,11-2 0 0 0,4 0 390 0 0,0 1 1 0 0,31-2 0 0 0,-24 6-326 0 0,-1 1 1 0 0,1 1-1 0 0,-1 2 1 0 0,0 1 0 0 0,0 1-1 0 0,0 2 1 0 0,0 1 0 0 0,-1 1-1 0 0,0 2 1 0 0,31 15-1 0 0,-32-10-140 0 0,-1 1 0 0 0,43 33 0 0 0,-52-36-269 0 0,13 10 288 0 0,-1 1-1 0 0,-2 1 1 0 0,36 42-1 0 0,-52-54-234 0 0,-1 1 0 0 0,-1 0 0 0 0,0 1 0 0 0,-1 0 0 0 0,-1 1 0 0 0,0-1 0 0 0,-1 2 0 0 0,8 33 0 0 0,-13-45-146 0 0,-1 1 1 0 0,0-1 0 0 0,-1 1 0 0 0,0-1 0 0 0,0 1 0 0 0,0-1 0 0 0,-1 1-1 0 0,1-1 1 0 0,-2 1 0 0 0,1-1 0 0 0,-1 0 0 0 0,0 1 0 0 0,0-1 0 0 0,-1 0-1 0 0,1 0 1 0 0,-1 0 0 0 0,-1-1 0 0 0,1 1 0 0 0,-5 4 0 0 0,0-1-11 0 0,1-1 1 0 0,-2-1-1 0 0,1 1 1 0 0,-1-1-1 0 0,0-1 1 0 0,0 0-1 0 0,-1 0 1 0 0,0-1-1 0 0,0 0 1 0 0,-15 5-1 0 0,-1-1 10 0 0,0-2 0 0 0,0-1 0 0 0,-1-1 0 0 0,0-1 1 0 0,-53 0-1 0 0,34-6-698 0 0,0-1 1 0 0,-77-16-1 0 0,83 8-1192 0 0,26 3-1622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39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8 880 0 0,'-5'-4'4766'0'0,"4"4"-3813"0"0,0-1 0 0 0,0 1 1 0 0,-1-1-1 0 0,1 1 0 0 0,0-1 0 0 0,-2 1 0 0 0,2 0-805 0 0,-5 1 1059 0 0,1 2 260 0 0,1 0 531 0 0,2 1-371 0 0,1-4-1441 0 0,1 1 0 0 0,-1 0 0 0 0,1 0 0 0 0,0 0 0 0 0,0 0 0 0 0,-1 0 0 0 0,1-1 0 0 0,0 1 0 0 0,0 0-1 0 0,0 0 1 0 0,0 0 0 0 0,0 0 0 0 0,0 0 0 0 0,0 0 0 0 0,0 0 0 0 0,0 0 0 0 0,1-1 0 0 0,-1 1 0 0 0,0 0 0 0 0,0 0 0 0 0,1 0 0 0 0,-1 0 0 0 0,1-1 0 0 0,-1 1 0 0 0,1 0 0 0 0,-1 0 0 0 0,1-1-1 0 0,-1 1 1 0 0,1 0 0 0 0,0-1 0 0 0,-1 1 0 0 0,1 0 0 0 0,0-1 0 0 0,-1 1 0 0 0,1-1 0 0 0,0 1 0 0 0,0-1 0 0 0,1 1 0 0 0,1 0 55 0 0,0 0 0 0 0,0 0 0 0 0,0-1 0 0 0,0 1 0 0 0,0-1 0 0 0,0 1 0 0 0,0-1 0 0 0,0 0 1 0 0,0 0-1 0 0,3-1 0 0 0,-5 1-227 0 0,-1 0 0 0 0,1 0 0 0 0,-1 0 0 0 0,1 0 0 0 0,-1 0 0 0 0,1 0 0 0 0,-1 0-1 0 0,0 0 1 0 0,1 0 0 0 0,-1-1 0 0 0,1 1 0 0 0,-1 0 0 0 0,1 0 0 0 0,-1 0 0 0 0,0-1 0 0 0,1 1 0 0 0,-1 0 0 0 0,0 0 0 0 0,1-1 0 0 0,-1 1 0 0 0,0 0 0 0 0,1-1 0 0 0,-1 1 0 0 0,0-1 0 0 0,0 1 0 0 0,1 0 0 0 0,-1-1 0 0 0,0 1 0 0 0,0-1 0 0 0,0 1 0 0 0,0-1 0 0 0,1 1 0 0 0,-1 0 0 0 0,0-1 0 0 0,0 1 0 0 0,0-1 0 0 0,0 1 0 0 0,0-1 0 0 0,0 1 0 0 0,0-1 0 0 0,0 1 0 0 0,0-1 0 0 0,-1 1 0 0 0,1 0 0 0 0,0-1 0 0 0,0 1 0 0 0,0-1 0 0 0,0 1 0 0 0,-1-1 0 0 0,-11-16-3156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46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88 396 0 0,'-4'-20'1222'0'0,"1"6"821"0"0,0 1 0 0 0,-8-22 0 0 0,7 30 2245 0 0,1 8-1658 0 0,-1 20-742 0 0,3 38-428 0 0,6 9 417 0 0,13 73-1 0 0,15-5-3311 0 0,-25-110-1036 0 0,-5-17-3510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49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10 134 1004 0 0,'-5'-98'4621'0'0,"3"79"776"0"0,0 3 4213 0 0,13 67-6918 0 0,2-1-1 0 0,25 63 1 0 0,-32-97-2366 0 0,6 17-138 0 0,-1-14-4455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46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 90 668 0 0,'-2'-3'257'0'0,"1"1"0"0"0,0-1 0 0 0,-1 0 0 0 0,1 1 0 0 0,0-1 0 0 0,0 0 0 0 0,1 1 0 0 0,-1-1 0 0 0,1 0 0 0 0,-1 0 0 0 0,1 0 0 0 0,0 0 0 0 0,0 0 0 0 0,0 1 0 0 0,1-5 0 0 0,0 5-74 0 0,-1 0 0 0 0,1 0 0 0 0,0 0 0 0 0,0 0-1 0 0,1 0 1 0 0,-1 1 0 0 0,0-1 0 0 0,1 0 0 0 0,-1 1-1 0 0,1-1 1 0 0,-1 1 0 0 0,1-1 0 0 0,0 1 0 0 0,-1 0 0 0 0,1 0-1 0 0,0-1 1 0 0,0 1 0 0 0,0 1 0 0 0,0-1 0 0 0,0 0-1 0 0,4-1 1 0 0,5 0 222 0 0,0-1 0 0 0,0 1-1 0 0,1 1 1 0 0,-1 0 0 0 0,1 1 0 0 0,12 1-1 0 0,71 12 1260 0 0,-42-2-632 0 0,83 31 0 0 0,-66-17 172 0 0,98 50 0 0 0,-140-60-797 0 0,0 1 1 0 0,-2 1-1 0 0,0 1 1 0 0,-1 1-1 0 0,-1 2 1 0 0,26 27-1 0 0,-40-36-201 0 0,1 1-1 0 0,-2 0 1 0 0,1 0 0 0 0,7 18-1 0 0,-14-25-119 0 0,0 1 0 0 0,0-1 0 0 0,-1 0 0 0 0,0 1 0 0 0,-1-1 0 0 0,1 1 0 0 0,-1-1 0 0 0,-1 1-1 0 0,1 0 1 0 0,-1 0 0 0 0,0-1 0 0 0,-1 1 0 0 0,-1 9 0 0 0,-2-2 27 0 0,0 0 0 0 0,-1 0-1 0 0,0-1 1 0 0,-1 1 0 0 0,0-1-1 0 0,-2-1 1 0 0,1 1 0 0 0,-1-1-1 0 0,-1 0 1 0 0,-17 17 0 0 0,8-12 41 0 0,-1 0 1 0 0,0-1-1 0 0,-1-1 1 0 0,-1-1-1 0 0,-44 22 0 0 0,16-13 35 0 0,-2-2-1 0 0,0-2 1 0 0,-2-3-1 0 0,-60 11 1 0 0,41-16-14 0 0,0-3 1 0 0,0-3-1 0 0,0-4 0 0 0,-1-3 0 0 0,-71-10 0 0 0,117 8-139 0 0,-29-8 0 0 0,49 10-182 0 0,0 0 1 0 0,0 0 0 0 0,1-1 0 0 0,-1 0 0 0 0,0 0-1 0 0,1-1 1 0 0,0 0 0 0 0,0 0 0 0 0,-8-7 0 0 0,14 11 71 0 0,-1-1 1 0 0,1 1 0 0 0,-1-1 0 0 0,1 1-1 0 0,-1-1 1 0 0,1 1 0 0 0,-1-1-1 0 0,1 1 1 0 0,0-1 0 0 0,-1 0 0 0 0,1 1-1 0 0,0-1 1 0 0,-1 0 0 0 0,1 1-1 0 0,0-1 1 0 0,0 0 0 0 0,0 0 0 0 0,0 1-1 0 0,0-1 1 0 0,0 0 0 0 0,0 1-1 0 0,0-1 1 0 0,0 0 0 0 0,0 0 0 0 0,0 1-1 0 0,0-1 1 0 0,0 0 0 0 0,1 1-1 0 0,-1-1 1 0 0,0 0 0 0 0,0 0 0 0 0,1 1-1 0 0,-1-1 1 0 0,0 1 0 0 0,1-1-1 0 0,-1 0 1 0 0,1 1 0 0 0,-1-1 0 0 0,1 1-1 0 0,-1-1 1 0 0,1 1 0 0 0,0-1-1 0 0,-1 1 1 0 0,1 0 0 0 0,0-1 0 0 0,4-2-792 0 0,0 0 1 0 0,1 0-1 0 0,-1 0 1 0 0,10-2-1 0 0,27-9-2127 0 0,7-1 429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47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60 508 0 0,'-2'-7'422'0'0,"0"0"683"0"0,-1-1-1 0 0,1 0 1 0 0,-1 1 0 0 0,-8-13-1 0 0,11 19-975 0 0,-1 1 0 0 0,1 0 0 0 0,-1-1-1 0 0,1 1 1 0 0,-1 0 0 0 0,0 0-1 0 0,1 0 1 0 0,-1-1 0 0 0,1 1 0 0 0,-1 0-1 0 0,0 0 1 0 0,1 0 0 0 0,-1 0 0 0 0,1 0-1 0 0,-1 0 1 0 0,0 0 0 0 0,1 0 0 0 0,-1 0-1 0 0,1 1 1 0 0,-1-1 0 0 0,0 0 0 0 0,1 0-1 0 0,-1 0 1 0 0,1 1 0 0 0,-1-1 0 0 0,1 0-1 0 0,-1 1 1 0 0,1-1 0 0 0,-1 0 0 0 0,1 1-1 0 0,-1-1 1 0 0,1 1 0 0 0,0-1 0 0 0,-1 0-1 0 0,1 1 1 0 0,-1 0 0 0 0,1 0-94 0 0,-10 10 825 0 0,1 1 1 0 0,0 0-1 0 0,1 0 0 0 0,0 1 0 0 0,-8 19 0 0 0,5-11-259 0 0,3-6-78 0 0,1 0 0 0 0,0 1 0 0 0,1 0-1 0 0,1 0 1 0 0,0 1 0 0 0,2-1 0 0 0,-1 1 0 0 0,0 25-1 0 0,4-33-338 0 0,0 1 0 0 0,0-1 0 0 0,1 1-1 0 0,1-1 1 0 0,-1 1 0 0 0,2-1 0 0 0,-1 0-1 0 0,1 0 1 0 0,1 0 0 0 0,0 0 0 0 0,0 0-1 0 0,0-1 1 0 0,1 0 0 0 0,0 0-1 0 0,1 0 1 0 0,8 8 0 0 0,-4-5-45 0 0,0-2 0 0 0,1 1 0 0 0,0-1 1 0 0,1-1-1 0 0,0 0 0 0 0,0-1 0 0 0,1 0 0 0 0,0-1 1 0 0,13 5-1 0 0,-7-5 35 0 0,0 0 0 0 0,0-2 0 0 0,0 0-1 0 0,0-2 1 0 0,1 0 0 0 0,21 0 0 0 0,-12-4-389 0 0,-1 0 1 0 0,0-1-1 0 0,0-2 0 0 0,0-1 0 0 0,-1-1 0 0 0,0-2 1 0 0,0 0-1 0 0,-1-2 0 0 0,31-17 0 0 0,-53 26-154 0 0,-1-1-1 0 0,1 1 1 0 0,-1-1-1 0 0,0 0 1 0 0,0 0-1 0 0,0 0 1 0 0,3-4 0 0 0,1-1-2254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47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41 332 0 0,'-26'-5'1854'0'0,"-10"-1"2687"0"0,2-5 9645 0 0,40 10-13173 0 0,29-5 2 0 0,0 3-1 0 0,0 0 1 0 0,42 4-1 0 0,56-4-6173 0 0,-116 0-911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48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186 199 168 0 0,'-30'-16'691'0'0,"-45"-27"3378"0"0,3-3 6141 0 0,71 45-10078 0 0,1 1 0 0 0,-1 0 0 0 0,1-1 0 0 0,-1 1 0 0 0,1-1 0 0 0,-1 1 0 0 0,1-1 0 0 0,-1 1 0 0 0,1-1 0 0 0,-1 1 0 0 0,1-1 0 0 0,0 1 0 0 0,-1-1 0 0 0,1 0 0 0 0,0 1 0 0 0,0-1 0 0 0,0 1 0 0 0,-1-1 0 0 0,1 0 0 0 0,0 1 0 0 0,0-1 0 0 0,0 0 0 0 0,0 1 0 0 0,0-1 0 0 0,0 0 0 0 0,0 1 0 0 0,0-1 0 0 0,0 0 0 0 0,0 1 0 0 0,1-1 0 0 0,-1 0 0 0 0,0 1 0 0 0,0-1 0 0 0,1 1 0 0 0,-1-1 0 0 0,0 0 0 0 0,1 1 0 0 0,-1-1 0 0 0,0 1 0 0 0,1-1 0 0 0,-1 1 0 0 0,1-1 0 0 0,-1 1 0 0 0,1-1 0 0 0,-1 1 0 0 0,1 0 0 0 0,-1-1 0 0 0,1 1 0 0 0,0 0 0 0 0,0-1 0 0 0,3-2 150 0 0,1 0 1 0 0,0 1-1 0 0,0-1 0 0 0,-1 1 1 0 0,7-2-1 0 0,38-9 670 0 0,0 1 0 0 0,1 3 0 0 0,1 2 0 0 0,74 0-1 0 0,206 23 0 0 0,-88 17-4328 0 0,-32-4-6389 0 0,-145-22 7000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48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531 91 312 0 0,'-33'-7'1615'0'0,"-2"1"1"0"0,-45-1-1 0 0,63 7-702 0 0,-1 0 0 0 0,0 1-1 0 0,0 1 1 0 0,1 1 0 0 0,-1 1-1 0 0,-23 7 1 0 0,22-4-96 0 0,1 0-1 0 0,0 1 1 0 0,0 2-1 0 0,0-1 1 0 0,1 2 0 0 0,1 0-1 0 0,0 1 1 0 0,-24 24-1 0 0,34-31-521 0 0,1 1 0 0 0,0 0 0 0 0,0 1 0 0 0,1-1 0 0 0,-1 1 0 0 0,1 0-1 0 0,1 0 1 0 0,-1 0 0 0 0,1 0 0 0 0,1 0 0 0 0,-1 1 0 0 0,1 0 0 0 0,1-1 0 0 0,-1 1-1 0 0,1 0 1 0 0,1 0 0 0 0,-1 0 0 0 0,1 0 0 0 0,1-1 0 0 0,-1 1 0 0 0,1 0 0 0 0,1 0-1 0 0,-1 0 1 0 0,2-1 0 0 0,2 9 0 0 0,1-2-58 0 0,0-1 0 0 0,0 0 0 0 0,2 0 0 0 0,0 0 0 0 0,0-1 0 0 0,1 0 0 0 0,1-1 0 0 0,-1 0 0 0 0,14 10 0 0 0,-7-7 10 0 0,2 0 1 0 0,0-2-1 0 0,0 0 1 0 0,1-1-1 0 0,32 13 1 0 0,-9-9-511 0 0,0-1 1 0 0,1-3-1 0 0,0-1 1 0 0,1-2-1 0 0,72 3 1 0 0,-79-9-1667 0 0,0-2 0 0 0,1-1 1 0 0,-1-1-1 0 0,42-10 1 0 0,44-13-1363 0 0</inkml:trace>
  <inkml:trace contextRef="#ctx0" brushRef="#br0" timeOffset="1">1675 60 448 0 0,'-4'-6'649'0'0,"1"0"-1"0"0,-1 1 1 0 0,0-1 0 0 0,0 1-1 0 0,-1 0 1 0 0,-5-4-1 0 0,7 7-110 0 0,1 0 0 0 0,-1 0 0 0 0,0 0 0 0 0,0 1 0 0 0,1-1 0 0 0,-1 1 0 0 0,0 0 0 0 0,0 0 0 0 0,0 0 0 0 0,-1 0 0 0 0,1 1 0 0 0,0-1 0 0 0,-6 1 0 0 0,5 0-212 0 0,1 0-1 0 0,0 1 0 0 0,0 0 1 0 0,0 0-1 0 0,0 0 0 0 0,0 0 0 0 0,0 0 1 0 0,0 0-1 0 0,0 1 0 0 0,1-1 0 0 0,-1 1 1 0 0,0 0-1 0 0,1 0 0 0 0,-1 0 0 0 0,-3 4 1 0 0,-3 4 625 0 0,1 0 0 0 0,-10 15 0 0 0,-28 48 2538 0 0,-47 105 0 0 0,1-3-972 0 0,82-161-3941 0 0,2-8-3341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48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72 228 0 0,'-24'-16'1561'0'0,"-35"-16"0"0"0,45 26 331 0 0,0 1 0 0 0,-18-5-1 0 0,31 9-1589 0 0,0 1 0 0 0,0-1 0 0 0,0 1 0 0 0,0 0 0 0 0,-1 0 0 0 0,1 0 0 0 0,0-1 0 0 0,0 1 0 0 0,0 0 0 0 0,-1 1 0 0 0,1-1 0 0 0,0 0 0 0 0,0 0 0 0 0,0 0 0 0 0,0 1 0 0 0,-1-1 0 0 0,1 0 0 0 0,-1 1 0 0 0,2 0-141 0 0,-1-1 1 0 0,1 1-1 0 0,0-1 0 0 0,-1 1 0 0 0,1-1 0 0 0,0 1 0 0 0,-1-1 0 0 0,1 1 0 0 0,0 0 0 0 0,0-1 0 0 0,0 1 0 0 0,-1-1 1 0 0,1 1-1 0 0,0 0 0 0 0,0-1 0 0 0,0 1 0 0 0,0-1 0 0 0,0 1 0 0 0,0 0 0 0 0,0-1 0 0 0,1 1 0 0 0,-1-1 0 0 0,0 1 1 0 0,0 0-1 0 0,2 3 216 0 0,-1 0 1 0 0,1 0 0 0 0,0 0 0 0 0,0-1 0 0 0,0 1 0 0 0,0-1-1 0 0,6 6 1 0 0,17 17 891 0 0,2-2 0 0 0,1 0-1 0 0,60 36 1 0 0,100 44 1355 0 0,-178-99-2479 0 0,186 84 347 0 0,-166-80-3078 0 0,-17-8-6775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49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257 542 164 0 0,'-83'-20'1741'0'0,"4"1"1855"0"0,2-4 4262 0 0,76 22-7592 0 0,0 1 0 0 0,0 0 1 0 0,0 0-1 0 0,-1-1 1 0 0,1 1-1 0 0,0-1 1 0 0,0 1-1 0 0,0-1 0 0 0,0 1 1 0 0,0-1-1 0 0,1 0 1 0 0,-1 1-1 0 0,0-1 1 0 0,0 0-1 0 0,0 0 1 0 0,-1-1-1 0 0,2 1-132 0 0,1 1 0 0 0,-1-1 0 0 0,0 1 0 0 0,1 0 0 0 0,-1-1 0 0 0,0 1 0 0 0,1 0 1 0 0,-1-1-1 0 0,0 1 0 0 0,1 0 0 0 0,-1-1 0 0 0,1 1 0 0 0,-1 0 0 0 0,0 0 0 0 0,1-1 0 0 0,-1 1 0 0 0,1 0 0 0 0,-1 0 0 0 0,1 0 1 0 0,-1 0-1 0 0,1 0 0 0 0,-1-1 0 0 0,1 1 0 0 0,-1 0 0 0 0,1 0 0 0 0,45-4 2166 0 0,269 10 1430 0 0,9 0-8058 0 0,-296-7 2088 0 0,0-1 0 0 0,39-9 0 0 0,-10-5-563 0 0</inkml:trace>
  <inkml:trace contextRef="#ctx0" brushRef="#br0" timeOffset="1">1290 90 988 0 0,'8'-28'1774'0'0,"1"-5"1500"0"0,-8 29-2146 0 0,1 0 0 0 0,0 1 0 0 0,0-1 0 0 0,0 0 0 0 0,4-5 0 0 0,-5 9-913 0 0,0 0 0 0 0,0 0 0 0 0,0-1 0 0 0,0 1 0 0 0,0 1 0 0 0,0-1 0 0 0,0 0 0 0 0,0 0 0 0 0,0 0 0 0 0,0 0 0 0 0,0 1 0 0 0,0-1 0 0 0,0 0 0 0 0,0 1 0 0 0,0-1 0 0 0,0 1 0 0 0,0-1 0 0 0,-1 1 0 0 0,1 0 0 0 0,0-1 0 0 0,1 2 0 0 0,-1-1 197 0 0,34 27 1228 0 0,-1 1 0 0 0,-2 1 0 0 0,41 50 0 0 0,-46-49-1124 0 0,17 17 1218 0 0,69 98 0 0 0,-103-131-1420 0 0,-1 0 0 0 0,0 1 0 0 0,-1 0 0 0 0,-1 1 0 0 0,0 0 0 0 0,-2 0 0 0 0,0 0 0 0 0,0 0 0 0 0,-2 1 0 0 0,0 0 0 0 0,0 25 0 0 0,-3-34-293 0 0,0 1 1 0 0,-1-1-1 0 0,-1 0 1 0 0,1 0 0 0 0,-2 0-1 0 0,1 0 1 0 0,-1-1-1 0 0,0 1 1 0 0,-1-1 0 0 0,0 1-1 0 0,0-1 1 0 0,-1 0-1 0 0,-6 7 1 0 0,3-6-7 0 0,0 0 0 0 0,0-1 0 0 0,-1 0 0 0 0,0 0 0 0 0,-1-1 0 0 0,0 0 0 0 0,0-1 0 0 0,0 0 0 0 0,-12 5 0 0 0,-5-1-8 0 0,-1-1 1 0 0,1-1-1 0 0,-2-1 0 0 0,1-1 0 0 0,-1-2 0 0 0,0-1 0 0 0,-40-1 0 0 0,43-1-1355 0 0,16 0-9 0 0,1-1 1 0 0,0 0 0 0 0,-1 0-1 0 0,1-1 1 0 0,0 0 0 0 0,0-1-1 0 0,-13-3 1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49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0 313 9237 0 0,'27'-6'12759'0'0,"-1"1"-6612"0"0,2 1-4525 0 0,-27 4-1620 0 0,44-2 408 0 0,-1-3-1 0 0,0-1 1 0 0,70-19-1 0 0,-102 21-337 0 0,-1 0-1 0 0,0 0 1 0 0,0-1 0 0 0,0-1-1 0 0,0 0 1 0 0,-1 0 0 0 0,0-1 0 0 0,0 0-1 0 0,-1-1 1 0 0,1 0 0 0 0,-2 0-1 0 0,1-1 1 0 0,-1 0 0 0 0,-1-1-1 0 0,0 0 1 0 0,0 0 0 0 0,-1 0-1 0 0,7-17 1 0 0,-4 8-72 0 0,-3 4 0 0 0,1-1 0 0 0,4-18 0 0 0,-8 22 0 0 0,-3 12 0 0 0,0 0 0 0 0,0 0 0 0 0,0-1 0 0 0,0 1 0 0 0,0 0 0 0 0,0 0 0 0 0,0-1 0 0 0,0 1 0 0 0,0 0 0 0 0,0 0 0 0 0,1-1 0 0 0,-1 1 0 0 0,0 0 0 0 0,0 0 0 0 0,0 0 0 0 0,0-1 0 0 0,1 1 0 0 0,-1 0 0 0 0,0 0 0 0 0,0 0 0 0 0,0 0 0 0 0,1-1 0 0 0,-1 1 0 0 0,0 0 0 0 0,0 0 0 0 0,0 0 0 0 0,1 0 0 0 0,-1 0 0 0 0,0 0 0 0 0,0 0 0 0 0,1 0 0 0 0,-1 0 0 0 0,0 0 0 0 0,0 0 0 0 0,1 0 0 0 0,-1 0 0 0 0,0 0 0 0 0,0 0 0 0 0,1 0 0 0 0,-1 0 0 0 0,3 3 0 0 0,-1 0 0 0 0,1 0 0 0 0,-1 1 0 0 0,0-1 0 0 0,0 1 0 0 0,0-1 0 0 0,-1 1 0 0 0,1 0 0 0 0,-1-1 0 0 0,0 1 0 0 0,1 6 0 0 0,11 54 0 0 0,-12-55 0 0 0,43 195 0 0 0,-38-172 26 0 0,13 53-187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49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74 248 0 0,'-3'-3'544'0'0,"1"-1"1"0"0,-1 1-1 0 0,0 0 1 0 0,0 0-1 0 0,0 1 1 0 0,0-1-1 0 0,-1 0 1 0 0,1 1-1 0 0,-1 0 1 0 0,1 0-1 0 0,-1 0 0 0 0,0 0 1 0 0,0 1-1 0 0,0 0 1 0 0,0-1-1 0 0,0 1 1 0 0,-8 0-1 0 0,9 0-134 0 0,0 1 0 0 0,0 0 0 0 0,-1 0-1 0 0,1 1 1 0 0,0-1 0 0 0,0 1 0 0 0,0-1 0 0 0,0 1 0 0 0,0 0 0 0 0,0 0-1 0 0,0 0 1 0 0,0 1 0 0 0,0-1 0 0 0,0 1 0 0 0,0 0 0 0 0,1-1 0 0 0,-1 1-1 0 0,1 0 1 0 0,-1 1 0 0 0,1-1 0 0 0,0 0 0 0 0,0 1 0 0 0,-4 5-1 0 0,5-7-214 0 0,0 1 0 0 0,0 0 0 0 0,0-1 0 0 0,0 1 0 0 0,1 0-1 0 0,-1 0 1 0 0,0 0 0 0 0,1 0 0 0 0,0-1 0 0 0,-1 1 0 0 0,1 0-1 0 0,0 0 1 0 0,0 0 0 0 0,0 0 0 0 0,0 0 0 0 0,0 0-1 0 0,0 0 1 0 0,1 0 0 0 0,-1 0 0 0 0,1 2 0 0 0,0-1-3 0 0,1-1 0 0 0,-1 1 0 0 0,1 0 1 0 0,0-1-1 0 0,0 1 0 0 0,0-1 0 0 0,0 0 0 0 0,0 1 1 0 0,0-1-1 0 0,1 0 0 0 0,4 2 0 0 0,1 2 139 0 0,1-2-1 0 0,0 1 1 0 0,0-1-1 0 0,1-1 1 0 0,-1 1-1 0 0,20 3 1 0 0,-17-6-51 0 0,0 1 0 0 0,0-2 0 0 0,0 1 1 0 0,1-2-1 0 0,-1 0 0 0 0,15-2 0 0 0,-23 2-190 0 0,0 0-1 0 0,-1 0 0 0 0,1-1 1 0 0,0 1-1 0 0,0-1 1 0 0,0 0-1 0 0,-1 0 1 0 0,1 0-1 0 0,5-5 0 0 0,-7 5-43 0 0,0 0 0 0 0,-1 1 0 0 0,0-1 0 0 0,1 0 0 0 0,-1 0 0 0 0,0 0 0 0 0,0 1 0 0 0,0-1 0 0 0,0-1 0 0 0,0 1 0 0 0,-1 0 0 0 0,1 0 0 0 0,-1 0 0 0 0,1 0 0 0 0,-1 0 0 0 0,0-1-1 0 0,0 1 1 0 0,1 0 0 0 0,-2-4 0 0 0,0 2-21 0 0,1 0 0 0 0,-1 0 0 0 0,-1 0 0 0 0,1 0 0 0 0,-1 1-1 0 0,1-1 1 0 0,-1 0 0 0 0,0 1 0 0 0,0-1 0 0 0,-1 1 0 0 0,1 0 0 0 0,-1-1-1 0 0,0 1 1 0 0,1 0 0 0 0,-8-4 0 0 0,-1-3-37 0 0,-1 2 1 0 0,-1 0-1 0 0,-13-7 1 0 0,25 15-86 0 0,0-1 1 0 0,0 0 0 0 0,-1 1 0 0 0,1-1-1 0 0,0 1 1 0 0,0-1 0 0 0,0 1 0 0 0,0 0-1 0 0,-1-1 1 0 0,1 1 0 0 0,0 0 0 0 0,0 0-1 0 0,-1 0 1 0 0,1 0 0 0 0,0 0-1 0 0,0 0 1 0 0,-1 0 0 0 0,1 1 0 0 0,0-1-1 0 0,0 0 1 0 0,0 1 0 0 0,-1-1 0 0 0,1 1-1 0 0,0-1 1 0 0,0 1 0 0 0,0-1 0 0 0,0 1-1 0 0,-1 1 1 0 0,2 4-967 0 0,38 107-10085 0 0,-18-68 8110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9:50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26 332 0 0,'-9'-6'3455'0'0,"-2"-2"3608"0"0,9 7-6434 0 0,0-1-1 0 0,0 1 1 0 0,0 0 0 0 0,0 0-1 0 0,0 0 1 0 0,0 0-1 0 0,-1 0 1 0 0,1 0 0 0 0,0 1-1 0 0,0-1 1 0 0,-1 1-1 0 0,1-1 1 0 0,-4 1-1 0 0,0 0-28 0 0,1 0-1 0 0,-1 1 0 0 0,1 0 0 0 0,-1 0 0 0 0,-7 3 0 0 0,-1 1 70 0 0,0 0 0 0 0,1 2 1 0 0,-20 11-1 0 0,27-14-404 0 0,0 0 0 0 0,0 0 0 0 0,0 1 0 0 0,1 0 0 0 0,0 0 0 0 0,0 0 0 0 0,0 0 0 0 0,0 1 0 0 0,1 0 0 0 0,-7 12 0 0 0,10-16-183 0 0,0 1-1 0 0,0-1 1 0 0,0 1 0 0 0,1-1-1 0 0,-1 1 1 0 0,1-1 0 0 0,-1 1-1 0 0,1-1 1 0 0,0 1-1 0 0,0 0 1 0 0,0-1 0 0 0,0 1-1 0 0,1-1 1 0 0,-1 1-1 0 0,1-1 1 0 0,-1 1 0 0 0,1-1-1 0 0,0 1 1 0 0,0-1 0 0 0,0 0-1 0 0,0 1 1 0 0,1-1-1 0 0,-1 0 1 0 0,1 0 0 0 0,-1 0-1 0 0,1 0 1 0 0,0 0-1 0 0,-1 0 1 0 0,1 0 0 0 0,0 0-1 0 0,0-1 1 0 0,0 1 0 0 0,3 1-1 0 0,3 1-20 0 0,-1 0 0 0 0,1 0 0 0 0,0 0-1 0 0,0-1 1 0 0,0 0 0 0 0,0 0 0 0 0,1-1-1 0 0,-1 0 1 0 0,1-1 0 0 0,-1 1 0 0 0,1-2 0 0 0,0 1-1 0 0,-1-1 1 0 0,1-1 0 0 0,0 0 0 0 0,-1 0-1 0 0,1 0 1 0 0,10-4 0 0 0,-17 4-61 0 0,-1 1 0 0 0,1-1 0 0 0,-1 1 0 0 0,1-1 0 0 0,0 0 0 0 0,-1 1 0 0 0,0-1 0 0 0,1 0 0 0 0,-1 0 0 0 0,0 0 0 0 0,1 0 0 0 0,-1 0 0 0 0,0-1 0 0 0,0 1 0 0 0,0 0 0 0 0,0-1 0 0 0,0 1 0 0 0,0 0 0 0 0,0-1 0 0 0,0 1 0 0 0,-1-1 0 0 0,1 1 0 0 0,-1-1 0 0 0,1 1 0 0 0,-1-1 0 0 0,1 0 0 0 0,-1 1 0 0 0,0-1 0 0 0,0 0 0 0 0,0 1 0 0 0,0-1 0 0 0,0 0 0 0 0,0 1 0 0 0,0-1 0 0 0,-1 0 0 0 0,1 1 0 0 0,0-1 0 0 0,-1 1 0 0 0,0-1 0 0 0,1 0 0 0 0,-1 1 0 0 0,-1-2 0 0 0,-1-3 0 0 0,0 1 0 0 0,-1 0 0 0 0,0 0 0 0 0,0 0 0 0 0,0 1 0 0 0,0-1 0 0 0,-1 1 0 0 0,0 0 0 0 0,-10-7 0 0 0,10 8-1 0 0,-41-22-149 0 0,43 23 99 0 0,-1 1 0 0 0,1 0-1 0 0,-1-1 1 0 0,1 1 0 0 0,-1 0 0 0 0,0 1 0 0 0,1-1 0 0 0,-1 1 0 0 0,0-1 0 0 0,1 1-1 0 0,-6 1 1 0 0,9-1-44 0 0,-1 0-1 0 0,1 0 1 0 0,0 0 0 0 0,-1 0-1 0 0,1 0 1 0 0,0 0-1 0 0,-1 0 1 0 0,1 0-1 0 0,0 0 1 0 0,-1 0 0 0 0,1 0-1 0 0,0 1 1 0 0,-1-1-1 0 0,1 0 1 0 0,0 0-1 0 0,-1 0 1 0 0,1 1 0 0 0,0-1-1 0 0,0 0 1 0 0,-1 0-1 0 0,1 0 1 0 0,0 1-1 0 0,0-1 1 0 0,0 0 0 0 0,-1 1-1 0 0,1-1 1 0 0,0 0-1 0 0,0 1 1 0 0,0-1 0 0 0,0 0-1 0 0,0 1 1 0 0,-1 0-1 0 0,8 9-4508 0 0,17 6 339 0 0,17 2 843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50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80 7273 0 0,'-63'6'18648'0'0,"98"-6"-16746"0"0,254-26 3042 0 0,-277 24-5808 0 0,0 0 0 0 0,-1-1 0 0 0,1 0-1 0 0,0 0 1 0 0,-1-2 0 0 0,0 1 0 0 0,0-1 0 0 0,0-1 0 0 0,14-9 0 0 0,-20 9-3157 0 0,-2 0 578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0:00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68 721 584 0 0,'-4'2'560'0'0,"0"0"0"0"0,0-1-1 0 0,0 1 1 0 0,-1-1 0 0 0,1 0 0 0 0,-1 0-1 0 0,1 0 1 0 0,-1 0 0 0 0,1-1 0 0 0,-10 0-1 0 0,14 0-448 0 0,-1 0-1 0 0,1-1 1 0 0,-1 1-1 0 0,0 0 0 0 0,1 0 1 0 0,-1-1-1 0 0,1 1 1 0 0,-1 0-1 0 0,1-1 0 0 0,-1 1 1 0 0,1-1-1 0 0,0 1 1 0 0,-1-1-1 0 0,1 1 0 0 0,-1-1 1 0 0,1 1-1 0 0,0-1 1 0 0,-1 1-1 0 0,1-1 1 0 0,0 1-1 0 0,0-1 0 0 0,-1 1 1 0 0,1-1-1 0 0,0 0 1 0 0,0 1-1 0 0,0-1 0 0 0,0 1 1 0 0,0-1-1 0 0,0 0 1 0 0,0 0-1 0 0,2-18 1100 0 0,4 0-728 0 0,1 1 0 0 0,0 0 1 0 0,2 0-1 0 0,0 0 1 0 0,13-17-1 0 0,22-36 646 0 0,96-117 1 0 0,-103 146-598 0 0,2 1 0 0 0,1 2 0 0 0,84-62-1 0 0,-107 89-318 0 0,1 1 1 0 0,0 0-1 0 0,1 1 0 0 0,0 1 0 0 0,1 1 0 0 0,0 1 0 0 0,0 1 0 0 0,0 1 0 0 0,29-5 0 0 0,-33 9-91 0 0,0 0-1 0 0,0 1 1 0 0,1 1-1 0 0,-1 1 1 0 0,0 0 0 0 0,0 1-1 0 0,-1 0 1 0 0,1 1-1 0 0,-1 1 1 0 0,0 1 0 0 0,0 0-1 0 0,0 1 1 0 0,18 12-1 0 0,33 25 240 0 0,-2 3-1 0 0,-3 3 0 0 0,84 87 0 0 0,-116-104-72 0 0,2-2-1 0 0,2-2 1 0 0,60 44-1 0 0,33 2 213 0 0,-102-63-351 0 0,-1-1-1 0 0,2-2 0 0 0,-1 0 0 0 0,31 6 0 0 0,-24-10 12 0 0,0-1 0 0 0,0-2 1 0 0,57-3-1 0 0,90-19 168 0 0,-99 6-150 0 0,0-2-1 0 0,121-43 1 0 0,-18-15 94 0 0,-108 41-44 0 0,141-43 0 0 0,-203 73-213 0 0,0 1 1 0 0,0 0-1 0 0,0 0 1 0 0,0 2-1 0 0,1-1 0 0 0,-1 2 1 0 0,0-1-1 0 0,0 2 1 0 0,0 0-1 0 0,0 0 1 0 0,0 1-1 0 0,0 0 0 0 0,0 1 1 0 0,-1 1-1 0 0,20 9 1 0 0,47 31 68 0 0,97 47 198 0 0,-85-54-110 0 0,1-3-1 0 0,1-5 0 0 0,156 30 0 0 0,32-26 108 0 0,-220-29-220 0 0,251 25 206 0 0,-63 0-59 0 0,270 21 196 0 0,-490-49-490 0 0,0-2 0 0 0,-1-1 0 0 0,1-1 0 0 0,38-9 0 0 0,-54 8-546 0 0,0 0-1 0 0,-1-1 1 0 0,1-1-1 0 0,20-12 1 0 0,-23 12-735 0 0,-1-1 0 0 0,0 0 0 0 0,0 0 0 0 0,-1-1 0 0 0,0 0 0 0 0,12-15 0 0 0,-5 2-1673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0:01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25 7693 0 0,'-7'-3'1521'0'0,"2"0"-840"0"0,0 0 0 0 0,0 0 0 0 0,0 1 0 0 0,0 0 0 0 0,0 0 0 0 0,0 0 0 0 0,-1 1 0 0 0,1 0 0 0 0,-1 0-1 0 0,1 0 1 0 0,-1 0 0 0 0,-10 1 0 0 0,15 1-600 0 0,1-1-1 0 0,-1 0 0 0 0,0 0 1 0 0,1 1-1 0 0,-1-1 0 0 0,1 0 1 0 0,-1 1-1 0 0,1-1 0 0 0,-1 0 1 0 0,1 1-1 0 0,-1-1 0 0 0,1 1 1 0 0,0-1-1 0 0,-1 1 0 0 0,1-1 1 0 0,0 1-1 0 0,-1 0 0 0 0,1-1 1 0 0,0 1-1 0 0,-1-1 0 0 0,1 1 1 0 0,0 0-1 0 0,0-1 0 0 0,0 1 1 0 0,0-1-1 0 0,0 1 0 0 0,0 0 1 0 0,0-1-1 0 0,0 1 0 0 0,0 0 1 0 0,0-1-1 0 0,0 1 0 0 0,0 0 1 0 0,0-1-1 0 0,0 1 0 0 0,0-1 1 0 0,1 1-1 0 0,-1 0 0 0 0,1 0 1 0 0,0 2 131 0 0,0 0 0 0 0,0 0 1 0 0,1 0-1 0 0,-1 0 1 0 0,1 0-1 0 0,3 5 1 0 0,7 3 138 0 0,-1 1 1 0 0,2-2-1 0 0,-1 0 0 0 0,2 0 1 0 0,-1-1-1 0 0,16 7 0 0 0,91 40 889 0 0,-40-29-524 0 0,109 24 0 0 0,-152-42-627 0 0,190 36 604 0 0,-16-4-129 0 0,-210-41-562 0 0,4 1 9 0 0,0 0 1 0 0,-1 1-1 0 0,1-1 1 0 0,-1 1 0 0 0,1-1-1 0 0,-1 2 1 0 0,5 2-1 0 0,-8-5-8 0 0,0 1-1 0 0,0 0 0 0 0,-1 0 0 0 0,1 0 0 0 0,0 0 1 0 0,-1 0-1 0 0,1 0 0 0 0,0 0 0 0 0,-1 0 1 0 0,1 0-1 0 0,-1 0 0 0 0,0 0 0 0 0,1 1 0 0 0,-1-1 1 0 0,0 0-1 0 0,0 0 0 0 0,0 0 0 0 0,0 0 0 0 0,0 1 1 0 0,0-1-1 0 0,0 0 0 0 0,0 0 0 0 0,0 0 1 0 0,0 0-1 0 0,-1 1 0 0 0,1-1 0 0 0,-1 0 0 0 0,1 0 1 0 0,-1 0-1 0 0,1 0 0 0 0,-1 0 0 0 0,1 0 1 0 0,-1 0-1 0 0,-1 1 0 0 0,-12 19 33 0 0,-1-1 1 0 0,0-1-1 0 0,-1 0 0 0 0,-2-1 0 0 0,-20 16 1 0 0,8-6 20 0 0,-148 142 281 0 0,-109 103 1689 0 0,270-260-1991 0 0,17-13-94 0 0,0 0 0 0 0,-1 0 0 0 0,1 0 0 0 0,0 0 0 0 0,0 0 0 0 0,0 0 0 0 0,-1 0 0 0 0,1 0 0 0 0,0 0 0 0 0,0 0 0 0 0,0 0 0 0 0,-1 0 0 0 0,1 0 0 0 0,0 0 0 0 0,0-1 0 0 0,0 1 0 0 0,-1 0 0 0 0,1 0 0 0 0,0 0 0 0 0,0 0 0 0 0,0 0 0 0 0,0 0 0 0 0,-1-1 0 0 0,1 1 0 0 0,0 0 0 0 0,0 0 0 0 0,0 0 0 0 0,0 0 0 0 0,0-1 0 0 0,0 1 0 0 0,0 0 0 0 0,-1 0 0 0 0,1 0 0 0 0,0-1 0 0 0,0 1 0 0 0,0 0 0 0 0,0 0 0 0 0,0 0 0 0 0,0-1 0 0 0,0 1 0 0 0,0 0 0 0 0,0 0 0 0 0,0-1 0 0 0,1-3-1189 0 0,-1 0-1 0 0,1 0 0 0 0,0 0 1 0 0,0 0-1 0 0,0 0 0 0 0,1 0 1 0 0,3-7-1 0 0,6-9-2095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0:02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47 213 5569 0 0,'-3'0'2690'0'0,"-25"-5"1030"0"0,28 4-3625 0 0,-1 1 0 0 0,0 0 0 0 0,0-1 0 0 0,0 1 0 0 0,0-1 1 0 0,0 1-1 0 0,1-1 0 0 0,-1 1 0 0 0,0-1 0 0 0,0 0 0 0 0,1 1 0 0 0,-1-1 0 0 0,0 0 0 0 0,1 0 0 0 0,-1 1 1 0 0,1-1-1 0 0,-1 0 0 0 0,1 0 0 0 0,0 0 0 0 0,-1 0 0 0 0,1 0 0 0 0,0 0 0 0 0,-1 0 0 0 0,1 0 0 0 0,0 1 1 0 0,0-1-1 0 0,0 0 0 0 0,0 0 0 0 0,0 0 0 0 0,0 0 0 0 0,0 0 0 0 0,0 0 0 0 0,0 0 0 0 0,1-1 0 0 0,2-7 121 0 0,0 0-1 0 0,1 0 1 0 0,1 0-1 0 0,-1 1 1 0 0,1 0-1 0 0,1 0 1 0 0,-1 0-1 0 0,1 1 0 0 0,1-1 1 0 0,-1 1-1 0 0,13-9 1 0 0,-6 5 96 0 0,0 1-1 0 0,1 1 1 0 0,0 0 0 0 0,0 1 0 0 0,1 1-1 0 0,20-8 1 0 0,-32 14-228 0 0,-1 0 0 0 0,1 0-1 0 0,0 1 1 0 0,0-1 0 0 0,0 1 0 0 0,0-1-1 0 0,0 1 1 0 0,0 0 0 0 0,0 0 0 0 0,0 0-1 0 0,0 1 1 0 0,0-1 0 0 0,-1 1-1 0 0,1 0 1 0 0,0-1 0 0 0,0 1 0 0 0,3 2-1 0 0,-3-1 33 0 0,1 0-1 0 0,0 1 1 0 0,-1 0-1 0 0,0-1 1 0 0,0 1-1 0 0,0 0 0 0 0,0 1 1 0 0,0-1-1 0 0,-1 0 1 0 0,5 7-1 0 0,1 7 277 0 0,0 0 0 0 0,-1 1 0 0 0,-1 0 0 0 0,5 25 0 0 0,-7-30-162 0 0,0 3 2 0 0,1 6 130 0 0,1-1 0 0 0,0 0 0 0 0,2 0 0 0 0,14 27 0 0 0,-19-44-296 0 0,0 1 0 0 0,0-1 1 0 0,0 1-1 0 0,0-1 0 0 0,1 0 0 0 0,0 0 0 0 0,-1 0 1 0 0,2 0-1 0 0,-1-1 0 0 0,0 0 0 0 0,1 0 0 0 0,-1 0 1 0 0,1 0-1 0 0,0-1 0 0 0,0 0 0 0 0,0 0 0 0 0,0 0 0 0 0,0 0 1 0 0,1-1-1 0 0,-1 0 0 0 0,0 0 0 0 0,1 0 0 0 0,6-1 1 0 0,4 0 58 0 0,-1-2-1 0 0,0 1 1 0 0,1-2 0 0 0,-1 0 0 0 0,17-6 0 0 0,71-32-15 0 0,-61 22-915 0 0,-7 9-3322 0 0,-9 3-4350 0 0,-14 3 5715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0:02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31 7001 0 0,'-16'-6'2445'0'0,"3"1"-776"0"0,-1 0 0 0 0,0 1 0 0 0,0 1-1 0 0,0 0 1 0 0,-24-1 1541 0 0,82 27-999 0 0,199 41 901 0 0,-51-16-1844 0 0,-178-44-1178 0 0,4 1 102 0 0,0 0 0 0 0,-1 1-1 0 0,1 1 1 0 0,-1 1 0 0 0,20 12-1 0 0,-35-19-157 0 0,-1 0-1 0 0,0 0 0 0 0,1 0 0 0 0,-1 0 1 0 0,0 0-1 0 0,0 0 0 0 0,0 0 0 0 0,0 1 0 0 0,0-1 1 0 0,0 0-1 0 0,0 1 0 0 0,0-1 0 0 0,-1 1 1 0 0,1-1-1 0 0,0 0 0 0 0,-1 1 0 0 0,0 0 1 0 0,1-1-1 0 0,-1 1 0 0 0,0-1 0 0 0,1 3 1 0 0,-2-1 11 0 0,1 0 1 0 0,0 0 0 0 0,-1 0 0 0 0,0 0 0 0 0,0 0 0 0 0,0 0 0 0 0,0 0-1 0 0,0 0 1 0 0,-1 0 0 0 0,-2 3 0 0 0,-5 7 84 0 0,-1 0 0 0 0,0-2 0 0 0,-20 18 0 0 0,19-18-64 0 0,-33 33 178 0 0,-27 26 392 0 0,-104 134 0 0 0,136-152-122 0 0,38-52-470 0 0,5-2-1890 0 0,10-11 392 0 0,9-16-8483 0 0,-13 13 6596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49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59 164 0 0,'-16'-37'6592'0'0,"16"36"-6041"0"0,-1-1 1 0 0,1 1-1 0 0,-1-1 0 0 0,1 1 0 0 0,-1-1 1 0 0,1 1-1 0 0,-1 0 0 0 0,0-1 1 0 0,0 1-1 0 0,0 0 0 0 0,0 0 1 0 0,0-1-1 0 0,0 1 0 0 0,-1-1 0 0 0,1 2-320 0 0,1 0-1 0 0,0 1 0 0 0,-1-1 0 0 0,1 0 0 0 0,-1 0 0 0 0,1 1 1 0 0,0-1-1 0 0,-1 1 0 0 0,1-1 0 0 0,0 0 0 0 0,-1 1 0 0 0,1-1 0 0 0,0 1 1 0 0,0-1-1 0 0,0 0 0 0 0,-1 1 0 0 0,1-1 0 0 0,0 1 0 0 0,0-1 1 0 0,0 1-1 0 0,0-1 0 0 0,0 1 0 0 0,0-1 0 0 0,0 1 0 0 0,0-1 0 0 0,0 2 1 0 0,-3 46 4379 0 0,3-45-5120 0 0,-9 392 7882 0 0,9-392-7323 0 0,9 18-1945 0 0,-2-15-3371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1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57 120 692 0 0,'-26'-19'4338'0'0,"-5"-4"11257"0"0,34 26-14398 0 0,65 74 4181 0 0,66 70-456 0 0,-125-138-4816 0 0,-1 0-29 0 0,0 0 0 0 0,1-1 0 0 0,1 0 0 0 0,-1-1 0 0 0,1 0 0 0 0,20 11 0 0 0,-22-15-77 0 0,3-3 0 0 0,-8 0 0 0 0,-1-1 0 0 0,0 0 0 0 0,1 0 0 0 0,-1 0 0 0 0,0-1 0 0 0,0 1 0 0 0,0 0 0 0 0,0-1 0 0 0,0 1 0 0 0,0-1 0 0 0,0 0 0 0 0,-1 0 0 0 0,1 0 0 0 0,0 1 0 0 0,-1-1 0 0 0,0-1 0 0 0,1 1 0 0 0,-1 0 0 0 0,2-4 0 0 0,-1 0 0 0 0,28-42 0 0 0,-17 26 0 0 0,0 0 0 0 0,30-35 0 0 0,65-46 0 0 0,-51 52 0 0 0,-29 26 0 0 0,-28 24 0 0 0,1-3 0 0 0,-14-1 0 0 0,12 4 0 0 0,0 1 0 0 0,0-1 0 0 0,-1 1 0 0 0,1-1 0 0 0,0 1 0 0 0,-1 0 0 0 0,1 0 0 0 0,-1 0 0 0 0,1 0 0 0 0,0 0 0 0 0,-1 0 0 0 0,1 0 0 0 0,-1 0 0 0 0,1 0 0 0 0,0 0 0 0 0,-1 1 0 0 0,1-1 0 0 0,-2 1 0 0 0,-1 1 0 0 0,-130 18 0 0 0,-45 9 0 0 0,123-18-7 0 0,34-7-1 0 0,0 0 0 0 0,0 2 0 0 0,-21 8 0 0 0,41-13-13 0 0,111 1-52 0 0,-84-4 73 0 0,5 0-8 0 0,57 2-1 0 0,-86 0 10 0 0,0 0 1 0 0,-1 0-1 0 0,1 0 0 0 0,-1 0 1 0 0,1 0-1 0 0,0 0 0 0 0,-1 0 0 0 0,1 0 1 0 0,-1 0-1 0 0,1 0 0 0 0,0 0 1 0 0,-1 1-1 0 0,1-1 0 0 0,-1 0 1 0 0,1 0-1 0 0,-1 1 0 0 0,1-1 1 0 0,-1 0-1 0 0,1 1 0 0 0,-1-1 0 0 0,1 1 1 0 0,-1-1-1 0 0,1 0 0 0 0,-1 1 1 0 0,0-1-1 0 0,1 1 0 0 0,-1-1 1 0 0,0 1-1 0 0,1 0 0 0 0,-1 0 0 0 0,0 0 1 0 0,-1 0-1 0 0,1 0 0 0 0,0 0 1 0 0,-1 0-1 0 0,1-1 0 0 0,-1 1 0 0 0,1 0 1 0 0,-1 0-1 0 0,1 0 0 0 0,-1-1 1 0 0,1 1-1 0 0,-1 0 0 0 0,0-1 0 0 0,0 1 1 0 0,0 0-1 0 0,-34 22 11 0 0,-61 35-83 0 0,95-58 71 0 0,1 0 0 0 0,0 0 1 0 0,0 0-1 0 0,0 0 0 0 0,-1 0 0 0 0,1 0 1 0 0,0 1-1 0 0,0-1 0 0 0,0 0 0 0 0,0 0 1 0 0,-1 0-1 0 0,1 0 0 0 0,0 0 0 0 0,0 0 1 0 0,0 0-1 0 0,0 1 0 0 0,0-1 0 0 0,0 0 0 0 0,-1 0 1 0 0,1 0-1 0 0,0 0 0 0 0,0 1 0 0 0,0-1 1 0 0,0 0-1 0 0,0 0 0 0 0,0 0 0 0 0,0 0 1 0 0,0 1-1 0 0,0-1 0 0 0,0 0 0 0 0,0 0 1 0 0,0 0-1 0 0,0 1 0 0 0,0-1 0 0 0,0 0 0 0 0,0 0 1 0 0,0 0-1 0 0,0 0 0 0 0,0 1 0 0 0,0-1 1 0 0,0 0-1 0 0,0 0 0 0 0,0 1 0 0 0,10 4 3 0 0,16-1 20 0 0,0-6 14 0 0,-18 1-25 0 0,-1 1 1 0 0,1-1-1 0 0,0 1 0 0 0,-1 0 0 0 0,12 2 1 0 0,-19-1-13 0 0,0-1 0 0 0,0 0 0 0 0,0 0 0 0 0,1 0 0 0 0,-1 0 1 0 0,0 0-1 0 0,0 0 0 0 0,0 0 0 0 0,0 0 0 0 0,0 0 0 0 0,0 0 1 0 0,1 1-1 0 0,-1-1 0 0 0,0 0 0 0 0,0 0 0 0 0,0 0 0 0 0,0 0 0 0 0,0 0 1 0 0,0 1-1 0 0,0-1 0 0 0,0 0 0 0 0,0 0 0 0 0,0 0 0 0 0,0 0 1 0 0,0 0-1 0 0,0 1 0 0 0,0-1 0 0 0,0 0 0 0 0,0 0 0 0 0,0 0 0 0 0,0 0 1 0 0,0 1-1 0 0,0-1 0 0 0,0 0 0 0 0,0 0 0 0 0,0 0 0 0 0,0 0 1 0 0,0 0-1 0 0,0 1 0 0 0,0-1 0 0 0,0 0 0 0 0,0 0 0 0 0,0 0 1 0 0,0 0-1 0 0,0 0 0 0 0,-1 1 0 0 0,1-1 0 0 0,0 0 0 0 0,0 0 0 0 0,0 0 1 0 0,0 0-1 0 0,0 0 0 0 0,-1 0 0 0 0,-8 8-112 0 0,-9 1-2043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2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67 616 0 0,'-1'0'266'0'0,"-23"-22"14281"0"0,28 22-13372 0 0,26 2 639 0 0,102 5 2859 0 0,-116-8-4226 0 0,1 0 1 0 0,-1 0 0 0 0,1-2-1 0 0,-1 0 1 0 0,31-10-1 0 0,-44 12-377 0 0,0 0-1 0 0,-1-1 1 0 0,1 1-1 0 0,0-1 1 0 0,0 1 0 0 0,-1-1-1 0 0,1 0 1 0 0,-1 0-1 0 0,1 0 1 0 0,-1-1-1 0 0,0 1 1 0 0,0 0-1 0 0,3-5 1 0 0,-5 6 178 0 0,-18 1-196 0 0,17 0-46 0 0,0 1-1 0 0,0 0 1 0 0,0 0 0 0 0,-1 0 0 0 0,1-1 0 0 0,0 1 0 0 0,0 0-1 0 0,0 0 1 0 0,0 1 0 0 0,0-1 0 0 0,1 0 0 0 0,-1 0 0 0 0,0 0-1 0 0,0 0 1 0 0,1 1 0 0 0,-1-1 0 0 0,1 0 0 0 0,-1 1 0 0 0,1-1-1 0 0,0 1 1 0 0,-1 1 0 0 0,1-2 1 0 0,-4 19 207 0 0,0 0 0 0 0,2 0 0 0 0,0 0 0 0 0,1 0-1 0 0,1 0 1 0 0,1 0 0 0 0,1 0 0 0 0,1 0 0 0 0,1 0 0 0 0,6 20-1 0 0,-8-32-122 0 0,1 5 96 0 0,1-1 0 0 0,-2 1 0 0 0,2 16 0 0 0,-4-27-186 0 0,-1-1 1 0 0,1 1-1 0 0,-1 0 0 0 0,1-1 0 0 0,-1 1 1 0 0,0-1-1 0 0,0 1 0 0 0,0-1 1 0 0,0 0-1 0 0,0 1 0 0 0,0-1 0 0 0,0 0 1 0 0,0 0-1 0 0,0 1 0 0 0,0-1 0 0 0,-1 0 1 0 0,1 0-1 0 0,0-1 0 0 0,-1 1 0 0 0,1 0 1 0 0,-1 0-1 0 0,1-1 0 0 0,-3 2 1 0 0,-40 13-87 0 0,37-13 82 0 0,-24 6-32 0 0,-19 7 68 0 0,31-9 178 0 0,-9 6 473 0 0,27-11-88 0 0,3 1-348 0 0,1 0-224 0 0,0 0 0 0 0,-1-1 0 0 0,1 1 0 0 0,0-1 0 0 0,0 1 0 0 0,0-1 0 0 0,0 0 0 0 0,0 0 0 0 0,1 0 0 0 0,-1-1-1 0 0,4 1 1 0 0,42 1 307 0 0,-16-1-238 0 0,-20-1-93 0 0,1-1 0 0 0,0 0 0 0 0,-1-1 0 0 0,24-6 0 0 0,-25 6 0 0 0,8-2-2943 0 0,27 2-9580 0 0,-36 2 9555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3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43 540 0 0,'-3'-6'818'0'0,"1"2"619"0"0,0 0 0 0 0,-1 0 0 0 0,0 0 0 0 0,1 0 1 0 0,-1 0-1 0 0,-8-7 1088 0 0,11 11-2433 0 0,0 0-1 0 0,0 0 1 0 0,-1 0 0 0 0,1-1 0 0 0,0 1-1 0 0,0 0 1 0 0,0 0 0 0 0,-1 0 0 0 0,1 0-1 0 0,0 0 1 0 0,0-1 0 0 0,-1 1 0 0 0,1 0 0 0 0,0 0-1 0 0,-1 0 1 0 0,1 0 0 0 0,0 0 0 0 0,0 0-1 0 0,-1 0 1 0 0,1 0 0 0 0,0 0 0 0 0,-1 0-1 0 0,1 0 1 0 0,0 0 0 0 0,0 0 0 0 0,-1 0-1 0 0,1 0 1 0 0,0 0 0 0 0,0 1 0 0 0,-1-1 0 0 0,1 0-1 0 0,0 0 1 0 0,0 0 0 0 0,-1 1 0 0 0,-12 3 1788 0 0,12-3-1942 0 0,-7 4 602 0 0,1 1 0 0 0,-1 0 0 0 0,1 0 0 0 0,1 1 0 0 0,-1 0 1 0 0,1 0-1 0 0,1 0 0 0 0,-1 1 0 0 0,1 0 0 0 0,1 0 1 0 0,-1 0-1 0 0,1 1 0 0 0,1 0 0 0 0,-5 15 0 0 0,6-16-311 0 0,0 0 0 0 0,0 0 0 0 0,1 0 0 0 0,0 0 0 0 0,1 0 1 0 0,0 1-1 0 0,0-1 0 0 0,0 0 0 0 0,1 0 0 0 0,1 0 0 0 0,-1 0 0 0 0,1 0 0 0 0,1 0 0 0 0,-1 0 0 0 0,1-1 0 0 0,8 15 0 0 0,-8-18-163 0 0,-1 0-1 0 0,1-1 1 0 0,0 1 0 0 0,1 0 0 0 0,-1-1-1 0 0,1 0 1 0 0,-1 0 0 0 0,1 0-1 0 0,0-1 1 0 0,0 1 0 0 0,0-1 0 0 0,1 0-1 0 0,-1 0 1 0 0,6 2 0 0 0,-2-2 47 0 0,0 0-1 0 0,0-1 1 0 0,0 0 0 0 0,0 0 0 0 0,0-1 0 0 0,0 0 0 0 0,15-2 0 0 0,-8 0-305 0 0,0-1 1 0 0,0-1 0 0 0,0 0 0 0 0,-1-1-1 0 0,0-1 1 0 0,0 0 0 0 0,0-1 0 0 0,17-12-1 0 0,-4 6-2973 0 0,-16 9-679 0 0,-1-1-4280 0 0,-4 2 5627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3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58 252 0 0,'-32'-9'2526'0'0,"-14"-4"13796"0"0,51 10-15747 0 0,0 1-1 0 0,0 0 0 0 0,0 0 0 0 0,1 1 0 0 0,-1-1 1 0 0,1 1-1 0 0,-1 0 0 0 0,8 0 0 0 0,27-5-845 0 0,-4-6-4672 0 0,-33 10 4686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3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63 115 564 0 0,'-36'-23'5036'0'0,"12"9"4254"0"0,23 11-7116 0 0,1 3-2086 0 0,0 0 0 0 0,0 0 0 0 0,0-1 0 0 0,-1 1 0 0 0,1 0 0 0 0,0 0 0 0 0,0 0 0 0 0,0-1 0 0 0,0 1 0 0 0,0 0 0 0 0,0 0 0 0 0,0 0 0 0 0,0-1 0 0 0,0 1 0 0 0,0 0 0 0 0,0 0 0 0 0,0-1 0 0 0,0 1 0 0 0,0 0 0 0 0,0 0 0 0 0,0 0 0 0 0,0-1 0 0 0,0 1 0 0 0,0 0 0 0 0,0 0 0 0 0,0-1 0 0 0,0 1 0 0 0,0 0 0 0 0,0 0-1 0 0,0 0 1 0 0,1-1 0 0 0,-1 1 0 0 0,0 0 0 0 0,0 0 0 0 0,0 0 0 0 0,0 0 0 0 0,0-1 0 0 0,1 1 0 0 0,-1 0 0 0 0,10-5 1193 0 0,0 0 1 0 0,0 1-1 0 0,17-4 0 0 0,71-12 2068 0 0,-57 13-2211 0 0,-6 1-351 0 0,27-6-2376 0 0,-59 13 757 0 0,-1-1 0 0 0,0 1 0 0 0,0-1 0 0 0,0 1 0 0 0,0 0 0 0 0,0-1 0 0 0,0 1 0 0 0,0 0 0 0 0,0 0 0 0 0,0 1 0 0 0,1 0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50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0 580 0 0,'-11'6'865'0'0,"1"-1"0"0"0,0 2 1 0 0,1-1-1 0 0,-1 1 0 0 0,1 1 0 0 0,0 0 0 0 0,1 0 0 0 0,0 0 1 0 0,0 1-1 0 0,1 1 0 0 0,0-1 0 0 0,1 1 0 0 0,0 0 1 0 0,0 1-1 0 0,1-1 0 0 0,-5 16 0 0 0,0 2 419 0 0,2 0 0 0 0,1 1-1 0 0,1-1 1 0 0,1 1 0 0 0,-1 43 0 0 0,5-62-1004 0 0,1 0 1 0 0,1-1 0 0 0,-1 1-1 0 0,2 0 1 0 0,-1-1 0 0 0,1 1-1 0 0,1-1 1 0 0,-1 1-1 0 0,2-1 1 0 0,-1 0 0 0 0,7 10-1 0 0,-8-15-464 0 0,1 0 0 0 0,0 0-1 0 0,0 0 1 0 0,0-1 0 0 0,1 1-1 0 0,-1-1 1 0 0,1 0 0 0 0,0 0-1 0 0,0 0 1 0 0,4 2 0 0 0,-3-2-590 0 0,-1-1 0 0 0,1 0 1 0 0,0-1-1 0 0,0 1 1 0 0,0-1-1 0 0,0 0 1 0 0,0 0-1 0 0,0-1 1 0 0,0 1-1 0 0,10-2 0 0 0,3 0-1938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4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0 118 644 0 0,'2'7'12250'0'0,"-1"-6"-11990"0"0,14-1 4580 0 0,18-9-1563 0 0,-26 7-2791 0 0,0-1-1 0 0,0 0 0 0 0,0-1 1 0 0,-1 0-1 0 0,0 0 1 0 0,0 0-1 0 0,0-1 0 0 0,0 1 1 0 0,0-1-1 0 0,-1-1 0 0 0,0 1 1 0 0,0-1-1 0 0,0 0 1 0 0,6-13-1 0 0,-3-6 463 0 0,-5 13 200 0 0,1 25-582 0 0,8 73 24 0 0,9 50 373 0 0,-18-124-963 0 0,8 23 0 0 0,-8-27 0 0 0,2-4 0 0 0,4-5 0 0 0,-3-6-95 0 0,-5 5-571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5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35 260 0 0,'-21'-21'3257'0'0,"-10"7"15085"0"0,41 26-17409 0 0,1 0 0 0 0,0-1-1 0 0,0 0 1 0 0,1-1-1 0 0,15 9 1 0 0,0 2-216 0 0,-9-5-98 0 0,0 0 0 0 0,-1 0 0 0 0,29 37-1 0 0,-43-48-573 0 0,0 1 1 0 0,0-1-1 0 0,0 0 0 0 0,-1 1 0 0 0,0-1 0 0 0,0 1 0 0 0,0 0 0 0 0,-1 0 0 0 0,0-1 0 0 0,0 1 0 0 0,0 0 0 0 0,-1 0 0 0 0,0 0 0 0 0,0 0 0 0 0,-1 0 0 0 0,1 0 0 0 0,-1 0 0 0 0,-3 10 0 0 0,-4 6 233 0 0,0-1 1 0 0,-1 0 0 0 0,-19 32-1 0 0,4-9-128 0 0,9-18-130 0 0,6-11-60 0 0,0 1-1 0 0,-10 29 0 0 0,19-43-988 0 0,0 0 0 0 0,0 0-1 0 0,0 0 1 0 0,0 0 0 0 0,1 0 0 0 0,-1 0 0 0 0,1 0 0 0 0,0 0-1 0 0,0-1 1 0 0,1 3 0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7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6 122 780 0 0,'-1'-1'381'0'0,"1"0"0"0"0,-1 0 0 0 0,1 0 0 0 0,-1 0 0 0 0,1 0 0 0 0,-1 0 0 0 0,1 0 0 0 0,0 0 0 0 0,-1 0 1 0 0,1 0-1 0 0,0 0 0 0 0,0 0 0 0 0,0 0 0 0 0,0 0 0 0 0,0-1 0 0 0,0 1 0 0 0,0 0 0 0 0,0 0 0 0 0,0 0 0 0 0,0 0 0 0 0,1 0 0 0 0,-1 0 0 0 0,0 0 0 0 0,2-2 0 0 0,-1 2-28 0 0,1 0 0 0 0,0 0-1 0 0,-1 0 1 0 0,1 0 0 0 0,0 0-1 0 0,0 0 1 0 0,0 1 0 0 0,0-1 0 0 0,0 0-1 0 0,0 1 1 0 0,0 0 0 0 0,0-1-1 0 0,2 1 1 0 0,35-5 1973 0 0,15-1 29 0 0,-1-3 0 0 0,101-30 1 0 0,-149 37-2244 0 0,-1 0 0 0 0,1-1 0 0 0,-1 1 0 0 0,0-1 0 0 0,6-5 0 0 0,-6 4-48 0 0,-3 4 52 0 0,-2 5-83 0 0,-14 73 316 0 0,12-11 577 0 0,3-1-1 0 0,15 113 1 0 0,-14-168-793 0 0,2 18 166 0 0,-3-27-239 0 0,-1 12-68 0 0,-2-12-5 0 0,1-1 1 0 0,0 0-1 0 0,-1 0 1 0 0,1 0-1 0 0,-1 0 1 0 0,1 0 0 0 0,-1 0-1 0 0,1 0 1 0 0,-1-1-1 0 0,0 0 1 0 0,-5 1-1 0 0,-40-1-45 0 0,20 0 49 0 0,-146 11 1187 0 0,150-9-788 0 0,35-1 352 0 0,52-1 664 0 0,-48 0-1269 0 0,15 1-137 0 0,1-1 0 0 0,1-1 0 0 0,-1-1 0 0 0,50-10 0 0 0,-71 10-2719 0 0,1 0 0 0 0,0 1 0 0 0,-1 0 0 0 0,23 1 0 0 0,-14 0-568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7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56 286 84 0 0,'0'0'8157'0'0,"-4"-1"-6272"0"0,0 0-1691 0 0,3 0 111 0 0,-1 1 0 0 0,1-1 0 0 0,-1 1 0 0 0,1-1 0 0 0,0 1 0 0 0,-1-1 0 0 0,1 0 0 0 0,0 0 1 0 0,-1 0-1 0 0,1 0 0 0 0,0 0 0 0 0,0 0 0 0 0,0 0 0 0 0,0 0 0 0 0,0 0 0 0 0,0 0 0 0 0,0-1 0 0 0,0 1 1 0 0,0 0-1 0 0,0-1 0 0 0,1 1 0 0 0,-1 0 0 0 0,1-1 0 0 0,-1 1 0 0 0,0-4 0 0 0,-6-28 2648 0 0,-5-31 1118 0 0,12 58-3802 0 0,0 0 0 0 0,0 0 0 0 0,0 0 0 0 0,1 0 0 0 0,-1 0 0 0 0,1 0 0 0 0,1 0 0 0 0,-1 0 0 0 0,3-5 0 0 0,-1 4-86 0 0,1 1 1 0 0,0 0 0 0 0,-1 0-1 0 0,2 0 1 0 0,-1 1-1 0 0,1-1 1 0 0,0 1-1 0 0,0 0 1 0 0,0 1-1 0 0,1-1 1 0 0,-1 1-1 0 0,11-6 1 0 0,-12 8-116 0 0,0-1-1 0 0,0 1 1 0 0,0 0 0 0 0,1 1-1 0 0,-1-1 1 0 0,1 1 0 0 0,-1 0-1 0 0,1 0 1 0 0,-1 0 0 0 0,1 1-1 0 0,0-1 1 0 0,-1 1 0 0 0,1 0-1 0 0,0 1 1 0 0,-1-1 0 0 0,1 1 0 0 0,0 0-1 0 0,-1 0 1 0 0,8 3 0 0 0,-10-4-45 0 0,-1 1 1 0 0,1 0 0 0 0,-1 0 0 0 0,0-1 0 0 0,1 1-1 0 0,-1 0 1 0 0,0 0 0 0 0,0 0 0 0 0,1 0 0 0 0,-1 0-1 0 0,0 0 1 0 0,0 1 0 0 0,0-1 0 0 0,-1 0 0 0 0,1 1-1 0 0,0-1 1 0 0,0 0 0 0 0,-1 1 0 0 0,1-1 0 0 0,-1 1 0 0 0,1 1-1 0 0,0 0-5 0 0,-1-1 1 0 0,0 0-1 0 0,-1 0 0 0 0,1 1 0 0 0,0-1 0 0 0,-1 0 0 0 0,1 1 0 0 0,-1-1 0 0 0,0 0 0 0 0,1 0 0 0 0,-1 0 0 0 0,-3 4 0 0 0,-1 2-31 0 0,0 0 0 0 0,-1 0 0 0 0,-1-1-1 0 0,1 0 1 0 0,-12 10 0 0 0,6-7-79 0 0,3-3-81 0 0,1-1 1 0 0,1 1-1 0 0,-13 15 0 0 0,19-21 158 0 0,1 0 0 0 0,-1 0-1 0 0,1 0 1 0 0,0-1-1 0 0,-1 1 1 0 0,1 0 0 0 0,0 0-1 0 0,0 0 1 0 0,0 0 0 0 0,0 0-1 0 0,0 0 1 0 0,0 0 0 0 0,0 0-1 0 0,0 0 1 0 0,0 0-1 0 0,0-1 1 0 0,0 1 0 0 0,0 0-1 0 0,1 0 1 0 0,-1 0 0 0 0,0 0-1 0 0,1 0 1 0 0,-1 0 0 0 0,1-1-1 0 0,-1 1 1 0 0,1 0-1 0 0,-1 0 1 0 0,1-1 0 0 0,-1 1-1 0 0,1 0 1 0 0,0-1 0 0 0,-1 1-1 0 0,1 0 1 0 0,0-1 0 0 0,0 1-1 0 0,0-1 1 0 0,1 1-1 0 0,6 4 9 0 0,0 0 0 0 0,1-1 0 0 0,9 4 0 0 0,-2-1-16 0 0,6 5 40 0 0,32 22-1 0 0,-49-31 1 0 0,-1 0-1 0 0,1 1 0 0 0,-1-1 0 0 0,0 1 0 0 0,0 0 0 0 0,0 0 1 0 0,-1 0-1 0 0,1 1 0 0 0,-1-1 0 0 0,0 1 0 0 0,-1 0 1 0 0,1 0-1 0 0,3 9 0 0 0,-6-12-4 0 0,0 1 1 0 0,1-1-1 0 0,-1 0 1 0 0,-1 1-1 0 0,1-1 0 0 0,0 1 1 0 0,0-1-1 0 0,-1 0 1 0 0,1 1-1 0 0,-1-1 1 0 0,0 0-1 0 0,0 0 0 0 0,0 1 1 0 0,0-1-1 0 0,0 0 1 0 0,0 0-1 0 0,0 0 1 0 0,-1 0-1 0 0,1 0 0 0 0,-1-1 1 0 0,0 1-1 0 0,1 0 1 0 0,-1-1-1 0 0,0 1 0 0 0,0-1 1 0 0,0 1-1 0 0,0-1 1 0 0,-4 2-1 0 0,-6 3 20 0 0,0-1 0 0 0,-1 0 0 0 0,-24 6 0 0 0,24-8-7 0 0,-2 1-122 0 0,0-1 1 0 0,-1 0 0 0 0,1-2-1 0 0,-1 0 1 0 0,1 0 0 0 0,-25-3 0 0 0,38 2-371 0 0,0 0-332 0 0,1-1 600 0 0,-1 1-1 0 0,1 0 1 0 0,-1 0-1 0 0,1 0 1 0 0,-1-1 0 0 0,1 1-1 0 0,0-1 1 0 0,-1 1-1 0 0,1-1 1 0 0,-3-1 0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8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25 576 0 0,'2'-2'1257'0'0,"8"-7"1088"0"0,10-5 13329 0 0,-18 17-14361 0 0,0 2-689 0 0,0-1 1 0 0,0 1 0 0 0,-1 0 0 0 0,1-1 0 0 0,-1 1 0 0 0,0 0 0 0 0,0 0-1 0 0,-1 0 1 0 0,1 0 0 0 0,-1 7 0 0 0,5 36 2555 0 0,2 3-1631 0 0,-6-46-1672 0 0,-1 0 0 0 0,1 0-1 0 0,-1-1 1 0 0,1 1 0 0 0,1-1 0 0 0,1 7 0 0 0,-2-10 76 0 0,2 1-1834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9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99 240 0 0,'-13'-16'18624'0'0,"30"25"-16812"0"0,-1 1 0 0 0,-1 1 0 0 0,0 1 0 0 0,26 25 0 0 0,-2-2 1385 0 0,-35-32-2217 0 0,-4-2-939 0 0,1-1 0 0 0,-1 1-1 0 0,1 0 1 0 0,0-1-1 0 0,0 1 1 0 0,-1-1 0 0 0,1 0-1 0 0,0 1 1 0 0,0-1-1 0 0,0 0 1 0 0,-1 1 0 0 0,1-1-1 0 0,0 0 1 0 0,0 0-1 0 0,1 1 1 0 0,0-1-40 0 0,-1 1 0 0 0,1-1 0 0 0,-1 0-1 0 0,1 0 1 0 0,-1 1 0 0 0,1-1 0 0 0,-1 0 0 0 0,1 0 0 0 0,-1 0-1 0 0,1-1 1 0 0,-1 1 0 0 0,1 0 0 0 0,-1-1 0 0 0,0 1 0 0 0,1 0-1 0 0,-1-1 1 0 0,1 0 0 0 0,-1 1 0 0 0,0-1 0 0 0,2-1 0 0 0,1 0-3 0 0,5-4 2 0 0,1 0 0 0 0,-1-1 0 0 0,0 0 0 0 0,-1-1 0 0 0,0 0 0 0 0,0 0 0 0 0,0-1 0 0 0,-1 0 0 0 0,6-10 0 0 0,-8 12 0 0 0,18-26 0 0 0,-11 15 0 0 0,21-24 0 0 0,-28 35 0 0 0,-3 2-5 0 0,-2 4-199 0 0,4 2-1478 0 0,3 0 470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59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41 108 716 0 0,'-26'-15'3891'0'0,"11"1"7597"0"0,40-1-7339 0 0,44 1-317 0 0,-35 8-2155 0 0,0-2 0 0 0,63-22 0 0 0,-81 24-751 0 0,-16 14-187 0 0,-4 3-904 0 0,2 3 230 0 0,-1 0 0 0 0,2 1-1 0 0,0-1 1 0 0,0 0 0 0 0,2 0-1 0 0,1 18 1 0 0,4 3 252 0 0,11 41 1 0 0,14 21 532 0 0,-23-76-637 0 0,-5-15-204 0 0,1 1-11 0 0,-4-7-3 0 0,0 0 0 0 0,0 1 0 0 0,0-1 0 0 0,0 0 0 0 0,0 1 1 0 0,0-1-1 0 0,0 0 0 0 0,0 1 0 0 0,-1-1 0 0 0,1 0 0 0 0,0 0 0 0 0,0 1 0 0 0,0-1 0 0 0,0 0 0 0 0,0 1 1 0 0,-1-1-1 0 0,1 0 0 0 0,0 0 0 0 0,0 1 0 0 0,0-1 0 0 0,-1 0 0 0 0,1 0 0 0 0,0 0 0 0 0,0 1 0 0 0,-1-1 1 0 0,1 0-1 0 0,0 0 0 0 0,-1 0 0 0 0,1 0 0 0 0,0 0 0 0 0,-1 1 0 0 0,1-1 0 0 0,0 0 0 0 0,0 0 0 0 0,-1 0 1 0 0,1 0-1 0 0,0 0 0 0 0,-1 0 0 0 0,-15 4-201 0 0,15-4 186 0 0,-5 0-37 0 0,-185 21-821 0 0,181-19 1571 0 0,9 1-237 0 0,15 1-251 0 0,17-1-278 0 0,-1 0 0 0 0,41-3 0 0 0,-14-1-122 0 0,-9 6-8492 0 0,-27-2 3215 0 0,-5-1 2351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00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57 340 0 0,'0'-1'318'0'0,"0"-1"-1"0"0,1 0 1 0 0,-1 1-1 0 0,0-1 1 0 0,0 0-1 0 0,0 0 1 0 0,-1 1 0 0 0,1-1-1 0 0,0 0 1 0 0,-1 1-1 0 0,1-1 1 0 0,-1 0-1 0 0,0 1 1 0 0,1-1 0 0 0,-1 0-1 0 0,0 1 1 0 0,0 0-1 0 0,0-1 1 0 0,0 1-1 0 0,0-1 1 0 0,-2-1 0 0 0,0 1 146 0 0,0 0 0 0 0,1 0 0 0 0,-1 0 0 0 0,0 1 0 0 0,-1-1 0 0 0,1 1 0 0 0,0 0 0 0 0,0 0 0 0 0,-1 0 0 0 0,-4-1 1 0 0,-1 1 387 0 0,-1 0 1 0 0,1 0 0 0 0,-1 1 0 0 0,1 0 0 0 0,-1 1 0 0 0,1 0 0 0 0,-13 3-1 0 0,14-1-242 0 0,0 0 1 0 0,1 0-1 0 0,-1 0 0 0 0,1 1 0 0 0,0 0 0 0 0,-8 6 0 0 0,13-9-406 0 0,0 1 0 0 0,-1 0 0 0 0,1-1 0 0 0,0 1 0 0 0,0 0 0 0 0,1 0 0 0 0,-1 0 0 0 0,0 1 0 0 0,1-1 0 0 0,-1 0 0 0 0,1 0 0 0 0,0 1 0 0 0,0-1 0 0 0,0 1 0 0 0,0-1 0 0 0,0 1 0 0 0,0 0 0 0 0,1-1 0 0 0,-1 1 0 0 0,1 0 0 0 0,0-1 0 0 0,0 5 0 0 0,0-4-67 0 0,1 0 0 0 0,1 0 0 0 0,-1 0-1 0 0,0 0 1 0 0,1 0 0 0 0,-1-1 0 0 0,1 1 0 0 0,0 0 0 0 0,0-1 0 0 0,0 1 0 0 0,0-1 0 0 0,0 0 0 0 0,0 0 0 0 0,1 0 0 0 0,-1 0 0 0 0,1 0 0 0 0,0 0 0 0 0,0 0 0 0 0,-1-1 0 0 0,1 0 0 0 0,0 1 0 0 0,0-1 0 0 0,3 0 0 0 0,9 4 175 0 0,-1-1 0 0 0,1-1 1 0 0,20 2-1 0 0,-20-4-297 0 0,0-1-1 0 0,1-1 1 0 0,-1 0 0 0 0,0-1-1 0 0,24-6 1 0 0,19-2-1396 0 0,-36 6-4017 0 0,-2 1-2622 0 0,-12 3 4927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00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8 540 0 0,'13'-7'12905'0'0,"-11"8"-12407"0"0,-1 0-1 0 0,1 0 1 0 0,-1 0-1 0 0,0 1 1 0 0,1-1-1 0 0,-1 0 1 0 0,0 1-1 0 0,0-1 1 0 0,0 1-1 0 0,0-1 1 0 0,0 1-1 0 0,-1 0 1 0 0,1-1-1 0 0,0 1 1 0 0,-1 0-1 0 0,1-1 1 0 0,0 4-1 0 0,6 40 3935 0 0,-2-15-2375 0 0,-3-8-544 0 0,-2-16-1217 0 0,0-1-1 0 0,1 1 1 0 0,0-1 0 0 0,0 0-1 0 0,0 0 1 0 0,0 0-1 0 0,4 9 1 0 0,-2-8-354 0 0,-2-4-268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46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38 340 0 0,'-5'-15'2474'0'0,"5"14"-1554"0"0,-11-20 13302 0 0,-7 76-11164 0 0,-6 44-115 0 0,-23 107-24 0 0,42-181-2654 0 0,1-4 100 0 0,-4 39-1 0 0,6 4 476 0 0,7 95-1 0 0,5-101-328 0 0,-6-38-242 0 0,-1 0-1 0 0,1 27 0 0 0,1-32 310 0 0,-1 1-3505 0 0,6-20 887 0 0,-6 3-108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50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 8101 0 0,'6'-12'5186'0'0,"-5"10"-4007"0"0,0-1-1 0 0,0 0 0 0 0,0 1 1 0 0,1 0-1 0 0,-1-1 1 0 0,1 1-1 0 0,3-4 1 0 0,-4 5-1055 0 0,-1 1 0 0 0,1 0 0 0 0,0-1 1 0 0,0 1-1 0 0,-1 0 0 0 0,1-1 1 0 0,0 1-1 0 0,0 0 0 0 0,0 0 0 0 0,-1-1 1 0 0,1 1-1 0 0,0 0 0 0 0,0 0 0 0 0,0 0 1 0 0,0 0-1 0 0,-1 0 0 0 0,1 1 0 0 0,0-1 1 0 0,0 0-1 0 0,0 0 0 0 0,0 0 0 0 0,-1 1 1 0 0,1-1-1 0 0,0 0 0 0 0,0 1 0 0 0,-1-1 1 0 0,1 1-1 0 0,0-1 0 0 0,-1 1 0 0 0,1-1 1 0 0,0 1-1 0 0,0 0 0 0 0,9 8 142 0 0,-1 0-1 0 0,1 1 0 0 0,-2-1 1 0 0,0 2-1 0 0,0-1 1 0 0,0 1-1 0 0,-2 1 1 0 0,1-1-1 0 0,-1 1 1 0 0,-1 0-1 0 0,5 16 1 0 0,-2 0 287 0 0,0-1 0 0 0,-2 2 0 0 0,-1-1 1 0 0,1 33-1 0 0,-6-39-653 0 0,0 0 0 0 0,-1 0 1 0 0,-2 0-1 0 0,0 0 0 0 0,-1 0 0 0 0,-9 25 0 0 0,1-24-7665 0 0,9-18 4413 0 0,0-1-237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8:48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1 888 0 0,'-19'2'12396'0'0,"20"4"-11373"0"0,2-1 0 0 0,-1 0 0 0 0,1 1 1 0 0,0-1-1 0 0,6 8 0 0 0,41 45 3181 0 0,-29-36-3012 0 0,9 16 206 0 0,-2 1 0 0 0,-1 1 0 0 0,25 52 0 0 0,-13-22-120 0 0,-34-61-1052 0 0,-1-2-56 0 0,0-1 1 0 0,0 0-1 0 0,0 0 1 0 0,9 9-1 0 0,-4-7-170 0 0,-9-8 0 0 0,0 0 0 0 0,0 0 0 0 0,0 0 0 0 0,0 1 0 0 0,1-1 0 0 0,-1 0 0 0 0,0 0 0 0 0,0 0 0 0 0,0 0 0 0 0,0 0 0 0 0,0 0 0 0 0,1 0 0 0 0,-1 1 0 0 0,0-1 0 0 0,0 0 0 0 0,0 0 0 0 0,0 0 0 0 0,1 0 0 0 0,-1 0 0 0 0,0 0 0 0 0,0 0 0 0 0,0 0 0 0 0,0 0 0 0 0,1 0 0 0 0,-1 0 0 0 0,0 0 0 0 0,0 0 0 0 0,0 0 0 0 0,0 0 0 0 0,1 0 0 0 0,-1 0 0 0 0,0 0 0 0 0,0-1 0 0 0,0 1 0 0 0,0 0 0 0 0,1 0 0 0 0,-1 0 0 0 0,0 0 0 0 0,0 0 0 0 0,0 0 0 0 0,0 0 0 0 0,0 0 0 0 0,1-1 0 0 0,-1 1 0 0 0,0 0 0 0 0,0 0 0 0 0,0 0 0 0 0,5-19 0 0 0,-4 18 0 0 0,-1 0 0 0 0,0 0 0 0 0,1 0 0 0 0,-1 0 0 0 0,0 0 0 0 0,0 0 0 0 0,0 0 0 0 0,0 0 0 0 0,0 0 0 0 0,0 0 0 0 0,0 0 0 0 0,0 0 0 0 0,0 0 0 0 0,0 0 0 0 0,-1 0 0 0 0,1 0 0 0 0,0 0 0 0 0,-1 0 0 0 0,1 0 0 0 0,0 0 0 0 0,-1 0 0 0 0,1 0 0 0 0,-1 0 0 0 0,-1-1 0 0 0,0 0 0 0 0,-4-8 0 0 0,-1 0 0 0 0,0 0 0 0 0,-1 1 0 0 0,0 0 0 0 0,0 0 0 0 0,-1 1 0 0 0,0 0 0 0 0,-13-8 0 0 0,13 9 0 0 0,-27-22 0 0 0,2-1 0 0 0,-40-47 0 0 0,62 58 0 0 0,7 9 0 0 0,5 0 0 0 0,1 8 0 0 0,-1 0 0 0 0,1 1 0 0 0,0 0 0 0 0,0-1 0 0 0,0 1 0 0 0,1 0 0 0 0,-1-1 0 0 0,0 1 0 0 0,0 0 0 0 0,1 0 0 0 0,-1 0 0 0 0,0 0 0 0 0,1 0 0 0 0,-1 0 0 0 0,1 1 0 0 0,0-1 0 0 0,-1 0 0 0 0,1 1 0 0 0,-1-1 0 0 0,3 0 0 0 0,41-6 0 0 0,-31 6 0 0 0,68-8 0 0 0,92 1 0 0 0,-161 8 0 0 0,-2 0 0 0 0,-3 1 0 0 0,-3 4 0 0 0,-6 6 0 0 0,0-5 0 0 0,-1-1 0 0 0,0 0 0 0 0,0 0 0 0 0,0 1 0 0 0,-1-1 0 0 0,1-1 0 0 0,-6 7 0 0 0,-4 12 0 0 0,4-5 0 0 0,0-1 0 0 0,-2 1 0 0 0,-12 17 0 0 0,-8 16 0 0 0,23-41 0 0 0,6-9 0 0 0,0 0 0 0 0,1-1 0 0 0,-1 1 0 0 0,0 0 0 0 0,1 1 0 0 0,-1-1 0 0 0,0 0 0 0 0,1 0 0 0 0,0 0 0 0 0,-1 0 0 0 0,1 0 0 0 0,0 0 0 0 0,-1 1 0 0 0,1-1 0 0 0,0 0 0 0 0,0 1 0 0 0,-8 6 0 0 0,8-8 0 0 0,0 0 0 0 0,0 1 0 0 0,0-1 0 0 0,-1 0 0 0 0,1 0 0 0 0,0 0 0 0 0,0 0 0 0 0,0 0 0 0 0,0 0 0 0 0,0 0 0 0 0,0 0 0 0 0,0 0 0 0 0,0 0 0 0 0,0 0 0 0 0,0 0 0 0 0,0 0 0 0 0,0 1 0 0 0,0-1 0 0 0,-1 0 0 0 0,1 0 0 0 0,0 0 0 0 0,0 0 0 0 0,0 0 0 0 0,0 0 0 0 0,0 0 0 0 0,0 0 0 0 0,0 0 0 0 0,0 0 0 0 0,0 0 0 0 0,-1 0 0 0 0,1 0 0 0 0,0 0 0 0 0,0 0 0 0 0,0 0 0 0 0,0 0 0 0 0,0 0 0 0 0,0 0 0 0 0,0 0 0 0 0,0 0 0 0 0,0 0 0 0 0,0-1 0 0 0,-1 1 0 0 0,1 0 0 0 0,0 0 0 0 0,0 0 0 0 0,0 0 0 0 0,0 0 0 0 0,0 0 0 0 0,0 0 0 0 0,0 0 0 0 0,0 0 0 0 0,0 0 0 0 0,0 0 0 0 0,0 0 0 0 0,0-1 0 0 0,0 1 0 0 0,0 0 0 0 0,0 0 0 0 0,0 0 0 0 0,0 0 0 0 0,0 0 0 0 0,0 0 0 0 0,0 0 0 0 0,0 0 0 0 0,0 0 0 0 0,0 0 0 0 0,0-1 0 0 0,0 1 0 0 0,0-4 0 0 0,1 0 0 0 0,0 0 0 0 0,0-1 0 0 0,0 1 0 0 0,0 0 0 0 0,1 0 0 0 0,0 0 0 0 0,0 0 0 0 0,0 1 0 0 0,0-1 0 0 0,0 0 0 0 0,5-4 0 0 0,-1 0 0 0 0,-1-1 0 0 0,1-1 0 0 0,7-19 0 0 0,-12 20 0 0 0,-10 3 0 0 0,-7 7 0 0 0,5 2-44 0 0,1 0 1 0 0,-19 8-1 0 0,-6 3-6 0 0,34-14 49 0 0,4-2-13 0 0,16-13-26 0 0,-7 7 114 0 0,-1 0 0 0 0,14-14-1 0 0,-25 22-63 0 0,0 0 0 0 0,0-1-1 0 0,0 1 1 0 0,0 0 0 0 0,0 0-1 0 0,0 0 1 0 0,0-1-1 0 0,0 1 1 0 0,0 0 0 0 0,0 0-1 0 0,0-1 1 0 0,0 1 0 0 0,0 0-1 0 0,0 0 1 0 0,0-1 0 0 0,0 1-1 0 0,0 0 1 0 0,0 0 0 0 0,0 0-1 0 0,0-1 1 0 0,0 1-1 0 0,0 0 1 0 0,-1 0 0 0 0,1 0-1 0 0,0-1 1 0 0,0 1 0 0 0,0 0-1 0 0,0 0 1 0 0,0 0 0 0 0,-1 0-1 0 0,1-1 1 0 0,0 1-1 0 0,0 0 1 0 0,-1 0 0 0 0,-2-6-1103 0 0,6-1-3657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18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67 160 0 0,'-4'-1'12957'0'0,"41"5"-11462"0"0,0-2-1 0 0,1-1 0 0 0,46-5 1 0 0,117-27 1557 0 0,-191 29-2818 0 0,1-1 0 0 0,-1 0 0 0 0,0-1 0 0 0,0 0 0 0 0,-1 0-1 0 0,1-1 1 0 0,9-7 0 0 0,-18 12 154 0 0,-3 1-380 0 0,0-1 1 0 0,0 1 0 0 0,0 0-1 0 0,0 0 1 0 0,1 0-1 0 0,-1 0 1 0 0,0 1 0 0 0,1-1-1 0 0,-1 0 1 0 0,1 1 0 0 0,-1-1-1 0 0,1 1 1 0 0,0 0 0 0 0,0-1-1 0 0,-2 4 1 0 0,2-4 5 0 0,-5 8 48 0 0,0 1 0 0 0,1-1 0 0 0,0 1 0 0 0,1 0 0 0 0,0 0 0 0 0,0 0 0 0 0,1 1 0 0 0,0-1 0 0 0,1 1 0 0 0,0 0 0 0 0,1 0 0 0 0,1 0 0 0 0,-1-1 0 0 0,2 13 0 0 0,1-3 139 0 0,1 0 0 0 0,1-1 0 0 0,0 1 0 0 0,1-1 0 0 0,2 0 0 0 0,15 34 0 0 0,-21-51-177 0 0,3 6 87 0 0,0 1 1 0 0,0-1-1 0 0,-1 0 0 0 0,0 1 0 0 0,0 0 1 0 0,2 17-1 0 0,-5-24-76 0 0,-28 10 35 0 0,-40-2 150 0 0,-121 3 0 0 0,185-13 906 0 0,5 1-453 0 0,12 1-247 0 0,23 1-214 0 0,-31-3-258 0 0,156-8 1188 0 0,-53 6-7022 0 0,-68 4-3157 0 0,-25-2 6147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19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49 484 0 0,'-2'-5'1048'0'0,"0"1"0"0"0,0 0 0 0 0,0 0 0 0 0,0-1 1 0 0,0 1-1 0 0,-1 1 0 0 0,0-1 0 0 0,-5-6 0 0 0,7 10-843 0 0,0-1 0 0 0,0 0 0 0 0,0 1 0 0 0,0-1 0 0 0,0 1 0 0 0,0-1 0 0 0,0 1 0 0 0,0 0 0 0 0,0-1 0 0 0,0 1 0 0 0,0 0 0 0 0,0 0 0 0 0,0-1 0 0 0,-1 1 0 0 0,1 0 0 0 0,0 0 0 0 0,0 0 0 0 0,0 1 1 0 0,0-1-1 0 0,0 0 0 0 0,0 0 0 0 0,0 0 0 0 0,-1 1 0 0 0,1-1 0 0 0,0 1 0 0 0,0-1 0 0 0,0 1 0 0 0,0-1 0 0 0,0 1 0 0 0,1 0 0 0 0,-1-1 0 0 0,0 1 0 0 0,-1 1 0 0 0,-25 25 2850 0 0,23-22-2756 0 0,0 1 0 0 0,0 0-1 0 0,1 0 1 0 0,0 0 0 0 0,0 0 0 0 0,0 1-1 0 0,0-1 1 0 0,1 1 0 0 0,0 0 0 0 0,1-1 0 0 0,0 1-1 0 0,0 0 1 0 0,0 0 0 0 0,1 0 0 0 0,0 0-1 0 0,0 0 1 0 0,1 0 0 0 0,-1 0 0 0 0,2 0-1 0 0,-1 0 1 0 0,1-1 0 0 0,0 1 0 0 0,0 0-1 0 0,4 6 1 0 0,-2-5-157 0 0,0-1 0 0 0,0 0 0 0 0,1 0 0 0 0,0 0 0 0 0,0-1 0 0 0,0 0 0 0 0,1 0 0 0 0,0 0 0 0 0,0 0-1 0 0,1-1 1 0 0,-1 0 0 0 0,1-1 0 0 0,0 1 0 0 0,0-2 0 0 0,1 1 0 0 0,-1-1 0 0 0,1 0 0 0 0,0 0 0 0 0,0-1 0 0 0,10 2 0 0 0,-3-2-101 0 0,0-1-1 0 0,0 0 1 0 0,0-1 0 0 0,0-1 0 0 0,25-4 0 0 0,-25 2-1180 0 0,0-1 0 0 0,28-11 0 0 0,-28 8-2371 0 0,-5 2 1125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19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71 212 0 0,'-19'-4'1381'0'0,"-13"-4"2468"0"0,5-6 8956 0 0,27 14-12749 0 0,0 0 0 0 0,1 0 1 0 0,-1 0-1 0 0,0 0 0 0 0,0 0 0 0 0,0 0 1 0 0,1 0-1 0 0,-1 0 0 0 0,0 0 0 0 0,0 0 1 0 0,1 0-1 0 0,-1 0 0 0 0,0 0 0 0 0,0-1 1 0 0,0 1-1 0 0,1 0 0 0 0,-1 0 0 0 0,0 0 1 0 0,0 0-1 0 0,0-1 0 0 0,0 1 0 0 0,1 0 0 0 0,-1 0 1 0 0,0 0-1 0 0,0-1 0 0 0,0 1 0 0 0,0 0 1 0 0,0 0-1 0 0,0-1 0 0 0,0 1 0 0 0,1-1 11 0 0,-1 1-1 0 0,0-1 1 0 0,0 1 0 0 0,0-1-1 0 0,1 1 1 0 0,-1 0-1 0 0,0-1 1 0 0,1 1-1 0 0,-1-1 1 0 0,0 1 0 0 0,1 0-1 0 0,-1-1 1 0 0,1 1-1 0 0,-1 0 1 0 0,0-1-1 0 0,1 1 1 0 0,-1 0-1 0 0,1 0 1 0 0,-1-1 0 0 0,1 1-1 0 0,-1 0 1 0 0,1 0-1 0 0,131-27 5223 0 0,-121 25-5415 0 0,6-1-2805 0 0,-5 2-6469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20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105 128 404 0 0,'-62'-24'4438'0'0,"25"3"3667"0"0,36 21-7893 0 0,1 0-1 0 0,0 0 1 0 0,-1-1 0 0 0,1 1-1 0 0,0 0 1 0 0,-1 0 0 0 0,1-1-1 0 0,0 1 1 0 0,0 0 0 0 0,-1-1-1 0 0,1 1 1 0 0,0 0 0 0 0,0-1-1 0 0,0 1 1 0 0,-1 0 0 0 0,1-1-1 0 0,0 1 1 0 0,0 0 0 0 0,0-1-1 0 0,0 1 1 0 0,0-1 0 0 0,0 1-1 0 0,0 0 1 0 0,0-1 0 0 0,0 1-1 0 0,0-1 1 0 0,0 1 0 0 0,6-10 1836 0 0,14-2-114 0 0,4 3-412 0 0,0 0 0 0 0,1 1 0 0 0,29-4 0 0 0,-24 6-862 0 0,0 3 1 0 0,40-1 0 0 0,-65 4-1026 0 0,1 0-1 0 0,-1 1 1 0 0,0 0 0 0 0,1 0-1 0 0,-1 0 1 0 0,0 1-1 0 0,0 0 1 0 0,0-1 0 0 0,5 4-1 0 0,24 16-8595 0 0,-21-11 5823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20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3 984 0 0,'23'3'7940'0'0,"13"-6"-2352"0"0,-5 1-2569 0 0,-20 2-2079 0 0,90 4 5225 0 0,-91-3-5685 0 0,0 1-1 0 0,-1 0 1 0 0,0 0-1 0 0,1 1 1 0 0,-1 0-1 0 0,0 0 1 0 0,0 1-1 0 0,10 7 1 0 0,-17-10-392 0 0,0 1 1 0 0,0-1-1 0 0,0 1 1 0 0,-1-1-1 0 0,1 1 1 0 0,-1 0-1 0 0,1 0 1 0 0,-1 0-1 0 0,0-1 1 0 0,1 2-1 0 0,-1-1 1 0 0,0 0-1 0 0,-1 0 0 0 0,1 0 1 0 0,0 0-1 0 0,0 1 1 0 0,-1-1-1 0 0,1 0 1 0 0,-1 0-1 0 0,0 1 1 0 0,0-1-1 0 0,0 0 1 0 0,0 1-1 0 0,0-1 1 0 0,-1 0-1 0 0,1 1 0 0 0,0-1 1 0 0,-1 0-1 0 0,0 0 1 0 0,0 1-1 0 0,0 1 1 0 0,-5 9 132 0 0,0 0 1 0 0,-1 0-1 0 0,-16 23 1 0 0,11-18-143 0 0,3-4-67 0 0,1-3-11 0 0,1 0 0 0 0,0 1 0 0 0,1 0 0 0 0,0 0 0 0 0,1 1 0 0 0,-5 18 0 0 0,10-30-1 0 0,0 1 0 0 0,0-1 0 0 0,0 1 0 0 0,0-1 0 0 0,0 1 0 0 0,0-1 0 0 0,0 1 0 0 0,0-1 0 0 0,1 0 0 0 0,-1 1 0 0 0,1-1 0 0 0,-1 1 0 0 0,1-1 0 0 0,-1 0 0 0 0,1 1 0 0 0,0-1 0 0 0,0 0 0 0 0,-1 1 0 0 0,1-1 0 0 0,0 0 0 0 0,0 0 0 0 0,0 0 0 0 0,1 0 0 0 0,-1 0 0 0 0,2 1 0 0 0,1 1 0 0 0,-1-1 0 0 0,1 0 0 0 0,0 0 0 0 0,0-1 0 0 0,0 1 0 0 0,4 0 0 0 0,13 3 0 0 0,1-1 0 0 0,-1-2 0 0 0,1 0 0 0 0,0-1 0 0 0,-1-1 0 0 0,1-1 0 0 0,35-7 0 0 0,-34 2-27 0 0,-22 6-272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23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313 24 176 0 0,'3'-14'2269'0'0,"-3"14"-1969"0"0,0-1-1 0 0,0 1 1 0 0,-3-8 6288 0 0,2 8-6289 0 0,-10-1 5626 0 0,1 4-7086 0 0,8-3 616 0 0,-11 5 1385 0 0,0-1-1 0 0,0 2 1 0 0,0 0-1 0 0,-19 12 1 0 0,-4 2 377 0 0,21-12-724 0 0,-3 0 24 0 0,1 0 0 0 0,1 1 0 0 0,0 1 0 0 0,0 1 1 0 0,1 0-1 0 0,0 1 0 0 0,-14 15 0 0 0,28-26-464 0 0,-1 0-1 0 0,1 1 1 0 0,0-1-1 0 0,1 1 1 0 0,-1-1 0 0 0,0 0-1 0 0,0 1 1 0 0,1-1 0 0 0,-1 1-1 0 0,0 0 1 0 0,1-1 0 0 0,0 1-1 0 0,-1 0 1 0 0,1-1 0 0 0,0 1-1 0 0,0 0 1 0 0,0-1-1 0 0,0 1 1 0 0,0 0 0 0 0,0-1-1 0 0,1 1 1 0 0,-1-1 0 0 0,0 1-1 0 0,1 0 1 0 0,-1-1 0 0 0,1 1-1 0 0,0-1 1 0 0,-1 1 0 0 0,1-1-1 0 0,0 1 1 0 0,0-1-1 0 0,0 0 1 0 0,0 1 0 0 0,2 1-1 0 0,4 4 89 0 0,0-1 0 0 0,1 0 0 0 0,0 0 0 0 0,16 9 0 0 0,-12-7-35 0 0,111 68 485 0 0,40 26 87 0 0,-152-94-342 0 0,-1 0 1 0 0,0 0-1 0 0,0 1 1 0 0,10 13 1330 0 0,-21-27-1516 0 0,-56-148 814 0 0,10 33-771 0 0,27 44-172 0 0,8 25-17 0 0,12 43-5 0 0,0 7 0 0 0,0-1 0 0 0,0 0 0 0 0,-1 1 0 0 0,1-1 0 0 0,0 1 0 0 0,-1-1 0 0 0,1 1 0 0 0,-1-1 0 0 0,1 1 0 0 0,-1-1 0 0 0,-1-1 0 0 0,-3-4 0 0 0,5 7 0 0 0,0-1 0 0 0,-1 1 0 0 0,1 0 0 0 0,0 0 0 0 0,-1 0 0 0 0,1 0 0 0 0,0 0 0 0 0,-1 0 0 0 0,1 0 0 0 0,0 0 0 0 0,-1 0 0 0 0,1 0 0 0 0,0 0 0 0 0,-1 0 0 0 0,1 0 0 0 0,0 0 0 0 0,-1 0 0 0 0,1 0 0 0 0,0 0 0 0 0,-1 0 0 0 0,1 1 0 0 0,0-1 0 0 0,-1 0 0 0 0,1 0 0 0 0,0 0 0 0 0,-1 1 0 0 0,-7 6 0 0 0,0 1 0 0 0,0 0 0 0 0,1 1 0 0 0,-12 16 0 0 0,-17 20 0 0 0,33-39 0 0 0,2-5 0 0 0,0 0 0 0 0,0 1 0 0 0,0-1 0 0 0,0 0 0 0 0,-1 1 0 0 0,1-1 0 0 0,0 0 0 0 0,-1 0 0 0 0,1 0 0 0 0,0 0 0 0 0,-1 0 0 0 0,1 0 0 0 0,-4 0 0 0 0,5 0 0 0 0,0-1 0 0 0,0 0 0 0 0,0 0 0 0 0,0 0 0 0 0,0 0 0 0 0,0 0 0 0 0,-1 0 0 0 0,1 0 0 0 0,0 0 0 0 0,0 0 0 0 0,0 0 0 0 0,0 0 0 0 0,0 1 0 0 0,0-1 0 0 0,0 0 0 0 0,-1 0 0 0 0,1 0 0 0 0,0 0 0 0 0,0 0 0 0 0,0 0 0 0 0,0 0 0 0 0,0 0 0 0 0,0 0 0 0 0,-1 0 0 0 0,1 0 0 0 0,0 0 0 0 0,0 0 0 0 0,0 0 0 0 0,0 0 0 0 0,0-1 0 0 0,0 1 0 0 0,0 0 0 0 0,-1 0 0 0 0,1 0 0 0 0,0 0 0 0 0,0 0 0 0 0,0 0 0 0 0,0 0 0 0 0,0 0 0 0 0,0 0 0 0 0,0 0 0 0 0,0 0 0 0 0,0 0 0 0 0,-1-1 0 0 0,1 1 0 0 0,0 0 0 0 0,-1-13 0 0 0,5 0 0 0 0,-2 4 0 0 0,1 6 0 0 0,-10 16 0 0 0,0-4 0 0 0,4-5-27 0 0,3-3-172 0 0,-1 0 0 0 0,0 0-1 0 0,1-1 1 0 0,0 1 0 0 0,-1 0 0 0 0,1 0 0 0 0,0 0 0 0 0,-1 0 0 0 0,1 0 0 0 0,0 0 0 0 0,0 0 0 0 0,0 0 0 0 0,0 0 0 0 0,0 0 0 0 0,0 0 0 0 0,0 0-1 0 0,0 0 1 0 0,0 0 0 0 0,0 0 0 0 0,0 0 0 0 0,1 0 0 0 0,-1 0 0 0 0,0 0 0 0 0,1 0 0 0 0,-1 0 0 0 0,1-1 0 0 0,-1 1 0 0 0,2 1 0 0 0,18 21-8412 0 0,-7-15 5464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08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46 104 0 0,'-1'-2'47'0'0,"-3"-16"3293"0"0,7-7 16135 0 0,0 28-19024 0 0,-1 1 1 0 0,0 0-1 0 0,0 0 0 0 0,0 0 0 0 0,-1 0 1 0 0,0 0-1 0 0,2 7 0 0 0,1 3 309 0 0,-1-2-321 0 0,-1 0 0 0 0,-1-1 0 0 0,0 1 0 0 0,0 0 0 0 0,-2 20 0 0 0,0-17-118 0 0,1 1 0 0 0,3 22 0 0 0,2 11 585 0 0,-1 77 0 0 0,-4-113-884 0 0,-1 67-22 0 0,-1-22 0 0 0,3 0 0 0 0,10 68 0 0 0,11 9 0 0 0,-13-94 0 0 0,-8-32 0 0 0,0-1 0 0 0,0-3-161 0 0,1-1-694 0 0,-2-2-813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09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29 528 0 0,'-44'-28'24946'0'0,"45"32"-24592"0"0,-1 0 0 0 0,1 0 0 0 0,0 0 0 0 0,0 0 0 0 0,1 0 0 0 0,-1 0 0 0 0,1 0 0 0 0,3 6 0 0 0,23 33 1818 0 0,-20-31-1633 0 0,59 78 272 0 0,14 20-226 0 0,-57-81-585 0 0,-4-7 0 0 0,-19-20 0 0 0,1 1 0 0 0,13 5 0 0 0,-9-6-81 0 0,-5-1-2 0 0,0-1 1 0 0,-1 0 0 0 0,1 0 0 0 0,0 0 0 0 0,0 0 0 0 0,-1 0-1 0 0,1 0 1 0 0,0 0 0 0 0,0-1 0 0 0,-1 1 0 0 0,1 0 0 0 0,0 0-1 0 0,0 0 1 0 0,-1-1 0 0 0,1 1 0 0 0,0 0 0 0 0,0-1 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10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67 156 708 0 0,'-14'-11'1705'0'0,"8"8"-563"0"0,1-1 0 0 0,0 1 0 0 0,1-1 1 0 0,-1 0-1 0 0,1-1 0 0 0,0 1 0 0 0,0-1 1 0 0,0 0-1 0 0,0 0 0 0 0,-2-6 0 0 0,5 10-885 0 0,1 0 0 0 0,0 1-1 0 0,0-1 1 0 0,0 0 0 0 0,0 0-1 0 0,0 0 1 0 0,-1 0-1 0 0,2 0 1 0 0,-1 1 0 0 0,0-1-1 0 0,0 0 1 0 0,0 0 0 0 0,0 0-1 0 0,0 0 1 0 0,1 1-1 0 0,-1-1 1 0 0,0 0 0 0 0,1 0-1 0 0,-1 1 1 0 0,1-1 0 0 0,-1 0-1 0 0,1 0 1 0 0,0 0-1 0 0,1-1 59 0 0,0 0-1 0 0,0 1 1 0 0,0-1-1 0 0,0 1 1 0 0,0 0-1 0 0,0-1 0 0 0,0 1 1 0 0,3-1-1 0 0,6-2 366 0 0,0 1 0 0 0,20-4 1 0 0,-27 6-292 0 0,97-16 1735 0 0,1 4-1 0 0,137 0 1 0 0,-230 13-2124 0 0,32 2 0 0 0,-38-2 0 0 0,0 1 0 0 0,0 0 0 0 0,-1-1 0 0 0,1 1 0 0 0,0 0 0 0 0,-1 0 0 0 0,1 1 0 0 0,-1-1 0 0 0,1 0 0 0 0,-1 1 0 0 0,0 0 0 0 0,1-1 0 0 0,1 3 0 0 0,-2 2 0 0 0,-2-3 0 0 0,0 1 0 0 0,-1 0 0 0 0,1-1 0 0 0,-1 1 0 0 0,0-1 0 0 0,0 1 0 0 0,0-1 0 0 0,-1 1 0 0 0,1-1 0 0 0,-1 0 0 0 0,0 0 0 0 0,0 1 0 0 0,-4 4 0 0 0,-2 4 0 0 0,-16 26 0 0 0,-2-2 0 0 0,-2 0 0 0 0,-1-2 0 0 0,-50 46 0 0 0,3-16 0 0 0,70-60 0 0 0,-3-7 0 0 0,6-10 0 0 0,4 8 0 0 0,0 1 0 0 0,0-1 0 0 0,1 1 0 0 0,0 0 0 0 0,-1-1 0 0 0,2 1 0 0 0,-1 0 0 0 0,0 0 0 0 0,4-4 0 0 0,6-13 0 0 0,9-15 0 0 0,-13 23 0 0 0,0-1 0 0 0,-1 1 0 0 0,-1-1 0 0 0,0 0 0 0 0,4-18 0 0 0,-9 31 0 0 0,-1 0 0 0 0,0 1 0 0 0,0-1 0 0 0,1 0 0 0 0,-1 0 0 0 0,0 1 0 0 0,0-1 0 0 0,0 0 0 0 0,0 0 0 0 0,0 0 0 0 0,0 1 0 0 0,0-1 0 0 0,0 0 0 0 0,0 0 0 0 0,0 1 0 0 0,-1-1 0 0 0,1 0 0 0 0,0 0 0 0 0,0 0 0 0 0,-1 1 0 0 0,1-1 0 0 0,0 0 0 0 0,-1 1 0 0 0,0-2 0 0 0,0 1 0 0 0,-7-5 0 0 0,3 5-2 0 0,0-1 1 0 0,0 2-1 0 0,0-1 1 0 0,0 0-1 0 0,0 1 1 0 0,0 0-1 0 0,0 0 1 0 0,0 1-1 0 0,0-1 1 0 0,-7 3-1 0 0,-54 14-14 0 0,52-12 18 0 0,-49 17 29 0 0,66-25-31 0 0,0 0 0 0 0,-1 0 0 0 0,1 0 0 0 0,0 0 0 0 0,1 1 0 0 0,-1-1 0 0 0,5-2 0 0 0,-1-1 0 0 0,-7 6 0 0 0,0 0 0 0 0,0-1 0 0 0,1 1 0 0 0,-1 0 0 0 0,0 0 0 0 0,0-1 0 0 0,0 1 0 0 0,0 0 0 0 0,0 0 0 0 0,0-1 0 0 0,0 1 0 0 0,0 0 0 0 0,0 0 0 0 0,0-1 0 0 0,0 1 0 0 0,0 0 0 0 0,0 0 0 0 0,0-1 0 0 0,0 1 0 0 0,0 0 0 0 0,0 0 0 0 0,0-1 0 0 0,0 1 0 0 0,-1 0 0 0 0,1 0 0 0 0,0-1 0 0 0,0 1 0 0 0,0 0 0 0 0,-1-1 0 0 0,-15-5-6073 0 0,16 6 5888 0 0,0 0-1 0 0,-1 0 0 0 0,1 0 1 0 0,-1 0-1 0 0,1 0 1 0 0,0 0-1 0 0,-1-1 0 0 0,1 1 1 0 0,-1 0-1 0 0,1 0 1 0 0,0 0-1 0 0,-1 1 0 0 0,1-1 1 0 0,-1 0-1 0 0,1 0 0 0 0,0 0 1 0 0,-1 0-1 0 0,1 0 1 0 0,-1 0-1 0 0,1 1 0 0 0,0-1 1 0 0,-1 0-1 0 0,1 0 1 0 0,0 0-1 0 0,-1 1 0 0 0,1-1 1 0 0,0 0-1 0 0,-1 1 0 0 0,1-1 1 0 0,0 0-1 0 0,0 1 1 0 0,0-1-1 0 0,-1 0 0 0 0,1 1 1 0 0,0-1-1 0 0,0 0 1 0 0,0 1-1 0 0,-1-1 0 0 0,1 1 1 0 0,0-1-1 0 0,0 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02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 1044 0 0,'-15'11'1727'0'0,"-21"17"3430"0"0,33-25-4264 0 0,1-1 0 0 0,0 0 0 0 0,0 1 0 0 0,0-1 0 0 0,0 1 0 0 0,0 0 0 0 0,0-1-1 0 0,1 1 1 0 0,0 0 0 0 0,-3 6 0 0 0,4-8-716 0 0,0 0-1 0 0,0-1 0 0 0,0 1 1 0 0,0 0-1 0 0,1 0 0 0 0,-1-1 0 0 0,0 1 1 0 0,0 0-1 0 0,1-1 0 0 0,-1 1 1 0 0,0 0-1 0 0,1-1 0 0 0,-1 1 1 0 0,0 0-1 0 0,1-1 0 0 0,-1 1 0 0 0,1-1 1 0 0,-1 1-1 0 0,1 0 0 0 0,-1-1 1 0 0,1 1-1 0 0,0-1 0 0 0,-1 0 1 0 0,1 1-1 0 0,-1-1 0 0 0,1 0 1 0 0,0 1-1 0 0,0-1 0 0 0,-1 0 0 0 0,2 1 1 0 0,23 5 1811 0 0,50 4 715 0 0,127-2 0 0 0,-147-7-2407 0 0,105-2-589 0 0,-107-2-2066 0 0,-1-1-3336 0 0,-33 2 1933 0 0,-4-2 538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51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56 968 0 0,'0'3'514'0'0,"1"0"-1"0"0,0-1 1 0 0,0 1-1 0 0,0-1 0 0 0,0 1 1 0 0,0-1-1 0 0,0 0 1 0 0,0 1-1 0 0,1-1 1 0 0,-1 0-1 0 0,1 0 1 0 0,0 0-1 0 0,-1 0 1 0 0,1 0-1 0 0,0 0 1 0 0,0-1-1 0 0,0 1 1 0 0,1-1-1 0 0,-1 1 1 0 0,0-1-1 0 0,1 0 0 0 0,2 1 1 0 0,-2-1 299 0 0,1 0 0 0 0,-1 0 0 0 0,1-1-1 0 0,-1 1 1 0 0,1-1 0 0 0,-1 0 0 0 0,1 0 0 0 0,4-1 0 0 0,20-6 801 0 0,-14 2-824 0 0,-1-1 0 0 0,-1 0 0 0 0,1-1 1 0 0,-1-1-1 0 0,0 0 0 0 0,-1 0 0 0 0,0-1 0 0 0,0-1 0 0 0,17-19 0 0 0,-28 29-747 0 0,0 0-1 0 0,0 0 1 0 0,0 0-1 0 0,0-1 0 0 0,0 1 1 0 0,0 0-1 0 0,1 0 0 0 0,-1 0 1 0 0,0 0-1 0 0,0 0 1 0 0,0-1-1 0 0,0 1 0 0 0,1 0 1 0 0,-1 0-1 0 0,0 0 1 0 0,0 0-1 0 0,0 0 0 0 0,0 0 1 0 0,1 0-1 0 0,-1 0 0 0 0,0 0 1 0 0,0 0-1 0 0,1 0 1 0 0,-1 0-1 0 0,0 0 0 0 0,0 0 1 0 0,0 0-1 0 0,1 0 1 0 0,-1 0-1 0 0,0 0 0 0 0,0 0 1 0 0,0 0-1 0 0,1 0 0 0 0,-1 0 1 0 0,0 0-1 0 0,0 1 1 0 0,6 7 625 0 0,-1 18-199 0 0,-4-23-320 0 0,32 268 150 0 0,-29-227-295 0 0,-2-27-4 0 0,-1 1 0 0 0,-1-9-159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11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70 884 0 0,'-20'-12'14780'0'0,"27"13"-13407"0"0,25 5 569 0 0,1-1-1 0 0,35 1 1 0 0,-39-6-1263 0 0,1 0 0 0 0,0-2 0 0 0,-1-1-1 0 0,1-1 1 0 0,31-10 0 0 0,-51 12-493 0 0,-1-1 0 0 0,0 0 1 0 0,0-1-1 0 0,0 0 0 0 0,-1-1 0 0 0,1 0 0 0 0,-1 0 0 0 0,0 0 0 0 0,10-10 1 0 0,-17 13 102 0 0,-3 7-256 0 0,-4 18 196 0 0,0 1 0 0 0,2-1 0 0 0,0 1 0 0 0,2 0 0 0 0,1 1 0 0 0,0-1 0 0 0,5 38 0 0 0,6 13 679 0 0,22 84 0 0 0,-31-146-908 0 0,-1-4 0 0 0,-6-1 0 0 0,0-5-40 0 0,-1 0 0 0 0,0 0 1 0 0,0-1-1 0 0,0 0 0 0 0,-1-1 0 0 0,1 1 0 0 0,0-1 0 0 0,-1-1 1 0 0,-9 1-1 0 0,-6 0-48 0 0,-185 29 132 0 0,207-30-39 0 0,-1 0 31 0 0,0 0 0 0 0,0 1 0 0 0,0-1 0 0 0,0 1 0 0 0,0 0 0 0 0,0-1 1 0 0,0 1-1 0 0,0 0 0 0 0,0 0 0 0 0,0 0 0 0 0,-2 2 0 0 0,4-3-36 0 0,0 1 0 0 0,0-1 0 0 0,0 1 0 0 0,0-1 0 0 0,-1 0 1 0 0,1 1-1 0 0,0-1 0 0 0,0 1 0 0 0,0-1 0 0 0,0 0 0 0 0,1 1 0 0 0,-1-1 0 0 0,0 1 0 0 0,0-1 0 0 0,0 0 1 0 0,0 1-1 0 0,0-1 0 0 0,0 0 0 0 0,1 1 0 0 0,-1-1 0 0 0,0 1 0 0 0,0-1 0 0 0,0 0 0 0 0,1 1 0 0 0,-1-1 0 0 0,0 0 1 0 0,1 0-1 0 0,-1 1 0 0 0,0-1 0 0 0,1 0 0 0 0,-1 0 0 0 0,0 1 0 0 0,1-1 0 0 0,-1 0 0 0 0,0 0 0 0 0,1 0 1 0 0,-1 0-1 0 0,0 0 0 0 0,1 1 0 0 0,-1-1 0 0 0,1 0 0 0 0,11 4 0 0 0,0-1 0 0 0,1 1 0 0 0,-1-2 0 0 0,1 0 0 0 0,-1 0 0 0 0,1-2 0 0 0,18 0 0 0 0,9 2 0 0 0,177 2 0 0 0,-179-4 0 0 0,-30 0 0 0 0,5-1 0 0 0,10-2 0 0 0,-11 1 0 0 0,-5 0-43 0 0,-5 2-280 0 0,0 1 404 0 0,2-1-3333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11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417 64 424 0 0,'-11'-18'3657'0'0,"10"16"-2770"0"0,-1-1 1 0 0,1 0-1 0 0,-1 0 0 0 0,0 0 1 0 0,0 1-1 0 0,0-1 0 0 0,-4-2 1 0 0,-17-6 1781 0 0,11 8-1926 0 0,0 0 1 0 0,0 1-1 0 0,0 1 0 0 0,-1 0 0 0 0,1 1 0 0 0,0 0 0 0 0,-1 1 0 0 0,1 0 0 0 0,0 1 1 0 0,0 1-1 0 0,0 0 0 0 0,-17 6 0 0 0,11-2-145 0 0,2 0 0 0 0,-1 1 0 0 0,1 1 0 0 0,1 0 0 0 0,-1 1-1 0 0,1 1 1 0 0,-24 23 0 0 0,35-30-421 0 0,1 0 0 0 0,-1 0 0 0 0,1 1 0 0 0,0 0 0 0 0,0-1 0 0 0,0 1 0 0 0,0 0 0 0 0,1 0 0 0 0,0 1 0 0 0,0-1 0 0 0,1 0 0 0 0,-1 1 0 0 0,0 5 0 0 0,2-7-87 0 0,0-1 1 0 0,-1 1 0 0 0,1-1-1 0 0,1 1 1 0 0,-1-1 0 0 0,0 1-1 0 0,1-1 1 0 0,0 1 0 0 0,0-1-1 0 0,0 1 1 0 0,0-1 0 0 0,0 0-1 0 0,1 1 1 0 0,0-1-1 0 0,-1 0 1 0 0,1 0 0 0 0,0 0-1 0 0,1 0 1 0 0,-1-1 0 0 0,0 1-1 0 0,5 3 1 0 0,4 2-91 0 0,-1-1 0 0 0,1-1 1 0 0,0 1-1 0 0,1-2 0 0 0,-1 0 0 0 0,1 0 1 0 0,1-1-1 0 0,-1-1 0 0 0,0 0 0 0 0,19 2 1 0 0,1-1-2 0 0,0-2 1 0 0,63-5 0 0 0,-84 2-31 0 0,12-3-331 0 0,8-2 90 0 0,-30 5-630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21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30 704 0 0,'-6'-4'5503'0'0,"6"4"-5263"0"0,-1 0-1 0 0,1-1 0 0 0,0 1 0 0 0,0 0 1 0 0,0-1-1 0 0,0 1 0 0 0,0 0 0 0 0,0 0 1 0 0,0-1-1 0 0,0 1 0 0 0,0 0 0 0 0,0-1 1 0 0,0 1-1 0 0,0 0 0 0 0,0-1 1 0 0,0 1-1 0 0,0 0 0 0 0,0-1 0 0 0,0 1 1 0 0,0 0-1 0 0,1 0 0 0 0,-1-1 240 0 0,0 0-240 0 0,19-7 3116 0 0,27 0-1175 0 0,-40 7-1783 0 0,0 1 1 0 0,0 0-1 0 0,0 0 1 0 0,0 1-1 0 0,1 0 1 0 0,-1 0-1 0 0,-1 0 0 0 0,9 4 1 0 0,-13-5-324 0 0,1 1-1 0 0,-1-1 1 0 0,0 1 0 0 0,1 0-1 0 0,-1 0 1 0 0,0-1 0 0 0,0 1-1 0 0,0 0 1 0 0,0 0 0 0 0,0 0-1 0 0,0 0 1 0 0,0 0-1 0 0,0 1 1 0 0,0-1 0 0 0,-1 0-1 0 0,1 0 1 0 0,0 0 0 0 0,-1 1-1 0 0,1-1 1 0 0,-1 0 0 0 0,1 1-1 0 0,-1-1 1 0 0,0 0 0 0 0,1 1-1 0 0,-1-1 1 0 0,0 1 0 0 0,0-1-1 0 0,0 1 1 0 0,0-1 0 0 0,0 0-1 0 0,0 1 1 0 0,-1-1 0 0 0,1 1-1 0 0,0-1 1 0 0,-1 0 0 0 0,1 1-1 0 0,-1-1 1 0 0,1 0 0 0 0,-1 1-1 0 0,-1 0 1 0 0,-11 25 498 0 0,-21 29 1 0 0,21-35-343 0 0,9-15-127 0 0,1-1-1 0 0,0 1 0 0 0,0 0 0 0 0,1 0 1 0 0,0 0-1 0 0,0 0 0 0 0,0 0 1 0 0,1 0-1 0 0,-2 7 0 0 0,4-11-50 0 0,-1-1 0 0 0,0 1-1 0 0,1-1 1 0 0,-1 1 0 0 0,1-1 0 0 0,0 1-1 0 0,-1-1 1 0 0,1 0 0 0 0,0 1 0 0 0,0-1-1 0 0,0 0 1 0 0,0 0 0 0 0,0 0 0 0 0,0 1-1 0 0,0-1 1 0 0,0 0 0 0 0,0 0 0 0 0,1-1-1 0 0,-1 1 1 0 0,0 0 0 0 0,0 0 0 0 0,1-1-1 0 0,-1 1 1 0 0,4 0 0 0 0,1 2 102 0 0,1-1 1 0 0,-1 0-1 0 0,1-1 1 0 0,7 2-1 0 0,13-1-95 0 0,1-1-1 0 0,-1-1 0 0 0,1-1 0 0 0,-1-1 0 0 0,46-10 1 0 0,-60 9-3160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24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15 608 0 0,'-1'0'290'0'0,"1"0"-1"0"0,-1 0 1 0 0,0 0-1 0 0,1 0 1 0 0,-1 0-1 0 0,0 0 1 0 0,1 0-1 0 0,-1 0 1 0 0,1 1-1 0 0,-1-1 1 0 0,0 0-1 0 0,1 0 1 0 0,-1 1 0 0 0,1-1-1 0 0,-1 0 1 0 0,1 1-1 0 0,-1-1 1 0 0,1 0-1 0 0,-1 1 1 0 0,1-1-1 0 0,-1 1 1 0 0,1-1-1 0 0,-1 1 1 0 0,1-1-1 0 0,0 1 1 0 0,-1-1-1 0 0,1 1 1 0 0,0 0-1 0 0,-1-1 1 0 0,1 3 1485 0 0,10 6 940 0 0,-6-7-2322 0 0,0 0 0 0 0,0-1 1 0 0,1 1-1 0 0,-1-1 0 0 0,0 0 1 0 0,1 0-1 0 0,-1 0 0 0 0,1-1 0 0 0,-1 1 1 0 0,8-2-1 0 0,48-5 1969 0 0,-38 2-1465 0 0,-16 4-668 0 0,-1-1-1 0 0,1 1 0 0 0,-1-1 1 0 0,1-1-1 0 0,-1 1 0 0 0,0-1 1 0 0,1 0-1 0 0,-1 0 0 0 0,0-1 1 0 0,0 0-1 0 0,0 1 0 0 0,-1-2 1 0 0,1 1-1 0 0,7-7 628 0 0,-15 12-785 0 0,-1 2-36 0 0,1 0 0 0 0,0 0 0 0 0,-1 0 0 0 0,2 1 0 0 0,-1-1 0 0 0,0 1 0 0 0,1 0 0 0 0,0 0 0 0 0,0 0 0 0 0,1 0 1 0 0,-1 0-1 0 0,1 0 0 0 0,-1 7 0 0 0,-2 14 360 0 0,-1 37 0 0 0,3-16 269 0 0,2 1-1 0 0,2-1 1 0 0,2 0 0 0 0,14 63 0 0 0,-16-102-556 0 0,1 6 192 0 0,1-1-1 0 0,-2 1 1 0 0,2 18 0 0 0,-5-32-298 0 0,1 1 1 0 0,0-1-1 0 0,0 1 1 0 0,0-1-1 0 0,0 1 1 0 0,0-1-1 0 0,-1 1 1 0 0,1-1-1 0 0,0 0 1 0 0,0 1-1 0 0,-1-1 1 0 0,1 1-1 0 0,0-1 1 0 0,-1 0-1 0 0,1 1 1 0 0,-1-1-1 0 0,1 0 1 0 0,0 1-1 0 0,-1-1 1 0 0,1 0-1 0 0,-1 0 1 0 0,1 1-1 0 0,0-1 1 0 0,-1 0-1 0 0,1 0 1 0 0,-1 0-1 0 0,1 0 1 0 0,-1 0-1 0 0,1 0 1 0 0,-1 1-1 0 0,0-1 1 0 0,-21 0-34 0 0,11 1 21 0 0,-6 1-26 0 0,-1 0 1 0 0,-34-2-1 0 0,31 0 21 0 0,-36 3 0 0 0,31-1 56 0 0,21-2 68 0 0,0 1 0 0 0,0-1 0 0 0,0 1-1 0 0,0 0 1 0 0,0 0 0 0 0,0 0 0 0 0,-7 4 0 0 0,10-5 268 0 0,2 1-230 0 0,0 0-146 0 0,0-1 0 0 0,0 0 0 0 0,0 1 0 0 0,0-1 0 0 0,0 0 0 0 0,0 1 0 0 0,0-1 1 0 0,0 0-1 0 0,0 1 0 0 0,0-1 0 0 0,0 0 0 0 0,1 1 0 0 0,-1-1 0 0 0,0 0 0 0 0,0 0 0 0 0,0 1 0 0 0,1-1 0 0 0,-1 0 0 0 0,0 0 0 0 0,0 1 0 0 0,0-1 0 0 0,1 0 0 0 0,-1 0 0 0 0,0 1 0 0 0,1-1 0 0 0,-1 0 0 0 0,0 0 0 0 0,0 0 0 0 0,1 0 0 0 0,-1 0 0 0 0,0 0 0 0 0,1 1 0 0 0,-1-1 0 0 0,1 0 0 0 0,7 2-8 0 0,8 0 7 0 0,0 0 0 0 0,1 0 0 0 0,30-3 0 0 0,-18 1 0 0 0,-3 0-1565 0 0,0-1-1 0 0,0-1 1 0 0,-1-2 0 0 0,1 0 0 0 0,41-13-1 0 0,-55 14-5668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25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115 355 908 0 0,'0'0'18257'0'0,"-1"-5"-16929"0"0,-25-69 4561 0 0,-11-43-3014 0 0,35 110-2733 0 0,0 0 1 0 0,1 0 0 0 0,0 0 0 0 0,1 0 0 0 0,-1 0 0 0 0,1 0-1 0 0,1 0 1 0 0,-1 0 0 0 0,3-11 0 0 0,-1 14-85 0 0,-1 0 0 0 0,1 0 0 0 0,-1 0 0 0 0,1 0 1 0 0,0 1-1 0 0,0-1 0 0 0,1 0 0 0 0,-1 1 0 0 0,1 0 0 0 0,0-1 1 0 0,0 1-1 0 0,0 0 0 0 0,0 1 0 0 0,0-1 0 0 0,1 0 0 0 0,6-3 1 0 0,-5 3-10 0 0,-1 1 0 0 0,1 0 1 0 0,0 0-1 0 0,0 0 0 0 0,0 1 1 0 0,0-1-1 0 0,0 1 0 0 0,0 1 1 0 0,0-1-1 0 0,1 1 0 0 0,-1-1 1 0 0,9 2-1 0 0,-11 0-29 0 0,1-1 1 0 0,-1 1-1 0 0,0 0 0 0 0,1 0 1 0 0,-1 0-1 0 0,0 1 0 0 0,0-1 1 0 0,0 1-1 0 0,0 0 0 0 0,0 0 1 0 0,0 0-1 0 0,0 0 0 0 0,-1 0 1 0 0,1 0-1 0 0,-1 1 0 0 0,1-1 1 0 0,-1 1-1 0 0,0 0 0 0 0,3 5 1 0 0,-4-1 17 0 0,-1-5-41 0 0,0 0 1 0 0,0 0 0 0 0,0 0-1 0 0,0 0 1 0 0,-1 0 0 0 0,1 0 0 0 0,-1 0-1 0 0,0 0 1 0 0,1 0 0 0 0,-1 0-1 0 0,0-1 1 0 0,0 1 0 0 0,0 0-1 0 0,0 0 1 0 0,-1-1 0 0 0,1 1 0 0 0,0-1-1 0 0,-1 1 1 0 0,1-1 0 0 0,-1 1-1 0 0,-3 1 1 0 0,1 0-39 0 0,-60 49-963 0 0,63-52 989 0 0,0 1-1 0 0,1-1 1 0 0,-1 1-1 0 0,0-1 1 0 0,1 1-1 0 0,-1 0 0 0 0,1-1 1 0 0,-1 1-1 0 0,1-1 1 0 0,-1 1-1 0 0,1 0 1 0 0,-1 0-1 0 0,1-1 1 0 0,0 1-1 0 0,-1 0 1 0 0,1 0-1 0 0,0-1 0 0 0,0 1 1 0 0,0 0-1 0 0,0 0 1 0 0,-1 0-1 0 0,1-1 1 0 0,0 1-1 0 0,0 0 1 0 0,0 0-1 0 0,1 0 1 0 0,-1 0-1 0 0,0-1 1 0 0,0 1-1 0 0,0 0 0 0 0,1 0 1 0 0,-1-1-1 0 0,0 1 1 0 0,1 0-1 0 0,-1 0 1 0 0,0-1-1 0 0,1 1 1 0 0,-1 0-1 0 0,1-1 1 0 0,-1 1-1 0 0,1 0 0 0 0,0-1 1 0 0,-1 1-1 0 0,1-1 1 0 0,-1 1-1 0 0,1-1 1 0 0,0 0-1 0 0,1 1 1 0 0,5 4 39 0 0,1 0 0 0 0,-1 0 0 0 0,15 5 0 0 0,-12-6 9 0 0,26 13 215 0 0,33 16 675 0 0,-63-30-860 0 0,0 1 0 0 0,-1 0-1 0 0,1 0 1 0 0,-1 0-1 0 0,0 1 1 0 0,0-1 0 0 0,0 1-1 0 0,5 8 1 0 0,-8-11-63 0 0,-1-1 0 0 0,-1 0 0 0 0,1-1 0 0 0,-1 1 0 0 0,1 0 0 0 0,-1 0 0 0 0,1-1 0 0 0,-1 1 0 0 0,1 0 0 0 0,-1 0 0 0 0,0 0 0 0 0,0 0 0 0 0,1-1 0 0 0,-1 1 0 0 0,0 0 0 0 0,0 0 0 0 0,0 0 0 0 0,0 0 0 0 0,0 0 0 0 0,0 0 0 0 0,0 0 0 0 0,-1 1 0 0 0,2-1 0 0 0,-1 0 0 0 0,0 0 0 0 0,0 0 0 0 0,0 0 0 0 0,0 0 0 0 0,0 0 0 0 0,0 0 0 0 0,-1 0 0 0 0,1 0 0 0 0,0-1 0 0 0,0 1 0 0 0,-1 0 0 0 0,1 0 0 0 0,0 0 0 0 0,-1 0 0 0 0,1 0 0 0 0,-1-1 0 0 0,1 1 0 0 0,-1 0 0 0 0,1 0 0 0 0,-1-1 0 0 0,0 1 0 0 0,1 0 0 0 0,-1-1 0 0 0,0 1 0 0 0,0-1 0 0 0,-1 2 0 0 0,0-1 0 0 0,-3 3 0 0 0,1 0 0 0 0,-1-1 0 0 0,0 1 0 0 0,-1-1 0 0 0,1 0 0 0 0,-1-1 0 0 0,1 1 0 0 0,-1-1 0 0 0,-7 2 0 0 0,-57 10 0 0 0,49-10 0 0 0,-159 18-127 0 0,161-20-3526 0 0,49 0-10781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19:25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0 109 484 0 0,'3'-12'3228'0'0,"-2"8"-2188"0"0,0 0-1 0 0,1 0 1 0 0,0 0-1 0 0,-1 0 0 0 0,2 0 1 0 0,-1 0-1 0 0,0 1 1 0 0,1-1-1 0 0,0 1 0 0 0,-1 0 1 0 0,6-5-1 0 0,-2 3-55 0 0,0 1-1 0 0,0-1 0 0 0,1 1 1 0 0,-1 0-1 0 0,1 1 0 0 0,9-4 0 0 0,-6 3-328 0 0,-1 1 0 0 0,1 1 0 0 0,0 0 0 0 0,0 0 0 0 0,0 0 0 0 0,0 2 0 0 0,0-1 0 0 0,0 1 0 0 0,0 1 0 0 0,12 1 0 0 0,-20-2-549 0 0,-1 0-40 0 0,0 0 1 0 0,0 0-1 0 0,1 1 0 0 0,-1-1 1 0 0,0 0-1 0 0,0 0 0 0 0,0 1 1 0 0,1-1-1 0 0,-1 1 0 0 0,0-1 1 0 0,0 1-1 0 0,0-1 0 0 0,0 1 1 0 0,0 0-1 0 0,0-1 0 0 0,0 1 1 0 0,0 0-1 0 0,0 0 0 0 0,0 0 1 0 0,-1 0-1 0 0,1 0 0 0 0,0 0 1 0 0,0 0-1 0 0,-1 0 0 0 0,1 0 1 0 0,-1 0-1 0 0,1 0 0 0 0,-1 0 1 0 0,1 0-1 0 0,-1 1 0 0 0,0-1 1 0 0,0 0-1 0 0,1 0 0 0 0,-1 0 1 0 0,0 2-1 0 0,-1 3-66 0 0,0-1 0 0 0,-1 0 0 0 0,1 1 0 0 0,-1-1 0 0 0,0 0 0 0 0,0 0 0 0 0,-1 0 0 0 0,1 0 0 0 0,-1 0 0 0 0,0-1 0 0 0,-4 5 0 0 0,-9 10 0 0 0,-22 21 0 0 0,3-4 0 0 0,31-31 0 0 0,-1 0 0 0 0,0 1 0 0 0,0-1 0 0 0,1 1 0 0 0,-1 0 0 0 0,2 1 0 0 0,-5 8 0 0 0,7-13 0 0 0,1-1 0 0 0,-1 0 0 0 0,1 1 0 0 0,0-1 0 0 0,0 0 0 0 0,-1 1 0 0 0,1-1 0 0 0,0 0 0 0 0,0 1 0 0 0,0-1 0 0 0,1 0 0 0 0,-1 1 0 0 0,0-1 0 0 0,0 0 0 0 0,1 1 0 0 0,-1-1 0 0 0,1 1 0 0 0,1 0 0 0 0,-1 0 0 0 0,0-1 0 0 0,0 1 0 0 0,1-1 0 0 0,-1 1 0 0 0,1-1 0 0 0,0 1 0 0 0,-1-1 0 0 0,1 0 0 0 0,0 0 0 0 0,0 0 0 0 0,-1 0 0 0 0,1 0 0 0 0,3 0 0 0 0,16 5 0 0 0,-1 0 0 0 0,1-2 0 0 0,0-1 0 0 0,0 0 0 0 0,40-2 0 0 0,-51-1 0 0 0,11-2-11524 0 0,-14 0 7883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7:45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0 126 48 0 0,'0'0'873'0'0,"1"-12"5975"0"0,-1 11-6689 0 0,0 1-1 0 0,0 0 0 0 0,0-1 0 0 0,0 1 0 0 0,0-1 1 0 0,0 1-1 0 0,0-1 0 0 0,0 1 0 0 0,0 0 0 0 0,1-1 1 0 0,-1 1-1 0 0,0-1 0 0 0,0 1 0 0 0,0 0 0 0 0,1-1 1 0 0,-1 1-1 0 0,0 0 0 0 0,1-1 0 0 0,-1 1 0 0 0,0 0 1 0 0,1-1-1 0 0,-1 1 0 0 0,0 0 0 0 0,1 0 0 0 0,-1 0 0 0 0,1-1 1 0 0,-1 1-1 0 0,0 0 0 0 0,1 0 0 0 0,-1 0 0 0 0,1 0 1 0 0,0-1-1 0 0,0 1 992 0 0,1 2-59 0 0,10 7-86 0 0,-1 2 0 0 0,0 0 0 0 0,-1 0-1 0 0,-1 1 1 0 0,15 23 0 0 0,2 0 50 0 0,105 139 2909 0 0,-130-173-3875 0 0,0 1-1 0 0,0-1 1 0 0,0 0 0 0 0,0 0-1 0 0,0 1 1 0 0,0-1 0 0 0,0 0-1 0 0,1 0 1 0 0,-1 0 0 0 0,0 0-1 0 0,1-1 1 0 0,-1 1 0 0 0,1 0-1 0 0,-1-1 1 0 0,1 1 0 0 0,-1-1-1 0 0,1 1 1 0 0,-1-1 0 0 0,1 1-1 0 0,0-1 1 0 0,-1 0-1 0 0,1 0 1 0 0,-1 0 0 0 0,1 0-1 0 0,0 0 1 0 0,-1 0 0 0 0,1-1-1 0 0,-1 1 1 0 0,1 0 0 0 0,-1-1-1 0 0,1 1 1 0 0,-1-1 0 0 0,1 0-1 0 0,-1 1 1 0 0,1-1 0 0 0,-1 0-1 0 0,0 0 1 0 0,3-1 0 0 0,4-5 191 0 0,0-1 1 0 0,0 1 0 0 0,-1-1-1 0 0,11-16 1 0 0,-8 12-127 0 0,31-38 150 0 0,81-105 865 0 0,-18 20-1169 0 0,-101 130-109 0 0,-2 4-470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7:47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32 130 560 0 0,'-11'-3'1980'0'0,"10"3"-1479"0"0,-1 0 0 0 0,1 0 1 0 0,-1-1-1 0 0,1 1 0 0 0,-1 0 1 0 0,1-1-1 0 0,-9-5 7348 0 0,13 6-7585 0 0,-1 0-1 0 0,1-1 1 0 0,0 1 0 0 0,0 1 0 0 0,0-1-1 0 0,0 0 1 0 0,-1 1 0 0 0,6 1 0 0 0,11 1 708 0 0,63 0 1367 0 0,0-4-1 0 0,138-20 1 0 0,-59-14-1120 0 0,-159 34-1197 0 0,1 1-231 0 0,-1 0 0 0 0,0-1 0 0 0,0 1 0 0 0,0-1 0 0 0,1 0 0 0 0,-1 0 0 0 0,0 0 1 0 0,0 0-1 0 0,0 0 0 0 0,0 0 0 0 0,-1 0 0 0 0,1-1 0 0 0,0 1 0 0 0,2-4 0 0 0,-2-7-3642 0 0,-4 9 3615 0 0,1 0-1 0 0,-1 1 0 0 0,0-1 1 0 0,1 1-1 0 0,-1 0 0 0 0,0 0 0 0 0,0 0 1 0 0,-3-3-1 0 0,3 3 403 0 0,-1 0 1 0 0,0 1-1 0 0,1-1 1 0 0,-1 1-1 0 0,0-1 0 0 0,0 1 1 0 0,-5-2-1 0 0,6 2 15 0 0,0 1-1 0 0,0 0 0 0 0,0-1 1 0 0,0 1-1 0 0,0 0 0 0 0,0 0 1 0 0,0 0-1 0 0,1 0 1 0 0,-1 0-1 0 0,0 1 0 0 0,0-1 1 0 0,0 0-1 0 0,0 1 1 0 0,0 0-1 0 0,0-1 0 0 0,0 1 1 0 0,1 0-1 0 0,-1 0 1 0 0,0 0-1 0 0,1 0 0 0 0,-1 0 1 0 0,0 0-1 0 0,1 1 0 0 0,0-1 1 0 0,-1 0-1 0 0,1 1 1 0 0,0-1-1 0 0,-1 1 0 0 0,0 2 1 0 0,-4 7 326 0 0,0 1 0 0 0,1 0 0 0 0,1-1 0 0 0,0 2-1 0 0,1-1 1 0 0,0 0 0 0 0,0 1 0 0 0,2-1 0 0 0,-1 26 0 0 0,3 5 468 0 0,9 67-1 0 0,-6-82-623 0 0,1 1 62 0 0,2 1 0 0 0,15 43 0 0 0,-12-43 100 0 0,13 61 1 0 0,-23-64-767 0 0,0-25 98 0 0,-20 3-389 0 0,-104 3-428 0 0,-185 19 951 0 0,295-25 128 0 0,12 1 125 0 0,22 0 434 0 0,39 1 277 0 0,371-8-943 0 0,-411 4 6 0 0,-7 0-18 0 0,-1 0 0 0 0,1-1 1 0 0,-1 0-1 0 0,21-5 0 0 0,-27 4 1078 0 0,1 1-4121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7:47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581 10 7157 0 0,'-2'-2'4105'0'0,"1"1"-3589"0"0,0 1 0 0 0,0-1 1 0 0,0 0-1 0 0,0 1 0 0 0,-1-1 0 0 0,1 0 1 0 0,0 1-1 0 0,0-1 0 0 0,0 1 1 0 0,0 0-1 0 0,-1-1 0 0 0,1 1 1 0 0,0 0-1 0 0,-1 0 0 0 0,1 0 0 0 0,0 0 1 0 0,0 0-1 0 0,-1 0 0 0 0,1 0 1 0 0,0 0-1 0 0,-1 0 0 0 0,0 1 1 0 0,-15 6 341 0 0,-170 119 3670 0 0,137-90-3972 0 0,-224 174 1606 0 0,254-194-3400 0 0,18-10-1035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7:48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81 6901 0 0,'-18'-24'6592'0'0,"14"19"-5003"0"0,-1-1 0 0 0,1 1-1 0 0,0-1 1 0 0,1 0 0 0 0,-6-11 1899 0 0,9 16-3367 0 0,0 1 0 0 0,0-1 0 0 0,0 0 0 0 0,0 1 0 0 0,1-1 0 0 0,-1 0 0 0 0,0 1 0 0 0,0-1 0 0 0,0 1 0 0 0,1-1 0 0 0,-1 1 0 0 0,0-1 0 0 0,1 1 0 0 0,-1-1 0 0 0,0 1 0 0 0,1-1 0 0 0,-1 1 0 0 0,1-1 0 0 0,0 0 0 0 0,5 3 261 0 0,1 0 0 0 0,-1 0 0 0 0,0 0-1 0 0,0 1 1 0 0,0 0 0 0 0,0 0 0 0 0,0 1 0 0 0,6 4 0 0 0,46 40 1261 0 0,-47-38-1348 0 0,161 158-240 0 0,-99-94-63 0 0,-70-70-639 0 0,0-1 1 0 0,0-1-1 0 0,0 1 0 0 0,1 0 1 0 0,-1-1-1 0 0,1 0 0 0 0,0 1 0 0 0,-1-1 1 0 0,1-1-1 0 0,0 1 0 0 0,0-1 1 0 0,0 1-1 0 0,1-1 0 0 0,-1 0 1 0 0,0-1-1 0 0,0 1 0 0 0,8-1 1 0 0,-1 0-2975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33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12709 4406 260 0 0,'1'-3'12095'0'0,"4"-21"-11674"0"0,40-185 4672 0 0,-19 49-2956 0 0,4-169 0 0 0,2-260 273 0 0,1 248-1829 0 0,-14 170-400 0 0,46-283 132 0 0,-57 391-182 0 0,2-98 0 0 0,-15-66 124 0 0,-1 32-138 0 0,7 157-101 0 0,-7-166 84 0 0,3 171-75 0 0,-1 1 1 0 0,-2-1 0 0 0,-1 1-1 0 0,-14-37 1 0 0,11 45-11 0 0,-1 0 0 0 0,-1 0 1 0 0,-1 1-1 0 0,-1 1 0 0 0,-2 0 1 0 0,0 1-1 0 0,0 1 1 0 0,-2 1-1 0 0,-21-19 0 0 0,2 7 11 0 0,0 2 1 0 0,-2 2-1 0 0,-1 1 0 0 0,-49-22 0 0 0,-44-17 12 0 0,-173-58 0 0 0,58 43-75 0 0,-2 11-1 0 0,-414-58 1 0 0,-280 34-147 0 0,590 63 152 0 0,-2-1 8 0 0,-877 8-24 0 0,-406 58-20 0 0,1332-26 88 0 0,-619 21-87 0 0,-538 54 38 0 0,1272-68 21 0 0,-532 46-62 0 0,-602 76-399 0 0,783-57 168 0 0,281-15 145 0 0,-58 20 151 0 0,254-70-182 0 0,65-16 178 0 0,0 1 0 0 0,0-1 0 0 0,0 1 0 0 0,0-1 0 0 0,0 1 0 0 0,0 0 0 0 0,1-1 0 0 0,-1 1 0 0 0,0 0 0 0 0,0 0 0 0 0,0-1 0 0 0,1 1 0 0 0,-1 0 0 0 0,1 0 0 0 0,-1 0 0 0 0,1 0 0 0 0,-1 0 0 0 0,1 0 0 0 0,-1 0 0 0 0,0 2 0 0 0,-4 20-13 0 0,5-22 24 0 0,-5 34-32 0 0,3 1 1 0 0,1 50-1 0 0,1 5 59 0 0,-27 208 197 0 0,3-48-13 0 0,-6 34 58 0 0,20-203-196 0 0,-14 94 87 0 0,-9 89 8 0 0,23-164-132 0 0,-10 154 36 0 0,11-105-104 0 0,-4 83 90 0 0,8-67-27 0 0,1 155 76 0 0,-1 72 18 0 0,0-194-92 0 0,-3 187 13 0 0,4-289-38 0 0,2 165 38 0 0,4-154-35 0 0,4 32 55 0 0,-5-127-54 0 0,-1 1-1 0 0,0-1 1 0 0,-1 1 0 0 0,-2 14-1 0 0,2-27 12 0 0,1 3 10 0 0,0 9 5 0 0,0-9 107 0 0,-2 10 175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27:48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89 180 0 0,'-34'-11'8064'0'0,"10"4"5719"0"0,28 6-12636 0 0,246-29 5127 0 0,-141 18-4962 0 0,-108 12-1306 0 0,155-23 1980 0 0,-125 18-1971 0 0,-41 17-15 0 0,-12 6 0 0 0,5-8 0 0 0,-184 120 0 0 0,174-112 0 0 0,-26 21 0 0 0,88-49 0 0 0,157-91 0 0 0,-176 95 0 0 0,-31 26 0 0 0,-20 14 0 0 0,20-20 0 0 0,1 0 0 0 0,0 1 0 0 0,1 1 0 0 0,-21 30 0 0 0,29-39 0 0 0,3 0 0 0 0,9 0 0 0 0,-5-7 0 0 0,0 1 0 0 0,1 0 0 0 0,-1-1 0 0 0,0 0 0 0 0,1 0 0 0 0,-1 0 0 0 0,1 0 0 0 0,-1 0 0 0 0,0 0 0 0 0,1 0 0 0 0,-1-1 0 0 0,0 1 0 0 0,1-1 0 0 0,2-1 0 0 0,34-16 0 0 0,-23 10 0 0 0,-9 5 0 0 0,-2-1-51 0 0,-4 3-283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0 682 256 0 0,'9'16'7861'0'0,"-5"-15"-7182"0"0,0-1-1 0 0,1 0 0 0 0,-1 0 0 0 0,0-1 1 0 0,0 1-1 0 0,0-1 0 0 0,0 0 0 0 0,-1 0 1 0 0,1 0-1 0 0,6-3 0 0 0,41-22 1772 0 0,-37 18-1706 0 0,15-9-25 0 0,-1-1-1 0 0,0-1 1 0 0,-2-2-1 0 0,0 0 1 0 0,-2-2-1 0 0,0-1 1 0 0,22-30-1 0 0,-28 31-381 0 0,-2-1-1 0 0,-1-1 0 0 0,0-1 1 0 0,19-51-1 0 0,-20 38 165 0 0,-2-2 0 0 0,14-76 0 0 0,-24 63 75 0 0,-2 41-384 0 0,0 12-140 0 0,-1 0 1 0 0,1 0-1 0 0,0-1 1 0 0,-1 1 0 0 0,1 0-1 0 0,-1 0 1 0 0,0-1-1 0 0,1 1 1 0 0,-1 0-1 0 0,0 0 1 0 0,0 0 0 0 0,0 0-1 0 0,1 0 1 0 0,-1 0-1 0 0,-3-1 1 0 0,1 15 108 0 0,-1-1-1 0 0,2 2 1 0 0,0-1 0 0 0,0 0-1 0 0,1 26 1 0 0,8 74 537 0 0,-2-55-428 0 0,33 244 1009 0 0,-17-186-1037 0 0,-19-110-242 0 0,6 5-54 0 0,-8-10-241 0 0,15-7-4068 0 0,3-2-5240 0 0,-11 6 6440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41 189 224 0 0,'-6'-3'1833'0'0,"1"-1"1"0"0,-1 0-1 0 0,1 0 0 0 0,0 0 0 0 0,-8-10 3744 0 0,15 7-3388 0 0,-2 7-2082 0 0,0-1 0 0 0,0 0 1 0 0,0 1-1 0 0,1-1 0 0 0,-1 1 0 0 0,0-1 1 0 0,0 1-1 0 0,0-1 0 0 0,1 1 1 0 0,-1-1-1 0 0,0 1 0 0 0,0-1 1 0 0,1 1-1 0 0,-1-1 0 0 0,1 1 1 0 0,-1-1-1 0 0,0 1 0 0 0,1-1 0 0 0,-1 1 1 0 0,1-1-1 0 0,22-10 1055 0 0,0 0-1 0 0,1 1 1 0 0,-1 2 0 0 0,46-10-1 0 0,-22 5-500 0 0,243-54 2704 0 0,-288 67-3337 0 0,-6 3-287 0 0,-24 13 136 0 0,-1 0 0 0 0,-50 18-1 0 0,45-20 61 0 0,1 1 0 0 0,-44 27 0 0 0,73-39 67 0 0,1-1 0 0 0,-1 1 0 0 0,0 0 0 0 0,1 0 0 0 0,0 0 0 0 0,0 0 0 0 0,0 1 0 0 0,0-1 0 0 0,1 1 0 0 0,-1 0 0 0 0,1 0 0 0 0,0 0 0 0 0,0 0 0 0 0,-2 7 0 0 0,3-8 14 0 0,1-1-1 0 0,-1 1 0 0 0,1 0 0 0 0,0-1 0 0 0,0 1 1 0 0,0 0-1 0 0,1-1 0 0 0,-1 1 0 0 0,1 0 0 0 0,-1-1 1 0 0,1 1-1 0 0,0 0 0 0 0,0-1 0 0 0,0 1 0 0 0,0-1 1 0 0,0 0-1 0 0,1 1 0 0 0,-1-1 0 0 0,1 0 0 0 0,0 0 1 0 0,-1 0-1 0 0,1 0 0 0 0,0 0 0 0 0,0 0 0 0 0,4 2 1 0 0,10 8 75 0 0,1-1 0 0 0,0-1 0 0 0,0-1 0 0 0,22 9 0 0 0,78 24 211 0 0,-71-26-185 0 0,-23-9-69 0 0,137 55 308 0 0,-140-53-288 0 0,-1 1 1 0 0,0 1-1 0 0,-1 0 0 0 0,0 2 1 0 0,29 26-1 0 0,-32-15 46 0 0,-15-23-88 0 0,-6 8 28 0 0,4-7-50 0 0,-1 0 0 0 0,0-1 0 0 0,1 1 0 0 0,-1 0 0 0 0,0-1 0 0 0,0 1 0 0 0,0-1 0 0 0,0 0 0 0 0,-1 0 0 0 0,-5 1 0 0 0,-36 3 13 0 0,30-4-12 0 0,-16 2-13 0 0,-118 7 34 0 0,131-10-95 0 0,1-1 1 0 0,-1-1-1 0 0,0 0 1 0 0,1-1-1 0 0,-1-1 0 0 0,-19-7 1 0 0,29 8-60 0 0,1-1 1 0 0,-1 0 0 0 0,1 0 0 0 0,0 0-1 0 0,-9-8 1 0 0,13 9-145 0 0,0 1 0 0 0,-1-1 1 0 0,2 0-1 0 0,-1-1 0 0 0,0 1 0 0 0,1 0 1 0 0,-1-1-1 0 0,1 1 0 0 0,0-1 0 0 0,0 0 1 0 0,-2-7-1 0 0,4 10 111 0 0,-1 1 0 0 0,1-1 0 0 0,0 0 0 0 0,0 1 0 0 0,0-1 0 0 0,0 1 0 0 0,0-1 0 0 0,0 0 0 0 0,0 1 0 0 0,0-1 0 0 0,1 1 0 0 0,-1-1 0 0 0,0 0 0 0 0,0 1 0 0 0,0-1 0 0 0,1 1-1 0 0,-1-1 1 0 0,0 1 0 0 0,1-1 0 0 0,-1 1 0 0 0,0-1 0 0 0,1 1 0 0 0,-1-1 0 0 0,1 1 0 0 0,-1-1 0 0 0,0 1 0 0 0,1-1 0 0 0,-1 1 0 0 0,1 0 0 0 0,0-1 0 0 0,-1 1 0 0 0,2 0 0 0 0,18-6-5209 0 0,-18 5 5093 0 0,16-2-2407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1 436 0 0,'-22'4'3558'0'0,"-11"2"11653"0"0,36-1-12591 0 0,7 2-1037 0 0,4-2-807 0 0,1-1 0 0 0,0-1 0 0 0,0 0 0 0 0,0-1 0 0 0,1 0 0 0 0,17-1 0 0 0,-8 0-114 0 0,74 2 426 0 0,0-4 1 0 0,122-17-1 0 0,-146 8-1088 0 0,-68 9-703 0 0,0-1 0 0 0,0 1 1 0 0,0-1-1 0 0,0-1 0 0 0,0 1 0 0 0,7-5 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12 0 0,'-4'2'-75'0'0,"-16"14"4674"0"0,20-16-4304 0 0,-1 1-1 0 0,1-1 1 0 0,-1 1-1 0 0,1-1 1 0 0,0 1 0 0 0,-1-1-1 0 0,1 1 1 0 0,0 0-1 0 0,0-1 1 0 0,-1 1-1 0 0,1 0 1 0 0,0-1-1 0 0,0 1 1 0 0,0 0 0 0 0,0-1-1 0 0,0 1 1 0 0,0 0-1 0 0,0-1 1 0 0,0 1-1 0 0,0 0 1 0 0,0-1-1 0 0,0 1 1 0 0,0 0 0 0 0,0-1-1 0 0,1 1 1 0 0,-1-1-1 0 0,0 1 1 0 0,0 0-1 0 0,1-1 1 0 0,-1 1-1 0 0,1 0 1 0 0,1 0 81 0 0,0 0 1 0 0,0 0 0 0 0,-1 0-1 0 0,1 0 1 0 0,0 0-1 0 0,0 0 1 0 0,0-1-1 0 0,0 1 1 0 0,1-1-1 0 0,-1 0 1 0 0,3 1-1 0 0,0 0 499 0 0,90 14 3596 0 0,0-3-1 0 0,130 0 1 0 0,-210-13-4471 0 0,-1 0 0 0 0,1-1 0 0 0,22-5 0 0 0,-36 7 0 0 0,1 0 0 0 0,0 0 0 0 0,-1-1 0 0 0,1 1 0 0 0,0-1 0 0 0,-1 1 0 0 0,1-1 0 0 0,0 1 0 0 0,-1-1 0 0 0,1 0 0 0 0,-1 0 0 0 0,1 0 0 0 0,-1 0 0 0 0,1 0 0 0 0,0-1 0 0 0,6-5 0 0 0,4-5-2585 0 0,-9-7-5479 0 0,-2 13 5455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91 664 0 0,'-13'-9'1355'0'0,"2"3"1647"0"0,1-1-1 0 0,-19-7 6830 0 0,34 16-8845 0 0,33 10 171 0 0,0-1 1 0 0,1-2-1 0 0,73 8 0 0 0,126-5 561 0 0,-236-12-1705 0 0,185-4 886 0 0,-166 2-835 0 0,-1-1-1 0 0,0-1 1 0 0,0 0-1 0 0,0-2 0 0 0,0 0 1 0 0,-1-1-1 0 0,20-10 1 0 0,-33 13-47 0 0,0 0 0 0 0,0 0 0 0 0,0-1 1 0 0,0 0-1 0 0,0 0 0 0 0,-1 0 0 0 0,0 0 0 0 0,0-1 1 0 0,-1 0-1 0 0,6-9 0 0 0,-9 14 143 0 0,-6 3-107 0 0,-2 2-22 0 0,0 0-1 0 0,1 0 0 0 0,-1 0 1 0 0,1 1-1 0 0,0 0 0 0 0,0 0 1 0 0,1 0-1 0 0,-1 1 0 0 0,1 0 1 0 0,-5 7-1 0 0,0 5 80 0 0,0 0-1 0 0,2 0 1 0 0,0 0 0 0 0,1 1-1 0 0,0 0 1 0 0,2 1 0 0 0,0-1-1 0 0,1 1 1 0 0,-1 33 0 0 0,2-2 310 0 0,3 0 1 0 0,10 83 0 0 0,-6-101-173 0 0,1-1 0 0 0,2 1 0 0 0,21 58 0 0 0,-27-90-265 0 0,-1 0 0 0 0,1 0 0 0 0,-1 0-1 0 0,1 1 1 0 0,-1-1 0 0 0,0 0-1 0 0,0 0 1 0 0,1 1 0 0 0,-1-1 0 0 0,0 0-1 0 0,0 0 1 0 0,0 1 0 0 0,0-1-1 0 0,-1 2 1 0 0,1-2 2 0 0,-1-1-1 0 0,1 1 1 0 0,0 0-1 0 0,-1-1 1 0 0,1 1-1 0 0,0-1 1 0 0,-1 1 0 0 0,1-1-1 0 0,-1 1 1 0 0,1-1-1 0 0,-1 1 1 0 0,1-1-1 0 0,-1 0 1 0 0,0 1-1 0 0,1-1 1 0 0,-1 0 0 0 0,1 1-1 0 0,-1-1 1 0 0,0 0-1 0 0,0 0 1 0 0,-4 1-70 0 0,-1 0 0 0 0,1-1 0 0 0,0 0 0 0 0,-1 0 0 0 0,-9-2 0 0 0,-1 1 51 0 0,-56 0 0 0 0,0 3 0 0 0,-76 13 0 0 0,109-7 452 0 0,38-8-233 0 0,1 1-136 0 0,1 0 1 0 0,-1-1 0 0 0,1 1 0 0 0,-1 0-1 0 0,0 0 1 0 0,1 0 0 0 0,0-1 0 0 0,-1 1-1 0 0,1 0 1 0 0,-1-1 0 0 0,1 1 0 0 0,0-1-1 0 0,0 1 1 0 0,-1-1 0 0 0,1 1 0 0 0,0-1-1 0 0,0 1 1 0 0,0-1 0 0 0,-1 1 0 0 0,1-1-1 0 0,0 0 1 0 0,0 0 0 0 0,0 0-1 0 0,0 1 1 0 0,0-1 0 0 0,0 0 0 0 0,1 0-1 0 0,36 4 293 0 0,-27-4-51 0 0,84 4-66 0 0,0-5 0 0 0,171-24 0 0 0,-224 17-3883 0 0,-27 5 223 0 0,1 0 1 0 0,28-2-1 0 0,-28 5 211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513 1 568 0 0,'0'0'7038'0'0,"-4"2"-5664"0"0,-80 64 5284 0 0,13-10-3402 0 0,-224 167 4688 0 0,260-198-7539 0 0,11-11-4718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50 244 0 0,'-12'-24'4864'0'0,"5"11"2716"0"0,7 13-7390 0 0,0-1-1 0 0,0 1 1 0 0,1-1 0 0 0,-1 0 0 0 0,0 1 0 0 0,0-1 0 0 0,1 1-1 0 0,-1-1 1 0 0,0 0 0 0 0,1 1 0 0 0,-1-1 0 0 0,0 1 0 0 0,1-1-1 0 0,-1 1 1 0 0,1 0 0 0 0,-1-1 0 0 0,1 1 0 0 0,-1-1-1 0 0,1 1 1 0 0,-1 0 0 0 0,1-1 0 0 0,0 1 0 0 0,-1 0 0 0 0,1 0-1 0 0,-1-1 1 0 0,1 1 0 0 0,0 0 0 0 0,-1 0 0 0 0,1 0 0 0 0,0 0-1 0 0,-1 0 1 0 0,1 0 0 0 0,0 0 0 0 0,-1 0 0 0 0,1 0-1 0 0,-1 0 1 0 0,1 0 0 0 0,0 0 0 0 0,-1 1 0 0 0,2-1 0 0 0,68 44 5191 0 0,33 34-1539 0 0,-13-8-1074 0 0,-68-54-2566 0 0,-6-4-136 0 0,32 18 1 0 0,-41-26-85 0 0,-1-1 0 0 0,1 0 0 0 0,0-1 0 0 0,0 0 1 0 0,0 0-1 0 0,0 0 0 0 0,1-1 0 0 0,-1 0 0 0 0,9 0 0 0 0,-10-2-600 0 0,1 1-1 0 0,0-1 1 0 0,-1 0-1 0 0,9-3 1 0 0,13-5-5910 0 0,-17 5 1933 0 0,4 0 1441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19 332 0 0,'-7'-4'1494'0'0,"-1"1"-1"0"0,1 1 1 0 0,0-1-1 0 0,-1 1 1 0 0,0 1 0 0 0,1-1-1 0 0,-1 1 1 0 0,-13 0-1 0 0,14 1-916 0 0,-1 0 0 0 0,0 1 0 0 0,1 0 1 0 0,-1 0-1 0 0,1 1 0 0 0,0 0 0 0 0,-1 0 0 0 0,1 1 0 0 0,0 0 0 0 0,0 0 0 0 0,1 0 0 0 0,-1 1 0 0 0,1 0 0 0 0,-10 8 0 0 0,14-11-450 0 0,1 0 0 0 0,0 0 1 0 0,0 0-1 0 0,1 0 0 0 0,-1-1 0 0 0,0 1 0 0 0,0 0 1 0 0,0 1-1 0 0,1-1 0 0 0,-1 0 0 0 0,0 0 0 0 0,1 0 0 0 0,-1 0 1 0 0,1 1-1 0 0,0-1 0 0 0,-1 0 0 0 0,1 0 0 0 0,0 1 1 0 0,0-1-1 0 0,0 0 0 0 0,0 0 0 0 0,0 1 0 0 0,0-1 1 0 0,0 2-1 0 0,1-1-14 0 0,-1-1 0 0 0,1 1 0 0 0,0-1 1 0 0,0 1-1 0 0,0 0 0 0 0,0-1 0 0 0,0 0 1 0 0,0 1-1 0 0,1-1 0 0 0,-1 0 0 0 0,0 1 1 0 0,1-1-1 0 0,-1 0 0 0 0,1 0 0 0 0,2 1 1 0 0,-1 0 23 0 0,1 0 0 0 0,-1-1 1 0 0,1 1-1 0 0,0-1 0 0 0,0 0 0 0 0,0 0 1 0 0,0 0-1 0 0,-1 0 0 0 0,1-1 0 0 0,0 1 1 0 0,0-1-1 0 0,0 0 0 0 0,0 0 1 0 0,0-1-1 0 0,0 1 0 0 0,6-3 0 0 0,-9 3-121 0 0,0 0-1 0 0,0 0 0 0 0,0-1 0 0 0,0 1 1 0 0,1 0-1 0 0,-1-1 0 0 0,-1 1 0 0 0,1-1 0 0 0,0 0 1 0 0,0 1-1 0 0,0-1 0 0 0,0 0 0 0 0,0 1 1 0 0,0-1-1 0 0,-1 0 0 0 0,1 0 0 0 0,0 0 0 0 0,-1 1 1 0 0,1-1-1 0 0,-1 0 0 0 0,1 0 0 0 0,-1 0 1 0 0,1 0-1 0 0,-1 0 0 0 0,1 0 0 0 0,-1 0 1 0 0,0-1-1 0 0,0 1 0 0 0,0 0 0 0 0,1 0 0 0 0,-1 0 1 0 0,0 0-1 0 0,0 0 0 0 0,-1 0 0 0 0,1 0 1 0 0,0 0-1 0 0,0 0 0 0 0,0-1 0 0 0,-1 1 1 0 0,1 0-1 0 0,0 0 0 0 0,-1 0 0 0 0,1 0 0 0 0,-1 0 1 0 0,0 0-1 0 0,1 1 0 0 0,-1-1 0 0 0,0 0 1 0 0,-1-1-1 0 0,-1-2-173 0 0,-1 0 1 0 0,0 0-1 0 0,0 0 1 0 0,-1 1-1 0 0,1 0 1 0 0,0 0-1 0 0,-1 0 0 0 0,0 1 1 0 0,-7-3-1 0 0,7 3-711 0 0,-20-6 196 0 0,16 7-2272 0 0,0 2-3315 0 0,1 1 3139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21 302 36 0 0,'-5'3'6556'0'0,"5"-3"-6420"0"0,-3 14 2461 0 0,1 21-353 0 0,2-33-1667 0 0,0 16 535 0 0,2 259 13453 0 0,0-239-9802 0 0,-3-44-4605 0 0,-6-45-156 0 0,3-1 1 0 0,2 0-1 0 0,2 0 1 0 0,3 0 0 0 0,1 0-1 0 0,3 1 1 0 0,2-1-1 0 0,18-55 1 0 0,-23 95-3 0 0,1 0 0 0 0,0 0 0 0 0,0 0 0 0 0,1 0 0 0 0,1 1 0 0 0,0 0 0 0 0,11-13 0 0 0,-14 19 0 0 0,0 1 0 0 0,1-1 0 0 0,0 0 0 0 0,0 1 0 0 0,1 0 0 0 0,-1 1 0 0 0,1-1 0 0 0,-1 1 0 0 0,1 0 0 0 0,0 0 0 0 0,1 1 0 0 0,-1 0 0 0 0,0 0 0 0 0,1 0 0 0 0,10-1 0 0 0,4 2 0 0 0,-1 1 0 0 0,0 0 0 0 0,0 2 0 0 0,1 0 0 0 0,-1 1 0 0 0,0 1 0 0 0,-1 1 0 0 0,1 1 0 0 0,-1 1 0 0 0,0 0 0 0 0,-1 1 0 0 0,1 1 0 0 0,-2 1 0 0 0,1 1 0 0 0,30 25 0 0 0,-42-31 0 0 0,-1 0 0 0 0,1 0 0 0 0,-1 1 0 0 0,0 0 0 0 0,-1 0 0 0 0,1 0 0 0 0,-1 1 0 0 0,0 0 0 0 0,-1-1 0 0 0,5 12 0 0 0,-7-14 0 0 0,0 1 0 0 0,0-1 0 0 0,-1 0 0 0 0,1 1 0 0 0,-1-1 0 0 0,0 1 0 0 0,0-1 0 0 0,0 1 0 0 0,0-1 0 0 0,-1 0 0 0 0,0 1 0 0 0,0-1 0 0 0,0 0 0 0 0,-1 1 0 0 0,1-1 0 0 0,-1 0 0 0 0,0 0 0 0 0,0 0 0 0 0,-3 3 0 0 0,-4 6 0 0 0,-1-1 0 0 0,0 0 0 0 0,-1 0 0 0 0,0-1 0 0 0,-1-1 0 0 0,0 0 0 0 0,-1-1 0 0 0,0 0 0 0 0,-17 8 0 0 0,12-7 0 0 0,-1-2 0 0 0,1 0 0 0 0,-2-1 0 0 0,1-1 0 0 0,-1-1 0 0 0,-33 5 0 0 0,45-10 0 0 0,13 7 0 0 0,6 1 0 0 0,261 145 0 0 0,-205-117-73 0 0,-50-32-3107 0 0,1-6-8160 0 0,-11 0 8227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34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78 588 0 0,'2'-1'224'0'0,"-1"0"0"0"0,0 0-1 0 0,1 1 1 0 0,-1-1 0 0 0,0 1 0 0 0,1-1-1 0 0,-1 1 1 0 0,1 0 0 0 0,-1-1 0 0 0,1 1-1 0 0,-1 0 1 0 0,1 0 0 0 0,-1 0 0 0 0,1 0-1 0 0,-1 0 1 0 0,1 0 0 0 0,-1 1 0 0 0,1-1-1 0 0,-1 0 1 0 0,1 1 0 0 0,-1-1 0 0 0,1 1-1 0 0,0 0 1 0 0,33 23 1549 0 0,-25-17-923 0 0,26 20 706 0 0,-1 1 1 0 0,-1 1-1 0 0,-2 2 1 0 0,43 52-1 0 0,-14-2 412 0 0,158 204 4087 0 0,-219-284-6005 0 0,1 0 1 0 0,0 0-1 0 0,0 0 1 0 0,0 0-1 0 0,0 0 1 0 0,0 0-1 0 0,1 0 1 0 0,-1 0-1 0 0,0 0 1 0 0,0 0-1 0 0,1-1 1 0 0,-1 1-1 0 0,3 0 1 0 0,-4-1-37 0 0,1 1 0 0 0,-1-1 1 0 0,1 0-1 0 0,0 0 0 0 0,-1 0 1 0 0,1 0-1 0 0,-1-1 0 0 0,1 1 1 0 0,-1 0-1 0 0,1 0 0 0 0,-1 0 1 0 0,1 0-1 0 0,-1 0 1 0 0,1-1-1 0 0,-1 1 0 0 0,1 0 1 0 0,-1-1-1 0 0,1 1 0 0 0,-1 0 1 0 0,1-1-1 0 0,-1 1 0 0 0,0 0 1 0 0,1-1-1 0 0,0 0 0 0 0,0-1-45 0 0,0 0 0 0 0,0 0 0 0 0,0 0 0 0 0,-1 0-1 0 0,1-1 1 0 0,0 1 0 0 0,-1 0 0 0 0,1 0 0 0 0,-1-1-1 0 0,0 1 1 0 0,0 0 0 0 0,0 0 0 0 0,0-1 0 0 0,0 1-1 0 0,-1 0 1 0 0,0-4 0 0 0,-5-16-231 0 0,-1 1-1 0 0,-1 0 1 0 0,-1 0 0 0 0,-1 1-1 0 0,-20-30 1 0 0,-73-92-664 0 0,82 114 752 0 0,-31-35-121 0 0,26 34 620 0 0,-33-51 1 0 0,46 61 165 0 0,11 16-284 0 0,0 1 0 0 0,0-1 0 0 0,0 0 0 0 0,0 0 0 0 0,0 0 0 0 0,0 0 0 0 0,1 0 0 0 0,0-1 0 0 0,0 1 0 0 0,0 0 0 0 0,0-1 0 0 0,0 1 0 0 0,0-5 0 0 0,1 7-156 0 0,1 0-1 0 0,-1 0 1 0 0,1 0-1 0 0,-1 1 0 0 0,1-1 1 0 0,0 0-1 0 0,-1 0 1 0 0,1 0-1 0 0,0 1 1 0 0,-1-1-1 0 0,1 0 0 0 0,0 1 1 0 0,0-1-1 0 0,0 1 1 0 0,0-1-1 0 0,0 1 0 0 0,1-1 1 0 0,-1 0 69 0 0,8-4 93 0 0,-1 0 0 0 0,1 1 1 0 0,0 0-1 0 0,0 1 0 0 0,0 0 0 0 0,1 0 1 0 0,-1 1-1 0 0,1 0 0 0 0,18-1 0 0 0,12-3 181 0 0,20-3-10 0 0,0 3 0 0 0,1 3 0 0 0,0 2 0 0 0,108 13 0 0 0,-156-11-308 0 0,0 1 0 0 0,0 0 0 0 0,0 1 0 0 0,24 10 1 0 0,-34-12-60 0 0,0 0 0 0 0,-1 1 1 0 0,1-1-1 0 0,0 1 0 0 0,-1 0 0 0 0,1 0 1 0 0,-1 0-1 0 0,0 0 0 0 0,1 0 0 0 0,-1 0 1 0 0,0 1-1 0 0,0-1 0 0 0,0 1 0 0 0,-1 0 1 0 0,1-1-1 0 0,-1 1 0 0 0,1 0 1 0 0,-1 0-1 0 0,0 0 0 0 0,0 0 0 0 0,0 0 1 0 0,-1 0-1 0 0,1 0 0 0 0,-1 0 0 0 0,0 0 1 0 0,0 4-1 0 0,0 3 2 0 0,-1-1 1 0 0,0 1-1 0 0,-1-1 1 0 0,0 1-1 0 0,-1-1 1 0 0,0 0-1 0 0,0 0 1 0 0,-6 10-1 0 0,-42 69 208 0 0,21-40-175 0 0,-154 272-52 0 0,174-300-707 0 0,7-14-89 0 0,0 0-1 0 0,0 0 1 0 0,0 0-1 0 0,-7 8 1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442 51 740 0 0,'1'-1'570'0'0,"-1"0"0"0"0,1 0 0 0 0,0 0 0 0 0,-1 0 0 0 0,0 0 0 0 0,1 0 0 0 0,-1 0-1 0 0,0 0 1 0 0,1 0 0 0 0,-1 0 0 0 0,0 0 0 0 0,0 0 0 0 0,0 0 0 0 0,0 0 0 0 0,0 0 0 0 0,0 0 0 0 0,0 0 0 0 0,0 0 0 0 0,-1-1 0 0 0,1 0 0 0 0,-3-5 1310 0 0,2 5-2944 0 0,-1 0 1259 0 0,1 1 1 0 0,0 0-1 0 0,-1-1 1 0 0,1 1 0 0 0,0 0-1 0 0,-1 0 1 0 0,0 0-1 0 0,1 0 1 0 0,-1 0-1 0 0,0 1 1 0 0,1-1 0 0 0,-1 0-1 0 0,0 1 1 0 0,0-1-1 0 0,0 1 1 0 0,1 0 0 0 0,-1-1-1 0 0,0 1 1 0 0,-3 0-1 0 0,1 0 274 0 0,-9-2 169 0 0,0 2-1 0 0,0 0 1 0 0,0 0 0 0 0,1 1 0 0 0,-1 1-1 0 0,0 0 1 0 0,-24 7 0 0 0,-2 4 407 0 0,-39 20 1 0 0,61-26-652 0 0,2 1 0 0 0,-1 0 0 0 0,1 2 1 0 0,1 0-1 0 0,-14 12 0 0 0,23-19-233 0 0,1 1 0 0 0,0 0 0 0 0,-1 1 0 0 0,2-1 0 0 0,-1 1 0 0 0,0-1 0 0 0,1 1 0 0 0,0 0 0 0 0,0 0-1 0 0,1 1 1 0 0,-1-1 0 0 0,1 1 0 0 0,0-1 0 0 0,1 1 0 0 0,-1 0 0 0 0,1-1 0 0 0,0 1 0 0 0,0 8 0 0 0,2-9-79 0 0,0 0 1 0 0,0 0 0 0 0,0 0-1 0 0,1 0 1 0 0,0 0-1 0 0,0-1 1 0 0,0 1-1 0 0,1-1 1 0 0,-1 1 0 0 0,1-1-1 0 0,0 0 1 0 0,0 0-1 0 0,0 0 1 0 0,8 6-1 0 0,-1 0 170 0 0,1-1 0 0 0,1 0 0 0 0,24 14 0 0 0,-21-14-252 0 0,1-2 0 0 0,0 0 0 0 0,0 0 0 0 0,1-2 0 0 0,-1 0 0 0 0,1-1 0 0 0,0-1 0 0 0,0 0 0 0 0,1-1 0 0 0,-1-1 0 0 0,0 0 0 0 0,1-2 0 0 0,-1 0 0 0 0,0-1 0 0 0,0 0 0 0 0,0-2 0 0 0,17-5 0 0 0,16-13-13439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36 229 7693 0 0,'-7'5'3652'0'0,"0"1"1"0"0,1-1 0 0 0,-9 11 2409 0 0,24-9-4322 0 0,-5-7-1456 0 0,0 1-1 0 0,-1 0 1 0 0,1-1-1 0 0,0 0 1 0 0,0 0-1 0 0,4-1 1 0 0,-4 1-271 0 0,7-1 121 0 0,0 0 1 0 0,0-1 0 0 0,0 0 0 0 0,-1-1 0 0 0,1 0 0 0 0,0-1 0 0 0,-1 0 0 0 0,0-1 0 0 0,0 0-1 0 0,0 0 1 0 0,-1-1 0 0 0,0 0 0 0 0,0-1 0 0 0,0 0 0 0 0,-1 0 0 0 0,0-1 0 0 0,0 0 0 0 0,-1 0-1 0 0,0-1 1 0 0,-1 0 0 0 0,0 0 0 0 0,0-1 0 0 0,-1 0 0 0 0,0 0 0 0 0,0 0 0 0 0,-2 0 0 0 0,1-1-1 0 0,-1 1 1 0 0,-1-1 0 0 0,1 0 0 0 0,-1-14 0 0 0,0 22-135 0 0,-1 0 0 0 0,-7-20 0 0 0,6 23 0 0 0,0 0 0 0 0,0 0 0 0 0,0 0 0 0 0,0 0 0 0 0,0 0 0 0 0,0 0 0 0 0,-1 0 0 0 0,1 0 0 0 0,0 0 0 0 0,0 0 0 0 0,0 0 0 0 0,0 0 0 0 0,0 1 0 0 0,0-1 0 0 0,0 0 0 0 0,0 0 0 0 0,0 0 0 0 0,-1 0 0 0 0,1 0 0 0 0,0 0 0 0 0,0 0 0 0 0,0 0 0 0 0,0 0 0 0 0,0 0 0 0 0,0 0 0 0 0,0 0 0 0 0,0 0 0 0 0,-1 0 0 0 0,1 0 0 0 0,0 0 0 0 0,0 0 0 0 0,0 0 0 0 0,0 0 0 0 0,0 0 0 0 0,0 0 0 0 0,0 0 0 0 0,0 0 0 0 0,0-1 0 0 0,-1 1 0 0 0,1 0 0 0 0,0 0 0 0 0,0 0 0 0 0,0 0 0 0 0,0 0 0 0 0,0 0 0 0 0,0 0 0 0 0,0 0 0 0 0,0 0 0 0 0,0 0 0 0 0,0 0 0 0 0,0-1 0 0 0,0 1 0 0 0,0 0 0 0 0,0 0 0 0 0,0 0 0 0 0,0 0 0 0 0,0 0 0 0 0,0 0 0 0 0,0 0 0 0 0,0 0 0 0 0,0 0 0 0 0,0-1 0 0 0,0 1 0 0 0,0 0 0 0 0,0 0 0 0 0,0 0 0 0 0,-2 3 0 0 0,1 1 0 0 0,0-1 0 0 0,0 1 0 0 0,0 0 0 0 0,0-1 0 0 0,1 1 0 0 0,0 0 0 0 0,0 6 0 0 0,1 42 0 0 0,0-34 0 0 0,19 158 0 0 0,-2-44 0 0 0,-13-108-11708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31 760 0 0,'-2'-5'1155'0'0,"-14"-21"14682"0"0,16 30-14685 0 0,2 39 2186 0 0,12 61 0 0 0,2 42-423 0 0,-1 79-428 0 0,-10-213-3243 0 0,-2-7-2621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2 972 0 0,'-14'-1'1818'0'0,"-11"2"11426"0"0,30 1-11483 0 0,15 4-227 0 0,0-1-1 0 0,0-1 1 0 0,33 3-1 0 0,73 0 1700 0 0,-78-5-2322 0 0,34 2-11 0 0,-31 1 49 0 0,-1-3-1 0 0,1-2 1 0 0,66-9-1 0 0,-111 8-948 0 0,-5 1 0 0 0,1 0 0 0 0,-1 0 0 0 0,1 0 0 0 0,-1 0 0 0 0,1-1 0 0 0,-1 1 0 0 0,1 0 0 0 0,-1-1 0 0 0,1 0 0 0 0,-1 1 0 0 0,1-1 0 0 0,1-1 0 0 0,-2 1-244 0 0,0 1 1 0 0,-1 0-1 0 0,1-1 1 0 0,-1 1-1 0 0,1 0 0 0 0,-1-1 1 0 0,1 1-1 0 0,-1-1 0 0 0,0 1 1 0 0,1-1-1 0 0,-1 1 1 0 0,1-1-1 0 0,-1 1 0 0 0,0-1 1 0 0,1 1-1 0 0,-1-1 1 0 0,0 1-1 0 0,0-1 0 0 0,0 0 1 0 0,1 1-1 0 0,-1-1 1 0 0,0 1-1 0 0,0-1 0 0 0,0 0 1 0 0,0 1-1 0 0,0-1 0 0 0,0 1 1 0 0,0-1-1 0 0,0 0 1 0 0,0 1-1 0 0,0-1 0 0 0,-1 0 1 0 0,1 1-1 0 0,0-1 1 0 0,0 1-1 0 0,0-1 0 0 0,-1 1 1 0 0,1-1-1 0 0,0 0 0 0 0,-1 1 1 0 0,1-1-1 0 0,0 1 1 0 0,-1-1-1 0 0,1 1 0 0 0,-1 0 1 0 0,1-1-1 0 0,-1 1 1 0 0,0-1-1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0 166 736 0 0,'58'85'10020'0'0,"118"186"-3649"0"0,-127-189-3934 0 0,3-2 0 0 0,4-2 0 0 0,84 89 0 0 0,-139-165-2333 0 0,1 0 1 0 0,0-1-1 0 0,-1 1 0 0 0,1-1 0 0 0,0 1 0 0 0,0-1 0 0 0,0 0 1 0 0,0 0-1 0 0,0 0 0 0 0,1 0 0 0 0,-1 0 0 0 0,0 0 1 0 0,0-1-1 0 0,4 1 0 0 0,-5-1-56 0 0,1 0 1 0 0,-1 0-1 0 0,0 0 0 0 0,1 0 0 0 0,-1-1 1 0 0,0 1-1 0 0,1 0 0 0 0,-1-1 0 0 0,0 1 1 0 0,0-1-1 0 0,0 1 0 0 0,1-1 1 0 0,-1 0-1 0 0,0 1 0 0 0,0-1 0 0 0,0 0 1 0 0,0 0-1 0 0,0 0 0 0 0,0 0 0 0 0,0 0 1 0 0,0 0-1 0 0,-1 0 0 0 0,1 0 1 0 0,0 0-1 0 0,-1 0 0 0 0,2-3 0 0 0,11-29 182 0 0,-1-1 0 0 0,-1 0 0 0 0,-2-1-1 0 0,6-51 1 0 0,1 2-33 0 0,11-40 88 0 0,52-267 1110 0 0,-64 307-1400 0 0,-15 83-122 0 0,1 0 0 0 0,-1 0 0 0 0,0 0 0 0 0,0 0 0 0 0,1 0 0 0 0,-1 0 0 0 0,1 0 0 0 0,-1 0 0 0 0,1 0 0 0 0,-1 0 0 0 0,1 0 0 0 0,0 0 0 0 0,0 1 0 0 0,-1-1 0 0 0,1 0 0 0 0,0 0-1 0 0,0 1 1 0 0,0-1 0 0 0,0 0 0 0 0,-1 1 0 0 0,1-1 0 0 0,0 1 0 0 0,0-1 0 0 0,0 1 0 0 0,0 0 0 0 0,0-1 0 0 0,1 1 0 0 0,-1 0 0 0 0,0 0 0 0 0,0 0 0 0 0,0 0 0 0 0,0 0 0 0 0,0 0 0 0 0,2 0 0 0 0,5 1-1641 0 0,1-1 0 0 0,-1 2 0 0 0,15 3 1 0 0,-6-1-398 0 0,33 5-1106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423 75 252 0 0,'2'-6'776'0'0,"-1"3"-219"0"0,1 0 1 0 0,-2 0 0 0 0,1 0-1 0 0,0-1 1 0 0,0 1-1 0 0,-1 0 1 0 0,0 0 0 0 0,0 0-1 0 0,1 0 1 0 0,-2-1 0 0 0,1 1-1 0 0,0 0 1 0 0,-1 0 0 0 0,1 0-1 0 0,-1 0 1 0 0,0 0-1 0 0,-3-6 1 0 0,4 8-452 0 0,-1 1 1 0 0,0-1-1 0 0,0 0 0 0 0,0 1 0 0 0,0-1 1 0 0,0 1-1 0 0,0-1 0 0 0,0 1 0 0 0,0 0 1 0 0,0-1-1 0 0,0 1 0 0 0,0 0 1 0 0,-1 0-1 0 0,1 0 0 0 0,0-1 0 0 0,0 1 1 0 0,0 0-1 0 0,0 0 0 0 0,0 1 0 0 0,-2-1 1 0 0,-21 5 1126 0 0,23-5-1147 0 0,-23 6 332 0 0,0 2 0 0 0,1 1 0 0 0,0 0 0 0 0,1 2 1 0 0,0 1-1 0 0,1 0 0 0 0,0 2 0 0 0,1 0 0 0 0,0 1 0 0 0,1 1 0 0 0,1 1 0 0 0,1 1 1 0 0,0 0-1 0 0,2 1 0 0 0,-26 40 0 0 0,37-51-268 0 0,0-1 0 0 0,0 2 1 0 0,1-1-1 0 0,0 0 0 0 0,0 1 0 0 0,1-1 1 0 0,0 1-1 0 0,1 0 0 0 0,0 0 0 0 0,0 0 1 0 0,1 0-1 0 0,0 0 0 0 0,2 13 1 0 0,-1-16-56 0 0,1 1 1 0 0,-1-1-1 0 0,2 0 1 0 0,-1 0 0 0 0,1 0-1 0 0,-1 0 1 0 0,2 0 0 0 0,-1 0-1 0 0,1-1 1 0 0,0 0 0 0 0,0 1-1 0 0,0-1 1 0 0,1-1 0 0 0,-1 1-1 0 0,1-1 1 0 0,0 0 0 0 0,1 0-1 0 0,10 6 1 0 0,-4-3 76 0 0,1-1 0 0 0,-1 0 0 0 0,1-1-1 0 0,0-1 1 0 0,1 0 0 0 0,-1 0 0 0 0,1-2 0 0 0,21 3 0 0 0,-25-5-54 0 0,1 0 0 0 0,-1 0 1 0 0,1-1-1 0 0,-1-1 0 0 0,0 0 1 0 0,1 0-1 0 0,-1-1 0 0 0,0 0 1 0 0,-1-1-1 0 0,1 0 1 0 0,17-10-1 0 0,11-5-2706 0 0,-9 12-7793 0 0,-19 6 7769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81 492 0 0,'0'-39'3807'0'0,"0"37"-3379"0"0,0-1 0 0 0,0 0 0 0 0,-1 1 0 0 0,1-1 0 0 0,-1 1 0 0 0,0-1 0 0 0,0 1 1 0 0,0-1-1 0 0,0 1 0 0 0,0 0 0 0 0,0 0 0 0 0,-3-4 0 0 0,3 5-259 0 0,0 1 0 0 0,0-1 0 0 0,0 0 1 0 0,0 1-1 0 0,0-1 0 0 0,0 1 0 0 0,0-1 0 0 0,0 1 0 0 0,0-1 0 0 0,0 1 0 0 0,-1 0 0 0 0,1 0 0 0 0,0 0 0 0 0,0-1 0 0 0,0 1 0 0 0,-1 0 0 0 0,1 0 0 0 0,0 1 1 0 0,0-1-1 0 0,0 0 0 0 0,0 0 0 0 0,-1 0 0 0 0,1 1 0 0 0,0-1 0 0 0,0 1 0 0 0,0-1 0 0 0,0 1 0 0 0,0-1 0 0 0,0 1 0 0 0,0 0 0 0 0,0-1 0 0 0,-1 2 1 0 0,-5 3 346 0 0,0 1 1 0 0,1-1 0 0 0,-8 9-1 0 0,9-9-213 0 0,-4 5 163 0 0,-1 1 1 0 0,2 0-1 0 0,-1 0 0 0 0,2 0 0 0 0,-1 1 1 0 0,1 0-1 0 0,1 1 0 0 0,-7 20 0 0 0,11-27-288 0 0,0 1 0 0 0,0-1 0 0 0,1 0 0 0 0,0 1 0 0 0,0-1 0 0 0,1 1 0 0 0,0 0 0 0 0,0-1 0 0 0,1 1 0 0 0,-1-1 0 0 0,1 1 0 0 0,1-1 0 0 0,-1 0 0 0 0,1 1 0 0 0,0-1 0 0 0,1 0 0 0 0,-1 0-1 0 0,1 0 1 0 0,0-1 0 0 0,6 8 0 0 0,-1-3 46 0 0,0 0 0 0 0,1 0-1 0 0,1-1 1 0 0,0 0 0 0 0,0 0-1 0 0,0-1 1 0 0,1-1 0 0 0,0 0-1 0 0,1 0 1 0 0,0-1 0 0 0,0-1-1 0 0,0 0 1 0 0,1 0 0 0 0,16 3-1 0 0,-14-5-87 0 0,1 0-1 0 0,-1-2 0 0 0,1 0 0 0 0,0 0 1 0 0,-1-1-1 0 0,1-1 0 0 0,0-1 1 0 0,-1 0-1 0 0,1-1 0 0 0,-1-1 1 0 0,25-9-1 0 0,54-28-1497 0 0,-83 35 367 0 0,0-1 0 0 0,-1 0 0 0 0,1 0 0 0 0,-1-1 0 0 0,-1 0 0 0 0,10-11 0 0 0,-11 7-6873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53 72 0 0,'-46'2'1744'0'0,"1"-1"4512"0"0,23 1 5975 0 0,43-4-9535 0 0,44-1 0 0 0,5 0-1058 0 0,-59 2-2200 0 0,0-1 0 0 0,-1 0 0 0 0,1-1 0 0 0,14-5 0 0 0,-22 7 207 0 0,-1 0 0 0 0,1-1 1 0 0,0 1-1 0 0,-1-1 0 0 0,1 0 0 0 0,-1 0 1 0 0,3-2-1 0 0,1-6-6688 0 0,-5 1 4534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272 160 228 0 0,'-43'-13'2348'0'0,"-59"-10"1"0"0,3 11 4921 0 0,71 4 2328 0 0,44 1-8731 0 0,0 0 0 0 0,0 1 0 0 0,0 0 0 0 0,28-4 0 0 0,1-2 173 0 0,207-42 1290 0 0,-247 53-2866 0 0,1 1-1 0 0,-1 0 1 0 0,1 0-1 0 0,0 0 1 0 0,-1 1-1 0 0,8 1 1 0 0,15 6-7198 0 0,-15-4 4646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1 144 12 0 0,'1'2'494'0'0,"1"1"1"0"0,0 0-1 0 0,0-1 0 0 0,0 1 0 0 0,1-1 1 0 0,-1 1-1 0 0,0-1 0 0 0,1 0 0 0 0,0 0 1 0 0,-1 0-1 0 0,1-1 0 0 0,0 1 0 0 0,0-1 1 0 0,5 2-1 0 0,-2-1 232 0 0,0 0 1 0 0,0-1-1 0 0,1 0 0 0 0,-1 0 1 0 0,1 0-1 0 0,-1-1 1 0 0,7-1-1 0 0,3 0 324 0 0,0-1-1 0 0,0-1 1 0 0,-1-1-1 0 0,0 0 1 0 0,21-9-1 0 0,-23 7-435 0 0,1-1 0 0 0,-1 0 0 0 0,0-1-1 0 0,-1-1 1 0 0,21-17 0 0 0,48-59 2641 0 0,-80 84-3222 0 0,-1 1 52 0 0,0-1 0 0 0,1 1 0 0 0,-1-1 0 0 0,1 1 0 0 0,-1-1 0 0 0,1 1 0 0 0,-1-1 0 0 0,1 1 0 0 0,-1-1 0 0 0,1 1 1 0 0,-1 0-1 0 0,1-1 0 0 0,-1 1 0 0 0,1 0 0 0 0,0-1 0 0 0,-1 1 0 0 0,1 0 0 0 0,-1 0 0 0 0,1 0 0 0 0,0 0 0 0 0,-1-1 0 0 0,2 1 0 0 0,-1 1-43 0 0,-1-1 0 0 0,1 0 0 0 0,-1 1 0 0 0,0-1-1 0 0,1 1 1 0 0,-1-1 0 0 0,0 1 0 0 0,1-1 0 0 0,-1 1 0 0 0,0-1 0 0 0,0 1 0 0 0,1-1 0 0 0,-1 1 0 0 0,0-1 0 0 0,0 1-1 0 0,0-1 1 0 0,0 1 0 0 0,1-1 0 0 0,-1 1 0 0 0,0 0 0 0 0,0 0 0 0 0,-2 44 631 0 0,1-33-232 0 0,-1 19-314 0 0,-2 45 945 0 0,10 141-1 0 0,-6-208-1074 0 0,1-5 444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37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36 280 0 0,'-4'-4'510'0'0,"0"1"0"0"0,-1-1 0 0 0,1 1 0 0 0,-1 0 0 0 0,0 0 0 0 0,0 1 0 0 0,0-1 0 0 0,0 1-1 0 0,0 0 1 0 0,-1 1 0 0 0,1-1 0 0 0,-1 1 0 0 0,1 0 0 0 0,-1 0 0 0 0,1 1 0 0 0,-1 0 0 0 0,1 0 0 0 0,-11 1 0 0 0,9 0-186 0 0,1 1 0 0 0,0 0 0 0 0,-1 0 0 0 0,1 1-1 0 0,0-1 1 0 0,0 1 0 0 0,1 1 0 0 0,-1-1 0 0 0,1 1 0 0 0,-6 5 0 0 0,-3 3 193 0 0,1 1 0 0 0,1 0 0 0 0,0 1 0 0 0,1 1 0 0 0,-14 22 0 0 0,6-4 608 0 0,-23 55 0 0 0,36-71-708 0 0,0 1 1 0 0,2-1-1 0 0,0 1 1 0 0,1 0-1 0 0,0 0 1 0 0,1 0 0 0 0,2 25-1 0 0,0-35-289 0 0,1-1 1 0 0,0 1-1 0 0,0 0 0 0 0,1 0 0 0 0,0-1 1 0 0,1 1-1 0 0,-1-1 0 0 0,1 1 0 0 0,1-1 1 0 0,-1 0-1 0 0,1 0 0 0 0,6 7 1 0 0,-6-8-136 0 0,1-1 1 0 0,-1 0-1 0 0,1 0 0 0 0,0 0 1 0 0,0-1-1 0 0,0 1 1 0 0,1-1-1 0 0,-1 0 1 0 0,1-1-1 0 0,0 1 1 0 0,0-1-1 0 0,0-1 1 0 0,1 1-1 0 0,7 1 1 0 0,-2-1-557 0 0,0-1 0 0 0,0-1 1 0 0,0 0-1 0 0,15-1 1 0 0,-15-1-761 0 0,-1 0 1 0 0,0-1-1 0 0,-1 0 1 0 0,20-7 0 0 0,-3-3-1142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62 232 0 0,'0'-40'3189'0'0,"0"18"6922"0"0,9 119-5636 0 0,-11 64-1721 0 0,3 59-402 0 0,0-203-2293 0 0,5 37 544 0 0,-5-49-781 0 0,-1-1 0 0 0,2 0-1 0 0,-1 0 1 0 0,0 0 0 0 0,1 0 0 0 0,0 0 0 0 0,0-1 0 0 0,0 1 0 0 0,0 0-1 0 0,3 3 1 0 0,-4-7 35 0 0,-1 0-1 0 0,1 1 0 0 0,-1-1 1 0 0,0 0-1 0 0,1 0 1 0 0,-1 0-1 0 0,1 0 0 0 0,-1 0 1 0 0,1 0-1 0 0,-1 1 1 0 0,1-1-1 0 0,-1 0 0 0 0,0 0 1 0 0,1 0-1 0 0,-1 0 0 0 0,1-1 1 0 0,-1 1-1 0 0,1 0 1 0 0,-1 0-1 0 0,1 0 0 0 0,-1 0 1 0 0,0 0-1 0 0,1-1 0 0 0,-1 1 1 0 0,1 0-1 0 0,-1 0 1 0 0,0 0-1 0 0,1-1 0 0 0,-1 1 1 0 0,0 0-1 0 0,1-1 0 0 0,-1 1 1 0 0,1-1-1 0 0,8-11-4821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115 120 4788 0 0,'-64'-9'7206'0'0,"14"1"2929"0"0,51 8-10015 0 0,1 0 0 0 0,0 0-1 0 0,0 0 1 0 0,0 0 0 0 0,-1-1 0 0 0,1 1 0 0 0,0-1 0 0 0,-1 1 0 0 0,1-1 0 0 0,0 1 0 0 0,1-2 0 0 0,6-2 163 0 0,51-7 1372 0 0,1 2-1 0 0,82-1 1 0 0,-20 2-299 0 0,60-14-3893 0 0,-63-3-8311 0 0,-90 16 7971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0 204 144 0 0,'3'-6'790'0'0,"0"0"0"0"0,0 0 1 0 0,0 1-1 0 0,0-1 0 0 0,1 1 0 0 0,0 0 0 0 0,0-1 1 0 0,1 2-1 0 0,0-1 0 0 0,-1 0 0 0 0,9-5 0 0 0,-4 5 115 0 0,-1 0 0 0 0,1 0 0 0 0,0 1-1 0 0,0 0 1 0 0,1 1 0 0 0,18-5-1 0 0,5 2 669 0 0,1 2 0 0 0,0 2 1 0 0,51 2-1 0 0,-83 0-1544 0 0,46 1 763 0 0,61 3 684 0 0,1-6-1 0 0,113-16 0 0 0,-197 12-1293 0 0,1-1 0 0 0,-2-1 0 0 0,1-1-1 0 0,-1-1 1 0 0,37-22 0 0 0,-59 30-69 0 0,-39 50 394 0 0,16-16-396 0 0,2-1 1 0 0,1 2-1 0 0,1 1 0 0 0,2 0 1 0 0,2 0-1 0 0,0 1 0 0 0,-10 64 1 0 0,19-75 32 0 0,1-1 0 0 0,1 1 0 0 0,1-1-1 0 0,2 1 1 0 0,0-1 0 0 0,7 31 0 0 0,-6-40-67 0 0,0-1 0 0 0,2 0 0 0 0,-1 0 1 0 0,2 0-1 0 0,0 0 0 0 0,0-1 0 0 0,1 0 0 0 0,1 0 0 0 0,0-1 0 0 0,0 0 0 0 0,1 0 0 0 0,11 9 0 0 0,-12-14-126 0 0,-6-5-54 0 0,0 0 0 0 0,0 0 1 0 0,0 0-1 0 0,0 1 0 0 0,0-1 0 0 0,0 1 0 0 0,0 0 1 0 0,-1-1-1 0 0,1 1 0 0 0,1 3 0 0 0,-6-5-86 0 0,-63 6-400 0 0,-143 17-135 0 0,176-18 783 0 0,0 2 0 0 0,1 2 1 0 0,0 1-1 0 0,-38 17 0 0 0,68-26 9 0 0,-1 0 0 0 0,1 0-1 0 0,0 0 1 0 0,0 0 0 0 0,0 1 0 0 0,-1-1 0 0 0,1 1-1 0 0,1-1 1 0 0,-1 1 0 0 0,0 0 0 0 0,0-1-1 0 0,1 1 1 0 0,-1 0 0 0 0,-2 4 0 0 0,5-4-21 0 0,1-1-1 0 0,-1 0 1 0 0,0 0 0 0 0,1 0 0 0 0,-1 0 0 0 0,0 0-1 0 0,1 0 1 0 0,0 0 0 0 0,-1 0 0 0 0,3 0 0 0 0,-4-1-14 0 0,7 3 133 0 0,1-1 0 0 0,-1 0-1 0 0,0-1 1 0 0,1 0 0 0 0,0 0 0 0 0,-1 0 0 0 0,12-2 0 0 0,-3 1-72 0 0,67 0-110 0 0,0-4 0 0 0,94-17 0 0 0,-175 20-543 0 0,3 1-205 0 0,46-5-2684 0 0,7 0-6051 0 0,-32 1 6348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21 640 0 0,'-12'-20'9478'0'0,"10"20"-9130"0"0,-1 0 0 0 0,1-1 0 0 0,-1 1 1 0 0,1 0-1 0 0,-1 1 0 0 0,1-1 0 0 0,0 0 1 0 0,-1 1-1 0 0,1-1 0 0 0,-1 1 0 0 0,1 0 0 0 0,0 0 1 0 0,-1 0-1 0 0,1 0 0 0 0,0 0 0 0 0,0 1 1 0 0,0-1-1 0 0,0 0 0 0 0,0 1 0 0 0,0 0 1 0 0,0-1-1 0 0,-3 5 0 0 0,-6 5 666 0 0,1 1 0 0 0,-13 17 0 0 0,13-15-262 0 0,1 0 0 0 0,0 1 0 0 0,0 0-1 0 0,2 0 1 0 0,0 1 0 0 0,-9 30 0 0 0,14-39-560 0 0,1 0 1 0 0,0 0-1 0 0,0 0 1 0 0,0 0-1 0 0,1 0 1 0 0,0 0-1 0 0,1 0 1 0 0,-1 0-1 0 0,1 0 1 0 0,1 0-1 0 0,-1 0 1 0 0,1-1-1 0 0,0 1 1 0 0,1 0-1 0 0,0-1 1 0 0,0 1 0 0 0,0-1-1 0 0,1 0 1 0 0,5 7-1 0 0,0-2-68 0 0,2 0 0 0 0,-1-1-1 0 0,1 0 1 0 0,0-1 0 0 0,1 0-1 0 0,0-1 1 0 0,1 0 0 0 0,0-1 0 0 0,0 0-1 0 0,19 6 1 0 0,-8-4 63 0 0,1-2 1 0 0,-1-1-1 0 0,1-1 0 0 0,0 0 1 0 0,31 0-1 0 0,-42-5-510 0 0,0 0 0 0 0,0-1 0 0 0,-1-1 1 0 0,1 0-1 0 0,20-6 0 0 0,-26 6 92 0 0,-1 0-1 0 0,1-1 1 0 0,-1 0 0 0 0,0-1 0 0 0,0 1 0 0 0,0-2-1 0 0,0 1 1 0 0,-1-1 0 0 0,0 1 0 0 0,11-12 0 0 0,-12 9-1117 0 0,0-3-6515 0 0,-4 8 6374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59 60 0 0,'-8'0'579'0'0,"-42"1"2919"0"0,18 4 11017 0 0,39-6-13106 0 0,162-14 6228 0 0,-53-7-8398 0 0,-91 12-1745 0 0,-15-7-8156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191 103 40 0 0,'-117'-15'4118'0'0,"43"5"10510"0"0,83 7-13169 0 0,28-10 66 0 0,0 3 1 0 0,57-11 0 0 0,89-3 1451 0 0,-160 21-2597 0 0,7 1-470 0 0,0 0 0 0 0,0 2 0 0 0,57 8 0 0 0,-29 2-3252 0 0,-1 3-3383 0 0,-27-5 3682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0 432 0 0,'0'4'1366'0'0,"-1"27"4395"0"0,-6 40 0 0 0,-12 36 481 0 0,-3 23-1572 0 0,2 34-1701 0 0,10-101-7377 0 0,10-58-284 0 0,3-1 3547 0 0,4-1-2362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95 6133 0 0,'-1'-9'18034'0'0,"1"10"-17927"0"0,0 0 0 0 0,1 0 0 0 0,-1 0-1 0 0,1 0 1 0 0,-1 0 0 0 0,1-1 0 0 0,-1 1-1 0 0,1 0 1 0 0,-1 0 0 0 0,1 0-1 0 0,-1-1 1 0 0,1 1 0 0 0,0 0 0 0 0,0 0-1 0 0,-1-1 1 0 0,1 1 0 0 0,0-1 0 0 0,0 1-1 0 0,0-1 1 0 0,0 1 0 0 0,0-1 0 0 0,0 1-1 0 0,1-1 1 0 0,3 2 258 0 0,-1-1 0 0 0,1 0 0 0 0,-1 0 0 0 0,1 0 0 0 0,0 0 0 0 0,0-1 0 0 0,9 0-1 0 0,-12-1-275 0 0,1 1-1 0 0,0-1 0 0 0,-1 0 0 0 0,1 0 0 0 0,-1 0 0 0 0,0 0 0 0 0,1 0 1 0 0,-1 0-1 0 0,0-1 0 0 0,1 1 0 0 0,-1-1 0 0 0,0 1 0 0 0,0-1 1 0 0,-1 0-1 0 0,3-2 0 0 0,-4 3-78 0 0,1 0 1 0 0,-1 0 0 0 0,1 0-1 0 0,-1 1 1 0 0,0-1 0 0 0,0 0-1 0 0,0 0 1 0 0,1 0 0 0 0,-1 0-1 0 0,0 0 1 0 0,0 0 0 0 0,0 0-1 0 0,0 0 1 0 0,0 0-1 0 0,-1 0 1 0 0,1 0 0 0 0,0 0-1 0 0,0 1 1 0 0,-1-1 0 0 0,0-2-1 0 0,-8-15-28 0 0,6 13-132 0 0,-1 1-1 0 0,0-1 1 0 0,0 1-1 0 0,0 0 1 0 0,-1 0-1 0 0,1 0 0 0 0,-8-4 1 0 0,-3-2-1308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155 608 168 0 0,'-48'160'7926'0'0,"33"-103"-2401"0"0,9-45-2668 0 0,-1-12 652 0 0,-7-16-1657 0 0,9 8-1630 0 0,1-1 0 0 0,0 0-1 0 0,1 0 1 0 0,0 0 0 0 0,1 0-1 0 0,-3-17 1 0 0,0 3 7 0 0,-7-31 326 0 0,3 0-1 0 0,-3-83 1 0 0,12 99-303 0 0,0-1 1 0 0,3 0 0 0 0,1 1 0 0 0,13-51 0 0 0,-13 75-167 0 0,0 0-1 0 0,1 0 1 0 0,0 1 0 0 0,1-1 0 0 0,1 1 0 0 0,0 1-1 0 0,1 0 1 0 0,0 0 0 0 0,1 0 0 0 0,0 1 0 0 0,1 0-1 0 0,18-15 1 0 0,-20 19-41 0 0,0 2 0 0 0,0-1 0 0 0,1 1 0 0 0,0 0-1 0 0,0 1 1 0 0,0 0 0 0 0,0 0 0 0 0,1 1 0 0 0,0 0 0 0 0,-1 1-1 0 0,1 0 1 0 0,0 1 0 0 0,0 0 0 0 0,0 0 0 0 0,0 1 0 0 0,1 1 0 0 0,-1-1-1 0 0,19 5 1 0 0,-14-1-20 0 0,-1 0-1 0 0,0 1 0 0 0,0 1 0 0 0,0 0 1 0 0,-1 1-1 0 0,0 0 0 0 0,0 1 1 0 0,0 0-1 0 0,-1 1 0 0 0,-1 1 1 0 0,15 14-1 0 0,-20-18-28 0 0,0 0 0 0 0,-1 1 0 0 0,0 0 0 0 0,0 0 1 0 0,0 0-1 0 0,-1 1 0 0 0,0-1 0 0 0,0 1 0 0 0,-1 0 0 0 0,0 0 0 0 0,-1 0 1 0 0,1 1-1 0 0,-1-1 0 0 0,-1 0 0 0 0,0 1 0 0 0,0 0 0 0 0,-1-1 0 0 0,0 1 1 0 0,0-1-1 0 0,-1 1 0 0 0,-2 11 0 0 0,-3-1 0 0 0,0 0 0 0 0,-1-1 0 0 0,0 0 0 0 0,-2 0 0 0 0,0-1 0 0 0,-1 0 0 0 0,-17 21 0 0 0,17-25-1 0 0,0-1 0 0 0,-1 0 1 0 0,-1-1-1 0 0,0 0 1 0 0,0-1-1 0 0,-1 0 1 0 0,0-1-1 0 0,-1 0 1 0 0,-20 9-1 0 0,28-16-1 0 0,0 0 1 0 0,0 0-1 0 0,0 0 0 0 0,-1-1 1 0 0,1 0-1 0 0,0-1 0 0 0,-1 1 1 0 0,-11-2-1 0 0,1 0-8 0 0,-32-9 0 0 0,48 10 18 0 0,1 0 1 0 0,-1 0 0 0 0,1-1 0 0 0,-1 1-1 0 0,1 0 1 0 0,-1 0 0 0 0,1 0-1 0 0,-1 0 1 0 0,1 0 0 0 0,-1 0 0 0 0,1 0-1 0 0,-1 0 1 0 0,0 0 0 0 0,1 0 0 0 0,-1 0-1 0 0,1 0 1 0 0,-1 0 0 0 0,1 1 0 0 0,-1-1-1 0 0,1 0 1 0 0,0 0 0 0 0,-1 0-1 0 0,1 1 1 0 0,-1-1 0 0 0,1 0 0 0 0,-1 1-1 0 0,1-1 1 0 0,-1 1 0 0 0,1 0 2 0 0,0 0 1 0 0,-1-1 0 0 0,1 1-1 0 0,0 0 1 0 0,0 0-1 0 0,0 0 1 0 0,0 0-1 0 0,0-1 1 0 0,0 1-1 0 0,0 0 1 0 0,1 0-1 0 0,-1 0 1 0 0,0 0 0 0 0,0-1-1 0 0,1 2 1 0 0,16 30 203 0 0,-16-30-196 0 0,57 84 649 0 0,3-3 1 0 0,90 93 0 0 0,-144-168-597 0 0,0-1 0 0 0,1 0-1 0 0,0 0 1 0 0,0 0 0 0 0,1-1 0 0 0,-1-1 0 0 0,14 7 0 0 0,-15-9-241 0 0,1-1 1 0 0,-1 1 0 0 0,1-1 0 0 0,-1-1 0 0 0,1 0-1 0 0,0 0 1 0 0,0 0 0 0 0,-1-1 0 0 0,1 0 0 0 0,13-2-1 0 0,73-16-3836 0 0,-31 0-4019 0 0,-33 9 5001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41 56 0 0,'-13'-9'2535'0'0,"0"1"-1"0"0,-1 1 1 0 0,-18-8-1 0 0,31 14-2411 0 0,0 1 0 0 0,0 0 0 0 0,0-1 0 0 0,0 1 1 0 0,0 0-1 0 0,0 0 0 0 0,0 0 0 0 0,0 0 0 0 0,0 0 0 0 0,-1 0 0 0 0,1 1 0 0 0,0-1 0 0 0,0 0 0 0 0,0 0 0 0 0,0 1 0 0 0,0-1 0 0 0,0 1 0 0 0,0-1 0 0 0,-1 1 0 0 0,-1 1 289 0 0,-4 0 56 0 0,1 1 0 0 0,-1-1 1 0 0,1 1-1 0 0,0 1 0 0 0,0-1 1 0 0,0 1-1 0 0,1 0 0 0 0,-1 0 1 0 0,1 1-1 0 0,-6 5 0 0 0,-4 7 711 0 0,-22 33-1 0 0,26-36-678 0 0,-1 4 111 0 0,0 0 1 0 0,1 1 0 0 0,1 0 0 0 0,0 1 0 0 0,2 0 0 0 0,-8 25-1 0 0,13-34-368 0 0,1 0 0 0 0,0 0 0 0 0,0 0 0 0 0,1 0 0 0 0,1 0 0 0 0,0 1 0 0 0,0-1-1 0 0,1 0 1 0 0,0 0 0 0 0,1 1 0 0 0,1-1 0 0 0,-1 0 0 0 0,2-1 0 0 0,4 13 0 0 0,0-9-52 0 0,-1 1 0 0 0,2-1 1 0 0,0 0-1 0 0,1-1 0 0 0,0 0 0 0 0,1-1 1 0 0,0 0-1 0 0,1-1 0 0 0,0 0 1 0 0,1 0-1 0 0,1-2 0 0 0,15 10 1 0 0,-9-8-91 0 0,0-1 0 0 0,1-1 0 0 0,0-1 0 0 0,0-1 0 0 0,1-1 0 0 0,0 0 0 0 0,0-2 0 0 0,32 2 0 0 0,-28-4-435 0 0,0-2-1 0 0,0-1 1 0 0,0-1-1 0 0,42-9 1 0 0,-48 6-684 0 0,1-1 1 0 0,21-9-1 0 0,-28 9-1036 0 0,0-1 1 0 0,0-1-1 0 0,17-12 0 0 0,-24 14-1192 0 0,-1-2 468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37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1 528 0 0,'0'0'2860'0'0,"-2"-1"-1106"0"0,-1 2-1311 0 0,1-1 0 0 0,0 0-1 0 0,0 1 1 0 0,-1 0-1 0 0,1-1 1 0 0,0 1 0 0 0,0 0-1 0 0,0 0 1 0 0,0 0-1 0 0,0 0 1 0 0,0 1 0 0 0,1-1-1 0 0,-1 0 1 0 0,0 1-1 0 0,0-1 1 0 0,1 1 0 0 0,-1 0-1 0 0,1 0 1 0 0,-2 2-1 0 0,-33 49 3511 0 0,22-30-2444 0 0,-3 3 637 0 0,-17 40 0 0 0,2-5-239 0 0,14-27-4714 0 0,18-33 1980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56 972 0 0,'-47'4'3976'0'0,"14"0"9361"0"0,40-2-11916 0 0,24 2-385 0 0,1-1-1 0 0,-1-2 0 0 0,1-1 0 0 0,0-1 0 0 0,-1-1 1 0 0,1-3-1 0 0,30-7 0 0 0,-51 10-1246 0 0,32-11-947 0 0,-41 12 858 0 0,0 1 0 0 0,0-1-1 0 0,-1 0 1 0 0,1 0-1 0 0,0 0 1 0 0,-1 0 0 0 0,1 0-1 0 0,-1 0 1 0 0,1-1-1 0 0,-1 1 1 0 0,1 0 0 0 0,-1-1-1 0 0,0 1 1 0 0,0-1 0 0 0,0 1-1 0 0,0-1 1 0 0,0 0-1 0 0,1-2 1 0 0,-1-2-3737 0 0,-1 2 2884 0 0,0 2 238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278 127 528 0 0,'-44'-14'2480'0'0,"-79"-14"0"0"0,12 10 15030 0 0,127 13-15582 0 0,28-4-1567 0 0,112-12 2073 0 0,133-11-2292 0 0,-239 35-3715 0 0,-17 2-3870 0 0,-18-1 4557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0 152 9141 0 0,'23'32'9830'0'0,"2"-5"-4621"0"0,-21-24-4889 0 0,0 0 0 0 0,1 0 0 0 0,-1 0 0 0 0,1 0 0 0 0,-1-1 0 0 0,1 0 0 0 0,0 0 0 0 0,0 0 0 0 0,0-1 0 0 0,1 1 0 0 0,-1-1 0 0 0,7 0 0 0 0,3 0-40 0 0,-1-1 0 0 0,1 0-1 0 0,-1-1 1 0 0,0-1 0 0 0,0 0 0 0 0,0-1 0 0 0,0 0 0 0 0,0-1-1 0 0,0-1 1 0 0,19-10 0 0 0,-16 7-152 0 0,-1-1 0 0 0,0-1 0 0 0,-1-1 0 0 0,0 0 0 0 0,-1-1 0 0 0,0 0 0 0 0,19-24 0 0 0,38-59-134 0 0,-70 94 250 0 0,-2 68-157 0 0,-4-5-87 0 0,-4 160 0 0 0,11-44 0 0 0,-1-170 0 0 0,4-4-160 0 0,-4-4-694 0 0,1-2-1010 0 0,18-17-6713 0 0,-13 11 4927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61 204 0 0,'11'-51'9829'0'0,"-12"45"-8467"0"0,1 6-1306 0 0,0 0 0 0 0,0 0 0 0 0,0 0 0 0 0,0-1 0 0 0,0 1 0 0 0,0 0 0 0 0,0 0 0 0 0,0 0 0 0 0,0 0 0 0 0,0 0 0 0 0,0 0 0 0 0,0 0 0 0 0,0-1 0 0 0,0 1 0 0 0,0 0-1 0 0,0 0 1 0 0,0 0 0 0 0,-1 0 0 0 0,1 0 0 0 0,0 0 0 0 0,0 0 0 0 0,0 0 0 0 0,0 0 0 0 0,0-1 0 0 0,0 1 0 0 0,0 0 0 0 0,0 0 0 0 0,0 0 0 0 0,0 0 0 0 0,-1 0 0 0 0,1 0 0 0 0,0 0 0 0 0,0 0 0 0 0,0 0 0 0 0,0 0 0 0 0,0 0 0 0 0,0 0 0 0 0,0 0 0 0 0,0 0 0 0 0,-1 0 0 0 0,1 0 0 0 0,0 0 0 0 0,0 0 0 0 0,0 0 0 0 0,0 0 0 0 0,0 0 0 0 0,0 0 0 0 0,0 0 0 0 0,-1 0 0 0 0,1 0 0 0 0,0 0 0 0 0,0 0 0 0 0,0 0 0 0 0,0 0 0 0 0,0 0 0 0 0,0 0 0 0 0,0 0 0 0 0,0 1 0 0 0,0-1 0 0 0,-1 0 0 0 0,1 0 0 0 0,0 0 0 0 0,0 0 0 0 0,0 0 0 0 0,0 0 0 0 0,0 0 0 0 0,-81 134 4577 0 0,59-93-3823 0 0,-45 91 1244 0 0,60-115-1737 0 0,1-1 0 0 0,0 1 0 0 0,2 0 0 0 0,0 0 0 0 0,0 1 0 0 0,0 23 0 0 0,3-33-173 0 0,2 0 0 0 0,-1-1 1 0 0,1 1-1 0 0,0 0 0 0 0,0 0 0 0 0,1-1 1 0 0,0 1-1 0 0,1-1 0 0 0,-1 0 1 0 0,1 1-1 0 0,1-1 0 0 0,-1 0 1 0 0,1-1-1 0 0,8 11 0 0 0,-5-9 10 0 0,1 0-1 0 0,-1-1 0 0 0,1 0 1 0 0,1-1-1 0 0,-1 0 1 0 0,1 0-1 0 0,0-1 0 0 0,1 0 1 0 0,17 7-1 0 0,-3-4 40 0 0,1-1 1 0 0,0-1-1 0 0,0-2 0 0 0,1 0 1 0 0,-1-2-1 0 0,1 0 0 0 0,0-2 1 0 0,28-3-1 0 0,-28-1-1048 0 0,-1 0 0 0 0,38-12 0 0 0,-26 4-2972 0 0,0 0-3608 0 0,-21 6 4611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449 29 492 0 0,'0'-2'404'0'0,"-1"0"1"0"0,0 1-1 0 0,0-1 0 0 0,0 0 1 0 0,0 0-1 0 0,-1 0 0 0 0,1 1 1 0 0,0-1-1 0 0,-1 1 0 0 0,1-1 1 0 0,-1 1-1 0 0,0-1 0 0 0,1 1 1 0 0,-1 0-1 0 0,0 0 0 0 0,0 0 0 0 0,0 0 1 0 0,-2-1-1 0 0,2 2-107 0 0,0 0-1 0 0,0 0 1 0 0,0 0 0 0 0,0 1 0 0 0,0-1-1 0 0,0 0 1 0 0,0 1 0 0 0,0-1-1 0 0,1 1 1 0 0,-1 0 0 0 0,0 0-1 0 0,0 0 1 0 0,1 0 0 0 0,-1 0-1 0 0,0 0 1 0 0,1 0 0 0 0,-1 0 0 0 0,1 0-1 0 0,-1 1 1 0 0,0 1 0 0 0,-49 49 2765 0 0,-52 72 1 0 0,17-18-1012 0 0,55-71-1279 0 0,-68 81 992 0 0,94-111-2185 0 0,-1 1-2236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49 128 0 0,'-49'-49'16564'0'0,"51"55"-15260"0"0,110 218 7447 0 0,-95-193-7918 0 0,1-1 0 0 0,39 49 1 0 0,-52-74-894 0 0,0 0 0 0 0,-1 0 1 0 0,2-1-1 0 0,-1 1 0 0 0,0-1 1 0 0,1 0-1 0 0,6 3 0 0 0,19 4-2968 0 0,-28-11 1868 0 0,0 1 0 0 0,0-1 0 0 0,0 0 0 0 0,1 0 0 0 0,-1 0 0 0 0,0 0 0 0 0,6-2 0 0 0,5-1-1660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19 664 0 0,'-109'-5'4888'0'0,"89"5"-1401"0"0,-36 8 4963 0 0,61-7-5379 0 0,20 1-822 0 0,35-1-814 0 0,138-11 2150 0 0,72-1 931 0 0,-199 11-4642 0 0,0 1-3628 0 0,-50-2-4837 0 0,-14 0 7474 0 0,8-2-2099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0 148 8429 0 0,'5'-14'3336'0'0,"0"0"0"0"0,10-21-1 0 0,-11 27-2399 0 0,1 1-1 0 0,0-1 0 0 0,0 1 0 0 0,0 0 0 0 0,10-9 0 0 0,-12 13-756 0 0,0 0 1 0 0,0 0 0 0 0,1 0-1 0 0,-1 1 1 0 0,1-1-1 0 0,0 1 1 0 0,0 0 0 0 0,-1 0-1 0 0,1 1 1 0 0,1-1 0 0 0,-1 1-1 0 0,0 0 1 0 0,0 0 0 0 0,0 0-1 0 0,1 0 1 0 0,-1 1-1 0 0,0 0 1 0 0,1 0 0 0 0,-1 0-1 0 0,0 0 1 0 0,1 1 0 0 0,-1 0-1 0 0,0 0 1 0 0,0 0-1 0 0,0 0 1 0 0,0 1 0 0 0,0-1-1 0 0,7 4 1 0 0,1 2-114 0 0,0 0 0 0 0,-1 0 0 0 0,1 1 1 0 0,-1 1-1 0 0,-1-1 0 0 0,0 2 0 0 0,0-1 0 0 0,-1 2 0 0 0,0-1 0 0 0,12 19 0 0 0,-11-11 104 0 0,-1 0 0 0 0,0 0-1 0 0,-1 0 1 0 0,-1 1-1 0 0,-1 0 1 0 0,6 33 0 0 0,-6-11 58 0 0,-2 1 0 0 0,-2-1 0 0 0,-2 1 0 0 0,-1-1 0 0 0,-3 0 0 0 0,-12 62 0 0 0,12-79-228 0 0,-1-1 0 0 0,-2 0 0 0 0,0 0 0 0 0,-1 0 0 0 0,-15 27 0 0 0,-44 61 0 0 0,62-101-73 0 0,4-9-380 0 0,9 1-5961 0 0,9-7-2227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0:43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1 120 9461 0 0,'8'-8'8786'0'0,"-3"0"-5308"0"0,9-9-743 0 0,0 7-2134 0 0,0 1 1 0 0,0 0-1 0 0,1 1 0 0 0,0 1 0 0 0,1 0 0 0 0,0 1 0 0 0,0 1 1 0 0,28-6-1 0 0,-13 5 100 0 0,0 2 0 0 0,0 1 0 0 0,56 2 0 0 0,-82 1-693 0 0,0 0 0 0 0,0 1 0 0 0,0 0 0 0 0,0 0 0 0 0,0 0 1 0 0,0 0-1 0 0,-1 1 0 0 0,1 0 0 0 0,0 0 0 0 0,6 4 0 0 0,-10-5-8 0 0,1 0 0 0 0,-1 0 0 0 0,0 0 0 0 0,1 1 0 0 0,-1-1 1 0 0,0 0-1 0 0,0 1 0 0 0,0-1 0 0 0,0 1 0 0 0,0 0 0 0 0,-1-1 0 0 0,1 1 0 0 0,0-1 0 0 0,-1 1 0 0 0,1 0 0 0 0,-1 0 1 0 0,0-1-1 0 0,1 1 0 0 0,-1 0 0 0 0,0 0 0 0 0,0-1 0 0 0,0 1 0 0 0,0 0 0 0 0,0 0 0 0 0,-1 0 0 0 0,1-1 0 0 0,-1 1 1 0 0,1 0-1 0 0,-1-1 0 0 0,1 1 0 0 0,-1 0 0 0 0,-1 2 0 0 0,-6 11 0 0 0,-1 0 0 0 0,-1 0 0 0 0,0-1 0 0 0,-1 0 0 0 0,-12 13 0 0 0,12-16 0 0 0,1 1 0 0 0,0 0 0 0 0,1 0 0 0 0,0 1 0 0 0,1 1 0 0 0,0-1 0 0 0,-5 17 0 0 0,12-28 0 0 0,0 0 0 0 0,0 0 0 0 0,1 1 0 0 0,-1-1 0 0 0,1 0 0 0 0,0 0 0 0 0,0 0 0 0 0,0 1 0 0 0,0-1 0 0 0,0 0 0 0 0,0 0 0 0 0,1 1 0 0 0,-1-1 0 0 0,1 0 0 0 0,-1 0 0 0 0,1 0 0 0 0,0 0 0 0 0,0 0 0 0 0,0 0 0 0 0,2 4 0 0 0,0-3 0 0 0,-1-1 0 0 0,1 1 0 0 0,0 0 0 0 0,0-1 0 0 0,0 0 0 0 0,0 0 0 0 0,0 0 0 0 0,0 0 0 0 0,1 0 0 0 0,-1-1 0 0 0,6 2 0 0 0,4 1 0 0 0,-1-1 0 0 0,1-1 0 0 0,1 0 0 0 0,-1 0 0 0 0,0-1 0 0 0,14-2 0 0 0,3-2 0 0 0,1-2 0 0 0,-1-1 0 0 0,35-12 0 0 0,-26 8 0 0 0,-33 7 0 0 0,2 0 0 0 0,-3 0-136 0 0,-4 2-684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14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1 578 844 0 0,'2'1'11902'0'0,"20"-14"-10552"0"0,0-1 0 0 0,0-1 0 0 0,-2-1 0 0 0,20-20 0 0 0,-25 21-909 0 0,-2 0-1 0 0,0 0 0 0 0,-1-2 1 0 0,0 1-1 0 0,-1-2 0 0 0,9-20 1 0 0,-5 4 47 0 0,-2 0 0 0 0,-1-1 1 0 0,-2 0-1 0 0,-1-1 0 0 0,-2 0 1 0 0,-1-1-1 0 0,1-65 0 0 0,-7 100 166 0 0,-2 7-576 0 0,1-1 0 0 0,0 1-1 0 0,0-1 1 0 0,1 1 0 0 0,-1 0 0 0 0,1-1 0 0 0,1 10-1 0 0,-1 10 182 0 0,-15 152 883 0 0,-7 164 722 0 0,22-261-1191 0 0,20-83-3508 0 0,-9 1 2002 0 0,22-3-9840 0 0,-31 5 10544 0 0,14-3-2827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37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170 124 48 0 0,'-21'-58'1817'0'0,"16"45"563"0"0,-1 0-1 0 0,-5-27 1 0 0,20 54 8443 0 0,25 34-6795 0 0,2 2-2327 0 0,-17-22-451 0 0,29 30 0 0 0,-7-21-2115 0 0,-34-31-293 0 0,0-2 0 0 0,1 1 0 0 0,-1-1 0 0 0,9 4 0 0 0,-8-8-4169 0 0,-7 0 4422 0 0</inkml:trace>
  <inkml:trace contextRef="#ctx0" brushRef="#br0" timeOffset="1">239 252 372 0 0,'-144'3'5837'0'0,"49"6"3725"0"0,136-14 172 0 0,109-14-6338 0 0,-118 14-3540 0 0,103-17 451 0 0,-68 2-3494 0 0,-50 14-998 0 0,29-15-1 0 0,-24 8 1185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14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18 272 216 0 0,'-8'-28'3844'0'0,"6"22"-2360"0"0,0 0 1 0 0,0 1 0 0 0,1-1 0 0 0,0 0-1 0 0,-1-7 1 0 0,3 12-1235 0 0,-1-1 1 0 0,0 1-1 0 0,1-1 1 0 0,-1 1-1 0 0,1-1 0 0 0,0 1 1 0 0,-1-1-1 0 0,1 1 1 0 0,0 0-1 0 0,0-1 1 0 0,0 1-1 0 0,0 0 0 0 0,0 0 1 0 0,0-1-1 0 0,0 1 1 0 0,2-1-1 0 0,24-17 1445 0 0,-21 15-1151 0 0,23-13 750 0 0,1 1-1 0 0,0 2 0 0 0,62-21 0 0 0,-38 16-49 0 0,70-22 977 0 0,-83 29-1324 0 0,-38 11-628 0 0,-50 34-302 0 0,-53 12-60 0 0,66-31 57 0 0,1 1 0 0 0,0 1 0 0 0,1 2 0 0 0,-46 34 0 0 0,76-50 31 0 0,-1 0 1 0 0,1 0-1 0 0,-1 0 1 0 0,1 0-1 0 0,0 1 1 0 0,0-1-1 0 0,0 1 1 0 0,1-1-1 0 0,-1 1 1 0 0,0 0-1 0 0,1 0 0 0 0,-2 5 1 0 0,3-7 4 0 0,0 1 1 0 0,-1-1-1 0 0,2 1 0 0 0,-1 0 1 0 0,0-1-1 0 0,0 1 0 0 0,0 0 1 0 0,1-1-1 0 0,-1 1 1 0 0,1-1-1 0 0,-1 1 0 0 0,1-1 1 0 0,0 1-1 0 0,-1-1 0 0 0,1 1 1 0 0,0-1-1 0 0,0 1 0 0 0,0-1 1 0 0,0 0-1 0 0,0 0 0 0 0,0 0 1 0 0,1 1-1 0 0,-1-1 1 0 0,0 0-1 0 0,1-1 0 0 0,1 2 1 0 0,15 9 44 0 0,0-1 0 0 0,1-2 0 0 0,-1 1 1 0 0,39 9-1 0 0,-14-4 31 0 0,5 3 16 0 0,149 59 242 0 0,-173-65-281 0 0,0 2 0 0 0,-1 0 0 0 0,-1 2-1 0 0,0 0 1 0 0,36 34 0 0 0,-54-45-31 0 0,0 1-1 0 0,0 0 1 0 0,-1-1-1 0 0,0 1 1 0 0,0 0 0 0 0,0 0-1 0 0,-1 1 1 0 0,0-1-1 0 0,0 0 1 0 0,2 7-1 0 0,-4-11-13 0 0,0 1 0 0 0,0-1-1 0 0,0 0 1 0 0,0 1-1 0 0,0-1 1 0 0,-1 0 0 0 0,1 0-1 0 0,0 0 1 0 0,-1 1-1 0 0,1-1 1 0 0,-1 0 0 0 0,1 0-1 0 0,-1 0 1 0 0,1 0-1 0 0,-1 1 1 0 0,0-1 0 0 0,1 0-1 0 0,-1 0 1 0 0,0-1-1 0 0,0 1 1 0 0,-2 1 0 0 0,-21 14 84 0 0,13-13-67 0 0,0 0 1 0 0,-1 0-1 0 0,1-1 1 0 0,0-1-1 0 0,-17 1 1 0 0,-58-5 81 0 0,81 3-101 0 0,-15-1-23 0 0,-126-12-290 0 0,144 12-126 0 0,-4-1-345 0 0,134-8-11746 0 0,-65 2 9667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15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17 736 0 0,'-40'5'9697'0'0,"18"1"1950"0"0,27-2-9551 0 0,7 1-892 0 0,33 1 720 0 0,1-2 0 0 0,59-3 0 0 0,-74-1-1134 0 0,-30 0-777 0 0,190-6 960 0 0,-156 3-1270 0 0,1-3 1 0 0,-2 0-1 0 0,53-18 0 0 0,-83 23-1102 0 0,-2 0 138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1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3 7105 0 0,'-13'7'3485'0'0,"8"-5"-2346"0"0,0 1 0 0 0,0-1 0 0 0,0 1-1 0 0,1 0 1 0 0,-1 1 0 0 0,1-1 0 0 0,0 1-1 0 0,0-1 1 0 0,-4 7 2296 0 0,36-2-935 0 0,63-13 214 0 0,156-28 1 0 0,-236 31-2814 0 0,12-2-4238 0 0,-2-2-4576 0 0,-9 2 5680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18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40 135 48 0 0,'-40'-39'8343'0'0,"41"39"-8240"0"0,-1-1-1 0 0,0 1 0 0 0,1-1 1 0 0,-1 1-1 0 0,0-1 0 0 0,1 1 0 0 0,-1-1 1 0 0,1 1-1 0 0,-1-1 0 0 0,1 1 1 0 0,-1 0-1 0 0,1-1 0 0 0,-1 1 1 0 0,1 0-1 0 0,-1-1 0 0 0,1 1 0 0 0,0 0 1 0 0,-1 0-1 0 0,1 0 0 0 0,-1-1 1 0 0,1 1-1 0 0,0 0 0 0 0,-1 0 1 0 0,2 0-1 0 0,16-2 987 0 0,172 0 3638 0 0,255-34-140 0 0,-435 34-4419 0 0,0 1 0 0 0,0-2 0 0 0,0 1 0 0 0,-1-1 0 0 0,1-1 0 0 0,-1 0 0 0 0,0 0 0 0 0,12-8 0 0 0,-15 5 73 0 0,-10 3-94 0 0,-11 3-85 0 0,10 2-56 0 0,1 1 1 0 0,-1 0-1 0 0,1 1 0 0 0,-1-1 0 0 0,1 1 1 0 0,0 0-1 0 0,-1 0 0 0 0,2 0 0 0 0,-6 5 1 0 0,0 1-4 0 0,1 1 0 0 0,-11 14 0 0 0,9-9 2 0 0,1 1 1 0 0,1 0-1 0 0,0 0 0 0 0,1 1 1 0 0,1 0-1 0 0,1 0 0 0 0,0 1 1 0 0,-3 29-1 0 0,3-4 133 0 0,3 1 1 0 0,3 62-1 0 0,5-49 179 0 0,2-1 0 0 0,3 0 0 0 0,23 73 1 0 0,-32-120-249 0 0,1 0 1 0 0,-2 0-1 0 0,2 15 1 0 0,-3-23-168 0 0,-26 12-470 0 0,-11-5 272 0 0,-44 5 0 0 0,8-3 44 0 0,48-5 546 0 0,-42 14 1024 0 0,92-5-86 0 0,13-9-122 0 0,1-3 0 0 0,62-3 0 0 0,-27-1-341 0 0,30-3-338 0 0,-34-4-3598 0 0,-16 5-7328 0 0,-39 0 7478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18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8 180 0 0,'-17'-8'6234'0'0,"12"9"-5698"0"0,0-1-1 0 0,1 1 1 0 0,-1 1-1 0 0,0-1 1 0 0,1 0 0 0 0,-1 1-1 0 0,1 0 1 0 0,0 0 0 0 0,-1 1-1 0 0,1-1 1 0 0,0 1-1 0 0,0 0 1 0 0,1 0 0 0 0,-1 0-1 0 0,0 0 1 0 0,1 0-1 0 0,0 1 1 0 0,-5 7 0 0 0,-5 8 978 0 0,0 0 1 0 0,-15 34-1 0 0,24-46-1103 0 0,0 2-44 0 0,0 1-1 0 0,0-1 0 0 0,1 1 0 0 0,1 0 1 0 0,0 0-1 0 0,0 0 0 0 0,0 0 1 0 0,1 0-1 0 0,1 0 0 0 0,0 0 0 0 0,0 0 1 0 0,3 11-1 0 0,-2-13-221 0 0,0-1 0 0 0,1 0 1 0 0,0-1-1 0 0,0 1 0 0 0,1 0 0 0 0,0 0 0 0 0,0-1 0 0 0,0 0 1 0 0,1 1-1 0 0,0-1 0 0 0,0-1 0 0 0,1 1 0 0 0,0-1 0 0 0,0 1 0 0 0,0-1 1 0 0,0-1-1 0 0,10 7 0 0 0,2-1 37 0 0,-1-2 0 0 0,2 0 0 0 0,-1-1 0 0 0,1 0 0 0 0,0-2 0 0 0,1 0 0 0 0,-1-1 0 0 0,1-1 0 0 0,33 1 0 0 0,-31-3-432 0 0,0-1 0 0 0,1-1 0 0 0,-1-2 0 0 0,0 0 0 0 0,0-1-1 0 0,0 0 1 0 0,0-2 0 0 0,28-12 0 0 0,-28 6-2497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19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72 252 0 0,'-86'-5'4326'0'0,"31"4"4167"0"0,69-1-585 0 0,11-3-4899 0 0,51-7-845 0 0,-75 12-2163 0 0,142-18 3009 0 0,-96 8-4342 0 0,-2-2-3315 0 0,-39 10 176 0 0,0-1 2084 0 0,-3 2 1065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19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140 169 184 0 0,'-28'-8'1197'0'0,"8"2"1440"0"0,-29-12-1 0 0,43 15-1032 0 0,0 0-1 0 0,-1 0 1 0 0,2-1-1 0 0,-11-8 1 0 0,16 12-1446 0 0,0 0-1 0 0,0-1 1 0 0,-1 1 0 0 0,1 0-1 0 0,0-1 1 0 0,0 1 0 0 0,0-1-1 0 0,-1 1 1 0 0,1 0 0 0 0,0-1-1 0 0,0 1 1 0 0,0-1 0 0 0,0 1-1 0 0,0-1 1 0 0,0 1 0 0 0,0 0 0 0 0,0-1-1 0 0,0 1 1 0 0,0-1 0 0 0,0 1-1 0 0,0-1 1 0 0,0 1 0 0 0,0 0-1 0 0,0-1 1 0 0,1 1 0 0 0,-1-1-1 0 0,0 1 1 0 0,0 0 0 0 0,0-1-1 0 0,1 1 1 0 0,-1-1 0 0 0,0 1-1 0 0,0 0 1 0 0,1-1 0 0 0,13-11 2245 0 0,3 4-1029 0 0,0 0 0 0 0,1 1 0 0 0,0 0 0 0 0,23-4 0 0 0,80-11 956 0 0,-73 14-1408 0 0,-36 6-1018 0 0,72-10 178 0 0,-30 12-3060 0 0,-16 10-4378 0 0,-21-4 2611 0 0,-2-2 1723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19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9029 0 0,'0'5'9533'0'0,"2"6"-4972"0"0,11-8-3451 0 0,0-1 0 0 0,1-1 0 0 0,24 0 1 0 0,4 0-394 0 0,-21 0-431 0 0,-1 1-1 0 0,0 0 0 0 0,1 2 1 0 0,-1 0-1 0 0,-1 2 0 0 0,29 10 1 0 0,-46-15-253 0 0,0 0-1 0 0,1 1 1 0 0,-1-1 0 0 0,0 0-1 0 0,0 1 1 0 0,0-1 0 0 0,0 1 0 0 0,0 0-1 0 0,0 0 1 0 0,-1 0 0 0 0,1 0 0 0 0,0 0-1 0 0,-1 0 1 0 0,1 0 0 0 0,-1 0-1 0 0,0 1 1 0 0,0-1 0 0 0,0 0 0 0 0,1 5-1 0 0,-1-4-2 0 0,-1 1 0 0 0,0 0 0 0 0,0-1-1 0 0,0 1 1 0 0,-1 0 0 0 0,1-1 0 0 0,-1 1-1 0 0,1 0 1 0 0,-1-1 0 0 0,-1 1-1 0 0,1-1 1 0 0,-2 5 0 0 0,-5 6 37 0 0,-1 0-1 0 0,0 0 1 0 0,0-1 0 0 0,-22 22 0 0 0,10-12-4 0 0,2-2 32 0 0,0 1 1 0 0,-22 32-1 0 0,40-53-89 0 0,0 1 0 0 0,1-1 0 0 0,-1 0 0 0 0,0 0 0 0 0,0 1 0 0 0,1-1 0 0 0,-1 1 0 0 0,1-1 0 0 0,-1 0 0 0 0,1 1 0 0 0,0-1 0 0 0,0 1 0 0 0,-1-1 0 0 0,1 1 0 0 0,0-1 0 0 0,0 1-1 0 0,1-1 1 0 0,-1 1 0 0 0,0-1 0 0 0,0 1 0 0 0,1-1 0 0 0,0 3 0 0 0,0-2 13 0 0,1 0 0 0 0,-1 0-1 0 0,0-1 1 0 0,1 1-1 0 0,0-1 1 0 0,-1 1 0 0 0,1-1-1 0 0,0 1 1 0 0,0-1-1 0 0,0 0 1 0 0,0 0 0 0 0,0 0-1 0 0,3 1 1 0 0,8 2 54 0 0,-1-1 0 0 0,1 0 1 0 0,-1-1-1 0 0,18 1 0 0 0,-21-2-73 0 0,15 2 0 0 0,0-1 0 0 0,0-2 0 0 0,0 0 0 0 0,0-1 0 0 0,32-7 0 0 0,-51 7-1029 0 0,-1 0 0 0 0,0 0 0 0 0,0-1 0 0 0,0 1 0 0 0,0-1 1 0 0,0 0-1 0 0,0 0 0 0 0,0-1 0 0 0,0 1 0 0 0,-1-1 0 0 0,0 0 0 0 0,1 0 0 0 0,3-5 0 0 0,-4 4-2120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21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1 384 0 0,'-9'1'887'0'0,"0"1"0"0"0,0 0-1 0 0,1 1 1 0 0,-1 0 0 0 0,0 0-1 0 0,-12 7 1 0 0,17-7-280 0 0,-1-1 0 0 0,0 1 0 0 0,1 1 0 0 0,0-1 0 0 0,0 1 0 0 0,0-1 0 0 0,0 1 0 0 0,0 0 0 0 0,1 1 0 0 0,0-1-1 0 0,0 0 1 0 0,-4 7 0 0 0,7-10-447 0 0,0 0 0 0 0,-1-1 0 0 0,1 1-1 0 0,-1 0 1 0 0,1 0 0 0 0,0 0 0 0 0,0 0-1 0 0,0-1 1 0 0,-1 1 0 0 0,1 0 0 0 0,0 0-1 0 0,0 0 1 0 0,0 0 0 0 0,0 0 0 0 0,0 0 0 0 0,0 0-1 0 0,1-1 1 0 0,-1 1 0 0 0,0 0 0 0 0,0 0-1 0 0,1 0 1 0 0,-1 0 0 0 0,0-1 0 0 0,1 1-1 0 0,-1 0 1 0 0,1 0 0 0 0,-1-1 0 0 0,1 1-1 0 0,-1 0 1 0 0,1-1 0 0 0,0 1 0 0 0,0 1-1 0 0,1-1 101 0 0,0 0-1 0 0,-1 0 0 0 0,1-1 0 0 0,0 1 0 0 0,0 0 0 0 0,0-1 0 0 0,0 1 0 0 0,-1-1 0 0 0,1 1 0 0 0,0-1 0 0 0,4 0 0 0 0,-5 0 159 0 0,0 0-368 0 0,0-1 0 0 0,-1 0 1 0 0,1 0-1 0 0,0 0 0 0 0,-1 1 0 0 0,1-1 0 0 0,-1 0 0 0 0,0 0 1 0 0,1 0-1 0 0,-1 0 0 0 0,0 0 0 0 0,1 0 0 0 0,-1 0 0 0 0,0 0 1 0 0,0 0-1 0 0,0 0 0 0 0,0 0 0 0 0,0 0 0 0 0,0 0 0 0 0,0 0 1 0 0,0 0-1 0 0,0 1 0 0 0,0-1 0 0 0,-1 0 0 0 0,1 0 0 0 0,0 0 1 0 0,-1 0-1 0 0,1 0 0 0 0,-1 0 0 0 0,1 0 0 0 0,-1 0 0 0 0,0-1 1 0 0,0 1-254 0 0,0 0 1 0 0,-1-1 0 0 0,1 1 0 0 0,0 0 0 0 0,0 0 0 0 0,-1 0 0 0 0,1 0 0 0 0,0 0 0 0 0,-1 1-1 0 0,1-1 1 0 0,-1 0 0 0 0,-2 0 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22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0 839 6761 0 0,'7'27'16669'0'0,"-6"-31"-16203"0"0,3-37 722 0 0,-3-82 0 0 0,0 11-785 0 0,-1 100-370 0 0,13-150 440 0 0,-8 123-294 0 0,1 0-1 0 0,16-48 1 0 0,-16 69-104 0 0,0 0-1 0 0,1 1 0 0 0,1 0 1 0 0,1 1-1 0 0,0-1 1 0 0,19-23-1 0 0,-20 30-35 0 0,1 1 0 0 0,0 0-1 0 0,0 0 1 0 0,1 1 0 0 0,0 0 0 0 0,1 1-1 0 0,-1 0 1 0 0,1 1 0 0 0,1 0 0 0 0,21-8 0 0 0,-24 11-19 0 0,0 1-1 0 0,0 0 1 0 0,0 1 0 0 0,0 0 0 0 0,0 0 0 0 0,0 1 0 0 0,1 0 0 0 0,-1 0 0 0 0,0 1 0 0 0,0 1 0 0 0,0-1 0 0 0,0 1 0 0 0,0 1 0 0 0,0 0 0 0 0,-1 0-1 0 0,1 1 1 0 0,-1 0 0 0 0,0 0 0 0 0,8 6 0 0 0,-10-6-14 0 0,0 1 0 0 0,0-1 0 0 0,0 1 0 0 0,-1 0 0 0 0,0 0 1 0 0,0 1-1 0 0,0 0 0 0 0,-1 0 0 0 0,0 0 0 0 0,0 0 0 0 0,0 0 0 0 0,-1 1 0 0 0,0 0 0 0 0,0-1 0 0 0,-1 1 0 0 0,0 0 0 0 0,0 1 0 0 0,0-1 0 0 0,-1 0 0 0 0,0 0 0 0 0,-1 1 1 0 0,0-1-1 0 0,0 0 0 0 0,-1 10 0 0 0,-3 0-7 0 0,0 0 0 0 0,-1-1 1 0 0,0 0-1 0 0,-1 0 1 0 0,-1 0-1 0 0,-1-1 1 0 0,0 0-1 0 0,-1 0 0 0 0,-1-1 1 0 0,-14 17-1 0 0,3-8-39 0 0,0 0 1 0 0,-2-2-1 0 0,0 0 0 0 0,-47 31 0 0 0,-54 18-398 0 0,124-70 432 0 0,-1 0 0 0 0,0 0 1 0 0,1 1-1 0 0,-1-1 1 0 0,0 1-1 0 0,1-1 0 0 0,-1 0 1 0 0,1 1-1 0 0,-1-1 1 0 0,1 1-1 0 0,-1-1 0 0 0,1 1 1 0 0,-1 0-1 0 0,1-1 1 0 0,-1 1-1 0 0,1-1 0 0 0,0 1 1 0 0,-1 0-1 0 0,1-1 1 0 0,0 1-1 0 0,0 0 0 0 0,0-1 1 0 0,-1 1-1 0 0,1 0 1 0 0,0-1-1 0 0,0 1 0 0 0,0 0 1 0 0,0 0-1 0 0,0-1 1 0 0,0 1-1 0 0,0 0 0 0 0,0-1 1 0 0,1 1-1 0 0,-1 0 1 0 0,0 0-1 0 0,0-1 0 0 0,1 1 1 0 0,-1 0-1 0 0,0-1 1 0 0,1 1-1 0 0,-1-1 0 0 0,0 1 1 0 0,1 0-1 0 0,-1-1 1 0 0,1 1-1 0 0,-1-1 0 0 0,1 1 1 0 0,-1-1-1 0 0,1 1 1 0 0,-1-1-1 0 0,1 0 0 0 0,1 1 1 0 0,5 4 35 0 0,0 0 0 0 0,1 0 1 0 0,12 5-1 0 0,-11-5-6 0 0,10 6 45 0 0,257 157 979 0 0,-237-136-829 0 0,-30-24-624 0 0,-1 0-1 0 0,1-1 0 0 0,1 0 1 0 0,-1-1-1 0 0,1 0 0 0 0,15 7 1 0 0,-18-12-1423 0 0,0 0 0 0 0,0 0 0 0 0,0 0 0 0 0,0-1 1 0 0,10 0-1 0 0,-1-2-908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38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91 372 0 0,'-19'-43'3726'0'0,"14"12"1976"0"0,5 30-5503 0 0,0 1-1 0 0,0-1 1 0 0,0 0 0 0 0,0 1 0 0 0,1-1 0 0 0,-1 0 0 0 0,0 0 0 0 0,0 1 0 0 0,1-1 0 0 0,-1 0 0 0 0,0 1 0 0 0,1-1 0 0 0,-1 1 0 0 0,1-1 0 0 0,-1 0 0 0 0,1 1 0 0 0,-1-1 0 0 0,1 1 0 0 0,-1-1 0 0 0,1 1 0 0 0,-1-1 0 0 0,1 1 0 0 0,0 0 0 0 0,-1-1 0 0 0,1 1 0 0 0,0 0 0 0 0,-1-1-1 0 0,1 1 1 0 0,0 0 0 0 0,-1 0 0 0 0,1 0 0 0 0,0 0 0 0 0,0-1 0 0 0,-1 1 0 0 0,1 0 0 0 0,0 0 0 0 0,-1 0 0 0 0,3 1 0 0 0,25 4 2996 0 0,-19-1-2644 0 0,1 1-1 0 0,-1-1 1 0 0,0 1 0 0 0,-1 1-1 0 0,1 0 1 0 0,-1 0-1 0 0,0 1 1 0 0,-1 0 0 0 0,0 0-1 0 0,0 1 1 0 0,0 0 0 0 0,10 16-1 0 0,-9-12-173 0 0,0 2 0 0 0,-1-1-1 0 0,-1 0 1 0 0,0 1-1 0 0,-1 1 1 0 0,0-1-1 0 0,-1 1 1 0 0,2 17 0 0 0,-3-1-306 0 0,-2 0 1 0 0,-2 0-1 0 0,0 0 1 0 0,-2 0-1 0 0,-2 0 1 0 0,-1 0-1 0 0,-14 44 1 0 0,15-44-2400 0 0,6-19-5029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22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27 564 0 0,'-2'-2'511'0'0,"0"0"-1"0"0,0-1 1 0 0,0 1 0 0 0,-1 0-1 0 0,1 1 1 0 0,0-1 0 0 0,-1 0-1 0 0,0 1 1 0 0,1-1 0 0 0,-1 1-1 0 0,0 0 1 0 0,1 0 0 0 0,-1 0-1 0 0,0 0 1 0 0,0 0 0 0 0,0 1-1 0 0,0-1 1 0 0,-5 1 0 0 0,4 0-91 0 0,0 1 0 0 0,0-1 0 0 0,0 1 1 0 0,0 0-1 0 0,0 1 0 0 0,0-1 1 0 0,0 1-1 0 0,1-1 0 0 0,-1 1 1 0 0,1 0-1 0 0,-1 1 0 0 0,-3 2 0 0 0,-1 2 98 0 0,0 0 0 0 0,1 0-1 0 0,1 0 1 0 0,-1 1-1 0 0,1 0 1 0 0,0 1 0 0 0,1-1-1 0 0,0 1 1 0 0,1 0-1 0 0,-6 13 1 0 0,8-14-184 0 0,-1 0 0 0 0,2 0 1 0 0,-1 1-1 0 0,1-1 0 0 0,0 1 0 0 0,1-1 1 0 0,0 1-1 0 0,0-1 0 0 0,1 1 0 0 0,0-1 0 0 0,0 0 1 0 0,1 1-1 0 0,0-1 0 0 0,3 8 0 0 0,0-6-59 0 0,-1 0-1 0 0,2 0 1 0 0,-1-1-1 0 0,1 0 1 0 0,1 0 0 0 0,0 0-1 0 0,0-1 1 0 0,0 0-1 0 0,1 0 1 0 0,9 6-1 0 0,-4-5-92 0 0,-1 1 1 0 0,2-2-1 0 0,0 0 0 0 0,0-1 0 0 0,0 0 0 0 0,0-1 0 0 0,1-1 0 0 0,0 0 1 0 0,1-1-1 0 0,-1 0 0 0 0,1-2 0 0 0,-1 0 0 0 0,1 0 0 0 0,0-1 1 0 0,17-2-1 0 0,-7-2-463 0 0,46-12 0 0 0,-24-3-3115 0 0,-40 15 403 0 0,0-2-1 0 0,0 1 1 0 0,10-9-1 0 0,-14 9 175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23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42 764 0 0,'-1'0'-100'0'0,"-29"0"-115"0"0,-13-4 19291 0 0,79-2-15654 0 0,10 1-1439 0 0,48-8 1645 0 0,-30 0-9543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23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107 156 812 0 0,'-29'-7'1757'0'0,"-14"-4"2399"0"0,40 10-3361 0 0,0 0 1 0 0,0 0 0 0 0,0-1 0 0 0,0 1-1 0 0,0-1 1 0 0,0 1 0 0 0,0-1 0 0 0,0 0-1 0 0,-3-3 1 0 0,6 4-630 0 0,0 1 1 0 0,0-1-1 0 0,-1 1 1 0 0,1-1-1 0 0,0 1 1 0 0,0-1-1 0 0,0 1 1 0 0,0-1-1 0 0,0 1 1 0 0,0-1-1 0 0,0 0 1 0 0,0 1-1 0 0,0-1 1 0 0,0 1-1 0 0,0-1 1 0 0,0 1-1 0 0,0-1 1 0 0,1 1-1 0 0,-1-1 1 0 0,0 1-1 0 0,0-1 0 0 0,1 1 1 0 0,-1-1-1 0 0,0 1 1 0 0,0-1-1 0 0,1 1 1 0 0,-1 0-1 0 0,1-1 1 0 0,-1 1-1 0 0,0 0 1 0 0,1-1-1 0 0,0 0 1 0 0,14-11 1803 0 0,2 2-628 0 0,0 0 0 0 0,0 1 0 0 0,1 1 0 0 0,32-10-1 0 0,78-14 1671 0 0,-117 30-2833 0 0,-5 1-975 0 0,1 1 0 0 0,0-1 1 0 0,-1 1-1 0 0,1 1 1 0 0,0-1-1 0 0,0 1 1 0 0,-1 0-1 0 0,1 1 1 0 0,6 2-1 0 0,15 2-5280 0 0,-10-3 2987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23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60 0 0,'61'5'7227'0'0,"-12"0"-4120"0"0,-31-4-1974 0 0,86 6 3921 0 0,-92-6-4277 0 0,0 1 0 0 0,1 1 0 0 0,-1 0 0 0 0,0 1 0 0 0,23 10 0 0 0,-33-13-617 0 0,1 0 0 0 0,-1 1 1 0 0,0-1-1 0 0,0 1 0 0 0,1 0 0 0 0,-1-1 0 0 0,0 1 0 0 0,-1 0 0 0 0,1 0 0 0 0,0 0 0 0 0,0 0 0 0 0,-1 1 0 0 0,1-1 0 0 0,-1 0 1 0 0,0 1-1 0 0,0-1 0 0 0,0 1 0 0 0,1 3 0 0 0,-1-1-3 0 0,-1-1 1 0 0,1 0-1 0 0,-1 1 1 0 0,0-1 0 0 0,-1 0-1 0 0,1 0 1 0 0,-1 1-1 0 0,0-1 1 0 0,0 0-1 0 0,-2 7 1 0 0,-5 7 176 0 0,-1-1 0 0 0,0 0 0 0 0,-1 0 0 0 0,-14 17 0 0 0,19-28-207 0 0,-13 20 263 0 0,-28 40 442 0 0,42-60-702 0 0,1-1 0 0 0,0 1 0 0 0,1 0 0 0 0,0 0 0 0 0,0 0 0 0 0,0 0 0 0 0,0 0 0 0 0,1 1 0 0 0,-1 9 0 0 0,2-13-84 0 0,1 0 0 0 0,-1 0-1 0 0,1 0 1 0 0,-1 0 0 0 0,1 0 0 0 0,0 0 0 0 0,0-1 0 0 0,1 1 0 0 0,-1 0 0 0 0,0-1 0 0 0,1 1 0 0 0,0-1-1 0 0,-1 1 1 0 0,1-1 0 0 0,0 0 0 0 0,0 1 0 0 0,0-1 0 0 0,1 0 0 0 0,-1-1 0 0 0,0 1 0 0 0,1 0 0 0 0,-1-1 0 0 0,1 1-1 0 0,0-1 1 0 0,3 2 0 0 0,8 2 258 0 0,-1 0 0 0 0,1-1 1 0 0,25 4-1 0 0,-31-7-284 0 0,12 3-30 0 0,0-1 0 0 0,1-1 0 0 0,-1 0 0 0 0,1-2 0 0 0,-1 0 0 0 0,1-2-1 0 0,-1 0 1 0 0,36-9 0 0 0,-42 5-1042 0 0,-1 0-4466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25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28 0 0,'2'-55'16369'0'0,"0"60"-15455"0"0,6 23 357 0 0,-1-1 0 0 0,-1 2-1 0 0,3 39 1 0 0,0 3 81 0 0,3 29 212 0 0,-10-63-832 0 0,3 0 0 0 0,11 44 0 0 0,-4-46-347 0 0,-11-34-675 0 0,11 4-1469 0 0,-6-4-1562 0 0,-4-2 2666 0 0,1 0-45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26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48 126 792 0 0,'-17'-3'1490'0'0,"-13"0"10699"0"0,34 2-10599 0 0,155-32 5737 0 0,-9 3-3787 0 0,-103 19-2392 0 0,-6 2 584 0 0,44-16 0 0 0,-83 25-2036 0 0,12-7-1660 0 0,-10 4-1747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31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1 438 32 0 0,'1'-13'695'0'0,"1"-14"1087"0"0,-2 26-1574 0 0,1 0 1 0 0,-1 0-1 0 0,0 0 1 0 0,0 0-1 0 0,1 0 0 0 0,-1 0 1 0 0,1 0-1 0 0,-1 0 1 0 0,1 0-1 0 0,-1 0 1 0 0,1 0-1 0 0,-1 1 1 0 0,1-1-1 0 0,0 0 0 0 0,-1 0 1 0 0,1 1-1 0 0,0-1 1 0 0,0 0-1 0 0,0 1 1 0 0,0-1-1 0 0,0 0-72 0 0,0 1 1 0 0,0 0-1 0 0,0 0 1 0 0,-1 0-1 0 0,1 1 0 0 0,0-1 1 0 0,0 0-1 0 0,0 0 1 0 0,-1 0-1 0 0,1 0 1 0 0,0 1-1 0 0,0-1 0 0 0,-1 0 1 0 0,1 1-1 0 0,0-1 1 0 0,-1 1-1 0 0,1-1 0 0 0,0 1 1 0 0,-1-1-1 0 0,1 1 1 0 0,0 0-1 0 0,13 14 851 0 0,-13-14-726 0 0,15 20 638 0 0,-1 0-1 0 0,-2 0 1 0 0,0 1-1 0 0,-1 1 1 0 0,12 31 0 0 0,32 125 2198 0 0,-38-114-1450 0 0,32 75 1 0 0,-46-131-1433 0 0,0-1 0 0 0,0 1-1 0 0,1-1 1 0 0,0 0 0 0 0,1-1 0 0 0,0 1 0 0 0,13 12 0 0 0,-17-18-158 0 0,0 0-1 0 0,0-1 1 0 0,0 1 0 0 0,0-1-1 0 0,0 0 1 0 0,0 0 0 0 0,0 1-1 0 0,1-1 1 0 0,-1-1 0 0 0,0 1-1 0 0,1 0 1 0 0,-1-1 0 0 0,0 1-1 0 0,1-1 1 0 0,-1 0 0 0 0,1 1-1 0 0,-1-1 1 0 0,1 0 0 0 0,-1-1-1 0 0,1 1 1 0 0,-1 0 0 0 0,1-1 0 0 0,-1 1-1 0 0,0-1 1 0 0,1 0 0 0 0,-1 0-1 0 0,0 0 1 0 0,0 0 0 0 0,1 0-1 0 0,-1 0 1 0 0,0-1 0 0 0,0 1-1 0 0,0-1 1 0 0,-1 0 0 0 0,4-2-1 0 0,6-8 115 0 0,1-1 0 0 0,-2-1-1 0 0,0 0 1 0 0,0 0 0 0 0,-1-1-1 0 0,7-17 1 0 0,40-101 483 0 0,-35 78-475 0 0,167-392 1876 0 0,-116 217-304 0 0,-65 204-1525 0 0,-7 25-290 0 0,0 1 0 0 0,0-1-1 0 0,0 0 1 0 0,0 1-1 0 0,0-1 1 0 0,0 0 0 0 0,1 1-1 0 0,-1-1 1 0 0,0 0-1 0 0,0 1 1 0 0,1-1 0 0 0,-1 0-1 0 0,0 1 1 0 0,1-1-1 0 0,-1 1 1 0 0,1-1-1 0 0,-1 1 1 0 0,0-1 0 0 0,1 1-1 0 0,0-1 1 0 0,-1 1-1 0 0,1-1 1 0 0,-1 1 0 0 0,1 0-1 0 0,-1-1 1 0 0,1 1-1 0 0,0 0 1 0 0,-1-1 0 0 0,1 1-1 0 0,0 0 1 0 0,0 0-1 0 0,0 0-23 0 0,1 1 0 0 0,-1-1-1 0 0,0 1 1 0 0,0 0-1 0 0,0-1 1 0 0,0 1-1 0 0,0 0 1 0 0,0 0 0 0 0,0 0-1 0 0,0 0 1 0 0,0 0-1 0 0,0 0 1 0 0,0 0-1 0 0,1 2 1 0 0,4 7-1144 0 0,-1 1-1 0 0,9 19 1 0 0,12 43-6212 0 0,-15-33 4323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31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17 436 0 0,'-6'-16'11696'0'0,"-7"39"-9926"0"0,0 1 0 0 0,2 1 0 0 0,-16 48 0 0 0,22-54-1099 0 0,0 1 0 0 0,1-1 1 0 0,1 1-1 0 0,1-1 0 0 0,1 1 0 0 0,1 26 0 0 0,1-37-466 0 0,1 1-1 0 0,-1-1 1 0 0,1 1-1 0 0,1-1 0 0 0,0 1 1 0 0,0-1-1 0 0,1 0 1 0 0,0-1-1 0 0,1 1 1 0 0,0-1-1 0 0,0 0 1 0 0,1 0-1 0 0,0 0 0 0 0,0-1 1 0 0,1 1-1 0 0,0-2 1 0 0,0 1-1 0 0,0-1 1 0 0,1 0-1 0 0,0-1 1 0 0,0 1-1 0 0,16 6 0 0 0,-7-5 32 0 0,1 0-1 0 0,0-1 1 0 0,0-1-1 0 0,1 0 1 0 0,-1-2-1 0 0,1 0 0 0 0,0-1 1 0 0,0-1-1 0 0,0-1 1 0 0,33-3-1 0 0,-37 0-334 0 0,-1 0-1 0 0,1 0 0 0 0,26-11 1 0 0,12-9-4834 0 0,-45 20 3577 0 0,-6 2 483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32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91 196 0 0,'-11'-3'1331'0'0,"0"0"0"0"0,0 0 0 0 0,-20 0 1 0 0,18 0 3438 0 0,16-4 1049 0 0,10 0-1618 0 0,1 2-4283 0 0,168-36 8373 0 0,-147 29-10074 0 0,-25 9-1586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32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141 196 544 0 0,'-27'-8'843'0'0,"-29"-9"1978"0"0,48 14-1759 0 0,1 0-1 0 0,0 0 1 0 0,0 0-1 0 0,1-1 1 0 0,-9-6 0 0 0,15 10-851 0 0,-1-1 0 0 0,0 1 0 0 0,1-1 1 0 0,-1 0-1 0 0,1 1 0 0 0,-1-1 0 0 0,1 1 1 0 0,-1-1-1 0 0,1 0 0 0 0,-1 0 1 0 0,1 1-1 0 0,0-1 0 0 0,-1 0 0 0 0,1 0 1 0 0,0 1-1 0 0,0-1 0 0 0,-1 0 0 0 0,1 0 1 0 0,0 1-1 0 0,0-1 0 0 0,0 0 0 0 0,0 0 1 0 0,0 0-1 0 0,0 0 0 0 0,1-1 0 0 0,-1 0 64 0 0,1 0 0 0 0,0 0 0 0 0,0 1 0 0 0,0-1-1 0 0,0 0 1 0 0,0 0 0 0 0,0 1 0 0 0,0-1-1 0 0,1 1 1 0 0,1-2 0 0 0,3-3 405 0 0,1 0-1 0 0,0 1 1 0 0,12-7-1 0 0,5-1 503 0 0,1 0-1 0 0,0 2 0 0 0,0 1 0 0 0,30-8 0 0 0,-41 15-894 0 0,1 0-1 0 0,0 1 1 0 0,23 0 0 0 0,-26 2-700 0 0,-1 1 0 0 0,0 0 1 0 0,1 1-1 0 0,-1 0 1 0 0,15 5-1 0 0,51 19-8569 0 0,-50-16 5997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38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97 6785 0 0,'22'-27'11270'0'0,"6"5"-4327"0"0,-19 17-5967 0 0,2 0 1 0 0,-1 0-1 0 0,0 1 1 0 0,18-5-1 0 0,-1 3-579 0 0,0 1 0 0 0,1 1 0 0 0,36 0 0 0 0,-41 4-123 0 0,1 0 0 0 0,44 7 0 0 0,-62-6-245 0 0,1 0 1 0 0,-1 0 0 0 0,0 1 0 0 0,0 0 0 0 0,0 0 0 0 0,0 1-1 0 0,0-1 1 0 0,0 1 0 0 0,0 1 0 0 0,-1-1 0 0 0,1 1 0 0 0,-1 0-1 0 0,0 0 1 0 0,-1 0 0 0 0,8 8 0 0 0,-11-8-30 0 0,1-1 0 0 0,-1 0 0 0 0,1 0 0 0 0,-1 1 0 0 0,0-1 0 0 0,0 0 0 0 0,-1 1 0 0 0,1-1 0 0 0,-1 1 0 0 0,0-1 0 0 0,1 1 0 0 0,-2 0 0 0 0,1-1 0 0 0,0 1 0 0 0,-1-1 0 0 0,1 1 0 0 0,-1-1 0 0 0,0 0 0 0 0,0 1 0 0 0,-3 4 0 0 0,-3 8 0 0 0,-1-1 0 0 0,-17 27 0 0 0,18-30 0 0 0,-40 56 0 0 0,27-41 0 0 0,1 1 0 0 0,-16 31 0 0 0,33-56 0 0 0,1-1 0 0 0,1-1 0 0 0,-1 0 0 0 0,1 0 0 0 0,-1 0 0 0 0,1 0 0 0 0,-1 1 0 0 0,1-1 0 0 0,0 0 0 0 0,0 0 0 0 0,-1 1 0 0 0,1-1 0 0 0,0 0 0 0 0,0 0 0 0 0,0 1 0 0 0,1-1 0 0 0,-1 0 0 0 0,0 3 0 0 0,0-2 0 0 0,1 0 0 0 0,-1 0 0 0 0,0 0 0 0 0,0 0 0 0 0,1 1 0 0 0,0-1 0 0 0,-1 0 0 0 0,1 0 0 0 0,0 0 0 0 0,0 0 0 0 0,0 0 0 0 0,0 0 0 0 0,0-1 0 0 0,0 1 0 0 0,0 0 0 0 0,1-1 0 0 0,-1 1 0 0 0,4 2 0 0 0,-2-1 0 0 0,1-1 0 0 0,0 1 0 0 0,0-1 0 0 0,1 0 0 0 0,-1 0 0 0 0,0 0 0 0 0,1 0 0 0 0,5 0 0 0 0,8 2 0 0 0,-1-2 0 0 0,1 0 0 0 0,26-1 0 0 0,-12 0 0 0 0,0-2 0 0 0,0-2 0 0 0,55-10 0 0 0,-86 13-508 0 0,1-1 1 0 0,-1 1-1 0 0,1 0 0 0 0,-1-1 1 0 0,1 1-1 0 0,-1-1 0 0 0,1 1 1 0 0,-1-1-1 0 0,1 0 0 0 0,-1 0 1 0 0,0 0-1 0 0,1 0 0 0 0,-1 0 1 0 0,0 0-1 0 0,0 0 0 0 0,0 0 1 0 0,1 0-1 0 0,0-2 0 0 0,-1 1-706 0 0,3-3-2539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33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15 351 68 0 0,'0'0'1125'0'0,"-2"4"418"0"0,-10 26 17656 0 0,12-42-18501 0 0,-1-21 861 0 0,2 1 1 0 0,1-1 0 0 0,12-56 0 0 0,-12 79-1432 0 0,1 1 0 0 0,0-1 0 0 0,0 1 1 0 0,1 0-1 0 0,1 0 0 0 0,-1 0 0 0 0,1 1 0 0 0,1-1 0 0 0,0 1 1 0 0,0 0-1 0 0,0 1 0 0 0,1 0 0 0 0,0 0 0 0 0,0 0 0 0 0,1 1 1 0 0,0 0-1 0 0,13-7 0 0 0,-9 7-31 0 0,-1 1 0 0 0,1 0 0 0 0,0 1-1 0 0,0 0 1 0 0,0 1 0 0 0,0 1 0 0 0,1 0 0 0 0,17-1 0 0 0,-24 3-67 0 0,-1 0-1 0 0,1 0 1 0 0,-1 0 0 0 0,1 1-1 0 0,-1-1 1 0 0,1 1 0 0 0,-1 1 0 0 0,1-1-1 0 0,-1 1 1 0 0,0 0 0 0 0,0 0 0 0 0,0 0-1 0 0,0 1 1 0 0,0 0 0 0 0,0 0 0 0 0,-1 0-1 0 0,1 0 1 0 0,-1 1 0 0 0,0 0 0 0 0,0 0-1 0 0,4 6 1 0 0,-7-9-27 0 0,1 1 0 0 0,-1 0 0 0 0,0 1 0 0 0,-1-1 1 0 0,1 0-1 0 0,0 0 0 0 0,0 0 0 0 0,-1 0 0 0 0,1 1 0 0 0,-1-1 0 0 0,0 0 0 0 0,0 0 0 0 0,0 1 1 0 0,0-1-1 0 0,0 0 0 0 0,-1 4 0 0 0,0-1 0 0 0,-1-1 0 0 0,1 0-1 0 0,-1 1 1 0 0,0-1 0 0 0,0 0 0 0 0,0 0 0 0 0,-5 7-1 0 0,-2 0-55 0 0,-1 0 0 0 0,0-1-1 0 0,-1 0 1 0 0,-13 10 0 0 0,13-11-80 0 0,-1 0-1 0 0,0-1 1 0 0,-1-1 0 0 0,0 0 0 0 0,-15 5 0 0 0,27-12 127 0 0,1 0-1 0 0,0 0 1 0 0,0 0-1 0 0,0 1 1 0 0,-1-1 0 0 0,1 0-1 0 0,0 0 1 0 0,0 0 0 0 0,0 0-1 0 0,0 0 1 0 0,-1 0-1 0 0,1 0 1 0 0,0 0 0 0 0,0 0-1 0 0,0 0 1 0 0,-1 1 0 0 0,1-1-1 0 0,0 0 1 0 0,0 0-1 0 0,0 0 1 0 0,0 0 0 0 0,0 0-1 0 0,0 1 1 0 0,-1-1 0 0 0,1 0-1 0 0,0 0 1 0 0,0 0-1 0 0,0 0 1 0 0,0 1 0 0 0,0-1-1 0 0,0 0 1 0 0,0 0 0 0 0,0 0-1 0 0,0 1 1 0 0,0-1-1 0 0,0 0 1 0 0,0 0 0 0 0,0 0-1 0 0,0 1 1 0 0,0-1 0 0 0,0 0-1 0 0,0 0 1 0 0,0 0-1 0 0,0 1 1 0 0,0-1 0 0 0,0 0-1 0 0,0 0 1 0 0,0 0 0 0 0,1 1-1 0 0,-1-1 1 0 0,0 0-1 0 0,0 0 1 0 0,0 0 0 0 0,0 0-1 0 0,0 0 1 0 0,1 1 0 0 0,20 8 46 0 0,0-2 0 0 0,43 11 0 0 0,18 5 130 0 0,-67-18-137 0 0,-1 0 0 0 0,1 2 1 0 0,-1-1-1 0 0,0 2 0 0 0,-1 0 1 0 0,0 1-1 0 0,0 0 0 0 0,15 14 1 0 0,-26-21-24 0 0,-1-1 1 0 0,1 1 0 0 0,-1-1 0 0 0,0 1 0 0 0,0 0-1 0 0,1 0 1 0 0,-1-1 0 0 0,0 1 0 0 0,-1 0 0 0 0,1 0 0 0 0,0 0-1 0 0,-1 0 1 0 0,1 0 0 0 0,-1 0 0 0 0,1 0 0 0 0,-1 0-1 0 0,0 0 1 0 0,0 0 0 0 0,0 1 0 0 0,0 1 0 0 0,-1 0 13 0 0,0-1-1 0 0,0 0 1 0 0,0 0 0 0 0,-1 0 0 0 0,1-1 0 0 0,-1 1 0 0 0,1 0 0 0 0,-1 0-1 0 0,0-1 1 0 0,0 1 0 0 0,-5 3 0 0 0,-2 3 27 0 0,-1-2 0 0 0,0 1 0 0 0,-1-1 0 0 0,1-1 1 0 0,-19 9-1 0 0,-8 0-50 0 0,0-1 0 0 0,-1-2 0 0 0,0-1 0 0 0,-77 11 0 0 0,84-18-1 0 0,21-4 0 0 0,-16-3 0 0 0,18 3 3 0 0,4 0-6 0 0,0-1 0 0 0,0 1 0 0 0,0-1 0 0 0,1 0 0 0 0,-1 0 0 0 0,0 0-1 0 0,1 0 1 0 0,-7-3 0 0 0,7 3-265 0 0,1-1-1 0 0,-1 1 0 0 0,1 0 0 0 0,-1-1 0 0 0,1 1 0 0 0,0-1 1 0 0,0 1-1 0 0,0-1 0 0 0,0 0 0 0 0,-4-4 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33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87 232 0 0,'0'-2'1392'0'0,"2"-3"-653"0"0,0 1 0 0 0,0-1 1 0 0,1 1-1 0 0,-1-1 0 0 0,1 1 0 0 0,0 0 0 0 0,0 0 0 0 0,1 0 0 0 0,-1 1 1 0 0,1-1-1 0 0,-1 1 0 0 0,1-1 0 0 0,0 1 0 0 0,1 1 0 0 0,-1-1 0 0 0,0 1 1 0 0,1-1-1 0 0,0 1 0 0 0,7-2 0 0 0,-4 1-73 0 0,0 1 0 0 0,0-1 0 0 0,0 2 1 0 0,0-1-1 0 0,0 1 0 0 0,0 1 0 0 0,1-1 0 0 0,-1 1 0 0 0,0 1 1 0 0,1-1-1 0 0,12 4 0 0 0,-19-4-554 0 0,1 1 1 0 0,-1-1-1 0 0,0 1 1 0 0,1 0-1 0 0,-1 0 1 0 0,0-1 0 0 0,0 1-1 0 0,0 1 1 0 0,0-1-1 0 0,1 0 1 0 0,-2 1-1 0 0,1-1 1 0 0,0 1-1 0 0,0-1 1 0 0,0 1-1 0 0,-1 0 1 0 0,1 0-1 0 0,-1 0 1 0 0,1 0-1 0 0,-1 0 1 0 0,0 0-1 0 0,0 0 1 0 0,0 0-1 0 0,0 0 1 0 0,0 1-1 0 0,0-1 1 0 0,-1 0-1 0 0,1 1 1 0 0,-1-1-1 0 0,1 0 1 0 0,-1 1-1 0 0,0-1 1 0 0,0 1 0 0 0,0-1-1 0 0,0 0 1 0 0,-1 1-1 0 0,0 2 1 0 0,-2 8 154 0 0,-2-1 1 0 0,1 0-1 0 0,-1 0 1 0 0,-1 0 0 0 0,-11 17-1 0 0,12-20-168 0 0,-38 52 563 0 0,32-47-465 0 0,0 0 0 0 0,1 0 1 0 0,1 2-1 0 0,-8 17 0 0 0,16-32-190 0 0,0 0-1 0 0,1 0 1 0 0,-1 1-1 0 0,1-1 1 0 0,0 0-1 0 0,-1 1 1 0 0,1-1 0 0 0,0 0-1 0 0,0 1 1 0 0,0-1-1 0 0,0 0 1 0 0,0 1-1 0 0,0-1 1 0 0,0 1 0 0 0,0-1-1 0 0,1 0 1 0 0,-1 1-1 0 0,0-1 1 0 0,1 0-1 0 0,-1 0 1 0 0,1 1 0 0 0,0-1-1 0 0,0 2 1 0 0,1-2 11 0 0,0 1 0 0 0,-1-1 0 0 0,1 1 0 0 0,0-1 0 0 0,0 1-1 0 0,0-1 1 0 0,0 0 0 0 0,0 0 0 0 0,1 0 0 0 0,-1 0 0 0 0,0 0 0 0 0,4 0 0 0 0,7 2 68 0 0,0-1-1 0 0,0-1 1 0 0,24 0 0 0 0,-32-1-82 0 0,17 0-1046 0 0,-1-1 0 0 0,0-1-1 0 0,0 0 1 0 0,0-2 0 0 0,0 0 0 0 0,0-2 0 0 0,36-14 0 0 0,-46 13-3033 0 0,0-1 586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39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15 4 0 0,'-5'-14'9386'0'0,"5"22"-9028"0"0,-17 379 10086 0 0,35-224-8657 0 0,-5-94-5579 0 0,-5-55-1482 0 0,-5-9 3062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39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61 432 0 0,'-44'-14'1754'0'0,"8"3"1070"0"0,2-2 8588 0 0,40 13-10038 0 0,257-2 6301 0 0,6-8-7363 0 0,-261 10-499 0 0,19-2-3099 0 0,1-3-3397 0 0,-14 2 4005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39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1 509 6561 0 0,'0'-5'932'0'0,"0"0"1"0"0,1 0-1 0 0,-1-1 1 0 0,2 1 0 0 0,-1 0-1 0 0,0 0 1 0 0,1 0-1 0 0,0 0 1 0 0,0 0-1 0 0,0 1 1 0 0,4-6 0 0 0,-6 10-842 0 0,1-1 0 0 0,0 0 0 0 0,0 1 0 0 0,0-1 0 0 0,-1 0 1 0 0,1 1-1 0 0,0-1 0 0 0,0 1 0 0 0,0 0 0 0 0,0-1 0 0 0,0 1 1 0 0,0 0-1 0 0,0-1 0 0 0,0 1 0 0 0,0 0 0 0 0,0 0 0 0 0,0 0 1 0 0,0 0-1 0 0,0 0 0 0 0,0 0 0 0 0,0 0 0 0 0,0 0 0 0 0,0 0 1 0 0,0 1-1 0 0,2-1 0 0 0,23 10 814 0 0,-13-1-658 0 0,-1-1 1 0 0,0 1 0 0 0,-1 1-1 0 0,0 0 1 0 0,0 1 0 0 0,-1 0-1 0 0,9 13 1 0 0,59 94 1016 0 0,-53-78-838 0 0,17 31 242 0 0,-24-39 143 0 0,1 0 0 0 0,41 50 0 0 0,-59-81-754 0 0,0 0 0 0 0,0 0 0 0 0,1 0 0 0 0,-1 1 0 0 0,1-1 0 0 0,-1-1 0 0 0,1 1 0 0 0,0 0 0 0 0,-1 0 0 0 0,1 0 0 0 0,0-1 0 0 0,-1 1 0 0 0,1-1 0 0 0,0 1-1 0 0,0-1 1 0 0,-1 0 0 0 0,1 0 0 0 0,0 0 0 0 0,0 0 0 0 0,0 0 0 0 0,-1 0 0 0 0,1 0 0 0 0,0-1 0 0 0,0 1 0 0 0,0-1 0 0 0,-1 1 0 0 0,1-1 0 0 0,0 0 0 0 0,-1 1 0 0 0,1-1 0 0 0,-1 0 0 0 0,1 0 0 0 0,-1 0 0 0 0,3-2-1 0 0,2-1 37 0 0,0-1-1 0 0,-1-1 1 0 0,1 1-1 0 0,-1-1 0 0 0,0 1 1 0 0,0-2-1 0 0,5-8 0 0 0,12-25 115 0 0,-2 0-1 0 0,-2 0 1 0 0,17-59-1 0 0,28-137 217 0 0,-9 27-98 0 0,-18 80-120 0 0,-20 81-459 0 0,-16 46-38 0 0,2-1-138 0 0,-1 2 233 0 0,0-1 0 0 0,0 1 0 0 0,-1 0-1 0 0,1-1 1 0 0,0 1 0 0 0,0 0 0 0 0,1 0 0 0 0,-1 0-1 0 0,0 0 1 0 0,0 0 0 0 0,2-2 0 0 0,-2 3-41 0 0,0 0 1 0 0,0 0-1 0 0,0-1 1 0 0,0 1-1 0 0,0 0 1 0 0,0 0-1 0 0,0 0 1 0 0,0 0-1 0 0,0 0 1 0 0,0 0 0 0 0,0 0-1 0 0,0 0 1 0 0,0 1-1 0 0,0-1 1 0 0,0 0-1 0 0,0 1 1 0 0,0-1-1 0 0,0 0 1 0 0,0 1-1 0 0,0-1 1 0 0,0 1-1 0 0,0 0 1 0 0,-1-1-1 0 0,1 1 1 0 0,0-1 0 0 0,0 1-1 0 0,-1 0 1 0 0,1 0-1 0 0,0 0 1 0 0,-1-1-1 0 0,1 1 1 0 0,0 1-1 0 0,9 13-3286 0 0,2 6 506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40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52 620 0 0,'1'-3'827'0'0,"0"0"-1"0"0,-1 0 1 0 0,1 0-1 0 0,-1 1 1 0 0,1-1-1 0 0,-1 0 1 0 0,0 0-1 0 0,0-3 1 0 0,0 5-559 0 0,0 0 0 0 0,-1 0 0 0 0,1 0 0 0 0,0 0 0 0 0,0 0 0 0 0,-1 0 0 0 0,1 0 0 0 0,0 0 0 0 0,-1 0 0 0 0,1 0 0 0 0,-1 0 0 0 0,1 0 0 0 0,-1 0 0 0 0,0 1 1 0 0,1-1-1 0 0,-1 0 0 0 0,0 0 0 0 0,1 1 0 0 0,-1-1 0 0 0,0 0 0 0 0,0 1 0 0 0,0-1 0 0 0,0 1 0 0 0,0-1 0 0 0,-1 0 0 0 0,0 1 779 0 0,-4 1-58 0 0,-11 4-483 0 0,0 2 0 0 0,0 0 0 0 0,1 0 0 0 0,0 2 0 0 0,0 0 0 0 0,1 0 0 0 0,0 2 0 0 0,-13 12 0 0 0,9-7-77 0 0,0 2 0 0 0,2 0 0 0 0,0 1 0 0 0,1 1 0 0 0,-19 28 0 0 0,29-37-194 0 0,0 0 0 0 0,0 0 0 0 0,1 1 0 0 0,0-1 0 0 0,1 1 0 0 0,0 0 0 0 0,1 1 0 0 0,1-1 0 0 0,0 0 0 0 0,0 1 0 0 0,1 23 0 0 0,2-31-142 0 0,0 1 0 0 0,0-1 0 0 0,1 1 0 0 0,0-1 0 0 0,0 1 0 0 0,1-1 0 0 0,-1 0 0 0 0,1 0 0 0 0,0 0 0 0 0,0-1 0 0 0,1 1 0 0 0,6 7 0 0 0,-3-6 29 0 0,0 1 1 0 0,0-1 0 0 0,0 0-1 0 0,1 0 1 0 0,0-1 0 0 0,15 8-1 0 0,-8-7-26 0 0,0-1-1 0 0,0 0 0 0 0,1-1 0 0 0,0 0 0 0 0,-1-2 0 0 0,1 0 0 0 0,0 0 1 0 0,0-2-1 0 0,20-1 0 0 0,-6-2-921 0 0,1-1 0 0 0,-1-1 0 0 0,53-18-1 0 0,-52 14-1128 0 0,29-11-7410 0 0,-47 13 6724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40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55 412 0 0,'1'-3'678'0'0,"-1"0"-1"0"0,0 1 1 0 0,0-1 0 0 0,-1 0-1 0 0,1 1 1 0 0,0-1 0 0 0,-1 0-1 0 0,0 1 1 0 0,0-1 0 0 0,1 0 0 0 0,-2 1-1 0 0,1 0 1 0 0,0-1 0 0 0,0 1-1 0 0,-1-1 1 0 0,1 1 0 0 0,-1 0-1 0 0,0 0 1 0 0,0 0 0 0 0,-3-2 1265 0 0,2 5-731 0 0,-6 3-608 0 0,1 1-1 0 0,-1 0 1 0 0,1 1 0 0 0,0 0-1 0 0,1 0 1 0 0,-1 1 0 0 0,1 0-1 0 0,0 0 1 0 0,1 0 0 0 0,-8 13 0 0 0,6-9-103 0 0,0 1 0 0 0,1 0 1 0 0,1 1-1 0 0,0-1 1 0 0,1 1-1 0 0,0 1 1 0 0,-3 13-1 0 0,7-22-399 0 0,0 1 0 0 0,1-1 0 0 0,0 0 0 0 0,0 0 0 0 0,0 0 0 0 0,1 1 0 0 0,-1-1 0 0 0,1 0 0 0 0,0 0 0 0 0,1 0 0 0 0,-1 0 0 0 0,1 0 0 0 0,0 0 0 0 0,0 0 0 0 0,1-1 0 0 0,-1 1 0 0 0,1-1 0 0 0,0 0 0 0 0,0 1 0 0 0,1-1 0 0 0,-1-1 0 0 0,1 1 0 0 0,0 0 0 0 0,0-1 0 0 0,5 3 0 0 0,0 1 93 0 0,0-2 0 0 0,0 1 1 0 0,1-1-1 0 0,0-1 0 0 0,0 1 0 0 0,0-2 0 0 0,0 0 0 0 0,1 0 1 0 0,0 0-1 0 0,-1-2 0 0 0,13 2 0 0 0,2-4-276 0 0,1 0 1 0 0,0-1-1 0 0,-1-2 1 0 0,1-1-1 0 0,-1-1 1 0 0,-1-1-1 0 0,36-14 1 0 0,-36 12-1594 0 0,2-1-250 0 0,-8 2-4871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40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45 240 0 0,'-84'-3'4208'0'0,"20"4"14105"0"0,66-1-18247 0 0,28 1 1207 0 0,-1-2 0 0 0,1 0 0 0 0,-1-3 0 0 0,53-11 0 0 0,-69 11-1918 0 0,-9 3-22 0 0,0 0 1 0 0,0 0-1 0 0,0-1 1 0 0,0 1 0 0 0,0-1-1 0 0,-1 0 1 0 0,1 0-1 0 0,5-4 1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41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130 147 112 0 0,'-47'-19'1714'0'0,"4"1"1403"0"0,36 15-1807 0 0,1 0 0 0 0,0-1 1 0 0,0 1-1 0 0,-6-6 0 0 0,12 9-1180 0 0,-1 0-1 0 0,1-1 0 0 0,0 1 0 0 0,0 0 1 0 0,0 0-1 0 0,-1-1 0 0 0,1 1 0 0 0,0 0 1 0 0,0-1-1 0 0,0 1 0 0 0,0 0 0 0 0,0-1 0 0 0,-1 1 1 0 0,1 0-1 0 0,0-1 0 0 0,0 1 0 0 0,0 0 1 0 0,0-1-1 0 0,0 1 0 0 0,0 0 0 0 0,0-1 1 0 0,0 1-1 0 0,0 0 0 0 0,0-1 0 0 0,1 1 1 0 0,-1 0-1 0 0,0-1 0 0 0,0 1 0 0 0,0 0 1 0 0,0-1-1 0 0,0 1 0 0 0,0 0 0 0 0,1 0 0 0 0,-1-1 1 0 0,0 1-1 0 0,0 0 0 0 0,1 0 0 0 0,-1-1 1 0 0,0 1-1 0 0,0 0 0 0 0,1 0 0 0 0,-1 0 1 0 0,1-1-1 0 0,12-7 1887 0 0,-12 7-2148 0 0,12-5 939 0 0,0 0-1 0 0,0 1 1 0 0,1 1 0 0 0,0 0 0 0 0,0 1-1 0 0,22-2 1 0 0,-2 0 305 0 0,169-22 3679 0 0,-186 27-5548 0 0,6 3-7210 0 0,-16-2 4922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41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2 326 484 0 0,'0'1'371'0'0,"0"0"0"0"0,-1 0-1 0 0,1 0 1 0 0,0 0 0 0 0,0 0-1 0 0,0 0 1 0 0,0 0 0 0 0,0 0 0 0 0,0 0-1 0 0,0 0 1 0 0,0 0 0 0 0,1 0 0 0 0,-1 0-1 0 0,0 0 1 0 0,0 0 0 0 0,1 0 0 0 0,-1 0-1 0 0,1-1 1 0 0,-1 1 0 0 0,1 0 0 0 0,-1 0-1 0 0,1 0 1 0 0,0 0 0 0 0,1 0 8 0 0,-1 0-1 0 0,1 0 1 0 0,-1 0 0 0 0,1 0 0 0 0,-1 0 0 0 0,1-1-1 0 0,-1 1 1 0 0,1-1 0 0 0,0 1 0 0 0,-1-1 0 0 0,1 0-1 0 0,3 1 1 0 0,5-1 633 0 0,0-1 1 0 0,1 0-1 0 0,17-3 1 0 0,-22 2-490 0 0,33-5 702 0 0,0-3-1 0 0,0-1 0 0 0,36-17 1 0 0,-49 17-689 0 0,-1-1 0 0 0,0-1-1 0 0,-1-2 1 0 0,0 0 0 0 0,25-23 0 0 0,-13 4 717 0 0,61-73-1 0 0,-81 90-844 0 0,-11 13-245 0 0,-1-1 0 0 0,0 1 0 0 0,0-1 0 0 0,5-8 0 0 0,-9 13 251 0 0,2 4-338 0 0,0 3-43 0 0,-1 0-1 0 0,1 1 1 0 0,-1-1-1 0 0,-1 1 0 0 0,1-1 1 0 0,-1 1-1 0 0,-1-1 1 0 0,1 1-1 0 0,-3 9 1 0 0,-20 76 491 0 0,12-53-215 0 0,4-14-239 0 0,-3 8 95 0 0,-8 65-1 0 0,16-90-148 0 0,0-3-32 0 0,1-1-1 0 0,-1 0 0 0 0,1 0 1 0 0,1 1-1 0 0,-1-1 0 0 0,1 10 0 0 0,3-9-685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41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0 608 0 0,'4'14'7078'0'0,"23"63"-4362"0"0,146 406 4683 0 0,-59-124-2421 0 0,-105-327-3580 0 0,1 0-1 0 0,28 58 1196 0 0,-33-93-2241 0 0,-1 0-294 0 0,0 0 0 0 0,-1 0 0 0 0,1 0 0 0 0,-1 0 0 0 0,0-1 0 0 0,0 1 0 0 0,0-1 0 0 0,-1 0 0 0 0,1 0 0 0 0,-1 0 1 0 0,0 0-1 0 0,0 0 0 0 0,0 0 0 0 0,-1-1 0 0 0,2-7 0 0 0,20-77 379 0 0,-5 0 1 0 0,7-93-1 0 0,-1-166 237 0 0,-12 123-988 0 0,-12 223 163 0 0,0 0 0 0 0,0-1-1 0 0,0 1 1 0 0,0 0 0 0 0,0 0 0 0 0,1 0 0 0 0,-1 0-1 0 0,1 0 1 0 0,0-1 0 0 0,0 1 0 0 0,-1 0-1 0 0,1 0 1 0 0,0 1 0 0 0,1-1 0 0 0,-1 0-1 0 0,0 0 1 0 0,0 0 0 0 0,1 1 0 0 0,-1-1 0 0 0,1 1-1 0 0,0-1 1 0 0,3-1 0 0 0,-4 3 10 0 0,0 0 0 0 0,0 0 0 0 0,0 0 0 0 0,1 0 0 0 0,-1 0 1 0 0,0 1-1 0 0,0-1 0 0 0,0 0 0 0 0,0 1 0 0 0,0-1 0 0 0,0 1 0 0 0,0-1 0 0 0,0 1 1 0 0,0 0-1 0 0,1 0 0 0 0,0 1-448 0 0,35 24-6572 0 0,-19-10 4136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43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0 112 148 0 0,'19'-55'2722'0'0,"-4"-1"9917"0"0,-14 62-11560 0 0,-1 37 1663 0 0,-11 80-1 0 0,0 9-340 0 0,10-101-2077 0 0,0 76 1426 0 0,8-40-3482 0 0,-7-66 848 0 0,4 5-651 0 0,-1-3-452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43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163 156 72 0 0,'-79'-32'3233'0'0,"35"15"875"0"0,4-5 9357 0 0,56 17-12662 0 0,9 2 1262 0 0,50 0 1 0 0,-22 2-928 0 0,187-17 1126 0 0,-83-1-6217 0 0,-54-3-3343 0 0,-50 8 4216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44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2 174 8285 0 0,'-2'-16'7925'0'0,"3"1"-3395"0"0,-1 13-4321 0 0,1 0 0 0 0,0 1 1 0 0,-1-1-1 0 0,1 0 0 0 0,0 0 0 0 0,0 0 1 0 0,0 0-1 0 0,0 0 0 0 0,0 1 1 0 0,1-1-1 0 0,-1 1 0 0 0,1-1 1 0 0,-1 1-1 0 0,1-1 0 0 0,-1 1 0 0 0,1 0 1 0 0,0 0-1 0 0,-1-1 0 0 0,4 0 1 0 0,12-5 144 0 0,0 0 1 0 0,1 1 0 0 0,0 1 0 0 0,0 1-1 0 0,0 0 1 0 0,24-1 0 0 0,-7 0-39 0 0,199-22 1184 0 0,-9 1-12 0 0,-146 13-471 0 0,-78 13-818 0 0,-2 2-120 0 0,-4 12-47 0 0,-5 10 45 0 0,1 1-1 0 0,1 0 1 0 0,1 1-1 0 0,1 0 1 0 0,-4 50-1 0 0,10-34-19 0 0,2-1 1 0 0,12 67-1 0 0,28 79 39 0 0,-19-115-96 0 0,-14-47 0 0 0,-1 0 0 0 0,6 40 0 0 0,-14-58 0 0 0,-1-5 0 0 0,1-1 0 0 0,-1 0 0 0 0,0 0 0 0 0,1 0 0 0 0,-1 1 0 0 0,0-1 0 0 0,0 0 0 0 0,0 0 0 0 0,0 0 0 0 0,0-1 0 0 0,0 1 0 0 0,0 0 0 0 0,0 0 0 0 0,0 0 0 0 0,0-1 0 0 0,0 1 0 0 0,0 0 0 0 0,-1-1 0 0 0,1 1 0 0 0,0-1 0 0 0,0 0 0 0 0,-1 1 0 0 0,1-1 0 0 0,0 0 0 0 0,-1 0 0 0 0,1 0 0 0 0,0 0 0 0 0,-1 0 0 0 0,1 0 0 0 0,0 0 0 0 0,-3-1 0 0 0,-3 1 0 0 0,-123 3 0 0 0,66-3 0 0 0,-77 9 0 0 0,138-9 0 0 0,2 0 0 0 0,0 0 0 0 0,0-1 0 0 0,0 1 0 0 0,0 0 0 0 0,0 1 0 0 0,0-1 0 0 0,0 0 0 0 0,0 0 0 0 0,0 0 0 0 0,0 0 0 0 0,0 1 0 0 0,0-1 0 0 0,0 1 0 0 0,0-1 0 0 0,0 0 0 0 0,0 1 0 0 0,0 0 0 0 0,1-1 0 0 0,-1 1 0 0 0,0-1 0 0 0,-1 2 0 0 0,2-2 0 0 0,0 1 0 0 0,-1-1 0 0 0,1 0 0 0 0,0 0 0 0 0,0 0 0 0 0,-1 0 0 0 0,1 1 0 0 0,0-1 0 0 0,0 0 0 0 0,-1 0 0 0 0,1 1 0 0 0,0-1 0 0 0,0 0 0 0 0,0 0 0 0 0,0 1 0 0 0,-1-1 0 0 0,1 0 0 0 0,0 0 0 0 0,0 1 0 0 0,0-1 0 0 0,0 0 0 0 0,0 1 0 0 0,0-1 0 0 0,0 0 0 0 0,0 0 0 0 0,0 1 0 0 0,0-1 0 0 0,0 0 0 0 0,0 1 0 0 0,1 0 0 0 0,0 1 0 0 0,0-1 0 0 0,0 0 0 0 0,0 0 0 0 0,0 0 0 0 0,0 0 0 0 0,1 0 0 0 0,-1 0 0 0 0,0-1 0 0 0,1 1 0 0 0,-1 0 0 0 0,1 0 0 0 0,-1-1 0 0 0,0 1 0 0 0,1-1 0 0 0,-1 0 0 0 0,3 1 0 0 0,33 5 0 0 0,-29-5 0 0 0,77 8 0 0 0,0-4 0 0 0,139-9 0 0 0,-41-22-7132 0 0,-62 5 1602 0 0,-89 17 2087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44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47 32 0 0,'6'-32'10262'0'0,"-6"19"-2182"0"0,0 13-7896 0 0,-1-1 1 0 0,0 1-1 0 0,1 0 0 0 0,-1 0 1 0 0,1 0-1 0 0,-1 0 1 0 0,0 0-1 0 0,1 0 1 0 0,-1 0-1 0 0,0 0 0 0 0,1 0 1 0 0,-1 0-1 0 0,1 0 1 0 0,-1 1-1 0 0,0-1 1 0 0,1 0-1 0 0,-1 0 0 0 0,1 0 1 0 0,-1 1-1 0 0,1-1 1 0 0,-1 0-1 0 0,1 1 1 0 0,-1-1-1 0 0,0 1 1 0 0,-15 18 2184 0 0,-10 23-209 0 0,25-39-1935 0 0,-10 17 493 0 0,0 0 1 0 0,2 2-1 0 0,0-1 0 0 0,2 1 0 0 0,0 0 1 0 0,-5 31-1 0 0,9-19-718 0 0,6-24 0 0 0,0-2 0 0 0,-2-2 0 0 0,0 0 0 0 0,1 0 0 0 0,0 0 0 0 0,1 0 0 0 0,-1 0 0 0 0,1-1 0 0 0,0 1 0 0 0,1-1 0 0 0,-1 1 0 0 0,1-1 0 0 0,0-1 0 0 0,8 9 0 0 0,-5-7 0 0 0,0-1 0 0 0,0 0 0 0 0,1 0 0 0 0,-1-1 0 0 0,1 0 0 0 0,0 0 0 0 0,0-1 0 0 0,12 3 0 0 0,-1-1 0 0 0,0-1 0 0 0,0-2 0 0 0,0 0 0 0 0,1-1 0 0 0,-1 0 0 0 0,1-2 0 0 0,27-4 0 0 0,-32 3-247 0 0,-1 0 0 0 0,1-1 1 0 0,-1-1-1 0 0,0 0 0 0 0,0-1 0 0 0,0 0 0 0 0,-1-1 1 0 0,1-1-1 0 0,-2 0 0 0 0,1-1 0 0 0,-1 0 1 0 0,18-16-1 0 0,-23 16-4346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44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84 540 0 0,'-45'-1'3747'0'0,"2"0"13853"0"0,50 0-16202 0 0,111-15 4630 0 0,-48 8-2857 0 0,-62 7-3266 0 0,0-1 1 0 0,0 0-1 0 0,0-1 1 0 0,-1 1 0 0 0,11-6-1 0 0,-15 6-653 0 0,1 0 0 0 0,-1 0 0 0 0,0 0 0 0 0,1-1 0 0 0,-1 1 0 0 0,0-1 0 0 0,3-4 0 0 0,-4 5-822 0 0,4-11-7560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45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85 144 444 0 0,'-22'-12'1476'0'0,"-11"-8"2298"0"0,5-3 3488 0 0,28 23-7092 0 0,0 0 1 0 0,0-1-1 0 0,-1 1 0 0 0,1-1 1 0 0,0 1-1 0 0,0-1 0 0 0,0 0 1 0 0,0 1-1 0 0,-1-1 1 0 0,1 1-1 0 0,0-1 0 0 0,0 1 1 0 0,0-1-1 0 0,0 1 0 0 0,0-1 1 0 0,0 1-1 0 0,1-1 0 0 0,-1 0 1 0 0,0 1-1 0 0,0-1 1 0 0,0 1-1 0 0,0-1 0 0 0,1 1 1 0 0,-1-1-1 0 0,0 1 0 0 0,0-1 1 0 0,1 1-1 0 0,-1 0 1 0 0,1-1-1 0 0,-1 1 0 0 0,0-1 1 0 0,1 1-1 0 0,-1 0 0 0 0,1-1 1 0 0,15-11 2320 0 0,1 5-1360 0 0,0 0 0 0 0,1 1 1 0 0,-1 0-1 0 0,1 2 0 0 0,25-4 0 0 0,95-4 1778 0 0,-125 11-2595 0 0,3 0 98 0 0,176-7-641 0 0,-187 9-372 0 0,-1-1 1 0 0,1 1-1 0 0,0-1 0 0 0,0 1 0 0 0,6 3 1 0 0,22 10-7707 0 0,-31-14 7875 0 0,14 8-2867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45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0 304 0 0,'0'3'1294'0'0,"5"85"13372"0"0,-7 1-7037 0 0,-4-26-4948 0 0,-2-1-1 0 0,-21 79 1 0 0,-12 1-1849 0 0,28-103-3026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45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63 508 0 0,'-3'-1'764'0'0,"0"-1"1"0"0,-1 1-1 0 0,1 0 0 0 0,-1 0 1 0 0,1 0-1 0 0,-1 0 0 0 0,1 0 1 0 0,-1 1-1 0 0,0 0 0 0 0,1 0 1 0 0,-1 0-1 0 0,0 0 0 0 0,1 0 0 0 0,-1 1 1 0 0,1-1-1 0 0,-1 1 0 0 0,1 0 1 0 0,-6 2-1 0 0,9-2-428 0 0,-1 0 0 0 0,0 0 0 0 0,0-1 0 0 0,1 1-1 0 0,-1 0 1 0 0,1 0 0 0 0,-1 0 0 0 0,1 0 0 0 0,-1 0 0 0 0,1 0 0 0 0,0 0 0 0 0,-1 0 0 0 0,1 0-1 0 0,0 0 1 0 0,0 0 0 0 0,0 0 0 0 0,0 0 0 0 0,0 0 0 0 0,0 0 0 0 0,0 0 0 0 0,0 0-1 0 0,0 0 1 0 0,0 0 0 0 0,0 0 0 0 0,1 0 0 0 0,0 2 0 0 0,2 0-84 0 0,0-1 1 0 0,0 1-1 0 0,1-1 1 0 0,-1 0 0 0 0,1 0-1 0 0,-1 0 1 0 0,1 0-1 0 0,0 0 1 0 0,0-1-1 0 0,0 1 1 0 0,0-1-1 0 0,0 0 1 0 0,0-1-1 0 0,0 1 1 0 0,0-1 0 0 0,0 0-1 0 0,1 0 1 0 0,-1 0-1 0 0,0 0 1 0 0,0-1-1 0 0,0 1 1 0 0,0-1-1 0 0,0 0 1 0 0,0-1-1 0 0,0 1 1 0 0,6-3-1 0 0,-9 3-211 0 0,1-1 0 0 0,-1 1 0 0 0,0 0 0 0 0,0 0-1 0 0,0 0 1 0 0,1-1 0 0 0,-1 1 0 0 0,0 0-1 0 0,-1-1 1 0 0,1 1 0 0 0,0-1 0 0 0,0 1-1 0 0,-1-1 1 0 0,1-2 0 0 0,1-1-114 0 0,-1 4-281 0 0,-3-5-276 0 0,-19-29-1455 0 0,1 9-7210 0 0,14 18 6024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2:00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225 127 56 0 0,'-16'-25'8821'0'0,"15"22"-8115"0"0,-1 0-1 0 0,0 0 0 0 0,0 1 0 0 0,0-1 1 0 0,0 1-1 0 0,-1-1 0 0 0,1 1 0 0 0,-1 0 1 0 0,1 0-1 0 0,-1 0 0 0 0,0 0 0 0 0,0 0 1 0 0,0 0-1 0 0,0 1 0 0 0,-5-2 0 0 0,3 2-352 0 0,1 0 0 0 0,-1 0 0 0 0,0 0-1 0 0,0 1 1 0 0,1-1 0 0 0,-1 1 0 0 0,0 1-1 0 0,0-1 1 0 0,0 1 0 0 0,-5 0 0 0 0,3 1-237 0 0,1 0 0 0 0,-1 0 1 0 0,0 1-1 0 0,1 0 0 0 0,-1 0 0 0 0,1 0 1 0 0,0 1-1 0 0,0 0 0 0 0,0 0 1 0 0,0 0-1 0 0,1 1 0 0 0,0 0 1 0 0,0 0-1 0 0,-7 9 0 0 0,11-12-79 0 0,0-1 1 0 0,0 0-1 0 0,0 1 0 0 0,0-1 0 0 0,1 1 0 0 0,-1-1 0 0 0,0 1 0 0 0,1-1 0 0 0,0 1 1 0 0,-1-1-1 0 0,1 1 0 0 0,0 0 0 0 0,-1-1 0 0 0,1 1 0 0 0,0-1 0 0 0,0 1 0 0 0,1 0 1 0 0,-1-1-1 0 0,0 1 0 0 0,0-1 0 0 0,1 1 0 0 0,-1 0 0 0 0,1 1 0 0 0,1-1 5 0 0,-1 0 0 0 0,1 0 0 0 0,0 0 1 0 0,0 0-1 0 0,-1 0 0 0 0,1 0 0 0 0,0 0 0 0 0,0-1 0 0 0,1 1 0 0 0,-1-1 0 0 0,0 1 0 0 0,5 1 0 0 0,2 0 40 0 0,0 1 0 0 0,0-2 0 0 0,0 1 0 0 0,1-1 0 0 0,-1-1 0 0 0,17 1 0 0 0,-17-2-7 0 0,0 0 0 0 0,0-1 1 0 0,0-1-1 0 0,0 1 0 0 0,0-1 1 0 0,0-1-1 0 0,-1 0 0 0 0,1 0 0 0 0,-1-1 1 0 0,0 0-1 0 0,9-5 0 0 0,-13 6-18 0 0,0 0 0 0 0,0 0 0 0 0,0 0 0 0 0,0 0 0 0 0,-1-1 0 0 0,1 0-1 0 0,-1 0 1 0 0,0 0 0 0 0,0 0 0 0 0,-1 0 0 0 0,1 0 0 0 0,-1-1 0 0 0,0 1 0 0 0,0-1 0 0 0,0 0-1 0 0,-1 1 1 0 0,1-1 0 0 0,-1 0 0 0 0,0 0 0 0 0,-1 0 0 0 0,1-6 0 0 0,-1 8-40 0 0,-1 1 1 0 0,1 0 0 0 0,0-1-1 0 0,-1 1 1 0 0,0 0-1 0 0,1-1 1 0 0,-1 1 0 0 0,0 0-1 0 0,0 0 1 0 0,0 0-1 0 0,-1-1 1 0 0,1 1 0 0 0,0 1-1 0 0,-1-1 1 0 0,1 0-1 0 0,-4-3 1 0 0,0 1 9 0 0,-1-1-1 0 0,0 1 1 0 0,0 0-1 0 0,-7-4 1 0 0,7 6-22 0 0,-1-1 1 0 0,0 1-1 0 0,1 1 1 0 0,-1-1-1 0 0,0 1 1 0 0,0 0-1 0 0,0 1 1 0 0,0-1-1 0 0,0 1 1 0 0,0 1-1 0 0,0-1 1 0 0,0 1-1 0 0,1 1 1 0 0,-1-1-1 0 0,0 1 1 0 0,1 0-1 0 0,-13 6 1 0 0,12-5-8 0 0,2-1 0 0 0,-1 1-1 0 0,0 0 1 0 0,1 1 0 0 0,-1-1 0 0 0,1 1 0 0 0,0 0-1 0 0,0 0 1 0 0,0 1 0 0 0,1 0 0 0 0,0-1 0 0 0,-1 1-1 0 0,2 1 1 0 0,-1-1 0 0 0,1 1 0 0 0,0-1 0 0 0,0 1 0 0 0,0 0-1 0 0,-2 8 1 0 0,5-12 2 0 0,-1 1 0 0 0,1 0 0 0 0,0-1 0 0 0,0 1 0 0 0,0-1 0 0 0,0 1 0 0 0,0-1 0 0 0,1 1-1 0 0,-1-1 1 0 0,1 1 0 0 0,0-1 0 0 0,0 1 0 0 0,0-1 0 0 0,0 0 0 0 0,0 1 0 0 0,2 2 0 0 0,0-1 3 0 0,1 0 1 0 0,-1 0-1 0 0,0-1 0 0 0,1 1 0 0 0,0-1 1 0 0,0 0-1 0 0,0 0 0 0 0,5 2 1 0 0,2 1 8 0 0,0-1 0 0 0,1 0 0 0 0,0-1 1 0 0,0 0-1 0 0,24 4 0 0 0,-25-6-2 0 0,0-1 0 0 0,0 0 0 0 0,0-1 0 0 0,0-1 0 0 0,0 1 0 0 0,0-2 0 0 0,-1 1 0 0 0,20-7 0 0 0,-26 7-7 0 0,0-1 0 0 0,1 1-1 0 0,-1-1 1 0 0,0 0-1 0 0,0-1 1 0 0,-1 1 0 0 0,1-1-1 0 0,0 1 1 0 0,-1-1-1 0 0,1 0 1 0 0,-1 0 0 0 0,0-1-1 0 0,0 1 1 0 0,-1-1-1 0 0,1 0 1 0 0,-1 1 0 0 0,1-1-1 0 0,-1 0 1 0 0,0 0-1 0 0,-1-1 1 0 0,1 1 0 0 0,-1 0-1 0 0,2-7 1 0 0,-2 8-3 0 0,-1 0 0 0 0,0 0 0 0 0,0 0 1 0 0,0 0-1 0 0,0 0 0 0 0,0 0 0 0 0,-1 0 1 0 0,1 0-1 0 0,-1 0 0 0 0,0 0 0 0 0,1 0 0 0 0,-1 1 1 0 0,-1-1-1 0 0,1 0 0 0 0,0 1 0 0 0,-3-5 1 0 0,1 3-4 0 0,-1 1 1 0 0,1-1-1 0 0,-1 0 1 0 0,1 1-1 0 0,-1 0 1 0 0,0 0-1 0 0,0 0 1 0 0,-1 0-1 0 0,-4-2 1 0 0,0 1-6 0 0,1 0-1 0 0,-1 1 1 0 0,0 0 0 0 0,0 1-1 0 0,0 0 1 0 0,0 0 0 0 0,0 1 0 0 0,0 0-1 0 0,-1 1 1 0 0,-10 0 0 0 0,11 1 0 0 0,0 1-1 0 0,0 0 1 0 0,0 0 0 0 0,1 1 0 0 0,-1 0 0 0 0,1 1 0 0 0,-1 0-1 0 0,1 0 1 0 0,1 0 0 0 0,-1 1 0 0 0,0 0 0 0 0,1 1 0 0 0,0 0-1 0 0,1 0 1 0 0,-1 0 0 0 0,1 1 0 0 0,0 0 0 0 0,1 0 0 0 0,-9 15-1 0 0,13-21 10 0 0,0 1 0 0 0,1 0-1 0 0,-1-1 1 0 0,0 1-1 0 0,1 0 1 0 0,-1-1 0 0 0,1 1-1 0 0,0 0 1 0 0,0 0 0 0 0,0-1-1 0 0,0 1 1 0 0,0 0-1 0 0,0 0 1 0 0,0 0 0 0 0,0-1-1 0 0,1 1 1 0 0,-1 0-1 0 0,1-1 1 0 0,-1 1 0 0 0,2 2-1 0 0,0-2 3 0 0,-1 1 0 0 0,1 0 0 0 0,0-1 0 0 0,0 0 0 0 0,1 1 0 0 0,-1-1 0 0 0,0 0 0 0 0,1 0-1 0 0,-1 0 1 0 0,5 2 0 0 0,2 1 6 0 0,0-1 1 0 0,1 0-1 0 0,-1-1 0 0 0,1 1 0 0 0,0-2 0 0 0,10 2 0 0 0,-6-2 2 0 0,0-1-1 0 0,0 0 0 0 0,0-1 1 0 0,0-1-1 0 0,0 0 1 0 0,0-1-1 0 0,25-6 1 0 0,-33 6-6 0 0,1 0 1 0 0,0-1-1 0 0,-1 1 0 0 0,1-1 1 0 0,-1 0-1 0 0,0-1 1 0 0,0 0-1 0 0,0 0 1 0 0,0 0-1 0 0,-1-1 0 0 0,0 1 1 0 0,0-1-1 0 0,0-1 1 0 0,0 1-1 0 0,-1-1 1 0 0,0 0-1 0 0,4-7 0 0 0,-7 11-5 0 0,0 1-1 0 0,0-1 1 0 0,0 0-1 0 0,-1 0 0 0 0,1 0 1 0 0,0 1-1 0 0,-1-1 1 0 0,1 0-1 0 0,-1 0 0 0 0,0 0 1 0 0,0 0-1 0 0,0 0 0 0 0,0 0 1 0 0,0 0-1 0 0,0 0 1 0 0,0 1-1 0 0,-1-1 0 0 0,1 0 1 0 0,-1 0-1 0 0,1 0 0 0 0,-1 0 1 0 0,0 1-1 0 0,0-1 1 0 0,1 0-1 0 0,-1 0 0 0 0,0 1 1 0 0,-1-1-1 0 0,1 1 1 0 0,0-1-1 0 0,0 1 0 0 0,-1 0 1 0 0,1-1-1 0 0,-1 1 0 0 0,1 0 1 0 0,-1 0-1 0 0,1 0 1 0 0,-1 0-1 0 0,0 0 0 0 0,0 0 1 0 0,1 0-1 0 0,-4 0 0 0 0,-1-1-5 0 0,-1 0-1 0 0,1 0 0 0 0,-1 1 0 0 0,0 0 0 0 0,1 0 0 0 0,-1 0 0 0 0,0 1 0 0 0,0 0 0 0 0,0 1 0 0 0,-11 1 0 0 0,2 2-9 0 0,0 0 0 0 0,0 1 0 0 0,1 1 0 0 0,-16 8-1 0 0,26-11 12 0 0,-1 0-1 0 0,1 0 1 0 0,0 1-1 0 0,0-1 1 0 0,1 1-1 0 0,-1 0 1 0 0,1 0-1 0 0,0 1 1 0 0,0 0-1 0 0,0-1 1 0 0,0 1-1 0 0,1 0 1 0 0,0 1-1 0 0,-4 7 0 0 0,7-11 7 0 0,-1-1-1 0 0,1 1 1 0 0,0 0-1 0 0,-1-1 1 0 0,1 1-1 0 0,0 0 0 0 0,0 0 1 0 0,0-1-1 0 0,0 1 1 0 0,0 0-1 0 0,1 0 0 0 0,-1-1 1 0 0,1 1-1 0 0,-1 0 1 0 0,1-1-1 0 0,-1 1 1 0 0,1 0-1 0 0,0-1 0 0 0,0 1 1 0 0,0-1-1 0 0,0 1 1 0 0,0-1-1 0 0,0 0 0 0 0,0 1 1 0 0,0-1-1 0 0,0 0 1 0 0,1 0-1 0 0,-1 0 1 0 0,1 0-1 0 0,-1 0 0 0 0,1 0 1 0 0,-1 0-1 0 0,1 0 1 0 0,3 1-1 0 0,1 0 8 0 0,0 1 0 0 0,0-1 0 0 0,1 0 0 0 0,0 0 1 0 0,-1-1-1 0 0,1 0 0 0 0,11 1 0 0 0,-11-2 2 0 0,-1-1-1 0 0,1 0 1 0 0,0 0 0 0 0,-1-1 0 0 0,0 1 0 0 0,1-1 0 0 0,-1-1-1 0 0,10-4 1 0 0,-13 5-5 0 0,-1 1-1 0 0,1 0 1 0 0,-1-1 0 0 0,0 1-1 0 0,1-1 1 0 0,-1 0-1 0 0,0 0 1 0 0,0 1 0 0 0,0-2-1 0 0,0 1 1 0 0,0 0-1 0 0,-1 0 1 0 0,1 0-1 0 0,-1-1 1 0 0,0 1 0 0 0,1-1-1 0 0,-1 1 1 0 0,0-1-1 0 0,0 0 1 0 0,-1 1 0 0 0,1-1-1 0 0,0-5 1 0 0,-1 7-35 0 0,0 0 0 0 0,0 0 0 0 0,0 0 0 0 0,0 0 0 0 0,0 0 0 0 0,0 0 0 0 0,-1 0 0 0 0,1 0 0 0 0,0 0 0 0 0,-1 0 0 0 0,1 0 1 0 0,-1 0-1 0 0,1 0 0 0 0,-1 0 0 0 0,0 1 0 0 0,1-1 0 0 0,-1 0 0 0 0,0 0 0 0 0,1 0 0 0 0,-1 1 0 0 0,0-1 0 0 0,0 0 0 0 0,0 1 0 0 0,0-1 0 0 0,1 1 0 0 0,-1-1 0 0 0,0 1 0 0 0,0 0 0 0 0,0-1 1 0 0,0 1-1 0 0,0 0 0 0 0,0-1 0 0 0,0 1 0 0 0,0 0 0 0 0,0 0 0 0 0,0 0 0 0 0,0 0 0 0 0,0 0 0 0 0,-2 1 0 0 0,-19 5-3071 0 0,21-6 2512 0 0,0 1 0 0 0,-1 0-1 0 0,1 0 1 0 0,0 0 0 0 0,0-1 0 0 0,0 1-1 0 0,0 0 1 0 0,0 0 0 0 0,0 0 0 0 0,0 1-1 0 0,1-1 1 0 0,-2 2 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2:02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75 408 0 0,'-23'-12'13720'0'0,"24"10"-12604"0"0,0 0-856 0 0,0 0 0 0 0,1 0-1 0 0,-1 1 1 0 0,1-1 0 0 0,0 0 0 0 0,0 1-1 0 0,-1-1 1 0 0,1 1 0 0 0,0 0 0 0 0,0 0-1 0 0,0 0 1 0 0,0 0 0 0 0,0 0 0 0 0,0 0-1 0 0,1 0 1 0 0,-1 1 0 0 0,3-1 0 0 0,51-9 2209 0 0,-35 8-1812 0 0,74-9 1467 0 0,15-3-321 0 0,-83 13-994 0 0,-28 1-808 0 0,-271 61 54 0 0,264-58 126 0 0,9-1-53 0 0,21 0 13 0 0,36-4 9 0 0,95-7 305 0 0,-153 9-451 0 0,0 0 0 0 0,0 1 0 0 0,0-1 0 0 0,0 0-1 0 0,0 0 1 0 0,0 0 0 0 0,-1 0 0 0 0,1 0-1 0 0,0 0 1 0 0,0 0 0 0 0,0 0 0 0 0,0 0 0 0 0,0 0-1 0 0,0 0 1 0 0,0 0 0 0 0,0 1 0 0 0,0-1 0 0 0,0 0-1 0 0,0 0 1 0 0,0 0 0 0 0,0 0 0 0 0,0 0 0 0 0,0 0-1 0 0,0 0 1 0 0,0 0 0 0 0,0 0 0 0 0,0 0 0 0 0,0 1-1 0 0,0-1 1 0 0,0 0 0 0 0,0 0 0 0 0,0 0 0 0 0,1 0-1 0 0,-1 0 1 0 0,0 0 0 0 0,0 0 0 0 0,0 0 0 0 0,0 0-1 0 0,0 0 1 0 0,0 0 0 0 0,0 0 0 0 0,0 0 0 0 0,0 0-1 0 0,0 1 1 0 0,0-1 0 0 0,0 0 0 0 0,0 0 0 0 0,1 0-1 0 0,-1 0 1 0 0,0 0 0 0 0,0 0 0 0 0,0 0 0 0 0,0 0-1 0 0,0 0 1 0 0,0 0 0 0 0,0 0 0 0 0,0 0 0 0 0,0 0-1 0 0,0 0 1 0 0,0 0 0 0 0,1 0 0 0 0,-1 0 0 0 0,0 0-1 0 0,0 0 1 0 0,-10 7 46 0 0,-17 6-45 0 0,23-11 0 0 0,-57 19 42 0 0,50-17-572 0 0,10-4 178 0 0,1 0 0 0 0,-1 1 0 0 0,1-1 0 0 0,-1 0 0 0 0,1 1 0 0 0,-1 0-1041 0 0,0 0 1041 0 0,1-1 0 0 0,0 1 0 0 0,-1-1 0 0 0,1 1 0 0 0,0-1 0 0 0,0 1 0 0 0,0-1 0 0 0,-1 1 0 0 0,1 0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41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1 268 0 0,'0'0'5957'0'0,"-5"0"-4693"0"0,3 0-1174 0 0,-2-1 197 0 0,0 1 1 0 0,0 1-1 0 0,0-1 1 0 0,0 1 0 0 0,0-1-1 0 0,0 1 1 0 0,1 0-1 0 0,-1 0 1 0 0,0 1 0 0 0,0-1-1 0 0,-5 4 1 0 0,-16 12 908 0 0,0 0 1 0 0,2 2-1 0 0,0 1 1 0 0,2 0-1 0 0,0 2 0 0 0,-33 44 1 0 0,44-53-763 0 0,1 0-1 0 0,1 1 1 0 0,0 1 0 0 0,1-1-1 0 0,1 1 1 0 0,0 0 0 0 0,1 1 0 0 0,1-1-1 0 0,0 1 1 0 0,1 0 0 0 0,1 0-1 0 0,0 1 1 0 0,1-1 0 0 0,2 22-1 0 0,-1-33-283 0 0,1 1-1 0 0,0-1 0 0 0,1 0 0 0 0,-1 0 0 0 0,1 1 1 0 0,0-1-1 0 0,0 0 0 0 0,0 0 0 0 0,1 0 0 0 0,0-1 1 0 0,0 1-1 0 0,0-1 0 0 0,0 0 0 0 0,1 1 0 0 0,-1-1 1 0 0,1-1-1 0 0,0 1 0 0 0,6 4 0 0 0,-3-4-62 0 0,0 0-1 0 0,0-1 0 0 0,0 1 0 0 0,0-1 1 0 0,1-1-1 0 0,-1 1 0 0 0,1-1 1 0 0,-1 0-1 0 0,1-1 0 0 0,0 0 0 0 0,16 0 1 0 0,4-2-1012 0 0,0-1 1 0 0,1-1-1 0 0,44-12 1 0 0,29-17-8868 0 0,-74 20 7002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2:04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 20 104 0 0,'0'-1'387'0'0,"0"1"0"0"0,0-1 0 0 0,0 0 0 0 0,1 0 0 0 0,-1 1 0 0 0,0-1 0 0 0,0 0 0 0 0,0 0 0 0 0,0 0 0 0 0,0 0 0 0 0,0 1 0 0 0,0-1 0 0 0,-1 0 0 0 0,1 0 0 0 0,0 1 0 0 0,0-1 0 0 0,-1 0 0 0 0,1-1 0 0 0,-1 2-155 0 0,1 0 0 0 0,0-1-1 0 0,-1 1 1 0 0,1 0-1 0 0,-1-1 1 0 0,1 1-1 0 0,-1 0 1 0 0,1 0-1 0 0,0 0 1 0 0,-1-1-1 0 0,1 1 1 0 0,-1 0-1 0 0,1 0 1 0 0,-1 0 0 0 0,1 0-1 0 0,-1 0 1 0 0,1 0-1 0 0,-1 0 1 0 0,1 0-1 0 0,-1 0 1 0 0,1 0-1 0 0,-1 0 1 0 0,-2 1 301 0 0,1-1 1 0 0,0 1-1 0 0,-1 0 0 0 0,1 0 1 0 0,0 0-1 0 0,0 0 0 0 0,-1 0 1 0 0,1 1-1 0 0,0-1 0 0 0,-3 4 1 0 0,-19 15 1440 0 0,0-1 1 0 0,-48 30-1 0 0,41-30-984 0 0,-38 32-1 0 0,68-51-956 0 0,0 1 0 0 0,1-1 0 0 0,-1 1 0 0 0,0-1 0 0 0,1 1 0 0 0,-1-1 0 0 0,1 1 0 0 0,-1 0 0 0 0,1-1 0 0 0,-1 1 0 0 0,1 0 0 0 0,-1-1 0 0 0,1 1 0 0 0,0 0 0 0 0,-1 0 0 0 0,1-1 0 0 0,0 1 0 0 0,0 0 0 0 0,0 0 0 0 0,-1-1 0 0 0,1 1 0 0 0,0 0 0 0 0,0 0 0 0 0,0 0 0 0 0,0 0 0 0 0,1 1 0 0 0,-1-1 4 0 0,1 0-1 0 0,0 1 1 0 0,0-1-1 0 0,0 0 1 0 0,-1 0-1 0 0,1 0 0 0 0,0 0 1 0 0,1 0-1 0 0,-1 0 1 0 0,0 0-1 0 0,0 0 1 0 0,0-1-1 0 0,0 1 1 0 0,2 0-1 0 0,8 4 110 0 0,0 0 1 0 0,1-1-1 0 0,12 2 0 0 0,-14-3-6 0 0,-2-1-66 0 0,101 33 768 0 0,-97-30-701 0 0,1 1-1 0 0,-1 0 0 0 0,0 1 1 0 0,0 0-1 0 0,-1 1 1 0 0,13 10-1 0 0,0 10 1549 0 0,-32-41-1528 0 0,-51-83 14 0 0,38 65-111 0 0,-16-33 0 0 0,24 38-64 0 0,13 26 0 0 0,0 0 0 0 0,0 1 0 0 0,0-1 0 0 0,0 0 0 0 0,0 0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0,0-1 0 0 0,0 1 0 0 0,0 0 0 0 0,0 0 0 0 0,0 0 0 0 0,0 0 0 0 0,0 0 0 0 0,0 0 0 0 0,0 0 0 0 0,0 0 0 0 0,0 0 0 0 0,0 0 0 0 0,0-1 0 0 0,0 1 0 0 0,0 0 0 0 0,0 0 0 0 0,0 0 0 0 0,0 0 0 0 0,0 0 0 0 0,0 0 0 0 0,0 0 0 0 0,-4 15 0 0 0,1-2 0 0 0,1-2 0 0 0,2 1 0 0 0,0-5-49 0 0,2 2-1084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2:05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190 137 592 0 0,'-1'-10'8982'0'0,"1"0"-6859"0"0,2 0 1 0 0,-1 0-1 0 0,1 0 0 0 0,5-12 1 0 0,-7 19-1855 0 0,0 1 1 0 0,0 0 0 0 0,0-1 0 0 0,0 1-1 0 0,0 0 1 0 0,-1-1 0 0 0,1 1 0 0 0,-1 0-1 0 0,1 0 1 0 0,-1-1 0 0 0,0 1 0 0 0,0 0-1 0 0,0 0 1 0 0,0 0 0 0 0,0 0 0 0 0,0 0-1 0 0,-1 0 1 0 0,1 0 0 0 0,-1 0 0 0 0,1 1-1 0 0,-4-3 1 0 0,1 1-151 0 0,-1 1-1 0 0,0 0 1 0 0,0 0-1 0 0,0 0 1 0 0,0 1-1 0 0,0 0 1 0 0,0 0 0 0 0,0 0-1 0 0,-1 0 1 0 0,1 1-1 0 0,0 0 1 0 0,0 0-1 0 0,-1 1 1 0 0,1-1 0 0 0,0 1-1 0 0,0 0 1 0 0,0 0-1 0 0,-1 1 1 0 0,1 0-1 0 0,1-1 1 0 0,-1 2 0 0 0,0-1-1 0 0,0 1 1 0 0,1-1-1 0 0,-1 1 1 0 0,1 0-1 0 0,-7 7 1 0 0,8-7-98 0 0,0-1 0 0 0,0 1 0 0 0,0 0 0 0 0,1 0 0 0 0,-1 0 0 0 0,1 0 0 0 0,0 0 0 0 0,0 0 0 0 0,0 1 0 0 0,0-1 0 0 0,0 1 1 0 0,1 0-1 0 0,0-1 0 0 0,0 1 0 0 0,0 0 0 0 0,0 0 0 0 0,0 0 0 0 0,1 0 0 0 0,-1 0 0 0 0,1 0 0 0 0,0-1 0 0 0,1 1 0 0 0,-1 0 0 0 0,1 0 0 0 0,-1 0 0 0 0,1 0 0 0 0,0 0 0 0 0,0-1 0 0 0,1 1 0 0 0,-1 0 0 0 0,1-1 0 0 0,0 1 1 0 0,0-1-1 0 0,0 0 0 0 0,0 1 0 0 0,1-1 0 0 0,3 4 0 0 0,0-3 21 0 0,-1 1 0 0 0,1-1 0 0 0,0 0 1 0 0,0-1-1 0 0,0 1 0 0 0,0-1 0 0 0,1-1 0 0 0,-1 1 1 0 0,1-1-1 0 0,0 0 0 0 0,0 0 0 0 0,12 0 1 0 0,-11 0-2 0 0,1-1 1 0 0,0-1 0 0 0,-1 0-1 0 0,1 0 1 0 0,0-1 0 0 0,-1 0-1 0 0,1 0 1 0 0,-1-1 0 0 0,16-5-1 0 0,-18 4-8 0 0,0 0 0 0 0,0 0 0 0 0,0-1 1 0 0,-1 1-1 0 0,10-10 0 0 0,-12 11-25 0 0,-1 0 1 0 0,0-1 0 0 0,0 1 0 0 0,0-1 0 0 0,0 0 0 0 0,-1 1-1 0 0,1-1 1 0 0,0 0 0 0 0,-1 0 0 0 0,0 0 0 0 0,0 0-1 0 0,0 0 1 0 0,0 0 0 0 0,0-4 0 0 0,-2-5-7 0 0,0 9-14 0 0,0 0 0 0 0,0 0 0 0 0,-1 0 0 0 0,1 0 0 0 0,-1 0 1 0 0,0 1-1 0 0,1-1 0 0 0,-1 0 0 0 0,-1 1 0 0 0,1-1 0 0 0,0 1 0 0 0,0 0 0 0 0,-1 0 1 0 0,0 0-1 0 0,1 0 0 0 0,-1 0 0 0 0,-5-2 0 0 0,2 1-6 0 0,1 1 1 0 0,-1 1-1 0 0,0-1 1 0 0,0 1-1 0 0,0 0 0 0 0,0 0 1 0 0,0 1-1 0 0,0-1 1 0 0,-7 2-1 0 0,2 0-3 0 0,0 0 0 0 0,0 1 1 0 0,0 0-1 0 0,0 1 0 0 0,0 0 0 0 0,1 1 0 0 0,0 0 1 0 0,-1 1-1 0 0,2 0 0 0 0,-14 9 0 0 0,19-11 26 0 0,0 0 1 0 0,1 0-1 0 0,-1 0 0 0 0,1 1 1 0 0,-1 0-1 0 0,1-1 0 0 0,0 1 0 0 0,1 1 1 0 0,-1-1-1 0 0,1 0 0 0 0,0 1 1 0 0,0-1-1 0 0,0 1 0 0 0,0-1 0 0 0,1 1 1 0 0,0 0-1 0 0,-1 5 0 0 0,2-7 14 0 0,0 0 0 0 0,0 0 0 0 0,0 0 0 0 0,1 0 0 0 0,0 0 0 0 0,-1 0 0 0 0,1 0 0 0 0,0 0 0 0 0,0 0 0 0 0,0 0 0 0 0,1 0 0 0 0,-1 0 0 0 0,1 0 0 0 0,0-1 0 0 0,-1 1 0 0 0,1-1 0 0 0,0 1 0 0 0,1-1 0 0 0,-1 0 0 0 0,0 0-1 0 0,1 0 1 0 0,-1 0 0 0 0,1 0 0 0 0,-1-1 0 0 0,1 1 0 0 0,0-1 0 0 0,4 2 0 0 0,3 1 35 0 0,0-1 0 0 0,0 0-1 0 0,1 0 1 0 0,-1-1 0 0 0,0-1-1 0 0,1 0 1 0 0,-1 0 0 0 0,1-1 0 0 0,-1 0-1 0 0,1-1 1 0 0,12-2 0 0 0,-15 2-39 0 0,0-1 1 0 0,1 0 0 0 0,-1 0-1 0 0,0-1 1 0 0,0 0-1 0 0,0-1 1 0 0,-1 1 0 0 0,1-1-1 0 0,-1-1 1 0 0,0 1-1 0 0,0-1 1 0 0,0-1 0 0 0,-1 1-1 0 0,7-8 1 0 0,-11 11-43 0 0,-1 0-1 0 0,1 1 1 0 0,-1-1 0 0 0,0 0-1 0 0,1 0 1 0 0,-1 0 0 0 0,0 0-1 0 0,0 0 1 0 0,0 0 0 0 0,-1-1-1 0 0,1 1 1 0 0,0 0 0 0 0,-1 0-1 0 0,1 0 1 0 0,-1-1 0 0 0,0 1-1 0 0,0 0 1 0 0,0-1 0 0 0,0 1-1 0 0,0 0 1 0 0,-1 0 0 0 0,1-1-1 0 0,0 1 1 0 0,-1 0 0 0 0,0 0-1 0 0,0 0 1 0 0,1-1 0 0 0,-1 1-1 0 0,-1 0 1 0 0,1 0 0 0 0,0 0-1 0 0,0 1 1 0 0,-1-1 0 0 0,1 0-1 0 0,-1 0 1 0 0,1 1 0 0 0,-1-1-1 0 0,0 1 1 0 0,-2-3 0 0 0,-2 0-41 0 0,0 1 0 0 0,0-1 1 0 0,0 1-1 0 0,0 0 0 0 0,-1 0 0 0 0,0 1 1 0 0,1 0-1 0 0,-1 0 0 0 0,0 0 1 0 0,0 1-1 0 0,0 0 0 0 0,-7 0 0 0 0,8 1 72 0 0,1 1 0 0 0,-1-1-1 0 0,0 1 1 0 0,1 0-1 0 0,-1 1 1 0 0,1-1 0 0 0,-1 1-1 0 0,1 0 1 0 0,0 1-1 0 0,0-1 1 0 0,-7 5 0 0 0,10-5 33 0 0,-1-1 0 0 0,1 1 1 0 0,0 0-1 0 0,-1 0 0 0 0,1 0 1 0 0,0 1-1 0 0,0-1 0 0 0,0 0 1 0 0,1 1-1 0 0,-1 0 0 0 0,1-1 1 0 0,-1 1-1 0 0,1 0 0 0 0,0-1 1 0 0,0 1-1 0 0,0 0 0 0 0,0 0 1 0 0,1 0-1 0 0,-1 0 1 0 0,1 0-1 0 0,-1 0 0 0 0,1 0 1 0 0,1 4-1 0 0,-1-4-10 0 0,1 1 0 0 0,0-1-1 0 0,0 0 1 0 0,0 0 0 0 0,0 0 0 0 0,0 0 0 0 0,1 0-1 0 0,-1-1 1 0 0,1 1 0 0 0,0 0 0 0 0,0-1 0 0 0,0 1 0 0 0,0-1-1 0 0,0 1 1 0 0,1-1 0 0 0,-1 0 0 0 0,1 0 0 0 0,-1 0-1 0 0,1-1 1 0 0,0 1 0 0 0,0 0 0 0 0,0-1 0 0 0,0 0-1 0 0,0 0 1 0 0,0 0 0 0 0,4 1 0 0 0,5 1 81 0 0,0-1 0 0 0,0 0 0 0 0,-1 0 0 0 0,1-1 0 0 0,21-2 0 0 0,-27 1-123 0 0,0-1-1 0 0,0 0 1 0 0,0-1 0 0 0,-1 1 0 0 0,1-1-1 0 0,-1 0 1 0 0,1-1 0 0 0,-1 1-1 0 0,0-1 1 0 0,0 0 0 0 0,0 0 0 0 0,0-1-1 0 0,0 0 1 0 0,6-6 0 0 0,-9 8 7 0 0,-1 0 0 0 0,1 0 0 0 0,-1 0 0 0 0,1 0 1 0 0,-1 0-1 0 0,0 0 0 0 0,0 0 0 0 0,1-1 0 0 0,-2 1 0 0 0,1 0 1 0 0,0-1-1 0 0,0 1 0 0 0,-1-1 0 0 0,1 1 0 0 0,-1-1 1 0 0,0 1-1 0 0,0-1 0 0 0,0 1 0 0 0,0-1 0 0 0,0 1 0 0 0,0 0 1 0 0,-1-1-1 0 0,1 1 0 0 0,-1-1 0 0 0,0 1 0 0 0,0-1 1 0 0,0 1-1 0 0,0 0 0 0 0,0 0 0 0 0,0 0 0 0 0,-1-1 0 0 0,1 1 1 0 0,-1 0-1 0 0,1 0 0 0 0,-1 1 0 0 0,-3-4 0 0 0,0 0-25 0 0,-1 1 0 0 0,0-1 0 0 0,-1 1 0 0 0,1 1 0 0 0,-1-1 0 0 0,0 1 0 0 0,1 0 0 0 0,-1 0 0 0 0,0 1 1 0 0,-1 0-1 0 0,1 0 0 0 0,0 1 0 0 0,-1 0 0 0 0,1 0 0 0 0,-1 1 0 0 0,1 0 0 0 0,0 0 0 0 0,-1 1 0 0 0,-9 2 0 0 0,8-2 63 0 0,0 0 1 0 0,0 1 0 0 0,0 1 0 0 0,1 0-1 0 0,-1 0 1 0 0,1 0 0 0 0,-1 1-1 0 0,1 1 1 0 0,0-1 0 0 0,1 1 0 0 0,-1 0-1 0 0,1 1 1 0 0,0 0 0 0 0,0 0 0 0 0,-8 11-1 0 0,13-15-14 0 0,1 0 0 0 0,-1 0 0 0 0,1 1 0 0 0,-1-1 0 0 0,1 0 0 0 0,0 1 0 0 0,0-1 0 0 0,0 1 0 0 0,0 0 0 0 0,0-1 0 0 0,1 1-1 0 0,-1 0 1 0 0,1-1 0 0 0,0 1 0 0 0,0 0 0 0 0,0 0 0 0 0,0-1 0 0 0,0 1 0 0 0,0 0 0 0 0,1 0 0 0 0,-1-1 0 0 0,1 1 0 0 0,1 2 0 0 0,0-2 0 0 0,-1 0 0 0 0,1 0 0 0 0,0-1 0 0 0,0 1 0 0 0,1-1 0 0 0,-1 1 0 0 0,0-1 0 0 0,1 0 0 0 0,-1 0 0 0 0,1 0 0 0 0,0 0 0 0 0,-1-1 0 0 0,1 1 0 0 0,0-1 0 0 0,0 0 0 0 0,0 1 0 0 0,0-1 0 0 0,7 1 0 0 0,3 0-16 0 0,1 0 0 0 0,0 0 0 0 0,-1-1 0 0 0,1-1 0 0 0,0-1 0 0 0,25-3 0 0 0,-29 2 0 0 0,1 0 0 0 0,-1 0 0 0 0,0-1 0 0 0,-1-1 0 0 0,1 0 0 0 0,-1 0 0 0 0,1-1 0 0 0,-1 0 0 0 0,14-11 0 0 0,-20 14 0 0 0,0-1 0 0 0,-1 0 0 0 0,1 0 0 0 0,-1 0 0 0 0,0 0 0 0 0,0 0 0 0 0,3-6 0 0 0,-3 5 0 0 0,-1 3 0 0 0,-1 0 0 0 0,1 0 0 0 0,-1 0 0 0 0,1 0 0 0 0,-1 0 0 0 0,0 0 0 0 0,1 0 0 0 0,-1 0 0 0 0,0 0 0 0 0,0 0 0 0 0,0 0 0 0 0,0 0 0 0 0,0 0 0 0 0,0 0 0 0 0,0-1 0 0 0,0 1 0 0 0,0 0 0 0 0,0 0 0 0 0,-1 0 0 0 0,1 0 0 0 0,0 0 0 0 0,-1 0 0 0 0,1 0 0 0 0,-1 0 0 0 0,1 0 0 0 0,-1 0 0 0 0,0 0 0 0 0,1 0 0 0 0,-1 0 0 0 0,0 1 0 0 0,1-1 0 0 0,-1 0 0 0 0,0 0 0 0 0,0 1 0 0 0,0-1 0 0 0,-2-1 0 0 0,0 0 0 0 0,-1 0 0 0 0,0 0 0 0 0,0 1 0 0 0,0-1 0 0 0,0 1 0 0 0,-6-1 0 0 0,-25-3-1263 0 0,34 4 1104 0 0,-1 1-1 0 0,0 0 1 0 0,1 0 0 0 0,-1 0 0 0 0,0 0 0 0 0,1 0 0 0 0,-1 0 0 0 0,0 0-1 0 0,1 0 1 0 0,-1 1 0 0 0,1-1 0 0 0,-1 1 0 0 0,0-1 0 0 0,1 1 0 0 0,-1-1 0 0 0,1 1-1 0 0,-3 2 1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2:17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515 126 360 0 0,'-1'-10'720'0'0,"-1"1"0"0"0,0 0 1 0 0,-1 0-1 0 0,0 0 0 0 0,0 1 0 0 0,-1-1 0 0 0,0 1 1 0 0,-8-12-1 0 0,10 17-438 0 0,0 0 0 0 0,0 1 1 0 0,-1-1-1 0 0,0 1 0 0 0,1-1 1 0 0,-1 1-1 0 0,0 0 0 0 0,0 0 0 0 0,0 0 1 0 0,0 0-1 0 0,-1 1 0 0 0,1-1 1 0 0,0 1-1 0 0,-1 0 0 0 0,1 0 0 0 0,-1 0 1 0 0,1 1-1 0 0,-1-1 0 0 0,1 1 1 0 0,-1 0-1 0 0,0 0 0 0 0,1 0 0 0 0,-1 0 1 0 0,1 0-1 0 0,-6 2 0 0 0,-3 1 147 0 0,1 1-1 0 0,-1 0 0 0 0,1 1 0 0 0,-1 0 1 0 0,1 1-1 0 0,1 0 0 0 0,-1 1 0 0 0,1 0 1 0 0,1 0-1 0 0,-1 1 0 0 0,1 1 0 0 0,-10 11 1 0 0,-12 16 1183 0 0,-48 72 0 0 0,54-69-744 0 0,2 0 1 0 0,-20 47 0 0 0,34-67-538 0 0,2 2 0 0 0,0-1 1 0 0,1 1-1 0 0,0 0 0 0 0,2 0 1 0 0,-2 35-1 0 0,6-44-194 0 0,1-1 0 0 0,0 1 0 0 0,1-1 1 0 0,0 0-1 0 0,1 0 0 0 0,0 0 0 0 0,0 0 0 0 0,2 0 0 0 0,-1-1 0 0 0,1 0 1 0 0,1 1-1 0 0,0-2 0 0 0,0 1 0 0 0,1-1 0 0 0,0 0 0 0 0,1 0 0 0 0,0-1 1 0 0,0 0-1 0 0,15 10 0 0 0,-14-11-320 0 0,0-1-1 0 0,1 0 1 0 0,-1-1 0 0 0,1 0-1 0 0,1 0 1 0 0,-1-1-1 0 0,1-1 1 0 0,21 5 0 0 0,-23-7-460 0 0,1 0 1 0 0,-1 0-1 0 0,0-1 0 0 0,1 0 1 0 0,-1-1-1 0 0,1 0 0 0 0,-1 0 1 0 0,0-1-1 0 0,0-1 1 0 0,0 1-1 0 0,12-6 0 0 0,18-13-2904 0 0,1-3 508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2:17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307 68 544 0 0,'-5'-50'5196'0'0,"5"49"-3693"0"0,0-2 5 0 0,-3-10 4326 0 0,0 18-4488 0 0,-40 81 2548 0 0,9-15-2020 0 0,11-27-970 0 0,-162 271 5085 0 0,183-312-7472 0 0,-2 3 3032 0 0,0-31-17126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2:18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61 268 0 0,'-57'-37'1988'0'0,"18"17"2727"0"0,38 20-4591 0 0,1-1-1 0 0,0 1 1 0 0,0 0-1 0 0,0 0 0 0 0,-1-1 1 0 0,1 1-1 0 0,0 0 1 0 0,-1 0-1 0 0,1 0 1 0 0,0 0-1 0 0,0-1 0 0 0,-1 1 1 0 0,1 0-1 0 0,0 0 1 0 0,-1 0-1 0 0,1 0 0 0 0,0 0 1 0 0,-1 0-1 0 0,1 0 1 0 0,0 0-1 0 0,-1 0 1 0 0,1 0-1 0 0,0 0 0 0 0,-1 0 1 0 0,1 0-1 0 0,0 0 1 0 0,-1 0-1 0 0,1 0 1 0 0,0 0-1 0 0,-1 1 0 0 0,1-1 1 0 0,0 0-1 0 0,0 0 1 0 0,-1 0-1 0 0,1 0 0 0 0,0 1 1 0 0,0-1-1 0 0,-1 0 1 0 0,1 0-1 0 0,0 1 1 0 0,0-1-1 0 0,-1 0 0 0 0,1 0 1 0 0,0 1-1 0 0,0-1 1 0 0,0 0-1 0 0,0 1 1 0 0,0-1-1 0 0,-1 0 0 0 0,1 1 1 0 0,0-1-1 0 0,0 0 1 0 0,0 0-1 0 0,0 1 1 0 0,0-1-1 0 0,0 0 0 0 0,0 1 1 0 0,0-1-1 0 0,0 0 1 0 0,0 1-1 0 0,0-1 0 0 0,0 0 1 0 0,0 1-1 0 0,1-1 1 0 0,-1 0-1 0 0,0 1 1 0 0,8 19 2213 0 0,11 8 166 0 0,1 0 1 0 0,45 45-1 0 0,57 41 1259 0 0,-104-97-3109 0 0,-9-10-598 0 0,-1 0 1 0 0,1 0-1 0 0,0-1 1 0 0,13 6-1 0 0,-1-2-2763 0 0,1-2-3735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2:18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209 620 1260 0 0,'-123'-21'5321'0'0,"83"13"-1644"0"0,38 7-3355 0 0,-3 1 617 0 0,-1-1 1 0 0,1-1-1 0 0,0 1 1 0 0,0-1-1 0 0,1 1 1 0 0,-10-6 5877 0 0,20 4-5567 0 0,7-3-657 0 0,1 1-1 0 0,-1 1 1 0 0,1 0 0 0 0,0 1 0 0 0,23-3 0 0 0,83-2 1994 0 0,-77 6-1859 0 0,19 0 193 0 0,49-4-1896 0 0,-97 4-262 0 0,0-1 1 0 0,-1 0-1 0 0,16-5 1 0 0,-5-5-6332 0 0,-13 3 4381 0 0</inkml:trace>
  <inkml:trace contextRef="#ctx0" brushRef="#br0" timeOffset="1">675 160 192 0 0,'7'-40'1788'0'0,"-5"23"1140"0"0,8-30-1 0 0,-9 44-2371 0 0,0-1 0 0 0,0 1 0 0 0,1-1-1 0 0,-1 1 1 0 0,1-1 0 0 0,0 1 0 0 0,0 0 0 0 0,0 0 0 0 0,1 0 0 0 0,-1 0 0 0 0,1 0 0 0 0,-1 1 0 0 0,6-5-1 0 0,-7 6-276 0 0,1 0 1 0 0,-1 0-1 0 0,1 0 0 0 0,0 1 0 0 0,-1-1 0 0 0,1 0 0 0 0,0 1 0 0 0,0-1 0 0 0,0 1 0 0 0,-1 0 0 0 0,1-1 0 0 0,0 1 0 0 0,0 0 0 0 0,0 0 0 0 0,0 0 0 0 0,0 0 1 0 0,-1 1-1 0 0,1-1 0 0 0,0 0 0 0 0,0 1 0 0 0,2 0 0 0 0,0 1 86 0 0,0 0 1 0 0,0 1-1 0 0,0-1 1 0 0,-1 1-1 0 0,1-1 1 0 0,-1 1-1 0 0,0 0 1 0 0,6 7-1 0 0,0 3 332 0 0,1 0 0 0 0,-2 1-1 0 0,13 27 1 0 0,-10-16-21 0 0,-2 1 1 0 0,0 1-1 0 0,8 49 0 0 0,0 85 1553 0 0,-16-131-2229 0 0,-1 0 0 0 0,-1 0 0 0 0,-2 0 0 0 0,-1-1 0 0 0,-2 1 0 0 0,-1-1 0 0 0,-10 29 0 0 0,11-42 0 0 0,-10 33-837 0 0,16-47-154 0 0,2 18-7027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2: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116 122 8649 0 0,'-3'-4'8230'0'0,"-14"-18"-4042"0"0,17 20-3971 0 0,-1 1-1 0 0,1-1 1 0 0,0 0 0 0 0,0 1 0 0 0,0-1 0 0 0,0 0 0 0 0,0 1 0 0 0,0-1 0 0 0,0 0 0 0 0,0 1 0 0 0,1-1 0 0 0,-1 1 0 0 0,1-1 0 0 0,-1 0 0 0 0,1 1 0 0 0,0-1 0 0 0,-1 1-1 0 0,1 0 1 0 0,0-1 0 0 0,0 1 0 0 0,0-1 0 0 0,0 1 0 0 0,0 0 0 0 0,1 0 0 0 0,-1 0 0 0 0,0 0 0 0 0,2-1 0 0 0,3-3 124 0 0,0 0 0 0 0,0 0 0 0 0,0 1 0 0 0,9-4 1 0 0,-4 3-149 0 0,1 0 1 0 0,0 1 0 0 0,0 1-1 0 0,0 0 1 0 0,0 1 0 0 0,0 0-1 0 0,1 1 1 0 0,-1 0 0 0 0,1 1-1 0 0,18 2 1 0 0,-24-2-95 0 0,1 1 1 0 0,0 1-1 0 0,0-1 1 0 0,0 1-1 0 0,-1 0 1 0 0,1 1-1 0 0,-1 0 0 0 0,0 0 1 0 0,0 1-1 0 0,0 0 1 0 0,0 0-1 0 0,0 0 1 0 0,-1 1-1 0 0,0 0 1 0 0,0 1-1 0 0,0-1 1 0 0,6 9-1 0 0,-10-11-99 0 0,0 1 0 0 0,0 0 0 0 0,0 0 0 0 0,-1 0 0 0 0,0 0 0 0 0,0 1 0 0 0,0-1 0 0 0,0 0 0 0 0,0 0 0 0 0,-1 1 0 0 0,0-1 0 0 0,0 0 0 0 0,0 1 0 0 0,0-1 0 0 0,-1 0 0 0 0,1 1 0 0 0,-1-1 0 0 0,0 0 0 0 0,-1 0 0 0 0,1 0 0 0 0,-1 0 0 0 0,0 0 0 0 0,0 0 0 0 0,-4 6 0 0 0,-1 2 0 0 0,-1 0 0 0 0,-1 0 0 0 0,0-1 0 0 0,-1 0 0 0 0,0 0 0 0 0,-14 9 0 0 0,-3 1 0 0 0,-1-2 0 0 0,-45 22 0 0 0,-2 2 0 0 0,75-43 0 0 0,-1 1 0 0 0,1-1 0 0 0,0 0 0 0 0,-1 0 0 0 0,1 0 0 0 0,0 0 0 0 0,0 0 0 0 0,-1 1 0 0 0,1-1 0 0 0,0 0 0 0 0,0 0 0 0 0,-1 0 0 0 0,1 1 0 0 0,0-1 0 0 0,0 0 0 0 0,0 0 0 0 0,-1 1 0 0 0,1-1 0 0 0,0 0 0 0 0,0 1 0 0 0,0-1 0 0 0,0 0 0 0 0,0 0 0 0 0,0 1 0 0 0,0-1 0 0 0,0 0 0 0 0,-1 1 0 0 0,1-1 0 0 0,0 0 0 0 0,0 1 0 0 0,0-1 0 0 0,0 0 0 0 0,1 1 0 0 0,-1-1 0 0 0,0 0 0 0 0,0 0 0 0 0,0 1 0 0 0,0-1 0 0 0,0 0 0 0 0,0 1 0 0 0,0-1 0 0 0,1 0 0 0 0,-1 0 0 0 0,0 1 0 0 0,0-1 0 0 0,0 0 0 0 0,0 0 0 0 0,1 1 0 0 0,-1-1 0 0 0,0 0 0 0 0,0 0 0 0 0,1 0 0 0 0,-1 1 0 0 0,0-1 0 0 0,1 0 0 0 0,-1 0 0 0 0,0 0 0 0 0,0 0 0 0 0,1 0 0 0 0,-1 0 0 0 0,0 0 0 0 0,1 1 0 0 0,-1-1 0 0 0,1 0 0 0 0,26 8 0 0 0,-21-7 0 0 0,18 6 0 0 0,11 4 0 0 0,68 28 0 0 0,-94-35 0 0 0,0 1 0 0 0,-1-1 0 0 0,0 2 0 0 0,0-1 0 0 0,0 1 0 0 0,0 0 0 0 0,-1 1 0 0 0,0-1 0 0 0,-1 2 0 0 0,1-1 0 0 0,-2 1 0 0 0,10 14 0 0 0,-13-18 0 0 0,0-1 0 0 0,-1 1 0 0 0,1 0 0 0 0,-1 0 0 0 0,0-1 0 0 0,0 1 0 0 0,0 0 0 0 0,-1 0 0 0 0,0 0 0 0 0,1 0 0 0 0,-1 0 0 0 0,-1 0 0 0 0,1 0 0 0 0,0 0 0 0 0,-1 0 0 0 0,0 0 0 0 0,-1 4 0 0 0,0-3 0 0 0,-1 0 0 0 0,0 1 0 0 0,0-1 0 0 0,0 0 0 0 0,0 0 0 0 0,-1-1 0 0 0,0 1 0 0 0,0-1 0 0 0,0 0 0 0 0,-7 6 0 0 0,-2-1 0 0 0,1-1 0 0 0,-1 0 0 0 0,-1 0 0 0 0,1-2 0 0 0,-1 0 0 0 0,-1 0 0 0 0,1-1 0 0 0,-17 3 0 0 0,6-3 0 0 0,-1-1 0 0 0,-51 1 0 0 0,65-5 0 0 0,-1-1 0 0 0,1 0 0 0 0,0 0 0 0 0,0-1 0 0 0,0-1 0 0 0,0 0 0 0 0,0-1 0 0 0,-16-7 0 0 0,26 10-505 0 0,0 0-1 0 0,1 0 1 0 0,-1 0 0 0 0,1 0-1 0 0,-1 0 1 0 0,1 0 0 0 0,-1 0-1 0 0,1 0 1 0 0,0 0 0 0 0,-1-1-1 0 0,1 1 1 0 0,0 0 0 0 0,0-1-1 0 0,0 1 1 0 0,0-1 0 0 0,-1-2-1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46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108 898 792 0 0,'-49'67'5766'0'0,"16"-24"6968"0"0,21-55-10515 0 0,11 10-2059 0 0,0 0-1 0 0,0 0 1 0 0,0 0 0 0 0,0 0 0 0 0,0 0 0 0 0,1 0 0 0 0,-1 0 0 0 0,1 0 0 0 0,0 0 0 0 0,-1-1 0 0 0,1 1-1 0 0,0 0 1 0 0,1-3 0 0 0,-2-7 402 0 0,-2-27 393 0 0,1-1 1 0 0,5-51 0 0 0,16-79-169 0 0,-15 135-613 0 0,23-135 438 0 0,-19 131-339 0 0,2 1 0 0 0,22-57 0 0 0,-24 78-155 0 0,0-1-1 0 0,1 1 1 0 0,1 0 0 0 0,0 1 0 0 0,2 1 0 0 0,23-28-1 0 0,-25 34-60 0 0,1 0 0 0 0,-1 0 0 0 0,1 1 0 0 0,1 1 0 0 0,-1-1 0 0 0,1 2 0 0 0,0 0 0 0 0,1 0 0 0 0,0 1 0 0 0,24-6 1 0 0,-23 8-18 0 0,1 1 0 0 0,-1 1 0 0 0,1 0 0 0 0,0 0 0 0 0,-1 2 0 0 0,1 0 0 0 0,0 0 1 0 0,-1 1-1 0 0,16 5 0 0 0,-19-4-20 0 0,0 0 1 0 0,-1 1 0 0 0,1 0-1 0 0,-1 1 1 0 0,0 0-1 0 0,-1 1 1 0 0,1 0-1 0 0,-1 0 1 0 0,0 1 0 0 0,-1 0-1 0 0,1 0 1 0 0,10 14-1 0 0,-16-17-11 0 0,0 1 0 0 0,0-1 0 0 0,-1 1 0 0 0,0-1 0 0 0,0 1 0 0 0,0 0 0 0 0,-1 0 0 0 0,1 0 0 0 0,-1 0-1 0 0,0 0 1 0 0,0 0 0 0 0,-1 0 0 0 0,0 0 0 0 0,0 0 0 0 0,0 1 0 0 0,0-1 0 0 0,-1 0 0 0 0,0 0 0 0 0,0 0 0 0 0,-3 8 0 0 0,-1 1 9 0 0,0-1-1 0 0,-1 0 1 0 0,-1 0 0 0 0,0 0 0 0 0,-1-1 0 0 0,-11 14 0 0 0,4-8-35 0 0,-2 0-1 0 0,0-1 1 0 0,-1 0-1 0 0,0-2 1 0 0,-1 0 0 0 0,-1-1-1 0 0,-1-1 1 0 0,0 0-1 0 0,0-2 1 0 0,-1-1 0 0 0,0-1-1 0 0,-47 13 1 0 0,59-20-24 0 0,-1-1 1 0 0,0 0-1 0 0,-12-1 0 0 0,17 0 1 0 0,6 0 35 0 0,0 0 1 0 0,0 0-1 0 0,-1 0 1 0 0,1 0-1 0 0,0 0 1 0 0,-1 0-1 0 0,1 0 1 0 0,0 0-1 0 0,0 0 1 0 0,-1 0-1 0 0,1 0 1 0 0,0 0-1 0 0,-1 1 1 0 0,1-1-1 0 0,0 0 1 0 0,0 0-1 0 0,-1 0 1 0 0,1 0-1 0 0,0 0 1 0 0,0 1-1 0 0,-1-1 1 0 0,1 0-1 0 0,0 0 1 0 0,0 0-1 0 0,0 1 1 0 0,-1-1-1 0 0,1 0 1 0 0,0 0-1 0 0,0 1 1 0 0,0-1 0 0 0,0 0-1 0 0,0 1 1 0 0,0-1-1 0 0,-1 0 1 0 0,4 12-48 0 0,14 14 44 0 0,-16-25-1 0 0,64 79 72 0 0,3-4 0 0 0,79 68-1 0 0,-137-134 43 0 0,0-1 0 0 0,1-1 0 0 0,13 9-1 0 0,-19-14-267 0 0,0 0-1 0 0,0-1 1 0 0,1 0-1 0 0,-1 0 1 0 0,0-1-1 0 0,1 0 1 0 0,0 1-1 0 0,-1-2 1 0 0,1 1-1 0 0,8-1 1 0 0,32 1-2163 0 0,50-2-7725 0 0,-63-3 7004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46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94 156 0 0,'-1'-8'933'0'0,"0"0"1"0"0,-1 0-1 0 0,1 0 1 0 0,-6-12-1 0 0,6 16-44 0 0,-1 0 0 0 0,0 0 0 0 0,0 0 0 0 0,-1 1 0 0 0,1-1 0 0 0,-1 1 0 0 0,1-1 0 0 0,-1 1 0 0 0,-6-6 1380 0 0,5 10-960 0 0,-3 2-840 0 0,0 0 0 0 0,0 0 1 0 0,0 1-1 0 0,1 0 1 0 0,0 0-1 0 0,-1 0 1 0 0,2 1-1 0 0,-1 0 1 0 0,0 0-1 0 0,1 1 0 0 0,-9 11 1 0 0,-5 9 690 0 0,-23 40 0 0 0,33-50-717 0 0,1 0-1 0 0,0 0 1 0 0,2 1-1 0 0,-1 0 1 0 0,2 0 0 0 0,0 0-1 0 0,1 1 1 0 0,-2 30 0 0 0,5-40-270 0 0,1 0 0 0 0,0 0 0 0 0,1 0 0 0 0,-1 0 0 0 0,1 0 0 0 0,1 0 0 0 0,0 0 0 0 0,0 0 1 0 0,0-1-1 0 0,1 1 0 0 0,0-1 0 0 0,1 1 0 0 0,0-1 0 0 0,0 0 0 0 0,0-1 0 0 0,1 1 0 0 0,0-1 1 0 0,0 0-1 0 0,1 0 0 0 0,-1 0 0 0 0,13 8 0 0 0,-7-6-116 0 0,0-2 0 0 0,1 1-1 0 0,0-1 1 0 0,0-1 0 0 0,0 0 0 0 0,1-1-1 0 0,0 0 1 0 0,0-1 0 0 0,0-1 0 0 0,0 0 0 0 0,0 0-1 0 0,0-2 1 0 0,1 1 0 0 0,-1-2 0 0 0,0 0-1 0 0,15-3 1 0 0,-4 0-514 0 0,0-2-1 0 0,0-1 0 0 0,-1-1 0 0 0,0-1 0 0 0,-1 0 1 0 0,0-2-1 0 0,39-26 0 0 0,-44 28-1444 0 0,-6 3-1143 0 0,0-1-4169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47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65 160 0 0,'-58'-3'3258'0'0,"18"2"10732"0"0,46 2-12518 0 0,22 3 156 0 0,1-1 1 0 0,-1-2-1 0 0,34-2 1 0 0,91-14 2146 0 0,-137 13-3401 0 0,-1-1 0 0 0,0-1 0 0 0,17-6 0 0 0,-8 0-2650 0 0,-2-5-3985 0 0,-18 11 2569 0 0,0-2 529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03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77 912 0 0,'-12'-11'3761'0'0,"13"2"2559"0"0,11 2-671 0 0,1 4-6160 0 0,28-2 3686 0 0,55 0 1 0 0,-33 3-1908 0 0,278-18 3852 0 0,-335 19-5024 0 0,-1 0 0 0 0,0 0 0 0 0,0 0 0 0 0,0-1 0 0 0,1 1 1 0 0,-1-1-1 0 0,4-3 0 0 0,-8 4-23 0 0,5 2 2 0 0,-6-2-75 0 0,0 1-1 0 0,0 0 1 0 0,1 0-1 0 0,-1 0 1 0 0,0 0-1 0 0,0 0 1 0 0,1 0 0 0 0,-1 0-1 0 0,0 0 1 0 0,1 0-1 0 0,-1 1 1 0 0,0-1-1 0 0,0 0 1 0 0,1 0 0 0 0,-1 0-1 0 0,0 0 1 0 0,0 0-1 0 0,0 0 1 0 0,1 0-1 0 0,-1 1 1 0 0,0-1-1 0 0,0 0 1 0 0,0 0 0 0 0,1 0-1 0 0,-1 1 1 0 0,0-1-1 0 0,0 0 1 0 0,0 0-1 0 0,0 0 1 0 0,0 1-1 0 0,1-1 1 0 0,-1 0 0 0 0,0 0-1 0 0,0 1 1 0 0,0-1-1 0 0,0 0 1 0 0,0 0-1 0 0,0 1 1 0 0,0-1-1 0 0,0 0 1 0 0,0 0 0 0 0,0 1-1 0 0,0-1 1 0 0,0 0-1 0 0,0 1 1 0 0,-1 35-22 0 0,0-18 50 0 0,-3 75 304 0 0,-1 188 1035 0 0,13-185-1001 0 0,-3-50-434 0 0,-3 0 0 0 0,-5 84 0 0 0,3-126 16 0 0,-1 0 0 0 0,1 0-1 0 0,-1-1 1 0 0,0 1 0 0 0,0 0 0 0 0,0 0-1 0 0,-1-1 1 0 0,1 1 0 0 0,-1-1 0 0 0,-2 4-1 0 0,2-4 0 0 0,0-1 0 0 0,-1 0 0 0 0,1 0 0 0 0,0 0 0 0 0,-1-1 0 0 0,1 1-1 0 0,-1-1 1 0 0,0 1 0 0 0,1-1 0 0 0,-1 0 0 0 0,0 0 0 0 0,0 0 0 0 0,-6 1-1 0 0,-143 23-992 0 0,103-19 1213 0 0,-86 22 0 0 0,135-28-117 0 0,-1 0 0 0 0,1 0 0 0 0,0 0 0 0 0,-1 0 0 0 0,1 0 0 0 0,0 0-1 0 0,-1 0 1 0 0,1 0 0 0 0,0 0 0 0 0,-1 0 0 0 0,1 0 0 0 0,0 0 0 0 0,-1 0-1 0 0,1 0 1 0 0,0 1 0 0 0,-1-1 0 0 0,1 0 0 0 0,0 0 0 0 0,-1 0 0 0 0,1 1-1 0 0,0-1 1 0 0,0 0 0 0 0,-1 0 0 0 0,1 0 0 0 0,0 1 0 0 0,0-1 0 0 0,0 0-1 0 0,-1 1 1 0 0,1-1 0 0 0,0 0 0 0 0,0 1 0 0 0,0-1 0 0 0,0 0 0 0 0,0 1-1 0 0,0-1 1 0 0,-1 0 0 0 0,1 1 0 0 0,0-1 0 0 0,0 0 0 0 0,0 1 0 0 0,15 7 603 0 0,30 2-226 0 0,311 4-388 0 0,-342-14-39 0 0,35 0-2843 0 0,52 0-7648 0 0,-80 3 7159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42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350 54 632 0 0,'-1'-2'1059'0'0,"1"0"-761"0"0,0-1-1 0 0,0 1 0 0 0,0 0 1 0 0,0 0-1 0 0,-1 0 0 0 0,1 0 1 0 0,-1 0-1 0 0,0 0 0 0 0,0 0 1 0 0,1 0-1 0 0,-1 0 0 0 0,-1 0 1 0 0,1 0-1 0 0,0 0 0 0 0,0 1 0 0 0,-1-1 1 0 0,1 0-1 0 0,0 1 0 0 0,-1-1 1 0 0,0 1-1 0 0,1 0 0 0 0,-1-1 1 0 0,0 1-1 0 0,0 0 0 0 0,0 0 1 0 0,0 0-1 0 0,0 0 0 0 0,0 1 0 0 0,0-1 1 0 0,0 0-1 0 0,0 1 0 0 0,0-1 1 0 0,0 1-1 0 0,0 0 0 0 0,-1 0 1 0 0,1 0-1 0 0,0 0 0 0 0,-3 0 1 0 0,-8 3 261 0 0,0 0 0 0 0,0 1 1 0 0,1 0-1 0 0,0 1 0 0 0,0 0 1 0 0,0 1-1 0 0,1 0 1 0 0,-1 1-1 0 0,1 0 0 0 0,1 1 1 0 0,-13 12-1 0 0,6-4 136 0 0,1 1-1 0 0,1 0 1 0 0,0 1 0 0 0,1 1-1 0 0,-18 32 1 0 0,28-43-375 0 0,0 0 0 0 0,0 0 0 0 0,1 1 0 0 0,0-1 0 0 0,0 1 0 0 0,1 0 0 0 0,0-1 0 0 0,1 1 0 0 0,-1 14 0 0 0,2-18-184 0 0,0-1 0 0 0,0 1 1 0 0,1 0-1 0 0,0 0 0 0 0,0-1 1 0 0,0 1-1 0 0,1-1 0 0 0,-1 1 0 0 0,1-1 1 0 0,0 1-1 0 0,0-1 0 0 0,1 0 1 0 0,-1 0-1 0 0,1 0 0 0 0,0 0 1 0 0,0-1-1 0 0,0 1 0 0 0,1-1 0 0 0,4 5 1 0 0,3-1-6 0 0,-1 0 0 0 0,1-1 0 0 0,0 0 1 0 0,0-1-1 0 0,0 0 0 0 0,1-1 0 0 0,0 0 1 0 0,0-1-1 0 0,0 0 0 0 0,14 1 0 0 0,11 0-552 0 0,0-2 0 0 0,41-3 0 0 0,-55-1-899 0 0,0 0 1 0 0,45-11-1 0 0,-52 8-1558 0 0,0 0 0 0 0,23-11 0 0 0,-18 4-153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47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132 180 76 0 0,'-78'-36'5019'0'0,"25"17"9816"0"0,57 17-13290 0 0,20-7-466 0 0,-1 1 1 0 0,1 1 0 0 0,0 1-1 0 0,1 1 1 0 0,27-2 0 0 0,-19 2-520 0 0,215-25 1539 0 0,50-8 56 0 0,-270 34-4239 0 0,1 1 0 0 0,0 2-1 0 0,-1 1 1 0 0,1 1 0 0 0,49 9 0 0 0,-29-1-1388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1:47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0 472 0 0,'1'9'1934'0'0,"1"-1"0"0"0,-1 1-1 0 0,-1-1 1 0 0,0 1 0 0 0,-1 13 0 0 0,-9 45 4116 0 0,6-39-4483 0 0,-12 70 2367 0 0,-22 179 3208 0 0,33-236-6142 0 0,-17 78-1 0 0,9-74-999 0 0,8-35-35 0 0,4-8-245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2:20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283 144 284 0 0,'0'-3'880'0'0,"-1"1"0"0"0,1-1 1 0 0,-1 1-1 0 0,1 0 0 0 0,-1 0 0 0 0,0-1 1 0 0,0 1-1 0 0,0 0 0 0 0,-2-3 0 0 0,-4 7-235 0 0,0-1 1 0 0,0 1-1 0 0,1 0 0 0 0,-1 1 1 0 0,1 0-1 0 0,-1 0 0 0 0,1 0 1 0 0,-10 8-1 0 0,-2-1 298 0 0,-14 11 1232 0 0,-51 40-1 0 0,40-27 344 0 0,14-16 1770 0 0,33-21-3919 0 0,78-63 1255 0 0,1 1-724 0 0,-40 29-482 0 0,-14 12 261 0 0,41-45 1 0 0,-35 42 124 0 0,-34 26-638 0 0,-1 1-165 0 0,0 0 0 0 0,0 0 0 0 0,0 0 1 0 0,0 0-1 0 0,0 1 0 0 0,0-1 0 0 0,0 0 1 0 0,0 0-1 0 0,0 0 0 0 0,0 0 0 0 0,0 0 1 0 0,0 0-1 0 0,0 0 0 0 0,0 1 0 0 0,0-1 0 0 0,0 0 1 0 0,0 0-1 0 0,0 0 0 0 0,0 0 0 0 0,1 0 1 0 0,-1 0-1 0 0,0 0 0 0 0,0 0 0 0 0,0 0 1 0 0,0 1-1 0 0,0-1 0 0 0,0 0 0 0 0,0 0 1 0 0,0 0-1 0 0,1 0 0 0 0,-1 0 0 0 0,0 0 1 0 0,0 0-1 0 0,0 0 0 0 0,0 0 0 0 0,0 0 0 0 0,0 0 1 0 0,0 0-1 0 0,1 0 0 0 0,-1 0 0 0 0,0 0 1 0 0,0 0-1 0 0,0 0 0 0 0,0 0 0 0 0,0 0 1 0 0,1 0-1 0 0,-1 0 1 0 0,0 0-1 0 0,1 0 1 0 0,-1 0-1 0 0,0 0 1 0 0,1 0 0 0 0,-1 0-1 0 0,0 0 1 0 0,1 0 0 0 0,-1 0-1 0 0,1 1 1 0 0,-1-1 0 0 0,0 0-1 0 0,0 0 1 0 0,1 0 0 0 0,-1 1-1 0 0,0-1 1 0 0,1 0-1 0 0,-1 0 1 0 0,0 1 0 0 0,0-1-1 0 0,1 0 1 0 0,-1 0 0 0 0,0 1-1 0 0,0-1 1 0 0,0 0 0 0 0,1 1-1 0 0,-1-1 1 0 0,0 0-1 0 0,0 1 1 0 0,0-1 0 0 0,0 0-1 0 0,0 1 1 0 0,0-1 0 0 0,0 1-1 0 0,0-1 1 0 0,0 0 0 0 0,0 1-1 0 0,0-1 1 0 0,0 0 0 0 0,0 1-1 0 0,0-1 1 0 0,0 1-1 0 0,0-1 1 0 0,0 0 0 0 0,0 1-1 0 0,-1 0 1 0 0,-2 35-2 0 0,0-12 0 0 0,2-6 0 0 0,-3 78 0 0 0,-4 25 0 0 0,7-116 0 0 0,-2 19 0 0 0,2-1 0 0 0,0-3 0 0 0,2-5-43 0 0,0-12-296 0 0,5-7-882 0 0,-2-2-1376 0 0,20-10-8788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2:21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324 134 52 0 0,'-13'-26'7412'0'0,"9"22"-6617"0"0,-3 6 4192 0 0,-21 12-3237 0 0,1 1 0 0 0,0 1 0 0 0,-38 32 0 0 0,-34 21 2268 0 0,46-37 1780 0 0,57-36-5603 0 0,94-69 561 0 0,4-5-236 0 0,39-56 714 0 0,-131 125-1234 0 0,-3 8 0 0 0,0 11 0 0 0,-6-7 0 0 0,-2 21 0 0 0,-109 534 0 0 0,101-515 0 0 0,5-19 0 0 0,-2 0 0 0 0,-9 25 0 0 0,12-34 0 0 0,1-1 0 0 0,-2-2 0 0 0,-2 0 0 0 0,-2-5 0 0 0,-8-2 0 0 0,-71 10 0 0 0,69-12 0 0 0,-1 1 0 0 0,1-2 0 0 0,1 2 0 0 0,3 0 0 0 0,14-4 0 0 0,0 0 0 0 0,0 0 0 0 0,0 0 0 0 0,1 1 0 0 0,-1-1 0 0 0,0 0 0 0 0,0 0 0 0 0,0 0 0 0 0,0 0 0 0 0,0 0 0 0 0,0 0 0 0 0,0 0 0 0 0,0 0 0 0 0,1 0 0 0 0,-1 0 0 0 0,0 0 0 0 0,0 1 0 0 0,0-1 0 0 0,0 0 0 0 0,0 0 0 0 0,0 0 0 0 0,0 0 0 0 0,0 0 0 0 0,0 0 0 0 0,0 0 0 0 0,0 1 0 0 0,0-1 0 0 0,0 0 0 0 0,0 0 0 0 0,0 0 0 0 0,0 0 0 0 0,0 0 0 0 0,0 0 0 0 0,0 1 0 0 0,0-1 0 0 0,0 0 0 0 0,0 0 0 0 0,0 0 0 0 0,0 0 0 0 0,0 0 0 0 0,0 0 0 0 0,0 0 0 0 0,0 1 0 0 0,0-1 0 0 0,0 0 0 0 0,0 0 0 0 0,0 0 0 0 0,0 0 0 0 0,-1 0 0 0 0,1 0 0 0 0,0 0 0 0 0,0 0 0 0 0,0 1 0 0 0,0-1 0 0 0,0 0 0 0 0,0 0 0 0 0,0 0 0 0 0,-1 0 0 0 0,15 4 0 0 0,0-1 0 0 0,0-1 0 0 0,0 0 0 0 0,21 0 0 0 0,66-2 0 0 0,14-6 0 0 0,65-2 0 0 0,-164 8 0 0 0,-3-1 0 0 0,-7 2-70 0 0,-5-1-455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3:59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2 5609 0 0,'-14'0'2548'0'0,"9"-2"-1040"0"0,-8 2-2600 0 0,7 4-1908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02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37 420 0 0,'-4'-3'961'0'0,"-20"-16"9610"0"0,49 11-7755 0 0,351 9 3294 0 0,-4 1-4093 0 0,-119-5 156 0 0,-211 0-753 0 0,-11 0-3773 0 0,-11 3-8141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03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25 428 0 0,'-14'-16'4118'0'0,"6"8"3361"0"0,7 10-6393 0 0,-2 13-29 0 0,2-1 0 0 0,0 0 1 0 0,0 1-1 0 0,2-1 1 0 0,2 24-1 0 0,0-7-201 0 0,3 112 1897 0 0,6 87 38 0 0,-7-172-2256 0 0,12 101 963 0 0,-14-142-1860 0 0,0 0 0 0 0,1 0 0 0 0,9 22 0 0 0,-13-38 206 0 0,1-1 0 0 0,-1 1 0 0 0,1-1 0 0 0,-1 1 0 0 0,1-1 0 0 0,0 1 0 0 0,0-1 0 0 0,-1 0 1 0 0,1 1-1 0 0,0-1 0 0 0,-1 0 0 0 0,1 1 0 0 0,0-1 0 0 0,0 0 0 0 0,0 0 0 0 0,1 0 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03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2 768 0 0,'-12'0'1042'0'0,"8"-1"-72"0"0,-1 1 0 0 0,1 0 0 0 0,-1 0 0 0 0,1 1 1 0 0,0-1-1 0 0,-1 1 0 0 0,-5 2 7104 0 0,26 5-5627 0 0,-7-5-1878 0 0,0-1 0 0 0,0 0 0 0 0,0 0 0 0 0,0-1 0 0 0,18 0-1 0 0,-2 0 137 0 0,944 29 7199 0 0,-719-44-6281 0 0,-229 12-4395 0 0,-14 1 375 0 0,1 1 1 0 0,-1 0 0 0 0,1 1 0 0 0,8 1 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04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478 5 528 0 0,'0'-4'16881'0'0,"-24"14"-15614"0"0,1 1 1 0 0,0 2-1 0 0,1 0 0 0 0,-38 30 1 0 0,25-18-468 0 0,30-22-716 0 0,-144 107 2630 0 0,119-85-1693 0 0,2 0 0 0 0,-48 55 0 0 0,76-80-1112 0 0,0 0 0 0 0,0 0-1 0 0,0 0 1 0 0,-1 1 0 0 0,1-1-1 0 0,0 0 1 0 0,0 0 0 0 0,0 1-1 0 0,0-1 1 0 0,0 0 0 0 0,-1 0-1 0 0,1 1 1 0 0,0-1 0 0 0,0 0-1 0 0,0 1 1 0 0,0-1 0 0 0,0 0-1 0 0,0 0 1 0 0,0 1 0 0 0,0-1-1 0 0,0 0 1 0 0,0 1 0 0 0,0-1-1 0 0,0 0 1 0 0,0 0 0 0 0,0 1-1 0 0,0-1 1 0 0,0 0 0 0 0,1 1-1 0 0,-1-1 1 0 0,0 0 0 0 0,0 0-1 0 0,0 1 1 0 0,0-1 0 0 0,0 0-1 0 0,1 0 1 0 0,-1 1 0 0 0,0-1-1 0 0,0 0 1 0 0,0 0 0 0 0,1 0-1 0 0,-1 0 1 0 0,0 1 0 0 0,0-1-1 0 0,1 0 1 0 0,-1 0 0 0 0,0 0-1 0 0,0 0 1 0 0,1 0 0 0 0,-1 0-1 0 0,0 0 1 0 0,1 1-1 0 0,-1-1 1 0 0,0 0 0 0 0,0 0-1 0 0,1 0 1 0 0,-1 0 0 0 0,1-1-1 0 0,0 2 458 0 0,1-1-2225 0 0,9-9-4952 0 0,-3 4 3946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04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76 5757 0 0,'-6'-17'4569'0'0,"-6"-18"1362"0"0,9 11 1722 0 0,7 27-6775 0 0,15 12 299 0 0,-1 0-1 0 0,0 1 0 0 0,20 23 1 0 0,20 20 477 0 0,-13-20-1331 0 0,2-2 1 0 0,2-2 0 0 0,1-3 0 0 0,95 47 0 0 0,-140-76-324 0 0,23 6 0 0 0,-3-8-1889 0 0,-22-2 988 0 0,0 1 0 0 0,0-1-1 0 0,0 0 1 0 0,0-1 0 0 0,0 1 0 0 0,0 0-1 0 0,0-1 1 0 0,-1 0 0 0 0,1 0-1 0 0,3-2 1 0 0,-3 2-119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42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98 384 0 0,'-8'-16'2409'0'0,"-6"-7"16591"0"0,17 22-17824 0 0,7 0-199 0 0,-1 0 0 0 0,1 1 0 0 0,-1 0 0 0 0,15 2-1 0 0,28 1 728 0 0,-16-5-1091 0 0,140-10 1778 0 0,-137 7-2685 0 0,0-1 0 0 0,56-18 1 0 0,-67 16-2116 0 0,-16 5-2365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3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74 316 0 0,'6'-29'4194'0'0,"7"-15"11055"0"0,-14 48-14426 0 0,-5 63 2048 0 0,-1-6-1070 0 0,2 100 0 0 0,23 99 453 0 0,-12-201-2417 0 0,-5-58 9 0 0,-1 1 0 0 0,1-1-1 0 0,0 0 1 0 0,0 0 0 0 0,1 0 0 0 0,-1-1-1 0 0,0 1 1 0 0,0 0 0 0 0,0 0 0 0 0,0 0-1 0 0,2 0 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3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33 532 0 0,'-15'-4'965'0'0,"5"1"812"0"0,-1 0 0 0 0,1 0 1 0 0,0-1-1 0 0,-25-11 9513 0 0,321 28-5664 0 0,-163-10-4594 0 0,178-1 1540 0 0,-194-2-1415 0 0,-55 1-1971 0 0,-25-1-2845 0 0,-1 1-4773 0 0,-16-1 5455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4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55 72 0 0,'-16'-19'3288'0'0,"-2"-5"9227"0"0,35 19-10274 0 0,-9 4-1751 0 0,1 1-1 0 0,-1 0 0 0 0,1 0 1 0 0,-1 0-1 0 0,10 3 1 0 0,6-1 86 0 0,117 8 1174 0 0,6 0-234 0 0,151-8-1 0 0,-279-3-1367 0 0,50-5 454 0 0,-62 5-473 0 0,-1 0 0 0 0,0 0 1 0 0,1-1-1 0 0,-1 0 0 0 0,0 0 0 0 0,0-1 1 0 0,-1 0-1 0 0,7-3 0 0 0,-11 5 24 0 0,-1 1-142 0 0,0 0 0 0 0,0 0 0 0 0,-1 0 0 0 0,1 0 0 0 0,0 0 0 0 0,0 0 0 0 0,0 0 0 0 0,0 0 0 0 0,0 0 0 0 0,0 0 0 0 0,0 0 0 0 0,0 0 0 0 0,0 0 0 0 0,0 0 0 0 0,0 0 0 0 0,0 0 0 0 0,-1 0 0 0 0,1 0 0 0 0,0-1 0 0 0,0 1 0 0 0,0 0 0 0 0,0 0 0 0 0,0 0 0 0 0,0 0 0 0 0,0 0 0 0 0,0 0 0 0 0,0 0 0 0 0,0 0 0 0 0,0 0 0 0 0,0 0 0 0 0,0-1 0 0 0,0 1 0 0 0,0 0 0 0 0,0 0 0 0 0,0 0 0 0 0,0 0 0 0 0,0 0 0 0 0,0 0 0 0 0,0 0 0 0 0,0 0 0 0 0,0 0 0 0 0,0-1 0 0 0,0 1 0 0 0,0 0 0 0 0,0 0 0 0 0,0 0 0 0 0,1 0 0 0 0,-1 0 0 0 0,0 0 0 0 0,0 0 0 0 0,0 0 0 0 0,0 0 0 0 0,0 0 0 0 0,0 0 0 0 0,0 0 0 0 0,0 0 0 0 0,0 0 0 0 0,0 0 0 0 0,0 0 0 0 0,0-1 0 0 0,1 1 0 0 0,-1 0 0 0 0,0 0 0 0 0,0 0 0 0 0,0 0 0 0 0,-5 4 8 0 0,1 0-1 0 0,-1 0 1 0 0,1 0-1 0 0,0 1 1 0 0,0-1-1 0 0,0 1 1 0 0,1 0-1 0 0,0 0 1 0 0,0 0-1 0 0,0 1 1 0 0,0-1-1 0 0,1 1 1 0 0,-3 11-1 0 0,-3 12 84 0 0,-7 46-1 0 0,10-44-6 0 0,-1 15 160 0 0,3 1-1 0 0,1-1 1 0 0,7 68-1 0 0,-4-108-229 0 0,4 39 288 0 0,3 1 1 0 0,1-1-1 0 0,25 70 0 0 0,-26-92-158 0 0,-4-13-62 0 0,0-1 0 0 0,-1 2-1 0 0,-1-1 1 0 0,0 0 0 0 0,1 14 0 0 0,-2-23-95 0 0,-1 0 1 0 0,0 0-1 0 0,0 0 0 0 0,0 0 1 0 0,0 0-1 0 0,0 0 1 0 0,0 0-1 0 0,-1 0 0 0 0,1 0 1 0 0,0-1-1 0 0,0 1 0 0 0,-1 0 1 0 0,1 0-1 0 0,0 0 1 0 0,-1 0-1 0 0,1-1 0 0 0,-1 1 1 0 0,1 0-1 0 0,-1 0 0 0 0,0-1 1 0 0,1 1-1 0 0,-1 0 1 0 0,1-1-1 0 0,-1 1 0 0 0,0-1 1 0 0,0 1-1 0 0,1-1 0 0 0,-1 1 1 0 0,0-1-1 0 0,-1 1 1 0 0,-23 2-95 0 0,20-3 71 0 0,-79 2-279 0 0,-96-11 1 0 0,111 4 216 0 0,7-1 52 0 0,-37-1 642 0 0,95 7-454 0 0,97 6-13 0 0,-36-4-140 0 0,18 1 0 0 0,107-8 0 0 0,-134-3 0 0 0,10 2-12554 0 0,-49 6 9091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5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24 348 488 0 0,'5'-17'8097'0'0,"-4"17"-7725"0"0,0 0 0 0 0,1-1 0 0 0,-1 1 0 0 0,0 0 0 0 0,1 0 0 0 0,-1 0 0 0 0,0 0-1 0 0,1 0 1 0 0,-1 1 0 0 0,0-1 0 0 0,1 0 0 0 0,-1 0 0 0 0,0 1 0 0 0,0-1 0 0 0,1 1 0 0 0,-1-1 0 0 0,0 1 0 0 0,0 0 0 0 0,0-1 0 0 0,0 1 0 0 0,0 0 0 0 0,0 0 0 0 0,0 0 0 0 0,0 0 0 0 0,0 0 0 0 0,0 0 0 0 0,0 0 0 0 0,1 1 0 0 0,25 41 3586 0 0,-16-24-2090 0 0,-1-2-159 0 0,-1 1 1 0 0,0 1 0 0 0,6 22 663 0 0,-15-46-2309 0 0,-2-23-63 0 0,-1-1 0 0 0,-12-47 1 0 0,8 40-3 0 0,-6-47 1 0 0,12 73 0 0 0,1 0 0 0 0,0 0 0 0 0,1 0 0 0 0,-1 0 0 0 0,2 0 0 0 0,0 0 0 0 0,3-13 0 0 0,-2 17 0 0 0,-1 1 0 0 0,1-1 0 0 0,0 0 0 0 0,1 1 0 0 0,-1 0 0 0 0,1-1 0 0 0,0 2 0 0 0,0-1 0 0 0,1 0 0 0 0,-1 1 0 0 0,1 0 0 0 0,10-7 0 0 0,3 0 0 0 0,0 0 0 0 0,0 2 0 0 0,1 0 0 0 0,1 1 0 0 0,-1 2 0 0 0,1-1 0 0 0,0 2 0 0 0,34-4 0 0 0,-36 7 0 0 0,1 0 0 0 0,-1 2 0 0 0,1 0 0 0 0,-1 1 0 0 0,0 1 0 0 0,0 0 0 0 0,0 2 0 0 0,0 0 0 0 0,0 1 0 0 0,19 8 0 0 0,-33-11 0 0 0,1 0 0 0 0,-1 0 0 0 0,0 1 0 0 0,0-1 0 0 0,0 1 0 0 0,-1 0 0 0 0,1 0 0 0 0,-1 0 0 0 0,0 1 0 0 0,1-1 0 0 0,-1 1 0 0 0,4 7 0 0 0,-6-10 0 0 0,0 1 0 0 0,-1-1 0 0 0,1 1 0 0 0,-1-1 0 0 0,1 1 0 0 0,-1 0 0 0 0,0-1 0 0 0,0 1 0 0 0,1-1 0 0 0,-1 1 0 0 0,0-1 0 0 0,0 1 0 0 0,-1 0 0 0 0,1-1 0 0 0,0 1 0 0 0,-1 2 0 0 0,0-2 0 0 0,0 0 0 0 0,0 0 0 0 0,-1 0 0 0 0,1 0 0 0 0,0 0 0 0 0,-1 0 0 0 0,1 0 0 0 0,-1-1 0 0 0,0 1 0 0 0,0-1 0 0 0,1 1 0 0 0,-1-1 0 0 0,0 1 0 0 0,-3 0 0 0 0,-13 7 0 0 0,-1 0 0 0 0,-1-1 0 0 0,1-1 0 0 0,-29 5 0 0 0,-25 10 0 0 0,66-19 0 0 0,7-3 0 0 0,0 0 0 0 0,0 0 0 0 0,-1 0 0 0 0,1 0 0 0 0,0 1 0 0 0,0-1 0 0 0,0 0 0 0 0,0 0 0 0 0,0 0 0 0 0,-1 0 0 0 0,1 0 0 0 0,0 1 0 0 0,0-1 0 0 0,0 0 0 0 0,0 0 0 0 0,0 0 0 0 0,0 1 0 0 0,0-1 0 0 0,0 0 0 0 0,0 0 0 0 0,0 1 0 0 0,0-1 0 0 0,0 0 0 0 0,-1 0 0 0 0,1 0 0 0 0,1 1 0 0 0,-1-1 0 0 0,0 0 0 0 0,0 0 0 0 0,0 0 0 0 0,0 1 0 0 0,0-1 0 0 0,0 0 0 0 0,0 0 0 0 0,0 0 0 0 0,0 1 0 0 0,0-1 0 0 0,0 0 0 0 0,0 0 0 0 0,1 0 0 0 0,-1 1 0 0 0,0-1 0 0 0,0 0 0 0 0,0 0 0 0 0,0 0 0 0 0,1 0 0 0 0,-1 1 0 0 0,6 4 0 0 0,1 0 0 0 0,1-1 0 0 0,0 1 0 0 0,-1-2 0 0 0,2 1 0 0 0,-1-1 0 0 0,15 4 0 0 0,10 4 0 0 0,-6 0 0 0 0,112 50 0 0 0,-122-52 0 0 0,0 0 0 0 0,-1 2 0 0 0,-1 0 0 0 0,1 1 0 0 0,25 26 0 0 0,-37-34 0 0 0,-1 0 0 0 0,0 0 0 0 0,0 1 0 0 0,0-1 0 0 0,0 1 0 0 0,-1-1 0 0 0,1 1 0 0 0,-1 0 0 0 0,-1 0 0 0 0,1 0 0 0 0,-1 0 0 0 0,2 7 0 0 0,-5 8 0 0 0,-1-14 0 0 0,0 1 0 0 0,0-1 0 0 0,0 1 0 0 0,-1-1 0 0 0,0 0 0 0 0,0 0 0 0 0,-1-1 0 0 0,1 1 0 0 0,-1-1 0 0 0,-1 0 0 0 0,1 0 0 0 0,-1-1 0 0 0,1 1 0 0 0,-1-1 0 0 0,-1-1 0 0 0,1 1 0 0 0,0-1 0 0 0,-1 0 0 0 0,-7 2 0 0 0,-11 3 0 0 0,0 0 0 0 0,0-2 0 0 0,-1-1 0 0 0,-27 2 0 0 0,3-3 0 0 0,0-3 0 0 0,-89-8 0 0 0,-97-31 0 0 0,223 35 0 0 0,-1 0 0 0 0,1-1 0 0 0,0 0 0 0 0,0-1 0 0 0,1 0 0 0 0,-14-9 0 0 0,24 14 3 0 0,-2-1 1 0 0,-1-15-45 0 0,8 13-203 0 0,2 1-239 0 0,1 0-1 0 0,0 0 1 0 0,-1 1-1 0 0,1 0 1 0 0,0 0 0 0 0,0 0-1 0 0,10 1 1 0 0,48 4-7079 0 0,-44-2 5280 0 0,13 2-935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6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47 788 0 0,'2'-3'831'0'0,"0"0"-1"0"0,0 0 0 0 0,0 1 1 0 0,1-1-1 0 0,-1 1 1 0 0,1-1-1 0 0,-1 1 1 0 0,1 0-1 0 0,0 0 1 0 0,0 0-1 0 0,4-2 1 0 0,-1 2 56 0 0,-1-1 0 0 0,2 1 1 0 0,-1 0-1 0 0,0 1 0 0 0,10-2 1 0 0,4 1 594 0 0,1 1 1 0 0,35 4-1 0 0,-46-2-977 0 0,20 0 475 0 0,-1 1 229 0 0,0 0 0 0 0,0 2 0 0 0,48 12 0 0 0,-49-3-15 0 0,-27-13-1140 0 0,-1 1 0 0 0,1-1 1 0 0,0 1-1 0 0,0-1 1 0 0,-1 1-1 0 0,1-1 0 0 0,0 1 1 0 0,-1-1-1 0 0,1 1 1 0 0,0 0-1 0 0,-1 0 0 0 0,1-1 1 0 0,-1 1-1 0 0,1 0 1 0 0,-1 0-1 0 0,1-1 0 0 0,-1 1 1 0 0,0 0-1 0 0,0 0 1 0 0,1 0-1 0 0,-1 0 0 0 0,0 0 1 0 0,0 0-1 0 0,0 0 1 0 0,0-1-1 0 0,0 1 0 0 0,0 0 1 0 0,0 0-1 0 0,0 0 0 0 0,0 0 1 0 0,0 0-1 0 0,0 0 1 0 0,-1 0-1 0 0,0 1 0 0 0,-2 4 89 0 0,-1 0-1 0 0,-1 0 0 0 0,1-1 0 0 0,-1 1 0 0 0,0-1 0 0 0,0 0 1 0 0,-9 7-1 0 0,-48 30 461 0 0,36-24-254 0 0,1-3-205 0 0,16-10-78 0 0,0 1-1 0 0,0 0 1 0 0,0 0-1 0 0,1 1 1 0 0,-1 0-1 0 0,2 0 1 0 0,-1 1-1 0 0,-8 12 1 0 0,15-20-66 0 0,1 1 0 0 0,-1 0 0 0 0,1-1 0 0 0,0 1 0 0 0,-1 0 0 0 0,1-1 0 0 0,0 1 0 0 0,-1 0 0 0 0,1-1 0 0 0,0 1 0 0 0,0 0 0 0 0,0 0 0 0 0,0-1 0 0 0,0 1 0 0 0,-1 0 0 0 0,1-1 0 0 0,0 1 0 0 0,1 0 0 0 0,-1 0 0 0 0,0-1 0 0 0,0 1 0 0 0,0 0 0 0 0,0 0 0 0 0,1-1 0 0 0,-1 1 0 0 0,1 1 0 0 0,-1-1 0 0 0,1 0 0 0 0,-1 0 0 0 0,1 0 0 0 0,-1 1 0 0 0,1-1 0 0 0,0 0 0 0 0,0 0 0 0 0,0 0 0 0 0,0 0 0 0 0,-1 0 0 0 0,1 0 0 0 0,1 0 0 0 0,-1 0 0 0 0,0 0 0 0 0,0 0 0 0 0,0 0 0 0 0,0-1 0 0 0,1 1 0 0 0,1 0 0 0 0,26 10 0 0 0,-25-10 0 0 0,13 3 0 0 0,-1 0 0 0 0,1-2 0 0 0,0 0 0 0 0,-1 0 0 0 0,22-2 0 0 0,83-11 0 0 0,-34 2 0 0 0,58-11-867 0 0,-115 16-744 0 0,18-2-4929 0 0,-17 1 1770 0 0,-2 0 1516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6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77 177 784 0 0,'-47'-41'7055'0'0,"18"13"6028"0"0,28 27-13010 0 0,1 1 0 0 0,0-1 1 0 0,0 1-1 0 0,0 0 0 0 0,0-1 0 0 0,0 1 1 0 0,0 0-1 0 0,0-1 0 0 0,0 1 0 0 0,0 0 1 0 0,0-1-1 0 0,0 1 0 0 0,0-1 0 0 0,0 1 0 0 0,1 0 1 0 0,-1-1-1 0 0,0 1 0 0 0,0 0 0 0 0,0-1 1 0 0,0 1-1 0 0,1 0 0 0 0,-1 0 0 0 0,0-1 1 0 0,0 1-1 0 0,1 0 0 0 0,-1-1 0 0 0,0 1 1 0 0,0 0-1 0 0,1 0 0 0 0,-1 0 0 0 0,0-1 1 0 0,1 1-1 0 0,-1 0 0 0 0,13-8 1597 0 0,32-3 297 0 0,1 2 0 0 0,72-6-1 0 0,-23 4-893 0 0,-64 7-810 0 0,9-2-135 0 0,-1-1-1 0 0,53-16 1 0 0,-83 20 95 0 0,-9 3-504 0 0,1 0 0 0 0,-1 0 0 0 0,1 0 0 0 0,-1 0 0 0 0,1 0 0 0 0,-1 0 0 0 0,0 0 0 0 0,1 0 0 0 0,-1 1 0 0 0,1-1 0 0 0,-1 0 0 0 0,0 0 0 0 0,1 0 1 0 0,-1 0-1 0 0,1 1 0 0 0,-1-1 0 0 0,0 0 0 0 0,1 0 0 0 0,-1 0 0 0 0,2 3-2248 0 0,-2-2 2248 0 0,1-1 1 0 0,-1 1-1 0 0,0-1 0 0 0,0 0 0 0 0,0 2 0 0 0,-11 16-9269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6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1 452 0 0,'-28'13'2961'0'0,"2"4"3686"0"0,26-17-6448 0 0,0 0 1 0 0,-1 1 0 0 0,1-1 0 0 0,0 1 0 0 0,0-1 0 0 0,-1 1-1 0 0,1-1 1 0 0,0 1 0 0 0,0-1 0 0 0,0 1 0 0 0,-1-1-1 0 0,1 1 1 0 0,0-1 0 0 0,0 1 0 0 0,0-1 0 0 0,0 1 0 0 0,0-1-1 0 0,0 1 1 0 0,0-1 0 0 0,0 1 0 0 0,0-1 0 0 0,1 1-1 0 0,-1-1 1 0 0,0 1 0 0 0,0-1 0 0 0,0 1 0 0 0,0-1 0 0 0,1 0-1 0 0,-1 1 1 0 0,0-1 0 0 0,0 1 0 0 0,1-1 0 0 0,0 1 0 0 0,12 12 2791 0 0,6-6-1425 0 0,-1-1-1 0 0,1 0 1 0 0,0-1-1 0 0,36 4 1 0 0,79-3 2148 0 0,-97-11-5370 0 0,0-6-6132 0 0,-22 6 3718 0 0,2-1 1006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7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63 152 204 0 0,'-31'-17'3372'0'0,"4"-4"3339"0"0,27 21-6489 0 0,-1 0 0 0 0,1-1 0 0 0,0 1 0 0 0,-1 0 0 0 0,1-1 0 0 0,0 1 0 0 0,-1-1 0 0 0,1 1-1 0 0,0 0 1 0 0,-1-1 0 0 0,1 1 0 0 0,0-1 0 0 0,0 1 0 0 0,0-1 0 0 0,0 1 0 0 0,-1-1 0 0 0,1 1 0 0 0,0-1 0 0 0,0 1 0 0 0,0-1 0 0 0,0 1 0 0 0,0-1 0 0 0,0 1 0 0 0,0-1 0 0 0,0 1 0 0 0,0-1 0 0 0,1 1 0 0 0,-1-1 0 0 0,0 1-1 0 0,0-1 1 0 0,0 1 0 0 0,1-1 0 0 0,-1 0 0 0 0,2-1 71 0 0,-1 1 0 0 0,0 0 0 0 0,1 0 0 0 0,-1 0-1 0 0,1 0 1 0 0,-1 0 0 0 0,1 0 0 0 0,0 0 0 0 0,-1 1-1 0 0,3-2 1 0 0,42-8 1587 0 0,-45 10-1679 0 0,315-20 4363 0 0,-46 7-2408 0 0,-256 11-1968 0 0,0 0 0 0 0,16-5-1 0 0,-26 6-162 0 0,-1 0 1 0 0,0 0-1 0 0,0 0 0 0 0,1 0 1 0 0,-1-1-1 0 0,0 0 0 0 0,0 1 0 0 0,-1-1 1 0 0,1 0-1 0 0,0 0 0 0 0,-1-1 1 0 0,1 1-1 0 0,-1-1 0 0 0,4-4 0 0 0,-5 6-15 0 0,-5 2-80 0 0,0 1 77 0 0,1 0 1 0 0,0 0-1 0 0,0 1 1 0 0,1-1-1 0 0,-1 0 0 0 0,0 1 1 0 0,1 0-1 0 0,-1 0 1 0 0,1-1-1 0 0,0 1 1 0 0,0 1-1 0 0,0-1 0 0 0,1 0 1 0 0,-1 0-1 0 0,1 1 1 0 0,-1-1-1 0 0,1 1 1 0 0,0-1-1 0 0,0 5 0 0 0,-2 7 70 0 0,0 0 0 0 0,2 1-1 0 0,0-1 1 0 0,0 0 0 0 0,2 1-1 0 0,0-1 1 0 0,0 0 0 0 0,1 1-1 0 0,5 14 1 0 0,4 7 141 0 0,0-1 0 0 0,25 50 0 0 0,-12-40-89 0 0,2-2 1 0 0,37 49-1 0 0,-16-24-56 0 0,-37-51-73 0 0,-9-17 0 0 0,-1-1 0 0 0,0 0 0 0 0,0 1 0 0 0,0-1 0 0 0,0 0 0 0 0,0 1 0 0 0,0-1 0 0 0,0 0 0 0 0,0 1 0 0 0,0-1 0 0 0,0 0 0 0 0,0 1 0 0 0,0-1 0 0 0,0 0 0 0 0,0 1 0 0 0,0-1 0 0 0,-1 0 0 0 0,1 1 0 0 0,0-1 0 0 0,0 0 0 0 0,0 0 0 0 0,0 1 0 0 0,0-1 0 0 0,-1 0 0 0 0,1 1 0 0 0,0-1 0 0 0,0 0 0 0 0,-1 0 0 0 0,1 0 0 0 0,0 1 0 0 0,0-1 0 0 0,-1 0 0 0 0,1 0 0 0 0,0 0 0 0 0,-1 0 0 0 0,1 1 0 0 0,0-1 0 0 0,0 0 0 0 0,-1 0 0 0 0,1 0 0 0 0,0 0 0 0 0,-1 0 0 0 0,1 0 0 0 0,-1 0 0 0 0,-11 2 0 0 0,-213-7-96 0 0,-215 10-200 0 0,416-4 256 0 0,12-1 48 0 0,0 1-1 0 0,0 1 0 0 0,0 0 0 0 0,-14 4 1 0 0,25-6 300 0 0,5 2-235 0 0,15 3-71 0 0,0 0 1 0 0,1-1-1 0 0,0-1 1 0 0,0-1-1 0 0,20 0 1 0 0,-15 0-4 0 0,-18-2 1 0 0,156 11 0 0 0,165-10 0 0 0,-305-2-1174 0 0,41 4 1 0 0,63 19-6603 0 0,-41-6 3977 0 0,-37-8 567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8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556 112 272 0 0,'0'-3'436'0'0,"0"-1"1"0"0,0 0-1 0 0,-1 0 1 0 0,1 0-1 0 0,-1 0 1 0 0,0 0-1 0 0,0 1 1 0 0,-1-1-1 0 0,1 0 1 0 0,-1 1-1 0 0,1-1 1 0 0,-1 1-1 0 0,0-1 1 0 0,-1 1-1 0 0,-3-4 1 0 0,2 3 103 0 0,0 0 0 0 0,-1 0 0 0 0,1 1 0 0 0,-1-1 0 0 0,0 1 0 0 0,0 0 1 0 0,0 1-1 0 0,-1-1 0 0 0,-7-2 0 0 0,-3 1 431 0 0,0 0-1 0 0,0 1 0 0 0,0 1 1 0 0,0 1-1 0 0,-1 0 0 0 0,-22 2 1 0 0,5 2 680 0 0,0 1 1 0 0,-66 17 0 0 0,84-16-1136 0 0,0 0 1 0 0,0 1-1 0 0,1 1 1 0 0,0 0-1 0 0,1 1 1 0 0,-1 0-1 0 0,2 1 1 0 0,-16 13-1 0 0,27-20-444 0 0,0-1-1 0 0,1 1 0 0 0,-1-1 1 0 0,0 1-1 0 0,1 0 1 0 0,-1 0-1 0 0,1 0 0 0 0,-1 0 1 0 0,1 0-1 0 0,0 0 1 0 0,0 0-1 0 0,0 0 0 0 0,0 1 1 0 0,0-1-1 0 0,1 0 1 0 0,-1 1-1 0 0,1-1 0 0 0,-1 0 1 0 0,1 1-1 0 0,0-1 0 0 0,0 1 1 0 0,0-1-1 0 0,0 1 1 0 0,0-1-1 0 0,1 0 0 0 0,-1 1 1 0 0,2 2-1 0 0,0 0 72 0 0,1 0 0 0 0,0 0 0 0 0,0-1 0 0 0,0 1 0 0 0,1-1 0 0 0,-1 0-1 0 0,1 1 1 0 0,0-2 0 0 0,0 1 0 0 0,0-1 0 0 0,8 6 0 0 0,11 5-143 0 0,1-1 0 0 0,1 0 0 0 0,0-2 0 0 0,0-1 0 0 0,32 9 0 0 0,137 25 0 0 0,-156-38-474 0 0,-1-1 0 0 0,1-1 0 0 0,0-2 0 0 0,0-2 0 0 0,0-2 0 0 0,0-1 0 0 0,38-8 0 0 0,-24 2-9655 0 0,-28 5 6896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8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37 744 0 0,'-14'-37'24203'0'0,"25"60"-23086"0"0,-2 1 0 0 0,0 0 0 0 0,-2 0 1 0 0,0 1-1 0 0,-2-1 0 0 0,3 31 0 0 0,-6-37-1117 0 0,1 2 0 0 0,0-4 0 0 0,0 1 0 0 0,1-4 0 0 0,-4-12-120 0 0,0 0 0 0 0,0-1 0 0 0,0 1 0 0 0,0 0 0 0 0,0-1 0 0 0,0 1 0 0 0,1 0 0 0 0,-1-1 0 0 0,0 1 0 0 0,0-1 0 0 0,1 1 0 0 0,-1-1 0 0 0,1 1 0 0 0,-1-1 0 0 0,0 1 0 0 0,1-1 0 0 0,-1 1 0 0 0,1-1 0 0 0,-1 1 0 0 0,1-1 0 0 0,-1 0 0 0 0,1 1 0 0 0,-1-1 0 0 0,1 0 0 0 0,0 1 0 0 0,-1-1 0 0 0,1 0 0 0 0,-1 0 0 0 0,1 0 0 0 0,0 1 0 0 0,-1-1 0 0 0,1 0 0 0 0,0 0 0 0 0,-1 0 0 0 0,1 0 0 0 0,-1 0 0 0 0,1 0 0 0 0,0 0 0 0 0,-1 0 0 0 0,1-1 0 0 0,0 1 0 0 0,0 0 0 0 0,1-1-1307 0 0,15-1-2939 0 0,9-5 626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42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1 412 0 0,'-6'3'387'0'0,"-51"38"3613"0"0,51-36-2617 0 0,1 0 1 0 0,0 0-1 0 0,0 1 1 0 0,-5 7-1 0 0,8-3 4560 0 0,3-9-5751 0 0,-1 0-1 0 0,1-1 0 0 0,0 1 1 0 0,-1 0-1 0 0,1 0 1 0 0,0 0-1 0 0,-1-1 0 0 0,1 1 1 0 0,0-1-1 0 0,0 1 0 0 0,0 0 1 0 0,-1-1-1 0 0,1 1 1 0 0,2 0-1 0 0,26 7 1726 0 0,0-5 1122 0 0,48-1 0 0 0,-27-5-1185 0 0,58-11 0 0 0,-96 12-2028 0 0,73-13-2141 0 0,-30 3-8515 0 0,-44 9 7589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23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447 46 28 0 0,'-4'-6'682'0'0,"0"1"0"0"0,0 0-1 0 0,-1 0 1 0 0,0 1 0 0 0,-7-7 0 0 0,10 10-410 0 0,-1 0 0 0 0,1-1 1 0 0,-1 1-1 0 0,1 0 0 0 0,-1 0 0 0 0,1 1 0 0 0,-1-1 1 0 0,0 0-1 0 0,1 1 0 0 0,-1 0 0 0 0,0-1 1 0 0,0 1-1 0 0,1 0 0 0 0,-1 1 0 0 0,0-1 1 0 0,-3 1-1 0 0,-2 1 200 0 0,1 0 0 0 0,-1 1 1 0 0,1 0-1 0 0,0 0 0 0 0,0 0 0 0 0,0 1 1 0 0,-11 8-1 0 0,-42 37 1402 0 0,51-41-1528 0 0,-18 17 742 0 0,0 1-1 0 0,2 2 1 0 0,-36 49 0 0 0,48-58-493 0 0,1 1 1 0 0,1 0-1 0 0,0 1 1 0 0,2 0-1 0 0,1 1 1 0 0,-12 44-1 0 0,19-56-400 0 0,0-1 1 0 0,0 1-1 0 0,1 0 0 0 0,1-1 1 0 0,-1 1-1 0 0,2 0 0 0 0,-1-1 0 0 0,1 1 1 0 0,1-1-1 0 0,0 0 0 0 0,0 0 1 0 0,1 0-1 0 0,0 0 0 0 0,0 0 0 0 0,1-1 1 0 0,0 0-1 0 0,0 0 0 0 0,1 0 0 0 0,1-1 1 0 0,8 10-1 0 0,-4-7-43 0 0,-1 1 1 0 0,2-2-1 0 0,-1 0 1 0 0,1 0-1 0 0,1-1 1 0 0,0 0-1 0 0,0-1 1 0 0,0-1-1 0 0,1 0 0 0 0,0-1 1 0 0,0 0-1 0 0,25 4 1 0 0,-10-6-645 0 0,0-1-1 0 0,0-1 1 0 0,1-2 0 0 0,34-5 0 0 0,56-18-9511 0 0,-90 14 7109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24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49 876 0 0,'-16'-31'4785'0'0,"1"14"2465"0"0,13 17-6959 0 0,0 1 0 0 0,1-1 0 0 0,-1 1 0 0 0,1-1 1 0 0,-1 1-1 0 0,1 0 0 0 0,-1 0 0 0 0,1 0 1 0 0,-1 0-1 0 0,1 0 0 0 0,0 0 0 0 0,-1 0 0 0 0,1 0 1 0 0,-1 2-1 0 0,-16 21 1471 0 0,1 0 0 0 0,1 2 0 0 0,-18 39 0 0 0,-30 89 1433 0 0,39-91-2166 0 0,12-16-3182 0 0,13-45 1278 0 0,4 4-1617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24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25 240 0 0,'-44'-14'4582'0'0,"-2"4"9834"0"0,46 10-14333 0 0,0 0 0 0 0,-1 0-1 0 0,1 0 1 0 0,0 0-1 0 0,0 0 1 0 0,-1 0-1 0 0,1 0 1 0 0,0 1-1 0 0,0-1 1 0 0,0 0 0 0 0,-1 0-1 0 0,1 0 1 0 0,0 0-1 0 0,0 1 1 0 0,0-1-1 0 0,0 0 1 0 0,-1 0 0 0 0,1 0-1 0 0,0 1 1 0 0,0-1-1 0 0,0 0 1 0 0,0 0-1 0 0,0 0 1 0 0,0 1-1 0 0,0-1 1 0 0,0 0 0 0 0,0 0-1 0 0,0 1 1 0 0,-1-1-1 0 0,1 0 1 0 0,0 0-1 0 0,0 1 1 0 0,0-1 0 0 0,1 0-1 0 0,-1 0 1 0 0,0 1-1 0 0,0-1 1 0 0,0 0-1 0 0,0 0 1 0 0,0 1-1 0 0,0-1 1 0 0,0 0 0 0 0,0 0-1 0 0,0 1 1 0 0,1-1-1 0 0,-1 0 1 0 0,0 0-1 0 0,0 0 1 0 0,0 0 0 0 0,0 1-1 0 0,1-1 1 0 0,-1 0-1 0 0,9 10 1180 0 0,-9-10-1267 0 0,11 8 660 0 0,1 1 1 0 0,0-1-1 0 0,0-1 1 0 0,1-1-1 0 0,0 1 1 0 0,26 7-1 0 0,84 17 1081 0 0,-122-30-1715 0 0,46 8 709 0 0,1-1 1 0 0,55 2 0 0 0,-80-10-1469 0 0,0-1 0 0 0,32-4 1 0 0,-41 2-1245 0 0,0 0 1 0 0,0-1 0 0 0,0 0-1 0 0,23-11 1 0 0,-30 11-1567 0 0,-1-2 509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24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14 127 252 0 0,'-6'-36'2595'0'0,"2"11"3981"0"0,1-31 0 0 0,3 56-6478 0 0,0-1-1 0 0,0 1 0 0 0,0-1 1 0 0,0 1-1 0 0,0-1 0 0 0,0 1 0 0 0,0-1 1 0 0,0 1-1 0 0,0-1 0 0 0,0 1 0 0 0,0-1 1 0 0,0 1-1 0 0,1 0 0 0 0,-1-1 1 0 0,0 1-1 0 0,0-1 0 0 0,1 1 0 0 0,-1-1 1 0 0,0 1-1 0 0,8 0 6780 0 0,-2 4-6596 0 0,0 0 1 0 0,0 1-1 0 0,0 0 0 0 0,-1 0 0 0 0,0 1 0 0 0,0-1 0 0 0,0 1 1 0 0,-1 0-1 0 0,6 9 0 0 0,279 491 4852 0 0,-277-486-5133 0 0,-1 0 0 0 0,-2 1 0 0 0,0 0 0 0 0,-1 1 0 0 0,8 32 0 0 0,-14-46 0 0 0,-1-1 0 0 0,0 1 0 0 0,0 0 0 0 0,-1-1 0 0 0,0 1 0 0 0,-1 0 0 0 0,1 0 0 0 0,-1-1 0 0 0,-1 1 0 0 0,0 0 0 0 0,0-1 0 0 0,0 0 0 0 0,-1 1 0 0 0,0-1 0 0 0,0 0 0 0 0,-1 0 0 0 0,0-1 0 0 0,0 1 0 0 0,-9 10 0 0 0,3-7 0 0 0,-1 0 0 0 0,0 0 0 0 0,0-1 0 0 0,-1 0 0 0 0,0-1 0 0 0,-1-1 0 0 0,0 0 0 0 0,0-1 0 0 0,-15 6 0 0 0,10-6 0 0 0,-1 0 0 0 0,-1-1 0 0 0,1-1 0 0 0,-1-1 0 0 0,1 0 0 0 0,-23-1 0 0 0,27-2-47 0 0,15 0-4 0 0,-1 0 1 0 0,0 0-1 0 0,0 1 0 0 0,0-1 1 0 0,1 0-1 0 0,-1-1 0 0 0,0 1 0 0 0,0 0 1 0 0,1 0-1 0 0,-1 0 0 0 0,0 0 1 0 0,0-1-1 0 0,1 1 0 0 0,-1 0 1 0 0,0-1-1 0 0,0 0 0 0 0,0 1-32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25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12 28 0 0,'16'-12'18165'0'0,"-24"31"-17053"0"0,-1-1 0 0 0,-1 0 1 0 0,0 0-1 0 0,-23 27 0 0 0,-63 66 1907 0 0,65-75-1770 0 0,3 2 1296 0 0,30-35-2253 0 0,1 1-243 0 0,1 0 1 0 0,-1 0 0 0 0,1-1-1 0 0,0 1 1 0 0,0-1-1 0 0,0 0 1 0 0,1 0-1 0 0,-1-1 1 0 0,1 1 0 0 0,-1-1-1 0 0,1 0 1 0 0,0 0-1 0 0,0 0 1 0 0,0-1-1 0 0,9 2 1 0 0,11 1 441 0 0,52 1 0 0 0,-41-3-358 0 0,8 0-1197 0 0,84-8 0 0 0,-106 3-2209 0 0,0-4-5457 0 0,-15 5 5535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26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11 348 0 0,'-18'-11'23181'0'0,"15"17"-22773"0"0,2-4-256 0 0,0 0 0 0 0,1 0 0 0 0,-1 0 0 0 0,0 0 0 0 0,0 0 0 0 0,1 0 0 0 0,0 0 0 0 0,-1 0 0 0 0,1 0 0 0 0,0 0 0 0 0,0 0 0 0 0,0 4 0 0 0,-9 118 4915 0 0,0-29-3280 0 0,9-80-1787 0 0,0-2-13 0 0,2-1 682 0 0,-1-9-3000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35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1 499 776 0 0,'-1'1'339'0'0,"1"0"1"0"0,0 1-1 0 0,1-1 1 0 0,-1 0-1 0 0,0 0 0 0 0,0 0 1 0 0,0 0-1 0 0,1 1 1 0 0,-1-1-1 0 0,0 0 0 0 0,1 0 1 0 0,-1 0-1 0 0,1 0 1 0 0,0 0-1 0 0,-1 0 0 0 0,1 0 1 0 0,0 0-1 0 0,0 0 1 0 0,-1 0-1 0 0,1-1 0 0 0,0 1 1 0 0,0 0-1 0 0,1 0 0 0 0,0 0 66 0 0,1 0-1 0 0,-1 0 1 0 0,0 0-1 0 0,0-1 0 0 0,1 1 1 0 0,-1-1-1 0 0,0 1 1 0 0,0-1-1 0 0,1 0 1 0 0,-1 0-1 0 0,3 0 0 0 0,7-2 696 0 0,-1 0 0 0 0,0 0-1 0 0,19-7 1 0 0,-29 8-994 0 0,16-5 357 0 0,-1-1-1 0 0,-1-1 1 0 0,1 0 0 0 0,-1-2 0 0 0,0 1-1 0 0,-1-2 1 0 0,-1 0 0 0 0,1 0 0 0 0,-2-2-1 0 0,1 1 1 0 0,-2-2 0 0 0,0 1 0 0 0,0-2-1 0 0,10-18 1 0 0,-10 12-177 0 0,0 0 1 0 0,-1 0-1 0 0,-1-1 0 0 0,-1-1 0 0 0,-1 0 0 0 0,-1 0 1 0 0,-1 0-1 0 0,-1 0 0 0 0,-1-1 0 0 0,0-26 1 0 0,-3 46-227 0 0,0 1 0 0 0,-1-1 1 0 0,1 0-1 0 0,0 0 0 0 0,-1 1 1 0 0,0-1-1 0 0,0 0 0 0 0,0 1 1 0 0,0-1-1 0 0,-1 1 1 0 0,1-1-1 0 0,-1 1 0 0 0,0 0 1 0 0,-3-4-1 0 0,4 6 99 0 0,0 3-64 0 0,-2 7-28 0 0,0-1 0 0 0,1 1 1 0 0,1-1-1 0 0,-1 1 0 0 0,1 0 0 0 0,0 9 0 0 0,4 58 305 0 0,-2-52-268 0 0,-1-14-58 0 0,7 126 741 0 0,27 153 0 0 0,-31-257-679 0 0,-3-25-59 0 0,1 0 1 0 0,-1 0-1 0 0,1 0 1 0 0,1 0-1 0 0,-1 0 0 0 0,1 0 1 0 0,0-1-1 0 0,1 1 0 0 0,3 7 1 0 0,-5-14-199 0 0,-1 1 0 0 0,0-1 0 0 0,1 0-1 0 0,-1 1 1 0 0,1-1 0 0 0,-1 0 0 0 0,0 0 0 0 0,1 0 0 0 0,-1 0 0 0 0,1 0 0 0 0,-1 1 0 0 0,1-1 0 0 0,-1 0 0 0 0,1 0 0 0 0,-1 0 0 0 0,1 0 0 0 0,-1 0 0 0 0,1 0 0 0 0,-1 0 0 0 0,0-1 0 0 0,1 1 0 0 0,-1 0 0 0 0,1 0 0 0 0,-1 0 0 0 0,1 0 0 0 0,-1 0 0 0 0,0-1-1 0 0,1 1 1 0 0,-1 0 0 0 0,1 0 0 0 0,0-1 0 0 0,17-12-6247 0 0,-12 9 3141 0 0,7-2 121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36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82 194 432 0 0,'-11'-7'1578'0'0,"6"4"932"0"0,-1-1-1 0 0,1 1 1 0 0,0-1-1 0 0,-7-7 1434 0 0,12 9-3674 0 0,1 0 1 0 0,-1 0 0 0 0,1 1-1 0 0,-1-1 1 0 0,1 0-1 0 0,0 1 1 0 0,-1-1 0 0 0,1 0-1 0 0,0 1 1 0 0,0-1-1 0 0,0 1 1 0 0,0 0 0 0 0,1-1-1 0 0,-1 1 1 0 0,0 0-1 0 0,1-1 1 0 0,-1 1 0 0 0,0 0-1 0 0,3-1 1 0 0,32-18 1848 0 0,-28 15-1662 0 0,26-9 682 0 0,0 0 1 0 0,1 2-1 0 0,68-13 1 0 0,29-10 895 0 0,-118 30-1818 0 0,-23 6-216 0 0,-37 11-236 0 0,31-8 202 0 0,-51 14-149 0 0,1 2-1 0 0,-114 53 0 0 0,140-49 142 0 0,37-23 46 0 0,1 0 1 0 0,-1 0 0 0 0,0 0-1 0 0,1 1 1 0 0,-1-1-1 0 0,1 1 1 0 0,-1-1 0 0 0,1 1-1 0 0,0 0 1 0 0,-1-1-1 0 0,1 1 1 0 0,0 0 0 0 0,0 0-1 0 0,0 0 1 0 0,1 0 0 0 0,-1 0-1 0 0,0 0 1 0 0,0 2-1 0 0,2-3 2 0 0,-1 1 0 0 0,1-1-1 0 0,-1 0 1 0 0,1 0-1 0 0,-1 0 1 0 0,1 0-1 0 0,0 0 1 0 0,-1 0 0 0 0,1 0-1 0 0,0 0 1 0 0,0 0-1 0 0,0 0 1 0 0,0-1 0 0 0,0 1-1 0 0,2 1 1 0 0,-1 0 8 0 0,13 9 39 0 0,0 0-1 0 0,0-2 0 0 0,1 0 0 0 0,0 0 0 0 0,1-2 0 0 0,27 9 0 0 0,-27-9-9 0 0,41 14 138 0 0,131 57 444 0 0,-166-66-479 0 0,0 1 1 0 0,-1 1-1 0 0,-1 0 0 0 0,0 2 0 0 0,34 34 0 0 0,-52-47-123 0 0,0 0-1 0 0,0 0 1 0 0,0 0-1 0 0,-1 1 1 0 0,0-1-1 0 0,1 1 1 0 0,-1-1-1 0 0,-1 1 1 0 0,1 0 0 0 0,-1 0-1 0 0,1 0 1 0 0,-1 0-1 0 0,1 5 1 0 0,-2-6-13 0 0,0-1 0 0 0,0 0 0 0 0,0 0 0 0 0,-1 0 0 0 0,1 0 0 0 0,-1 0 0 0 0,1 0 0 0 0,-1 0 0 0 0,1 0 0 0 0,-1 0 0 0 0,0 0 0 0 0,0 0 0 0 0,0 0 0 0 0,0 0 0 0 0,-1-1 0 0 0,1 1 1 0 0,0 0-1 0 0,-1-1 0 0 0,1 1 0 0 0,-1-1 0 0 0,1 1 0 0 0,-1-1 0 0 0,0 0 0 0 0,0 0 0 0 0,0 0 0 0 0,-2 2 0 0 0,-9 3-10 0 0,-1-1 0 0 0,1-1 0 0 0,-1 1 0 0 0,1-2 0 0 0,-1 0 0 0 0,0-1 0 0 0,-22 1 0 0 0,-102-5 0 0 0,137 2 0 0 0,-142-14 0 0 0,120 10 0 0 0,0 0 0 0 0,0-2 0 0 0,0-1 0 0 0,-22-11 0 0 0,43 17-31 0 0,-24-12-1802 0 0,25 13 1713 0 0,0-1 0 0 0,0 1 0 0 0,0-1 0 0 0,0 1 0 0 0,0-1 0 0 0,0 0 0 0 0,0 1 0 0 0,0-1 0 0 0,0 0 0 0 0,0 0 0 0 0,0 0 0 0 0,1 0 0 0 0,-1 0 0 0 0,0 0 0 0 0,1 0 0 0 0,-1 0 0 0 0,1 0 0 0 0,-2-2 0 0 0,10-7-4500 0 0,-1 7-537 0 0,13-1 1924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37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10 512 0 0,'-6'-1'1691'0'0,"0"0"0"0"0,0 1-1 0 0,0 0 1 0 0,-9 0 0 0 0,1 0 1575 0 0,14 0-3104 0 0,0 0-1 0 0,-1 0 0 0 0,1 0 0 0 0,0 0 0 0 0,0 0 1 0 0,-1 0-1 0 0,1 0 0 0 0,0-1 0 0 0,0 1 0 0 0,-1 0 1 0 0,1 0-1 0 0,0 0 0 0 0,0 0 0 0 0,-1 0 0 0 0,1 0 0 0 0,0 0 1 0 0,0 0-1 0 0,-1 0 0 0 0,1 0 0 0 0,0 1 0 0 0,0-1 1 0 0,-1 0-1 0 0,1 0 0 0 0,0 0 0 0 0,0 0 0 0 0,-1 0 1 0 0,1 0-1 0 0,0 0 0 0 0,0 1 0 0 0,0-1 0 0 0,-1 0 1 0 0,1 0-1 0 0,0 0 0 0 0,0 1 0 0 0,0-1 0 0 0,0 0 0 0 0,-1 0 1 0 0,1 0-1 0 0,0 1 0 0 0,0-1 0 0 0,0 0 0 0 0,0 0 1 0 0,0 1-1 0 0,0-1 0 0 0,0 0 0 0 0,0 0 0 0 0,0 1 1 0 0,0-1-1 0 0,0 0 0 0 0,0 1 0 0 0,0-1 0 0 0,0 0 1 0 0,0 0-1 0 0,0 1 0 0 0,0-1 0 0 0,4 6 3119 0 0,2-3-3768 0 0,4 0 1132 0 0,1 0 0 0 0,0-1-1 0 0,0 0 1 0 0,0-1 0 0 0,1 0 0 0 0,13-1 0 0 0,3 1 24 0 0,544 3 2873 0 0,-554-6-3605 0 0,0 1-1 0 0,1-2 1 0 0,-1-1 0 0 0,0 0 0 0 0,-1-1-1 0 0,33-14 1 0 0,-43 16-2206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37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36 196 0 0,'-53'23'3514'0'0,"21"-2"7807"0"0,74-13-6248 0 0,72-13 59 0 0,137-24 1 0 0,-102 9-2735 0 0,-133 19-2398 0 0,41-9 0 0 0,-50 8-2401 0 0,1-1 0 0 0,-1-1 0 0 0,0 0 0 0 0,8-5 0 0 0,-15 9 2287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43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16 4944 0 0,'-47'-14'7114'0'0,"38"12"-2591"0"0,30 11-2937 0 0,20 5-656 0 0,1-2 1 0 0,1-2-1 0 0,52 6 0 0 0,-18-7 152 0 0,82 1 0 0 0,-113-10-671 0 0,0-2 0 0 0,1-2 0 0 0,48-11 0 0 0,-85 13-316 0 0,0-1 0 0 0,0 1 1 0 0,0-1-1 0 0,0-1 0 0 0,0 0 1 0 0,-1-1-1 0 0,1 1 0 0 0,14-11 1 0 0,-24 14-86 0 0,0 1 0 0 0,0 0 0 0 0,1 0 0 0 0,-1 0 0 0 0,0 0 0 0 0,0-1 1 0 0,0 1-1 0 0,1 0 0 0 0,-1 0 0 0 0,0-1 0 0 0,0 1 0 0 0,0 0 0 0 0,0 0 0 0 0,0-1 1 0 0,1 1-1 0 0,-1 0 0 0 0,0 0 0 0 0,0-1 0 0 0,0 1 0 0 0,0 0 0 0 0,0 0 0 0 0,0-1 0 0 0,0 1 1 0 0,0 0-1 0 0,0-1 0 0 0,0 1 0 0 0,0 0 0 0 0,0 0 0 0 0,0-1 0 0 0,0 1 0 0 0,0 0 1 0 0,-1-1-1 0 0,1 1 0 0 0,0 0 0 0 0,0 0 0 0 0,0-1 0 0 0,0 1 0 0 0,0 0 0 0 0,0 0 0 0 0,-1 0 1 0 0,1-1-1 0 0,0 1 0 0 0,0 0 0 0 0,-1 0 0 0 0,1 0 0 0 0,0-1 0 0 0,0 1 0 0 0,-1 0 1 0 0,0 0-3 0 0,1-1 0 0 0,-1 1 0 0 0,0 0 0 0 0,0 0 1 0 0,0-1-1 0 0,0 1 0 0 0,1 0 0 0 0,-1 0 0 0 0,0 0 1 0 0,0 0-1 0 0,0 0 0 0 0,0 0 0 0 0,0 1 0 0 0,1-1 1 0 0,-1 0-1 0 0,0 0 0 0 0,0 1 0 0 0,0-1 0 0 0,1 0 1 0 0,-2 1-1 0 0,-5 4 19 0 0,-1 1 1 0 0,2-1-1 0 0,-1 1 0 0 0,1 0 1 0 0,0 1-1 0 0,0 0 1 0 0,0 0-1 0 0,1 0 1 0 0,0 1-1 0 0,1-1 0 0 0,0 1 1 0 0,0 0-1 0 0,0 0 1 0 0,-2 12-1 0 0,-4 12 106 0 0,2 1 0 0 0,-6 49 0 0 0,5-2 456 0 0,2 126 0 0 0,20 83 807 0 0,-6-184-789 0 0,-4-62-346 0 0,-1-19 77 0 0,0-1-1 0 0,-4 41 0 0 0,2-63-337 0 0,-1 0 0 0 0,1 0 0 0 0,0 0 0 0 0,-1 0 0 0 0,1 0 0 0 0,-1 0 0 0 0,1 0 0 0 0,-1 0 0 0 0,0 0 0 0 0,0 0 0 0 0,1-1 0 0 0,-1 1 0 0 0,0 0 0 0 0,0 0 0 0 0,0-1 0 0 0,1 1 0 0 0,-1-1 0 0 0,0 1 0 0 0,0 0 0 0 0,0-1 0 0 0,0 0 0 0 0,0 1 0 0 0,0-1-1 0 0,0 0 1 0 0,-1 1 0 0 0,1-1 0 0 0,0 0 0 0 0,-2 0 0 0 0,-39 1-57 0 0,25-2 40 0 0,-65 3-66 0 0,-138 10-58 0 0,180-8 131 0 0,23-4 95 0 0,1 2 1 0 0,-1 0-1 0 0,1 1 1 0 0,-19 6-1 0 0,34-8-7 0 0,5 1-20 0 0,16 1-53 0 0,1-1 0 0 0,0 0 1 0 0,0-2-1 0 0,-1 0 0 0 0,39-6 1 0 0,17 0-11 0 0,18 5-1824 0 0,-45 2-1179 0 0,-1-3 0 0 0,1-1 0 0 0,86-18 0 0 0,-110 15-233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39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33 155 640 0 0,'-33'-36'16848'0'0,"77"47"-15293"0"0,0-2 1 0 0,1-2-1 0 0,73 3 0 0 0,141-11 329 0 0,-253 1-1818 0 0,4-1 1 0 0,149-10 762 0 0,-140 9-724 0 0,-1-1 1 0 0,0-1-1 0 0,0-1 0 0 0,0-1 0 0 0,0 0 0 0 0,24-13 0 0 0,-40 17-91 0 0,1 1-1 0 0,-1-1 0 0 0,1 1 1 0 0,-1-1-1 0 0,1 0 1 0 0,-1 0-1 0 0,0 0 1 0 0,0 0-1 0 0,0-1 0 0 0,0 1 1 0 0,0-1-1 0 0,-1 1 1 0 0,1-1-1 0 0,-1 1 0 0 0,1-1 1 0 0,-1 0-1 0 0,0 0 1 0 0,0 1-1 0 0,0-1 1 0 0,-1 0-1 0 0,1 0 0 0 0,-1 0 1 0 0,1-5-1 0 0,-2 6-10 0 0,0 0 0 0 0,-1 0 0 0 0,1 0 0 0 0,0 1 0 0 0,-1-1 0 0 0,1 0 0 0 0,-1 0 0 0 0,0 1 0 0 0,1-1 0 0 0,-1 1 0 0 0,0 0 0 0 0,0-1 0 0 0,-4-1 0 0 0,1 1 11 0 0,0 0 1 0 0,-1 0 0 0 0,1 1 0 0 0,-1 0-1 0 0,0 0 1 0 0,1 0 0 0 0,-1 0 0 0 0,0 1-1 0 0,0 0 1 0 0,1 0 0 0 0,-1 1 0 0 0,0 0-1 0 0,0 0 1 0 0,1 0 0 0 0,-1 0 0 0 0,1 1-1 0 0,-1 0 1 0 0,1 0 0 0 0,-6 3 0 0 0,4-1 22 0 0,-1 0 0 0 0,1 1 1 0 0,0-1-1 0 0,0 1 0 0 0,1 1 1 0 0,-1-1-1 0 0,1 1 0 0 0,0 0 1 0 0,1 1-1 0 0,-1-1 1 0 0,1 1-1 0 0,-6 10 0 0 0,6-4 48 0 0,0 0-1 0 0,1 0 0 0 0,0 0 1 0 0,1 1-1 0 0,0 0 1 0 0,1-1-1 0 0,1 1 0 0 0,0 0 1 0 0,1 0-1 0 0,1 0 0 0 0,0 0 1 0 0,0 0-1 0 0,2-1 1 0 0,4 18-1 0 0,3 3 101 0 0,1 0 0 0 0,2 0 0 0 0,1-2 0 0 0,25 44-1 0 0,62 78 619 0 0,-49-78-147 0 0,-52-75-664 0 0,1-1 0 0 0,-1 1 0 0 0,0-1 0 0 0,1 1 0 0 0,-1-1 0 0 0,0 1 0 0 0,0-1 0 0 0,1 1 0 0 0,-1-1 0 0 0,0 1 0 0 0,0-1 0 0 0,0 1 0 0 0,0-1 0 0 0,1 1 0 0 0,-1-1 0 0 0,0 1-1 0 0,0-1 1 0 0,0 1 0 0 0,0 0 0 0 0,0-1 0 0 0,-1 1 0 0 0,1-1 0 0 0,0 1 0 0 0,0-1 0 0 0,0 1 0 0 0,0-1 0 0 0,-1 1 0 0 0,1 0 0 0 0,-1 0-3 0 0,0-1 1 0 0,0 1-1 0 0,1 0 1 0 0,-1-1-1 0 0,0 1 0 0 0,0-1 1 0 0,0 1-1 0 0,0-1 1 0 0,0 0-1 0 0,0 1 1 0 0,0-1-1 0 0,0 0 0 0 0,0 0 1 0 0,-1 1-1 0 0,-45-2-174 0 0,36 1 141 0 0,-43-3-35 0 0,-150-1-9 0 0,148 5 559 0 0,-91 15 0 0 0,123-10-75 0 0,23-6-394 0 0,1 0 0 0 0,0 0 0 0 0,0 0 0 0 0,0 0-1 0 0,0 0 1 0 0,0 0 0 0 0,0 0 0 0 0,-1 0 0 0 0,1 0 0 0 0,0 0 0 0 0,0 0 0 0 0,0 0 0 0 0,0 0 0 0 0,0 0 0 0 0,0 0 0 0 0,0 0 0 0 0,-1 0 0 0 0,1 0 0 0 0,0 0 0 0 0,0 1 0 0 0,0-1 0 0 0,0 0 0 0 0,0 0 0 0 0,0 0 0 0 0,0 0 0 0 0,0 0 0 0 0,0 0 0 0 0,0 0 0 0 0,0 0 0 0 0,-1 1 0 0 0,1-1 0 0 0,0 0 0 0 0,0 0 0 0 0,0 0-1 0 0,0 0 1 0 0,0 0 0 0 0,0 0 0 0 0,0 1 0 0 0,0-1 0 0 0,0 0 0 0 0,0 0 0 0 0,0 0 0 0 0,0 0 0 0 0,0 0 0 0 0,0 0 0 0 0,0 1 0 0 0,0-1 0 0 0,1 0 0 0 0,-1 0 0 0 0,0 0 0 0 0,0 0 0 0 0,0 0 0 0 0,0 0 0 0 0,0 0 0 0 0,0 0 0 0 0,0 1 0 0 0,0-1 0 0 0,3 2 0 0 0,0-1 0 0 0,1 1 0 0 0,-1 0-1 0 0,0-1 1 0 0,1 0 0 0 0,-1 0 0 0 0,0 0 0 0 0,1 0 0 0 0,-1 0 0 0 0,1-1 0 0 0,4 1 0 0 0,52 0-4 0 0,-31-1 0 0 0,327-6 2 0 0,-196-9-13551 0 0,-140 13 10256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39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52 504 0 0,'-2'-4'1053'0'0,"-1"0"0"0"0,1 0-1 0 0,-1 0 1 0 0,0 1 0 0 0,0-1 0 0 0,0 1 0 0 0,0 0 0 0 0,-1 0-1 0 0,1 0 1 0 0,-1 0 0 0 0,0 0 0 0 0,-5-2 0 0 0,6 4-420 0 0,0 0 1 0 0,0 0 0 0 0,0 0 0 0 0,1 1-1 0 0,-1-1 1 0 0,0 1 0 0 0,0 0 0 0 0,-4-1-1 0 0,3 2-318 0 0,-1-1 0 0 0,0 1-1 0 0,1 0 1 0 0,-1 0-1 0 0,-7 3 1 0 0,2 1 198 0 0,0-1 1 0 0,1 2-1 0 0,-1-1 0 0 0,1 1 1 0 0,1 1-1 0 0,-1 0 1 0 0,1 0-1 0 0,-11 12 0 0 0,14-14-270 0 0,1 0 0 0 0,0 1 0 0 0,0-1 0 0 0,0 1 1 0 0,0 0-1 0 0,1 0 0 0 0,0 0 0 0 0,0 1 0 0 0,1-1 0 0 0,0 1 0 0 0,0-1 0 0 0,0 1 0 0 0,1 0 0 0 0,-1 9 0 0 0,2-10-128 0 0,1 0-1 0 0,0 0 1 0 0,0-1-1 0 0,1 1 1 0 0,0 0-1 0 0,0-1 1 0 0,0 1-1 0 0,1-1 1 0 0,-1 0-1 0 0,1 1 1 0 0,1-1-1 0 0,6 9 1 0 0,-3-6 60 0 0,1 0 1 0 0,-1 0 0 0 0,2 0 0 0 0,-1-1-1 0 0,1-1 1 0 0,10 7 0 0 0,5 1-340 0 0,0-1-1 0 0,1-2 1 0 0,1-1 0 0 0,0 0 0 0 0,0-2 0 0 0,0-1-1 0 0,32 3 1 0 0,-46-8 68 0 0,1 0 1 0 0,0-2-1 0 0,-1 1 0 0 0,1-2 0 0 0,0 1 1 0 0,-1-2-1 0 0,1 0 0 0 0,-1 0 1 0 0,0-1-1 0 0,1-1 0 0 0,-1 0 0 0 0,-1-1 1 0 0,1 0-1 0 0,-1 0 0 0 0,0-2 0 0 0,0 1 1 0 0,17-14-1 0 0,-28 20 14 0 0,15-15-4062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39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174 105 588 0 0,'-65'-4'2859'0'0,"39"3"2454"0"0,-57-17 9937 0 0,103 11-12116 0 0,-17 6-3682 0 0,18-4 1704 0 0,1 0-1 0 0,32-1 0 0 0,16-4-110 0 0,-56 7-1020 0 0,54-15-1434 0 0,-27 0-3594 0 0,-35 9-221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40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81 364 0 0,'-33'-8'1174'0'0,"-17"-4"2529"0"0,17 1 7610 0 0,35 9-11010 0 0,-1 1-1 0 0,1-1 0 0 0,-1 1 1 0 0,1 0-1 0 0,0-1 0 0 0,0 1 1 0 0,-1 0-1 0 0,1 0 0 0 0,0 0 1 0 0,0 0-1 0 0,0 1 0 0 0,0-1 1 0 0,0 0-1 0 0,3 1 0 0 0,165-27 7469 0 0,-97 21-5840 0 0,112 5 1 0 0,-98 7-5491 0 0,-29-1-6438 0 0,-36-3 6711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41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9 396 0 0,'-9'-7'3943'0'0,"6"6"-3436"0"0,0 1 0 0 0,0 0 1 0 0,1 0-1 0 0,-1 0 0 0 0,0 0 0 0 0,0 0 0 0 0,1 1 1 0 0,-1-1-1 0 0,0 1 0 0 0,1 0 0 0 0,-1 0 0 0 0,0 0 0 0 0,1 0 1 0 0,-1 0-1 0 0,1 0 0 0 0,0 1 0 0 0,-1-1 0 0 0,1 1 1 0 0,0-1-1 0 0,-4 5 0 0 0,4-5-224 0 0,1 1-1 0 0,-1-1 1 0 0,0 1 0 0 0,1 0 0 0 0,-1 0 0 0 0,1-1-1 0 0,-1 1 1 0 0,1 0 0 0 0,0 0 0 0 0,0 0-1 0 0,0 1 1 0 0,0-1 0 0 0,0 0 0 0 0,0 0 0 0 0,0 0-1 0 0,1 1 1 0 0,-1-1 0 0 0,1 0 0 0 0,0 1-1 0 0,0-1 1 0 0,0 0 0 0 0,0 1 0 0 0,0-1-1 0 0,0 0 1 0 0,2 5 0 0 0,-2-5-167 0 0,1-1 0 0 0,-1 0 0 0 0,1 0-1 0 0,0 0 1 0 0,-1 0 0 0 0,1 1 0 0 0,0-1 0 0 0,0 0 0 0 0,0 0-1 0 0,0 0 1 0 0,0 0 0 0 0,0-1 0 0 0,0 1 0 0 0,0 0 0 0 0,0 0-1 0 0,0-1 1 0 0,0 1 0 0 0,0 0 0 0 0,1-1 0 0 0,-1 1 0 0 0,0-1-1 0 0,0 0 1 0 0,1 1 0 0 0,-1-1 0 0 0,0 0 0 0 0,1 0 0 0 0,-1 0 0 0 0,0 0-1 0 0,1 0 1 0 0,-1 0 0 0 0,0 0 0 0 0,1 0 0 0 0,1-1 0 0 0,0 0 44 0 0,1 0 1 0 0,-1-1 0 0 0,1 1-1 0 0,-1-1 1 0 0,0 1 0 0 0,0-1 0 0 0,0 0-1 0 0,0 0 1 0 0,0 0 0 0 0,4-5 0 0 0,-6 6-181 0 0,-1 1 1 0 0,1-1 0 0 0,-1 0 0 0 0,0 0 0 0 0,1 0 0 0 0,-1 0 0 0 0,0 0 0 0 0,1 0 0 0 0,-1 0-1 0 0,0 0 1 0 0,0 0 0 0 0,0 0 0 0 0,0 0 0 0 0,0 0 0 0 0,0 0 0 0 0,0 0 0 0 0,0 0-1 0 0,0 0 1 0 0,-1 0 0 0 0,1 0 0 0 0,0 0 0 0 0,-1 0 0 0 0,1 0 0 0 0,-1 0 0 0 0,1 0 0 0 0,-1 0-1 0 0,0-1 1 0 0,0 0-163 0 0,-1-1-1 0 0,1 1 0 0 0,-1 0 0 0 0,0-1 0 0 0,0 1 1 0 0,0 0-1 0 0,-4-3 0 0 0,-8-2-2301 0 0,4 6-4941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42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176 912 7149 0 0,'0'0'15036'0'0,"-4"-2"-14248"0"0,1 0-630 0 0,-1 1 1 0 0,1-1 0 0 0,0-1-1 0 0,0 1 1 0 0,0 0 0 0 0,1-1 0 0 0,-1 0-1 0 0,1 1 1 0 0,-1-1 0 0 0,1 0-1 0 0,0 0 1 0 0,0-1 0 0 0,0 1-1 0 0,0 0 1 0 0,1-1 0 0 0,-3-6-1 0 0,-81-243 2057 0 0,72 203-1990 0 0,3 0 0 0 0,1-1 0 0 0,-1-60 0 0 0,9 94-160 0 0,2 0 0 0 0,-1 0 0 0 0,2 1 0 0 0,0-1 0 0 0,2 0 0 0 0,-1 1 0 0 0,2-1 0 0 0,0 1 0 0 0,1 0 0 0 0,13-24 0 0 0,-14 31-37 0 0,2-1 1 0 0,-1 1-1 0 0,1 0 1 0 0,0 1-1 0 0,1 0 1 0 0,0 0 0 0 0,0 1-1 0 0,1-1 1 0 0,0 2-1 0 0,0-1 1 0 0,0 2 0 0 0,1-1-1 0 0,0 1 1 0 0,0 0-1 0 0,1 1 1 0 0,18-5-1 0 0,-10 5-2 0 0,0 1 0 0 0,0 0 0 0 0,0 1 0 0 0,0 1 0 0 0,1 1 0 0 0,-1 1 0 0 0,0 1 0 0 0,0 0 0 0 0,0 1 0 0 0,0 2 0 0 0,0 0 0 0 0,-1 0 0 0 0,0 2-1 0 0,0 0 1 0 0,0 1 0 0 0,-1 1 0 0 0,-1 1 0 0 0,24 17 0 0 0,-35-24-21 0 0,-1 0 1 0 0,0 0-1 0 0,-1 1 1 0 0,1-1-1 0 0,-1 1 0 0 0,1 0 1 0 0,-1 0-1 0 0,0 0 0 0 0,-1 1 1 0 0,1-1-1 0 0,-1 1 0 0 0,0-1 1 0 0,0 1-1 0 0,0 0 0 0 0,0 0 1 0 0,-1 0-1 0 0,0 0 0 0 0,0 0 1 0 0,0 0-1 0 0,-1 0 1 0 0,0 0-1 0 0,0 0 0 0 0,0 0 1 0 0,0 0-1 0 0,-1 0 0 0 0,0 0 1 0 0,0 0-1 0 0,0 0 0 0 0,-1 0 1 0 0,0 0-1 0 0,0 0 0 0 0,-3 4 1 0 0,-4 9-1 0 0,-1-1 0 0 0,-2-1 0 0 0,1 1 0 0 0,-2-2 0 0 0,0 0 0 0 0,-1 0 0 0 0,0-2 0 0 0,-1 1 0 0 0,-32 20 0 0 0,-13 4-20 0 0,-92 43 0 0 0,133-72 9 0 0,-17 7 2 0 0,22-10-11 0 0,1 0-1 0 0,-23 14 1 0 0,35-20 14 0 0,1 0 0 0 0,0 0 1 0 0,-1 1-1 0 0,1-1 0 0 0,0 0 1 0 0,0 0-1 0 0,-1 0 0 0 0,1 1 0 0 0,0-1 1 0 0,0 0-1 0 0,0 0 0 0 0,-1 1 1 0 0,1-1-1 0 0,0 0 0 0 0,0 1 0 0 0,0-1 1 0 0,0 0-1 0 0,-1 0 0 0 0,1 1 1 0 0,0-1-1 0 0,0 0 0 0 0,0 1 1 0 0,0-1-1 0 0,0 0 0 0 0,0 1 0 0 0,0-1 1 0 0,0 0-1 0 0,0 1 0 0 0,0-1 1 0 0,0 1-1 0 0,0-1 0 0 0,0 0 0 0 0,0 0 1 0 0,1 1-1 0 0,10 10 5 0 0,23 3 41 0 0,-33-14-41 0 0,117 41 229 0 0,-23-10 543 0 0,166 79 0 0 0,-219-85-587 0 0,-26-14-145 0 0,27 12 1 0 0,-37-20-702 0 0,0-1 0 0 0,1 0 0 0 0,-1 0 0 0 0,12 2 0 0 0,40 3-11378 0 0,-40-7 9054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42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50 460 0 0,'-1'-3'546'0'0,"0"0"1"0"0,-1 0-1 0 0,1 1 0 0 0,-1-1 1 0 0,1 0-1 0 0,-1 0 0 0 0,0 1 1 0 0,0-1-1 0 0,-1 1 0 0 0,1 0 0 0 0,0-1 1 0 0,-1 1-1 0 0,1 0 0 0 0,-1 0 1 0 0,0 1-1 0 0,0-1 0 0 0,0 0 1 0 0,1 1-1 0 0,-2 0 0 0 0,1 0 1 0 0,-4-1-1 0 0,3 1 98 0 0,1 1 1 0 0,-1-1-1 0 0,0 1 0 0 0,0 0 1 0 0,0 1-1 0 0,0-1 1 0 0,1 1-1 0 0,-1-1 0 0 0,-5 3 1 0 0,-20 10 797 0 0,20-8-962 0 0,0 1-1 0 0,1-1 0 0 0,0 2 0 0 0,0-1 1 0 0,1 1-1 0 0,-1 0 0 0 0,2 1 1 0 0,-1 0-1 0 0,-10 17 0 0 0,13-19-231 0 0,1 1 0 0 0,0 0 0 0 0,0 0-1 0 0,1 0 1 0 0,0 0 0 0 0,0 0 0 0 0,1 0-1 0 0,0 1 1 0 0,0-1 0 0 0,1 0 0 0 0,0 1-1 0 0,0-1 1 0 0,0 1 0 0 0,4 11 0 0 0,-1-4-108 0 0,1 0 0 0 0,1 0 0 0 0,1-1 0 0 0,0 1 1 0 0,1-1-1 0 0,0-1 0 0 0,1 1 0 0 0,1-2 1 0 0,0 1-1 0 0,0-1 0 0 0,2 0 0 0 0,-1-1 0 0 0,1 0 1 0 0,25 18-1 0 0,-24-21-35 0 0,-1 0 0 0 0,2 0 1 0 0,-1-2-1 0 0,1 1 0 0 0,0-2 0 0 0,1 0 1 0 0,-1 0-1 0 0,1-1 0 0 0,0-1 0 0 0,0 0 1 0 0,0-1-1 0 0,0-1 0 0 0,1 0 0 0 0,-1 0 1 0 0,0-2-1 0 0,21-2 0 0 0,-8-3-1295 0 0,-1 0 0 0 0,1-1 0 0 0,-2-2 0 0 0,1-1 0 0 0,-1-1 0 0 0,39-23 1 0 0,-62 33 132 0 0,0-1-397 0 0,7-8-6112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43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62 504 0 0,'-31'-5'2093'0'0,"-2"0"1616"0"0,1-2 9807 0 0,121-7-8489 0 0,-40 12-3560 0 0,71-5 1313 0 0,-44-4-4565 0 0,-74 10 827 0 0,1 0-391 0 0,1-1 508 0 0,6-3 1 0 0,0 3-6179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43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149 136 348 0 0,'-52'-17'1821'0'0,"-32"-13"7122"0"0,84 30-8677 0 0,-1-1 0 0 0,0 1 0 0 0,1 0 1 0 0,-1 0-1 0 0,0-1 0 0 0,1 1 1 0 0,-1 0-1 0 0,1-1 0 0 0,-1 1 0 0 0,0-1 1 0 0,1 1-1 0 0,-1-1 0 0 0,1 1 0 0 0,-1-1 1 0 0,1 1-1 0 0,0-1 0 0 0,-1 1 1 0 0,1-1-1 0 0,-1 1 0 0 0,1-1 0 0 0,0 0 1 0 0,0 1-1 0 0,-1-1 0 0 0,1-1 0 0 0,0 1-38 0 0,0 0-1 0 0,0 1 0 0 0,1-1 0 0 0,-1 0 1 0 0,1 0-1 0 0,-1 1 0 0 0,0-1 0 0 0,1 0 1 0 0,-1 1-1 0 0,1-1 0 0 0,-1 1 0 0 0,1-1 1 0 0,0 0-1 0 0,-1 1 0 0 0,1-1 0 0 0,-1 1 1 0 0,1 0-1 0 0,1-1 0 0 0,39-17 3445 0 0,-37 16-3512 0 0,33-9 1159 0 0,1 1 0 0 0,0 2 1 0 0,0 2-1 0 0,54-3 1 0 0,157 13-1162 0 0,-214-1-2390 0 0,17 3-7895 0 0,-26-3 6647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43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1 840 0 0,'7'6'5597'0'0,"109"3"3834"0"0,-7 0-6177 0 0,-70-5-2038 0 0,50 8 1808 0 0,-78-9-2482 0 0,0-1 0 0 0,0 2 0 0 0,0-1 0 0 0,-1 1 0 0 0,16 9 0 0 0,-24-12-455 0 0,-1 0-1 0 0,1 0 0 0 0,0 0 0 0 0,-1 0 0 0 0,1 0 0 0 0,-1 1 1 0 0,0-1-1 0 0,1 0 0 0 0,-1 1 0 0 0,0-1 0 0 0,0 1 0 0 0,0-1 0 0 0,0 1 1 0 0,0 0-1 0 0,0 0 0 0 0,0-1 0 0 0,-1 1 0 0 0,1 0 0 0 0,-1 0 1 0 0,1 0-1 0 0,-1 0 0 0 0,0-1 0 0 0,1 1 0 0 0,-1 0 0 0 0,0 0 0 0 0,0 0 1 0 0,-1 0-1 0 0,1 0 0 0 0,0 0 0 0 0,-1 0 0 0 0,1-1 0 0 0,-1 1 1 0 0,1 0-1 0 0,-1 0 0 0 0,0 0 0 0 0,0-1 0 0 0,0 1 0 0 0,-2 2 0 0 0,-4 7 129 0 0,0-1-1 0 0,-1 0 0 0 0,0 0 0 0 0,-16 13 0 0 0,18-17-169 0 0,-81 67 690 0 0,63-56-499 0 0,1 2-1 0 0,1 0 1 0 0,-24 28-1 0 0,42-43-235 0 0,1 1 0 0 0,-1 0 0 0 0,1 1 0 0 0,0-1 0 0 0,-4 11 0 0 0,5-2 0 0 0,4-10 0 0 0,-1 0 0 0 0,1 0 0 0 0,0 0 0 0 0,0 0 0 0 0,1-1 0 0 0,-1 1 0 0 0,1 0 0 0 0,0-1 0 0 0,0 0 0 0 0,0 0 0 0 0,0 0 0 0 0,0 0 0 0 0,1 0 0 0 0,-1-1 0 0 0,1 0 0 0 0,0 1 0 0 0,0-1 0 0 0,5 2 0 0 0,10 4 0 0 0,0 0 0 0 0,29 7 0 0 0,-29-10 0 0 0,0 0 0 0 0,1-2 0 0 0,-1 0 0 0 0,1 0 0 0 0,-1-2 0 0 0,1-1 0 0 0,0 0 0 0 0,28-5 0 0 0,-18-2-6961 0 0,44-15 1 0 0,-63 18 3727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43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30 712 0 0,'0'0'4311'0'0,"0"-4"-2671"0"0,0-15 4594 0 0,-2 18-4810 0 0,-6-5-522 0 0,-1 10 3387 0 0,-8 12-3202 0 0,1 1 0 0 0,1 0 0 0 0,0 1 0 0 0,1 1 0 0 0,-18 31 0 0 0,14-16 490 0 0,1 2 0 0 0,-21 61 0 0 0,34-86-1266 0 0,2-7-148 0 0,1 0-1 0 0,0 1 0 0 0,0-1 1 0 0,0 1-1 0 0,1-1 0 0 0,0 0 1 0 0,0 1-1 0 0,0-1 0 0 0,1 6 1 0 0,-2-5-160 0 0,1-1 0 0 0,0 1 0 0 0,0 0 0 0 0,0-1 0 0 0,1 1 0 0 0,-1-1 0 0 0,1 1 0 0 0,0-1 0 0 0,0 1 0 0 0,1-1 0 0 0,-1 0 0 0 0,1 0 0 0 0,0 0 1 0 0,1 1-1 0 0,-1-2 0 0 0,0 1 0 0 0,1 0 0 0 0,0 0 0 0 0,0-1 0 0 0,0 0 0 0 0,4 4 0 0 0,7 1-3 0 0,0-1 0 0 0,1 0 0 0 0,-1-1 0 0 0,1 0 0 0 0,1-1 0 0 0,-1-1 0 0 0,1 0 0 0 0,-1-2 0 0 0,1 1 0 0 0,0-2 0 0 0,0 0 0 0 0,0-1 0 0 0,0-1 0 0 0,0 0 0 0 0,0-1 0 0 0,-1-1 0 0 0,1 0 0 0 0,20-7 0 0 0,-28 6-732 0 0,0 0 1 0 0,0-1-1 0 0,0 0 1 0 0,0 0-1 0 0,7-7 0 0 0,-13 10 356 0 0,1 0 0 0 0,0 0 0 0 0,-1 0 0 0 0,0-1 0 0 0,1 1-1 0 0,-1-1 1 0 0,0 0 0 0 0,0 0 0 0 0,0 1 0 0 0,-1-1 0 0 0,1 0-1 0 0,-1-1 1 0 0,0 1 0 0 0,1 0 0 0 0,-1 0 0 0 0,0-5 0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44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42 396 0 0,'0'-13'-539'0'0,"4"-15"18631"0"0,-4 27-17989 0 0,6 19 1380 0 0,23 117 3076 0 0,-1-6-2569 0 0,-5-55-779 0 0,4-2 1 0 0,39 77 0 0 0,-64-145-1453 0 0,0-1 0 0 0,0 1 0 0 0,1-1 0 0 0,-1 1 1 0 0,1-1-1 0 0,0 0 0 0 0,0 0 0 0 0,0 0 0 0 0,4 2 0 0 0,-5-3-684 0 0,-1-1-1 0 0,1 0 1 0 0,0 0-1 0 0,0 0 0 0 0,0-1 1 0 0,0 1-1 0 0,0 0 1 0 0,0-1-1 0 0,0 1 1 0 0,0-1-1 0 0,4 1 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45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12 636 0 0,'-53'-5'4951'0'0,"18"-2"11306"0"0,43 8-14941 0 0,521 36 7107 0 0,-456-22-11595 0 0,-14-2-7137 0 0,-41-10 7208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45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1 483 524 0 0,'0'-4'116'0'0,"0"-18"6842"0"0,6 19-2813 0 0,7 9-2891 0 0,8 8 296 0 0,-1 2 1 0 0,0 0 0 0 0,-1 1 0 0 0,29 34-1 0 0,-8-8 237 0 0,22 20 1087 0 0,2-3-1 0 0,127 91 0 0 0,-166-134-2466 0 0,45 27 448 0 0,-63-39-811 0 0,1-2-1 0 0,-1 1 1 0 0,1-1-1 0 0,0-1 1 0 0,0 1-1 0 0,0-1 1 0 0,13 1-1 0 0,2-4-43 0 0,-16-4 0 0 0,-4 3 0 0 0,9-11 0 0 0,-8 7 0 0 0,-1 0 0 0 0,-1 0 0 0 0,1-1 0 0 0,-1 1 0 0 0,0-1 0 0 0,2-12 0 0 0,3-48 0 0 0,-3 19 0 0 0,50-281 0 0 0,-28 222 0 0 0,48-129 0 0 0,-64 203 0 0 0,-9 25 0 0 0,1 1 0 0 0,0-1 0 0 0,1 1 0 0 0,0-1 0 0 0,0 1 0 0 0,1 0 0 0 0,8-13 0 0 0,-11 19-397 0 0,0 1 1 0 0,1-1-1 0 0,-1 0 1 0 0,0 1-1 0 0,0-1 0 0 0,0 0 1 0 0,1 1-1 0 0,-1 0 1 0 0,0-1-1 0 0,1 1 0 0 0,-1 0 1 0 0,0 0-1 0 0,1 0 1 0 0,-1-1-1 0 0,0 1 0 0 0,1 1 1 0 0,-1-1-1 0 0,0 0 1 0 0,1 0-1 0 0,-1 0 0 0 0,0 1 1 0 0,2 0-1 0 0,2 0-1265 0 0,13 2-2107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45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40 904 0 0,'-23'-37'12075'0'0,"23"36"-11958"0"0,0 1 1 0 0,-1 0-1 0 0,1 0 1 0 0,0 0-1 0 0,-1-1 0 0 0,1 1 1 0 0,0 0-1 0 0,-1 0 1 0 0,1 0-1 0 0,0 0 1 0 0,-1 0-1 0 0,1 0 1 0 0,-1 0-1 0 0,1 0 1 0 0,0 0-1 0 0,-1 0 1 0 0,1 0-1 0 0,-1 0 1 0 0,1 0-1 0 0,0 0 1 0 0,-1 0-1 0 0,1 0 1 0 0,-1 0-1 0 0,1 0 1 0 0,0 0-1 0 0,-1 0 1 0 0,1 1-1 0 0,0-1 1 0 0,-1 0-1 0 0,1 0 1 0 0,-1 1-1 0 0,-9 7 1124 0 0,9-7-1174 0 0,-10 10 506 0 0,1 1 0 0 0,0 0 0 0 0,0 1 0 0 0,1 0 0 0 0,1 1-1 0 0,0 0 1 0 0,1 0 0 0 0,1 0 0 0 0,0 1 0 0 0,1 0 0 0 0,0 0 0 0 0,1 0 0 0 0,-2 18-1 0 0,5-24-448 0 0,1-1 0 0 0,0 1 0 0 0,0-1 0 0 0,0 0 0 0 0,1 1 0 0 0,1-1 0 0 0,-1 1 0 0 0,1-1 0 0 0,1 0 0 0 0,-1 0 0 0 0,1 0 0 0 0,1 0 0 0 0,-1-1 0 0 0,2 1-1 0 0,-1-1 1 0 0,1 0 0 0 0,0 0 0 0 0,0-1 0 0 0,0 1 0 0 0,1-1 0 0 0,0 0 0 0 0,1-1 0 0 0,-1 1 0 0 0,12 6 0 0 0,-5-4 6 0 0,1 0 1 0 0,0-2 0 0 0,0 1-1 0 0,0-1 1 0 0,1-1-1 0 0,0-1 1 0 0,0 0-1 0 0,0-1 1 0 0,1-1-1 0 0,-1 0 1 0 0,1-1 0 0 0,24-1-1 0 0,-8-3 117 0 0,-1-1 0 0 0,53-13 0 0 0,-63 10-980 0 0,28-11 0 0 0,-34 10-1492 0 0,0 1 0 0 0,18-14 0 0 0,-31 20 1286 0 0,0-1-388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46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77 120 0 0,'-17'-3'804'0'0,"11"2"579"0"0,0 0 0 0 0,0 0 0 0 0,-1 0 0 0 0,1-1 0 0 0,0 0 0 0 0,0 0 0 0 0,-11-6 6328 0 0,20 6-6337 0 0,3-1-840 0 0,-1 0-1 0 0,1 0 0 0 0,0 1 1 0 0,0-1-1 0 0,0 2 0 0 0,0-1 1 0 0,10-1-1 0 0,54-5 2225 0 0,-38 5-2035 0 0,21-2 273 0 0,25-2-646 0 0,-29-3-4284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46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77 432 0 0,'-43'-6'1900'0'0,"32"6"-251"0"0,-1-1-1 0 0,1-1 1 0 0,-1 0-1 0 0,1-1 1 0 0,-12-6 5529 0 0,29 4-5082 0 0,7-1-1836 0 0,18-3 995 0 0,1 2 1 0 0,0 2 0 0 0,0 1 0 0 0,42-1 0 0 0,-26 3-503 0 0,191-8 1367 0 0,-160 12-4768 0 0,1 5-3570 0 0,-47-3 2818 0 0,0 0 486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47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454 27 96 0 0,'-11'-5'1026'0'0,"0"1"-1"0"0,-1 0 1 0 0,0 0-1 0 0,1 1 1 0 0,-1 1-1 0 0,-1 0 1 0 0,1 0-1 0 0,0 2 1 0 0,0-1-1 0 0,0 1 1 0 0,-1 1-1 0 0,1 0 1 0 0,-21 5-1 0 0,11 0-96 0 0,0 1-1 0 0,0 1 1 0 0,1 0 0 0 0,0 2 0 0 0,0 1-1 0 0,-26 17 1 0 0,39-22-505 0 0,0-1-1 0 0,0 1 1 0 0,1 1-1 0 0,0-1 1 0 0,0 1 0 0 0,0 1-1 0 0,1-1 1 0 0,0 1-1 0 0,-5 9 1 0 0,9-13-251 0 0,0 1 0 0 0,0-1 0 0 0,0 1-1 0 0,1-1 1 0 0,-1 1 0 0 0,1-1 0 0 0,0 1 0 0 0,1 0 0 0 0,-1 0 0 0 0,1-1-1 0 0,0 1 1 0 0,0 0 0 0 0,0 0 0 0 0,1 0 0 0 0,0-1 0 0 0,0 1 0 0 0,0 0-1 0 0,0-1 1 0 0,1 1 0 0 0,3 6 0 0 0,4 4-6 0 0,0 1 1 0 0,1-1-1 0 0,1-1 1 0 0,1 0-1 0 0,0-1 1 0 0,0 0-1 0 0,2 0 0 0 0,-1-2 1 0 0,2 0-1 0 0,-1 0 1 0 0,1-1-1 0 0,26 12 0 0 0,-5-5 188 0 0,1-1-1 0 0,0-2 0 0 0,2-1 0 0 0,63 12 0 0 0,-89-23-421 0 0,1 0-1 0 0,-1 0 1 0 0,1-1 0 0 0,0-1-1 0 0,-1-1 1 0 0,1 0 0 0 0,-1 0-1 0 0,1-1 1 0 0,15-5 0 0 0,1-2-4869 0 0,-8 3-2688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47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1 139 900 0 0,'0'-3'1715'0'0,"1"-1"-1077"0"0,1-1 0 0 0,0 1 0 0 0,0-1 0 0 0,0 1 0 0 0,0 0-1 0 0,0 0 1 0 0,1 0 0 0 0,0 0 0 0 0,0 0 0 0 0,0 1 0 0 0,0-1 0 0 0,1 1 0 0 0,-1 0 0 0 0,1 0 0 0 0,0 0 0 0 0,0 0 0 0 0,7-3 0 0 0,2-1 568 0 0,1-1 1 0 0,0 2-1 0 0,0 0 0 0 0,22-5 1 0 0,-24 8-561 0 0,15-5 924 0 0,0 2-1 0 0,32-3 1 0 0,-52 8-1268 0 0,-1 0 1 0 0,1 1 0 0 0,0 0-1 0 0,-1 1 1 0 0,1-1-1 0 0,-1 1 1 0 0,1 0 0 0 0,-1 1-1 0 0,1 0 1 0 0,-1 0 0 0 0,0 0-1 0 0,1 1 1 0 0,-1 0-1 0 0,9 6 1 0 0,-13-8-226 0 0,-1 0-1 0 0,0 0 0 0 0,0 1 1 0 0,0-1-1 0 0,0 0 1 0 0,0 1-1 0 0,0-1 0 0 0,-1 1 1 0 0,1-1-1 0 0,0 1 1 0 0,-1-1-1 0 0,1 1 1 0 0,-1-1-1 0 0,0 1 0 0 0,1 0 1 0 0,-1-1-1 0 0,0 1 1 0 0,0 0-1 0 0,0-1 0 0 0,0 1 1 0 0,0 0-1 0 0,0-1 1 0 0,-1 1-1 0 0,1 0 1 0 0,-1-1-1 0 0,0 4 0 0 0,-3 4 100 0 0,1 0-1 0 0,-2 1 1 0 0,-6 10 0 0 0,6-11-213 0 0,-34 51 52 0 0,26-42-14 0 0,-20 35 0 0 0,30-47-2 0 0,1 0 1 0 0,-1 0 0 0 0,1 0 0 0 0,0 1-1 0 0,0-1 1 0 0,1 1 0 0 0,0-1 0 0 0,0 1-1 0 0,1-1 1 0 0,-1 10 0 0 0,2-12 0 0 0,0 0 0 0 0,0 0 0 0 0,1-1 0 0 0,-1 1 0 0 0,1 0 0 0 0,-1-1 0 0 0,1 1 0 0 0,0-1 0 0 0,0 1 0 0 0,1-1 0 0 0,-1 0 0 0 0,1 0 0 0 0,0 0 0 0 0,0 0 0 0 0,0-1 0 0 0,0 1 0 0 0,0-1 0 0 0,0 0 0 0 0,1 0 0 0 0,-1 0 0 0 0,5 2 0 0 0,8 4 0 0 0,1-1 0 0 0,35 10 0 0 0,-52-17 0 0 0,31 8 0 0 0,0-1 0 0 0,1-2 0 0 0,0-1 0 0 0,0-1 0 0 0,0-2 0 0 0,0-1 0 0 0,0-2 0 0 0,58-10 0 0 0,-88 12 0 0 0,2-1-5 0 0,1 0-1 0 0,-1 0 0 0 0,0 0 0 0 0,0 0 0 0 0,0-1 0 0 0,0 0 1 0 0,0 0-1 0 0,0 0 0 0 0,-1 0 0 0 0,1-1 0 0 0,5-5 1 0 0,-6 6-659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48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13 416 0 0,'3'-12'4410'0'0,"5"12"985"0"0,-7 1-4976 0 0,0 0 0 0 0,1 0 0 0 0,-1 1 0 0 0,0-1 0 0 0,1 0 0 0 0,-1 1-1 0 0,0-1 1 0 0,0 0 0 0 0,0 1 0 0 0,0 0 0 0 0,0-1 0 0 0,0 2 0 0 0,10 30 1796 0 0,-2-1 1 0 0,10 59-1 0 0,-6-23-662 0 0,10 70 536 0 0,-13-83-1433 0 0,-7-33-219 0 0,1 0 0 0 0,8 22 0 0 0,-6-16 161 0 0,-1-6-778 0 0,0-17-646 0 0,9-22-12967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49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32 368 0 0,'-24'-9'2339'0'0,"-38"-7"1"0"0,33 11 3401 0 0,-1 4 5840 0 0,83 11-7980 0 0,405 2 3186 0 0,-447-12-6777 0 0,54 2-13577 0 0,-51-2 10276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44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57 12 0 0,'-52'4'2603'0'0,"-6"2"16719"0"0,68-7-18215 0 0,53-6 2007 0 0,76-20 0 0 0,-124 23-3292 0 0,23-8-877 0 0,-35 11 338 0 0,0 0 0 0 0,-1-1 0 0 0,1 0 0 0 0,-1 0-1 0 0,0 0 1 0 0,1 0 0 0 0,1-2 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49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0 112 808 0 0,'8'1'12937'0'0,"13"2"-7169"0"0,87 11-3676 0 0,0-5-314 0 0,0-4 0 0 0,118-11-1 0 0,-206 4-1526 0 0,0 0 0 0 0,-1-1 0 0 0,1-1 0 0 0,21-8 0 0 0,-34 10-181 0 0,-1 0-1 0 0,0-1 0 0 0,0 0 1 0 0,-1 0-1 0 0,1 0 0 0 0,0-1 1 0 0,-1 0-1 0 0,0 0 0 0 0,0 0 1 0 0,0 0-1 0 0,-1-1 0 0 0,1 0 1 0 0,-1 0-1 0 0,0 0 0 0 0,0-1 1 0 0,3-5-1 0 0,-6 10-39 0 0,-1-1 0 0 0,1 1 0 0 0,0 0-1 0 0,-1 0 1 0 0,1 0 0 0 0,-1-1 0 0 0,1 1 0 0 0,-1 0 0 0 0,1-1-1 0 0,-1 1 1 0 0,0 0 0 0 0,0-1 0 0 0,1 1 0 0 0,-1 0 0 0 0,0-1 0 0 0,0 1-1 0 0,-1 0 1 0 0,1-1 0 0 0,0 1 0 0 0,0 0 0 0 0,-1-1 0 0 0,1 1 0 0 0,-1 0-1 0 0,1-1 1 0 0,-1 1 0 0 0,1 0 0 0 0,-1 0 0 0 0,0 0 0 0 0,-1-3-1 0 0,0 3 260 0 0,2 3-261 0 0,0 0 0 0 0,-1 0 0 0 0,1 0 0 0 0,-1 0 0 0 0,1 0 0 0 0,-1 0 0 0 0,0-1 0 0 0,0 1 0 0 0,0 0 0 0 0,-1 2 0 0 0,-7 16 148 0 0,7-1-25 0 0,0-1 0 0 0,2 0 0 0 0,0 1 0 0 0,1-1 0 0 0,4 20 0 0 0,23 89 503 0 0,36 52-515 0 0,-12-37-111 0 0,-49-136-28 0 0,7 19 0 0 0,-7-6 0 0 0,-3-18-4 0 0,0 1 0 0 0,0-1 0 0 0,0 0 0 0 0,0 1 0 0 0,0-1 0 0 0,0 0 0 0 0,0 1 0 0 0,0-1 0 0 0,-1 0 1 0 0,1 0-1 0 0,0 1 0 0 0,-2 1 0 0 0,1-2-32 0 0,0 0 0 0 0,0 0 0 0 0,0 0 0 0 0,-1 0 0 0 0,1 0 0 0 0,0-1 0 0 0,-1 1 0 0 0,1 0 0 0 0,-1-1 0 0 0,1 1 0 0 0,-1-1 0 0 0,1 1 0 0 0,-1-1 0 0 0,-2 1 0 0 0,-29 2-510 0 0,26-2 492 0 0,-188 5-825 0 0,117-6 1119 0 0,-105 14 1 0 0,177-13-157 0 0,2-1 24 0 0,0 0 0 0 0,1 1 0 0 0,-1 0 0 0 0,0-1 0 0 0,1 1 1 0 0,-1 1-1 0 0,1-1 0 0 0,-1 1 0 0 0,-5 3 0 0 0,8-4 136 0 0,8 1-91 0 0,28 6-142 0 0,0-1 0 0 0,64 4 1 0 0,81-7-19 0 0,-136-3 7 0 0,95-6 0 0 0,-110 3 0 0 0,46-4-79 0 0,-27 4-2582 0 0,-28 2 1416 0 0,46 3-7827 0 0,-36-2 5695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50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423 45 592 0 0,'-7'-6'972'0'0,"0"1"0"0"0,0 1-1 0 0,-1-1 1 0 0,1 1 0 0 0,-1 0 0 0 0,0 1-1 0 0,0 0 1 0 0,-1 0 0 0 0,1 1 0 0 0,-18-3-1 0 0,14 4-6 0 0,0 1 0 0 0,0 1 0 0 0,0-1 0 0 0,-1 2 0 0 0,1 0 0 0 0,0 0 0 0 0,-14 5 0 0 0,10-2-220 0 0,0 1 0 0 0,0 1 0 0 0,0 0 0 0 0,1 0 0 0 0,0 2 0 0 0,0 0 0 0 0,1 1 0 0 0,0 0 0 0 0,1 1 0 0 0,0 1 0 0 0,-15 17 0 0 0,26-25-466 0 0,-1 1 1 0 0,1-1-1 0 0,0 1 0 0 0,0 0 0 0 0,0 0 1 0 0,-2 10-1 0 0,4-14-187 0 0,1 7 509 0 0,4 4-506 0 0,0-2 0 0 0,0 1 0 0 0,1-1 0 0 0,1 0 0 0 0,0 0 0 0 0,0 0 0 0 0,1-1 0 0 0,0-1 0 0 0,0 1 0 0 0,1-1-1 0 0,1 0 1 0 0,15 9 0 0 0,-1 0 94 0 0,2-2 0 0 0,0-1 0 0 0,0-1-1 0 0,34 11 1 0 0,-19-10-189 0 0,1-1 0 0 0,0-2 0 0 0,0-1 0 0 0,1-3 0 0 0,64 3 0 0 0,-85-11-1420 0 0,-1-2-1 0 0,-1 0 1 0 0,1-2 0 0 0,0 0-1 0 0,-1-1 1 0 0,35-16 0 0 0,-7 4-1010 0 0,-30 10-1063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50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1 143 7169 0 0,'0'-5'911'0'0,"0"0"0"0"0,1 0 0 0 0,-1 0 0 0 0,1 0 0 0 0,0 1 1 0 0,0-1-1 0 0,1 0 0 0 0,-1 1 0 0 0,1-1 0 0 0,0 1 0 0 0,1-1 0 0 0,-1 1 1 0 0,1 0-1 0 0,0 0 0 0 0,5-6 0 0 0,-3 5-449 0 0,1 0 0 0 0,0 0-1 0 0,0 0 1 0 0,0 1 0 0 0,1 0 0 0 0,-1 0-1 0 0,1 1 1 0 0,0 0 0 0 0,9-3 0 0 0,3 1-116 0 0,-1 0 0 0 0,1 2 1 0 0,0 0-1 0 0,0 1 0 0 0,0 1 1 0 0,1 1-1 0 0,22 2 0 0 0,-30-1-122 0 0,-3 0 3 0 0,1-1 1 0 0,0 1-1 0 0,0 1 1 0 0,-1 0-1 0 0,1 0 0 0 0,-1 1 1 0 0,1 0-1 0 0,-1 1 1 0 0,13 7-1 0 0,-21-11-205 0 0,-1 1 0 0 0,1 0 0 0 0,0-1 0 0 0,-1 1 0 0 0,1 0 0 0 0,0-1 0 0 0,-1 1 0 0 0,1 0 0 0 0,-1 0 0 0 0,1 0-1 0 0,-1-1 1 0 0,0 1 0 0 0,1 0 0 0 0,-1 0 0 0 0,0 0 0 0 0,0 0 0 0 0,1 0 0 0 0,-1 0 0 0 0,0 0 0 0 0,0-1 0 0 0,0 1 0 0 0,0 0 0 0 0,0 0 0 0 0,0 0 0 0 0,-1 0 0 0 0,1 2 0 0 0,-11 20 490 0 0,9-19-483 0 0,-4 5-29 0 0,0 0 0 0 0,-1 0 0 0 0,0-1 0 0 0,0 0 0 0 0,-1 0 0 0 0,0-1 0 0 0,-10 7 0 0 0,-20 21 0 0 0,23-19 0 0 0,-21 32 0 0 0,29-34 0 0 0,7-13 0 0 0,-1 1 0 0 0,1 0 0 0 0,0 0 0 0 0,-1 0 0 0 0,1 0 0 0 0,0 0 0 0 0,0 0 0 0 0,0 0 0 0 0,1 0 0 0 0,-1 2 0 0 0,1-1 0 0 0,0 0 0 0 0,0-1 0 0 0,0 1 0 0 0,1 0 0 0 0,-1-1 0 0 0,0 1 0 0 0,1-1 0 0 0,2 4 0 0 0,-2-4 0 0 0,-1-1 0 0 0,0 1 0 0 0,1-1 0 0 0,-1 1 0 0 0,1-1 0 0 0,-1 0 0 0 0,1 0 0 0 0,-1 0 0 0 0,1 1 0 0 0,0-2 0 0 0,3 3 0 0 0,2-2 0 0 0,0 0 0 0 0,0 0 0 0 0,0 0 0 0 0,0-1 0 0 0,7 0 0 0 0,10-2-168 0 0,-1-1-1 0 0,0-1 1 0 0,-1-1 0 0 0,1-1-1 0 0,-1-1 1 0 0,42-20 0 0 0,-36 18-4468 0 0,-9 2-2567 0 0,-7 3 3818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51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22 672 0 0,'-6'-4'1351'0'0,"-1"1"0"0"0,0 0 0 0 0,-1 0 1 0 0,1 1-1 0 0,-8-2 0 0 0,12 3-651 0 0,0 1 1 0 0,1-1-1 0 0,-1 1 1 0 0,0 0-1 0 0,0 0 1 0 0,0 0-1 0 0,1 0 1 0 0,-1 0-1 0 0,0 0 1 0 0,0 1-1 0 0,1 0 1 0 0,-1-1-1 0 0,0 1 1 0 0,1 0-1 0 0,-7 5 2976 0 0,8-6-3477 0 0,1 1-1 0 0,-1 0 0 0 0,1 0 1 0 0,0 0-1 0 0,-1 0 1 0 0,1 0-1 0 0,0 0 1 0 0,0 0-1 0 0,-1 0 1 0 0,1 0-1 0 0,0 0 1 0 0,0 0-1 0 0,0 0 1 0 0,0 0-1 0 0,1 0 0 0 0,-1 0 1 0 0,0 2-1 0 0,3 1 91 0 0,0 0 0 0 0,0 0-1 0 0,0 0 1 0 0,0 0-1 0 0,1-1 1 0 0,-1 1 0 0 0,1-1-1 0 0,0 0 1 0 0,0 0 0 0 0,0 0-1 0 0,0 0 1 0 0,1-1-1 0 0,-1 0 1 0 0,1 0 0 0 0,-1 0-1 0 0,8 2 1 0 0,-4-1 235 0 0,-6-2-470 0 0,0-1-1 0 0,0 1 1 0 0,0 0-1 0 0,0-1 0 0 0,0 1 1 0 0,0-1-1 0 0,0 0 1 0 0,0 0-1 0 0,0 0 1 0 0,0 0-1 0 0,0 0 1 0 0,0 0-1 0 0,0 0 1 0 0,4-2-1 0 0,19-1-53 0 0,-21 0 0 0 0,-2 0 0 0 0,0 2 0 0 0,-1 1 0 0 0,0 0 0 0 0,-1-1 0 0 0,1 1 0 0 0,0-1 0 0 0,0 1 0 0 0,-1-1 0 0 0,1 1 0 0 0,-1-1 0 0 0,1 1 0 0 0,0-1 0 0 0,-1 0 0 0 0,1 1 0 0 0,-1-1 0 0 0,1 0 0 0 0,-1 1 0 0 0,0-1 0 0 0,1 0 0 0 0,-1 0 0 0 0,0 1 0 0 0,0-1 0 0 0,1 0 0 0 0,-1 0 0 0 0,0 0 0 0 0,0 0 0 0 0,1-1-372 0 0,-1 1-1 0 0,1-1 1 0 0,-1 1-1 0 0,0-1 1 0 0,0 1-1 0 0,1-1 1 0 0,-1 1 0 0 0,0 0-1 0 0,0-1 1 0 0,-1 1-1 0 0,1-1 1 0 0,0 1-1 0 0,0-1 1 0 0,-1 1 0 0 0,1-1-1 0 0,-1 1 1 0 0,1-1-1 0 0,-1 1 1 0 0,1 0-1 0 0,-1-1 1 0 0,0 1 0 0 0,0 0-1 0 0,0 0 1 0 0,0 0-1 0 0,0 0 1 0 0,0-1-1 0 0,0 1 1 0 0,0 0 0 0 0,0 1-1 0 0,0-1 1 0 0,0 0-1 0 0,-1 0 1 0 0,-1-1 0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52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1 414 60 0 0,'5'-6'7730'0'0,"-1"10"-7209"0"0,-1 0 1 0 0,1-1-1 0 0,-1 1 0 0 0,0 1 0 0 0,0-1 0 0 0,-1 0 1 0 0,1 1-1 0 0,2 8 0 0 0,15 46 2631 0 0,-14-37-2481 0 0,96 345 10105 0 0,-93-311-6144 0 0,-22-88-4533 0 0,1 0 0 0 0,1-2 1 0 0,2 1-1 0 0,2-1 0 0 0,-6-55 1 0 0,7 16 129 0 0,7-126 1 0 0,1 167-230 0 0,0-1 0 0 0,3 1 0 0 0,1-1 0 0 0,1 1 0 0 0,1 1 0 0 0,15-34 0 0 0,-18 54 0 0 0,0 0 0 0 0,0 0 0 0 0,2 0 0 0 0,-1 1 0 0 0,1 0 0 0 0,1 0 0 0 0,-1 1 0 0 0,2 0 0 0 0,-1 1 0 0 0,1-1 0 0 0,1 2 0 0 0,-1-1 0 0 0,1 1 0 0 0,1 1 0 0 0,-1 0 0 0 0,1 0 0 0 0,0 1 0 0 0,0 0 0 0 0,17-4 0 0 0,-17 7 0 0 0,1 0 0 0 0,0 1 0 0 0,-1 1 0 0 0,1-1 0 0 0,0 2 0 0 0,0 0 0 0 0,-1 0 0 0 0,1 1 0 0 0,-1 0 0 0 0,1 1 0 0 0,-1 1 0 0 0,0 0 0 0 0,0 0 0 0 0,-1 1 0 0 0,1 0 0 0 0,-1 1 0 0 0,0 0 0 0 0,16 13 0 0 0,-17-12 0 0 0,0 0 0 0 0,0 1 0 0 0,-1 0 0 0 0,0 1 0 0 0,-1-1 0 0 0,0 2 0 0 0,0-1 0 0 0,-1 1 0 0 0,0 0 0 0 0,0 0 0 0 0,-1 0 0 0 0,-1 1 0 0 0,0 0 0 0 0,0 0 0 0 0,-1 0 0 0 0,-1 0 0 0 0,0 0 0 0 0,0 1 0 0 0,0 11 0 0 0,-3-11 0 0 0,-1-1 0 0 0,0 0 0 0 0,0 1 0 0 0,-1-1 0 0 0,-1 0 0 0 0,0-1 0 0 0,0 1 0 0 0,-1 0 0 0 0,-1-1 0 0 0,1 0 0 0 0,-2-1 0 0 0,1 1 0 0 0,-1-1 0 0 0,-14 13 0 0 0,-1 0 0 0 0,-1-1 0 0 0,0-1 0 0 0,-2-2 0 0 0,-32 20 0 0 0,45-31-1 0 0,0-1 1 0 0,-1 0-1 0 0,1-1 0 0 0,-1 0 0 0 0,0-1 1 0 0,0-1-1 0 0,-1 0 0 0 0,1-1 0 0 0,-1 0 1 0 0,-20 0-1 0 0,32-2-26 0 0,10 3 56 0 0,122 59-23 0 0,-82-33-6 0 0,-1 2 0 0 0,73 63 0 0 0,-113-88 0 0 0,0 1 0 0 0,0-1 0 0 0,1 1 0 0 0,0-1 0 0 0,0-1 0 0 0,15 8 0 0 0,-19-11-257 0 0,0 0 0 0 0,0-1 0 0 0,0 0 0 0 0,1 0 0 0 0,-1 0 0 0 0,0 0 0 0 0,0 0 0 0 0,0-1 1 0 0,7 0-1 0 0,2 1-884 0 0,46 3-8969 0 0,-32-2 6864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52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429 69 420 0 0,'-8'-7'744'0'0,"0"0"1"0"0,0 0-1 0 0,0 1 1 0 0,-1 1-1 0 0,0-1 0 0 0,0 1 1 0 0,0 1-1 0 0,-1 0 1 0 0,0 0-1 0 0,1 1 0 0 0,-1 0 1 0 0,-1 1-1 0 0,1 0 1 0 0,0 0-1 0 0,0 1 0 0 0,-1 1 1 0 0,1-1-1 0 0,-1 2 1 0 0,1 0-1 0 0,0 0 0 0 0,-14 3 1 0 0,12-1-119 0 0,0 1-1 0 0,0 0 1 0 0,0 0-1 0 0,1 1 1 0 0,-1 0 0 0 0,1 1-1 0 0,0 1 1 0 0,1 0 0 0 0,0 0-1 0 0,0 1 1 0 0,0 0 0 0 0,1 1-1 0 0,0 0 1 0 0,1 0 0 0 0,0 1-1 0 0,0 0 1 0 0,-8 16 0 0 0,14-23-466 0 0,1 1 1 0 0,-1-1 0 0 0,0 1 0 0 0,1 0 0 0 0,0-1 0 0 0,0 1 0 0 0,0 0-1 0 0,0 0 1 0 0,0 0 0 0 0,1 0 0 0 0,0 0 0 0 0,0 7 0 0 0,1-5 71 0 0,1-1-1 0 0,-1 1 1 0 0,1 0 0 0 0,0-1 0 0 0,1 0-1 0 0,-1 1 1 0 0,1-1 0 0 0,5 7 0 0 0,2 2-193 0 0,1-1 1 0 0,0 0 0 0 0,2-1-1 0 0,-1 0 1 0 0,1-1 0 0 0,1 0-1 0 0,0-1 1 0 0,0 0 0 0 0,1-2-1 0 0,0 1 1 0 0,23 7 0 0 0,-8-4-31 0 0,1-1 0 0 0,0-2 0 0 0,1-1 1 0 0,0-1-1 0 0,37 2 0 0 0,-49-8-9 0 0,-1 0 0 0 0,1-2 0 0 0,-1 0 0 0 0,0-1 0 0 0,1-1 0 0 0,18-6 0 0 0,1-3 0 0 0,68-31 0 0 0,-88 36-3122 0 0,0 0-1 0 0,0 1 1 0 0,36-6-1 0 0,-37 9-352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52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0 161 304 0 0,'1'-7'898'0'0,"0"0"1"0"0,1 0-1 0 0,0 0 1 0 0,0 0-1 0 0,1 0 0 0 0,0 0 1 0 0,0 1-1 0 0,0-1 1 0 0,1 1-1 0 0,0 0 1 0 0,0 0-1 0 0,7-7 0 0 0,-5 7-190 0 0,1 0 1 0 0,0 1-1 0 0,0 0 0 0 0,0 0 0 0 0,1 0 0 0 0,-1 1 0 0 0,1 0 0 0 0,0 0 0 0 0,17-4 0 0 0,-11 4 109 0 0,0 0-1 0 0,1 1 1 0 0,-1 1-1 0 0,1 1 1 0 0,-1 0-1 0 0,22 1 1 0 0,-27 1-367 0 0,0 0 0 0 0,0 0 1 0 0,0 1-1 0 0,0 0 1 0 0,-1 1-1 0 0,1 0 1 0 0,-1 0-1 0 0,0 1 0 0 0,1 0 1 0 0,-2 0-1 0 0,14 10 1 0 0,-19-12-314 0 0,0-1 1 0 0,-1 1-1 0 0,1-1 1 0 0,-1 1 0 0 0,1 0-1 0 0,-1 0 1 0 0,1 0-1 0 0,-1 0 1 0 0,0 0-1 0 0,0 0 1 0 0,0 0 0 0 0,0 0-1 0 0,-1 1 1 0 0,2 2-1 0 0,-3 8 312 0 0,-2-3-440 0 0,0 0-1 0 0,-1 0 1 0 0,-1-1-1 0 0,0 1 1 0 0,0-1-1 0 0,-1 0 1 0 0,0 0-1 0 0,0-1 1 0 0,-14 14-1 0 0,8-8-13 0 0,1 0 0 0 0,-12 21 0 0 0,5-2 5 0 0,15-17 0 0 0,3 8 0 0 0,1-20 0 0 0,0-1 0 0 0,0 0 0 0 0,0 1 0 0 0,0-1 0 0 0,0 0 0 0 0,1 0 0 0 0,-1 0 0 0 0,1 0 0 0 0,0 0 0 0 0,0 0 0 0 0,0-1 0 0 0,0 1 0 0 0,0-1 0 0 0,1 1 0 0 0,2 1 0 0 0,0 0 0 0 0,1 0 0 0 0,-1-1 0 0 0,1 1 0 0 0,0-2 0 0 0,0 1 0 0 0,0 0 0 0 0,9 1 0 0 0,8 1 0 0 0,0-1 0 0 0,0-1 0 0 0,31 1 0 0 0,-50-4 0 0 0,19 0 0 0 0,0-1 0 0 0,0-1 0 0 0,33-7 0 0 0,8-1 0 0 0,-44 4-173 0 0,-11 7-4237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8:16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95 556 0 0,'0'-4'573'0'0,"-2"-44"4371"0"0,2 45-4404 0 0,-1 0 0 0 0,1 0-1 0 0,-1 0 1 0 0,0 0 0 0 0,0 0-1 0 0,0 0 1 0 0,0 0 0 0 0,0 0-1 0 0,-1 0 1 0 0,0 0 0 0 0,-3-5 1011 0 0,2 7-573 0 0,1 1-805 0 0,0 0 0 0 0,0-1-1 0 0,1 1 1 0 0,-1 0-1 0 0,0 0 1 0 0,0 0 0 0 0,0 1-1 0 0,0-1 1 0 0,0 0-1 0 0,1 1 1 0 0,-1-1 0 0 0,0 1-1 0 0,0 0 1 0 0,1 0-1 0 0,-3 1 1 0 0,-2 1 175 0 0,1 0 1 0 0,-1 1-1 0 0,1 0 1 0 0,-6 6-1 0 0,-3 5 697 0 0,-24 31-1 0 0,28-32-590 0 0,0 0 0 0 0,1 0-1 0 0,0 1 1 0 0,1 1 0 0 0,1 0 0 0 0,1 0 0 0 0,-9 32 0 0 0,13-42-326 0 0,1 1 0 0 0,0 0 0 0 0,1 0 0 0 0,0 0 0 0 0,0 0 0 0 0,0-1 0 0 0,1 1 0 0 0,-1 0 0 0 0,2 0 0 0 0,-1-1 0 0 0,1 1 0 0 0,0 0 0 0 0,1-1 0 0 0,-1 0 0 0 0,1 1 0 0 0,0-1 0 0 0,1 0 0 0 0,0-1 0 0 0,0 1 0 0 0,0-1 0 0 0,0 1 0 0 0,9 6 0 0 0,-4-4-20 0 0,1-1 0 0 0,0 0 0 0 0,0-1 1 0 0,0 0-1 0 0,1-1 0 0 0,0 0 0 0 0,0 0 0 0 0,0-1 0 0 0,1-1 0 0 0,0 0 0 0 0,-1 0 0 0 0,1-2 0 0 0,0 1 0 0 0,0-1 1 0 0,20-1-1 0 0,-4-2-1028 0 0,0 0 0 0 0,27-6 0 0 0,49-18-8427 0 0,-58 13 6378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8:16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328 38 652 0 0,'-2'-10'1486'0'0,"2"8"-1038"0"0,0 0 0 0 0,0 1 0 0 0,0-1 0 0 0,-1 0 0 0 0,1 1 0 0 0,-1-1-1 0 0,1 0 1 0 0,-1 1 0 0 0,1-1 0 0 0,-1 1 0 0 0,0-1 0 0 0,0 1 0 0 0,-4-6 4915 0 0,1 11-4140 0 0,-22 27 867 0 0,1 1-1 0 0,-23 37 1 0 0,-17 24 130 0 0,28-46-933 0 0,-65 89 1626 0 0,95-127-3498 0 0,20-31-13677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8:16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74 340 0 0,'-29'-41'3200'0'0,"26"38"-2350"0"0,0-1 0 0 0,0 0 0 0 0,0 1-1 0 0,-1 0 1 0 0,1 0 0 0 0,-1 0 0 0 0,0 0 0 0 0,-6-3 4823 0 0,9 6-5481 0 0,1 1 0 0 0,0 0 1 0 0,-1-1-1 0 0,1 1 0 0 0,0 0 0 0 0,-1-1 0 0 0,1 1 1 0 0,0 0-1 0 0,0-1 0 0 0,0 1 0 0 0,-1 0 0 0 0,1-1 0 0 0,0 1 1 0 0,0 0-1 0 0,0 0 0 0 0,0-1 0 0 0,0 1 0 0 0,0 0 0 0 0,1-1 1 0 0,-1 1-1 0 0,0 1 0 0 0,3 16 1099 0 0,-3-18-1271 0 0,7 20 1018 0 0,1 1 0 0 0,1-1 0 0 0,0-1 0 0 0,2 0 0 0 0,20 29 0 0 0,-10-15-60 0 0,72 97 1596 0 0,-51-78-8672 0 0,-33-46-1243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44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134 225 16 0 0,'-37'-13'919'0'0,"-9"-5"1678"0"0,4-1 3697 0 0,41 19-6047 0 0,1-1 0 0 0,-1 1 1 0 0,1 0-1 0 0,-1 0 1 0 0,1-1-1 0 0,-1 1 0 0 0,1-1 1 0 0,-1 1-1 0 0,1 0 1 0 0,-1-1-1 0 0,1 1 0 0 0,0-1 1 0 0,-1 1-1 0 0,1-1 1 0 0,0 1-1 0 0,-1-1 0 0 0,1 1 1 0 0,0-1-1 0 0,0 0 1 0 0,0 1-1 0 0,-1-1 0 0 0,1 1 1 0 0,0-1-1 0 0,0 0 1 0 0,0 1-1 0 0,0-1 0 0 0,0 1 1 0 0,0-1-1 0 0,0 0 1 0 0,0 1-1 0 0,0-1 0 0 0,0 1 1 0 0,1-1-1 0 0,-1-1 1 0 0,5-7 2868 0 0,1 3-3327 0 0,-6 5 11 0 0,6-3 632 0 0,-1-1 1 0 0,0 1-1 0 0,1 0 1 0 0,0 1-1 0 0,0 0 1 0 0,0 0-1 0 0,1 0 1 0 0,10-3-1 0 0,1-1 372 0 0,34-12 1241 0 0,1 3 0 0 0,99-17 1 0 0,-71 17-2389 0 0,-61 13-1394 0 0,0 0-1 0 0,25 1 1 0 0,6 0-6495 0 0,-25-1 5106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8:17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51 96 0 0,'-149'-30'5870'0'0,"77"13"12217"0"0,90 15-15730 0 0,8 0-2510 0 0,447 21 6276 0 0,-452-17-6125 0 0,2 0-866 0 0,16 0-2713 0 0,-14-7-5913 0 0,-15-1 6332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8:17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1 185 6837 0 0,'1'-14'1720'0'0,"2"-1"1"0"0,-1 1 0 0 0,2 0 0 0 0,0 0 0 0 0,1 0 0 0 0,9-20 0 0 0,-11 29-1453 0 0,-1 1 1 0 0,1 0 0 0 0,0-1-1 0 0,0 1 1 0 0,0 0 0 0 0,0 1-1 0 0,1-1 1 0 0,0 1 0 0 0,-1-1-1 0 0,1 1 1 0 0,0 0 0 0 0,1 1-1 0 0,-1-1 1 0 0,1 1 0 0 0,-1 0 0 0 0,1 0-1 0 0,-1 0 1 0 0,1 0 0 0 0,0 1-1 0 0,0 0 1 0 0,0 0 0 0 0,9 0-1 0 0,-7 1-63 0 0,0 1 0 0 0,0-1 0 0 0,0 2 0 0 0,-1-1 0 0 0,1 1 0 0 0,0 0 0 0 0,-1 0 0 0 0,1 1 0 0 0,-1 0 0 0 0,1 0 0 0 0,-1 1 0 0 0,0-1 0 0 0,8 8 0 0 0,-1-1 92 0 0,0 1 0 0 0,-1 1 0 0 0,0 0 0 0 0,14 20 0 0 0,-15-16-131 0 0,-1 0-1 0 0,-1 0 1 0 0,0 1 0 0 0,-1 0 0 0 0,-1 0 0 0 0,-1 1 0 0 0,0 0 0 0 0,-1 0 0 0 0,-1 1-1 0 0,2 27 1 0 0,-4-19 52 0 0,-1 1 0 0 0,-2-1 0 0 0,-1 1 0 0 0,-1-1 0 0 0,-1 0 0 0 0,-12 41 0 0 0,13-57-218 0 0,-1 0 0 0 0,-1 0 0 0 0,0 0 0 0 0,0-1 0 0 0,-1 0 0 0 0,0 0 0 0 0,-1 0 0 0 0,0-1 0 0 0,0 0 0 0 0,-1 0 0 0 0,-1-1 0 0 0,1 0 0 0 0,-1-1 0 0 0,-1 0 0 0 0,-10 7 0 0 0,17-12 7 0 0,0-1-21 0 0,1 1-1 0 0,-1-1 0 0 0,0 0 1 0 0,1-1-1 0 0,-1 1 1 0 0,0 0-1 0 0,0-1 1 0 0,-4 1-1 0 0,-6-2 43 0 0,9 1-3758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8:17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44 110 92 0 0,'-18'-6'2826'0'0,"16"6"-1979"0"0,0-1 0 0 0,0 1 1 0 0,-1-1-1 0 0,1 1 0 0 0,0-1 0 0 0,0 0 0 0 0,0 0 1 0 0,-7-5 6868 0 0,11 6-7519 0 0,-1-1 0 0 0,0 0 0 0 0,1 1 0 0 0,-1-1 1 0 0,0 0-1 0 0,0 0 0 0 0,0 1 0 0 0,0-1 0 0 0,0 0 0 0 0,0 0 0 0 0,0 0 0 0 0,1-2 0 0 0,3-3 300 0 0,3 2 37 0 0,0 0 0 0 0,0 1 1 0 0,0 0-1 0 0,0 0 0 0 0,0 1 0 0 0,0 0 0 0 0,15-2 0 0 0,-8 1 140 0 0,132-22 3728 0 0,-18 4-4321 0 0,-117 21-2688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8:18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372 0 660 0 0,'-9'1'1617'0'0,"0"-1"-1"0"0,1 1 1 0 0,-1 1-1 0 0,1-1 1 0 0,-1 2 0 0 0,-13 4-1 0 0,11-2-221 0 0,1 0-1 0 0,0 0 1 0 0,0 1-1 0 0,-16 12 1 0 0,16-9-306 0 0,-1 1 0 0 0,1-1 0 0 0,0 2 0 0 0,1 0 0 0 0,1 0 0 0 0,-1 0 0 0 0,2 1 0 0 0,-12 23 0 0 0,19-34-1048 0 0,-1 0 0 0 0,1 0 0 0 0,0 0 0 0 0,0 0 1 0 0,-1 0-1 0 0,1-1 0 0 0,0 1 0 0 0,0 0 0 0 0,0 0 0 0 0,0 0 0 0 0,0 0 0 0 0,0 0 0 0 0,0 0 1 0 0,1-1-1 0 0,-1 1 0 0 0,0 0 0 0 0,0 0 0 0 0,1 0 0 0 0,-1 0 0 0 0,1-1 0 0 0,-1 1 0 0 0,0 0 1 0 0,1 0-1 0 0,-1-1 0 0 0,1 1 0 0 0,0 0 0 0 0,-1-1 0 0 0,1 1 0 0 0,0-1 0 0 0,-1 1 1 0 0,1 0-1 0 0,0-1 0 0 0,-1 0 0 0 0,1 1 0 0 0,0-1 0 0 0,0 1 0 0 0,0-1 0 0 0,0 0 0 0 0,-1 0 1 0 0,1 1-1 0 0,1-1 0 0 0,7 2 472 0 0,0 1 0 0 0,0-2 0 0 0,12 2 0 0 0,-8-1-275 0 0,27 4-238 0 0,-1 3 0 0 0,52 17 0 0 0,-76-21 0 0 0,-1 1 0 0 0,0 1 0 0 0,0 0 0 0 0,-1 1 0 0 0,1 0 0 0 0,-2 1 0 0 0,1 1 0 0 0,-1 0 0 0 0,13 14 0 0 0,-22-20 0 0 0,0 0 0 0 0,0 0 0 0 0,0 0 0 0 0,0 1 0 0 0,-1-1 0 0 0,0 1 0 0 0,0-1 0 0 0,0 1 0 0 0,2 10 0 0 0,-3-13 0 0 0,-1 0 0 0 0,0 1 0 0 0,1-1 0 0 0,-1 1 0 0 0,0-1 0 0 0,0 0 0 0 0,0 1 0 0 0,0-1 0 0 0,-1 1 0 0 0,1-1 0 0 0,-1 0 0 0 0,1 1 0 0 0,-1-1 0 0 0,0 0 0 0 0,0 1 0 0 0,0-1 0 0 0,0 0 0 0 0,-1 0 0 0 0,1 0 0 0 0,0 0 0 0 0,-1 0 0 0 0,1 0 0 0 0,-4 3 0 0 0,0-1 0 0 0,0-1 0 0 0,-1 1 0 0 0,1-1 0 0 0,-1 0 0 0 0,-11 5 0 0 0,16-8 0 0 0,-21 8 0 0 0,-2 0 0 0 0,1-2 0 0 0,-1-1 0 0 0,0-1 0 0 0,0-1 0 0 0,-27 0 0 0 0,-146-11 0 0 0,156 3 0 0 0,4-1 0 0 0,35 6 0 0 0,1 0 0 0 0,0 0 1 0 0,-1 0-1 0 0,1-1 0 0 0,0 1 0 0 0,0 0 1 0 0,-1-1-1 0 0,1 1 0 0 0,0-1 0 0 0,0 0 0 0 0,0 1 1 0 0,0-1-1 0 0,-1 0 0 0 0,1 1 0 0 0,0-1 1 0 0,0 0-1 0 0,0 0 0 0 0,0-1 0 0 0,-1-1-112 0 0,-1-1-2390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09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0 740 0 0,'0'0'6651'0'0,"2"2"-5287"0"0,4 2-665 0 0,0-1 0 0 0,0 0 0 0 0,0 0 0 0 0,1 0 0 0 0,-1 0 0 0 0,1-1 0 0 0,0 0 0 0 0,10 1 0 0 0,64 6 1738 0 0,-41-5-1349 0 0,631 22 5678 0 0,-659-26-6674 0 0,11 1 9 0 0,2-1-520 0 0,47-5 1 0 0,-55 5-2844 0 0,-8 0-3880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09.7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11 48 0 0,'-27'-11'15659'0'0,"27"17"-14816"0"0,0-1-1 0 0,0 1 0 0 0,1-1 0 0 0,2 10 0 0 0,31 251 5628 0 0,-9-45-4148 0 0,-13-138-1529 0 0,-5-34-162 0 0,1 0 0 0 0,22 71 0 0 0,-29-118-883 0 0,0 1 0 0 0,0 0 1 0 0,1-1-1 0 0,-1 1 0 0 0,1-1 0 0 0,0 0 0 0 0,-1 0 0 0 0,1 0 0 0 0,0 0 0 0 0,1 0 1 0 0,3 3-1 0 0,8 6-7468 0 0,-5-5 719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0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1 252 0 0,'-44'2'3370'0'0,"2"0"11556"0"0,47-1-13708 0 0,19 4 56 0 0,1-2-1 0 0,-1-1 1 0 0,48-1-1 0 0,-18-1-543 0 0,110-1 1158 0 0,-64 0-802 0 0,361-5 2430 0 0,-424 4-3928 0 0,-36 2 83 0 0,3 0-1447 0 0,2 0 2347 0 0,14 5-13033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0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387 21 484 0 0,'26'-12'4941'0'0,"2"3"8283"0"0,-39 25-12271 0 0,0-1 0 0 0,-1-1 0 0 0,-23 22 0 0 0,-50 37 586 0 0,27-24-677 0 0,-155 149 2024 0 0,204-190-3193 0 0,3-2-530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0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47 688 0 0,'-3'-4'241'0'0,"2"1"503"0"0,-1 0 0 0 0,1 0 0 0 0,-1 0-1 0 0,1 0 1 0 0,0 0 0 0 0,0 0-1 0 0,0 0 1 0 0,0 0 0 0 0,1-1-1 0 0,-1-6 1824 0 0,10 9 1803 0 0,4 1-2021 0 0,0 4-1266 0 0,-2 2 0 0 0,1 0 0 0 0,-1 0-1 0 0,0 1 1 0 0,16 13 0 0 0,48 46 2355 0 0,-66-56-2943 0 0,-6-8-475 0 0,217 199 4645 0 0,-194-184-4665 0 0,-25-16-286 0 0,1 0-1 0 0,0 0 1 0 0,0-1-1 0 0,1 1 1 0 0,-1 0-1 0 0,0-1 1 0 0,0 1 0 0 0,0-1-1 0 0,0 0 1 0 0,0 0-1 0 0,1 0 1 0 0,-1 0-1 0 0,0 0 1 0 0,0 0 0 0 0,4-1-1 0 0,-1 0-464 0 0,-3 0-434 0 0,2 0-494 0 0,2 1-3388 0 0,5 0 1726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1.3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1 696 0 0,'-6'0'891'0'0,"0"0"-1"0"0,0 1 0 0 0,1-1 1 0 0,-1 1-1 0 0,0 1 1 0 0,1-1-1 0 0,-1 1 1 0 0,1 0-1 0 0,-1 0 1 0 0,1 1-1 0 0,0 0 0 0 0,0-1 1 0 0,0 2-1 0 0,1-1 1 0 0,-1 1-1 0 0,1-1 1 0 0,-8 9-1 0 0,12-12-733 0 0,-1 1 0 0 0,1-1-1 0 0,-1 1 1 0 0,1 0 0 0 0,-1 0-1 0 0,1-1 1 0 0,0 1 0 0 0,-1 0-1 0 0,1 0 1 0 0,0 0 0 0 0,0-1-1 0 0,0 1 1 0 0,-1 0 0 0 0,1 0 0 0 0,0 0-1 0 0,0-1 1 0 0,0 1 0 0 0,0 0-1 0 0,0 0 1 0 0,1 0 0 0 0,-1 0-1 0 0,0-1 1 0 0,0 1 0 0 0,0 0-1 0 0,1 0 1 0 0,-1 0 0 0 0,1-1-1 0 0,-1 1 1 0 0,0 0 0 0 0,1-1 0 0 0,-1 1-1 0 0,1 0 1 0 0,-1-1 0 0 0,1 1-1 0 0,0 0 1 0 0,-1-1 0 0 0,1 1-1 0 0,0-1 1 0 0,-1 1 0 0 0,2 0-1 0 0,1 0 126 0 0,-1 1 1 0 0,1-1-1 0 0,-1 0 0 0 0,1 0 0 0 0,0 0 0 0 0,0 0 0 0 0,-1-1 0 0 0,1 1 0 0 0,4 0 0 0 0,-6-1-129 0 0,1-2-77 0 0,-1 2-98 0 0,-1 0 0 0 0,0-1 0 0 0,0 1 0 0 0,0 0 0 0 0,0 0 0 0 0,1 0-1 0 0,-1 0 1 0 0,0 0 0 0 0,0 0 0 0 0,0 0 0 0 0,0 0 0 0 0,0 0 0 0 0,1 0 0 0 0,-1-1 0 0 0,0 1 0 0 0,0 0 0 0 0,0 0-1 0 0,0 0 1 0 0,0 0 0 0 0,0 0 0 0 0,0-1 0 0 0,1 1 0 0 0,-1 0 0 0 0,0 0 0 0 0,0 0 0 0 0,0 0 0 0 0,0-1 0 0 0,0 1-1 0 0,0 0 1 0 0,0 0 0 0 0,0 0 0 0 0,0-1 0 0 0,0 1 0 0 0,0 0 0 0 0,0 0 0 0 0,0 0 0 0 0,0 0 0 0 0,0-1 0 0 0,0 1 0 0 0,0 0-1 0 0,0 0 1 0 0,0 0 0 0 0,-1 0 0 0 0,1-1 0 0 0,0 1 0 0 0,0 0 0 0 0,0 0 0 0 0,0 0 0 0 0,0-1 0 0 0,-4-2-375 0 0,0 0 0 0 0,0 0 1 0 0,0 1-1 0 0,0-1 1 0 0,0 1-1 0 0,-9-4 0 0 0,-7 3-7387 0 0,12 3 5292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44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1 384 0 0,'0'0'2751'0'0,"-2"3"-1030"0"0,0-1-1136 0 0,1 0-1 0 0,-1 1 0 0 0,1-1 1 0 0,0 1-1 0 0,-1 0 0 0 0,1-1 1 0 0,0 1-1 0 0,1 0 0 0 0,-1 0 1 0 0,0-1-1 0 0,1 1 0 0 0,-1 0 1 0 0,1 0-1 0 0,0 0 0 0 0,0 0 0 0 0,0 0 1 0 0,1 0-1 0 0,-1-1 0 0 0,1 1 1 0 0,-1 0-1 0 0,1 0 0 0 0,2 4 1 0 0,0 0-70 0 0,1-1 0 0 0,0 0-1 0 0,0-1 1 0 0,0 1 0 0 0,1-1 0 0 0,0 0 0 0 0,0 0 0 0 0,0 0 0 0 0,1 0 0 0 0,-1-1 0 0 0,1 0 0 0 0,0 0 0 0 0,0-1 0 0 0,1 0 0 0 0,-1 0 0 0 0,1 0 0 0 0,-1-1 0 0 0,1 0-1 0 0,0 0 1 0 0,11 1 0 0 0,-16-3-412 0 0,0 0-1 0 0,0 0 1 0 0,0 0-1 0 0,0 0 0 0 0,0 0 1 0 0,0-1-1 0 0,0 1 1 0 0,0-1-1 0 0,0 1 0 0 0,0-1 1 0 0,0 0-1 0 0,0 0 1 0 0,0 0-1 0 0,-1 0 0 0 0,1 0 1 0 0,0 0-1 0 0,-1-1 1 0 0,1 1-1 0 0,-1 0 1 0 0,1-1-1 0 0,-1 1 0 0 0,1-1 1 0 0,-1 0-1 0 0,0 1 1 0 0,2-4-1 0 0,-2 2-216 0 0,0 0 1 0 0,0 0-1 0 0,-1 0 0 0 0,1 0 1 0 0,0 1-1 0 0,-1-1 0 0 0,0 0 1 0 0,0 0-1 0 0,0-6 0 0 0,0 8-54 0 0,-1 0-1 0 0,1-1 0 0 0,0 1 1 0 0,0 0-1 0 0,-1 0 0 0 0,1 0 1 0 0,-1 0-1 0 0,1 0 0 0 0,-1 0 1 0 0,1 0-1 0 0,-1 0 0 0 0,0 0 1 0 0,1 0-1 0 0,-1 0 0 0 0,0 0 1 0 0,0 1-1 0 0,0-1 0 0 0,0 0 1 0 0,0 0-1 0 0,1 1 0 0 0,-1-1 1 0 0,0 1-1 0 0,-2-2 0 0 0,-10-3-8759 0 0,4 2 5902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2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0 774 152 0 0,'18'8'18822'0'0,"-16"-10"-18487"0"0,-1 0 0 0 0,1 0 0 0 0,-1 0 1 0 0,0 0-1 0 0,0-1 0 0 0,0 1 0 0 0,0-1 1 0 0,0 1-1 0 0,-1-1 0 0 0,1 1 1 0 0,-1-1-1 0 0,1 1 0 0 0,-1-4 0 0 0,-2-37 673 0 0,0 19-422 0 0,0-54 226 0 0,-1 7 77 0 0,10-117 1 0 0,-5 165-741 0 0,2 0 0 0 0,1 0 0 0 0,1 1 0 0 0,0 0 0 0 0,2 0 0 0 0,1 1 1 0 0,0-1-1 0 0,2 2 0 0 0,15-24 0 0 0,-20 36-103 0 0,-1 0 0 0 0,2 1 0 0 0,-1 0 0 0 0,1 0 0 0 0,1 0 0 0 0,-1 1 0 0 0,1 0 0 0 0,0 0 0 0 0,0 1 0 0 0,1 0 0 0 0,-1 1 0 0 0,1 0 0 0 0,0 0 0 0 0,1 0 0 0 0,-1 2 0 0 0,0-1 0 0 0,1 1 0 0 0,0 0 0 0 0,-1 1 0 0 0,1 0 0 0 0,0 1 0 0 0,0 0 0 0 0,-1 0 0 0 0,1 1 0 0 0,0 0 0 0 0,0 1 0 0 0,-1 0 0 0 0,1 1 0 0 0,14 5 0 0 0,-12-2-41 0 0,0 0-1 0 0,0 1 0 0 0,-1 0 0 0 0,0 1 0 0 0,-1 0 0 0 0,1 0 0 0 0,-2 1 0 0 0,15 17 0 0 0,-19-20-42 0 0,0 0 0 0 0,-1 0 1 0 0,0 1-1 0 0,0 0 0 0 0,-1 0 0 0 0,0 0 0 0 0,0 0 0 0 0,0 0 0 0 0,-1 1 0 0 0,0-1 0 0 0,-1 1 0 0 0,1 0 0 0 0,-2-1 0 0 0,1 1 0 0 0,-1 0 0 0 0,-1 12 0 0 0,-1-4-26 0 0,-2 0 0 0 0,1 0 0 0 0,-2-1 0 0 0,0 1 1 0 0,-1-1-1 0 0,-1 0 0 0 0,0-1 0 0 0,-1 0 0 0 0,0 0 0 0 0,-1 0 1 0 0,-1-1-1 0 0,0-1 0 0 0,-13 14 0 0 0,-6 2-98 0 0,-2-2 0 0 0,0-1 0 0 0,-1-2 0 0 0,-42 23 0 0 0,67-42 133 0 0,-22 16 22 0 0,29-19 123 0 0,29 23 375 0 0,216 97 2196 0 0,-177-90-2279 0 0,-19-16-2988 0 0,-24-9-3948 0 0,32 4-1 0 0,-40-8 3710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2.4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531 52 768 0 0,'-2'-4'445'0'0,"0"0"1"0"0,-1 1-1 0 0,0 0 1 0 0,1-1-1 0 0,-1 1 1 0 0,-1 0-1 0 0,1 1 0 0 0,0-1 1 0 0,-1 1-1 0 0,1-1 1 0 0,-1 1-1 0 0,0 0 0 0 0,0 0 1 0 0,0 0-1 0 0,0 1 1 0 0,0 0-1 0 0,0-1 1 0 0,0 1-1 0 0,0 1 0 0 0,-1-1 1 0 0,-5 0-1 0 0,-9 0 946 0 0,-1 0 0 0 0,0 1 0 0 0,-24 3 0 0 0,23-1-705 0 0,1 1-1 0 0,-1 2 1 0 0,1-1 0 0 0,0 2 0 0 0,1 1-1 0 0,-1 0 1 0 0,1 2 0 0 0,1 0 0 0 0,0 1 0 0 0,0 0-1 0 0,1 2 1 0 0,0 0 0 0 0,1 1 0 0 0,0 0-1 0 0,-21 25 1 0 0,35-34-548 0 0,-1-1 1 0 0,0 0-1 0 0,1 1 1 0 0,-1-1-1 0 0,1 1 0 0 0,0 0 1 0 0,0 0-1 0 0,1 0 0 0 0,-1 0 1 0 0,1 0-1 0 0,0 0 0 0 0,0 1 1 0 0,0-1-1 0 0,0 0 0 0 0,1 0 1 0 0,0 1-1 0 0,0-1 0 0 0,0 0 1 0 0,0 1-1 0 0,1-1 0 0 0,0 0 1 0 0,0 0-1 0 0,0 1 0 0 0,0-1 1 0 0,1 0-1 0 0,-1 0 0 0 0,1 0 1 0 0,0 0-1 0 0,0-1 1 0 0,1 1-1 0 0,-1-1 0 0 0,1 1 1 0 0,-1-1-1 0 0,1 0 0 0 0,4 4 1 0 0,4 1-70 0 0,1 0 0 0 0,-1 0 1 0 0,1-1-1 0 0,0-1 1 0 0,1 0-1 0 0,0 0 1 0 0,0-2-1 0 0,0 1 0 0 0,0-2 1 0 0,19 3-1 0 0,0-1-1177 0 0,1-2 0 0 0,0-1 0 0 0,42-3 0 0 0,-62 0-1598 0 0,0 0 0 0 0,1-2 0 0 0,17-4-1 0 0,-8-1-310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2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7209 0 0,'0'0'15456'0'0,"0"4"-14403"0"0,4 82 3447 0 0,-2-43-2331 0 0,-4 72 0 0 0,-1-84-1982 0 0,-1 0-248 0 0,0 36 0 0 0,4-65-502 0 0,0 1 126 0 0,0 0-1779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3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6 436 0 0,'-22'-5'11820'0'0,"41"8"-3118"0"0,3 0-5903 0 0,-4 0-3435 0 0,170 13 4790 0 0,96-15-2148 0 0,-239-7-2579 0 0,-16 2-2768 0 0,-8 3-6213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3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1 340 0 0,'-1'1'408'0'0,"-1"1"1"0"0,1 0-1 0 0,0-1 1 0 0,0 1-1 0 0,0 0 1 0 0,0 0-1 0 0,1 0 0 0 0,-1 0 1 0 0,0 0-1 0 0,1 0 1 0 0,0 0-1 0 0,-1 0 1 0 0,1 0-1 0 0,0 3 1 0 0,0-3-91 0 0,1-1 0 0 0,-1 1 1 0 0,1-1-1 0 0,-1 1 1 0 0,1-1-1 0 0,0 0 1 0 0,0 1-1 0 0,0-1 0 0 0,0 0 1 0 0,0 1-1 0 0,0-1 1 0 0,0 0-1 0 0,0 0 1 0 0,0 0-1 0 0,1 0 0 0 0,-1 0 1 0 0,0 0-1 0 0,1 0 1 0 0,2 0-1 0 0,9 6 1086 0 0,0-1 1 0 0,1 0-1 0 0,0-2 0 0 0,24 6 0 0 0,62 7 1860 0 0,-55-11-2140 0 0,-39-5-1048 0 0,227 29 3289 0 0,-220-29-4085 0 0,9-1-6739 0 0,-18 0 4981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5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84 132 0 0,'-49'-29'13103'0'0,"50"29"-12935"0"0,1-1-1 0 0,-1 1 1 0 0,1 0-1 0 0,0 0 1 0 0,-1 0 0 0 0,1 0-1 0 0,0 0 1 0 0,-1 0-1 0 0,1 0 1 0 0,-1 1-1 0 0,1-1 1 0 0,2 1-1 0 0,2 0 225 0 0,87 7 2783 0 0,11 2-984 0 0,113-6-1 0 0,-185-5-1868 0 0,76-6 657 0 0,-95 5-815 0 0,0 0 0 0 0,0-1 1 0 0,0 0-1 0 0,-1-1 0 0 0,24-11 0 0 0,-31 12-89 0 0,0-1 0 0 0,0 1-1 0 0,0-1 1 0 0,-1 0 0 0 0,0 0 0 0 0,7-8-1 0 0,-6 6 1 0 0,-4 5 116 0 0,-5 5-130 0 0,-1 4-6 0 0,-1 0 0 0 0,1 1-1 0 0,1 0 1 0 0,0 0 0 0 0,0 0-1 0 0,0 0 1 0 0,1 0 0 0 0,1 1 0 0 0,0 0-1 0 0,0 0 1 0 0,0 12 0 0 0,-1 12 237 0 0,2 1-1 0 0,3 36 1 0 0,3-16-7 0 0,3 1 0 0 0,3-1 0 0 0,2 0 0 0 0,2-1 0 0 0,2-1-1 0 0,3 0 1 0 0,32 58 0 0 0,13 8 31 0 0,-64-119-335 0 0,-1 1-1 0 0,1 0 0 0 0,-1-1 1 0 0,1 1-1 0 0,0 0 1 0 0,-1-1-1 0 0,1 1 0 0 0,-1 0 1 0 0,0 0-1 0 0,1 0 1 0 0,-1 0-1 0 0,0-1 0 0 0,1 1 1 0 0,-1 0-1 0 0,0 0 1 0 0,0 0-1 0 0,0 0 0 0 0,0 0 1 0 0,0 0-1 0 0,0 0 1 0 0,0 0-1 0 0,0 0 0 0 0,0-1 1 0 0,0 1-1 0 0,-1 0 1 0 0,1 0-1 0 0,0 0 0 0 0,-1 0 1 0 0,1 0-1 0 0,0-1 1 0 0,-1 1-1 0 0,1 0 0 0 0,-1 0 1 0 0,1-1-1 0 0,-1 1 1 0 0,0 0-1 0 0,1-1 0 0 0,-1 1 1 0 0,0 0-1 0 0,1-1 1 0 0,-1 1-1 0 0,0-1 0 0 0,0 1 1 0 0,1-1-1 0 0,-1 1 0 0 0,0-1 1 0 0,0 0-1 0 0,-1 1 1 0 0,-6 1-80 0 0,0-1 1 0 0,0 1-1 0 0,0-2 1 0 0,-14 1-1 0 0,5 0 11 0 0,-123 4-373 0 0,-65 6 784 0 0,265-7 2362 0 0,39-7-2192 0 0,59-4 151 0 0,21-11-15100 0 0,-162 16 11318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5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10 308 0 0,'-2'-2'485'0'0,"0"1"1"0"0,-1 0-1 0 0,1 0 0 0 0,0 0 0 0 0,0 0 0 0 0,-1 1 1 0 0,1-1-1 0 0,0 1 0 0 0,-1-1 0 0 0,1 1 1 0 0,-1 0-1 0 0,1 0 0 0 0,0 0 0 0 0,-1 0 1 0 0,1 0-1 0 0,-1 1 0 0 0,1-1 0 0 0,0 1 1 0 0,-3 0-1 0 0,1 1 11 0 0,1 0 0 0 0,-1 0 0 0 0,1 0 0 0 0,0 0 0 0 0,0 1 0 0 0,0-1-1 0 0,0 1 1 0 0,0 0 0 0 0,1 0 0 0 0,-5 6 0 0 0,-2 5 542 0 0,2 0-1 0 0,-1 0 0 0 0,2 1 0 0 0,-9 25 1 0 0,12-28-619 0 0,0-1 0 0 0,0 1 0 0 0,1 0 1 0 0,1 0-1 0 0,0-1 0 0 0,0 1 0 0 0,1 0 0 0 0,1 0 1 0 0,0 0-1 0 0,1 0 0 0 0,0 0 0 0 0,1-1 1 0 0,0 1-1 0 0,0-1 0 0 0,7 13 0 0 0,-6-15-247 0 0,0-1-1 0 0,1 0 1 0 0,1 0-1 0 0,-1 0 1 0 0,1 0-1 0 0,0-1 1 0 0,1 0-1 0 0,0-1 1 0 0,0 1-1 0 0,1-1 1 0 0,-1 0-1 0 0,1-1 1 0 0,0 0-1 0 0,1 0 1 0 0,-1-1-1 0 0,1 0 1 0 0,0-1-1 0 0,0 0 1 0 0,14 3-1 0 0,-7-2-114 0 0,0-2 0 0 0,1 0 0 0 0,-1-1-1 0 0,1-1 1 0 0,-1 0 0 0 0,1-1 0 0 0,29-6 0 0 0,-27 2-1044 0 0,1-1 1 0 0,-1 0-1 0 0,25-12 1 0 0,-23 6-1623 0 0,-10 3-6254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5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27 828 0 0,'-33'-6'16008'0'0,"153"1"-8763"0"0,-24 1-4627 0 0,-2-4-3864 0 0,-86 7 28 0 0,-1 1-1066 0 0,6-3-6834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6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83 152 6601 0 0,'-11'-4'2941'0'0,"0"-1"1"0"0,-17-11-1 0 0,25 14-2369 0 0,0 0-1 0 0,1 0 1 0 0,-1 0-1 0 0,1 0 1 0 0,-1 0-1 0 0,1-1 1 0 0,0 1-1 0 0,0-1 1 0 0,0 0-1 0 0,0 0 1 0 0,1 0-1 0 0,-1 1 1 0 0,1-1-1 0 0,-2-4 1 0 0,3 6-436 0 0,1 0 0 0 0,-1 0 0 0 0,0 0 0 0 0,0 0 0 0 0,1 0 0 0 0,-1 0 0 0 0,0 0 0 0 0,1 0 0 0 0,-1 0 0 0 0,1 0 0 0 0,-1 0 0 0 0,1 0 0 0 0,-1 0 0 0 0,1 0 0 0 0,0 1 1 0 0,0-1-1 0 0,-1 0 0 0 0,1 0 0 0 0,0 1 0 0 0,0-1 0 0 0,1 0 0 0 0,20-13 1633 0 0,-6 7-1537 0 0,-1 2-1 0 0,1 0 1 0 0,0 0-1 0 0,27-3 1 0 0,67 0 1521 0 0,16-3-657 0 0,-90 9-3897 0 0,-31 2 1060 0 0,0 1 0 0 0,0 0 0 0 0,0 0-1 0 0,9 4 1 0 0,4 0-1144 0 0,-4 0-265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6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8201 0 0,'-1'1'641'0'0,"1"0"0"0"0,0 0 0 0 0,0 0 1 0 0,-1 0-1 0 0,1 0 0 0 0,0 0 0 0 0,0 0 0 0 0,0 0 0 0 0,0 0 1 0 0,0 0-1 0 0,0 0 0 0 0,1 0 0 0 0,-1 0 0 0 0,0 0 1 0 0,0 0-1 0 0,1 1 0 0 0,12 11 4087 0 0,-7-10-4453 0 0,0 1 0 0 0,1-1 0 0 0,13 4 0 0 0,-3-2 1172 0 0,36 16-11 0 0,-24-10-764 0 0,-1 0 0 0 0,30 18 0 0 0,-51-25-586 0 0,0 1-1 0 0,0 0 1 0 0,0 0 0 0 0,-1 0 0 0 0,1 1 0 0 0,-1 0 0 0 0,-1 0 0 0 0,1 0 0 0 0,-1 1 0 0 0,0 0-1 0 0,-1 0 1 0 0,6 12 0 0 0,-8-14-64 0 0,-1 0 1 0 0,0 1-1 0 0,0-1 0 0 0,0 1 0 0 0,0-1 0 0 0,-1 1 1 0 0,0-1-1 0 0,0 1 0 0 0,-1-1 0 0 0,1 1 1 0 0,-1-1-1 0 0,0 1 0 0 0,-1-1 0 0 0,1 0 0 0 0,-1 1 1 0 0,0-1-1 0 0,-5 7 0 0 0,-4 9 53 0 0,-1-1-1 0 0,-24 31 1 0 0,35-49-69 0 0,-50 54 173 0 0,36-41-43 0 0,-22 29 0 0 0,35-41-103 0 0,0 0-1 0 0,0 0 1 0 0,0-1-1 0 0,1 1 1 0 0,-1 1 0 0 0,1-1-1 0 0,0 0 1 0 0,0 0 0 0 0,0 0-1 0 0,1 1 1 0 0,-1 3-1 0 0,1-6-20 0 0,0 1-1 0 0,0-1 0 0 0,0 0 1 0 0,0 1-1 0 0,1-1 0 0 0,-1 0 1 0 0,0 0-1 0 0,1 1 0 0 0,-1-1 1 0 0,1 0-1 0 0,0 0 0 0 0,-1 0 0 0 0,1 0 1 0 0,0 1-1 0 0,0-1 0 0 0,0 0 1 0 0,-1 0-1 0 0,1 0 0 0 0,0-1 1 0 0,0 1-1 0 0,1 0 0 0 0,-1 0 1 0 0,0-1-1 0 0,0 1 0 0 0,0 0 0 0 0,0-1 1 0 0,1 1-1 0 0,-1-1 0 0 0,0 1 1 0 0,3-1-1 0 0,12 4-142 0 0,0 0 0 0 0,1-1 0 0 0,0-1 0 0 0,-1-1 0 0 0,1-1 1 0 0,0 0-1 0 0,-1-1 0 0 0,1 0 0 0 0,0-2 0 0 0,-1 0 0 0 0,0-1 0 0 0,1 0 0 0 0,23-11 0 0 0,-18 0-11381 0 0,-18 9 8183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45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267 495 16 0 0,'-17'31'1530'0'0,"1"1"0"0"0,1 1 0 0 0,-12 43 0 0 0,-4 8 1466 0 0,-64 133 5323 0 0,51-127-944 0 0,44-90-7267 0 0,0 1-1 0 0,0-1 1 0 0,-1 0-1 0 0,1 0 1 0 0,0 1-1 0 0,0-1 0 0 0,0 0 1 0 0,0 0-1 0 0,0 0 1 0 0,0 1-1 0 0,0-1 1 0 0,0 0-1 0 0,0 0 1 0 0,-1 0-1 0 0,1 1 1 0 0,0-1-1 0 0,0 0 0 0 0,0 0 1 0 0,0 0-1 0 0,-1 0 1 0 0,1 1-1 0 0,0-1 1 0 0,0 0-1 0 0,0 0 1 0 0,-1 0-1 0 0,1 0 1 0 0,0 0-1 0 0,0 0 0 0 0,-1 0 1 0 0,1 0-1 0 0,0 0 1 0 0,0 0-1 0 0,0 0 1 0 0,-1 0-1 0 0,1 0 1 0 0,0 0-1 0 0,0 0 1 0 0,-1 0-1 0 0,1 0 1 0 0,0 0-1 0 0,0 0 0 0 0,-1 0 1 0 0,1 0-1 0 0,0 0 1 0 0,0 0-1 0 0,-1 0 1 0 0,-5-14 1156 0 0,-1-20-286 0 0,11-44-762 0 0,3 0 0 0 0,30-137 0 0 0,-32 191-216 0 0,72-264 0 0 0,-67 260 0 0 0,1 0 0 0 0,2 1 0 0 0,0 0 0 0 0,2 1 0 0 0,1 0 0 0 0,1 2 0 0 0,38-44 0 0 0,-47 60 0 0 0,0 1 0 0 0,1 0 0 0 0,0 0 0 0 0,0 0 0 0 0,0 1 0 0 0,1 1 0 0 0,0 0 0 0 0,0 0 0 0 0,0 1 0 0 0,1 0 0 0 0,-1 1 0 0 0,1 0 0 0 0,16-2 0 0 0,-19 4 0 0 0,1 1 0 0 0,-1-1 0 0 0,1 2 0 0 0,-1-1 0 0 0,1 1 0 0 0,-1 1 0 0 0,1 0 0 0 0,-1 0 0 0 0,0 0 0 0 0,0 1 0 0 0,0 0 0 0 0,0 1 0 0 0,0 0 0 0 0,-1 0 0 0 0,1 1 0 0 0,-1 0 0 0 0,12 10 0 0 0,-14-10 0 0 0,-1 0 0 0 0,1 1 0 0 0,-1 0 0 0 0,0-1 0 0 0,0 1 0 0 0,0 1 0 0 0,-1-1 0 0 0,0 0 0 0 0,0 1 0 0 0,-1 0 0 0 0,0-1 0 0 0,0 1 0 0 0,-1 0 0 0 0,1 0 0 0 0,-1 0 0 0 0,-1 0 0 0 0,0 1 0 0 0,0-1 0 0 0,0 0 0 0 0,-1 0 0 0 0,-2 10 0 0 0,0 2 0 0 0,-2 0 0 0 0,-1 0 0 0 0,0-1 0 0 0,-1 0 0 0 0,-1 0 0 0 0,-17 27 0 0 0,12-25-2 0 0,-1-1-1 0 0,0 0 1 0 0,-2-1 0 0 0,0-1 0 0 0,-29 24-1 0 0,-99 64-47 0 0,102-77 27 0 0,41-27 3 0 0,-1-1 1 0 0,1 1-1 0 0,-1 0 1 0 0,1 0 0 0 0,0 0-1 0 0,-1 0 1 0 0,1 0-1 0 0,0 1 1 0 0,0-1-1 0 0,0 0 1 0 0,0 1 0 0 0,0-1-1 0 0,0 0 1 0 0,0 1-1 0 0,0-1 1 0 0,0 1-1 0 0,1-1 1 0 0,-1 1 0 0 0,1 0-1 0 0,-1 2 1 0 0,1-2 16 0 0,1 0 0 0 0,-1-1 0 0 0,1 1 1 0 0,0 0-1 0 0,0 0 0 0 0,0 0 0 0 0,0-1 1 0 0,0 1-1 0 0,0 0 0 0 0,1-1 0 0 0,-1 1 1 0 0,1-1-1 0 0,-1 0 0 0 0,1 1 1 0 0,-1-1-1 0 0,1 0 0 0 0,2 2 0 0 0,40 26 107 0 0,61 31-1 0 0,-72-43-35 0 0,0 2-1 0 0,-1 0 1 0 0,-2 2-1 0 0,51 44 1 0 0,-64-43-68 0 0,-2 1 0 0 0,-11-15 0 0 0,1 1-467 0 0,-4-8-101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7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38 586 660 0 0,'0'0'6720'0'0,"-1"7"-4891"0"0,-2 37 3646 0 0,5 78 0 0 0,1-25 4215 0 0,-6-103-9355 0 0,-2-6-212 0 0,0 0 0 0 0,0 0 0 0 0,2-1 0 0 0,-1 0 0 0 0,2 1 0 0 0,-3-23-1 0 0,0-89 218 0 0,4 105-292 0 0,1-33 75 0 0,1 0 1 0 0,3 0-1 0 0,20-100 1 0 0,-18 129-86 0 0,1 0 1 0 0,1 1-1 0 0,1 0 1 0 0,18-31 0 0 0,-19 39-26 0 0,1 1 1 0 0,0 0-1 0 0,1 1 1 0 0,1 0-1 0 0,0 0 1 0 0,0 1-1 0 0,21-15 1 0 0,-26 22-20 0 0,-1 0 1 0 0,1 0-1 0 0,0 1 0 0 0,0 0 1 0 0,0 0-1 0 0,0 0 0 0 0,0 1 1 0 0,1 0-1 0 0,-1 1 0 0 0,1-1 1 0 0,0 1-1 0 0,-1 0 0 0 0,1 1 1 0 0,0-1-1 0 0,-1 1 0 0 0,1 1 1 0 0,0-1-1 0 0,-1 1 0 0 0,1 0 1 0 0,0 1-1 0 0,-1 0 0 0 0,1 0 1 0 0,-1 0-1 0 0,0 1 0 0 0,0-1 1 0 0,0 2-1 0 0,0-1 0 0 0,0 1 1 0 0,-1 0-1 0 0,0 0 0 0 0,1 0 1 0 0,-2 1-1 0 0,1-1 0 0 0,0 1 1 0 0,-1 0-1 0 0,0 1 0 0 0,0-1 1 0 0,0 1-1 0 0,4 11 0 0 0,-4-10-71 0 0,-1 1-1 0 0,0-1 1 0 0,-1 1-1 0 0,1-1 1 0 0,-2 1-1 0 0,1 0 1 0 0,-1-1-1 0 0,0 1 1 0 0,-1 0-1 0 0,0 0 1 0 0,0 0-1 0 0,0 0 1 0 0,-1 0-1 0 0,-1 0 1 0 0,1-1-1 0 0,-1 1 1 0 0,0 0-1 0 0,-7 13 1 0 0,4-10-28 0 0,-1-1-1 0 0,0 0 1 0 0,0-1 0 0 0,-1 0 0 0 0,-1 0 0 0 0,1 0 0 0 0,-2-1 0 0 0,1 0 0 0 0,-1 0 0 0 0,0-1 0 0 0,0 0 0 0 0,-14 7 0 0 0,-10 2-144 0 0,17-9-22 0 0,-26 16-1 0 0,39-21 236 0 0,0 0 1 0 0,0 0-1 0 0,1 0 1 0 0,-1 1 0 0 0,0-1-1 0 0,1 1 1 0 0,0 0-1 0 0,-1-1 1 0 0,1 1-1 0 0,0 0 1 0 0,0 0-1 0 0,1 0 1 0 0,-1 1-1 0 0,-1 3 1 0 0,3-5 42 0 0,0 1-1 0 0,0 0 1 0 0,0-1 0 0 0,0 1-1 0 0,0 0 1 0 0,0-1 0 0 0,1 1-1 0 0,-1-1 1 0 0,1 1 0 0 0,0 0-1 0 0,0-1 1 0 0,0 0 0 0 0,3 5-1 0 0,21 33 182 0 0,-18-30-124 0 0,18 26 528 0 0,49 50 1 0 0,-42-52 12 0 0,29 42 0 0 0,-34-45-2220 0 0,-9-17-2370 0 0,0-7-4331 0 0,-8-7 5459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7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6 772 0 0,'-18'-6'4648'0'0,"15"7"-2912"0"0,-2 1-1017 0 0,1 0 1 0 0,-1 0-1 0 0,1 1 1 0 0,0-1-1 0 0,0 1 0 0 0,0 0 1 0 0,0 0-1 0 0,1 1 1 0 0,-1-1-1 0 0,1 1 0 0 0,-1-1 1 0 0,1 1-1 0 0,1 0 1 0 0,-1 1-1 0 0,0-1 0 0 0,-2 7 1 0 0,-6 12 1620 0 0,-15 45-1 0 0,26-67-2310 0 0,-5 10 463 0 0,1 1-1 0 0,1 1 0 0 0,0-1 1 0 0,1 0-1 0 0,0 1 0 0 0,1-1 1 0 0,0 1-1 0 0,1 0 1 0 0,0-1-1 0 0,1 1 0 0 0,5 24 1 0 0,-3-28-393 0 0,-1 1 0 0 0,2-1 0 0 0,-1 0 0 0 0,1 0 1 0 0,1 0-1 0 0,0 0 0 0 0,0-1 0 0 0,1 0 0 0 0,0 0 0 0 0,0 0 0 0 0,1-1 1 0 0,-1 0-1 0 0,2 0 0 0 0,-1 0 0 0 0,1-1 0 0 0,0-1 0 0 0,0 1 0 0 0,1-1 1 0 0,0-1-1 0 0,-1 1 0 0 0,2-1 0 0 0,-1-1 0 0 0,0 0 0 0 0,1 0 1 0 0,-1-1-1 0 0,1 0 0 0 0,13 0 0 0 0,-17-1-99 0 0,-1 0 0 0 0,1-1 0 0 0,0 0 0 0 0,0 0 0 0 0,0-1 0 0 0,-1 1 0 0 0,1-1 0 0 0,6-2 0 0 0,4-2 0 0 0,3 0-259 0 0,0 0-1 0 0,-1-2 1 0 0,0 0 0 0 0,0-1-1 0 0,0-1 1 0 0,25-18-1 0 0,-28 14-3416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8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48 460 0 0,'-12'-1'874'0'0,"7"1"192"0"0,0-1 0 0 0,0 1 1 0 0,-1-1-1 0 0,1 0 0 0 0,0 0 1 0 0,-10-4 5132 0 0,20 4-4644 0 0,48-7 2482 0 0,53 1 1 0 0,-2 0-1273 0 0,-4-1-3129 0 0,-87 6-401 0 0,2-2-1542 0 0,-5 4-2027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8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96 128 0 0,'-28'-10'1456'0'0,"-5"-2"1574"0"0,30 10-2149 0 0,0 1 0 0 0,0-1 0 0 0,0 1 0 0 0,1-1 0 0 0,-1 0 0 0 0,-6-6 6211 0 0,12 5-5473 0 0,0 1-1179 0 0,1-1 0 0 0,0 0 0 0 0,0 1 0 0 0,0 0-1 0 0,0 0 1 0 0,1 0 0 0 0,-1 0 0 0 0,1 1 0 0 0,6-2 0 0 0,50-7 2235 0 0,-45 8-2148 0 0,46-4 1573 0 0,65 1 0 0 0,30 0 255 0 0,-140 3-4092 0 0,-14 2 871 0 0,0 0 0 0 0,-1-1 0 0 0,1 1 0 0 0,0 0 0 0 0,0 0 0 0 0,-1 1 0 0 0,1-1 0 0 0,0 1 0 0 0,0-1 0 0 0,-1 1 0 0 0,1 0 0 0 0,0 0 0 0 0,2 1 0 0 0,3 2-2375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8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1 864 0 0,'9'9'3437'0'0,"-3"-5"-2051"0"0,1-1 1 0 0,0 1-1 0 0,0-1 0 0 0,0-1 0 0 0,1 1 0 0 0,10 1 1 0 0,6 3 553 0 0,7 2 207 0 0,-5-1-90 0 0,25 11-1 0 0,-45-17-1643 0 0,-1 1-1 0 0,1 0 0 0 0,0 1 1 0 0,-1-1-1 0 0,1 1 0 0 0,-1 0 0 0 0,0 0 1 0 0,0 1-1 0 0,6 7 0 0 0,-9-9-280 0 0,0 0-1 0 0,0 0 0 0 0,-1 0 0 0 0,1 0 0 0 0,-1 1 0 0 0,0-1 0 0 0,0 0 1 0 0,0 0-1 0 0,0 1 0 0 0,-1-1 0 0 0,1 1 0 0 0,-1-1 0 0 0,0 0 1 0 0,0 1-1 0 0,0-1 0 0 0,0 1 0 0 0,-1-1 0 0 0,0 0 0 0 0,1 1 0 0 0,-1-1 1 0 0,0 0-1 0 0,-1 1 0 0 0,-2 4 0 0 0,-2 5 58 0 0,-1-2 1 0 0,-1 1-1 0 0,0-1 0 0 0,-15 16 1 0 0,-42 34 299 0 0,-2 3-86 0 0,61-58-339 0 0,0 1 1 0 0,1 0 0 0 0,0 1 0 0 0,0-1 0 0 0,1 1-1 0 0,0 0 1 0 0,-6 15 0 0 0,10-21-49 0 0,-1 0 0 0 0,1 0-1 0 0,0 1 1 0 0,0-1 0 0 0,0 0 0 0 0,0 0 0 0 0,0 1-1 0 0,0-1 1 0 0,1 0 0 0 0,-1 0 0 0 0,1 0 0 0 0,-1 1 0 0 0,1-1-1 0 0,0 0 1 0 0,0 0 0 0 0,0 0 0 0 0,0 0 0 0 0,0 0 0 0 0,0 0-1 0 0,1-1 1 0 0,-1 1 0 0 0,1 0 0 0 0,-1-1 0 0 0,1 1-1 0 0,0-1 1 0 0,-1 1 0 0 0,1-1 0 0 0,0 0 0 0 0,0 0 0 0 0,4 2-1 0 0,5 3 96 0 0,1 0 0 0 0,0-1-1 0 0,23 7 1 0 0,-33-12-110 0 0,3 2-1 0 0,9 2 0 0 0,1 1 0 0 0,-1-2 0 0 0,1 0 0 0 0,-1-1 0 0 0,1-1 0 0 0,0 0 0 0 0,26-2 0 0 0,-38 2-553 0 0,0-1-1 0 0,-1 0 1 0 0,1 0-1 0 0,0-1 1 0 0,0 1-1 0 0,0 0 1 0 0,-1-1 0 0 0,1 0-1 0 0,0 0 1 0 0,-1 0-1 0 0,1 0 1 0 0,0 0-1 0 0,-1 0 1 0 0,1-1 0 0 0,-1 1-1 0 0,3-3 1 0 0,5-3-2741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9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1 352 0 0,'0'0'5910'0'0,"2"2"-4611"0"0,4 8-395 0 0,-1-1 1 0 0,0 1 0 0 0,0 1 0 0 0,-1-1-1 0 0,-1 0 1 0 0,1 1 0 0 0,2 21 0 0 0,4 9 523 0 0,31 125 3790 0 0,-20-95-7003 0 0,-14-60-2513 0 0,-4-7 1466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20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18 396 0 0,'-22'-4'-726'0'0,"-13"-1"9323"0"0,18 2 1612 0 0,40 7-7050 0 0,49 3-218 0 0,110-2-1 0 0,-138-5-2569 0 0,-17-1-1510 0 0,34-5 1 0 0,-3-5-8451 0 0,-45 7 6841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20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3 565 256 0 0,'-1'-8'-508'0'0,"0"-9"7712"0"0,1 17-7074 0 0,0 0 0 0 0,0-1 0 0 0,0 1 0 0 0,0 0 0 0 0,0 0 0 0 0,1-1 0 0 0,-1 1 0 0 0,0 0 0 0 0,0 0 0 0 0,0-1 0 0 0,0 1 0 0 0,1 0 0 0 0,-1 0 0 0 0,0-1 0 0 0,0 1 0 0 0,1 0 0 0 0,-1 0 0 0 0,0 0 0 0 0,1 0 0 0 0,-1-1 1 0 0,0 1-1 0 0,0 0 0 0 0,1 0 0 0 0,-1 0 0 0 0,0 0 0 0 0,1 0 0 0 0,-1 0 0 0 0,0 0 0 0 0,1 0 0 0 0,-1 0 0 0 0,0 0 0 0 0,1 0 0 0 0,-1 0 0 0 0,0 0 0 0 0,0 0 0 0 0,1 0 0 0 0,-1 0 0 0 0,0 0 0 0 0,1 1 0 0 0,-1-1 0 0 0,0 0 0 0 0,0 0 0 0 0,1 0 0 0 0,-1 0 0 0 0,1 1 0 0 0,4 2 366 0 0,0 1-1 0 0,1 0 1 0 0,-1 0 0 0 0,-1 1-1 0 0,1-1 1 0 0,-1 1 0 0 0,0 0-1 0 0,6 10 1 0 0,-3-7-50 0 0,195 253 7486 0 0,-173-221-6991 0 0,-20-28-542 0 0,-1 1 1 0 0,1-1-1 0 0,1-1 1 0 0,0 0-1 0 0,1 0 1 0 0,0-1 0 0 0,0 0-1 0 0,14 7 1 0 0,-23-16-325 0 0,0 0-1 0 0,0-1 1 0 0,-1 1 0 0 0,1-1 0 0 0,0 1 0 0 0,0-1-1 0 0,0 0 1 0 0,0 0 0 0 0,1 0 0 0 0,-1 0 0 0 0,0 0 0 0 0,0 0-1 0 0,0 0 1 0 0,0-1 0 0 0,0 1 0 0 0,-1-1 0 0 0,1 0-1 0 0,0 1 1 0 0,0-1 0 0 0,0 0 0 0 0,0 0 0 0 0,-1 0 0 0 0,1 0-1 0 0,0-1 1 0 0,-1 1 0 0 0,1 0 0 0 0,1-3 0 0 0,5-4-6 0 0,-2 1 1 0 0,1-1-1 0 0,-1 0 1 0 0,8-14-1 0 0,12-25-62 0 0,-3-2-1 0 0,25-67 1 0 0,23-111-11 0 0,-46 128 4 0 0,-3-2 0 0 0,9-118 0 0 0,-29 184 0 0 0,1 3-703 0 0,-3 30-84 0 0,1-5-842 0 0,0 4-838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20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0 584 0 0,'0'0'1254'0'0,"-19"5"6334"0"0,10 1-5775 0 0,0 0 0 0 0,1 1 0 0 0,0 0 1 0 0,-13 16-1 0 0,7-6-824 0 0,1 1-1 0 0,1 1 1 0 0,-11 21 0 0 0,11-18-151 0 0,2 1 0 0 0,0 0 0 0 0,1 1 0 0 0,-8 37 1 0 0,15-54-682 0 0,1 1 1 0 0,0-1-1 0 0,0 1 1 0 0,1-1-1 0 0,0 1 1 0 0,1 0-1 0 0,-1-1 1 0 0,1 1-1 0 0,1-1 1 0 0,-1 1-1 0 0,2-1 1 0 0,-1 0-1 0 0,1 1 1 0 0,0-1-1 0 0,0 0 1 0 0,0-1-1 0 0,1 1 1 0 0,0-1 0 0 0,6 7-1 0 0,-3-5-9 0 0,1 0 0 0 0,0-1 0 0 0,1 0 0 0 0,-1 0-1 0 0,1-1 1 0 0,1 0 0 0 0,-1 0 0 0 0,1-1 0 0 0,0-1 0 0 0,0 1 0 0 0,1-2 0 0 0,-1 1-1 0 0,1-2 1 0 0,0 1 0 0 0,0-1 0 0 0,0-1 0 0 0,15 0 0 0 0,-10 0-431 0 0,0-2 0 0 0,-1 0 1 0 0,1-1-1 0 0,29-7 0 0 0,-30 4-1654 0 0,0 0 1 0 0,0-1-1 0 0,0 0 0 0 0,23-15 1 0 0,-33 18-1625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2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13 460 0 0,'-40'-6'15699'0'0,"47"7"-14328"0"0,123 12 5408 0 0,-103-12-5432 0 0,31-3 1 0 0,-5-6-2434 0 0,-47 7-129 0 0,8-4-6814 0 0,-8 0 5168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45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401 45 60 0 0,'-2'-3'402'0'0,"1"0"0"0"0,-1 0 0 0 0,-1 0 1 0 0,1 0-1 0 0,0 1 0 0 0,-1-1 0 0 0,1 1 0 0 0,-1-1 0 0 0,0 1 0 0 0,0 0 1 0 0,0 0-1 0 0,0 0 0 0 0,0 1 0 0 0,0-1 0 0 0,-1 1 0 0 0,-4-2 1 0 0,2 1 180 0 0,0 1 1 0 0,0 0-1 0 0,0 1 1 0 0,-1-1-1 0 0,1 1 1 0 0,0 0 0 0 0,0 1-1 0 0,-11 1 1 0 0,-3 4 669 0 0,-1 0 1 0 0,1 1-1 0 0,0 0 0 0 0,-24 15 1 0 0,31-15-659 0 0,1 0 1 0 0,0 1-1 0 0,0 0 1 0 0,1 1-1 0 0,0 1 1 0 0,1-1-1 0 0,0 2 1 0 0,0-1-1 0 0,1 2 1 0 0,-14 22-1 0 0,19-28-325 0 0,1 0 1 0 0,0 0-1 0 0,0 1 0 0 0,0-1 0 0 0,1 1 0 0 0,0 0 0 0 0,0 0 0 0 0,0 0 0 0 0,1 0 0 0 0,0 0 0 0 0,1 0 0 0 0,0 0 0 0 0,0 0 0 0 0,0 1 1 0 0,1-1-1 0 0,0 0 0 0 0,0 0 0 0 0,1 0 0 0 0,0 0 0 0 0,0-1 0 0 0,1 1 0 0 0,-1 0 0 0 0,5 6 0 0 0,-2-5-147 0 0,1 0 0 0 0,0-1-1 0 0,0 0 1 0 0,0 0 0 0 0,1 0-1 0 0,0-1 1 0 0,0 0 0 0 0,0 0-1 0 0,1-1 1 0 0,0 0 0 0 0,0 0-1 0 0,17 7 1 0 0,-14-8-315 0 0,-1-1 1 0 0,1 0-1 0 0,0-1 0 0 0,0 0 0 0 0,0 0 0 0 0,0-1 1 0 0,0 0-1 0 0,0-1 0 0 0,0-1 0 0 0,19-2 0 0 0,21-7-3528 0 0,1-1-4780 0 0,-34 7 5292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21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62 556 0 0,'-40'-13'4740'0'0,"15"-1"7033"0"0,37 10-10734 0 0,1 0-1 0 0,0 0 1 0 0,0 1 0 0 0,0 1-1 0 0,0 0 1 0 0,1 1 0 0 0,20 1 0 0 0,5-2 90 0 0,16-2 81 0 0,66-4 674 0 0,-98 8-3956 0 0,33 4 0 0 0,-29 2-5260 0 0,-14-2 4227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22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84 270 7917 0 0,'-14'47'11278'0'0,"-1"2"372"0"0,17-72-11364 0 0,2-1 1 0 0,1 1 0 0 0,1 1-1 0 0,1-1 1 0 0,10-23-1 0 0,-12 34-276 0 0,0 0-1 0 0,0 0 0 0 0,1 0 0 0 0,1 1 0 0 0,0 0 1 0 0,0 0-1 0 0,1 1 0 0 0,1 0 0 0 0,0 0 0 0 0,0 1 1 0 0,1 0-1 0 0,0 0 0 0 0,0 1 0 0 0,1 1 1 0 0,0 0-1 0 0,0 0 0 0 0,1 1 0 0 0,0 0 0 0 0,0 1 1 0 0,0 1-1 0 0,15-4 0 0 0,-13 5-9 0 0,0 1 0 0 0,1 0 0 0 0,0 1 0 0 0,-1 0 0 0 0,21 3 0 0 0,-25-1 0 0 0,-1 0 0 0 0,0 1 0 0 0,1 0 0 0 0,-1 0 0 0 0,0 1 0 0 0,-1 1 0 0 0,1-1 0 0 0,0 1 0 0 0,10 8 0 0 0,-17-12-12 0 0,0 1 0 0 0,-1 0 0 0 0,1 1 0 0 0,0-1 0 0 0,-1 0 0 0 0,1 0 0 0 0,-1 1 0 0 0,1-1 0 0 0,-1 1 0 0 0,0-1 0 0 0,0 1 0 0 0,0 0 0 0 0,0-1 0 0 0,0 1 0 0 0,0 0 0 0 0,0 0 0 0 0,0 0 0 0 0,-1-1 0 0 0,1 1 0 0 0,-1 0 0 0 0,1 0 0 0 0,-1 0 0 0 0,0 0 0 0 0,0 0 0 0 0,1 0 0 0 0,-2 0 0 0 0,1 0 0 0 0,0 0 0 0 0,0 0 0 0 0,-1 0 0 0 0,1 0 0 0 0,-1 0 0 0 0,1 0 0 0 0,-1 0 0 0 0,0 0 0 0 0,0-1 0 0 0,0 1-1 0 0,0 0 1 0 0,0 0 0 0 0,-2 2 0 0 0,-3 3-70 0 0,0 0-1 0 0,-1-1 0 0 0,0 1 1 0 0,0-1-1 0 0,-1-1 0 0 0,1 1 1 0 0,-12 5-1 0 0,0-2-280 0 0,0-1-1 0 0,-28 9 1 0 0,28-11-2 0 0,0 1 0 0 0,-24 12 1 0 0,43-18 363 0 0,0-1 0 0 0,-1 0-1 0 0,1 0 1 0 0,0 0 0 0 0,0 0 0 0 0,0 0 0 0 0,0 0 0 0 0,0 0 0 0 0,0 0 0 0 0,0 0 0 0 0,-1 0 0 0 0,1 0 0 0 0,0 1 0 0 0,0-1 0 0 0,0 0 0 0 0,0 0-1 0 0,0 0 1 0 0,0 0 0 0 0,0 0 0 0 0,0 0 0 0 0,0 1 0 0 0,0-1 0 0 0,0 0 0 0 0,0 0 0 0 0,0 0 0 0 0,0 0 0 0 0,-1 0 0 0 0,1 1 0 0 0,0-1 0 0 0,0 0 0 0 0,0 0-1 0 0,1 0 1 0 0,-1 0 0 0 0,0 0 0 0 0,0 1 0 0 0,0-1 0 0 0,0 0 0 0 0,0 0 0 0 0,0 0 0 0 0,0 0 0 0 0,0 0 0 0 0,0 1 0 0 0,0-1 0 0 0,0 0 0 0 0,0 0-1 0 0,0 0 1 0 0,0 0 0 0 0,1 0 0 0 0,-1 0 0 0 0,10 7 28 0 0,16 2 102 0 0,62 15 353 0 0,-44-13-146 0 0,-1 1 1 0 0,-1 2-1 0 0,0 2 0 0 0,44 24 0 0 0,-83-38-295 0 0,1 0-1 0 0,-1 0 1 0 0,1 1-1 0 0,-1-1 1 0 0,0 1-1 0 0,1 0 0 0 0,-2 0 1 0 0,1 0-1 0 0,0 0 1 0 0,0 1-1 0 0,-1-1 1 0 0,0 1-1 0 0,0-1 1 0 0,3 7-1 0 0,-5-8-22 0 0,1 0 0 0 0,-1 1 0 0 0,0-1 0 0 0,1 1 0 0 0,-1-1 0 0 0,0 1 0 0 0,0-1-1 0 0,-1 0 1 0 0,1 1 0 0 0,0-1 0 0 0,-1 1 0 0 0,0-1 0 0 0,1 0 0 0 0,-1 0 0 0 0,0 1 0 0 0,0-1 0 0 0,0 0 0 0 0,-1 0 0 0 0,1 0-1 0 0,0 0 1 0 0,-1 0 0 0 0,0 0 0 0 0,1 0 0 0 0,-1-1 0 0 0,-4 4 0 0 0,0 0-18 0 0,0 0 0 0 0,-1 0 0 0 0,1-1 0 0 0,-9 4 0 0 0,2-2 0 0 0,0 0 0 0 0,-1-2 0 0 0,-20 6 0 0 0,-13-2 0 0 0,15-4 0 0 0,3-1 0 0 0,10-2 0 0 0,-59 4 3 0 0,-41-1 3 0 0,75-5-21 0 0,0-1 0 0 0,-63-12 0 0 0,102 14-216 0 0,-1-2 1 0 0,0 1-1 0 0,0 0 0 0 0,1-1 1 0 0,-1 0-1 0 0,1 0 0 0 0,0-1 0 0 0,-1 0 1 0 0,1 0-1 0 0,0 0 0 0 0,-6-5 1 0 0,12 4-2610 0 0,9-6 1036 0 0,-8 9 1050 0 0,0-1 0 0 0,0 1 0 0 0,0 0 0 0 0,0 0 0 0 0,0 0 1 0 0,0 1-1 0 0,1-1 0 0 0,-1 0 0 0 0,4 0 0 0 0,10-1-2293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22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58 992 0 0,'6'-5'957'0'0,"1"-1"-1"0"0,0 1 1 0 0,0 0 0 0 0,1 0-1 0 0,-1 1 1 0 0,1 0 0 0 0,0 1-1 0 0,0 0 1 0 0,1 0 0 0 0,-1 0-1 0 0,1 1 1 0 0,11-1 0 0 0,8-1 1285 0 0,-1 2 0 0 0,44 1 1 0 0,-57 2-1316 0 0,0 0 0 0 0,0 0 0 0 0,0 2 0 0 0,0-1 0 0 0,23 9 0 0 0,-35-10-743 0 0,1 0 0 0 0,0 0 0 0 0,-1 1 0 0 0,1-1 1 0 0,-1 1-1 0 0,1-1 0 0 0,-1 1 0 0 0,0 0 0 0 0,0 0 1 0 0,0 0-1 0 0,0 0 0 0 0,0 0 0 0 0,0 1 0 0 0,2 3 1 0 0,-3-3-87 0 0,0-1 1 0 0,-1 1 0 0 0,1-1 0 0 0,-1 1 0 0 0,0-1 0 0 0,1 1 0 0 0,-1-1 0 0 0,0 1-1 0 0,-1-1 1 0 0,1 1 0 0 0,0-1 0 0 0,-1 1 0 0 0,1-1 0 0 0,-1 1 0 0 0,0-1 0 0 0,0 1-1 0 0,0-1 1 0 0,0 0 0 0 0,-3 5 0 0 0,-7 11 210 0 0,-2-1 0 0 0,0 0-1 0 0,-1-1 1 0 0,0 0 0 0 0,-28 22 0 0 0,5-4 27 0 0,13-11-274 0 0,17-18-57 0 0,0 1 0 0 0,0 0 1 0 0,1 0-1 0 0,0 0 0 0 0,0 1 0 0 0,1 0 1 0 0,0 0-1 0 0,0 1 0 0 0,1-1 1 0 0,-5 10-1 0 0,9-16-5 0 0,0 0 0 0 0,-1 1 0 0 0,1-1 0 0 0,0 0 0 0 0,0 0 0 0 0,0 0 0 0 0,0 1 0 0 0,0-1 0 0 0,0 0 0 0 0,0 0 0 0 0,0 0 0 0 0,0 0 0 0 0,0 1 0 0 0,1-1 0 0 0,-1 0 0 0 0,0 0 0 0 0,1 0 0 0 0,-1 0 0 0 0,1 0 0 0 0,-1 0 0 0 0,1 0 0 0 0,1 2 0 0 0,0-2 0 0 0,0 1 0 0 0,0 0 0 0 0,0-1 0 0 0,0 1 0 0 0,0-1 0 0 0,1 1 0 0 0,-1-1 0 0 0,0 0 0 0 0,5 2 0 0 0,5 0 0 0 0,1 0 0 0 0,-1-1 0 0 0,17 1 0 0 0,-24-2 0 0 0,22 0 0 0 0,1 0 0 0 0,-1-2 0 0 0,0 0 0 0 0,0-2 0 0 0,0-2 0 0 0,0 0 0 0 0,40-14 0 0 0,-25-4-11178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46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237 41 164 0 0,'-1'-2'737'0'0,"-2"-2"62"0"0,1-1 0 0 0,-1 1 0 0 0,1 0-1 0 0,-1 0 1 0 0,-1 0 0 0 0,1 0 0 0 0,-6-4-1 0 0,8 7-674 0 0,0 1 0 0 0,0 0-1 0 0,0 0 1 0 0,1-1 0 0 0,-1 1-1 0 0,0 0 1 0 0,0 0 0 0 0,0 0-1 0 0,0 0 1 0 0,0 0 0 0 0,1 1-1 0 0,-1-1 1 0 0,0 0 0 0 0,0 0-1 0 0,0 0 1 0 0,0 1 0 0 0,1-1-1 0 0,-1 0 1 0 0,0 1 0 0 0,0-1-1 0 0,0 1 1 0 0,-17 11 1229 0 0,0 7-622 0 0,0 0 0 0 0,2 1 0 0 0,0 0 0 0 0,1 1-1 0 0,1 1 1 0 0,1 1 0 0 0,1 0 0 0 0,1 0 0 0 0,-9 30 0 0 0,16-41-339 0 0,1 1 0 0 0,0-1 1 0 0,1 1-1 0 0,0 0 0 0 0,0 0 1 0 0,2 20-1 0 0,0-26-145 0 0,1 0 0 0 0,0 1-1 0 0,0-1 1 0 0,0 0 0 0 0,1 0 0 0 0,0-1 0 0 0,1 1 0 0 0,-1 0-1 0 0,1-1 1 0 0,1 1 0 0 0,-1-1 0 0 0,1 0 0 0 0,7 9 0 0 0,-7-11-195 0 0,1 0 1 0 0,-1 0 0 0 0,1-1 0 0 0,0 0 0 0 0,0 0 0 0 0,0 0-1 0 0,0 0 1 0 0,0-1 0 0 0,1 0 0 0 0,-1 0 0 0 0,1 0 0 0 0,0-1-1 0 0,-1 1 1 0 0,1-1 0 0 0,0-1 0 0 0,0 1 0 0 0,9-1 0 0 0,7-2-1199 0 0,-1 0 0 0 0,1-1 0 0 0,29-8 0 0 0,-32 6-914 0 0,-1 0 1 0 0,19-9 0 0 0,5-6-525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46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12 424 0 0,'-1'-1'277'0'0,"-1"0"0"0"0,1 0 0 0 0,0 0 0 0 0,-1 0-1 0 0,1 0 1 0 0,-1 0 0 0 0,1 0 0 0 0,-1 0 0 0 0,0 1 0 0 0,1-1 0 0 0,-1 1-1 0 0,0-1 1 0 0,1 1 0 0 0,-1 0 0 0 0,0-1 0 0 0,0 1 0 0 0,1 0 0 0 0,-1 0 0 0 0,0 0-1 0 0,1 1 1 0 0,-1-1 0 0 0,0 0 0 0 0,0 1 0 0 0,1-1 0 0 0,-4 2 0 0 0,2 0 270 0 0,0 1 0 0 0,0-1 0 0 0,0 1 0 0 0,0 0 0 0 0,1 0 0 0 0,-1 0 0 0 0,1 0 1 0 0,0 0-1 0 0,0 1 0 0 0,0-1 0 0 0,-2 5 0 0 0,-13 34 1740 0 0,2 0 0 0 0,1 1 1 0 0,-11 65-1 0 0,12-51-948 0 0,-2 37 465 0 0,15-91-1794 0 0,0 8 628 0 0,0-10-835 0 0,1-1-1 0 0,-1 1 1 0 0,0-1-1 0 0,0 0 0 0 0,0 1 1 0 0,1-1-1 0 0,-1 1 1 0 0,0-1-1 0 0,0 0 1 0 0,1 1-1 0 0,-1-1 1 0 0,0 0-1 0 0,1 1 0 0 0,-1-1 1 0 0,0 0-1 0 0,1 0 1 0 0,-1 1-1 0 0,1-1 1 0 0,-1 0-1 0 0,0 0 1 0 0,1 1-1 0 0,0-1 0 0 0,0 0-307 0 0,0 0 0 0 0,1 0 0 0 0,-1 0-1 0 0,0 0 1 0 0,0 0 0 0 0,0 0-1 0 0,1 0 1 0 0,-1-1 0 0 0,0 1-1 0 0,0 0 1 0 0,0-1 0 0 0,0 1-1 0 0,0-1 1 0 0,2 0 0 0 0,4-5-2067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47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0 844 0 0,'-12'0'1385'0'0,"0"0"0"0"0,1 1 1 0 0,-1 0-1 0 0,1 1 0 0 0,0 0 0 0 0,0 1 0 0 0,-1 1 0 0 0,-10 4 1 0 0,22-8-1132 0 0,-1 0 0 0 0,0 0 0 0 0,0 1 0 0 0,1-1 0 0 0,-1 0 1 0 0,0 1-1 0 0,1-1 0 0 0,-1 1 0 0 0,0-1 0 0 0,1 1 1 0 0,-1-1-1 0 0,1 1 0 0 0,-1 0 0 0 0,1-1 0 0 0,-1 1 1 0 0,1-1-1 0 0,-1 1 0 0 0,1 0 0 0 0,0 0 0 0 0,-1-1 1 0 0,1 1-1 0 0,0 0 0 0 0,-1 0 0 0 0,1-1 0 0 0,0 1 0 0 0,0 0 1 0 0,0 1-1 0 0,0-1-66 0 0,1 1 1 0 0,-1-1-1 0 0,0 0 0 0 0,1 1 1 0 0,0-1-1 0 0,-1 0 1 0 0,1 1-1 0 0,0-1 1 0 0,-1 0-1 0 0,1 0 0 0 0,0 1 1 0 0,0-1-1 0 0,2 1 1 0 0,3 4 329 0 0,0-1 1 0 0,0-1 0 0 0,14 9-1 0 0,12 4 1158 0 0,0-1-1 0 0,68 23 1 0 0,-78-33-1395 0 0,44 7 0 0 0,-50-11-1088 0 0,1-1 0 0 0,0-1-1 0 0,22-2 1 0 0,-19 0-8620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47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42 732 0 0,'0'-3'765'0'0,"2"-24"4194"0"0,-2 27-4799 0 0,0-1 0 0 0,0 1 0 0 0,0-1 0 0 0,0 0 0 0 0,1 1 0 0 0,-1-1 0 0 0,0 1 0 0 0,0-1 0 0 0,1 1 0 0 0,-1-1 0 0 0,0 1 0 0 0,0 0 0 0 0,1-1 0 0 0,-1 1 0 0 0,1-1 0 0 0,-1 1 0 0 0,0 0 0 0 0,1-1 0 0 0,-1 1 0 0 0,1 0 0 0 0,-1-1 0 0 0,1 1 0 0 0,-1 0 0 0 0,1 0 0 0 0,-1-1 0 0 0,1 1 0 0 0,-1 0 0 0 0,1 0 0 0 0,-1 0 0 0 0,1 0 0 0 0,0 0 0 0 0,-1 0 0 0 0,1 0 0 0 0,-1 0 0 0 0,1 0 0 0 0,-1 0 0 0 0,1 0 0 0 0,-1 0 0 0 0,1 0 0 0 0,0 0 0 0 0,-1 1 0 0 0,1-1 0 0 0,-1 0 0 0 0,1 0 0 0 0,-1 1 0 0 0,1-1 0 0 0,-1 0 0 0 0,10 6 415 0 0,0 1-1 0 0,-1 0 1 0 0,0 0 0 0 0,-1 0-1 0 0,1 1 1 0 0,-2 1 0 0 0,1-1-1 0 0,9 15 1 0 0,0 2 203 0 0,-1 1 0 0 0,13 30 0 0 0,-22-41-495 0 0,-2 1 0 0 0,1 1 0 0 0,-2-1 0 0 0,0 1 0 0 0,-1-1 0 0 0,-1 1 0 0 0,-1 0 0 0 0,0 0 0 0 0,-1 0 0 0 0,0 0 0 0 0,-2 0 0 0 0,0 0 0 0 0,-1 0 0 0 0,-1-1-1 0 0,0 1 1 0 0,-8 17 0 0 0,2-5 122 0 0,-2 0-1 0 0,-1-1 0 0 0,-2-1 0 0 0,0 0 1 0 0,-2-1-1 0 0,-30 37 0 0 0,39-56-530 0 0,-4 3-1732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48.2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361 45 532 0 0,'1'-10'4766'0'0,"-1"8"-4382"0"0,0 1 0 0 0,0 0-1 0 0,0 0 1 0 0,0-1 0 0 0,0 1 0 0 0,0 0 0 0 0,-1-1 0 0 0,1 1-1 0 0,0 0 1 0 0,-1 0 0 0 0,1 0 0 0 0,-1-1 0 0 0,1 1 0 0 0,-1 0 0 0 0,0 0-1 0 0,0 0 1 0 0,1 0 0 0 0,-1 0 0 0 0,0 0 0 0 0,0 0 0 0 0,0 0 0 0 0,0 1-1 0 0,0-1 1 0 0,-1-1 0 0 0,-1 1 38 0 0,1 0 0 0 0,-1 0 0 0 0,1 1 0 0 0,-1-1-1 0 0,0 1 1 0 0,1-1 0 0 0,-1 1 0 0 0,0 0 0 0 0,1 0 0 0 0,-1 0 0 0 0,-3 1-1 0 0,-5 0 336 0 0,1 1 0 0 0,-1 1 0 0 0,1 0-1 0 0,-20 9 1 0 0,14-4-361 0 0,1 1 0 0 0,1 0 0 0 0,0 1-1 0 0,0 0 1 0 0,1 2 0 0 0,1-1 0 0 0,0 2-1 0 0,0-1 1 0 0,1 2 0 0 0,1-1 0 0 0,0 1 0 0 0,-12 24-1 0 0,14-23-168 0 0,1 0 0 0 0,0 0 0 0 0,2 0 0 0 0,0 1 0 0 0,0 0 0 0 0,2 0 0 0 0,0 0 0 0 0,0 1 0 0 0,2-1 0 0 0,0 1 0 0 0,1-1 0 0 0,0 1 0 0 0,4 18 0 0 0,-1-23-204 0 0,0 0-1 0 0,0-1 1 0 0,1 1 0 0 0,1-1-1 0 0,0 0 1 0 0,1 0 0 0 0,0 0 0 0 0,0-1-1 0 0,1 0 1 0 0,0 0 0 0 0,1-1-1 0 0,0 0 1 0 0,1 0 0 0 0,0-1 0 0 0,0 0-1 0 0,1 0 1 0 0,0-1 0 0 0,0 0-1 0 0,1-1 1 0 0,-1-1 0 0 0,2 1 0 0 0,-1-2-1 0 0,0 1 1 0 0,1-2 0 0 0,0 1-1 0 0,0-2 1 0 0,0 1 0 0 0,0-2 0 0 0,0 0-1 0 0,14 0 1 0 0,-21-1-45 0 0,-1-1-1 0 0,0 0 1 0 0,0 0-1 0 0,0 0 1 0 0,0-1 0 0 0,-1 1-1 0 0,1-1 1 0 0,0 0 0 0 0,0 0-1 0 0,-1 0 1 0 0,0 0-1 0 0,1-1 1 0 0,-1 1 0 0 0,0-1-1 0 0,3-3 1 0 0,-5 4 13 0 0,0 1 0 0 0,1 0 0 0 0,-1 0 0 0 0,0-1 0 0 0,-1 1 0 0 0,1-1 0 0 0,0 1 0 0 0,0-1 0 0 0,0 1 0 0 0,-1-1 0 0 0,1 1 0 0 0,-1-1 0 0 0,0 0 0 0 0,1 1 0 0 0,-1-1 1 0 0,0 0-1 0 0,0 1 0 0 0,0-1 0 0 0,0 0 0 0 0,0 1 0 0 0,0-1 0 0 0,0 0 0 0 0,-1 1 0 0 0,1-1 0 0 0,-1 0 0 0 0,1 1 0 0 0,-1-1 0 0 0,1 1 0 0 0,-1-1 0 0 0,0 1 0 0 0,0-1 0 0 0,0 1 0 0 0,0 0 0 0 0,0-1 0 0 0,0 1 0 0 0,0 0 0 0 0,0 0 1 0 0,-3-2-1 0 0,-1 0 17 0 0,0-1 0 0 0,0 1 1 0 0,0 1-1 0 0,0-1 1 0 0,-1 1-1 0 0,1 0 1 0 0,-1 0-1 0 0,1 1 0 0 0,-1 0 1 0 0,0 0-1 0 0,0 0 1 0 0,1 0-1 0 0,-1 1 0 0 0,0 0 1 0 0,0 0-1 0 0,-6 2 1 0 0,-6 0-14 0 0,0 1-1 0 0,1 1 1 0 0,-31 11 0 0 0,32-10-23 0 0,0 2 0 0 0,1 0-1 0 0,0 1 1 0 0,1 0 0 0 0,-19 14 0 0 0,27-18-291 0 0,2 1 1 0 0,-1-1 0 0 0,0 1 0 0 0,1 0-1 0 0,0 0 1 0 0,0 0 0 0 0,-4 8 0 0 0,6-9-350 0 0,1 0 1 0 0,-1-1-1 0 0,1 1 1 0 0,0 0-1 0 0,0 0 0 0 0,0 0 1 0 0,0 0-1 0 0,1 0 1 0 0,0-1-1 0 0,-1 1 1 0 0,1 0-1 0 0,1 0 1 0 0,0 5-1 0 0,2 7-2779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58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702 61 284 0 0,'-13'-3'622'0'0,"-1"0"1"0"0,1 1-1 0 0,0 0 1 0 0,-1 1-1 0 0,1 1 1 0 0,-1 0-1 0 0,1 0 1 0 0,-1 2-1 0 0,-26 5 0 0 0,22-1-206 0 0,-1 0 0 0 0,1 1 0 0 0,1 0 1 0 0,-1 2-1 0 0,1 0 0 0 0,-22 16 0 0 0,12-4-49 0 0,1 0 1 0 0,1 2-1 0 0,1 1 1 0 0,2 1-1 0 0,0 0 1 0 0,1 2 0 0 0,-29 51-1 0 0,28-36 65 0 0,2 0 0 0 0,3 2 0 0 0,1-1 0 0 0,2 2 0 0 0,-8 47 0 0 0,-26 234 1589 0 0,43-283-1784 0 0,-4 79 496 0 0,5 0 0 0 0,19 203 0 0 0,-7-267-422 0 0,2 0-1 0 0,2-1 0 0 0,4 0 0 0 0,37 92 0 0 0,63 95 720 0 0,-93-206-856 0 0,1-1 1 0 0,1-2-1 0 0,2 0 0 0 0,36 35 1 0 0,144 112 628 0 0,-136-127-567 0 0,1-4 0 0 0,4-3 1 0 0,1-4-1 0 0,112 48 1 0 0,-77-49 431 0 0,176 45 1 0 0,-212-71-370 0 0,1-3 0 0 0,1-4 0 0 0,108 1 0 0 0,-145-11-125 0 0,1-2 1 0 0,-1-1-1 0 0,0-3 0 0 0,0-1 0 0 0,51-16 1 0 0,-74 18-98 0 0,-1-2 1 0 0,-1 0-1 0 0,0-1 1 0 0,0 0-1 0 0,0-1 1 0 0,-1-1 0 0 0,0-1-1 0 0,-1 0 1 0 0,0 0-1 0 0,-1-2 1 0 0,0 0-1 0 0,-1 0 1 0 0,-1-1-1 0 0,17-27 1 0 0,5-16 34 0 0,-2-2 1 0 0,-3-2-1 0 0,-3 0 0 0 0,32-122 0 0 0,-52 159-51 0 0,-2-1-1 0 0,0 0 0 0 0,-2 0 0 0 0,-1 0 0 0 0,-4-36 0 0 0,-27-125 196 0 0,10 79-169 0 0,-44-211 41 0 0,42 233-130 0 0,-57-135 0 0 0,-44-33-53 0 0,91 198 44 0 0,-3 1 0 0 0,-54-65 1 0 0,6 28-33 0 0,-178-153 1 0 0,-8 50-59 0 0,174 129 82 0 0,26 21 6 0 0,-3 3 0 0 0,0 4 0 0 0,-3 2 0 0 0,-135-41 0 0 0,148 57-171 0 0,-110-19 1 0 0,157 37 391 0 0,48 6-15610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59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22 472 4 0 0,'-21'2'21785'0'0,"48"-15"-20392"0"0,0-1 0 0 0,42-29 1 0 0,53-47 778 0 0,-102 74-1842 0 0,148-130 1936 0 0,-92 78-1423 0 0,-57 49-487 0 0,22-28 1 0 0,-40 46-382 0 0,0 0-237 0 0,0-1-169 0 0,1 0-413 0 0,13-9 461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7:03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419 25 592 0 0,'-33'-8'2187'0'0,"0"2"0"0"0,0 1 1 0 0,-1 1-1 0 0,-37 2 0 0 0,60 2-1511 0 0,-1 1 0 0 0,1 0-1 0 0,-1 1 1 0 0,1 0 0 0 0,0 0 0 0 0,0 1 0 0 0,0 1 0 0 0,0 0-1 0 0,0 0 1 0 0,1 1 0 0 0,0 1 0 0 0,0 0 0 0 0,0 0 0 0 0,1 1 0 0 0,-16 13-1 0 0,22-17-439 0 0,1 0-1 0 0,-1 1 0 0 0,1-1 0 0 0,-1 0 0 0 0,1 1 1 0 0,0 0-1 0 0,0-1 0 0 0,0 1 0 0 0,1 0 1 0 0,-1 0-1 0 0,1 0 0 0 0,0 0 0 0 0,0 0 0 0 0,0 0 1 0 0,1 0-1 0 0,0 0 0 0 0,0 1 0 0 0,0-1 0 0 0,0 0 1 0 0,1 7-1 0 0,1-5-43 0 0,-1 0 0 0 0,1-1 0 0 0,1 0 0 0 0,-1 1 0 0 0,1-1 0 0 0,0 0 0 0 0,0 0 1 0 0,0 0-1 0 0,1-1 0 0 0,-1 1 0 0 0,1-1 0 0 0,0 0 0 0 0,1 0 0 0 0,8 7 0 0 0,9 3 115 0 0,1-1 0 0 0,0 0 0 0 0,0-2-1 0 0,1-1 1 0 0,0-1 0 0 0,1 0 0 0 0,0-2 0 0 0,49 7-1 0 0,-23-8-788 0 0,1-3-1 0 0,-1-1 0 0 0,83-9 0 0 0,-88 0-1960 0 0,-28 0-3753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46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27 552 0 0,'0'-1'443'0'0,"0"-1"1"0"0,-1 1-1 0 0,1-1 0 0 0,-1 1 1 0 0,1-1-1 0 0,-1 1 0 0 0,1 0 1 0 0,-1-1-1 0 0,0 1 0 0 0,0 0 1 0 0,0 0-1 0 0,1 0 1 0 0,-1-1-1 0 0,0 1 0 0 0,-1 0 1 0 0,1 0-1 0 0,0 0 0 0 0,0 1 1 0 0,0-1-1 0 0,-4-1 1602 0 0,3 3-494 0 0,-1 3-1128 0 0,0-1 1 0 0,0 1-1 0 0,1-1 1 0 0,-1 1-1 0 0,1 0 1 0 0,0 0-1 0 0,0 0 1 0 0,0 0 0 0 0,1 0-1 0 0,-1 0 1 0 0,1 1-1 0 0,0-1 1 0 0,0 1-1 0 0,0 6 1 0 0,-1 10 1022 0 0,1 36 1 0 0,17 163 3245 0 0,-10-157-3690 0 0,7 27-695 0 0,2-33-4634 0 0,-11-49-1505 0 0,-3-5 4745 0 0,2 2-1828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59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96 504 0 0,'-11'14'1296'0'0,"9"-12"-815"0"0,1 0 0 0 0,-1 0-1 0 0,0 0 1 0 0,1 0 0 0 0,-1 0 0 0 0,1 0 0 0 0,0 1 0 0 0,0-1 0 0 0,-1 0 0 0 0,2 1 0 0 0,-1-1 0 0 0,0 1 0 0 0,0 3 1833 0 0,1-5-1948 0 0,1 0 1 0 0,0 0-1 0 0,0 0 0 0 0,-1 0 1 0 0,1-1-1 0 0,0 1 1 0 0,0 0-1 0 0,0-1 1 0 0,0 1-1 0 0,0-1 1 0 0,0 1-1 0 0,0-1 1 0 0,1 1-1 0 0,22-5 1597 0 0,0-1-1 0 0,0-1 1 0 0,30-12 0 0 0,68-34 922 0 0,-70 29-1252 0 0,30-21-796 0 0,-80 43-1825 0 0,8-1-3408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8:00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73 228 0 0,'-46'-68'7492'0'0,"46"68"-7296"0"0,0 0-1 0 0,0-1 1 0 0,0 1 0 0 0,0 0-1 0 0,0 0 1 0 0,-1-1 0 0 0,0 0 782 0 0,1 1-782 0 0,0 0 0 0 0,0 0-1 0 0,-1 0 1 0 0,1-1 0 0 0,0 1-1 0 0,0 0 1 0 0,-1 0 0 0 0,1 0 0 0 0,0 0-1 0 0,-1 0 1 0 0,1 0 0 0 0,0 0-1 0 0,0 0 1 0 0,-1 0 0 0 0,1 0-1 0 0,0 0 1 0 0,-1 0 0 0 0,1 0-1 0 0,0 0 1 0 0,-1 0 0 0 0,1 0 0 0 0,-5 10 2128 0 0,3 26-1533 0 0,1-31 82 0 0,-10 258 4125 0 0,-27 132-1905 0 0,1-87-1145 0 0,36-300-2352 0 0,-2 42-180 0 0,7-26-1829 0 0,6-5-3793 0 0,-2-14 385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8:01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1 276 768 0 0,'0'-11'609'0'0,"0"0"-1"0"0,1 0 0 0 0,1 0 1 0 0,0 0-1 0 0,1 0 1 0 0,0 1-1 0 0,0 0 1 0 0,1-1-1 0 0,0 1 0 0 0,1 0 1 0 0,0 1-1 0 0,1-1 1 0 0,8-9-1 0 0,-6 8-50 0 0,2 0 0 0 0,0 1-1 0 0,0 0 1 0 0,0 1 0 0 0,2 0-1 0 0,-1 1 1 0 0,1 0 0 0 0,0 1-1 0 0,0 0 1 0 0,1 1 0 0 0,20-7-1 0 0,-24 10-266 0 0,1 0 0 0 0,0 1 0 0 0,0 0 0 0 0,0 1 0 0 0,0 0 0 0 0,0 1 0 0 0,0 0 0 0 0,0 1 0 0 0,0 0 0 0 0,1 0 0 0 0,-2 1 0 0 0,1 0 0 0 0,0 1 0 0 0,0 0 0 0 0,-1 1 0 0 0,17 8 0 0 0,-16-7-97 0 0,-1 1 1 0 0,-1-1 0 0 0,1 2-1 0 0,-1-1 1 0 0,0 1 0 0 0,0 0-1 0 0,-1 1 1 0 0,10 13 0 0 0,-15-18-137 0 0,1 1 0 0 0,-1 0 1 0 0,0-1-1 0 0,0 1 1 0 0,0 0-1 0 0,-1 0 0 0 0,0 0 1 0 0,1 0-1 0 0,-1 1 0 0 0,-1-1 1 0 0,1 0-1 0 0,-1 0 1 0 0,1 1-1 0 0,-1-1 0 0 0,0 0 1 0 0,-1 1-1 0 0,1-1 0 0 0,-1 0 1 0 0,0 0-1 0 0,0 1 0 0 0,0-1 1 0 0,-1 0-1 0 0,-2 6 1 0 0,0-4-26 0 0,1 0 0 0 0,-2 0 0 0 0,1 0 0 0 0,-1 0 0 0 0,1-1 1 0 0,-1 0-1 0 0,-11 9 0 0 0,-46 27 50 0 0,23-16-51 0 0,39-25-34 0 0,0 1 1 0 0,-1-1-1 0 0,1 0 0 0 0,0 0 1 0 0,0 1-1 0 0,-1-1 1 0 0,1 0-1 0 0,0 0 1 0 0,0 1-1 0 0,0-1 1 0 0,0 0-1 0 0,-1 1 1 0 0,1-1-1 0 0,0 0 1 0 0,0 1-1 0 0,0-1 0 0 0,0 0 1 0 0,0 1-1 0 0,0-1 1 0 0,0 0-1 0 0,0 1 1 0 0,0-1-1 0 0,0 0 1 0 0,0 1-1 0 0,0-1 1 0 0,0 0-1 0 0,0 1 1 0 0,0-1-1 0 0,0 0 0 0 0,0 1 1 0 0,1-1-1 0 0,-1 0 1 0 0,0 1-1 0 0,0-1 1 0 0,0 0-1 0 0,0 1 1 0 0,1-1-1 0 0,-1 0 1 0 0,0 0-1 0 0,0 1 1 0 0,1-1-1 0 0,-1 0 0 0 0,0 0 1 0 0,1 0-1 0 0,-1 1 1 0 0,0-1-1 0 0,0 0 1 0 0,1 0-1 0 0,-1 0 1 0 0,1 0-1 0 0,15 9-41 0 0,-16-9 43 0 0,126 44-32 0 0,-84-31 29 0 0,74 33 0 0 0,-102-40 3 0 0,-1 1-1 0 0,-1 0 1 0 0,1 1-1 0 0,-1 1 1 0 0,-1 0-1 0 0,1 1 1 0 0,12 14-1 0 0,-21-20 2 0 0,0 0 1 0 0,0 0-1 0 0,0 0 1 0 0,0 1-1 0 0,-1-1 1 0 0,0 1-1 0 0,0 0 1 0 0,0-1-1 0 0,0 1 1 0 0,-1 0-1 0 0,0 0 1 0 0,0 0-1 0 0,0 0 1 0 0,-1 1-1 0 0,1-1 1 0 0,-1 0-1 0 0,-1 0 1 0 0,1 0-1 0 0,-1 0 1 0 0,1 0-1 0 0,-1 0 0 0 0,-1 0 1 0 0,1 0-1 0 0,-4 7 1 0 0,1-4 12 0 0,0 1-1 0 0,-1-1 1 0 0,0-1 0 0 0,-1 1-1 0 0,0-1 1 0 0,0 0 0 0 0,0 0-1 0 0,-1 0 1 0 0,0-1 0 0 0,0 0-1 0 0,-12 7 1 0 0,5-5 27 0 0,0 1 1 0 0,-1-2-1 0 0,1 0 0 0 0,-2-1 0 0 0,-26 7 0 0 0,27-9-1 0 0,0-2-1 0 0,0 0 1 0 0,0 0-1 0 0,0-2 1 0 0,0 0-1 0 0,0-1 1 0 0,-19-2-1 0 0,25 1-56 0 0,-1 0-1 0 0,1 0 0 0 0,-1-1 1 0 0,1 0-1 0 0,0-1 1 0 0,0 0-1 0 0,0 0 1 0 0,1-1-1 0 0,-1 0 1 0 0,1 0-1 0 0,1-1 1 0 0,-11-9-1 0 0,17 15-77 0 0,0-1-1 0 0,0 0 1 0 0,0 0-1 0 0,0 0 1 0 0,0 0 0 0 0,0-1-1 0 0,0 1 1 0 0,1 0-1 0 0,-1 0 1 0 0,0 0-1 0 0,1-1 1 0 0,-1 1-1 0 0,0 0 1 0 0,1-1-1 0 0,0 1 1 0 0,-1 0-1 0 0,1-1 1 0 0,0 1 0 0 0,0-1-1 0 0,-1 1 1 0 0,1 0-1 0 0,0-1 1 0 0,1 1-1 0 0,-1-1 1 0 0,0 1-1 0 0,0-1 1 0 0,0 1-1 0 0,1 0 1 0 0,-1-1 0 0 0,1 1-1 0 0,-1 0 1 0 0,1-1-1 0 0,0 1 1 0 0,-1 0-1 0 0,1 0 1 0 0,0 0-1 0 0,0-1 1 0 0,0 1-1 0 0,0 0 1 0 0,0 0 0 0 0,2-1-1 0 0,4-3-1054 0 0,0 0-1 0 0,0 0 1 0 0,1 1-1 0 0,-1 0 1 0 0,15-4 0 0 0,5-2-1236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8:01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54 328 0 0,'-13'-29'3476'0'0,"2"5"7545"0"0,12 29-10087 0 0,18 210 4590 0 0,-17-67-4906 0 0,-2-141-1381 0 0,1 19-528 0 0,4-8-5724 0 0,-2-11 4816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8:01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40 108 780 0 0,'-40'-12'12476'0'0,"45"10"-11079"0"0,19-7-125 0 0,2 1-1 0 0,-1 2 0 0 0,1 0 1 0 0,-1 2-1 0 0,33-2 1 0 0,-9 1-123 0 0,-23 2-833 0 0,105-16-649 0 0,-46 0-7703 0 0,-62 11 5399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8:02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47 143 432 0 0,'-12'-19'14685'0'0,"10"24"-14092"0"0,0-1 1 0 0,1 1 0 0 0,-1 0 0 0 0,1 0 0 0 0,0 1-1 0 0,1-1 1 0 0,-1 0 0 0 0,1 9 0 0 0,0-10-497 0 0,-12 110 4165 0 0,0 3-1913 0 0,12-98-3020 0 0,0 0 0 0 0,4 22 0 0 0,-3-40 259 0 0,-1 0 0 0 0,0 0 0 0 0,0 0 0 0 0,1 0 0 0 0,-1 1 0 0 0,1-1 0 0 0,-1 0 0 0 0,1 0 0 0 0,-1 0 0 0 0,1 0 0 0 0,0 0 0 0 0,-1 0 0 0 0,1 0 0 0 0,0 0 1 0 0,0-1-1 0 0,0 1 0 0 0,0 0 0 0 0,0 0 0 0 0,0-1 0 0 0,1 2 0 0 0,3-1-2420 0 0</inkml:trace>
  <inkml:trace contextRef="#ctx0" brushRef="#br0" timeOffset="1">354 52 304 0 0,'1'-4'574'0'0,"1"-1"0"0"0,0 1-1 0 0,0 0 1 0 0,0-1 0 0 0,0 1 0 0 0,1 0 0 0 0,4-4-1 0 0,-6 6-284 0 0,0 1 1 0 0,0 0-1 0 0,1 0 0 0 0,-1 0 0 0 0,1 0 0 0 0,-1 0 0 0 0,1 0 0 0 0,-1 0 0 0 0,1 1 0 0 0,-1-1 0 0 0,1 0 1 0 0,0 1-1 0 0,-1-1 0 0 0,1 1 0 0 0,0 0 0 0 0,0 0 0 0 0,-1-1 0 0 0,1 1 0 0 0,0 0 0 0 0,-1 1 0 0 0,1-1 0 0 0,0 0 1 0 0,0 0-1 0 0,1 1 0 0 0,9 3 335 0 0,0 0 0 0 0,-1 1 0 0 0,0 0 0 0 0,0 1 0 0 0,-1 0 0 0 0,1 0 0 0 0,11 11 0 0 0,-2 0 443 0 0,-1 0 1 0 0,27 31-1 0 0,-32-30-577 0 0,0 0 1 0 0,0 1 0 0 0,-2 1-1 0 0,-1 0 1 0 0,0 1-1 0 0,-2 0 1 0 0,0 0-1 0 0,-1 1 1 0 0,-1 0 0 0 0,-1 0-1 0 0,3 31 1 0 0,-7-35-242 0 0,0 1 0 0 0,-2-1 0 0 0,0 0 0 0 0,-2 1 0 0 0,1-1 0 0 0,-2 0 0 0 0,-1 0 0 0 0,0 0 0 0 0,-1-1 0 0 0,-1 1 0 0 0,-1-1 1 0 0,0 0-1 0 0,-1-1 0 0 0,-19 29 0 0 0,14-28-222 0 0,-1-1 1 0 0,0 0-1 0 0,-1-1 1 0 0,0-1-1 0 0,-2 0 1 0 0,1-2 0 0 0,-2 0-1 0 0,0 0 1 0 0,0-2-1 0 0,-1 0 1 0 0,0-1-1 0 0,-24 7 1 0 0,30-11-461 0 0,0-2 0 0 0,-1 1 0 0 0,1-2 0 0 0,-1 0 0 0 0,1-1 0 0 0,-21 0 0 0 0,22-1-1518 0 0,0-1 0 0 0,1-1 0 0 0,-1 0 0 0 0,-17-6 0 0 0,6-1-1051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8:02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11 760 0 0,'0'0'113'0'0,"0"-1"1"0"0,0 1-1 0 0,0-1 0 0 0,0 1 1 0 0,0-1-1 0 0,0 1 0 0 0,0 0 1 0 0,0-1-1 0 0,-1 1 0 0 0,1-1 1 0 0,0 1-1 0 0,0 0 1 0 0,0-1-1 0 0,-1 1 0 0 0,1-1 1 0 0,0 1-1 0 0,0 0 0 0 0,-1-1 1 0 0,1 1-1 0 0,0 0 0 0 0,-1 0 1 0 0,1-1-1 0 0,0 1 0 0 0,-1 0 1 0 0,1 0-1 0 0,0-1 0 0 0,-1 1 1 0 0,1 0-1 0 0,-1 0 0 0 0,1 0 1 0 0,-1 0-1 0 0,1 0 0 0 0,0 0 1 0 0,-1 0-1 0 0,1-1 0 0 0,-1 1 1 0 0,1 0-1 0 0,-1 0 0 0 0,1 1 1 0 0,0-1-1 0 0,-1 0 0 0 0,1 0 1 0 0,-1 0-1 0 0,1 0 0 0 0,0 0 1 0 0,-1 0-1 0 0,1 0 0 0 0,-1 1 1 0 0,1-1-1 0 0,0 0 1 0 0,-1 1-1 0 0,-19 19 2569 0 0,-1 12-1684 0 0,1 0 1 0 0,1 2 0 0 0,2 0-1 0 0,1 1 1 0 0,2 1 0 0 0,1 0-1 0 0,2 1 1 0 0,1 0 0 0 0,3 0 0 0 0,0 1-1 0 0,0 45 1 0 0,7-64-782 0 0,1-1 1 0 0,0 1-1 0 0,1-1 1 0 0,2 0-1 0 0,0 0 1 0 0,0 0-1 0 0,2 0 1 0 0,0-1-1 0 0,1 0 1 0 0,1 0-1 0 0,1-1 0 0 0,0 1 1 0 0,1-2-1 0 0,0 0 1 0 0,2 0-1 0 0,-1-1 1 0 0,2 0-1 0 0,0-1 1 0 0,1-1-1 0 0,0 0 1 0 0,0 0-1 0 0,1-2 0 0 0,1 0 1 0 0,0-1-1 0 0,31 13 1 0 0,-20-11-910 0 0,0-2 1 0 0,1 0-1 0 0,41 5 1 0 0,-27-8-2879 0 0,74 0 0 0 0,-39-7 643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8:03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118 113 424 0 0,'-48'-15'3378'0'0,"16"6"7489"0"0,37 7-9344 0 0,29-5-132 0 0,0 1-1 0 0,0 1 1 0 0,48 0 0 0 0,-10 0-231 0 0,-35 2-608 0 0,2 1 458 0 0,1-2-1 0 0,0-2 0 0 0,63-18 1 0 0,-100 23-898 0 0,0 1 1 0 0,0-1 0 0 0,0-1 0 0 0,0 1 0 0 0,-1 0 0 0 0,1-1 0 0 0,0 1 0 0 0,-1-1 0 0 0,1 0 0 0 0,4-5 906 0 0,-12 9-990 0 0,0 0 1 0 0,0 0-1 0 0,0 0 1 0 0,0 1-1 0 0,1 0 1 0 0,-1 0-1 0 0,1 0 1 0 0,0 1 0 0 0,0-1-1 0 0,0 1 1 0 0,0 0-1 0 0,0 0 1 0 0,-5 9-1 0 0,-3 4 18 0 0,2 2 0 0 0,-10 20 0 0 0,19-38-44 0 0,-9 22 42 0 0,2-1-1 0 0,0 1 1 0 0,-8 43-1 0 0,-3 73 126 0 0,15-93-35 0 0,3 1 0 0 0,2-1 0 0 0,12 81-1 0 0,42 133 936 0 0,-42-220-856 0 0,-9-32-161 0 0,-1 0 1 0 0,0 1-1 0 0,-1-1 0 0 0,0 0 1 0 0,1 16-1 0 0,-3-23-80 0 0,-5 8-114 0 0,-14-11 67 0 0,1 0 1 0 0,-19-4-1 0 0,-20-3 4 0 0,27 7 58 0 0,-47-6 83 0 0,-1 4-1 0 0,-106 8 0 0 0,173-2 226 0 0,44 10-266 0 0,285 20-30 0 0,28 2-11660 0 0,-309-30 8043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8:03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148 587 500 0 0,'-1'-3'631'0'0,"0"0"0"0"0,0 0 0 0 0,0 1 0 0 0,0-1-1 0 0,0 0 1 0 0,-1 1 0 0 0,1-1 0 0 0,-1 1 0 0 0,1 0 0 0 0,-1-1 0 0 0,0 1 0 0 0,0 0 0 0 0,0 0-1 0 0,-5-3 1 0 0,4 2 36 0 0,0 0-1 0 0,0 0 0 0 0,0-1 1 0 0,0 1-1 0 0,0-1 0 0 0,1 0 1 0 0,-4-7-1 0 0,0-5 798 0 0,2-1 1 0 0,0 1-1 0 0,1-1 1 0 0,-2-33-1 0 0,5 30-668 0 0,1 1-1 0 0,0 0 1 0 0,1-1-1 0 0,7-22 1 0 0,-5 25-413 0 0,1 0-1 0 0,0 1 1 0 0,2 0 0 0 0,0 0 0 0 0,0 1 0 0 0,2 0-1 0 0,0 0 1 0 0,0 1 0 0 0,2 0 0 0 0,0 0 0 0 0,23-21 0 0 0,-24 26-281 0 0,0 1 0 0 0,1 1 1 0 0,-1 0-1 0 0,2 1 0 0 0,-1 0 0 0 0,1 0 1 0 0,-1 1-1 0 0,2 1 0 0 0,12-4 1 0 0,-18 7-75 0 0,-1-1-1 0 0,0 1 1 0 0,1 0 0 0 0,-1 1 0 0 0,1 0 0 0 0,-1 0-1 0 0,1 0 1 0 0,-1 1 0 0 0,1 0 0 0 0,-1 0 0 0 0,0 0 0 0 0,1 1-1 0 0,-1 0 1 0 0,0 0 0 0 0,0 1 0 0 0,0 0 0 0 0,0 0-1 0 0,-1 0 1 0 0,8 6 0 0 0,-11-7-28 0 0,1-1 0 0 0,-1 1 0 0 0,0 0 0 0 0,0 1 0 0 0,0-1 0 0 0,0 0 0 0 0,0 0 0 0 0,-1 1 0 0 0,1-1 0 0 0,-1 1 0 0 0,0 0 0 0 0,1-1 0 0 0,-1 1 0 0 0,0 0 0 0 0,-1 0 0 0 0,1-1 0 0 0,0 1 0 0 0,-1 0 0 0 0,1 4 0 0 0,-2-3 0 0 0,1-1 0 0 0,-1 1 0 0 0,0 0 0 0 0,0 0 0 0 0,0 0 0 0 0,0-1 0 0 0,-1 1 0 0 0,0-1 0 0 0,1 1 0 0 0,-1-1 0 0 0,0 0 0 0 0,-5 6 0 0 0,-2 1 0 0 0,-1 0 0 0 0,1-1 0 0 0,-2 0 0 0 0,0 0 0 0 0,0-1 0 0 0,0-1 0 0 0,-13 7 0 0 0,-14 3 0 0 0,-1-2 0 0 0,-1-1 0 0 0,0-2 0 0 0,0-2 0 0 0,-63 8 0 0 0,91-16 0 0 0,12-2 0 0 0,0 0 0 0 0,0 1 0 0 0,1-1 0 0 0,-1 0 0 0 0,0 0 0 0 0,0 0 0 0 0,0 0 0 0 0,0 0 0 0 0,0 0 0 0 0,0 0 0 0 0,0 1 0 0 0,0-1 0 0 0,0 0 0 0 0,0 0 0 0 0,0 0 0 0 0,0 0 0 0 0,0 0 0 0 0,0 0 0 0 0,0 1 0 0 0,0-1 0 0 0,0 0 0 0 0,0 0 0 0 0,0 0 0 0 0,0 0 0 0 0,0 0 0 0 0,0 1 0 0 0,0-1 0 0 0,0 0 0 0 0,0 0 0 0 0,0 0 0 0 0,0 0 0 0 0,0 0 0 0 0,0 0 0 0 0,0 1 0 0 0,0-1 0 0 0,0 0 0 0 0,-1 0 0 0 0,1 0 0 0 0,0 0 0 0 0,0 0 0 0 0,0 0 0 0 0,0 0 0 0 0,0 0 0 0 0,0 0 0 0 0,0 1 0 0 0,-1-1 0 0 0,1 0 0 0 0,0 0 0 0 0,0 0 0 0 0,0 0 0 0 0,0 0 0 0 0,0 0 0 0 0,0 0 0 0 0,-1 0 0 0 0,1 0 0 0 0,0 0 0 0 0,0 0 0 0 0,0 0 0 0 0,0 0 0 0 0,0 0 0 0 0,-1 0 0 0 0,1 0 0 0 0,0 0 0 0 0,0 0 0 0 0,0 0 0 0 0,0 0 0 0 0,0 0 0 0 0,-1-1 0 0 0,18 9 0 0 0,1-2 0 0 0,-1 0 0 0 0,24 5 0 0 0,-1-1 0 0 0,58 17 0 0 0,77 23 0 0 0,-145-39 0 0 0,-2 1 0 0 0,1 1 0 0 0,47 30 0 0 0,-70-39 0 0 0,-1 0 0 0 0,0 0 0 0 0,0 0 0 0 0,0 1 0 0 0,0 0 0 0 0,-1 0 0 0 0,0 0 0 0 0,0 0 0 0 0,0 1 0 0 0,0-1 0 0 0,3 8 0 0 0,-6-10 0 0 0,0 0 0 0 0,0 0 0 0 0,-1 0 0 0 0,1 0 0 0 0,0 0 0 0 0,-1 0 0 0 0,0 0 0 0 0,0 0 0 0 0,0 0 0 0 0,0 0 0 0 0,0 0 0 0 0,-1 0 0 0 0,1 0 0 0 0,-1 0 0 0 0,0 0 0 0 0,1 0 0 0 0,-2 0 0 0 0,1-1 0 0 0,0 1 0 0 0,0 0 0 0 0,-1 0 0 0 0,0-1 0 0 0,1 1 0 0 0,-1-1 0 0 0,0 0 0 0 0,-3 3 0 0 0,-3 2 0 0 0,0 0 0 0 0,0 0 0 0 0,-1-1 0 0 0,0 0 0 0 0,-1-1 0 0 0,1 0 0 0 0,-1 0 0 0 0,0-1 0 0 0,0 0 0 0 0,-1-1 0 0 0,-10 3 0 0 0,-10 0 0 0 0,-1-1 0 0 0,-46 1 0 0 0,35-5 10 0 0,1-2 1 0 0,-73-11-1 0 0,86 7-41 0 0,0-2 0 0 0,0 0 0 0 0,0-2 0 0 0,-46-22 1 0 0,68 27 532 0 0,4 0-2560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8:04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97 124 0 0,'14'-9'1236'0'0,"0"0"-1"0"0,0 1 1 0 0,1 1 0 0 0,25-9-1 0 0,62-15 3960 0 0,-86 26-3937 0 0,1 1 1 0 0,-1 1-1 0 0,1 1 1 0 0,-1 0-1 0 0,1 2 1 0 0,0-1-1 0 0,0 2 0 0 0,26 4 1 0 0,-41-5-1093 0 0,-1 0 1 0 0,1 1-1 0 0,0-1 1 0 0,-1 1-1 0 0,1-1 1 0 0,-1 1-1 0 0,1 0 1 0 0,-1 0-1 0 0,1-1 1 0 0,-1 1-1 0 0,1 0 1 0 0,-1 0-1 0 0,0 1 0 0 0,1-1 1 0 0,-1 0-1 0 0,0 0 1 0 0,0 0-1 0 0,0 1 1 0 0,0-1-1 0 0,0 1 1 0 0,1 2-1 0 0,-1-2 7 0 0,-1 1-1 0 0,1-1 1 0 0,-1 1-1 0 0,0 0 0 0 0,0-1 1 0 0,0 1-1 0 0,0 0 0 0 0,0-1 1 0 0,0 1-1 0 0,-1-1 1 0 0,1 1-1 0 0,-2 3 0 0 0,-2 6 200 0 0,-1 0-1 0 0,-1 0 1 0 0,0-1 0 0 0,-9 15-1 0 0,-23 27 181 0 0,27-39-348 0 0,0 1 0 0 0,1 0 0 0 0,0 0 0 0 0,1 1-1 0 0,1 0 1 0 0,1 0 0 0 0,-8 25 0 0 0,15-39-204 0 0,-1 1 0 0 0,1-1 0 0 0,0 1 0 0 0,0-1 0 0 0,1 1 0 0 0,-1-1 0 0 0,0 1 0 0 0,1-1 0 0 0,0 0 0 0 0,-1 1 0 0 0,1-1 0 0 0,0 0 0 0 0,0 0 0 0 0,1 1 0 0 0,-1-1 0 0 0,0 0 0 0 0,1 0 0 0 0,-1 0 0 0 0,1-1 0 0 0,-1 1 0 0 0,1 0 0 0 0,0 0 0 0 0,0-1 0 0 0,0 1 0 0 0,3 1 0 0 0,5 3 0 0 0,-1-1 0 0 0,1 1 0 0 0,-1-2 0 0 0,15 5 0 0 0,9 1 0 0 0,1-2 0 0 0,0-1 0 0 0,1-2 0 0 0,0-1 0 0 0,0-2 0 0 0,-1-1 0 0 0,70-8 0 0 0,-102 7 0 0 0,3-1-15 0 0,0 1-1 0 0,0-1 1 0 0,0 0-1 0 0,0 0 1 0 0,0-1-1 0 0,-1 1 1 0 0,1-1-1 0 0,0 0 1 0 0,5-4-1 0 0,-9 5-929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46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84 228 0 0,'-8'-3'834'0'0,"-17"-4"2184"0"0,9-2 9590 0 0,17 9-12377 0 0,0 0 0 0 0,1 0 0 0 0,-1-1 0 0 0,0 1 0 0 0,0 0 0 0 0,1-1 0 0 0,-1 1 0 0 0,0-1 0 0 0,0 1 0 0 0,0-1 0 0 0,2-1 0 0 0,2-1 287 0 0,11 0 715 0 0,-1 0 0 0 0,1 1 0 0 0,27-1 0 0 0,-3 1 87 0 0,111-14 1839 0 0,-50 1-6804 0 0,-73 7-3763 0 0,-14 4 4265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9:02:20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48 120 0 0,'-9'-1'621'0'0,"7"1"72"0"0,1 0 1 0 0,-1 0-1 0 0,1 0 0 0 0,-1 0 0 0 0,1 0 1 0 0,-1 0-1 0 0,1-1 0 0 0,-1 1 1 0 0,1 0-1 0 0,0-1 0 0 0,-1 1 1 0 0,1-1-1 0 0,-1 0 0 0 0,1 1 1 0 0,0-1-1 0 0,-4-3 3286 0 0,23-5-1450 0 0,6-3 79 0 0,7 6-58 0 0,60-3 0 0 0,-69 8-2153 0 0,0 1 0 0 0,0 1 0 0 0,-1 1 0 0 0,1 1 0 0 0,0 1 0 0 0,31 10 0 0 0,-53-14-384 0 0,1 0 0 0 0,-1 0-1 0 0,1 0 1 0 0,-1 0 0 0 0,0 1 0 0 0,1-1 0 0 0,-1 0 0 0 0,0 0 0 0 0,1 0 0 0 0,-1 1 0 0 0,0-1 0 0 0,1 0 0 0 0,-1 0 0 0 0,0 1 0 0 0,1-1 0 0 0,-1 0 0 0 0,0 1 0 0 0,0-1 0 0 0,1 0-1 0 0,-1 1 1 0 0,0-1 0 0 0,0 0 0 0 0,0 1 0 0 0,1-1 0 0 0,-1 1 0 0 0,0-1 0 0 0,0 0 0 0 0,0 1 0 0 0,0-1 0 0 0,0 1 0 0 0,0-1 0 0 0,0 1 0 0 0,-8 13 199 0 0,-18 9-63 0 0,25-23-145 0 0,-63 42 175 0 0,46-32-139 0 0,1 0 0 0 0,0 1 1 0 0,1 2-1 0 0,0-1 0 0 0,1 2 1 0 0,-17 19-1 0 0,31-32-4 0 0,-1 1 0 0 0,1-1 1 0 0,0 1-1 0 0,0-1 0 0 0,0 1 0 0 0,1 0 0 0 0,-1 0 0 0 0,0-1 1 0 0,1 1-1 0 0,-1 0 0 0 0,1 0 0 0 0,-1 0 0 0 0,1 0 0 0 0,0 0 1 0 0,0 0-1 0 0,0-1 0 0 0,0 1 0 0 0,0 0 0 0 0,0 0 0 0 0,1 0 1 0 0,-1 0-1 0 0,1 0 0 0 0,-1 0 0 0 0,1-1 0 0 0,0 1 0 0 0,-1 0 0 0 0,1 0 1 0 0,0-1-1 0 0,0 1 0 0 0,0-1 0 0 0,0 1 0 0 0,1-1 0 0 0,-1 1 1 0 0,0-1-1 0 0,1 0 0 0 0,-1 1 0 0 0,1-1 0 0 0,-1 0 0 0 0,1 0 1 0 0,0 0-1 0 0,-1 0 0 0 0,1 0 0 0 0,0-1 0 0 0,0 1 0 0 0,2 0 1 0 0,8 3 62 0 0,0 0 0 0 0,1-1 0 0 0,-1 0 1 0 0,1-1-1 0 0,12 0 0 0 0,64-1 327 0 0,7-7-426 0 0,132-25 0 0 0,-214 29 0 0 0,-9 2 0 0 0,0-1 0 0 0,0 1 0 0 0,0-1 0 0 0,0-1 0 0 0,8-2 0 0 0,-1-2-21 0 0,-12 5-123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9:52:35.46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9:52:50.8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8893 8584,'2'-109,"-4"-117,-23 82,14 74,4 20,-2-56,6 68,-7-40,-3-36,11 87,-2-1,0 1,-12-35,8 33,2 0,-6-48,10-1,0 21,-9-57,2 36,4-1,5-81,2 79,-16-147,-38-58,46 238,1-1,2-70,4 68,-3 1,-9-57,3 31,2 0,4-1,8-84,19-94,-19 203,13-51,3 0,51-137,-13 45,-43 132,44-169,-50 180,-2-1,1-80,18-175,-7 126,18-100,-4 37,-28-142,-9 217,2-539,-4 665,-2-1,-1 1,-2 1,-3 0,-17-46,0-1,-39-176,60 231,-33-151,6 25,30 123,-3 1,-1-1,-1 1,-31-69,-55-120,93 219,0 1,-1-1,0 1,-1 0,1 1,-1-1,0 1,-1 0,1 0,-1 1,0-1,0 1,0 1,0-1,-1 1,0 0,0 0,-12-2,-4 1,-1 1,0 1,1 1,-35 3,8-1,-163 11,-260 47,380-50,0-5,-96-6,41-1,14 5,-150-4,186-10,-35-2,-992 12,548 5,346-17,-7 1,-853 14,1086-2,0 1,0 0,0 1,0-1,1 1,-1 0,0 1,0-1,0 1,1 0,-1 0,1 0,0 0,-8 7,6-3,1 0,-1 0,2 0,-1 1,1 0,0 0,0 0,-4 13,-10 23,2 1,2 1,2 0,2 1,2 0,2 1,0 62,4-68,-2 0,-16 73,11-72,2 0,-3 67,12 1392,-4-1462,-12 64,4-43,4-30,-2 0,-1-1,-1 1,-18 33,1 1,16-40,-2 0,0-1,-22 29,16-26,-26 50,16-24,-2-2,-2-1,-65 73,77-97,6-6,-1-1,-1-1,0-1,-1 0,-1-1,-24 14,31-25,-1 0,0 0,0-1,0-1,-1 0,1-1,0-1,-1 0,-24-3,16 2,0 0,-33 4,-121 13,-286-9,265-9,174 3,0 2,0 0,0 2,-27 8,23-5,-1-1,-33 3,-103 16,117-16,-1-2,-79 3,10-13,-102 3,208-1,0 1,0 1,0 0,1 0,-1 1,1 0,-1 1,1 0,0 1,1 0,-1 0,1 1,0 0,0 1,1 0,0 0,0 1,1 0,0 0,0 1,-10 17,6-3,1-1,1 2,1-1,1 1,0 1,2-1,1 1,-1 42,4-3,5 163,1-196,0 0,2 0,2-1,0 0,19 39,-20-49,0 1,-1 0,-2 0,0 1,-1-1,-1 1,-1 0,-1 0,-2 29,2 118,-4 95,-10-148,-1 50,1 27,1 16,15-154,10 59,-3-41,-5-47,0-1,10 26,-8-27,0 1,3 29,17 88,-18-101,-1 0,4 72,-11-53,-3-35,2 1,1-1,1 0,1 0,1 0,1-1,14 43,11-3,-19-42,0 1,-2 0,0 1,-2-1,0 1,-2 1,4 33,3 68,0 33,-12 1732,-1-1871,-1-1,-6 30,2-22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9:53:08.20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0 292,'110'104,"54"57,-35-23,-126-135,-1 0,1 0,1 0,-1 0,0 0,1-1,-1 0,1 1,7 2,-10-5,1 0,-1 0,1 0,-1 0,1 0,-1 0,0 0,1-1,-1 1,0 0,1-1,-1 0,0 1,1-1,-1 0,0 1,0-1,0 0,0 0,0 0,0 0,0 0,0 0,0 0,0 0,0-1,-1 1,1 0,0 0,-1-1,1 1,-1 0,0-1,1-1,49-121,-30 69,2 0,2 2,63-98,89-74,-152 192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9:53:12.10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0,'9'0,"7"5,5 1,4-1,1 0,2 2,0 1,-1-1,0-2,0-2,-1-1,-4 3,-2 1,0-1,-3-1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9:53:13.7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1,'5'1,"0"1,-1-1,1 1,-1 0,1 1,-1-1,0 1,1-1,-1 1,-1 1,6 4,9 6,21 11,-25-18,-1 1,0 1,-1 0,0 0,-1 2,16 15,-26-22,1-1,0 1,-1 0,0-1,0 1,0 0,0 0,-1-1,1 1,-1 0,0 0,0 0,0 0,-1 0,1-1,-1 1,0 0,0 0,-3 5,-3 11,-2 0,-13 23,16-32,-16 32,-1 3,-3 0,-42 57,52-84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9:53:44.42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10862 9644,'1'-90,"13"-106,-3 73,-9-201,-4 151,2 172,1-109,-5 0,-21-128,14 172,3 0,1-95,6 135,-1 0,-7-29,-2-33,6 38,-17-76,12 82,3 0,-3-60,11-420,13 336,-1-2,-11 148,2 0,18-82,-10 66,-5 13,0-52,6-39,31-74,-22 119,-4 0,-4-1,3-122,-31 17,-1-13,11 138,-3 1,-19-84,2 16,15 72,-29-152,-49-202,79 343,4-92,3 94,-13-108,-12-45,12 60,2 15,0 66,1 19,-3-106,14 151,2-20,-3 0,-2 0,-2 1,-11-51,4 40,-7-83,14 91,-1 0,-2 1,-16-49,12 52,2-1,-7-66,-10-43,-6-28,25 124,-2 1,-26-82,-9-15,29 91,-27-64,42 121,-1 0,0 0,0 1,-1-1,1 1,-1 0,0 0,0 0,0 0,0 0,0 0,-1 1,1 0,-1-1,0 1,1 1,-1-1,0 0,-6 0,-6-2,-1 1,1 1,-29 0,17 0,-1258-21,1203 23,-64-5,-192-29,-146-51,279 46,-244-52,212 68,25 3,89 8,1 4,-131 10,89 1,119-3,-13 2,0-2,0-4,1-1,-97-23,116 20,-1 2,0 1,0 2,0 2,-52 5,-3-2,-20-1,-178 1,-318-40,516 27,-1 4,-147 9,164 8,1 4,-88 27,102-25,-621 161,197-41,215-71,196-48,9-7,-1-3,-1-2,-108-8,44 0,68 4,24 1,1-2,0-2,-75-13,30-6,-207-52,260 63,-18-5,-60-9,97 21,1 2,-1-1,0 2,0 0,1 1,-1 0,0 1,1 0,-23 8,30-8,0 2,0-1,0 1,0-1,1 2,0-1,-1 1,1-1,1 1,-1 1,1-1,0 1,-5 8,-3 9,0 1,-9 31,-1-1,11-28,1 1,2 0,0 0,2 1,-4 53,7 144,1-23,-10-100,6-59,-2 54,8 1443,1-700,2-806,0-1,16 61,-7-39,41 169,12 61,-57-249,1 0,21 52,5 14,-22-56,3 5,-2 1,-3 0,-2 0,3 71,-10-90,10 53,1 0,-3 9,5 106,-15-167,-1 23,2-1,14 86,2-40,10 49,-8-26,-15-86,16 68,3-9,-14-54,20 58,16 61,-14-67,-8-29,17 83,5 46,-32-138,-4-21,-1 1,-2 0,0 38,-2-14,3 0,21 84,1 13,-15-75,-5-41,4 81,-12 855,-3-452,3-494,3 0,1 0,11 41,-7-37,-2 0,3 40,-5-37,1-1,2-1,25 73,-20-75,-2 1,-2 1,-1 0,4 49,-12-71,1 0,0 0,2 0,0 0,1-1,8 25,-5-19,-1 0,-1 0,-1 0,2 38,8 40,-2-4,-11-77,0 1,1-1,2 0,0 0,8 24,-5-22,-2 0,0 0,-2 1,0-1,-1 1,-1 0,-2 27,3 41,0-71,1 0,1-1,10 26,5 27,-6-11,-6-39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9:53:46.43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1 319,'10'0,"0"2,1-1,-1 1,0 1,0 0,0 0,0 1,-1 1,1-1,-1 1,0 1,11 8,12 13,53 53,-41-36,-43-43,0 0,0 0,1 0,-1 0,0 0,0 0,1 0,-1 0,0-1,1 1,-1 0,1-1,-1 0,1 1,-1-1,4 1,-5-1,1-1,0 1,0 0,0-1,-1 1,1 0,0-1,0 1,-1-1,1 1,0-1,-1 1,1-1,-1 0,1 1,0-1,-1 0,0 1,1-1,-1 0,1 0,-1 0,3-7,-1-1,0 1,0 0,0-17,0 8,2-16,3 1,0 0,2 0,2 0,0 2,26-48,-12 34,56-74,-68 102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9:53:54.31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0,'8'0,"9"0,4 0,8 0,4 0,0 0,0 0,-3 0,-1 0,-1 0,3 0,1 0,0 0,-2 0,-1 0,-6 4,-2 2,-5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9:53:55.77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1,'2'0,"0"0,0 1,-1 0,1-1,0 1,0 0,0 0,0 0,-1 0,1 0,-1 0,1 0,0 1,-1-1,0 1,1-1,-1 1,1 2,23 36,-17-26,32 52,74 94,-111-156,0-1,-1 1,0 0,0-1,0 1,0 0,-1 0,1 0,-1 1,0-1,-1 0,1 0,-1 1,1-1,-1 0,0 1,-1-1,1 0,-1 0,0 1,0-1,0 0,-1 0,1 0,-1 0,-3 5,-6 10,-1 0,-1-1,-29 32,21-25,5-8,1 2,0-1,2 2,0 0,1 0,2 1,0 0,-9 29,14-28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47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49 7253 0 0,'-41'-3'17389'0'0,"67"9"-16719"0"0,0-2 0 0 0,0 0-1 0 0,50-1 1 0 0,85-10 283 0 0,-142 6-845 0 0,-11 0-70 0 0,161-14 518 0 0,-136 11-606 0 0,0-2-1 0 0,-1-2 0 0 0,34-12 1 0 0,-66 20 50 0 0,0 0 1 0 0,0 0-1 0 0,0 0 1 0 0,0 0-1 0 0,0 1 1 0 0,0-1-1 0 0,0 0 1 0 0,0 0-1 0 0,0 0 1 0 0,0 0-1 0 0,0 1 1 0 0,0-1-1 0 0,0 0 1 0 0,0 0-1 0 0,0 0 1 0 0,0 0-1 0 0,0 0 1 0 0,0 1-1 0 0,0-1 0 0 0,0 0 1 0 0,0 0-1 0 0,0 0 1 0 0,0 0-1 0 0,1 1 1 0 0,-1-1-1 0 0,0 0 1 0 0,0 0-1 0 0,0 0 1 0 0,0 0-1 0 0,0 0 1 0 0,0 0-1 0 0,0 1 1 0 0,1-1-1 0 0,-1 0 1 0 0,0 0-1 0 0,0 0 1 0 0,0 0-1 0 0,0 0 1 0 0,0 0-1 0 0,1 0 0 0 0,-1 0 1 0 0,0 0-1 0 0,0 0 1 0 0,0 0-1 0 0,0 0 1 0 0,1 0-1 0 0,-1 0 1 0 0,0 0-1 0 0,0 0 1 0 0,0 0-1 0 0,0 0 1 0 0,1 0-1 0 0,-1 0 1 0 0,0 0-1 0 0,0 0 1 0 0,0 0-1 0 0,0 0 1 0 0,0 0-1 0 0,1 0 1 0 0,-1 0-1 0 0,0 0 1 0 0,0 0-1 0 0,0-1 0 0 0,0 1 1 0 0,0 0-1 0 0,1 0 1 0 0,-13 21 46 0 0,-6 13 49 0 0,12-13-8 0 0,1 0-1 0 0,0 1 1 0 0,2-1-1 0 0,0 1 1 0 0,1 29-1 0 0,11 110 540 0 0,0-87 39 0 0,36 135 0 0 0,23-7 186 0 0,-13-48-370 0 0,-52-138-482 0 0,-3 1 0 0 0,-8 0 0 0 0,8-17 0 0 0,-1 1 0 0 0,0 0 0 0 0,0 0 0 0 0,0-1 0 0 0,-1 1 0 0 0,1 0 0 0 0,0-1 0 0 0,0 1 0 0 0,0-1 0 0 0,0 0 0 0 0,0 1 0 0 0,-3-1 0 0 0,-15 3-23 0 0,0-2-1 0 0,0 0 1 0 0,-26-3 0 0 0,-18 0-35 0 0,-1 2 77 0 0,32 0 14 0 0,-1 1 0 0 0,1 1 0 0 0,-46 9 0 0 0,67-7-33 0 0,11-4 0 0 0,0 1 0 0 0,-1-1 0 0 0,1 0 0 0 0,0 0 0 0 0,-1 1 0 0 0,1-1 0 0 0,0 0 0 0 0,0 1 0 0 0,0-1 0 0 0,-1 1 0 0 0,1-1 0 0 0,0 0 0 0 0,0 1 0 0 0,0-1 0 0 0,0 0 0 0 0,0 1 0 0 0,-1-1 0 0 0,1 1 0 0 0,0-1 0 0 0,0 0 0 0 0,0 1 0 0 0,0-1 0 0 0,0 1 0 0 0,0-1 0 0 0,0 0 0 0 0,1 1 0 0 0,-1-1 0 0 0,0 1 0 0 0,0-1 0 0 0,0 0 0 0 0,0 1 0 0 0,0-1 0 0 0,1 1 0 0 0,-1-1 0 0 0,1 1 0 0 0,1 2 1 0 0,1-1 0 0 0,1 1 1 0 0,-1-1-1 0 0,0 1 0 0 0,1-1 0 0 0,-1 0 0 0 0,1 0 1 0 0,-1-1-1 0 0,1 1 0 0 0,0-1 0 0 0,0 0 0 0 0,0 0 1 0 0,4 1-1 0 0,68 9-50 0 0,-31-5-113 0 0,101 20-4107 0 0,-30-7-4003 0 0,-64-9 4842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9:54:12.41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2275 7962,'-1'-10,"-1"1,0-1,0 1,-8-17,1-1,-12-45,3-2,3 0,4-1,-4-151,15 180,-1-1,-3 1,-2-1,-1 1,-3 1,-2-1,-29-73,-5 3,4-1,-35-169,39 136,-23-45,13 45,40 119,2-1,1 0,-2-53,9-103,1 81,-1-9,-4-185,-22 114,0-14,-3-68,-1-49,30-543,4 757,31-170,49-95,-25 179,-3 10,-34 106,43-92,-38 99,36-122,-36 78,42-194,-65 262,-1-63,-4 67,1 0,10-52,-4 34,-3 0,-2-1,-6-85,0 24,3 103,0 0,-2 0,0 0,0 0,-1 0,-10-27,9 35,0-1,0 1,-1 0,0 0,-1 0,0 1,0 0,0 0,-1 1,0-1,0 1,0 1,-10-6,-1-1,-1 2,0 0,0 0,-1 2,0 0,-34-7,-492-44,526 58,-228-6,0 11,-404 58,614-58,-58 11,90-14,0 0,1 1,-1 0,1 0,-1 0,1 1,0-1,0 1,0 1,0-1,1 1,-8 6,10-5,-1-1,1 1,0 0,0 0,1-1,-1 1,1 0,0 0,0 1,1-1,-1 0,1 0,1 0,-1 0,0 0,3 6,1 14,17 45,-18-61,94 244,8 21,-93-227,11 86,-5-20,27 268,-33-280,-5-56,0 53,-7 79,14 342,-3-299,-11-149,4-1,2 0,27 121,12 23,-33-146,2 0,32 92,-11-64,26 64,-40-105,-2 0,-3 1,15 93,-19-98,22 63,-21-78,-2 0,-1 1,-2 0,3 42,-6-33,3 0,24 84,-9-43,4 44,18 236,-31 139,-22-267,3-190,-2-1,-26 91,17-72,2-1,3 2,3 0,4 0,3 82,-11 85,0-20,10-180,1-20,1 0,0-1,3 22,-2-38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9:54:16.29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0,'4'0,"11"0,7 0,4 0,2 0,1 0,-1 0,0 0,4 0,1 0,-1 0,-2 0,4 0,4 0,0 0,-1 0,-4 0,-6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9:54:17.57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0,'4'1,"1"1,0-1,0 1,-1 0,1 0,-1 0,0 0,1 1,6 6,12 6,24 7,-26-13,-2 1,1 0,24 18,-43-27,0 1,0-1,1 0,-1 1,-1-1,1 1,0-1,0 1,0-1,-1 1,1-1,-1 1,1 0,-1-1,0 1,0 0,0 0,0-1,0 1,0 0,0-1,-1 3,-12 43,5-24,-2 15,1 1,2-1,-3 62,10-78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9:54:25.62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1 336,'9'1,"1"0,-1 0,1 1,-1 0,0 1,1 0,-2 0,1 1,0 0,-1 1,12 8,11 9,44 44,-9-8,-18-18,67 74,-73-69,75 70,-124-123,-1 0,2-1,-1 0,1 0,1-1,-1 0,2 0,-1 0,2 0,-1-1,1 0,1 0,0 1,0-1,1-1,1 1,0 0,2-21,5-6,1 1,3 0,0 0,19-38,-21 51,44-147,5-12,-49 160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9:54:52.48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0 294,'2'0,"-1"1,0-1,1 1,-1 0,0-1,0 1,1 0,-1 0,0 0,0-1,0 1,0 0,0 1,0-1,-1 0,1 0,0 0,0 0,-1 1,2 1,14 37,-10-24,19 41,-2 1,-2 1,-3 1,-3 1,-3 1,-2-1,-3 2,0 82,5 24,1-18,-13-104,-1-4,2 0,2 0,2-1,2 1,12 42,28 85,-46-165,0 0,0-1,0 0,1 1,0-1,0 0,0 0,0 0,1 0,-1 0,1 0,0-1,0 1,1-1,-1 0,1 0,-1 0,1-1,0 1,0-1,0 0,0 0,1 0,-1 0,1-1,-1 0,1 0,-1 0,1-1,6 1,80 8,0-4,120-9,72 3,-235 5,-24-1,1-2,1 0,-1-1,36-6,-54 4,0 1,0-1,-1 0,1-1,-1 0,1 0,-1 0,0-1,0 1,-1-1,1-1,-1 1,0-1,0 0,0 0,-1-1,0 1,0-1,0 0,4-11,3-13,-2 0,-1-1,-1 0,-2 0,2-53,-5 68,5-165,-6 110,3 2,12-71,-1 34,-6 0,-5-172,-5 161,-1 85,-2 0,-1 1,-1 0,-2 0,-15-39,3 6,5-18,13 66,0-1,-2 1,0-1,-9-22,12 36,-1 0,0 0,0 1,0-1,0 1,0 0,0 0,-1 0,1 0,-1 0,1 0,-1 0,0 1,0-1,0 1,1 0,-1 0,-1 0,1 0,0 1,-5-1,-9 0,1 0,0 1,-18 2,7 0,-29 0,-18-1,0 3,-142 28,189-26,3-1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9:54:54.69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337 0,'-1'1,"-1"-1,1 1,-1-1,1 1,-1 0,1-1,-1 1,1 0,-1 0,1 0,0 0,0 0,-1 0,1 1,0-1,0 0,-1 3,-18 30,15-25,-48 85,-62 152,103-219,0 0,-2-1,-1-1,-1-1,-34 39,116-111,-32 18,-11 9,0 1,2 1,0 1,29-16,-48 31,0 0,0 0,0 1,1-1,-1 1,0 1,1-1,-1 1,1 0,0 1,-1-1,1 1,0 1,-1-1,1 1,-1 0,1 1,-1 0,1 0,-1 0,0 0,0 1,0 0,9 7,-2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9:54:59.70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1,'4'0,"7"0,4 0,6 0,2 0,3 0,0 0,1 0,0 0,0 0,0 0,-1 0,0 0,5 0,1 0,-1 0,-5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9:55:02.36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0,'2'1,"1"0,-1 0,0 0,1 0,-1 0,0 1,0-1,0 1,0-1,0 1,2 3,4 2,42 31,-31-26,-1 2,0 0,-1 1,-1 1,20 24,-33-34,0 0,-1 0,1 0,-1 0,-1 1,1-1,-1 0,0 1,-1-1,0 1,0 0,0-1,0 1,-1-1,0 1,-1-1,-3 12,-3 6,-1 0,-1-1,-16 27,19-37,1 0,0 1,-7 21,8-14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9:56:13.7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1,'0'0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9:56:14.59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47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177 388 1916 0 0,'0'0'214'0'0,"1"0"0"0"0,-1 0-1 0 0,1 1 1 0 0,-1-1 0 0 0,0 0 0 0 0,1 0-1 0 0,-1 0 1 0 0,0 0 0 0 0,1 0 0 0 0,-1 0-1 0 0,1 0 1 0 0,-1 0 0 0 0,0 0-1 0 0,1 0 1 0 0,-1 0 0 0 0,1 0 0 0 0,-1 0-1 0 0,0-1 1 0 0,1 1 0 0 0,-1 0 0 0 0,1 0-1 0 0,-1 0 1 0 0,0 0 0 0 0,1-1 0 0 0,-1 1-1 0 0,0 0 1 0 0,1 0 0 0 0,-1-1-1 0 0,0 1 1 0 0,0 0 0 0 0,1 0 0 0 0,-1-1-1 0 0,0 1 1 0 0,0 0 0 0 0,0-1 0 0 0,1 1-1 0 0,-1-1 1 0 0,0 1 0 0 0,0 0 0 0 0,0-1-1 0 0,0 1 1 0 0,0 0 0 0 0,0-1-1 0 0,1 1 1 0 0,-1-1 0 0 0,0 1 0 0 0,0 0-1 0 0,0-1 1 0 0,-1 0 0 0 0,-6-26 6687 0 0,1 7-5172 0 0,3 2-1046 0 0,0-1 0 0 0,1 1 0 0 0,2-1 0 0 0,0 1 0 0 0,0-1 0 0 0,2 1 0 0 0,0-1 0 0 0,6-21 0 0 0,-6 32-438 0 0,0 0 0 0 0,1 1-1 0 0,0-1 1 0 0,0 1 0 0 0,0-1 0 0 0,1 1 0 0 0,0 0 0 0 0,0 0 0 0 0,1 1 0 0 0,0-1-1 0 0,0 1 1 0 0,1 0 0 0 0,0 0 0 0 0,0 1 0 0 0,0 0 0 0 0,0 0 0 0 0,1 0-1 0 0,0 1 1 0 0,0 0 0 0 0,0 0 0 0 0,10-3 0 0 0,-14 6-245 0 0,0 0 0 0 0,0 0 0 0 0,1 0 0 0 0,-1 0 0 0 0,1 1 0 0 0,-1 0 0 0 0,0-1 0 0 0,1 1 0 0 0,-1 1 0 0 0,1-1 0 0 0,-1 0 0 0 0,0 1 0 0 0,1 0 0 0 0,-1-1 0 0 0,0 1 0 0 0,1 1 0 0 0,-1-1 0 0 0,0 0 0 0 0,0 1 0 0 0,0 0 0 0 0,0-1 0 0 0,0 1 0 0 0,-1 0 0 0 0,1 1 0 0 0,0-1 0 0 0,-1 0 0 0 0,0 1 0 0 0,1 0 0 0 0,-1-1 0 0 0,0 1 0 0 0,2 4 0 0 0,-2-3 0 0 0,1 1 0 0 0,-1 0 0 0 0,0 0 0 0 0,-1 0 0 0 0,1 0 0 0 0,-1 0 0 0 0,0 0 0 0 0,0 0 0 0 0,-1 1 0 0 0,1-1 0 0 0,-1 0 0 0 0,-1 0 0 0 0,1 1 0 0 0,-1-1 0 0 0,1 0 0 0 0,-1 0 0 0 0,-1 0 0 0 0,1 0 0 0 0,-1 0 0 0 0,-2 5 0 0 0,-4 4 0 0 0,-1-1 0 0 0,0 0 0 0 0,-1-1 0 0 0,-1 0 0 0 0,0-1 0 0 0,0 0 0 0 0,-1-1 0 0 0,0 0 0 0 0,-1-1 0 0 0,-20 12 0 0 0,25-16 0 0 0,8-5 0 0 0,0 0 0 0 0,-1 0 0 0 0,1 1 0 0 0,0-1 0 0 0,0 0 0 0 0,0 0 0 0 0,-1 0 0 0 0,1 1 0 0 0,0-1 0 0 0,0 0 0 0 0,0 0 0 0 0,0 1 0 0 0,0-1 0 0 0,-1 0 0 0 0,1 0 0 0 0,0 1 0 0 0,0-1 0 0 0,0 0 0 0 0,0 1 0 0 0,0-1 0 0 0,0 0 0 0 0,0 0 0 0 0,0 1 0 0 0,0-1 0 0 0,0 0 0 0 0,0 1 0 0 0,0-1 0 0 0,0 0 0 0 0,0 0 0 0 0,1 1 0 0 0,-1-1 0 0 0,0 0 0 0 0,0 1 0 0 0,2 0 0 0 0,0 1 0 0 0,0 0 0 0 0,-1-1 0 0 0,2 1 0 0 0,-1-1 0 0 0,0 0 0 0 0,0 0 0 0 0,0 0 0 0 0,0 0 0 0 0,1 0 0 0 0,2 0 0 0 0,36 10 0 0 0,-24-7 0 0 0,35 9 0 0 0,1 3 0 0 0,-2 2 0 0 0,-1 2 0 0 0,0 2 0 0 0,49 31 0 0 0,-93-49 0 0 0,0 0 0 0 0,-1 0 0 0 0,0 0 0 0 0,1 1 0 0 0,-2 0 0 0 0,10 10 0 0 0,-13-13 0 0 0,0 0 0 0 0,1 0 0 0 0,-1 0 0 0 0,0 1 0 0 0,0-1 0 0 0,0 0 0 0 0,-1 1 0 0 0,1-1 0 0 0,0 0 0 0 0,-1 1 0 0 0,0-1 0 0 0,1 1 0 0 0,-1-1 0 0 0,0 1 0 0 0,0-1 0 0 0,0 1 0 0 0,-1-1 0 0 0,1 1 0 0 0,-1-1 0 0 0,1 0 0 0 0,-1 1 0 0 0,-2 3 0 0 0,-1 2 0 0 0,-1-1 0 0 0,0 0 0 0 0,0 0 0 0 0,0 0 0 0 0,-1-1 0 0 0,0 0 0 0 0,-1 0 0 0 0,1-1 0 0 0,-1 1 0 0 0,0-2 0 0 0,0 1 0 0 0,-1-1 0 0 0,1 0 0 0 0,-1 0 0 0 0,-10 3 0 0 0,-11 3 0 0 0,-1-1 0 0 0,-58 10 0 0 0,32-11 0 0 0,-2-1 0 0 0,1-4 0 0 0,-1-2 0 0 0,1-2 0 0 0,-79-13 0 0 0,124 12 0 0 0,0 0 0 0 0,-17-7 0 0 0,28 8-33 0 0,1 1-1 0 0,-1 0 1 0 0,0 0 0 0 0,1 0 0 0 0,-1 0-1 0 0,1-1 1 0 0,-1 1 0 0 0,1 0 0 0 0,-1-1-1 0 0,1 1 1 0 0,-1 0 0 0 0,1-1 0 0 0,-1 1-1 0 0,1 0 1 0 0,0-1 0 0 0,-1 1 0 0 0,1-1-1 0 0,-1 1 1 0 0,1-1 0 0 0,0 1 0 0 0,-1-2-1 0 0,6-6-1806 0 0,10 0-3041 0 0,4 0 658 0 0,7-1 606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3:59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2 5609 0 0,'-14'0'2548'0'0,"9"-2"-1040"0"0,-8 2-2600 0 0,7 4-1908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02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37 420 0 0,'-4'-3'961'0'0,"-20"-16"9610"0"0,49 11-7755 0 0,351 9 3294 0 0,-4 1-4093 0 0,-119-5 156 0 0,-211 0-753 0 0,-11 0-3773 0 0,-11 3-8141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03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25 428 0 0,'-14'-16'4118'0'0,"6"8"3361"0"0,7 10-6393 0 0,-2 13-29 0 0,2-1 0 0 0,0 0 1 0 0,0 1-1 0 0,2-1 1 0 0,2 24-1 0 0,0-7-201 0 0,3 112 1897 0 0,6 87 38 0 0,-7-172-2256 0 0,12 101 963 0 0,-14-142-1860 0 0,0 0 0 0 0,1 0 0 0 0,9 22 0 0 0,-13-38 206 0 0,1-1 0 0 0,-1 1 0 0 0,1-1 0 0 0,-1 1 0 0 0,1-1 0 0 0,0 1 0 0 0,0-1 0 0 0,-1 0 1 0 0,1 1-1 0 0,0-1 0 0 0,-1 0 0 0 0,1 1 0 0 0,0-1 0 0 0,0 0 0 0 0,0 0 0 0 0,1 0 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03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2 768 0 0,'-12'0'1042'0'0,"8"-1"-72"0"0,-1 1 0 0 0,1 0 0 0 0,-1 0 0 0 0,1 1 1 0 0,0-1-1 0 0,-1 1 0 0 0,-5 2 7104 0 0,26 5-5627 0 0,-7-5-1878 0 0,0-1 0 0 0,0 0 0 0 0,0 0 0 0 0,0-1 0 0 0,18 0-1 0 0,-2 0 137 0 0,944 29 7199 0 0,-719-44-6281 0 0,-229 12-4395 0 0,-14 1 375 0 0,1 1 1 0 0,-1 0 0 0 0,1 1 0 0 0,8 1 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04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478 5 528 0 0,'0'-4'16881'0'0,"-24"14"-15614"0"0,1 1 1 0 0,0 2-1 0 0,1 0 0 0 0,-38 30 1 0 0,25-18-468 0 0,30-22-716 0 0,-144 107 2630 0 0,119-85-1693 0 0,2 0 0 0 0,-48 55 0 0 0,76-80-1112 0 0,0 0 0 0 0,0 0-1 0 0,0 0 1 0 0,-1 1 0 0 0,1-1-1 0 0,0 0 1 0 0,0 0 0 0 0,0 1-1 0 0,0-1 1 0 0,0 0 0 0 0,-1 0-1 0 0,1 1 1 0 0,0-1 0 0 0,0 0-1 0 0,0 1 1 0 0,0-1 0 0 0,0 0-1 0 0,0 0 1 0 0,0 1 0 0 0,0-1-1 0 0,0 0 1 0 0,0 1 0 0 0,0-1-1 0 0,0 0 1 0 0,0 0 0 0 0,0 1-1 0 0,0-1 1 0 0,0 0 0 0 0,1 1-1 0 0,-1-1 1 0 0,0 0 0 0 0,0 0-1 0 0,0 1 1 0 0,0-1 0 0 0,0 0-1 0 0,1 0 1 0 0,-1 1 0 0 0,0-1-1 0 0,0 0 1 0 0,0 0 0 0 0,1 0-1 0 0,-1 0 1 0 0,0 1 0 0 0,0-1-1 0 0,1 0 1 0 0,-1 0 0 0 0,0 0-1 0 0,0 0 1 0 0,1 0 0 0 0,-1 0-1 0 0,0 0 1 0 0,1 1-1 0 0,-1-1 1 0 0,0 0 0 0 0,0 0-1 0 0,1 0 1 0 0,-1 0 0 0 0,1-1-1 0 0,0 2 458 0 0,1-1-2225 0 0,9-9-4952 0 0,-3 4 3946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04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76 5757 0 0,'-6'-17'4569'0'0,"-6"-18"1362"0"0,9 11 1722 0 0,7 27-6775 0 0,15 12 299 0 0,-1 0-1 0 0,0 1 0 0 0,20 23 1 0 0,20 20 477 0 0,-13-20-1331 0 0,2-2 1 0 0,2-2 0 0 0,1-3 0 0 0,95 47 0 0 0,-140-76-324 0 0,23 6 0 0 0,-3-8-1889 0 0,-22-2 988 0 0,0 1 0 0 0,0-1-1 0 0,0 0 1 0 0,0-1 0 0 0,0 1 0 0 0,0 0-1 0 0,0-1 1 0 0,-1 0 0 0 0,1 0-1 0 0,3-2 1 0 0,-3 2-119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3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74 316 0 0,'6'-29'4194'0'0,"7"-15"11055"0"0,-14 48-14426 0 0,-5 63 2048 0 0,-1-6-1070 0 0,2 100 0 0 0,23 99 453 0 0,-12-201-2417 0 0,-5-58 9 0 0,-1 1 0 0 0,1-1-1 0 0,0 0 1 0 0,0 0 0 0 0,1 0 0 0 0,-1-1-1 0 0,0 1 1 0 0,0 0 0 0 0,0 0 0 0 0,0 0-1 0 0,2 0 1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3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33 532 0 0,'-15'-4'965'0'0,"5"1"812"0"0,-1 0 0 0 0,1 0 1 0 0,0-1-1 0 0,-25-11 9513 0 0,321 28-5664 0 0,-163-10-4594 0 0,178-1 1540 0 0,-194-2-1415 0 0,-55 1-1971 0 0,-25-1-2845 0 0,-1 1-4773 0 0,-16-1 5455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4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55 72 0 0,'-16'-19'3288'0'0,"-2"-5"9227"0"0,35 19-10274 0 0,-9 4-1751 0 0,1 1-1 0 0,-1 0 0 0 0,1 0 1 0 0,-1 0-1 0 0,10 3 1 0 0,6-1 86 0 0,117 8 1174 0 0,6 0-234 0 0,151-8-1 0 0,-279-3-1367 0 0,50-5 454 0 0,-62 5-473 0 0,-1 0 0 0 0,0 0 1 0 0,1-1-1 0 0,-1 0 0 0 0,0 0 0 0 0,0-1 1 0 0,-1 0-1 0 0,7-3 0 0 0,-11 5 24 0 0,-1 1-142 0 0,0 0 0 0 0,0 0 0 0 0,-1 0 0 0 0,1 0 0 0 0,0 0 0 0 0,0 0 0 0 0,0 0 0 0 0,0 0 0 0 0,0 0 0 0 0,0 0 0 0 0,0 0 0 0 0,0 0 0 0 0,0 0 0 0 0,0 0 0 0 0,0 0 0 0 0,0 0 0 0 0,-1 0 0 0 0,1 0 0 0 0,0-1 0 0 0,0 1 0 0 0,0 0 0 0 0,0 0 0 0 0,0 0 0 0 0,0 0 0 0 0,0 0 0 0 0,0 0 0 0 0,0 0 0 0 0,0 0 0 0 0,0 0 0 0 0,0 0 0 0 0,0-1 0 0 0,0 1 0 0 0,0 0 0 0 0,0 0 0 0 0,0 0 0 0 0,0 0 0 0 0,0 0 0 0 0,0 0 0 0 0,0 0 0 0 0,0 0 0 0 0,0 0 0 0 0,0-1 0 0 0,0 1 0 0 0,0 0 0 0 0,0 0 0 0 0,0 0 0 0 0,1 0 0 0 0,-1 0 0 0 0,0 0 0 0 0,0 0 0 0 0,0 0 0 0 0,0 0 0 0 0,0 0 0 0 0,0 0 0 0 0,0 0 0 0 0,0 0 0 0 0,0 0 0 0 0,0 0 0 0 0,0 0 0 0 0,0-1 0 0 0,1 1 0 0 0,-1 0 0 0 0,0 0 0 0 0,0 0 0 0 0,0 0 0 0 0,-5 4 8 0 0,1 0-1 0 0,-1 0 1 0 0,1 0-1 0 0,0 1 1 0 0,0-1-1 0 0,0 1 1 0 0,1 0-1 0 0,0 0 1 0 0,0 0-1 0 0,0 1 1 0 0,0-1-1 0 0,1 1 1 0 0,-3 11-1 0 0,-3 12 84 0 0,-7 46-1 0 0,10-44-6 0 0,-1 15 160 0 0,3 1-1 0 0,1-1 1 0 0,7 68-1 0 0,-4-108-229 0 0,4 39 288 0 0,3 1 1 0 0,1-1-1 0 0,25 70 0 0 0,-26-92-158 0 0,-4-13-62 0 0,0-1 0 0 0,-1 2-1 0 0,-1-1 1 0 0,0 0 0 0 0,1 14 0 0 0,-2-23-95 0 0,-1 0 1 0 0,0 0-1 0 0,0 0 0 0 0,0 0 1 0 0,0 0-1 0 0,0 0 1 0 0,0 0-1 0 0,-1 0 0 0 0,1 0 1 0 0,0-1-1 0 0,0 1 0 0 0,-1 0 1 0 0,1 0-1 0 0,0 0 1 0 0,-1 0-1 0 0,1-1 0 0 0,-1 1 1 0 0,1 0-1 0 0,-1 0 0 0 0,0-1 1 0 0,1 1-1 0 0,-1 0 1 0 0,1-1-1 0 0,-1 1 0 0 0,0-1 1 0 0,0 1-1 0 0,1-1 0 0 0,-1 1 1 0 0,0-1-1 0 0,-1 1 1 0 0,-23 2-95 0 0,20-3 71 0 0,-79 2-279 0 0,-96-11 1 0 0,111 4 216 0 0,7-1 52 0 0,-37-1 642 0 0,95 7-454 0 0,97 6-13 0 0,-36-4-140 0 0,18 1 0 0 0,107-8 0 0 0,-134-3 0 0 0,10 2-12554 0 0,-49 6 9091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5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24 348 488 0 0,'5'-17'8097'0'0,"-4"17"-7725"0"0,0 0 0 0 0,1-1 0 0 0,-1 1 0 0 0,0 0 0 0 0,1 0 0 0 0,-1 0 0 0 0,0 0-1 0 0,1 0 1 0 0,-1 1 0 0 0,0-1 0 0 0,1 0 0 0 0,-1 0 0 0 0,0 1 0 0 0,0-1 0 0 0,1 1 0 0 0,-1-1 0 0 0,0 1 0 0 0,0 0 0 0 0,0-1 0 0 0,0 1 0 0 0,0 0 0 0 0,0 0 0 0 0,0 0 0 0 0,0 0 0 0 0,0 0 0 0 0,0 0 0 0 0,0 0 0 0 0,1 1 0 0 0,25 41 3586 0 0,-16-24-2090 0 0,-1-2-159 0 0,-1 1 1 0 0,0 1 0 0 0,6 22 663 0 0,-15-46-2309 0 0,-2-23-63 0 0,-1-1 0 0 0,-12-47 1 0 0,8 40-3 0 0,-6-47 1 0 0,12 73 0 0 0,1 0 0 0 0,0 0 0 0 0,1 0 0 0 0,-1 0 0 0 0,2 0 0 0 0,0 0 0 0 0,3-13 0 0 0,-2 17 0 0 0,-1 1 0 0 0,1-1 0 0 0,0 0 0 0 0,1 1 0 0 0,-1 0 0 0 0,1-1 0 0 0,0 2 0 0 0,0-1 0 0 0,1 0 0 0 0,-1 1 0 0 0,1 0 0 0 0,10-7 0 0 0,3 0 0 0 0,0 0 0 0 0,0 2 0 0 0,1 0 0 0 0,1 1 0 0 0,-1 2 0 0 0,1-1 0 0 0,0 2 0 0 0,34-4 0 0 0,-36 7 0 0 0,1 0 0 0 0,-1 2 0 0 0,1 0 0 0 0,-1 1 0 0 0,0 1 0 0 0,0 0 0 0 0,0 2 0 0 0,0 0 0 0 0,0 1 0 0 0,19 8 0 0 0,-33-11 0 0 0,1 0 0 0 0,-1 0 0 0 0,0 1 0 0 0,0-1 0 0 0,0 1 0 0 0,-1 0 0 0 0,1 0 0 0 0,-1 0 0 0 0,0 1 0 0 0,1-1 0 0 0,-1 1 0 0 0,4 7 0 0 0,-6-10 0 0 0,0 1 0 0 0,-1-1 0 0 0,1 1 0 0 0,-1-1 0 0 0,1 1 0 0 0,-1 0 0 0 0,0-1 0 0 0,0 1 0 0 0,1-1 0 0 0,-1 1 0 0 0,0-1 0 0 0,0 1 0 0 0,-1 0 0 0 0,1-1 0 0 0,0 1 0 0 0,-1 2 0 0 0,0-2 0 0 0,0 0 0 0 0,0 0 0 0 0,-1 0 0 0 0,1 0 0 0 0,0 0 0 0 0,-1 0 0 0 0,1 0 0 0 0,-1-1 0 0 0,0 1 0 0 0,0-1 0 0 0,1 1 0 0 0,-1-1 0 0 0,0 1 0 0 0,-3 0 0 0 0,-13 7 0 0 0,-1 0 0 0 0,-1-1 0 0 0,1-1 0 0 0,-29 5 0 0 0,-25 10 0 0 0,66-19 0 0 0,7-3 0 0 0,0 0 0 0 0,0 0 0 0 0,-1 0 0 0 0,1 0 0 0 0,0 1 0 0 0,0-1 0 0 0,0 0 0 0 0,0 0 0 0 0,0 0 0 0 0,-1 0 0 0 0,1 0 0 0 0,0 1 0 0 0,0-1 0 0 0,0 0 0 0 0,0 0 0 0 0,0 0 0 0 0,0 1 0 0 0,0-1 0 0 0,0 0 0 0 0,0 0 0 0 0,0 1 0 0 0,0-1 0 0 0,0 0 0 0 0,-1 0 0 0 0,1 0 0 0 0,1 1 0 0 0,-1-1 0 0 0,0 0 0 0 0,0 0 0 0 0,0 0 0 0 0,0 1 0 0 0,0-1 0 0 0,0 0 0 0 0,0 0 0 0 0,0 0 0 0 0,0 1 0 0 0,0-1 0 0 0,0 0 0 0 0,0 0 0 0 0,1 0 0 0 0,-1 1 0 0 0,0-1 0 0 0,0 0 0 0 0,0 0 0 0 0,0 0 0 0 0,1 0 0 0 0,-1 1 0 0 0,6 4 0 0 0,1 0 0 0 0,1-1 0 0 0,0 1 0 0 0,-1-2 0 0 0,2 1 0 0 0,-1-1 0 0 0,15 4 0 0 0,10 4 0 0 0,-6 0 0 0 0,112 50 0 0 0,-122-52 0 0 0,0 0 0 0 0,-1 2 0 0 0,-1 0 0 0 0,1 1 0 0 0,25 26 0 0 0,-37-34 0 0 0,-1 0 0 0 0,0 0 0 0 0,0 1 0 0 0,0-1 0 0 0,0 1 0 0 0,-1-1 0 0 0,1 1 0 0 0,-1 0 0 0 0,-1 0 0 0 0,1 0 0 0 0,-1 0 0 0 0,2 7 0 0 0,-5 8 0 0 0,-1-14 0 0 0,0 1 0 0 0,0-1 0 0 0,0 1 0 0 0,-1-1 0 0 0,0 0 0 0 0,0 0 0 0 0,-1-1 0 0 0,1 1 0 0 0,-1-1 0 0 0,-1 0 0 0 0,1 0 0 0 0,-1-1 0 0 0,1 1 0 0 0,-1-1 0 0 0,-1-1 0 0 0,1 1 0 0 0,0-1 0 0 0,-1 0 0 0 0,-7 2 0 0 0,-11 3 0 0 0,0 0 0 0 0,0-2 0 0 0,-1-1 0 0 0,-27 2 0 0 0,3-3 0 0 0,0-3 0 0 0,-89-8 0 0 0,-97-31 0 0 0,223 35 0 0 0,-1 0 0 0 0,1-1 0 0 0,0 0 0 0 0,0-1 0 0 0,1 0 0 0 0,-14-9 0 0 0,24 14 3 0 0,-2-1 1 0 0,-1-15-45 0 0,8 13-203 0 0,2 1-239 0 0,1 0-1 0 0,0 0 1 0 0,-1 1-1 0 0,1 0 1 0 0,0 0 0 0 0,0 0-1 0 0,10 1 1 0 0,48 4-7079 0 0,-44-2 5280 0 0,13 2-935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48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1 645 868 0 0,'17'51'5929'0'0,"18"84"-1"0"0,-7-20-404 0 0,-4-5 1517 0 0,-27-128-6062 0 0,0 1-1 0 0,1-1 1 0 0,1 1 0 0 0,1-21 0 0 0,6-77-820 0 0,16-35 135 0 0,36-78-130 0 0,-45 188-167 0 0,2 1 1 0 0,2 0 0 0 0,42-70-1 0 0,-38 78-11 0 0,2 0-1 0 0,31-32 1 0 0,-42 50 3 0 0,1 0 0 0 0,1 2 0 0 0,0-1 0 0 0,0 2 0 0 0,1 0 0 0 0,30-15 0 0 0,-42 24 6 0 0,1-1 1 0 0,-1 1-1 0 0,1 0 1 0 0,-1 0-1 0 0,1 0 0 0 0,0 1 1 0 0,0-1-1 0 0,-1 1 1 0 0,1 0-1 0 0,0 0 0 0 0,0 0 1 0 0,0 0-1 0 0,-1 1 1 0 0,1-1-1 0 0,0 1 1 0 0,0 0-1 0 0,-1 0 0 0 0,6 3 1 0 0,-5-2-9 0 0,0 0 0 0 0,0 1 0 0 0,-1 0 0 0 0,1 0 0 0 0,-1 0 0 0 0,0 0 0 0 0,0 0 0 0 0,0 0 0 0 0,0 1 0 0 0,0 0 0 0 0,-1-1 0 0 0,0 1 0 0 0,1 0 0 0 0,-1 0 0 0 0,2 7 0 0 0,-1-2-27 0 0,-1 0 0 0 0,1 1 0 0 0,-1-1 1 0 0,-1 1-1 0 0,0-1 0 0 0,0 1 0 0 0,-1-1 0 0 0,0 1 0 0 0,-1 0 0 0 0,-2 16 0 0 0,-1-12 9 0 0,0 0 0 0 0,-1 0 0 0 0,0 0-1 0 0,-1-1 1 0 0,0 0 0 0 0,-12 18 0 0 0,-10 6-42 0 0,-1-1 0 0 0,-1-1 0 0 0,-51 44 0 0 0,73-71 48 0 0,3-4-19 0 0,0 1 1 0 0,1 0-1 0 0,-1 0 1 0 0,1 1-1 0 0,1-1 1 0 0,-1 1-1 0 0,-5 11 0 0 0,8-13 40 0 0,0-1 0 0 0,0 1-1 0 0,0 0 1 0 0,0 0 0 0 0,1-1-1 0 0,-1 1 1 0 0,1 0-1 0 0,0 0 1 0 0,0 0 0 0 0,1 0-1 0 0,-1 0 1 0 0,1-1-1 0 0,0 1 1 0 0,0 0 0 0 0,2 4-1 0 0,7 20 201 0 0,3-1-1 0 0,0-1 0 0 0,1-1 1 0 0,2 1-1 0 0,0-2 0 0 0,2-1 0 0 0,21 23 1 0 0,-21-28-175 0 0,0-1 1 0 0,0 0-1 0 0,2-1 1 0 0,0-2-1 0 0,1 0 1 0 0,0-1-1 0 0,1-1 1 0 0,39 15-1 0 0,-54-25-608 0 0,0 0 0 0 0,0 0-1 0 0,0-1 1 0 0,0 0 0 0 0,0 0-1 0 0,13-1 1 0 0,22-4-8309 0 0,-24 2 5857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6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47 788 0 0,'2'-3'831'0'0,"0"0"-1"0"0,0 0 0 0 0,0 1 1 0 0,1-1-1 0 0,-1 1 1 0 0,1-1-1 0 0,-1 1 1 0 0,1 0-1 0 0,0 0 1 0 0,0 0-1 0 0,4-2 1 0 0,-1 2 56 0 0,-1-1 0 0 0,2 1 1 0 0,-1 0-1 0 0,0 1 0 0 0,10-2 1 0 0,4 1 594 0 0,1 1 1 0 0,35 4-1 0 0,-46-2-977 0 0,20 0 475 0 0,-1 1 229 0 0,0 0 0 0 0,0 2 0 0 0,48 12 0 0 0,-49-3-15 0 0,-27-13-1140 0 0,-1 1 0 0 0,1-1 1 0 0,0 1-1 0 0,0-1 1 0 0,-1 1-1 0 0,1-1 0 0 0,0 1 1 0 0,-1-1-1 0 0,1 1 1 0 0,0 0-1 0 0,-1 0 0 0 0,1-1 1 0 0,-1 1-1 0 0,1 0 1 0 0,-1 0-1 0 0,1-1 0 0 0,-1 1 1 0 0,0 0-1 0 0,0 0 1 0 0,1 0-1 0 0,-1 0 0 0 0,0 0 1 0 0,0 0-1 0 0,0 0 1 0 0,0-1-1 0 0,0 1 0 0 0,0 0 1 0 0,0 0-1 0 0,0 0 0 0 0,0 0 1 0 0,0 0-1 0 0,0 0 1 0 0,-1 0-1 0 0,0 1 0 0 0,-2 4 89 0 0,-1 0-1 0 0,-1 0 0 0 0,1-1 0 0 0,-1 1 0 0 0,0-1 0 0 0,0 0 1 0 0,-9 7-1 0 0,-48 30 461 0 0,36-24-254 0 0,1-3-205 0 0,16-10-78 0 0,0 1-1 0 0,0 0 1 0 0,0 0-1 0 0,1 1 1 0 0,-1 0-1 0 0,2 0 1 0 0,-1 1-1 0 0,-8 12 1 0 0,15-20-66 0 0,1 1 0 0 0,-1 0 0 0 0,1-1 0 0 0,0 1 0 0 0,-1 0 0 0 0,1-1 0 0 0,0 1 0 0 0,-1 0 0 0 0,1-1 0 0 0,0 1 0 0 0,0 0 0 0 0,0 0 0 0 0,0-1 0 0 0,0 1 0 0 0,-1 0 0 0 0,1-1 0 0 0,0 1 0 0 0,1 0 0 0 0,-1 0 0 0 0,0-1 0 0 0,0 1 0 0 0,0 0 0 0 0,0 0 0 0 0,1-1 0 0 0,-1 1 0 0 0,1 1 0 0 0,-1-1 0 0 0,1 0 0 0 0,-1 0 0 0 0,1 0 0 0 0,-1 1 0 0 0,1-1 0 0 0,0 0 0 0 0,0 0 0 0 0,0 0 0 0 0,0 0 0 0 0,-1 0 0 0 0,1 0 0 0 0,1 0 0 0 0,-1 0 0 0 0,0 0 0 0 0,0 0 0 0 0,0 0 0 0 0,0-1 0 0 0,1 1 0 0 0,1 0 0 0 0,26 10 0 0 0,-25-10 0 0 0,13 3 0 0 0,-1 0 0 0 0,1-2 0 0 0,0 0 0 0 0,-1 0 0 0 0,22-2 0 0 0,83-11 0 0 0,-34 2 0 0 0,58-11-867 0 0,-115 16-744 0 0,18-2-4929 0 0,-17 1 1770 0 0,-2 0 1516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6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77 177 784 0 0,'-47'-41'7055'0'0,"18"13"6028"0"0,28 27-13010 0 0,1 1 0 0 0,0-1 1 0 0,0 1-1 0 0,0 0 0 0 0,0-1 0 0 0,0 1 1 0 0,0 0-1 0 0,0-1 0 0 0,0 1 0 0 0,0 0 1 0 0,0-1-1 0 0,0 1 0 0 0,0-1 0 0 0,0 1 0 0 0,1 0 1 0 0,-1-1-1 0 0,0 1 0 0 0,0 0 0 0 0,0-1 1 0 0,0 1-1 0 0,1 0 0 0 0,-1 0 0 0 0,0-1 1 0 0,0 1-1 0 0,1 0 0 0 0,-1-1 0 0 0,0 1 1 0 0,0 0-1 0 0,1 0 0 0 0,-1 0 0 0 0,0-1 1 0 0,1 1-1 0 0,-1 0 0 0 0,13-8 1597 0 0,32-3 297 0 0,1 2 0 0 0,72-6-1 0 0,-23 4-893 0 0,-64 7-810 0 0,9-2-135 0 0,-1-1-1 0 0,53-16 1 0 0,-83 20 95 0 0,-9 3-504 0 0,1 0 0 0 0,-1 0 0 0 0,1 0 0 0 0,-1 0 0 0 0,1 0 0 0 0,-1 0 0 0 0,0 0 0 0 0,1 0 0 0 0,-1 1 0 0 0,1-1 0 0 0,-1 0 0 0 0,0 0 0 0 0,1 0 1 0 0,-1 0-1 0 0,1 1 0 0 0,-1-1 0 0 0,0 0 0 0 0,1 0 0 0 0,-1 0 0 0 0,2 3-2248 0 0,-2-2 2248 0 0,1-1 1 0 0,-1 1-1 0 0,0-1 0 0 0,0 0 0 0 0,0 2 0 0 0,-11 16-9269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6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1 452 0 0,'-28'13'2961'0'0,"2"4"3686"0"0,26-17-6448 0 0,0 0 1 0 0,-1 1 0 0 0,1-1 0 0 0,0 1 0 0 0,0-1 0 0 0,-1 1-1 0 0,1-1 1 0 0,0 1 0 0 0,0-1 0 0 0,0 1 0 0 0,-1-1-1 0 0,1 1 1 0 0,0-1 0 0 0,0 1 0 0 0,0-1 0 0 0,0 1 0 0 0,0-1-1 0 0,0 1 1 0 0,0-1 0 0 0,0 1 0 0 0,0-1 0 0 0,1 1-1 0 0,-1-1 1 0 0,0 1 0 0 0,0-1 0 0 0,0 1 0 0 0,0-1 0 0 0,1 0-1 0 0,-1 1 1 0 0,0-1 0 0 0,0 1 0 0 0,1-1 0 0 0,0 1 0 0 0,12 12 2791 0 0,6-6-1425 0 0,-1-1-1 0 0,1 0 1 0 0,0-1-1 0 0,36 4 1 0 0,79-3 2148 0 0,-97-11-5370 0 0,0-6-6132 0 0,-22 6 3718 0 0,2-1 1006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7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63 152 204 0 0,'-31'-17'3372'0'0,"4"-4"3339"0"0,27 21-6489 0 0,-1 0 0 0 0,1-1 0 0 0,0 1 0 0 0,-1 0 0 0 0,1-1 0 0 0,0 1 0 0 0,-1-1 0 0 0,1 1-1 0 0,0 0 1 0 0,-1-1 0 0 0,1 1 0 0 0,0-1 0 0 0,0 1 0 0 0,0-1 0 0 0,0 1 0 0 0,-1-1 0 0 0,1 1 0 0 0,0-1 0 0 0,0 1 0 0 0,0-1 0 0 0,0 1 0 0 0,0-1 0 0 0,0 1 0 0 0,0-1 0 0 0,0 1 0 0 0,0-1 0 0 0,1 1 0 0 0,-1-1 0 0 0,0 1-1 0 0,0-1 1 0 0,0 1 0 0 0,1-1 0 0 0,-1 0 0 0 0,2-1 71 0 0,-1 1 0 0 0,0 0 0 0 0,1 0 0 0 0,-1 0-1 0 0,1 0 1 0 0,-1 0 0 0 0,1 0 0 0 0,0 0 0 0 0,-1 1-1 0 0,3-2 1 0 0,42-8 1587 0 0,-45 10-1679 0 0,315-20 4363 0 0,-46 7-2408 0 0,-256 11-1968 0 0,0 0 0 0 0,16-5-1 0 0,-26 6-162 0 0,-1 0 1 0 0,0 0-1 0 0,0 0 0 0 0,1 0 1 0 0,-1-1-1 0 0,0 0 0 0 0,0 1 0 0 0,-1-1 1 0 0,1 0-1 0 0,0 0 0 0 0,-1-1 1 0 0,1 1-1 0 0,-1-1 0 0 0,4-4 0 0 0,-5 6-15 0 0,-5 2-80 0 0,0 1 77 0 0,1 0 1 0 0,0 0-1 0 0,0 1 1 0 0,1-1-1 0 0,-1 0 0 0 0,0 1 1 0 0,1 0-1 0 0,-1 0 1 0 0,1-1-1 0 0,0 1 1 0 0,0 1-1 0 0,0-1 0 0 0,1 0 1 0 0,-1 0-1 0 0,1 1 1 0 0,-1-1-1 0 0,1 1 1 0 0,0-1-1 0 0,0 5 0 0 0,-2 7 70 0 0,0 0 0 0 0,2 1-1 0 0,0-1 1 0 0,0 0 0 0 0,2 1-1 0 0,0-1 1 0 0,0 0 0 0 0,1 1-1 0 0,5 14 1 0 0,4 7 141 0 0,0-1 0 0 0,25 50 0 0 0,-12-40-89 0 0,2-2 1 0 0,37 49-1 0 0,-16-24-56 0 0,-37-51-73 0 0,-9-17 0 0 0,-1-1 0 0 0,0 0 0 0 0,0 1 0 0 0,0-1 0 0 0,0 0 0 0 0,0 1 0 0 0,0-1 0 0 0,0 0 0 0 0,0 1 0 0 0,0-1 0 0 0,0 0 0 0 0,0 1 0 0 0,0-1 0 0 0,0 0 0 0 0,0 1 0 0 0,0-1 0 0 0,-1 0 0 0 0,1 1 0 0 0,0-1 0 0 0,0 0 0 0 0,0 0 0 0 0,0 1 0 0 0,0-1 0 0 0,-1 0 0 0 0,1 1 0 0 0,0-1 0 0 0,0 0 0 0 0,-1 0 0 0 0,1 0 0 0 0,0 1 0 0 0,0-1 0 0 0,-1 0 0 0 0,1 0 0 0 0,0 0 0 0 0,-1 0 0 0 0,1 1 0 0 0,0-1 0 0 0,0 0 0 0 0,-1 0 0 0 0,1 0 0 0 0,0 0 0 0 0,-1 0 0 0 0,1 0 0 0 0,-1 0 0 0 0,-11 2 0 0 0,-213-7-96 0 0,-215 10-200 0 0,416-4 256 0 0,12-1 48 0 0,0 1-1 0 0,0 1 0 0 0,0 0 0 0 0,-14 4 1 0 0,25-6 300 0 0,5 2-235 0 0,15 3-71 0 0,0 0 1 0 0,1-1-1 0 0,0-1 1 0 0,0-1-1 0 0,20 0 1 0 0,-15 0-4 0 0,-18-2 1 0 0,156 11 0 0 0,165-10 0 0 0,-305-2-1174 0 0,41 4 1 0 0,63 19-6603 0 0,-41-6 3977 0 0,-37-8 567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8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556 112 272 0 0,'0'-3'436'0'0,"0"-1"1"0"0,0 0-1 0 0,-1 0 1 0 0,1 0-1 0 0,-1 0 1 0 0,0 0-1 0 0,0 1 1 0 0,-1-1-1 0 0,1 0 1 0 0,-1 1-1 0 0,1-1 1 0 0,-1 1-1 0 0,0-1 1 0 0,-1 1-1 0 0,-3-4 1 0 0,2 3 103 0 0,0 0 0 0 0,-1 0 0 0 0,1 1 0 0 0,-1-1 0 0 0,0 1 0 0 0,0 0 1 0 0,0 1-1 0 0,-1-1 0 0 0,-7-2 0 0 0,-3 1 431 0 0,0 0-1 0 0,0 1 0 0 0,0 1 1 0 0,0 1-1 0 0,-1 0 0 0 0,-22 2 1 0 0,5 2 680 0 0,0 1 1 0 0,-66 17 0 0 0,84-16-1136 0 0,0 0 1 0 0,0 1-1 0 0,1 1 1 0 0,0 0-1 0 0,1 1 1 0 0,-1 0-1 0 0,2 1 1 0 0,-16 13-1 0 0,27-20-444 0 0,0-1-1 0 0,1 1 0 0 0,-1-1 1 0 0,0 1-1 0 0,1 0 1 0 0,-1 0-1 0 0,1 0 0 0 0,-1 0 1 0 0,1 0-1 0 0,0 0 1 0 0,0 0-1 0 0,0 0 0 0 0,0 1 1 0 0,0-1-1 0 0,1 0 1 0 0,-1 1-1 0 0,1-1 0 0 0,-1 0 1 0 0,1 1-1 0 0,0-1 0 0 0,0 1 1 0 0,0-1-1 0 0,0 1 1 0 0,0-1-1 0 0,1 0 0 0 0,-1 1 1 0 0,2 2-1 0 0,0 0 72 0 0,1 0 0 0 0,0 0 0 0 0,0-1 0 0 0,0 1 0 0 0,1-1 0 0 0,-1 0-1 0 0,1 1 1 0 0,0-2 0 0 0,0 1 0 0 0,0-1 0 0 0,8 6 0 0 0,11 5-143 0 0,1-1 0 0 0,1 0 0 0 0,0-2 0 0 0,0-1 0 0 0,32 9 0 0 0,137 25 0 0 0,-156-38-474 0 0,-1-1 0 0 0,1-1 0 0 0,0-2 0 0 0,0-2 0 0 0,0-2 0 0 0,0-1 0 0 0,38-8 0 0 0,-24 2-9655 0 0,-28 5 6896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18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37 744 0 0,'-14'-37'24203'0'0,"25"60"-23086"0"0,-2 1 0 0 0,0 0 0 0 0,-2 0 1 0 0,0 1-1 0 0,-2-1 0 0 0,3 31 0 0 0,-6-37-1117 0 0,1 2 0 0 0,0-4 0 0 0,0 1 0 0 0,1-4 0 0 0,-4-12-120 0 0,0 0 0 0 0,0-1 0 0 0,0 1 0 0 0,0 0 0 0 0,0-1 0 0 0,0 1 0 0 0,1 0 0 0 0,-1-1 0 0 0,0 1 0 0 0,0-1 0 0 0,1 1 0 0 0,-1-1 0 0 0,1 1 0 0 0,-1-1 0 0 0,0 1 0 0 0,1-1 0 0 0,-1 1 0 0 0,1-1 0 0 0,-1 1 0 0 0,1-1 0 0 0,-1 0 0 0 0,1 1 0 0 0,-1-1 0 0 0,1 0 0 0 0,0 1 0 0 0,-1-1 0 0 0,1 0 0 0 0,-1 0 0 0 0,1 0 0 0 0,0 1 0 0 0,-1-1 0 0 0,1 0 0 0 0,0 0 0 0 0,-1 0 0 0 0,1 0 0 0 0,-1 0 0 0 0,1 0 0 0 0,0 0 0 0 0,-1 0 0 0 0,1-1 0 0 0,0 1 0 0 0,0 0 0 0 0,1-1-1307 0 0,15-1-2939 0 0,9-5 626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23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447 46 28 0 0,'-4'-6'682'0'0,"0"1"0"0"0,0 0-1 0 0,-1 0 1 0 0,0 1 0 0 0,-7-7 0 0 0,10 10-410 0 0,-1 0 0 0 0,1-1 1 0 0,-1 1-1 0 0,1 0 0 0 0,-1 0 0 0 0,1 1 0 0 0,-1-1 1 0 0,0 0-1 0 0,1 1 0 0 0,-1 0 0 0 0,0-1 1 0 0,0 1-1 0 0,1 0 0 0 0,-1 1 0 0 0,0-1 1 0 0,-3 1-1 0 0,-2 1 200 0 0,1 0 0 0 0,-1 1 1 0 0,1 0-1 0 0,0 0 0 0 0,0 0 0 0 0,0 1 1 0 0,-11 8-1 0 0,-42 37 1402 0 0,51-41-1528 0 0,-18 17 742 0 0,0 1-1 0 0,2 2 1 0 0,-36 49 0 0 0,48-58-493 0 0,1 1 1 0 0,1 0-1 0 0,0 1 1 0 0,2 0-1 0 0,1 1 1 0 0,-12 44-1 0 0,19-56-400 0 0,0-1 1 0 0,0 1-1 0 0,1 0 0 0 0,1-1 1 0 0,-1 1-1 0 0,2 0 0 0 0,-1-1 0 0 0,1 1 1 0 0,1-1-1 0 0,0 0 0 0 0,0 0 1 0 0,1 0-1 0 0,0 0 0 0 0,0 0 0 0 0,1-1 1 0 0,0 0-1 0 0,0 0 0 0 0,1 0 0 0 0,1-1 1 0 0,8 10-1 0 0,-4-7-43 0 0,-1 1 1 0 0,2-2-1 0 0,-1 0 1 0 0,1 0-1 0 0,1-1 1 0 0,0 0-1 0 0,0-1 1 0 0,0-1-1 0 0,1 0 0 0 0,0-1 1 0 0,0 0-1 0 0,25 4 1 0 0,-10-6-645 0 0,0-1-1 0 0,0-1 1 0 0,1-2 0 0 0,34-5 0 0 0,56-18-9511 0 0,-90 14 7109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24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49 876 0 0,'-16'-31'4785'0'0,"1"14"2465"0"0,13 17-6959 0 0,0 1 0 0 0,1-1 0 0 0,-1 1 0 0 0,1-1 1 0 0,-1 1-1 0 0,1 0 0 0 0,-1 0 0 0 0,1 0 1 0 0,-1 0-1 0 0,1 0 0 0 0,0 0 0 0 0,-1 0 0 0 0,1 0 1 0 0,-1 2-1 0 0,-16 21 1471 0 0,1 0 0 0 0,1 2 0 0 0,-18 39 0 0 0,-30 89 1433 0 0,39-91-2166 0 0,12-16-3182 0 0,13-45 1278 0 0,4 4-1617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24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25 240 0 0,'-44'-14'4582'0'0,"-2"4"9834"0"0,46 10-14333 0 0,0 0 0 0 0,-1 0-1 0 0,1 0 1 0 0,0 0-1 0 0,0 0 1 0 0,-1 0-1 0 0,1 0 1 0 0,0 1-1 0 0,0-1 1 0 0,0 0 0 0 0,-1 0-1 0 0,1 0 1 0 0,0 0-1 0 0,0 1 1 0 0,0-1-1 0 0,0 0 1 0 0,-1 0 0 0 0,1 0-1 0 0,0 1 1 0 0,0-1-1 0 0,0 0 1 0 0,0 0-1 0 0,0 0 1 0 0,0 1-1 0 0,0-1 1 0 0,0 0 0 0 0,0 0-1 0 0,0 1 1 0 0,-1-1-1 0 0,1 0 1 0 0,0 0-1 0 0,0 1 1 0 0,0-1 0 0 0,1 0-1 0 0,-1 0 1 0 0,0 1-1 0 0,0-1 1 0 0,0 0-1 0 0,0 0 1 0 0,0 1-1 0 0,0-1 1 0 0,0 0 0 0 0,0 0-1 0 0,0 1 1 0 0,1-1-1 0 0,-1 0 1 0 0,0 0-1 0 0,0 0 1 0 0,0 0 0 0 0,0 1-1 0 0,1-1 1 0 0,-1 0-1 0 0,9 10 1180 0 0,-9-10-1267 0 0,11 8 660 0 0,1 1 1 0 0,0-1-1 0 0,0-1 1 0 0,1-1-1 0 0,0 1 1 0 0,26 7-1 0 0,84 17 1081 0 0,-122-30-1715 0 0,46 8 709 0 0,1-1 1 0 0,55 2 0 0 0,-80-10-1469 0 0,0-1 0 0 0,32-4 1 0 0,-41 2-1245 0 0,0 0 1 0 0,0-1 0 0 0,0 0-1 0 0,23-11 1 0 0,-30 11-1567 0 0,-1-2 509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24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14 127 252 0 0,'-6'-36'2595'0'0,"2"11"3981"0"0,1-31 0 0 0,3 56-6478 0 0,0-1-1 0 0,0 1 0 0 0,0-1 1 0 0,0 1-1 0 0,0-1 0 0 0,0 1 0 0 0,0-1 1 0 0,0 1-1 0 0,0-1 0 0 0,0 1 0 0 0,0-1 1 0 0,0 1-1 0 0,1 0 0 0 0,-1-1 1 0 0,0 1-1 0 0,0-1 0 0 0,1 1 0 0 0,-1-1 1 0 0,0 1-1 0 0,8 0 6780 0 0,-2 4-6596 0 0,0 0 1 0 0,0 1-1 0 0,0 0 0 0 0,-1 0 0 0 0,0 1 0 0 0,0-1 0 0 0,0 1 1 0 0,-1 0-1 0 0,6 9 0 0 0,279 491 4852 0 0,-277-486-5133 0 0,-1 0 0 0 0,-2 1 0 0 0,0 0 0 0 0,-1 1 0 0 0,8 32 0 0 0,-14-46 0 0 0,-1-1 0 0 0,0 1 0 0 0,0 0 0 0 0,-1-1 0 0 0,0 1 0 0 0,-1 0 0 0 0,1 0 0 0 0,-1-1 0 0 0,-1 1 0 0 0,0 0 0 0 0,0-1 0 0 0,0 0 0 0 0,-1 1 0 0 0,0-1 0 0 0,0 0 0 0 0,-1 0 0 0 0,0-1 0 0 0,0 1 0 0 0,-9 10 0 0 0,3-7 0 0 0,-1 0 0 0 0,0 0 0 0 0,0-1 0 0 0,-1 0 0 0 0,0-1 0 0 0,-1-1 0 0 0,0 0 0 0 0,0-1 0 0 0,-15 6 0 0 0,10-6 0 0 0,-1 0 0 0 0,-1-1 0 0 0,1-1 0 0 0,-1-1 0 0 0,1 0 0 0 0,-23-1 0 0 0,27-2-47 0 0,15 0-4 0 0,-1 0 1 0 0,0 0-1 0 0,0 1 0 0 0,0-1 1 0 0,1 0-1 0 0,-1-1 0 0 0,0 1 0 0 0,0 0 1 0 0,1 0-1 0 0,-1 0 0 0 0,0 0 1 0 0,0-1-1 0 0,1 1 0 0 0,-1 0 1 0 0,0-1-1 0 0,0 0 0 0 0,0 1-32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49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65 404 740 0 0,'0'0'4862'0'0,"-12"-5"2519"0"0,10 0-6649 0 0,0-2 1 0 0,0 1 0 0 0,1 0 0 0 0,0 0 0 0 0,0 0-1 0 0,0-1 1 0 0,1 1 0 0 0,0 0 0 0 0,0 0 0 0 0,1-1-1 0 0,0 1 1 0 0,2-8 0 0 0,1-3 66 0 0,1 0 0 0 0,0 0 0 0 0,12-24 1 0 0,-7 22-335 0 0,0-1 1 0 0,1 2 0 0 0,1 0-1 0 0,1 0 1 0 0,1 1 0 0 0,0 1-1 0 0,1 0 1 0 0,1 1-1 0 0,32-25 1 0 0,-43 37-301 0 0,1 0 0 0 0,-1 0 0 0 0,1 1 1 0 0,-1-1-1 0 0,1 1 0 0 0,0 1 0 0 0,7-2 0 0 0,-12 2-141 0 0,0 1 0 0 0,1 0 0 0 0,-1 0 0 0 0,0 0 1 0 0,0-1-1 0 0,0 1 0 0 0,0 0 0 0 0,0 0 0 0 0,0 1 0 0 0,0-1 0 0 0,1 0 0 0 0,-1 0 0 0 0,0 1 0 0 0,0-1 0 0 0,0 0 0 0 0,0 1 1 0 0,0-1-1 0 0,0 1 0 0 0,0-1 0 0 0,0 1 0 0 0,0 0 0 0 0,-1-1 0 0 0,1 1 0 0 0,0 0 0 0 0,0-1 0 0 0,0 1 0 0 0,-1 0 1 0 0,1 0-1 0 0,0 0 0 0 0,-1 0 0 0 0,1 0 0 0 0,-1 0 0 0 0,1 0 0 0 0,-1 0 0 0 0,1 0 0 0 0,-1 0 0 0 0,0 0 0 0 0,0 0 0 0 0,1 0 1 0 0,-1 0-1 0 0,0 1 0 0 0,0-1 0 0 0,0 0 0 0 0,0 1 0 0 0,-1 5-30 0 0,1 0 0 0 0,-1-1 0 0 0,-1 1 0 0 0,1-1 0 0 0,-1 0 0 0 0,0 1 0 0 0,0-1-1 0 0,-1 0 1 0 0,0 0 0 0 0,0 0 0 0 0,0 0 0 0 0,-1-1 0 0 0,0 1 0 0 0,0-1 0 0 0,-6 6 0 0 0,-9 7-52 0 0,0 0 0 0 0,-35 23 1 0 0,8-5-5 0 0,39-32-7 0 0,6-3 35 0 0,-1 0-1 0 0,0 0 0 0 0,0 0 1 0 0,1 1-1 0 0,-1-1 1 0 0,1 0-1 0 0,-1 1 0 0 0,1-1 1 0 0,0 1-1 0 0,-1 0 0 0 0,1-1 1 0 0,-2 4-1 0 0,4-4 25 0 0,-1 0-1 0 0,1 0 1 0 0,-1 0-1 0 0,0 1 0 0 0,1-1 1 0 0,0 0-1 0 0,-1 0 1 0 0,1 0-1 0 0,0-1 1 0 0,-1 1-1 0 0,1 0 1 0 0,0 0-1 0 0,0 0 0 0 0,0 0 1 0 0,0-1-1 0 0,1 2 1 0 0,20 12-38 0 0,-20-13 43 0 0,156 78 457 0 0,5 3 150 0 0,-30 3-566 0 0,-116-72-37 0 0,0 0 0 0 0,-1 2 0 0 0,-1 0-1 0 0,0 0 1 0 0,16 24 0 0 0,-28-35 1 0 0,-1-1 0 0 0,1 1 0 0 0,-1-1 0 0 0,0 1 0 0 0,-1 0 0 0 0,1 0 0 0 0,0 0 0 0 0,-1 0 0 0 0,0 0 0 0 0,0 0 0 0 0,0 0 0 0 0,-1 0 0 0 0,1 0 0 0 0,-1 0 0 0 0,0 1 0 0 0,0-1 0 0 0,-1 0 0 0 0,1 0 0 0 0,-1 0 0 0 0,-1 6 0 0 0,0-6 0 0 0,0 0 0 0 0,-1 1 0 0 0,1-2 0 0 0,-1 1 0 0 0,0 0 0 0 0,0 0 0 0 0,0-1 0 0 0,-1 0 0 0 0,1 0 0 0 0,-1 0 0 0 0,1 0 0 0 0,-1 0 0 0 0,0-1 0 0 0,0 1 0 0 0,-1-1 0 0 0,1 0 0 0 0,0-1 0 0 0,-8 3 0 0 0,-15 4 0 0 0,0-2 0 0 0,-1-1 0 0 0,0-1 0 0 0,0-1 0 0 0,0-2 0 0 0,-36-2 0 0 0,-171-25 0 0 0,207 22-107 0 0,8 2-286 0 0,-1-1-1 0 0,1-1 1 0 0,0 0 0 0 0,0-2 0 0 0,1 0 0 0 0,-24-12-1 0 0,35 13-2475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25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12 28 0 0,'16'-12'18165'0'0,"-24"31"-17053"0"0,-1-1 0 0 0,-1 0 1 0 0,0 0-1 0 0,-23 27 0 0 0,-63 66 1907 0 0,65-75-1770 0 0,3 2 1296 0 0,30-35-2253 0 0,1 1-243 0 0,1 0 1 0 0,-1 0 0 0 0,1-1-1 0 0,0 1 1 0 0,0-1-1 0 0,0 0 1 0 0,1 0-1 0 0,-1-1 1 0 0,1 1 0 0 0,-1-1-1 0 0,1 0 1 0 0,0 0-1 0 0,0 0 1 0 0,0-1-1 0 0,9 2 1 0 0,11 1 441 0 0,52 1 0 0 0,-41-3-358 0 0,8 0-1197 0 0,84-8 0 0 0,-106 3-2209 0 0,0-4-5457 0 0,-15 5 5535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34:26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11 348 0 0,'-18'-11'23181'0'0,"15"17"-22773"0"0,2-4-256 0 0,0 0 0 0 0,1 0 0 0 0,-1 0 0 0 0,0 0 0 0 0,0 0 0 0 0,1 0 0 0 0,0 0 0 0 0,-1 0 0 0 0,1 0 0 0 0,0 0 0 0 0,0 0 0 0 0,0 4 0 0 0,-9 118 4915 0 0,0-29-3280 0 0,9-80-1787 0 0,0-2-13 0 0,2-1 682 0 0,-1-9-3000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09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0 740 0 0,'0'0'6651'0'0,"2"2"-5287"0"0,4 2-665 0 0,0-1 0 0 0,0 0 0 0 0,0 0 0 0 0,1 0 0 0 0,-1 0 0 0 0,1-1 0 0 0,0 0 0 0 0,10 1 0 0 0,64 6 1738 0 0,-41-5-1349 0 0,631 22 5678 0 0,-659-26-6674 0 0,11 1 9 0 0,2-1-520 0 0,47-5 1 0 0,-55 5-2844 0 0,-8 0-3880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09.7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11 48 0 0,'-27'-11'15659'0'0,"27"17"-14816"0"0,0-1-1 0 0,0 1 0 0 0,1-1 0 0 0,2 10 0 0 0,31 251 5628 0 0,-9-45-4148 0 0,-13-138-1529 0 0,-5-34-162 0 0,1 0 0 0 0,22 71 0 0 0,-29-118-883 0 0,0 1 0 0 0,0 0 1 0 0,1-1-1 0 0,-1 1 0 0 0,1-1 0 0 0,0 0 0 0 0,-1 0 0 0 0,1 0 0 0 0,0 0 0 0 0,1 0 1 0 0,3 3-1 0 0,8 6-7468 0 0,-5-5 719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0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1 252 0 0,'-44'2'3370'0'0,"2"0"11556"0"0,47-1-13708 0 0,19 4 56 0 0,1-2-1 0 0,-1-1 1 0 0,48-1-1 0 0,-18-1-543 0 0,110-1 1158 0 0,-64 0-802 0 0,361-5 2430 0 0,-424 4-3928 0 0,-36 2 83 0 0,3 0-1447 0 0,2 0 2347 0 0,14 5-13033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0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387 21 484 0 0,'26'-12'4941'0'0,"2"3"8283"0"0,-39 25-12271 0 0,0-1 0 0 0,-1-1 0 0 0,-23 22 0 0 0,-50 37 586 0 0,27-24-677 0 0,-155 149 2024 0 0,204-190-3193 0 0,3-2-530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0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47 688 0 0,'-3'-4'241'0'0,"2"1"503"0"0,-1 0 0 0 0,1 0 0 0 0,-1 0-1 0 0,1 0 1 0 0,0 0 0 0 0,0 0-1 0 0,0 0 1 0 0,0 0 0 0 0,1-1-1 0 0,-1-6 1824 0 0,10 9 1803 0 0,4 1-2021 0 0,0 4-1266 0 0,-2 2 0 0 0,1 0 0 0 0,-1 0-1 0 0,0 1 1 0 0,16 13 0 0 0,48 46 2355 0 0,-66-56-2943 0 0,-6-8-475 0 0,217 199 4645 0 0,-194-184-4665 0 0,-25-16-286 0 0,1 0-1 0 0,0 0 1 0 0,0-1-1 0 0,1 1 1 0 0,-1 0-1 0 0,0-1 1 0 0,0 1 0 0 0,0-1-1 0 0,0 0 1 0 0,0 0-1 0 0,1 0 1 0 0,-1 0-1 0 0,0 0 1 0 0,0 0 0 0 0,4-1-1 0 0,-1 0-464 0 0,-3 0-434 0 0,2 0-494 0 0,2 1-3388 0 0,5 0 1726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1.3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1 696 0 0,'-6'0'891'0'0,"0"0"-1"0"0,0 1 0 0 0,1-1 1 0 0,-1 1-1 0 0,0 1 1 0 0,1-1-1 0 0,-1 1 1 0 0,1 0-1 0 0,-1 0 1 0 0,1 1-1 0 0,0 0 0 0 0,0-1 1 0 0,0 2-1 0 0,1-1 1 0 0,-1 1-1 0 0,1-1 1 0 0,-8 9-1 0 0,12-12-733 0 0,-1 1 0 0 0,1-1-1 0 0,-1 1 1 0 0,1 0 0 0 0,-1 0-1 0 0,1-1 1 0 0,0 1 0 0 0,-1 0-1 0 0,1 0 1 0 0,0 0 0 0 0,0-1-1 0 0,0 1 1 0 0,-1 0 0 0 0,1 0 0 0 0,0 0-1 0 0,0-1 1 0 0,0 1 0 0 0,0 0-1 0 0,0 0 1 0 0,1 0 0 0 0,-1 0-1 0 0,0-1 1 0 0,0 1 0 0 0,0 0-1 0 0,1 0 1 0 0,-1 0 0 0 0,1-1-1 0 0,-1 1 1 0 0,0 0 0 0 0,1-1 0 0 0,-1 1-1 0 0,1 0 1 0 0,-1-1 0 0 0,1 1-1 0 0,0 0 1 0 0,-1-1 0 0 0,1 1-1 0 0,0-1 1 0 0,-1 1 0 0 0,2 0-1 0 0,1 0 126 0 0,-1 1 1 0 0,1-1-1 0 0,-1 0 0 0 0,1 0 0 0 0,0 0 0 0 0,0 0 0 0 0,-1-1 0 0 0,1 1 0 0 0,4 0 0 0 0,-6-1-129 0 0,1-2-77 0 0,-1 2-98 0 0,-1 0 0 0 0,0-1 0 0 0,0 1 0 0 0,0 0 0 0 0,0 0 0 0 0,1 0-1 0 0,-1 0 1 0 0,0 0 0 0 0,0 0 0 0 0,0 0 0 0 0,0 0 0 0 0,0 0 0 0 0,1 0 0 0 0,-1-1 0 0 0,0 1 0 0 0,0 0 0 0 0,0 0-1 0 0,0 0 1 0 0,0 0 0 0 0,0 0 0 0 0,0-1 0 0 0,1 1 0 0 0,-1 0 0 0 0,0 0 0 0 0,0 0 0 0 0,0 0 0 0 0,0-1 0 0 0,0 1-1 0 0,0 0 1 0 0,0 0 0 0 0,0 0 0 0 0,0-1 0 0 0,0 1 0 0 0,0 0 0 0 0,0 0 0 0 0,0 0 0 0 0,0 0 0 0 0,0-1 0 0 0,0 1 0 0 0,0 0-1 0 0,0 0 1 0 0,0 0 0 0 0,-1 0 0 0 0,1-1 0 0 0,0 1 0 0 0,0 0 0 0 0,0 0 0 0 0,0 0 0 0 0,0-1 0 0 0,-4-2-375 0 0,0 0 0 0 0,0 0 1 0 0,0 1-1 0 0,0-1 1 0 0,0 1-1 0 0,-9-4 0 0 0,-7 3-7387 0 0,12 3 5292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2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0 774 152 0 0,'18'8'18822'0'0,"-16"-10"-18487"0"0,-1 0 0 0 0,1 0 0 0 0,-1 0 1 0 0,0 0-1 0 0,0-1 0 0 0,0 1 0 0 0,0-1 1 0 0,0 1-1 0 0,-1-1 0 0 0,1 1 1 0 0,-1-1-1 0 0,1 1 0 0 0,-1-4 0 0 0,-2-37 673 0 0,0 19-422 0 0,0-54 226 0 0,-1 7 77 0 0,10-117 1 0 0,-5 165-741 0 0,2 0 0 0 0,1 0 0 0 0,1 1 0 0 0,0 0 0 0 0,2 0 0 0 0,1 1 1 0 0,0-1-1 0 0,2 2 0 0 0,15-24 0 0 0,-20 36-103 0 0,-1 0 0 0 0,2 1 0 0 0,-1 0 0 0 0,1 0 0 0 0,1 0 0 0 0,-1 1 0 0 0,1 0 0 0 0,0 0 0 0 0,0 1 0 0 0,1 0 0 0 0,-1 1 0 0 0,1 0 0 0 0,0 0 0 0 0,1 0 0 0 0,-1 2 0 0 0,0-1 0 0 0,1 1 0 0 0,0 0 0 0 0,-1 1 0 0 0,1 0 0 0 0,0 1 0 0 0,0 0 0 0 0,-1 0 0 0 0,1 1 0 0 0,0 0 0 0 0,0 1 0 0 0,-1 0 0 0 0,1 1 0 0 0,14 5 0 0 0,-12-2-41 0 0,0 0-1 0 0,0 1 0 0 0,-1 0 0 0 0,0 1 0 0 0,-1 0 0 0 0,1 0 0 0 0,-2 1 0 0 0,15 17 0 0 0,-19-20-42 0 0,0 0 0 0 0,-1 0 1 0 0,0 1-1 0 0,0 0 0 0 0,-1 0 0 0 0,0 0 0 0 0,0 0 0 0 0,0 0 0 0 0,-1 1 0 0 0,0-1 0 0 0,-1 1 0 0 0,1 0 0 0 0,-2-1 0 0 0,1 1 0 0 0,-1 0 0 0 0,-1 12 0 0 0,-1-4-26 0 0,-2 0 0 0 0,1 0 0 0 0,-2-1 0 0 0,0 1 1 0 0,-1-1-1 0 0,-1 0 0 0 0,0-1 0 0 0,-1 0 0 0 0,0 0 0 0 0,-1 0 1 0 0,-1-1-1 0 0,0-1 0 0 0,-13 14 0 0 0,-6 2-98 0 0,-2-2 0 0 0,0-1 0 0 0,-1-2 0 0 0,-42 23 0 0 0,67-42 133 0 0,-22 16 22 0 0,29-19 123 0 0,29 23 375 0 0,216 97 2196 0 0,-177-90-2279 0 0,-19-16-2988 0 0,-24-9-3948 0 0,32 4-1 0 0,-40-8 3710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2.4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531 52 768 0 0,'-2'-4'445'0'0,"0"0"1"0"0,-1 1-1 0 0,0 0 1 0 0,1-1-1 0 0,-1 1 1 0 0,-1 0-1 0 0,1 1 0 0 0,0-1 1 0 0,-1 1-1 0 0,1-1 1 0 0,-1 1-1 0 0,0 0 0 0 0,0 0 1 0 0,0 0-1 0 0,0 1 1 0 0,0 0-1 0 0,0-1 1 0 0,0 1-1 0 0,0 1 0 0 0,-1-1 1 0 0,-5 0-1 0 0,-9 0 946 0 0,-1 0 0 0 0,0 1 0 0 0,-24 3 0 0 0,23-1-705 0 0,1 1-1 0 0,-1 2 1 0 0,1-1 0 0 0,0 2 0 0 0,1 1-1 0 0,-1 0 1 0 0,1 2 0 0 0,1 0 0 0 0,0 1 0 0 0,0 0-1 0 0,1 2 1 0 0,0 0 0 0 0,1 1 0 0 0,0 0-1 0 0,-21 25 1 0 0,35-34-548 0 0,-1-1 1 0 0,0 0-1 0 0,1 1 1 0 0,-1-1-1 0 0,1 1 0 0 0,0 0 1 0 0,0 0-1 0 0,1 0 0 0 0,-1 0 1 0 0,1 0-1 0 0,0 0 0 0 0,0 1 1 0 0,0-1-1 0 0,0 0 0 0 0,1 0 1 0 0,0 1-1 0 0,0-1 0 0 0,0 0 1 0 0,0 1-1 0 0,1-1 0 0 0,0 0 1 0 0,0 0-1 0 0,0 1 0 0 0,0-1 1 0 0,1 0-1 0 0,-1 0 0 0 0,1 0 1 0 0,0 0-1 0 0,0-1 1 0 0,1 1-1 0 0,-1-1 0 0 0,1 1 1 0 0,-1-1-1 0 0,1 0 0 0 0,4 4 1 0 0,4 1-70 0 0,1 0 0 0 0,-1 0 1 0 0,1-1-1 0 0,0-1 1 0 0,1 0-1 0 0,0 0 1 0 0,0-2-1 0 0,0 1 0 0 0,0-2 1 0 0,19 3-1 0 0,0-1-1177 0 0,1-2 0 0 0,0-1 0 0 0,42-3 0 0 0,-62 0-1598 0 0,0 0 0 0 0,1-2 0 0 0,17-4-1 0 0,-8-1-310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49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5 316 0 0,'-1'-1'186'0'0,"0"1"1"0"0,1-1-1 0 0,-1 1 1 0 0,0 0-1 0 0,0-1 1 0 0,0 1-1 0 0,0 0 0 0 0,0-1 1 0 0,0 1-1 0 0,0 0 1 0 0,0 0-1 0 0,0 0 1 0 0,0 0-1 0 0,1 0 1 0 0,-1 0-1 0 0,0 0 0 0 0,0 0 1 0 0,0 0-1 0 0,0 1 1 0 0,0-1-1 0 0,0 0 1 0 0,0 0-1 0 0,0 1 0 0 0,0-1 1 0 0,1 1-1 0 0,-1-1 1 0 0,0 1-1 0 0,0-1 1 0 0,0 1-1 0 0,1 0 0 0 0,-1-1 1 0 0,0 1-1 0 0,1 0 1 0 0,-1-1-1 0 0,1 1 1 0 0,-1 0-1 0 0,1 0 0 0 0,-1 0 1 0 0,1-1-1 0 0,-1 1 1 0 0,1 0-1 0 0,0 0 1 0 0,-1 0-1 0 0,1 0 1 0 0,0 0-1 0 0,0 0 0 0 0,0 0 1 0 0,0 1-1 0 0,-2 7 645 0 0,1 0-1 0 0,1 0 0 0 0,0 1 1 0 0,1 9-1 0 0,-1-11-130 0 0,3 76 2493 0 0,20 231 4200 0 0,-17-286-7480 0 0,17 51-1 0 0,-22-76-238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2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7209 0 0,'0'0'15456'0'0,"0"4"-14403"0"0,4 82 3447 0 0,-2-43-2331 0 0,-4 72 0 0 0,-1-84-1982 0 0,-1 0-248 0 0,0 36 0 0 0,4-65-502 0 0,0 1 126 0 0,0 0-1779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3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6 436 0 0,'-22'-5'11820'0'0,"41"8"-3118"0"0,3 0-5903 0 0,-4 0-3435 0 0,170 13 4790 0 0,96-15-2148 0 0,-239-7-2579 0 0,-16 2-2768 0 0,-8 3-6213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3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1 340 0 0,'-1'1'408'0'0,"-1"1"1"0"0,1 0-1 0 0,0-1 1 0 0,0 1-1 0 0,0 0 1 0 0,0 0-1 0 0,1 0 0 0 0,-1 0 1 0 0,0 0-1 0 0,1 0 1 0 0,0 0-1 0 0,-1 0 1 0 0,1 0-1 0 0,0 3 1 0 0,0-3-91 0 0,1-1 0 0 0,-1 1 1 0 0,1-1-1 0 0,-1 1 1 0 0,1-1-1 0 0,0 0 1 0 0,0 1-1 0 0,0-1 0 0 0,0 0 1 0 0,0 1-1 0 0,0-1 1 0 0,0 0-1 0 0,0 0 1 0 0,0 0-1 0 0,1 0 0 0 0,-1 0 1 0 0,0 0-1 0 0,1 0 1 0 0,2 0-1 0 0,9 6 1086 0 0,0-1 1 0 0,1 0-1 0 0,0-2 0 0 0,24 6 0 0 0,62 7 1860 0 0,-55-11-2140 0 0,-39-5-1048 0 0,227 29 3289 0 0,-220-29-4085 0 0,9-1-6739 0 0,-18 0 4981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5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84 132 0 0,'-49'-29'13103'0'0,"50"29"-12935"0"0,1-1-1 0 0,-1 1 1 0 0,1 0-1 0 0,0 0 1 0 0,-1 0 0 0 0,1 0-1 0 0,0 0 1 0 0,-1 0-1 0 0,1 0 1 0 0,-1 1-1 0 0,1-1 1 0 0,2 1-1 0 0,2 0 225 0 0,87 7 2783 0 0,11 2-984 0 0,113-6-1 0 0,-185-5-1868 0 0,76-6 657 0 0,-95 5-815 0 0,0 0 0 0 0,0-1 1 0 0,0 0-1 0 0,-1-1 0 0 0,24-11 0 0 0,-31 12-89 0 0,0-1 0 0 0,0 1-1 0 0,0-1 1 0 0,-1 0 0 0 0,0 0 0 0 0,7-8-1 0 0,-6 6 1 0 0,-4 5 116 0 0,-5 5-130 0 0,-1 4-6 0 0,-1 0 0 0 0,1 1-1 0 0,1 0 1 0 0,0 0 0 0 0,0 0-1 0 0,0 0 1 0 0,1 0 0 0 0,1 1 0 0 0,0 0-1 0 0,0 0 1 0 0,0 12 0 0 0,-1 12 237 0 0,2 1-1 0 0,3 36 1 0 0,3-16-7 0 0,3 1 0 0 0,3-1 0 0 0,2 0 0 0 0,2-1 0 0 0,2-1-1 0 0,3 0 1 0 0,32 58 0 0 0,13 8 31 0 0,-64-119-335 0 0,-1 1-1 0 0,1 0 0 0 0,-1-1 1 0 0,1 1-1 0 0,0 0 1 0 0,-1-1-1 0 0,1 1 0 0 0,-1 0 1 0 0,0 0-1 0 0,1 0 1 0 0,-1 0-1 0 0,0-1 0 0 0,1 1 1 0 0,-1 0-1 0 0,0 0 1 0 0,0 0-1 0 0,0 0 0 0 0,0 0 1 0 0,0 0-1 0 0,0 0 1 0 0,0 0-1 0 0,0 0 0 0 0,0-1 1 0 0,0 1-1 0 0,-1 0 1 0 0,1 0-1 0 0,0 0 0 0 0,-1 0 1 0 0,1 0-1 0 0,0-1 1 0 0,-1 1-1 0 0,1 0 0 0 0,-1 0 1 0 0,1-1-1 0 0,-1 1 1 0 0,0 0-1 0 0,1-1 0 0 0,-1 1 1 0 0,0 0-1 0 0,1-1 1 0 0,-1 1-1 0 0,0-1 0 0 0,0 1 1 0 0,1-1-1 0 0,-1 1 0 0 0,0-1 1 0 0,0 0-1 0 0,-1 1 1 0 0,-6 1-80 0 0,0-1 1 0 0,0 1-1 0 0,0-2 1 0 0,-14 1-1 0 0,5 0 11 0 0,-123 4-373 0 0,-65 6 784 0 0,265-7 2362 0 0,39-7-2192 0 0,59-4 151 0 0,21-11-15100 0 0,-162 16 11318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5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10 308 0 0,'-2'-2'485'0'0,"0"1"1"0"0,-1 0-1 0 0,1 0 0 0 0,0 0 0 0 0,0 0 0 0 0,-1 1 1 0 0,1-1-1 0 0,0 1 0 0 0,-1-1 0 0 0,1 1 1 0 0,-1 0-1 0 0,1 0 0 0 0,0 0 0 0 0,-1 0 1 0 0,1 0-1 0 0,-1 1 0 0 0,1-1 0 0 0,0 1 1 0 0,-3 0-1 0 0,1 1 11 0 0,1 0 0 0 0,-1 0 0 0 0,1 0 0 0 0,0 0 0 0 0,0 1 0 0 0,0-1-1 0 0,0 1 1 0 0,0 0 0 0 0,1 0 0 0 0,-5 6 0 0 0,-2 5 542 0 0,2 0-1 0 0,-1 0 0 0 0,2 1 0 0 0,-9 25 1 0 0,12-28-619 0 0,0-1 0 0 0,0 1 0 0 0,1 0 1 0 0,1 0-1 0 0,0-1 0 0 0,0 1 0 0 0,1 0 0 0 0,1 0 1 0 0,0 0-1 0 0,1 0 0 0 0,0 0 0 0 0,1-1 1 0 0,0 1-1 0 0,0-1 0 0 0,7 13 0 0 0,-6-15-247 0 0,0-1-1 0 0,1 0 1 0 0,1 0-1 0 0,-1 0 1 0 0,1 0-1 0 0,0-1 1 0 0,1 0-1 0 0,0-1 1 0 0,0 1-1 0 0,1-1 1 0 0,-1 0-1 0 0,1-1 1 0 0,0 0-1 0 0,1 0 1 0 0,-1-1-1 0 0,1 0 1 0 0,0-1-1 0 0,0 0 1 0 0,14 3-1 0 0,-7-2-114 0 0,0-2 0 0 0,1 0 0 0 0,-1-1-1 0 0,1-1 1 0 0,-1 0 0 0 0,1-1 0 0 0,29-6 0 0 0,-27 2-1044 0 0,1-1 1 0 0,-1 0-1 0 0,25-12 1 0 0,-23 6-1623 0 0,-10 3-6254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5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27 828 0 0,'-33'-6'16008'0'0,"153"1"-8763"0"0,-24 1-4627 0 0,-2-4-3864 0 0,-86 7 28 0 0,-1 1-1066 0 0,6-3-6834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6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83 152 6601 0 0,'-11'-4'2941'0'0,"0"-1"1"0"0,-17-11-1 0 0,25 14-2369 0 0,0 0-1 0 0,1 0 1 0 0,-1 0-1 0 0,1 0 1 0 0,-1 0-1 0 0,1-1 1 0 0,0 1-1 0 0,0-1 1 0 0,0 0-1 0 0,0 0 1 0 0,1 0-1 0 0,-1 1 1 0 0,1-1-1 0 0,-2-4 1 0 0,3 6-436 0 0,1 0 0 0 0,-1 0 0 0 0,0 0 0 0 0,0 0 0 0 0,1 0 0 0 0,-1 0 0 0 0,0 0 0 0 0,1 0 0 0 0,-1 0 0 0 0,1 0 0 0 0,-1 0 0 0 0,1 0 0 0 0,-1 0 0 0 0,1 0 0 0 0,0 1 1 0 0,0-1-1 0 0,-1 0 0 0 0,1 0 0 0 0,0 1 0 0 0,0-1 0 0 0,1 0 0 0 0,20-13 1633 0 0,-6 7-1537 0 0,-1 2-1 0 0,1 0 1 0 0,0 0-1 0 0,27-3 1 0 0,67 0 1521 0 0,16-3-657 0 0,-90 9-3897 0 0,-31 2 1060 0 0,0 1 0 0 0,0 0 0 0 0,0 0-1 0 0,9 4 1 0 0,4 0-1144 0 0,-4 0-265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6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8201 0 0,'-1'1'641'0'0,"1"0"0"0"0,0 0 0 0 0,0 0 1 0 0,-1 0-1 0 0,1 0 0 0 0,0 0 0 0 0,0 0 0 0 0,0 0 0 0 0,0 0 1 0 0,0 0-1 0 0,0 0 0 0 0,1 0 0 0 0,-1 0 0 0 0,0 0 1 0 0,0 0-1 0 0,1 1 0 0 0,12 11 4087 0 0,-7-10-4453 0 0,0 1 0 0 0,1-1 0 0 0,13 4 0 0 0,-3-2 1172 0 0,36 16-11 0 0,-24-10-764 0 0,-1 0 0 0 0,30 18 0 0 0,-51-25-586 0 0,0 1-1 0 0,0 0 1 0 0,0 0 0 0 0,-1 0 0 0 0,1 1 0 0 0,-1 0 0 0 0,-1 0 0 0 0,1 0 0 0 0,-1 1 0 0 0,0 0-1 0 0,-1 0 1 0 0,6 12 0 0 0,-8-14-64 0 0,-1 0 1 0 0,0 1-1 0 0,0-1 0 0 0,0 1 0 0 0,0-1 0 0 0,-1 1 1 0 0,0-1-1 0 0,0 1 0 0 0,-1-1 0 0 0,1 1 1 0 0,-1-1-1 0 0,0 1 0 0 0,-1-1 0 0 0,1 0 0 0 0,-1 1 1 0 0,0-1-1 0 0,-5 7 0 0 0,-4 9 53 0 0,-1-1-1 0 0,-24 31 1 0 0,35-49-69 0 0,-50 54 173 0 0,36-41-43 0 0,-22 29 0 0 0,35-41-103 0 0,0 0-1 0 0,0 0 1 0 0,0-1-1 0 0,1 1 1 0 0,-1 1 0 0 0,1-1-1 0 0,0 0 1 0 0,0 0 0 0 0,0 0-1 0 0,1 1 1 0 0,-1 3-1 0 0,1-6-20 0 0,0 1-1 0 0,0-1 0 0 0,0 0 1 0 0,0 1-1 0 0,1-1 0 0 0,-1 0 1 0 0,0 0-1 0 0,1 1 0 0 0,-1-1 1 0 0,1 0-1 0 0,0 0 0 0 0,-1 0 0 0 0,1 0 1 0 0,0 1-1 0 0,0-1 0 0 0,0 0 1 0 0,-1 0-1 0 0,1 0 0 0 0,0-1 1 0 0,0 1-1 0 0,1 0 0 0 0,-1 0 1 0 0,0-1-1 0 0,0 1 0 0 0,0 0 0 0 0,0-1 1 0 0,1 1-1 0 0,-1-1 0 0 0,0 1 1 0 0,3-1-1 0 0,12 4-142 0 0,0 0 0 0 0,1-1 0 0 0,0-1 0 0 0,-1-1 0 0 0,1-1 1 0 0,0 0-1 0 0,-1-1 0 0 0,1 0 0 0 0,0-2 0 0 0,-1 0 0 0 0,0-1 0 0 0,1 0 0 0 0,23-11 0 0 0,-18 0-11381 0 0,-18 9 8183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7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38 586 660 0 0,'0'0'6720'0'0,"-1"7"-4891"0"0,-2 37 3646 0 0,5 78 0 0 0,1-25 4215 0 0,-6-103-9355 0 0,-2-6-212 0 0,0 0 0 0 0,0 0 0 0 0,2-1 0 0 0,-1 0 0 0 0,2 1 0 0 0,-3-23-1 0 0,0-89 218 0 0,4 105-292 0 0,1-33 75 0 0,1 0 1 0 0,3 0-1 0 0,20-100 1 0 0,-18 129-86 0 0,1 0 1 0 0,1 1-1 0 0,1 0 1 0 0,18-31 0 0 0,-19 39-26 0 0,1 1 1 0 0,0 0-1 0 0,1 1 1 0 0,1 0-1 0 0,0 0 1 0 0,0 1-1 0 0,21-15 1 0 0,-26 22-20 0 0,-1 0 1 0 0,1 0-1 0 0,0 1 0 0 0,0 0 1 0 0,0 0-1 0 0,0 0 0 0 0,0 1 1 0 0,1 0-1 0 0,-1 1 0 0 0,1-1 1 0 0,0 1-1 0 0,-1 0 0 0 0,1 1 1 0 0,0-1-1 0 0,-1 1 0 0 0,1 1 1 0 0,0-1-1 0 0,-1 1 0 0 0,1 0 1 0 0,0 1-1 0 0,-1 0 0 0 0,1 0 1 0 0,-1 0-1 0 0,0 1 0 0 0,0-1 1 0 0,0 2-1 0 0,0-1 0 0 0,0 1 1 0 0,-1 0-1 0 0,0 0 0 0 0,1 0 1 0 0,-2 1-1 0 0,1-1 0 0 0,0 1 1 0 0,-1 0-1 0 0,0 1 0 0 0,0-1 1 0 0,0 1-1 0 0,4 11 0 0 0,-4-10-71 0 0,-1 1-1 0 0,0-1 1 0 0,-1 1-1 0 0,1-1 1 0 0,-2 1-1 0 0,1 0 1 0 0,-1-1-1 0 0,0 1 1 0 0,-1 0-1 0 0,0 0 1 0 0,0 0-1 0 0,0 0 1 0 0,-1 0-1 0 0,-1 0 1 0 0,1-1-1 0 0,-1 1 1 0 0,0 0-1 0 0,-7 13 1 0 0,4-10-28 0 0,-1-1-1 0 0,0 0 1 0 0,0-1 0 0 0,-1 0 0 0 0,-1 0 0 0 0,1 0 0 0 0,-2-1 0 0 0,1 0 0 0 0,-1 0 0 0 0,0-1 0 0 0,0 0 0 0 0,-14 7 0 0 0,-10 2-144 0 0,17-9-22 0 0,-26 16-1 0 0,39-21 236 0 0,0 0 1 0 0,0 0-1 0 0,1 0 1 0 0,-1 1 0 0 0,0-1-1 0 0,1 1 1 0 0,0 0-1 0 0,-1-1 1 0 0,1 1-1 0 0,0 0 1 0 0,0 0-1 0 0,1 0 1 0 0,-1 1-1 0 0,-1 3 1 0 0,3-5 42 0 0,0 1-1 0 0,0 0 1 0 0,0-1 0 0 0,0 1-1 0 0,0 0 1 0 0,0-1 0 0 0,1 1-1 0 0,-1-1 1 0 0,1 1 0 0 0,0 0-1 0 0,0-1 1 0 0,0 0 0 0 0,3 5-1 0 0,21 33 182 0 0,-18-30-124 0 0,18 26 528 0 0,49 50 1 0 0,-42-52 12 0 0,29 42 0 0 0,-34-45-2220 0 0,-9-17-2370 0 0,0-7-4331 0 0,-8-7 5459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7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6 772 0 0,'-18'-6'4648'0'0,"15"7"-2912"0"0,-2 1-1017 0 0,1 0 1 0 0,-1 0-1 0 0,1 1 1 0 0,0-1-1 0 0,0 1 0 0 0,0 0 1 0 0,0 0-1 0 0,1 1 1 0 0,-1-1-1 0 0,1 1 0 0 0,-1-1 1 0 0,1 1-1 0 0,1 0 1 0 0,-1 1-1 0 0,0-1 0 0 0,-2 7 1 0 0,-6 12 1620 0 0,-15 45-1 0 0,26-67-2310 0 0,-5 10 463 0 0,1 1-1 0 0,1 1 0 0 0,0-1 1 0 0,1 0-1 0 0,0 1 0 0 0,1-1 1 0 0,0 1-1 0 0,1 0 1 0 0,0-1-1 0 0,1 1 0 0 0,5 24 1 0 0,-3-28-393 0 0,-1 1 0 0 0,2-1 0 0 0,-1 0 0 0 0,1 0 1 0 0,1 0-1 0 0,0 0 0 0 0,0-1 0 0 0,1 0 0 0 0,0 0 0 0 0,0 0 0 0 0,1-1 1 0 0,-1 0-1 0 0,2 0 0 0 0,-1 0 0 0 0,1-1 0 0 0,0-1 0 0 0,0 1 0 0 0,1-1 1 0 0,0-1-1 0 0,-1 1 0 0 0,2-1 0 0 0,-1-1 0 0 0,0 0 0 0 0,1 0 1 0 0,-1-1-1 0 0,1 0 0 0 0,13 0 0 0 0,-17-1-99 0 0,-1 0 0 0 0,1-1 0 0 0,0 0 0 0 0,0 0 0 0 0,0-1 0 0 0,-1 1 0 0 0,1-1 0 0 0,6-2 0 0 0,4-2 0 0 0,3 0-259 0 0,0 0-1 0 0,-1-2 1 0 0,0 0 0 0 0,0-1-1 0 0,0-1 1 0 0,25-18-1 0 0,-28 14-3416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50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71 6905 0 0,'-27'-3'6654'0'0,"-33"0"1"0"0,165-1 271 0 0,68-8-4971 0 0,-13 0-1855 0 0,-156 11-224 0 0,113-8-1570 0 0,-42-4-5739 0 0,-60 7 4107 0 0,-1-2 477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8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48 460 0 0,'-12'-1'874'0'0,"7"1"192"0"0,0-1 0 0 0,0 1 1 0 0,-1-1-1 0 0,1 0 0 0 0,0 0 1 0 0,-10-4 5132 0 0,20 4-4644 0 0,48-7 2482 0 0,53 1 1 0 0,-2 0-1273 0 0,-4-1-3129 0 0,-87 6-401 0 0,2-2-1542 0 0,-5 4-2027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8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96 128 0 0,'-28'-10'1456'0'0,"-5"-2"1574"0"0,30 10-2149 0 0,0 1 0 0 0,0-1 0 0 0,0 1 0 0 0,1-1 0 0 0,-1 0 0 0 0,-6-6 6211 0 0,12 5-5473 0 0,0 1-1179 0 0,1-1 0 0 0,0 0 0 0 0,0 1 0 0 0,0 0-1 0 0,0 0 1 0 0,1 0 0 0 0,-1 0 0 0 0,1 1 0 0 0,6-2 0 0 0,50-7 2235 0 0,-45 8-2148 0 0,46-4 1573 0 0,65 1 0 0 0,30 0 255 0 0,-140 3-4092 0 0,-14 2 871 0 0,0 0 0 0 0,-1-1 0 0 0,1 1 0 0 0,0 0 0 0 0,0 0 0 0 0,-1 1 0 0 0,1-1 0 0 0,0 1 0 0 0,0-1 0 0 0,-1 1 0 0 0,1 0 0 0 0,0 0 0 0 0,2 1 0 0 0,3 2-2375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8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1 864 0 0,'9'9'3437'0'0,"-3"-5"-2051"0"0,1-1 1 0 0,0 1-1 0 0,0-1 0 0 0,0-1 0 0 0,1 1 0 0 0,10 1 1 0 0,6 3 553 0 0,7 2 207 0 0,-5-1-90 0 0,25 11-1 0 0,-45-17-1643 0 0,-1 1-1 0 0,1 0 0 0 0,0 1 1 0 0,-1-1-1 0 0,1 1 0 0 0,-1 0 0 0 0,0 0 1 0 0,0 1-1 0 0,6 7 0 0 0,-9-9-280 0 0,0 0-1 0 0,0 0 0 0 0,-1 0 0 0 0,1 0 0 0 0,-1 1 0 0 0,0-1 0 0 0,0 0 1 0 0,0 0-1 0 0,0 1 0 0 0,-1-1 0 0 0,1 1 0 0 0,-1-1 0 0 0,0 0 1 0 0,0 1-1 0 0,0-1 0 0 0,0 1 0 0 0,-1-1 0 0 0,0 0 0 0 0,1 1 0 0 0,-1-1 1 0 0,0 0-1 0 0,-1 1 0 0 0,-2 4 0 0 0,-2 5 58 0 0,-1-2 1 0 0,-1 1-1 0 0,0-1 0 0 0,-15 16 1 0 0,-42 34 299 0 0,-2 3-86 0 0,61-58-339 0 0,0 1 1 0 0,1 0 0 0 0,0 1 0 0 0,0-1 0 0 0,1 1-1 0 0,0 0 1 0 0,-6 15 0 0 0,10-21-49 0 0,-1 0 0 0 0,1 0-1 0 0,0 1 1 0 0,0-1 0 0 0,0 0 0 0 0,0 0 0 0 0,0 1-1 0 0,0-1 1 0 0,1 0 0 0 0,-1 0 0 0 0,1 0 0 0 0,-1 1 0 0 0,1-1-1 0 0,0 0 1 0 0,0 0 0 0 0,0 0 0 0 0,0 0 0 0 0,0 0 0 0 0,0 0-1 0 0,1-1 1 0 0,-1 1 0 0 0,1 0 0 0 0,-1-1 0 0 0,1 1-1 0 0,0-1 1 0 0,-1 1 0 0 0,1-1 0 0 0,0 0 0 0 0,0 0 0 0 0,4 2-1 0 0,5 3 96 0 0,1 0 0 0 0,0-1-1 0 0,23 7 1 0 0,-33-12-110 0 0,3 2-1 0 0,9 2 0 0 0,1 1 0 0 0,-1-2 0 0 0,1 0 0 0 0,-1-1 0 0 0,1-1 0 0 0,0 0 0 0 0,26-2 0 0 0,-38 2-553 0 0,0-1-1 0 0,-1 0 1 0 0,1 0-1 0 0,0-1 1 0 0,0 1-1 0 0,0 0 1 0 0,-1-1 0 0 0,1 0-1 0 0,0 0 1 0 0,-1 0-1 0 0,1 0 1 0 0,0 0-1 0 0,-1 0 1 0 0,1-1 0 0 0,-1 1-1 0 0,3-3 1 0 0,5-3-2741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19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1 352 0 0,'0'0'5910'0'0,"2"2"-4611"0"0,4 8-395 0 0,-1-1 1 0 0,0 1 0 0 0,0 1 0 0 0,-1-1-1 0 0,-1 0 1 0 0,1 1 0 0 0,2 21 0 0 0,4 9 523 0 0,31 125 3790 0 0,-20-95-7003 0 0,-14-60-2513 0 0,-4-7 1466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20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18 396 0 0,'-22'-4'-726'0'0,"-13"-1"9323"0"0,18 2 1612 0 0,40 7-7050 0 0,49 3-218 0 0,110-2-1 0 0,-138-5-2569 0 0,-17-1-1510 0 0,34-5 1 0 0,-3-5-8451 0 0,-45 7 6841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20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3 565 256 0 0,'-1'-8'-508'0'0,"0"-9"7712"0"0,1 17-7074 0 0,0 0 0 0 0,0-1 0 0 0,0 1 0 0 0,0 0 0 0 0,0 0 0 0 0,1-1 0 0 0,-1 1 0 0 0,0 0 0 0 0,0 0 0 0 0,0-1 0 0 0,0 1 0 0 0,1 0 0 0 0,-1 0 0 0 0,0-1 0 0 0,0 1 0 0 0,1 0 0 0 0,-1 0 0 0 0,0 0 0 0 0,1 0 0 0 0,-1-1 1 0 0,0 1-1 0 0,0 0 0 0 0,1 0 0 0 0,-1 0 0 0 0,0 0 0 0 0,1 0 0 0 0,-1 0 0 0 0,0 0 0 0 0,1 0 0 0 0,-1 0 0 0 0,0 0 0 0 0,1 0 0 0 0,-1 0 0 0 0,0 0 0 0 0,0 0 0 0 0,1 0 0 0 0,-1 0 0 0 0,0 0 0 0 0,1 1 0 0 0,-1-1 0 0 0,0 0 0 0 0,0 0 0 0 0,1 0 0 0 0,-1 0 0 0 0,1 1 0 0 0,4 2 366 0 0,0 1-1 0 0,1 0 1 0 0,-1 0 0 0 0,-1 1-1 0 0,1-1 1 0 0,-1 1 0 0 0,0 0-1 0 0,6 10 1 0 0,-3-7-50 0 0,195 253 7486 0 0,-173-221-6991 0 0,-20-28-542 0 0,-1 1 1 0 0,1-1-1 0 0,1-1 1 0 0,0 0-1 0 0,1 0 1 0 0,0-1 0 0 0,0 0-1 0 0,14 7 1 0 0,-23-16-325 0 0,0 0-1 0 0,0-1 1 0 0,-1 1 0 0 0,1-1 0 0 0,0 1 0 0 0,0-1-1 0 0,0 0 1 0 0,0 0 0 0 0,1 0 0 0 0,-1 0 0 0 0,0 0 0 0 0,0 0-1 0 0,0 0 1 0 0,0-1 0 0 0,0 1 0 0 0,-1-1 0 0 0,1 0-1 0 0,0 1 1 0 0,0-1 0 0 0,0 0 0 0 0,0 0 0 0 0,-1 0 0 0 0,1 0-1 0 0,0-1 1 0 0,-1 1 0 0 0,1 0 0 0 0,1-3 0 0 0,5-4-6 0 0,-2 1 1 0 0,1-1-1 0 0,-1 0 1 0 0,8-14-1 0 0,12-25-62 0 0,-3-2-1 0 0,25-67 1 0 0,23-111-11 0 0,-46 128 4 0 0,-3-2 0 0 0,9-118 0 0 0,-29 184 0 0 0,1 3-703 0 0,-3 30-84 0 0,1-5-842 0 0,0 4-838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20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0 584 0 0,'0'0'1254'0'0,"-19"5"6334"0"0,10 1-5775 0 0,0 0 0 0 0,1 1 0 0 0,0 0 1 0 0,-13 16-1 0 0,7-6-824 0 0,1 1-1 0 0,1 1 1 0 0,-11 21 0 0 0,11-18-151 0 0,2 1 0 0 0,0 0 0 0 0,1 1 0 0 0,-8 37 1 0 0,15-54-682 0 0,1 1 1 0 0,0-1-1 0 0,0 1 1 0 0,1-1-1 0 0,0 1 1 0 0,1 0-1 0 0,-1-1 1 0 0,1 1-1 0 0,1-1 1 0 0,-1 1-1 0 0,2-1 1 0 0,-1 0-1 0 0,1 1 1 0 0,0-1-1 0 0,0 0 1 0 0,0-1-1 0 0,1 1 1 0 0,0-1 0 0 0,6 7-1 0 0,-3-5-9 0 0,1 0 0 0 0,0-1 0 0 0,1 0 0 0 0,-1 0-1 0 0,1-1 1 0 0,1 0 0 0 0,-1 0 0 0 0,1-1 0 0 0,0-1 0 0 0,0 1 0 0 0,1-2 0 0 0,-1 1-1 0 0,1-2 1 0 0,0 1 0 0 0,0-1 0 0 0,0-1 0 0 0,15 0 0 0 0,-10 0-431 0 0,0-2 0 0 0,-1 0 1 0 0,1-1-1 0 0,29-7 0 0 0,-30 4-1654 0 0,0 0 1 0 0,0-1-1 0 0,0 0 0 0 0,23-15 1 0 0,-33 18-1625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2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13 460 0 0,'-40'-6'15699'0'0,"47"7"-14328"0"0,123 12 5408 0 0,-103-12-5432 0 0,31-3 1 0 0,-5-6-2434 0 0,-47 7-129 0 0,8-4-6814 0 0,-8 0 5168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21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62 556 0 0,'-40'-13'4740'0'0,"15"-1"7033"0"0,37 10-10734 0 0,1 0-1 0 0,0 0 1 0 0,0 1 0 0 0,0 1-1 0 0,0 0 1 0 0,1 1 0 0 0,20 1 0 0 0,5-2 90 0 0,16-2 81 0 0,66-4 674 0 0,-98 8-3956 0 0,33 4 0 0 0,-29 2-5260 0 0,-14-2 4227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22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84 270 7917 0 0,'-14'47'11278'0'0,"-1"2"372"0"0,17-72-11364 0 0,2-1 1 0 0,1 1 0 0 0,1 1-1 0 0,1-1 1 0 0,10-23-1 0 0,-12 34-276 0 0,0 0-1 0 0,0 0 0 0 0,1 0 0 0 0,1 1 0 0 0,0 0 1 0 0,0 0-1 0 0,1 1 0 0 0,1 0 0 0 0,0 0 0 0 0,0 1 1 0 0,1 0-1 0 0,0 0 0 0 0,0 1 0 0 0,1 1 1 0 0,0 0-1 0 0,0 0 0 0 0,1 1 0 0 0,0 0 0 0 0,0 1 1 0 0,0 1-1 0 0,15-4 0 0 0,-13 5-9 0 0,0 1 0 0 0,1 0 0 0 0,0 1 0 0 0,-1 0 0 0 0,21 3 0 0 0,-25-1 0 0 0,-1 0 0 0 0,0 1 0 0 0,1 0 0 0 0,-1 0 0 0 0,0 1 0 0 0,-1 1 0 0 0,1-1 0 0 0,0 1 0 0 0,10 8 0 0 0,-17-12-12 0 0,0 1 0 0 0,-1 0 0 0 0,1 1 0 0 0,0-1 0 0 0,-1 0 0 0 0,1 0 0 0 0,-1 1 0 0 0,1-1 0 0 0,-1 1 0 0 0,0-1 0 0 0,0 1 0 0 0,0 0 0 0 0,0-1 0 0 0,0 1 0 0 0,0 0 0 0 0,0 0 0 0 0,0 0 0 0 0,-1-1 0 0 0,1 1 0 0 0,-1 0 0 0 0,1 0 0 0 0,-1 0 0 0 0,0 0 0 0 0,0 0 0 0 0,1 0 0 0 0,-2 0 0 0 0,1 0 0 0 0,0 0 0 0 0,0 0 0 0 0,-1 0 0 0 0,1 0 0 0 0,-1 0 0 0 0,1 0 0 0 0,-1 0 0 0 0,0 0 0 0 0,0-1 0 0 0,0 1-1 0 0,0 0 1 0 0,0 0 0 0 0,-2 2 0 0 0,-3 3-70 0 0,0 0-1 0 0,-1-1 0 0 0,0 1 1 0 0,0-1-1 0 0,-1-1 0 0 0,1 1 1 0 0,-12 5-1 0 0,0-2-280 0 0,0-1-1 0 0,-28 9 1 0 0,28-11-2 0 0,0 1 0 0 0,-24 12 1 0 0,43-18 363 0 0,0-1 0 0 0,-1 0-1 0 0,1 0 1 0 0,0 0 0 0 0,0 0 0 0 0,0 0 0 0 0,0 0 0 0 0,0 0 0 0 0,0 0 0 0 0,0 0 0 0 0,-1 0 0 0 0,1 0 0 0 0,0 1 0 0 0,0-1 0 0 0,0 0 0 0 0,0 0-1 0 0,0 0 1 0 0,0 0 0 0 0,0 0 0 0 0,0 0 0 0 0,0 1 0 0 0,0-1 0 0 0,0 0 0 0 0,0 0 0 0 0,0 0 0 0 0,0 0 0 0 0,-1 0 0 0 0,1 1 0 0 0,0-1 0 0 0,0 0 0 0 0,0 0-1 0 0,1 0 1 0 0,-1 0 0 0 0,0 0 0 0 0,0 1 0 0 0,0-1 0 0 0,0 0 0 0 0,0 0 0 0 0,0 0 0 0 0,0 0 0 0 0,0 0 0 0 0,0 1 0 0 0,0-1 0 0 0,0 0 0 0 0,0 0-1 0 0,0 0 1 0 0,0 0 0 0 0,1 0 0 0 0,-1 0 0 0 0,10 7 28 0 0,16 2 102 0 0,62 15 353 0 0,-44-13-146 0 0,-1 1 1 0 0,-1 2-1 0 0,0 2 0 0 0,44 24 0 0 0,-83-38-295 0 0,1 0-1 0 0,-1 0 1 0 0,1 1-1 0 0,-1-1 1 0 0,0 1-1 0 0,1 0 0 0 0,-2 0 1 0 0,1 0-1 0 0,0 0 1 0 0,0 1-1 0 0,-1-1 1 0 0,0 1-1 0 0,0-1 1 0 0,3 7-1 0 0,-5-8-22 0 0,1 0 0 0 0,-1 1 0 0 0,0-1 0 0 0,1 1 0 0 0,-1-1 0 0 0,0 1 0 0 0,0-1-1 0 0,-1 0 1 0 0,1 1 0 0 0,0-1 0 0 0,-1 1 0 0 0,0-1 0 0 0,1 0 0 0 0,-1 0 0 0 0,0 1 0 0 0,0-1 0 0 0,0 0 0 0 0,-1 0 0 0 0,1 0-1 0 0,0 0 1 0 0,-1 0 0 0 0,0 0 0 0 0,1 0 0 0 0,-1-1 0 0 0,-4 4 0 0 0,0 0-18 0 0,0 0 0 0 0,-1 0 0 0 0,1-1 0 0 0,-9 4 0 0 0,2-2 0 0 0,0 0 0 0 0,-1-2 0 0 0,-20 6 0 0 0,-13-2 0 0 0,15-4 0 0 0,3-1 0 0 0,10-2 0 0 0,-59 4 3 0 0,-41-1 3 0 0,75-5-21 0 0,0-1 0 0 0,-63-12 0 0 0,102 14-216 0 0,-1-2 1 0 0,0 1-1 0 0,0 0 0 0 0,1-1 1 0 0,-1 0-1 0 0,1 0 0 0 0,0-1 0 0 0,-1 0 1 0 0,1 0-1 0 0,0 0 0 0 0,-6-5 1 0 0,12 4-2610 0 0,9-6 1036 0 0,-8 9 1050 0 0,0-1 0 0 0,0 1 0 0 0,0 0 0 0 0,0 0 0 0 0,0 0 1 0 0,0 1-1 0 0,1-1 0 0 0,-1 0 0 0 0,4 0 0 0 0,10-1-2293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50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1 785 1032 0 0,'7'-22'651'0'0,"-4"12"157"0"0,1 0-1 0 0,0 0 1 0 0,0 1 0 0 0,1-1 0 0 0,9-12 0 0 0,-13 20-523 0 0,1 0-1 0 0,0 0 1 0 0,0 0-1 0 0,0 0 1 0 0,1 0-1 0 0,-1 0 1 0 0,0 1 0 0 0,1-1-1 0 0,-1 1 1 0 0,1-1-1 0 0,-1 1 1 0 0,1 0-1 0 0,0 0 1 0 0,-1 0-1 0 0,1 1 1 0 0,0-1 0 0 0,0 0-1 0 0,0 1 1 0 0,0 0-1 0 0,-1 0 1 0 0,1 0-1 0 0,0 0 1 0 0,0 0-1 0 0,0 1 1 0 0,3 0 0 0 0,7 3 377 0 0,1 1 0 0 0,-1 0 0 0 0,-1 1 1 0 0,1 0-1 0 0,-1 1 0 0 0,0 1 1 0 0,0 0-1 0 0,14 14 0 0 0,0 0 446 0 0,-2 1 0 0 0,25 32-1 0 0,7 6 506 0 0,12 9 37 0 0,99 96 2281 0 0,-163-162-3811 0 0,0 0 0 0 0,1-1 0 0 0,-1 1 0 0 0,1-1 1 0 0,-1 0-1 0 0,1 0 0 0 0,0-1 0 0 0,0 0 0 0 0,0 0 0 0 0,6 2 0 0 0,-8-4-70 0 0,0 1-1 0 0,0-1 1 0 0,0 0-1 0 0,0 0 1 0 0,0 0-1 0 0,0-1 1 0 0,0 1-1 0 0,-1-1 1 0 0,1 0-1 0 0,0 1 1 0 0,0-1-1 0 0,0-1 1 0 0,-1 1-1 0 0,1 0 1 0 0,0-1-1 0 0,-1 1 1 0 0,1-1-1 0 0,-1 0 1 0 0,0 1-1 0 0,3-4 1 0 0,1-1-50 0 0,-1 0 0 0 0,1 0 0 0 0,-1 0 0 0 0,0-1 0 0 0,-1 0 0 0 0,1 0 0 0 0,-2 0 0 0 0,1-1 0 0 0,5-14 0 0 0,-1-6 0 0 0,7-41 0 0 0,-14 61 0 0 0,15-96 0 0 0,4-157 0 0 0,-25-105 0 0 0,-4 276 0 0 0,1-19 0 0 0,7 108-50 0 0,1 0 0 0 0,0-1 1 0 0,0 1-1 0 0,0 0 0 0 0,0 0 0 0 0,0 0 0 0 0,0 0 1 0 0,0 0-1 0 0,0 0 0 0 0,1-1 0 0 0,-1 1 1 0 0,0 0-1 0 0,1 0 0 0 0,-1 0 0 0 0,0 0 0 0 0,1 0 1 0 0,0 0-1 0 0,-1 0 0 0 0,1 0 0 0 0,-1 0 0 0 0,1 1 1 0 0,0-1-1 0 0,0 0 0 0 0,0 0 0 0 0,-1 0 1 0 0,1 1-1 0 0,0-1 0 0 0,0 1 0 0 0,0-1 0 0 0,0 0 1 0 0,0 1-1 0 0,0 0 0 0 0,0-1 0 0 0,0 1 0 0 0,0 0 1 0 0,0-1-1 0 0,1 1 0 0 0,-1 0 0 0 0,0 0 0 0 0,0 0 1 0 0,0 0-1 0 0,0 0 0 0 0,0 0 0 0 0,0 0 1 0 0,2 1-1 0 0,5 1-746 0 0,1 0 0 0 0,-1 1-1 0 0,0 0 1 0 0,15 8 0 0 0,-19-9 524 0 0,84 47-7375 0 0,-43-19 4463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22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58 992 0 0,'6'-5'957'0'0,"1"-1"-1"0"0,0 1 1 0 0,0 0 0 0 0,1 0-1 0 0,-1 1 1 0 0,1 0 0 0 0,0 1-1 0 0,0 0 1 0 0,1 0 0 0 0,-1 0-1 0 0,1 1 1 0 0,11-1 0 0 0,8-1 1285 0 0,-1 2 0 0 0,44 1 1 0 0,-57 2-1316 0 0,0 0 0 0 0,0 0 0 0 0,0 2 0 0 0,0-1 0 0 0,23 9 0 0 0,-35-10-743 0 0,1 0 0 0 0,0 0 0 0 0,-1 1 0 0 0,1-1 1 0 0,-1 1-1 0 0,1-1 0 0 0,-1 1 0 0 0,0 0 0 0 0,0 0 1 0 0,0 0-1 0 0,0 0 0 0 0,0 0 0 0 0,0 1 0 0 0,2 3 1 0 0,-3-3-87 0 0,0-1 1 0 0,-1 1 0 0 0,1-1 0 0 0,-1 1 0 0 0,0-1 0 0 0,1 1 0 0 0,-1-1 0 0 0,0 1-1 0 0,-1-1 1 0 0,1 1 0 0 0,0-1 0 0 0,-1 1 0 0 0,1-1 0 0 0,-1 1 0 0 0,0-1 0 0 0,0 1-1 0 0,0-1 1 0 0,0 0 0 0 0,-3 5 0 0 0,-7 11 210 0 0,-2-1 0 0 0,0 0-1 0 0,-1-1 1 0 0,0 0 0 0 0,-28 22 0 0 0,5-4 27 0 0,13-11-274 0 0,17-18-57 0 0,0 1 0 0 0,0 0 1 0 0,1 0-1 0 0,0 0 0 0 0,0 1 0 0 0,1 0 1 0 0,0 0-1 0 0,0 1 0 0 0,1-1 1 0 0,-5 10-1 0 0,9-16-5 0 0,0 0 0 0 0,-1 1 0 0 0,1-1 0 0 0,0 0 0 0 0,0 0 0 0 0,0 0 0 0 0,0 1 0 0 0,0-1 0 0 0,0 0 0 0 0,0 0 0 0 0,0 0 0 0 0,0 0 0 0 0,0 1 0 0 0,1-1 0 0 0,-1 0 0 0 0,0 0 0 0 0,1 0 0 0 0,-1 0 0 0 0,1 0 0 0 0,-1 0 0 0 0,1 0 0 0 0,1 2 0 0 0,0-2 0 0 0,0 1 0 0 0,0 0 0 0 0,0-1 0 0 0,0 1 0 0 0,0-1 0 0 0,1 1 0 0 0,-1-1 0 0 0,0 0 0 0 0,5 2 0 0 0,5 0 0 0 0,1 0 0 0 0,-1-1 0 0 0,17 1 0 0 0,-24-2 0 0 0,22 0 0 0 0,1 0 0 0 0,-1-2 0 0 0,0 0 0 0 0,0-2 0 0 0,0-2 0 0 0,0 0 0 0 0,40-14 0 0 0,-25-4-11178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46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237 41 164 0 0,'-1'-2'737'0'0,"-2"-2"62"0"0,1-1 0 0 0,-1 1 0 0 0,1 0-1 0 0,-1 0 1 0 0,-1 0 0 0 0,1 0 0 0 0,-6-4-1 0 0,8 7-674 0 0,0 1 0 0 0,0 0-1 0 0,0 0 1 0 0,1-1 0 0 0,-1 1-1 0 0,0 0 1 0 0,0 0 0 0 0,0 0-1 0 0,0 0 1 0 0,0 0 0 0 0,1 1-1 0 0,-1-1 1 0 0,0 0 0 0 0,0 0-1 0 0,0 0 1 0 0,0 1 0 0 0,1-1-1 0 0,-1 0 1 0 0,0 1 0 0 0,0-1-1 0 0,0 1 1 0 0,-17 11 1229 0 0,0 7-622 0 0,0 0 0 0 0,2 1 0 0 0,0 0 0 0 0,1 1-1 0 0,1 1 1 0 0,1 1 0 0 0,1 0 0 0 0,1 0 0 0 0,-9 30 0 0 0,16-41-339 0 0,1 1 0 0 0,0-1 1 0 0,1 1-1 0 0,0 0 0 0 0,0 0 1 0 0,2 20-1 0 0,0-26-145 0 0,1 0 0 0 0,0 1-1 0 0,0-1 1 0 0,0 0 0 0 0,1 0 0 0 0,0-1 0 0 0,1 1 0 0 0,-1 0-1 0 0,1-1 1 0 0,1 1 0 0 0,-1-1 0 0 0,1 0 0 0 0,7 9 0 0 0,-7-11-195 0 0,1 0 1 0 0,-1 0 0 0 0,1-1 0 0 0,0 0 0 0 0,0 0 0 0 0,0 0-1 0 0,0 0 1 0 0,0-1 0 0 0,1 0 0 0 0,-1 0 0 0 0,1 0 0 0 0,0-1-1 0 0,-1 1 1 0 0,1-1 0 0 0,0-1 0 0 0,0 1 0 0 0,9-1 0 0 0,7-2-1199 0 0,-1 0 0 0 0,1-1 0 0 0,29-8 0 0 0,-32 6-914 0 0,-1 0 1 0 0,19-9 0 0 0,5-6-525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46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12 424 0 0,'-1'-1'277'0'0,"-1"0"0"0"0,1 0 0 0 0,0 0 0 0 0,-1 0-1 0 0,1 0 1 0 0,-1 0 0 0 0,1 0 0 0 0,-1 0 0 0 0,0 1 0 0 0,1-1 0 0 0,-1 1-1 0 0,0-1 1 0 0,1 1 0 0 0,-1 0 0 0 0,0-1 0 0 0,0 1 0 0 0,1 0 0 0 0,-1 0 0 0 0,0 0-1 0 0,1 1 1 0 0,-1-1 0 0 0,0 0 0 0 0,0 1 0 0 0,1-1 0 0 0,-4 2 0 0 0,2 0 270 0 0,0 1 0 0 0,0-1 0 0 0,0 1 0 0 0,0 0 0 0 0,1 0 0 0 0,-1 0 0 0 0,1 0 1 0 0,0 0-1 0 0,0 1 0 0 0,0-1 0 0 0,-2 5 0 0 0,-13 34 1740 0 0,2 0 0 0 0,1 1 1 0 0,-11 65-1 0 0,12-51-948 0 0,-2 37 465 0 0,15-91-1794 0 0,0 8 628 0 0,0-10-835 0 0,1-1-1 0 0,-1 1 1 0 0,0-1-1 0 0,0 0 0 0 0,0 1 1 0 0,1-1-1 0 0,-1 1 1 0 0,0-1-1 0 0,0 0 1 0 0,1 1-1 0 0,-1-1 1 0 0,0 0-1 0 0,1 1 0 0 0,-1-1 1 0 0,0 0-1 0 0,1 0 1 0 0,-1 1-1 0 0,1-1 1 0 0,-1 0-1 0 0,0 0 1 0 0,1 1-1 0 0,0-1 0 0 0,0 0-307 0 0,0 0 0 0 0,1 0 0 0 0,-1 0-1 0 0,0 0 1 0 0,0 0 0 0 0,0 0-1 0 0,1 0 1 0 0,-1-1 0 0 0,0 1-1 0 0,0 0 1 0 0,0-1 0 0 0,0 1-1 0 0,0-1 1 0 0,2 0 0 0 0,4-5-2067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47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0 844 0 0,'-12'0'1385'0'0,"0"0"0"0"0,1 1 1 0 0,-1 0-1 0 0,1 1 0 0 0,0 0 0 0 0,0 1 0 0 0,-1 1 0 0 0,-10 4 1 0 0,22-8-1132 0 0,-1 0 0 0 0,0 0 0 0 0,0 1 0 0 0,1-1 0 0 0,-1 0 1 0 0,0 1-1 0 0,1-1 0 0 0,-1 1 0 0 0,0-1 0 0 0,1 1 1 0 0,-1-1-1 0 0,1 1 0 0 0,-1 0 0 0 0,1-1 0 0 0,-1 1 1 0 0,1-1-1 0 0,-1 1 0 0 0,1 0 0 0 0,0 0 0 0 0,-1-1 1 0 0,1 1-1 0 0,0 0 0 0 0,-1 0 0 0 0,1-1 0 0 0,0 1 0 0 0,0 0 1 0 0,0 1-1 0 0,0-1-66 0 0,1 1 1 0 0,-1-1-1 0 0,0 0 0 0 0,1 1 1 0 0,0-1-1 0 0,-1 0 1 0 0,1 1-1 0 0,0-1 1 0 0,-1 0-1 0 0,1 0 0 0 0,0 1 1 0 0,0-1-1 0 0,2 1 1 0 0,3 4 329 0 0,0-1 1 0 0,0-1 0 0 0,14 9-1 0 0,12 4 1158 0 0,0-1-1 0 0,68 23 1 0 0,-78-33-1395 0 0,44 7 0 0 0,-50-11-1088 0 0,1-1 0 0 0,0-1-1 0 0,22-2 1 0 0,-19 0-8620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47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42 732 0 0,'0'-3'765'0'0,"2"-24"4194"0"0,-2 27-4799 0 0,0-1 0 0 0,0 1 0 0 0,0-1 0 0 0,0 0 0 0 0,1 1 0 0 0,-1-1 0 0 0,0 1 0 0 0,0-1 0 0 0,1 1 0 0 0,-1-1 0 0 0,0 1 0 0 0,0 0 0 0 0,1-1 0 0 0,-1 1 0 0 0,1-1 0 0 0,-1 1 0 0 0,0 0 0 0 0,1-1 0 0 0,-1 1 0 0 0,1 0 0 0 0,-1-1 0 0 0,1 1 0 0 0,-1 0 0 0 0,1 0 0 0 0,-1-1 0 0 0,1 1 0 0 0,-1 0 0 0 0,1 0 0 0 0,-1 0 0 0 0,1 0 0 0 0,0 0 0 0 0,-1 0 0 0 0,1 0 0 0 0,-1 0 0 0 0,1 0 0 0 0,-1 0 0 0 0,1 0 0 0 0,-1 0 0 0 0,1 0 0 0 0,0 0 0 0 0,-1 1 0 0 0,1-1 0 0 0,-1 0 0 0 0,1 0 0 0 0,-1 1 0 0 0,1-1 0 0 0,-1 0 0 0 0,10 6 415 0 0,0 1-1 0 0,-1 0 1 0 0,0 0 0 0 0,-1 0-1 0 0,1 1 1 0 0,-2 1 0 0 0,1-1-1 0 0,9 15 1 0 0,0 2 203 0 0,-1 1 0 0 0,13 30 0 0 0,-22-41-495 0 0,-2 1 0 0 0,1 1 0 0 0,-2-1 0 0 0,0 1 0 0 0,-1-1 0 0 0,-1 1 0 0 0,-1 0 0 0 0,0 0 0 0 0,-1 0 0 0 0,0 0 0 0 0,-2 0 0 0 0,0 0 0 0 0,-1 0 0 0 0,-1-1-1 0 0,0 1 1 0 0,-8 17 0 0 0,2-5 122 0 0,-2 0-1 0 0,-1-1 0 0 0,-2-1 0 0 0,0 0 1 0 0,-2-1-1 0 0,-30 37 0 0 0,39-56-530 0 0,-4 3-1732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48.2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361 45 532 0 0,'1'-10'4766'0'0,"-1"8"-4382"0"0,0 1 0 0 0,0 0-1 0 0,0 0 1 0 0,0-1 0 0 0,0 1 0 0 0,0 0 0 0 0,-1-1 0 0 0,1 1-1 0 0,0 0 1 0 0,-1 0 0 0 0,1 0 0 0 0,-1-1 0 0 0,1 1 0 0 0,-1 0 0 0 0,0 0-1 0 0,0 0 1 0 0,1 0 0 0 0,-1 0 0 0 0,0 0 0 0 0,0 0 0 0 0,0 0 0 0 0,0 1-1 0 0,0-1 1 0 0,-1-1 0 0 0,-1 1 38 0 0,1 0 0 0 0,-1 0 0 0 0,1 1 0 0 0,-1-1-1 0 0,0 1 1 0 0,1-1 0 0 0,-1 1 0 0 0,0 0 0 0 0,1 0 0 0 0,-1 0 0 0 0,-3 1-1 0 0,-5 0 336 0 0,1 1 0 0 0,-1 1 0 0 0,1 0-1 0 0,-20 9 1 0 0,14-4-361 0 0,1 1 0 0 0,1 0 0 0 0,0 1-1 0 0,0 0 1 0 0,1 2 0 0 0,1-1 0 0 0,0 2-1 0 0,0-1 1 0 0,1 2 0 0 0,1-1 0 0 0,0 1 0 0 0,-12 24-1 0 0,14-23-168 0 0,1 0 0 0 0,0 0 0 0 0,2 0 0 0 0,0 1 0 0 0,0 0 0 0 0,2 0 0 0 0,0 0 0 0 0,0 1 0 0 0,2-1 0 0 0,0 1 0 0 0,1-1 0 0 0,0 1 0 0 0,4 18 0 0 0,-1-23-204 0 0,0 0-1 0 0,0-1 1 0 0,1 1 0 0 0,1-1-1 0 0,0 0 1 0 0,1 0 0 0 0,0 0 0 0 0,0-1-1 0 0,1 0 1 0 0,0 0 0 0 0,1-1-1 0 0,0 0 1 0 0,1 0 0 0 0,0-1 0 0 0,0 0-1 0 0,1 0 1 0 0,0-1 0 0 0,0 0-1 0 0,1-1 1 0 0,-1-1 0 0 0,2 1 0 0 0,-1-2-1 0 0,0 1 1 0 0,1-2 0 0 0,0 1-1 0 0,0-2 1 0 0,0 1 0 0 0,0-2 0 0 0,0 0-1 0 0,14 0 1 0 0,-21-1-45 0 0,-1-1-1 0 0,0 0 1 0 0,0 0-1 0 0,0 0 1 0 0,0-1 0 0 0,-1 1-1 0 0,1-1 1 0 0,0 0 0 0 0,0 0-1 0 0,-1 0 1 0 0,0 0-1 0 0,1-1 1 0 0,-1 1 0 0 0,0-1-1 0 0,3-3 1 0 0,-5 4 13 0 0,0 1 0 0 0,1 0 0 0 0,-1 0 0 0 0,0-1 0 0 0,-1 1 0 0 0,1-1 0 0 0,0 1 0 0 0,0-1 0 0 0,0 1 0 0 0,-1-1 0 0 0,1 1 0 0 0,-1-1 0 0 0,0 0 0 0 0,1 1 0 0 0,-1-1 1 0 0,0 0-1 0 0,0 1 0 0 0,0-1 0 0 0,0 0 0 0 0,0 1 0 0 0,0-1 0 0 0,0 0 0 0 0,-1 1 0 0 0,1-1 0 0 0,-1 0 0 0 0,1 1 0 0 0,-1-1 0 0 0,1 1 0 0 0,-1-1 0 0 0,0 1 0 0 0,0-1 0 0 0,0 1 0 0 0,0 0 0 0 0,0-1 0 0 0,0 1 0 0 0,0 0 0 0 0,0 0 1 0 0,-3-2-1 0 0,-1 0 17 0 0,0-1 0 0 0,0 1 1 0 0,0 1-1 0 0,0-1 1 0 0,-1 1-1 0 0,1 0 1 0 0,-1 0-1 0 0,1 1 0 0 0,-1 0 1 0 0,0 0-1 0 0,0 0 1 0 0,1 0-1 0 0,-1 1 0 0 0,0 0 1 0 0,0 0-1 0 0,-6 2 1 0 0,-6 0-14 0 0,0 1-1 0 0,1 1 1 0 0,-31 11 0 0 0,32-10-23 0 0,0 2 0 0 0,1 0-1 0 0,0 1 1 0 0,1 0 0 0 0,-19 14 0 0 0,27-18-291 0 0,2 1 1 0 0,-1-1 0 0 0,0 1 0 0 0,1 0-1 0 0,0 0 1 0 0,0 0 0 0 0,-4 8 0 0 0,6-9-350 0 0,1 0 1 0 0,-1-1-1 0 0,1 1 1 0 0,0 0-1 0 0,0 0 0 0 0,0 0 1 0 0,0 0-1 0 0,1 0 1 0 0,0-1-1 0 0,-1 1 1 0 0,1 0-1 0 0,1 0 1 0 0,0 5-1 0 0,2 7-2779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58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702 61 284 0 0,'-13'-3'622'0'0,"-1"0"1"0"0,1 1-1 0 0,0 0 1 0 0,-1 1-1 0 0,1 1 1 0 0,-1 0-1 0 0,1 0 1 0 0,-1 2-1 0 0,-26 5 0 0 0,22-1-206 0 0,-1 0 0 0 0,1 1 0 0 0,1 0 1 0 0,-1 2-1 0 0,1 0 0 0 0,-22 16 0 0 0,12-4-49 0 0,1 0 1 0 0,1 2-1 0 0,1 1 1 0 0,2 1-1 0 0,0 0 1 0 0,1 2 0 0 0,-29 51-1 0 0,28-36 65 0 0,2 0 0 0 0,3 2 0 0 0,1-1 0 0 0,2 2 0 0 0,-8 47 0 0 0,-26 234 1589 0 0,43-283-1784 0 0,-4 79 496 0 0,5 0 0 0 0,19 203 0 0 0,-7-267-422 0 0,2 0-1 0 0,2-1 0 0 0,4 0 0 0 0,37 92 0 0 0,63 95 720 0 0,-93-206-856 0 0,1-1 1 0 0,1-2-1 0 0,2 0 0 0 0,36 35 1 0 0,144 112 628 0 0,-136-127-567 0 0,1-4 0 0 0,4-3 1 0 0,1-4-1 0 0,112 48 1 0 0,-77-49 431 0 0,176 45 1 0 0,-212-71-370 0 0,1-3 0 0 0,1-4 0 0 0,108 1 0 0 0,-145-11-125 0 0,1-2 1 0 0,-1-1-1 0 0,0-3 0 0 0,0-1 0 0 0,51-16 1 0 0,-74 18-98 0 0,-1-2 1 0 0,-1 0-1 0 0,0-1 1 0 0,0 0-1 0 0,0-1 1 0 0,-1-1 0 0 0,0-1-1 0 0,-1 0 1 0 0,0 0-1 0 0,-1-2 1 0 0,0 0-1 0 0,-1 0 1 0 0,-1-1-1 0 0,17-27 1 0 0,5-16 34 0 0,-2-2 1 0 0,-3-2-1 0 0,-3 0 0 0 0,32-122 0 0 0,-52 159-51 0 0,-2-1-1 0 0,0 0 0 0 0,-2 0 0 0 0,-1 0 0 0 0,-4-36 0 0 0,-27-125 196 0 0,10 79-169 0 0,-44-211 41 0 0,42 233-130 0 0,-57-135 0 0 0,-44-33-53 0 0,91 198 44 0 0,-3 1 0 0 0,-54-65 1 0 0,6 28-33 0 0,-178-153 1 0 0,-8 50-59 0 0,174 129 82 0 0,26 21 6 0 0,-3 3 0 0 0,0 4 0 0 0,-3 2 0 0 0,-135-41 0 0 0,148 57-171 0 0,-110-19 1 0 0,157 37 391 0 0,48 6-15610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59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22 472 4 0 0,'-21'2'21785'0'0,"48"-15"-20392"0"0,0-1 0 0 0,42-29 1 0 0,53-47 778 0 0,-102 74-1842 0 0,148-130 1936 0 0,-92 78-1423 0 0,-57 49-487 0 0,22-28 1 0 0,-40 46-382 0 0,0 0-237 0 0,0-1-169 0 0,1 0-413 0 0,13-9 461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7:59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96 504 0 0,'-11'14'1296'0'0,"9"-12"-815"0"0,1 0 0 0 0,-1 0-1 0 0,0 0 1 0 0,1 0 0 0 0,-1 0 0 0 0,1 0 0 0 0,0 1 0 0 0,0-1 0 0 0,-1 0 0 0 0,2 1 0 0 0,-1-1 0 0 0,0 1 0 0 0,0 3 1833 0 0,1-5-1948 0 0,1 0 1 0 0,0 0-1 0 0,0 0 0 0 0,-1 0 1 0 0,1-1-1 0 0,0 1 1 0 0,0 0-1 0 0,0-1 1 0 0,0 1-1 0 0,0-1 1 0 0,0 1-1 0 0,0-1 1 0 0,1 1-1 0 0,22-5 1597 0 0,0-1-1 0 0,0-1 1 0 0,30-12 0 0 0,68-34 922 0 0,-70 29-1252 0 0,30-21-796 0 0,-80 43-1825 0 0,8-1-3408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8:00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73 228 0 0,'-46'-68'7492'0'0,"46"68"-7296"0"0,0 0-1 0 0,0-1 1 0 0,0 1 0 0 0,0 0-1 0 0,0 0 1 0 0,-1-1 0 0 0,0 0 782 0 0,1 1-782 0 0,0 0 0 0 0,0 0-1 0 0,-1 0 1 0 0,1-1 0 0 0,0 1-1 0 0,0 0 1 0 0,-1 0 0 0 0,1 0 0 0 0,0 0-1 0 0,-1 0 1 0 0,1 0 0 0 0,0 0-1 0 0,0 0 1 0 0,-1 0 0 0 0,1 0-1 0 0,0 0 1 0 0,-1 0 0 0 0,1 0-1 0 0,0 0 1 0 0,-1 0 0 0 0,1 0 0 0 0,-5 10 2128 0 0,3 26-1533 0 0,1-31 82 0 0,-10 258 4125 0 0,-27 132-1905 0 0,1-87-1145 0 0,36-300-2352 0 0,-2 42-180 0 0,7-26-1829 0 0,6-5-3793 0 0,-2-14 385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09:50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34 419 8833 0 0,'-3'5'1674'0'0,"1"-1"-496"0"0,1 1-1 0 0,-1-2 1 0 0,-1 1-1 0 0,1 0 1 0 0,0 0-1 0 0,-1-1 1 0 0,0 1-1 0 0,0-1 1 0 0,-6 6 3046 0 0,9-11-4134 0 0,0 0-1 0 0,-1 1 1 0 0,1-1 0 0 0,0 1 0 0 0,0-1-1 0 0,0 0 1 0 0,1 1 0 0 0,-1-1 0 0 0,0 0-1 0 0,1 1 1 0 0,-1-1 0 0 0,1-1 0 0 0,1-2 102 0 0,7-50 781 0 0,3 1-1 0 0,2 1 0 0 0,41-101 0 0 0,-51 145-889 0 0,0 0 1 0 0,1 1-1 0 0,1-1 1 0 0,-1 1-1 0 0,1 1 1 0 0,0-1-1 0 0,1 1 1 0 0,0 0-1 0 0,0 0 1 0 0,1 0-1 0 0,-1 1 0 0 0,1 1 1 0 0,9-6-1 0 0,-12 9-43 0 0,0 0-1 0 0,0-1 0 0 0,0 2 1 0 0,0-1-1 0 0,0 1 0 0 0,1 0 0 0 0,-1 0 1 0 0,0 0-1 0 0,1 1 0 0 0,-1-1 1 0 0,0 1-1 0 0,1 1 0 0 0,-1-1 0 0 0,1 1 1 0 0,-1 0-1 0 0,0 0 0 0 0,0 0 1 0 0,0 1-1 0 0,0 0 0 0 0,0 0 1 0 0,0 0-1 0 0,0 1 0 0 0,0 0 0 0 0,-1 0 1 0 0,5 3-1 0 0,-5-3-39 0 0,-1-1 0 0 0,0 1 0 0 0,1 0 0 0 0,-1 0 0 0 0,-1 0 0 0 0,1 0 0 0 0,0 0 0 0 0,-1 1 0 0 0,0-1 0 0 0,1 1 0 0 0,-1 0 0 0 0,-1 0 0 0 0,1 0 0 0 0,-1-1 0 0 0,1 1 0 0 0,-1 1 0 0 0,0-1 0 0 0,0 5 0 0 0,-1-3 0 0 0,0 0 0 0 0,-1 0 0 0 0,1 0 0 0 0,-1 0 0 0 0,-1 0 0 0 0,1-1 0 0 0,-1 1 0 0 0,0 0 0 0 0,0-1 0 0 0,-1 1 0 0 0,-4 7 0 0 0,-6 6 0 0 0,0-1 0 0 0,-2 0 0 0 0,0-1 0 0 0,-1-1 0 0 0,-27 23 0 0 0,19-21 0 0 0,17-13 0 0 0,0 0 0 0 0,0 0 0 0 0,1 0 0 0 0,0 1 0 0 0,0 0 0 0 0,-9 13 0 0 0,14-12 0 0 0,2-4 0 0 0,1-1 0 0 0,-1 0 0 0 0,0 0 0 0 0,1 0 0 0 0,-1 0 0 0 0,1 0 0 0 0,-1 0 0 0 0,1 0 0 0 0,0-1 0 0 0,0 1 0 0 0,0-1 0 0 0,0 1 0 0 0,2 0 0 0 0,37 20 0 0 0,-36-20 0 0 0,57 27 0 0 0,-6-4 0 0 0,67 40 0 0 0,-108-55 0 0 0,0 0 0 0 0,-1 0 0 0 0,0 2 0 0 0,-1 0 0 0 0,0 0 0 0 0,-1 1 0 0 0,0 1 0 0 0,-1 0 0 0 0,10 16 0 0 0,-19-27 0 0 0,0 0 0 0 0,0 1 0 0 0,0 0 0 0 0,-1-1 0 0 0,1 1 0 0 0,-1 0 0 0 0,0 0 0 0 0,0-1 0 0 0,0 1 0 0 0,-1 0 0 0 0,1 0 0 0 0,-1 0 0 0 0,0 0 0 0 0,0 0 0 0 0,0 0 0 0 0,-1 0 0 0 0,1 0 0 0 0,-1 0 0 0 0,0 0 0 0 0,0 0 0 0 0,-1 0 0 0 0,1-1 0 0 0,-1 1 0 0 0,1 0 0 0 0,-1-1 0 0 0,0 1 0 0 0,-5 4 0 0 0,2-2 0 0 0,-1 0 0 0 0,0-1 0 0 0,0 0 0 0 0,-1 0 0 0 0,1-1 0 0 0,-1 1 0 0 0,0-2 0 0 0,0 1 0 0 0,0-1 0 0 0,-1 0 0 0 0,1 0 0 0 0,-1-1 0 0 0,-9 2 0 0 0,-21 1-191 0 0,-1-1 0 0 0,1-2 0 0 0,-1-2 1 0 0,1-1-1 0 0,-1-2 0 0 0,1-2 0 0 0,-54-13 0 0 0,41 2-4293 0 0,48 9-1077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8:01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1 276 768 0 0,'0'-11'609'0'0,"0"0"-1"0"0,1 0 0 0 0,1 0 1 0 0,0 0-1 0 0,1 0 1 0 0,0 1-1 0 0,0 0 1 0 0,1-1-1 0 0,0 1 0 0 0,1 0 1 0 0,0 1-1 0 0,1-1 1 0 0,8-9-1 0 0,-6 8-50 0 0,2 0 0 0 0,0 1-1 0 0,0 0 1 0 0,0 1 0 0 0,2 0-1 0 0,-1 1 1 0 0,1 0 0 0 0,0 1-1 0 0,0 0 1 0 0,1 1 0 0 0,20-7-1 0 0,-24 10-266 0 0,1 0 0 0 0,0 1 0 0 0,0 0 0 0 0,0 1 0 0 0,0 0 0 0 0,0 1 0 0 0,0 0 0 0 0,0 1 0 0 0,0 0 0 0 0,1 0 0 0 0,-2 1 0 0 0,1 0 0 0 0,0 1 0 0 0,0 0 0 0 0,-1 1 0 0 0,17 8 0 0 0,-16-7-97 0 0,-1 1 1 0 0,-1-1 0 0 0,1 2-1 0 0,-1-1 1 0 0,0 1 0 0 0,0 0-1 0 0,-1 1 1 0 0,10 13 0 0 0,-15-18-137 0 0,1 1 0 0 0,-1 0 1 0 0,0-1-1 0 0,0 1 1 0 0,0 0-1 0 0,-1 0 0 0 0,0 0 1 0 0,1 0-1 0 0,-1 1 0 0 0,-1-1 1 0 0,1 0-1 0 0,-1 0 1 0 0,1 1-1 0 0,-1-1 0 0 0,0 0 1 0 0,-1 1-1 0 0,1-1 0 0 0,-1 0 1 0 0,0 0-1 0 0,0 1 0 0 0,0-1 1 0 0,-1 0-1 0 0,-2 6 1 0 0,0-4-26 0 0,1 0 0 0 0,-2 0 0 0 0,1 0 0 0 0,-1 0 0 0 0,1-1 1 0 0,-1 0-1 0 0,-11 9 0 0 0,-46 27 50 0 0,23-16-51 0 0,39-25-34 0 0,0 1 1 0 0,-1-1-1 0 0,1 0 0 0 0,0 0 1 0 0,0 1-1 0 0,-1-1 1 0 0,1 0-1 0 0,0 0 1 0 0,0 1-1 0 0,0-1 1 0 0,0 0-1 0 0,-1 1 1 0 0,1-1-1 0 0,0 0 1 0 0,0 1-1 0 0,0-1 0 0 0,0 0 1 0 0,0 1-1 0 0,0-1 1 0 0,0 0-1 0 0,0 1 1 0 0,0-1-1 0 0,0 0 1 0 0,0 1-1 0 0,0-1 1 0 0,0 0-1 0 0,0 1 1 0 0,0-1-1 0 0,0 0 0 0 0,0 1 1 0 0,1-1-1 0 0,-1 0 1 0 0,0 1-1 0 0,0-1 1 0 0,0 0-1 0 0,0 1 1 0 0,1-1-1 0 0,-1 0 1 0 0,0 0-1 0 0,0 1 1 0 0,1-1-1 0 0,-1 0 0 0 0,0 0 1 0 0,1 0-1 0 0,-1 1 1 0 0,0-1-1 0 0,0 0 1 0 0,1 0-1 0 0,-1 0 1 0 0,1 0-1 0 0,15 9-41 0 0,-16-9 43 0 0,126 44-32 0 0,-84-31 29 0 0,74 33 0 0 0,-102-40 3 0 0,-1 1-1 0 0,-1 0 1 0 0,1 1-1 0 0,-1 1 1 0 0,-1 0-1 0 0,1 1 1 0 0,12 14-1 0 0,-21-20 2 0 0,0 0 1 0 0,0 0-1 0 0,0 0 1 0 0,0 1-1 0 0,-1-1 1 0 0,0 1-1 0 0,0 0 1 0 0,0-1-1 0 0,0 1 1 0 0,-1 0-1 0 0,0 0 1 0 0,0 0-1 0 0,0 0 1 0 0,-1 1-1 0 0,1-1 1 0 0,-1 0-1 0 0,-1 0 1 0 0,1 0-1 0 0,-1 0 1 0 0,1 0-1 0 0,-1 0 0 0 0,-1 0 1 0 0,1 0-1 0 0,-4 7 1 0 0,1-4 12 0 0,0 1-1 0 0,-1-1 1 0 0,0-1 0 0 0,-1 1-1 0 0,0-1 1 0 0,0 0 0 0 0,0 0-1 0 0,-1 0 1 0 0,0-1 0 0 0,0 0-1 0 0,-12 7 1 0 0,5-5 27 0 0,0 1 1 0 0,-1-2-1 0 0,1 0 0 0 0,-2-1 0 0 0,-26 7 0 0 0,27-9-1 0 0,0-2-1 0 0,0 0 1 0 0,0 0-1 0 0,0-2 1 0 0,0 0-1 0 0,0-1 1 0 0,-19-2-1 0 0,25 1-56 0 0,-1 0-1 0 0,1 0 0 0 0,-1-1 1 0 0,1 0-1 0 0,0-1 1 0 0,0 0-1 0 0,0 0 1 0 0,1-1-1 0 0,-1 0 1 0 0,1 0-1 0 0,1-1 1 0 0,-11-9-1 0 0,17 15-77 0 0,0-1-1 0 0,0 0 1 0 0,0 0-1 0 0,0 0 1 0 0,0 0 0 0 0,0-1-1 0 0,0 1 1 0 0,1 0-1 0 0,-1 0 1 0 0,0 0-1 0 0,1-1 1 0 0,-1 1-1 0 0,0 0 1 0 0,1-1-1 0 0,0 1 1 0 0,-1 0-1 0 0,1-1 1 0 0,0 1 0 0 0,0-1-1 0 0,-1 1 1 0 0,1 0-1 0 0,0-1 1 0 0,1 1-1 0 0,-1-1 1 0 0,0 1-1 0 0,0-1 1 0 0,0 1-1 0 0,1 0 1 0 0,-1-1 0 0 0,1 1-1 0 0,-1 0 1 0 0,1-1-1 0 0,0 1 1 0 0,-1 0-1 0 0,1 0 1 0 0,0 0-1 0 0,0-1 1 0 0,0 1-1 0 0,0 0 1 0 0,0 0 0 0 0,2-1-1 0 0,4-3-1054 0 0,0 0-1 0 0,0 0 1 0 0,1 1-1 0 0,-1 0 1 0 0,15-4 0 0 0,5-2-1236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8:01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54 328 0 0,'-13'-29'3476'0'0,"2"5"7545"0"0,12 29-10087 0 0,18 210 4590 0 0,-17-67-4906 0 0,-2-141-1381 0 0,1 19-528 0 0,4-8-5724 0 0,-2-11 4816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8:01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40 108 780 0 0,'-40'-12'12476'0'0,"45"10"-11079"0"0,19-7-125 0 0,2 1-1 0 0,-1 2 0 0 0,1 0 1 0 0,-1 2-1 0 0,33-2 1 0 0,-9 1-123 0 0,-23 2-833 0 0,105-16-649 0 0,-46 0-7703 0 0,-62 11 5399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8:02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47 143 432 0 0,'-12'-19'14685'0'0,"10"24"-14092"0"0,0-1 1 0 0,1 1 0 0 0,-1 0 0 0 0,1 0 0 0 0,0 1-1 0 0,1-1 1 0 0,-1 0 0 0 0,1 9 0 0 0,0-10-497 0 0,-12 110 4165 0 0,0 3-1913 0 0,12-98-3020 0 0,0 0 0 0 0,4 22 0 0 0,-3-40 259 0 0,-1 0 0 0 0,0 0 0 0 0,0 0 0 0 0,1 0 0 0 0,-1 1 0 0 0,1-1 0 0 0,-1 0 0 0 0,1 0 0 0 0,-1 0 0 0 0,1 0 0 0 0,0 0 0 0 0,-1 0 0 0 0,1 0 0 0 0,0 0 1 0 0,0-1-1 0 0,0 1 0 0 0,0 0 0 0 0,0 0 0 0 0,0-1 0 0 0,1 2 0 0 0,3-1-2420 0 0</inkml:trace>
  <inkml:trace contextRef="#ctx0" brushRef="#br0" timeOffset="1">354 52 304 0 0,'1'-4'574'0'0,"1"-1"0"0"0,0 1-1 0 0,0 0 1 0 0,0-1 0 0 0,0 1 0 0 0,1 0 0 0 0,4-4-1 0 0,-6 6-284 0 0,0 1 1 0 0,0 0-1 0 0,1 0 0 0 0,-1 0 0 0 0,1 0 0 0 0,-1 0 0 0 0,1 0 0 0 0,-1 0 0 0 0,1 1 0 0 0,-1-1 0 0 0,1 0 1 0 0,0 1-1 0 0,-1-1 0 0 0,1 1 0 0 0,0 0 0 0 0,0 0 0 0 0,-1-1 0 0 0,1 1 0 0 0,0 0 0 0 0,-1 1 0 0 0,1-1 0 0 0,0 0 1 0 0,0 0-1 0 0,1 1 0 0 0,9 3 335 0 0,0 0 0 0 0,-1 1 0 0 0,0 0 0 0 0,0 1 0 0 0,-1 0 0 0 0,1 0 0 0 0,11 11 0 0 0,-2 0 443 0 0,-1 0 1 0 0,27 31-1 0 0,-32-30-577 0 0,0 0 1 0 0,0 1 0 0 0,-2 1-1 0 0,-1 0 1 0 0,0 1-1 0 0,-2 0 1 0 0,0 0-1 0 0,-1 1 1 0 0,-1 0 0 0 0,-1 0-1 0 0,3 31 1 0 0,-7-35-242 0 0,0 1 0 0 0,-2-1 0 0 0,0 0 0 0 0,-2 1 0 0 0,1-1 0 0 0,-2 0 0 0 0,-1 0 0 0 0,0 0 0 0 0,-1-1 0 0 0,-1 1 0 0 0,-1-1 1 0 0,0 0-1 0 0,-1-1 0 0 0,-19 29 0 0 0,14-28-222 0 0,-1-1 1 0 0,0 0-1 0 0,-1-1 1 0 0,0-1-1 0 0,-2 0 1 0 0,1-2 0 0 0,-2 0-1 0 0,0 0 1 0 0,0-2-1 0 0,-1 0 1 0 0,0-1-1 0 0,-24 7 1 0 0,30-11-461 0 0,0-2 0 0 0,-1 1 0 0 0,1-2 0 0 0,-1 0 0 0 0,1-1 0 0 0,-21 0 0 0 0,22-1-1518 0 0,0-1 0 0 0,1-1 0 0 0,-1 0 0 0 0,-17-6 0 0 0,6-1-1051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8:02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11 760 0 0,'0'0'113'0'0,"0"-1"1"0"0,0 1-1 0 0,0-1 0 0 0,0 1 1 0 0,0-1-1 0 0,0 1 0 0 0,0 0 1 0 0,0-1-1 0 0,-1 1 0 0 0,1-1 1 0 0,0 1-1 0 0,0 0 1 0 0,0-1-1 0 0,-1 1 0 0 0,1-1 1 0 0,0 1-1 0 0,0 0 0 0 0,-1-1 1 0 0,1 1-1 0 0,0 0 0 0 0,-1 0 1 0 0,1-1-1 0 0,0 1 0 0 0,-1 0 1 0 0,1 0-1 0 0,0-1 0 0 0,-1 1 1 0 0,1 0-1 0 0,-1 0 0 0 0,1 0 1 0 0,-1 0-1 0 0,1 0 0 0 0,0 0 1 0 0,-1 0-1 0 0,1-1 0 0 0,-1 1 1 0 0,1 0-1 0 0,-1 0 0 0 0,1 1 1 0 0,0-1-1 0 0,-1 0 0 0 0,1 0 1 0 0,-1 0-1 0 0,1 0 0 0 0,0 0 1 0 0,-1 0-1 0 0,1 0 0 0 0,-1 1 1 0 0,1-1-1 0 0,0 0 1 0 0,-1 1-1 0 0,-19 19 2569 0 0,-1 12-1684 0 0,1 0 1 0 0,1 2 0 0 0,2 0-1 0 0,1 1 1 0 0,2 1 0 0 0,1 0-1 0 0,2 1 1 0 0,1 0 0 0 0,3 0 0 0 0,0 1-1 0 0,0 45 1 0 0,7-64-782 0 0,1-1 1 0 0,0 1-1 0 0,1-1 1 0 0,2 0-1 0 0,0 0 1 0 0,0 0-1 0 0,2 0 1 0 0,0-1-1 0 0,1 0 1 0 0,1 0-1 0 0,1-1 0 0 0,0 1 1 0 0,1-2-1 0 0,0 0 1 0 0,2 0-1 0 0,-1-1 1 0 0,2 0-1 0 0,0-1 1 0 0,1-1-1 0 0,0 0 1 0 0,0 0-1 0 0,1-2 0 0 0,1 0 1 0 0,0-1-1 0 0,31 13 1 0 0,-20-11-910 0 0,0-2 1 0 0,1 0-1 0 0,41 5 1 0 0,-27-8-2879 0 0,74 0 0 0 0,-39-7 643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8:03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118 113 424 0 0,'-48'-15'3378'0'0,"16"6"7489"0"0,37 7-9344 0 0,29-5-132 0 0,0 1-1 0 0,0 1 1 0 0,48 0 0 0 0,-10 0-231 0 0,-35 2-608 0 0,2 1 458 0 0,1-2-1 0 0,0-2 0 0 0,63-18 1 0 0,-100 23-898 0 0,0 1 1 0 0,0-1 0 0 0,0-1 0 0 0,0 1 0 0 0,-1 0 0 0 0,1-1 0 0 0,0 1 0 0 0,-1-1 0 0 0,1 0 0 0 0,4-5 906 0 0,-12 9-990 0 0,0 0 1 0 0,0 0-1 0 0,0 0 1 0 0,0 1-1 0 0,1 0 1 0 0,-1 0-1 0 0,1 0 1 0 0,0 1 0 0 0,0-1-1 0 0,0 1 1 0 0,0 0-1 0 0,0 0 1 0 0,-5 9-1 0 0,-3 4 18 0 0,2 2 0 0 0,-10 20 0 0 0,19-38-44 0 0,-9 22 42 0 0,2-1-1 0 0,0 1 1 0 0,-8 43-1 0 0,-3 73 126 0 0,15-93-35 0 0,3 1 0 0 0,2-1 0 0 0,12 81-1 0 0,42 133 936 0 0,-42-220-856 0 0,-9-32-161 0 0,-1 0 1 0 0,0 1-1 0 0,-1-1 0 0 0,0 0 1 0 0,1 16-1 0 0,-3-23-80 0 0,-5 8-114 0 0,-14-11 67 0 0,1 0 1 0 0,-19-4-1 0 0,-20-3 4 0 0,27 7 58 0 0,-47-6 83 0 0,-1 4-1 0 0,-106 8 0 0 0,173-2 226 0 0,44 10-266 0 0,285 20-30 0 0,28 2-11660 0 0,-309-30 8043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8:03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148 587 500 0 0,'-1'-3'631'0'0,"0"0"0"0"0,0 0 0 0 0,0 1 0 0 0,0-1-1 0 0,0 0 1 0 0,-1 1 0 0 0,1-1 0 0 0,-1 1 0 0 0,1 0 0 0 0,-1-1 0 0 0,0 1 0 0 0,0 0 0 0 0,0 0-1 0 0,-5-3 1 0 0,4 2 36 0 0,0 0-1 0 0,0 0 0 0 0,0-1 1 0 0,0 1-1 0 0,0-1 0 0 0,1 0 1 0 0,-4-7-1 0 0,0-5 798 0 0,2-1 1 0 0,0 1-1 0 0,1-1 1 0 0,-2-33-1 0 0,5 30-668 0 0,1 1-1 0 0,0 0 1 0 0,1-1-1 0 0,7-22 1 0 0,-5 25-413 0 0,1 0-1 0 0,0 1 1 0 0,2 0 0 0 0,0 0 0 0 0,0 1 0 0 0,2 0-1 0 0,0 0 1 0 0,0 1 0 0 0,2 0 0 0 0,0 0 0 0 0,23-21 0 0 0,-24 26-281 0 0,0 1 0 0 0,1 1 1 0 0,-1 0-1 0 0,2 1 0 0 0,-1 0 0 0 0,1 0 1 0 0,-1 1-1 0 0,2 1 0 0 0,12-4 1 0 0,-18 7-75 0 0,-1-1-1 0 0,0 1 1 0 0,1 0 0 0 0,-1 1 0 0 0,1 0 0 0 0,-1 0-1 0 0,1 0 1 0 0,-1 1 0 0 0,1 0 0 0 0,-1 0 0 0 0,0 0 0 0 0,1 1-1 0 0,-1 0 1 0 0,0 0 0 0 0,0 1 0 0 0,0 0 0 0 0,0 0-1 0 0,-1 0 1 0 0,8 6 0 0 0,-11-7-28 0 0,1-1 0 0 0,-1 1 0 0 0,0 0 0 0 0,0 1 0 0 0,0-1 0 0 0,0 0 0 0 0,0 0 0 0 0,-1 1 0 0 0,1-1 0 0 0,-1 1 0 0 0,0 0 0 0 0,1-1 0 0 0,-1 1 0 0 0,0 0 0 0 0,-1 0 0 0 0,1-1 0 0 0,0 1 0 0 0,-1 0 0 0 0,1 4 0 0 0,-2-3 0 0 0,1-1 0 0 0,-1 1 0 0 0,0 0 0 0 0,0 0 0 0 0,0 0 0 0 0,0-1 0 0 0,-1 1 0 0 0,0-1 0 0 0,1 1 0 0 0,-1-1 0 0 0,0 0 0 0 0,-5 6 0 0 0,-2 1 0 0 0,-1 0 0 0 0,1-1 0 0 0,-2 0 0 0 0,0 0 0 0 0,0-1 0 0 0,0-1 0 0 0,-13 7 0 0 0,-14 3 0 0 0,-1-2 0 0 0,-1-1 0 0 0,0-2 0 0 0,0-2 0 0 0,-63 8 0 0 0,91-16 0 0 0,12-2 0 0 0,0 0 0 0 0,0 1 0 0 0,1-1 0 0 0,-1 0 0 0 0,0 0 0 0 0,0 0 0 0 0,0 0 0 0 0,0 0 0 0 0,0 0 0 0 0,0 0 0 0 0,0 1 0 0 0,0-1 0 0 0,0 0 0 0 0,0 0 0 0 0,0 0 0 0 0,0 0 0 0 0,0 0 0 0 0,0 0 0 0 0,0 1 0 0 0,0-1 0 0 0,0 0 0 0 0,0 0 0 0 0,0 0 0 0 0,0 0 0 0 0,0 0 0 0 0,0 1 0 0 0,0-1 0 0 0,0 0 0 0 0,0 0 0 0 0,0 0 0 0 0,0 0 0 0 0,0 0 0 0 0,0 0 0 0 0,0 1 0 0 0,0-1 0 0 0,0 0 0 0 0,-1 0 0 0 0,1 0 0 0 0,0 0 0 0 0,0 0 0 0 0,0 0 0 0 0,0 0 0 0 0,0 0 0 0 0,0 0 0 0 0,0 1 0 0 0,-1-1 0 0 0,1 0 0 0 0,0 0 0 0 0,0 0 0 0 0,0 0 0 0 0,0 0 0 0 0,0 0 0 0 0,0 0 0 0 0,-1 0 0 0 0,1 0 0 0 0,0 0 0 0 0,0 0 0 0 0,0 0 0 0 0,0 0 0 0 0,0 0 0 0 0,-1 0 0 0 0,1 0 0 0 0,0 0 0 0 0,0 0 0 0 0,0 0 0 0 0,0 0 0 0 0,0 0 0 0 0,-1-1 0 0 0,18 9 0 0 0,1-2 0 0 0,-1 0 0 0 0,24 5 0 0 0,-1-1 0 0 0,58 17 0 0 0,77 23 0 0 0,-145-39 0 0 0,-2 1 0 0 0,1 1 0 0 0,47 30 0 0 0,-70-39 0 0 0,-1 0 0 0 0,0 0 0 0 0,0 0 0 0 0,0 1 0 0 0,0 0 0 0 0,-1 0 0 0 0,0 0 0 0 0,0 0 0 0 0,0 1 0 0 0,0-1 0 0 0,3 8 0 0 0,-6-10 0 0 0,0 0 0 0 0,0 0 0 0 0,-1 0 0 0 0,1 0 0 0 0,0 0 0 0 0,-1 0 0 0 0,0 0 0 0 0,0 0 0 0 0,0 0 0 0 0,0 0 0 0 0,0 0 0 0 0,-1 0 0 0 0,1 0 0 0 0,-1 0 0 0 0,0 0 0 0 0,1 0 0 0 0,-2 0 0 0 0,1-1 0 0 0,0 1 0 0 0,0 0 0 0 0,-1 0 0 0 0,0-1 0 0 0,1 1 0 0 0,-1-1 0 0 0,0 0 0 0 0,-3 3 0 0 0,-3 2 0 0 0,0 0 0 0 0,0 0 0 0 0,-1-1 0 0 0,0 0 0 0 0,-1-1 0 0 0,1 0 0 0 0,-1 0 0 0 0,0-1 0 0 0,0 0 0 0 0,-1-1 0 0 0,-10 3 0 0 0,-10 0 0 0 0,-1-1 0 0 0,-46 1 0 0 0,35-5 10 0 0,1-2 1 0 0,-73-11-1 0 0,86 7-41 0 0,0-2 0 0 0,0 0 0 0 0,0-2 0 0 0,-46-22 1 0 0,68 27 532 0 0,4 0-2560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48:04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97 124 0 0,'14'-9'1236'0'0,"0"0"-1"0"0,0 1 1 0 0,1 1 0 0 0,25-9-1 0 0,62-15 3960 0 0,-86 26-3937 0 0,1 1 1 0 0,-1 1-1 0 0,1 1 1 0 0,-1 0-1 0 0,1 2 1 0 0,0-1-1 0 0,0 2 0 0 0,26 4 1 0 0,-41-5-1093 0 0,-1 0 1 0 0,1 1-1 0 0,0-1 1 0 0,-1 1-1 0 0,1-1 1 0 0,-1 1-1 0 0,1 0 1 0 0,-1 0-1 0 0,1-1 1 0 0,-1 1-1 0 0,1 0 1 0 0,-1 0-1 0 0,0 1 0 0 0,1-1 1 0 0,-1 0-1 0 0,0 0 1 0 0,0 0-1 0 0,0 1 1 0 0,0-1-1 0 0,0 1 1 0 0,1 2-1 0 0,-1-2 7 0 0,-1 1-1 0 0,1-1 1 0 0,-1 1-1 0 0,0 0 0 0 0,0-1 1 0 0,0 1-1 0 0,0 0 0 0 0,0-1 1 0 0,0 1-1 0 0,-1-1 1 0 0,1 1-1 0 0,-2 3 0 0 0,-2 6 200 0 0,-1 0-1 0 0,-1 0 1 0 0,0-1 0 0 0,-9 15-1 0 0,-23 27 181 0 0,27-39-348 0 0,0 1 0 0 0,1 0 0 0 0,0 0 0 0 0,1 1-1 0 0,1 0 1 0 0,1 0 0 0 0,-8 25 0 0 0,15-39-204 0 0,-1 1 0 0 0,1-1 0 0 0,0 1 0 0 0,0-1 0 0 0,1 1 0 0 0,-1-1 0 0 0,0 1 0 0 0,1-1 0 0 0,0 0 0 0 0,-1 1 0 0 0,1-1 0 0 0,0 0 0 0 0,0 0 0 0 0,1 1 0 0 0,-1-1 0 0 0,0 0 0 0 0,1 0 0 0 0,-1 0 0 0 0,1-1 0 0 0,-1 1 0 0 0,1 0 0 0 0,0 0 0 0 0,0-1 0 0 0,0 1 0 0 0,3 1 0 0 0,5 3 0 0 0,-1-1 0 0 0,1 1 0 0 0,-1-2 0 0 0,15 5 0 0 0,9 1 0 0 0,1-2 0 0 0,0-1 0 0 0,1-2 0 0 0,0-1 0 0 0,0-2 0 0 0,-1-1 0 0 0,70-8 0 0 0,-102 7 0 0 0,3-1-15 0 0,0 1-1 0 0,0-1 1 0 0,0 0-1 0 0,0 0 1 0 0,0-1-1 0 0,-1 1 1 0 0,1-1-1 0 0,0 0 1 0 0,5-4-1 0 0,-9 5-929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1:04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71 147 224 0 0,'-61'-35'8156'0'0,"53"28"-2071"0"0,8 7-5896 0 0,-1 0-1 0 0,1-1 1 0 0,0 1-1 0 0,0 0 1 0 0,0 0-1 0 0,0-1 1 0 0,0 1-1 0 0,0 0 1 0 0,-1 0-1 0 0,1-1 1 0 0,0 1-1 0 0,0 0 1 0 0,0 0-1 0 0,0-1 1 0 0,0 1-1 0 0,0 0 1 0 0,0-1-1 0 0,0 1 1 0 0,0 0-1 0 0,0 0 1 0 0,0-1-1 0 0,0 1 1 0 0,1 0-1 0 0,-1-1 1 0 0,0 1-1 0 0,0 0 1 0 0,0 0-1 0 0,0-1 1 0 0,0 1 0 0 0,1 0-1 0 0,0-2 126 0 0,1 1 0 0 0,-1 0 0 0 0,1 0 1 0 0,0 0-1 0 0,0 0 0 0 0,-1 1 0 0 0,1-1 0 0 0,0 0 0 0 0,0 1 0 0 0,3-1 0 0 0,61-8-283 0 0,-60 8 873 0 0,359-11 3279 0 0,21-3-653 0 0,-141-26-3256 0 0,-226 38-1080 0 0,-10 1-2140 0 0,7-1-9767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2T08:51:05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1 560 0 0,'0'0'211'0'0,"-1"0"1"0"0,0 0-1 0 0,1 0 0 0 0,-1 0 0 0 0,0 0 1 0 0,1 0-1 0 0,-1 0 0 0 0,0 0 0 0 0,1 0 1 0 0,-1 0-1 0 0,0 0 0 0 0,1 0 1 0 0,-1 1-1 0 0,0-1 0 0 0,0 1 0 0 0,-1 2 275 0 0,1 1 0 0 0,0-1-1 0 0,0 1 1 0 0,0-1 0 0 0,0 1-1 0 0,0 0 1 0 0,1-1 0 0 0,0 1-1 0 0,0 0 1 0 0,0 6 0 0 0,9 46 1461 0 0,-4-23-885 0 0,26 200 2930 0 0,21 206 1062 0 0,-37-162-2739 0 0,-6-76-1023 0 0,-4-89-871 0 0,15 208 1044 0 0,53 314 693 0 0,-21-162-510 0 0,1 43-79 0 0,6 242-1008 0 0,-28 362-561 0 0,-36-774 0 0 0,-11 289 0 0 0,-2 551 0 0 0,21-389 0 0 0,-4-512 0 0 0,-8 120 0 0 0,6-366 0 0 0,1-19 0 0 0,1 1 0 0 0,1-1 0 0 0,3 20 0 0 0,-3-38 0 0 0,0 0 0 0 0,0 0 0 0 0,0-1 0 0 0,0 1 0 0 0,0 0 0 0 0,0-1 0 0 0,0 1 0 0 0,0 0 0 0 0,1-1 0 0 0,-1 1 0 0 0,0 0 0 0 0,0-1 0 0 0,1 1 0 0 0,-1 0 0 0 0,1-1 0 0 0,-1 1 0 0 0,1-1 0 0 0,-1 1 0 0 0,0-1 0 0 0,1 1 0 0 0,0-1 0 0 0,-1 1 0 0 0,1-1 0 0 0,-1 1 0 0 0,1-1 0 0 0,0 0 0 0 0,-1 1 0 0 0,1-1 0 0 0,0 0 0 0 0,-1 0 0 0 0,1 1 0 0 0,0-1 0 0 0,-1 0 0 0 0,1 0 0 0 0,0 0 0 0 0,-1 0 0 0 0,1 0 0 0 0,0 0 0 0 0,0 0 0 0 0,-1 0 0 0 0,2 0 0 0 0,-2 0 0 0 0,128-22 0 0 0,-30 5 0 0 0,69-4 0 0 0,195 0 0 0 0,-333 24 0 0 0,-29-3-86 0 0,1 0 1 0 0,-1 0-1 0 0,0-1 1 0 0,1 1-1 0 0,-1 0 1 0 0,0 0-1 0 0,0 0 1 0 0,1 0-1 0 0,-1 0 1 0 0,0 0-1 0 0,1 0 1 0 0,-1-1-1 0 0,0 1 1 0 0,1 0-1 0 0,-1 0 1 0 0,0 0-1 0 0,0-1 1 0 0,1 1-1 0 0,-1 0 1 0 0,0 0-1 0 0,0-1 1 0 0,0 1-1 0 0,1 0 1 0 0,-1 0-1 0 0,0-1 0 0 0,0 1 1 0 0,0 0-1 0 0,0-1 1 0 0,0 1-1 0 0,0 0 1 0 0,0-1-1 0 0,1 1 1 0 0,-1 0-1 0 0,0-1 1 0 0,0 1-1 0 0,0 0 1 0 0,0-1-1 0 0,0 1 1 0 0,0 0-1 0 0,-1-1 1 0 0,1 1-1 0 0,0 0 1 0 0,0 0-1 0 0,0-1 1 0 0,0 1-1 0 0,0 0 1 0 0,-1-1-1 0 0,-3-14-6197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B2E70-1284-460A-ACD3-1212D1990FA3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3460-2BC8-484C-878D-5F6849FA12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32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3460-2BC8-484C-878D-5F6849FA121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65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3DA2C-87CF-4D31-A846-D3DA19061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B3BFFE-0A8B-4C9C-A6CA-144E4C07A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C2AB8D-84AD-4BA6-B4AD-6A441778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8F7D-D36D-45FC-B391-E1C3AEFFCC87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A0E934-45A9-4DB2-B199-A6652936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4BE5B-9B52-421E-B737-B0CBB2D5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B29-BAC8-47AE-B1C7-34DB91D5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21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66D0D-00D1-4C59-8961-56D5B32E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D7652B-B312-4DD9-A27E-94281D57A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E842FD-E2D3-4BE8-8262-35B5AFBA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8F7D-D36D-45FC-B391-E1C3AEFFCC87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D80B13-0A46-4EF3-9D54-D0DDF28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8CA5C-A1E8-4988-8069-6835A7DC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B29-BAC8-47AE-B1C7-34DB91D5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61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82F801-DAF8-4335-A2E4-1839BF94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556141-8F7F-4200-84CF-3DBDF05FD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DA164B-5883-4B33-96D5-8089DB6B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8F7D-D36D-45FC-B391-E1C3AEFFCC87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368F08-27DD-4A93-80EE-6E073710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9FABCC-676B-4A88-B5FF-52DB63D5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B29-BAC8-47AE-B1C7-34DB91D5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69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FAA05-A82B-46F2-8832-E3C2B71F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672CCC-BB1D-4EEC-8AFC-60B7C3D1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1AE286-78FA-4BD2-87E0-D599A9CE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8F7D-D36D-45FC-B391-E1C3AEFFCC87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3BFD08-B2F9-4BBC-B4CE-9D06543E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BD18D7-F9D8-4F4B-BEDD-D296C6EA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B29-BAC8-47AE-B1C7-34DB91D5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06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348FA-3E24-4592-A77B-DC84E42D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176087-6851-4AFB-AEAA-B94E2211A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3484E-48BB-4640-940E-02FAC74E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8F7D-D36D-45FC-B391-E1C3AEFFCC87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CFB76F-DE60-4D35-919B-D67C79AD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0A2EA6-4B8B-4CDE-9D09-CA22BE3D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B29-BAC8-47AE-B1C7-34DB91D5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60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7B23B-B4C2-4A6E-81EC-5DADF3DF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B8303-4349-449C-B577-8E106181D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CC052E-8045-4972-B998-66C7B49E2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381425-6151-4F45-B47E-3E2853A8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8F7D-D36D-45FC-B391-E1C3AEFFCC87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DC35A5-5FCC-4840-8256-3E2F1706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C6E171-9A98-4013-B186-23C23259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B29-BAC8-47AE-B1C7-34DB91D5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70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9E502-0726-430F-96D4-C848711B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DDFB1B-FB65-411F-B6CB-FC6FC720C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800D01-4A8B-4D70-936C-D7CDD653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1602A9-35EC-4312-BA5D-067FA3178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532F80-79B4-4032-A93C-792CDA1DD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914186-CE75-4319-8BAA-54E87024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8F7D-D36D-45FC-B391-E1C3AEFFCC87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C8C571-FA7E-44B9-9890-55F9714A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2DEC20-8DBF-4DBF-A81E-B9A7EE1B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B29-BAC8-47AE-B1C7-34DB91D5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12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5BD37-8A5E-4496-A394-B88E878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220460-5153-4C0A-8B03-5D788C04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8F7D-D36D-45FC-B391-E1C3AEFFCC87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2A8F83-3118-4F7A-976C-3B70194F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BB5391-DAB0-47A0-9817-4C00ADB3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B29-BAC8-47AE-B1C7-34DB91D5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87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440808-C94F-430E-A1E8-99A2BB80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8F7D-D36D-45FC-B391-E1C3AEFFCC87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5C5DA9-AFB0-48C9-9064-12C6AE98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DC2405-8A99-425E-BFEC-6E72E7D9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B29-BAC8-47AE-B1C7-34DB91D5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92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2CB58-2BF3-4EFE-BACF-2E3FE0B5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9F796-804A-4395-8A01-E182520CD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718029-940D-46C9-9D6F-6406EDA93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78817C-A07A-45DF-BF22-B2DB0F84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8F7D-D36D-45FC-B391-E1C3AEFFCC87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543298-7362-4D9D-A134-42E7C778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71B0CC-28FE-43C5-A063-53E1E517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B29-BAC8-47AE-B1C7-34DB91D5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30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F9F41-C434-464A-A3F8-655C3079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8445C6-2A23-4C23-9AE1-71C8B4E1A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FF2CE0-D2C2-45DB-BC10-F4F7C344E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67C221-0ECA-43D8-B69A-17403DF3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8F7D-D36D-45FC-B391-E1C3AEFFCC87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53E276-28F7-44B9-B5BD-5BF007AD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0DF30D-E495-4E4F-8FAF-B181CFDD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5B29-BAC8-47AE-B1C7-34DB91D5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62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80ED97-4F4F-4D08-A21E-694C4816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C03EE8-D08E-414D-A4AE-7359D99C7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81C3F-A873-465C-9968-0EBFEB8DC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8F7D-D36D-45FC-B391-E1C3AEFFCC87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1B05DC-31B0-4629-8135-DD4068A55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D4733E-045D-4916-BE91-CD336B79C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5B29-BAC8-47AE-B1C7-34DB91D5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25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268" Type="http://schemas.openxmlformats.org/officeDocument/2006/relationships/image" Target="../media/image134.png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279" Type="http://schemas.openxmlformats.org/officeDocument/2006/relationships/customXml" Target="../ink/ink139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3.xml"/><Relationship Id="rId248" Type="http://schemas.openxmlformats.org/officeDocument/2006/relationships/image" Target="../media/image124.png"/><Relationship Id="rId269" Type="http://schemas.openxmlformats.org/officeDocument/2006/relationships/customXml" Target="../ink/ink134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217" Type="http://schemas.openxmlformats.org/officeDocument/2006/relationships/customXml" Target="../ink/ink108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4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281" Type="http://schemas.openxmlformats.org/officeDocument/2006/relationships/customXml" Target="../ink/ink140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image" Target="../media/image109.png"/><Relationship Id="rId239" Type="http://schemas.openxmlformats.org/officeDocument/2006/relationships/customXml" Target="../ink/ink119.xml"/><Relationship Id="rId250" Type="http://schemas.openxmlformats.org/officeDocument/2006/relationships/image" Target="../media/image125.png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240" Type="http://schemas.openxmlformats.org/officeDocument/2006/relationships/image" Target="../media/image120.png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230" Type="http://schemas.openxmlformats.org/officeDocument/2006/relationships/image" Target="../media/image115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10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283" Type="http://schemas.openxmlformats.org/officeDocument/2006/relationships/customXml" Target="../ink/ink141.xml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64" Type="http://schemas.openxmlformats.org/officeDocument/2006/relationships/image" Target="../media/image82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258" Type="http://schemas.openxmlformats.org/officeDocument/2006/relationships/image" Target="../media/image129.png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25.xml"/><Relationship Id="rId299" Type="http://schemas.openxmlformats.org/officeDocument/2006/relationships/customXml" Target="../ink/ink1559.xml"/><Relationship Id="rId21" Type="http://schemas.openxmlformats.org/officeDocument/2006/relationships/customXml" Target="../ink/ink1477.xml"/><Relationship Id="rId63" Type="http://schemas.openxmlformats.org/officeDocument/2006/relationships/customXml" Target="../ink/ink1498.xml"/><Relationship Id="rId324" Type="http://schemas.openxmlformats.org/officeDocument/2006/relationships/image" Target="../media/image1368.png"/><Relationship Id="rId366" Type="http://schemas.openxmlformats.org/officeDocument/2006/relationships/image" Target="../media/image1282.png"/><Relationship Id="rId433" Type="http://schemas.openxmlformats.org/officeDocument/2006/relationships/customXml" Target="../ink/ink1626.xml"/><Relationship Id="rId32" Type="http://schemas.openxmlformats.org/officeDocument/2006/relationships/image" Target="../media/image1222.png"/><Relationship Id="rId74" Type="http://schemas.openxmlformats.org/officeDocument/2006/relationships/image" Target="../media/image1243.png"/><Relationship Id="rId128" Type="http://schemas.openxmlformats.org/officeDocument/2006/relationships/image" Target="../media/image1270.png"/><Relationship Id="rId335" Type="http://schemas.openxmlformats.org/officeDocument/2006/relationships/customXml" Target="../ink/ink1577.xml"/><Relationship Id="rId377" Type="http://schemas.openxmlformats.org/officeDocument/2006/relationships/customXml" Target="../ink/ink1598.xml"/><Relationship Id="rId5" Type="http://schemas.openxmlformats.org/officeDocument/2006/relationships/customXml" Target="../ink/ink1469.xml"/><Relationship Id="rId181" Type="http://schemas.openxmlformats.org/officeDocument/2006/relationships/customXml" Target="../ink/ink1533.xml"/><Relationship Id="rId402" Type="http://schemas.openxmlformats.org/officeDocument/2006/relationships/image" Target="../media/image1317.png"/><Relationship Id="rId279" Type="http://schemas.openxmlformats.org/officeDocument/2006/relationships/customXml" Target="../ink/ink1549.xml"/><Relationship Id="rId444" Type="http://schemas.openxmlformats.org/officeDocument/2006/relationships/image" Target="../media/image1338.png"/><Relationship Id="rId43" Type="http://schemas.openxmlformats.org/officeDocument/2006/relationships/customXml" Target="../ink/ink1488.xml"/><Relationship Id="rId290" Type="http://schemas.openxmlformats.org/officeDocument/2006/relationships/image" Target="../media/image1351.png"/><Relationship Id="rId304" Type="http://schemas.openxmlformats.org/officeDocument/2006/relationships/image" Target="../media/image1358.png"/><Relationship Id="rId346" Type="http://schemas.openxmlformats.org/officeDocument/2006/relationships/image" Target="../media/image1272.png"/><Relationship Id="rId388" Type="http://schemas.openxmlformats.org/officeDocument/2006/relationships/image" Target="../media/image1310.png"/><Relationship Id="rId85" Type="http://schemas.openxmlformats.org/officeDocument/2006/relationships/customXml" Target="../ink/ink1509.xml"/><Relationship Id="rId192" Type="http://schemas.openxmlformats.org/officeDocument/2006/relationships/image" Target="../media/image1302.png"/><Relationship Id="rId206" Type="http://schemas.openxmlformats.org/officeDocument/2006/relationships/image" Target="../media/image1309.png"/><Relationship Id="rId413" Type="http://schemas.openxmlformats.org/officeDocument/2006/relationships/customXml" Target="../ink/ink1616.xml"/><Relationship Id="rId12" Type="http://schemas.openxmlformats.org/officeDocument/2006/relationships/image" Target="../media/image12120.png"/><Relationship Id="rId108" Type="http://schemas.openxmlformats.org/officeDocument/2006/relationships/image" Target="../media/image1260.png"/><Relationship Id="rId315" Type="http://schemas.openxmlformats.org/officeDocument/2006/relationships/customXml" Target="../ink/ink1567.xml"/><Relationship Id="rId357" Type="http://schemas.openxmlformats.org/officeDocument/2006/relationships/customXml" Target="../ink/ink1588.xml"/><Relationship Id="rId54" Type="http://schemas.openxmlformats.org/officeDocument/2006/relationships/image" Target="../media/image1233.png"/><Relationship Id="rId96" Type="http://schemas.openxmlformats.org/officeDocument/2006/relationships/image" Target="../media/image1254.png"/><Relationship Id="rId399" Type="http://schemas.openxmlformats.org/officeDocument/2006/relationships/customXml" Target="../ink/ink1609.xml"/><Relationship Id="rId424" Type="http://schemas.openxmlformats.org/officeDocument/2006/relationships/image" Target="../media/image1328.png"/><Relationship Id="rId23" Type="http://schemas.openxmlformats.org/officeDocument/2006/relationships/customXml" Target="../ink/ink1478.xml"/><Relationship Id="rId326" Type="http://schemas.openxmlformats.org/officeDocument/2006/relationships/image" Target="../media/image1369.png"/><Relationship Id="rId65" Type="http://schemas.openxmlformats.org/officeDocument/2006/relationships/customXml" Target="../ink/ink1499.xml"/><Relationship Id="rId130" Type="http://schemas.openxmlformats.org/officeDocument/2006/relationships/image" Target="../media/image1271.png"/><Relationship Id="rId368" Type="http://schemas.openxmlformats.org/officeDocument/2006/relationships/image" Target="../media/image1283.png"/><Relationship Id="rId172" Type="http://schemas.openxmlformats.org/officeDocument/2006/relationships/image" Target="../media/image1292.png"/><Relationship Id="rId435" Type="http://schemas.openxmlformats.org/officeDocument/2006/relationships/customXml" Target="../ink/ink1627.xml"/><Relationship Id="rId281" Type="http://schemas.openxmlformats.org/officeDocument/2006/relationships/customXml" Target="../ink/ink1550.xml"/><Relationship Id="rId337" Type="http://schemas.openxmlformats.org/officeDocument/2006/relationships/customXml" Target="../ink/ink1578.xml"/><Relationship Id="rId34" Type="http://schemas.openxmlformats.org/officeDocument/2006/relationships/image" Target="../media/image1223.png"/><Relationship Id="rId76" Type="http://schemas.openxmlformats.org/officeDocument/2006/relationships/image" Target="../media/image1244.png"/><Relationship Id="rId379" Type="http://schemas.openxmlformats.org/officeDocument/2006/relationships/customXml" Target="../ink/ink1599.xml"/><Relationship Id="rId7" Type="http://schemas.openxmlformats.org/officeDocument/2006/relationships/customXml" Target="../ink/ink1470.xml"/><Relationship Id="rId183" Type="http://schemas.openxmlformats.org/officeDocument/2006/relationships/customXml" Target="../ink/ink1534.xml"/><Relationship Id="rId390" Type="http://schemas.openxmlformats.org/officeDocument/2006/relationships/image" Target="../media/image1311.png"/><Relationship Id="rId404" Type="http://schemas.openxmlformats.org/officeDocument/2006/relationships/image" Target="../media/image1318.png"/><Relationship Id="rId446" Type="http://schemas.openxmlformats.org/officeDocument/2006/relationships/image" Target="../media/image1339.png"/><Relationship Id="rId292" Type="http://schemas.openxmlformats.org/officeDocument/2006/relationships/image" Target="../media/image1352.png"/><Relationship Id="rId306" Type="http://schemas.openxmlformats.org/officeDocument/2006/relationships/image" Target="../media/image1359.png"/><Relationship Id="rId24" Type="http://schemas.openxmlformats.org/officeDocument/2006/relationships/image" Target="../media/image1218.png"/><Relationship Id="rId45" Type="http://schemas.openxmlformats.org/officeDocument/2006/relationships/customXml" Target="../ink/ink1489.xml"/><Relationship Id="rId66" Type="http://schemas.openxmlformats.org/officeDocument/2006/relationships/image" Target="../media/image1239.png"/><Relationship Id="rId87" Type="http://schemas.openxmlformats.org/officeDocument/2006/relationships/customXml" Target="../ink/ink1510.xml"/><Relationship Id="rId110" Type="http://schemas.openxmlformats.org/officeDocument/2006/relationships/image" Target="../media/image1261.png"/><Relationship Id="rId131" Type="http://schemas.openxmlformats.org/officeDocument/2006/relationships/customXml" Target="../ink/ink1528.xml"/><Relationship Id="rId327" Type="http://schemas.openxmlformats.org/officeDocument/2006/relationships/customXml" Target="../ink/ink1573.xml"/><Relationship Id="rId348" Type="http://schemas.openxmlformats.org/officeDocument/2006/relationships/image" Target="../media/image1273.png"/><Relationship Id="rId369" Type="http://schemas.openxmlformats.org/officeDocument/2006/relationships/customXml" Target="../ink/ink1594.xml"/><Relationship Id="rId173" Type="http://schemas.openxmlformats.org/officeDocument/2006/relationships/customXml" Target="../ink/ink1529.xml"/><Relationship Id="rId194" Type="http://schemas.openxmlformats.org/officeDocument/2006/relationships/image" Target="../media/image1303.png"/><Relationship Id="rId380" Type="http://schemas.openxmlformats.org/officeDocument/2006/relationships/image" Target="../media/image1289.png"/><Relationship Id="rId415" Type="http://schemas.openxmlformats.org/officeDocument/2006/relationships/customXml" Target="../ink/ink1617.xml"/><Relationship Id="rId436" Type="http://schemas.openxmlformats.org/officeDocument/2006/relationships/image" Target="../media/image1334.png"/><Relationship Id="rId14" Type="http://schemas.openxmlformats.org/officeDocument/2006/relationships/image" Target="../media/image1213.png"/><Relationship Id="rId35" Type="http://schemas.openxmlformats.org/officeDocument/2006/relationships/customXml" Target="../ink/ink1484.xml"/><Relationship Id="rId56" Type="http://schemas.openxmlformats.org/officeDocument/2006/relationships/image" Target="../media/image1234.png"/><Relationship Id="rId77" Type="http://schemas.openxmlformats.org/officeDocument/2006/relationships/customXml" Target="../ink/ink1505.xml"/><Relationship Id="rId100" Type="http://schemas.openxmlformats.org/officeDocument/2006/relationships/image" Target="../media/image1256.png"/><Relationship Id="rId282" Type="http://schemas.openxmlformats.org/officeDocument/2006/relationships/image" Target="../media/image1347.png"/><Relationship Id="rId317" Type="http://schemas.openxmlformats.org/officeDocument/2006/relationships/customXml" Target="../ink/ink1568.xml"/><Relationship Id="rId338" Type="http://schemas.openxmlformats.org/officeDocument/2006/relationships/image" Target="../media/image1265.png"/><Relationship Id="rId359" Type="http://schemas.openxmlformats.org/officeDocument/2006/relationships/customXml" Target="../ink/ink1589.xml"/><Relationship Id="rId8" Type="http://schemas.openxmlformats.org/officeDocument/2006/relationships/image" Target="../media/image12100.png"/><Relationship Id="rId98" Type="http://schemas.openxmlformats.org/officeDocument/2006/relationships/image" Target="../media/image1255.png"/><Relationship Id="rId184" Type="http://schemas.openxmlformats.org/officeDocument/2006/relationships/image" Target="../media/image1298.png"/><Relationship Id="rId370" Type="http://schemas.openxmlformats.org/officeDocument/2006/relationships/image" Target="../media/image1284.png"/><Relationship Id="rId391" Type="http://schemas.openxmlformats.org/officeDocument/2006/relationships/customXml" Target="../ink/ink1605.xml"/><Relationship Id="rId405" Type="http://schemas.openxmlformats.org/officeDocument/2006/relationships/customXml" Target="../ink/ink1612.xml"/><Relationship Id="rId426" Type="http://schemas.openxmlformats.org/officeDocument/2006/relationships/image" Target="../media/image1329.png"/><Relationship Id="rId447" Type="http://schemas.openxmlformats.org/officeDocument/2006/relationships/customXml" Target="../ink/ink1633.xml"/><Relationship Id="rId25" Type="http://schemas.openxmlformats.org/officeDocument/2006/relationships/customXml" Target="../ink/ink1479.xml"/><Relationship Id="rId46" Type="http://schemas.openxmlformats.org/officeDocument/2006/relationships/image" Target="../media/image1229.png"/><Relationship Id="rId67" Type="http://schemas.openxmlformats.org/officeDocument/2006/relationships/customXml" Target="../ink/ink1500.xml"/><Relationship Id="rId272" Type="http://schemas.openxmlformats.org/officeDocument/2006/relationships/image" Target="../media/image1342.png"/><Relationship Id="rId293" Type="http://schemas.openxmlformats.org/officeDocument/2006/relationships/customXml" Target="../ink/ink1556.xml"/><Relationship Id="rId307" Type="http://schemas.openxmlformats.org/officeDocument/2006/relationships/customXml" Target="../ink/ink1563.xml"/><Relationship Id="rId328" Type="http://schemas.openxmlformats.org/officeDocument/2006/relationships/image" Target="../media/image1370.png"/><Relationship Id="rId349" Type="http://schemas.openxmlformats.org/officeDocument/2006/relationships/customXml" Target="../ink/ink1584.xml"/><Relationship Id="rId88" Type="http://schemas.openxmlformats.org/officeDocument/2006/relationships/image" Target="../media/image1250.png"/><Relationship Id="rId111" Type="http://schemas.openxmlformats.org/officeDocument/2006/relationships/customXml" Target="../ink/ink1522.xml"/><Relationship Id="rId174" Type="http://schemas.openxmlformats.org/officeDocument/2006/relationships/image" Target="../media/image1293.png"/><Relationship Id="rId195" Type="http://schemas.openxmlformats.org/officeDocument/2006/relationships/customXml" Target="../ink/ink1540.xml"/><Relationship Id="rId360" Type="http://schemas.openxmlformats.org/officeDocument/2006/relationships/image" Target="../media/image1279.png"/><Relationship Id="rId381" Type="http://schemas.openxmlformats.org/officeDocument/2006/relationships/customXml" Target="../ink/ink1600.xml"/><Relationship Id="rId416" Type="http://schemas.openxmlformats.org/officeDocument/2006/relationships/image" Target="../media/image1324.png"/><Relationship Id="rId437" Type="http://schemas.openxmlformats.org/officeDocument/2006/relationships/customXml" Target="../ink/ink1628.xml"/><Relationship Id="rId15" Type="http://schemas.openxmlformats.org/officeDocument/2006/relationships/customXml" Target="../ink/ink1474.xml"/><Relationship Id="rId36" Type="http://schemas.openxmlformats.org/officeDocument/2006/relationships/image" Target="../media/image1224.png"/><Relationship Id="rId57" Type="http://schemas.openxmlformats.org/officeDocument/2006/relationships/customXml" Target="../ink/ink1495.xml"/><Relationship Id="rId283" Type="http://schemas.openxmlformats.org/officeDocument/2006/relationships/customXml" Target="../ink/ink1551.xml"/><Relationship Id="rId318" Type="http://schemas.openxmlformats.org/officeDocument/2006/relationships/image" Target="../media/image1365.png"/><Relationship Id="rId339" Type="http://schemas.openxmlformats.org/officeDocument/2006/relationships/customXml" Target="../ink/ink1579.xml"/><Relationship Id="rId78" Type="http://schemas.openxmlformats.org/officeDocument/2006/relationships/image" Target="../media/image1245.png"/><Relationship Id="rId99" Type="http://schemas.openxmlformats.org/officeDocument/2006/relationships/customXml" Target="../ink/ink1516.xml"/><Relationship Id="rId101" Type="http://schemas.openxmlformats.org/officeDocument/2006/relationships/customXml" Target="../ink/ink1517.xml"/><Relationship Id="rId185" Type="http://schemas.openxmlformats.org/officeDocument/2006/relationships/customXml" Target="../ink/ink1535.xml"/><Relationship Id="rId350" Type="http://schemas.openxmlformats.org/officeDocument/2006/relationships/image" Target="../media/image1274.png"/><Relationship Id="rId371" Type="http://schemas.openxmlformats.org/officeDocument/2006/relationships/customXml" Target="../ink/ink1595.xml"/><Relationship Id="rId406" Type="http://schemas.openxmlformats.org/officeDocument/2006/relationships/image" Target="../media/image1319.png"/><Relationship Id="rId9" Type="http://schemas.openxmlformats.org/officeDocument/2006/relationships/customXml" Target="../ink/ink1471.xml"/><Relationship Id="rId392" Type="http://schemas.openxmlformats.org/officeDocument/2006/relationships/image" Target="../media/image1312.png"/><Relationship Id="rId427" Type="http://schemas.openxmlformats.org/officeDocument/2006/relationships/customXml" Target="../ink/ink1623.xml"/><Relationship Id="rId448" Type="http://schemas.openxmlformats.org/officeDocument/2006/relationships/image" Target="../media/image1340.png"/><Relationship Id="rId26" Type="http://schemas.openxmlformats.org/officeDocument/2006/relationships/image" Target="../media/image1219.png"/><Relationship Id="rId273" Type="http://schemas.openxmlformats.org/officeDocument/2006/relationships/customXml" Target="../ink/ink1546.xml"/><Relationship Id="rId294" Type="http://schemas.openxmlformats.org/officeDocument/2006/relationships/image" Target="../media/image1353.png"/><Relationship Id="rId308" Type="http://schemas.openxmlformats.org/officeDocument/2006/relationships/image" Target="../media/image1360.png"/><Relationship Id="rId329" Type="http://schemas.openxmlformats.org/officeDocument/2006/relationships/customXml" Target="../ink/ink1574.xml"/><Relationship Id="rId47" Type="http://schemas.openxmlformats.org/officeDocument/2006/relationships/customXml" Target="../ink/ink1490.xml"/><Relationship Id="rId68" Type="http://schemas.openxmlformats.org/officeDocument/2006/relationships/image" Target="../media/image1240.png"/><Relationship Id="rId89" Type="http://schemas.openxmlformats.org/officeDocument/2006/relationships/customXml" Target="../ink/ink1511.xml"/><Relationship Id="rId112" Type="http://schemas.openxmlformats.org/officeDocument/2006/relationships/image" Target="../media/image1262.png"/><Relationship Id="rId175" Type="http://schemas.openxmlformats.org/officeDocument/2006/relationships/customXml" Target="../ink/ink1530.xml"/><Relationship Id="rId340" Type="http://schemas.openxmlformats.org/officeDocument/2006/relationships/image" Target="../media/image1266.png"/><Relationship Id="rId361" Type="http://schemas.openxmlformats.org/officeDocument/2006/relationships/customXml" Target="../ink/ink1590.xml"/><Relationship Id="rId196" Type="http://schemas.openxmlformats.org/officeDocument/2006/relationships/image" Target="../media/image1304.png"/><Relationship Id="rId200" Type="http://schemas.openxmlformats.org/officeDocument/2006/relationships/image" Target="../media/image1306.png"/><Relationship Id="rId382" Type="http://schemas.openxmlformats.org/officeDocument/2006/relationships/image" Target="../media/image1290.png"/><Relationship Id="rId417" Type="http://schemas.openxmlformats.org/officeDocument/2006/relationships/customXml" Target="../ink/ink1618.xml"/><Relationship Id="rId438" Type="http://schemas.openxmlformats.org/officeDocument/2006/relationships/image" Target="../media/image1335.png"/><Relationship Id="rId16" Type="http://schemas.openxmlformats.org/officeDocument/2006/relationships/image" Target="../media/image1214.png"/><Relationship Id="rId284" Type="http://schemas.openxmlformats.org/officeDocument/2006/relationships/image" Target="../media/image1348.png"/><Relationship Id="rId319" Type="http://schemas.openxmlformats.org/officeDocument/2006/relationships/customXml" Target="../ink/ink1569.xml"/><Relationship Id="rId37" Type="http://schemas.openxmlformats.org/officeDocument/2006/relationships/customXml" Target="../ink/ink1485.xml"/><Relationship Id="rId58" Type="http://schemas.openxmlformats.org/officeDocument/2006/relationships/image" Target="../media/image1235.png"/><Relationship Id="rId79" Type="http://schemas.openxmlformats.org/officeDocument/2006/relationships/customXml" Target="../ink/ink1506.xml"/><Relationship Id="rId102" Type="http://schemas.openxmlformats.org/officeDocument/2006/relationships/image" Target="../media/image1257.png"/><Relationship Id="rId330" Type="http://schemas.openxmlformats.org/officeDocument/2006/relationships/image" Target="../media/image1371.png"/><Relationship Id="rId90" Type="http://schemas.openxmlformats.org/officeDocument/2006/relationships/image" Target="../media/image1251.png"/><Relationship Id="rId186" Type="http://schemas.openxmlformats.org/officeDocument/2006/relationships/image" Target="../media/image1299.png"/><Relationship Id="rId351" Type="http://schemas.openxmlformats.org/officeDocument/2006/relationships/customXml" Target="../ink/ink1585.xml"/><Relationship Id="rId372" Type="http://schemas.openxmlformats.org/officeDocument/2006/relationships/image" Target="../media/image1285.png"/><Relationship Id="rId393" Type="http://schemas.openxmlformats.org/officeDocument/2006/relationships/customXml" Target="../ink/ink1606.xml"/><Relationship Id="rId407" Type="http://schemas.openxmlformats.org/officeDocument/2006/relationships/customXml" Target="../ink/ink1613.xml"/><Relationship Id="rId428" Type="http://schemas.openxmlformats.org/officeDocument/2006/relationships/image" Target="../media/image1330.png"/><Relationship Id="rId449" Type="http://schemas.openxmlformats.org/officeDocument/2006/relationships/customXml" Target="../ink/ink1634.xml"/><Relationship Id="rId274" Type="http://schemas.openxmlformats.org/officeDocument/2006/relationships/image" Target="../media/image1343.png"/><Relationship Id="rId295" Type="http://schemas.openxmlformats.org/officeDocument/2006/relationships/customXml" Target="../ink/ink1557.xml"/><Relationship Id="rId309" Type="http://schemas.openxmlformats.org/officeDocument/2006/relationships/customXml" Target="../ink/ink1564.xml"/><Relationship Id="rId27" Type="http://schemas.openxmlformats.org/officeDocument/2006/relationships/customXml" Target="../ink/ink1480.xml"/><Relationship Id="rId48" Type="http://schemas.openxmlformats.org/officeDocument/2006/relationships/image" Target="../media/image1230.png"/><Relationship Id="rId69" Type="http://schemas.openxmlformats.org/officeDocument/2006/relationships/customXml" Target="../ink/ink1501.xml"/><Relationship Id="rId113" Type="http://schemas.openxmlformats.org/officeDocument/2006/relationships/customXml" Target="../ink/ink1523.xml"/><Relationship Id="rId320" Type="http://schemas.openxmlformats.org/officeDocument/2006/relationships/image" Target="../media/image1366.png"/><Relationship Id="rId80" Type="http://schemas.openxmlformats.org/officeDocument/2006/relationships/image" Target="../media/image1246.png"/><Relationship Id="rId176" Type="http://schemas.openxmlformats.org/officeDocument/2006/relationships/image" Target="../media/image1294.png"/><Relationship Id="rId197" Type="http://schemas.openxmlformats.org/officeDocument/2006/relationships/customXml" Target="../ink/ink1541.xml"/><Relationship Id="rId341" Type="http://schemas.openxmlformats.org/officeDocument/2006/relationships/customXml" Target="../ink/ink1580.xml"/><Relationship Id="rId362" Type="http://schemas.openxmlformats.org/officeDocument/2006/relationships/image" Target="../media/image1280.png"/><Relationship Id="rId383" Type="http://schemas.openxmlformats.org/officeDocument/2006/relationships/customXml" Target="../ink/ink1601.xml"/><Relationship Id="rId418" Type="http://schemas.openxmlformats.org/officeDocument/2006/relationships/image" Target="../media/image1325.png"/><Relationship Id="rId439" Type="http://schemas.openxmlformats.org/officeDocument/2006/relationships/customXml" Target="../ink/ink1629.xml"/><Relationship Id="rId201" Type="http://schemas.openxmlformats.org/officeDocument/2006/relationships/customXml" Target="../ink/ink1543.xml"/><Relationship Id="rId285" Type="http://schemas.openxmlformats.org/officeDocument/2006/relationships/customXml" Target="../ink/ink1552.xml"/><Relationship Id="rId450" Type="http://schemas.openxmlformats.org/officeDocument/2006/relationships/image" Target="../media/image1341.png"/><Relationship Id="rId17" Type="http://schemas.openxmlformats.org/officeDocument/2006/relationships/customXml" Target="../ink/ink1475.xml"/><Relationship Id="rId38" Type="http://schemas.openxmlformats.org/officeDocument/2006/relationships/image" Target="../media/image1225.png"/><Relationship Id="rId59" Type="http://schemas.openxmlformats.org/officeDocument/2006/relationships/customXml" Target="../ink/ink1496.xml"/><Relationship Id="rId103" Type="http://schemas.openxmlformats.org/officeDocument/2006/relationships/customXml" Target="../ink/ink1518.xml"/><Relationship Id="rId310" Type="http://schemas.openxmlformats.org/officeDocument/2006/relationships/image" Target="../media/image1361.png"/><Relationship Id="rId70" Type="http://schemas.openxmlformats.org/officeDocument/2006/relationships/image" Target="../media/image1241.png"/><Relationship Id="rId91" Type="http://schemas.openxmlformats.org/officeDocument/2006/relationships/customXml" Target="../ink/ink1512.xml"/><Relationship Id="rId187" Type="http://schemas.openxmlformats.org/officeDocument/2006/relationships/customXml" Target="../ink/ink1536.xml"/><Relationship Id="rId331" Type="http://schemas.openxmlformats.org/officeDocument/2006/relationships/customXml" Target="../ink/ink1575.xml"/><Relationship Id="rId352" Type="http://schemas.openxmlformats.org/officeDocument/2006/relationships/image" Target="../media/image1275.png"/><Relationship Id="rId373" Type="http://schemas.openxmlformats.org/officeDocument/2006/relationships/customXml" Target="../ink/ink1596.xml"/><Relationship Id="rId394" Type="http://schemas.openxmlformats.org/officeDocument/2006/relationships/image" Target="../media/image1313.png"/><Relationship Id="rId408" Type="http://schemas.openxmlformats.org/officeDocument/2006/relationships/image" Target="../media/image1320.png"/><Relationship Id="rId429" Type="http://schemas.openxmlformats.org/officeDocument/2006/relationships/customXml" Target="../ink/ink1624.xml"/><Relationship Id="rId1" Type="http://schemas.openxmlformats.org/officeDocument/2006/relationships/slideLayout" Target="../slideLayouts/slideLayout1.xml"/><Relationship Id="rId440" Type="http://schemas.openxmlformats.org/officeDocument/2006/relationships/image" Target="../media/image1336.png"/><Relationship Id="rId28" Type="http://schemas.openxmlformats.org/officeDocument/2006/relationships/image" Target="../media/image1220.png"/><Relationship Id="rId49" Type="http://schemas.openxmlformats.org/officeDocument/2006/relationships/customXml" Target="../ink/ink1491.xml"/><Relationship Id="rId114" Type="http://schemas.openxmlformats.org/officeDocument/2006/relationships/image" Target="../media/image1263.png"/><Relationship Id="rId275" Type="http://schemas.openxmlformats.org/officeDocument/2006/relationships/customXml" Target="../ink/ink1547.xml"/><Relationship Id="rId296" Type="http://schemas.openxmlformats.org/officeDocument/2006/relationships/image" Target="../media/image1354.png"/><Relationship Id="rId300" Type="http://schemas.openxmlformats.org/officeDocument/2006/relationships/image" Target="../media/image1356.png"/><Relationship Id="rId60" Type="http://schemas.openxmlformats.org/officeDocument/2006/relationships/image" Target="../media/image1236.png"/><Relationship Id="rId81" Type="http://schemas.openxmlformats.org/officeDocument/2006/relationships/customXml" Target="../ink/ink1507.xml"/><Relationship Id="rId177" Type="http://schemas.openxmlformats.org/officeDocument/2006/relationships/customXml" Target="../ink/ink1531.xml"/><Relationship Id="rId198" Type="http://schemas.openxmlformats.org/officeDocument/2006/relationships/image" Target="../media/image1305.png"/><Relationship Id="rId321" Type="http://schemas.openxmlformats.org/officeDocument/2006/relationships/customXml" Target="../ink/ink1570.xml"/><Relationship Id="rId342" Type="http://schemas.openxmlformats.org/officeDocument/2006/relationships/image" Target="../media/image1267.png"/><Relationship Id="rId363" Type="http://schemas.openxmlformats.org/officeDocument/2006/relationships/customXml" Target="../ink/ink1591.xml"/><Relationship Id="rId384" Type="http://schemas.openxmlformats.org/officeDocument/2006/relationships/image" Target="../media/image1291.png"/><Relationship Id="rId419" Type="http://schemas.openxmlformats.org/officeDocument/2006/relationships/customXml" Target="../ink/ink1619.xml"/><Relationship Id="rId202" Type="http://schemas.openxmlformats.org/officeDocument/2006/relationships/image" Target="../media/image1307.png"/><Relationship Id="rId430" Type="http://schemas.openxmlformats.org/officeDocument/2006/relationships/image" Target="../media/image1331.png"/><Relationship Id="rId18" Type="http://schemas.openxmlformats.org/officeDocument/2006/relationships/image" Target="../media/image1215.png"/><Relationship Id="rId39" Type="http://schemas.openxmlformats.org/officeDocument/2006/relationships/customXml" Target="../ink/ink1486.xml"/><Relationship Id="rId286" Type="http://schemas.openxmlformats.org/officeDocument/2006/relationships/image" Target="../media/image1349.png"/><Relationship Id="rId50" Type="http://schemas.openxmlformats.org/officeDocument/2006/relationships/image" Target="../media/image1231.png"/><Relationship Id="rId104" Type="http://schemas.openxmlformats.org/officeDocument/2006/relationships/image" Target="../media/image1258.png"/><Relationship Id="rId188" Type="http://schemas.openxmlformats.org/officeDocument/2006/relationships/image" Target="../media/image1300.png"/><Relationship Id="rId311" Type="http://schemas.openxmlformats.org/officeDocument/2006/relationships/customXml" Target="../ink/ink1565.xml"/><Relationship Id="rId332" Type="http://schemas.openxmlformats.org/officeDocument/2006/relationships/image" Target="../media/image1372.png"/><Relationship Id="rId353" Type="http://schemas.openxmlformats.org/officeDocument/2006/relationships/customXml" Target="../ink/ink1586.xml"/><Relationship Id="rId374" Type="http://schemas.openxmlformats.org/officeDocument/2006/relationships/image" Target="../media/image1286.png"/><Relationship Id="rId395" Type="http://schemas.openxmlformats.org/officeDocument/2006/relationships/customXml" Target="../ink/ink1607.xml"/><Relationship Id="rId409" Type="http://schemas.openxmlformats.org/officeDocument/2006/relationships/customXml" Target="../ink/ink1614.xml"/><Relationship Id="rId71" Type="http://schemas.openxmlformats.org/officeDocument/2006/relationships/customXml" Target="../ink/ink1502.xml"/><Relationship Id="rId92" Type="http://schemas.openxmlformats.org/officeDocument/2006/relationships/image" Target="../media/image1252.png"/><Relationship Id="rId420" Type="http://schemas.openxmlformats.org/officeDocument/2006/relationships/image" Target="../media/image1326.png"/><Relationship Id="rId2" Type="http://schemas.openxmlformats.org/officeDocument/2006/relationships/image" Target="../media/image1212.png"/><Relationship Id="rId29" Type="http://schemas.openxmlformats.org/officeDocument/2006/relationships/customXml" Target="../ink/ink1481.xml"/><Relationship Id="rId276" Type="http://schemas.openxmlformats.org/officeDocument/2006/relationships/image" Target="../media/image1344.png"/><Relationship Id="rId297" Type="http://schemas.openxmlformats.org/officeDocument/2006/relationships/customXml" Target="../ink/ink1558.xml"/><Relationship Id="rId441" Type="http://schemas.openxmlformats.org/officeDocument/2006/relationships/customXml" Target="../ink/ink1630.xml"/><Relationship Id="rId40" Type="http://schemas.openxmlformats.org/officeDocument/2006/relationships/image" Target="../media/image1226.png"/><Relationship Id="rId115" Type="http://schemas.openxmlformats.org/officeDocument/2006/relationships/customXml" Target="../ink/ink1524.xml"/><Relationship Id="rId178" Type="http://schemas.openxmlformats.org/officeDocument/2006/relationships/image" Target="../media/image1295.png"/><Relationship Id="rId301" Type="http://schemas.openxmlformats.org/officeDocument/2006/relationships/customXml" Target="../ink/ink1560.xml"/><Relationship Id="rId322" Type="http://schemas.openxmlformats.org/officeDocument/2006/relationships/image" Target="../media/image1367.png"/><Relationship Id="rId343" Type="http://schemas.openxmlformats.org/officeDocument/2006/relationships/customXml" Target="../ink/ink1581.xml"/><Relationship Id="rId364" Type="http://schemas.openxmlformats.org/officeDocument/2006/relationships/image" Target="../media/image1281.png"/><Relationship Id="rId61" Type="http://schemas.openxmlformats.org/officeDocument/2006/relationships/customXml" Target="../ink/ink1497.xml"/><Relationship Id="rId82" Type="http://schemas.openxmlformats.org/officeDocument/2006/relationships/image" Target="../media/image1247.png"/><Relationship Id="rId199" Type="http://schemas.openxmlformats.org/officeDocument/2006/relationships/customXml" Target="../ink/ink1542.xml"/><Relationship Id="rId203" Type="http://schemas.openxmlformats.org/officeDocument/2006/relationships/customXml" Target="../ink/ink1544.xml"/><Relationship Id="rId385" Type="http://schemas.openxmlformats.org/officeDocument/2006/relationships/customXml" Target="../ink/ink1602.xml"/><Relationship Id="rId19" Type="http://schemas.openxmlformats.org/officeDocument/2006/relationships/customXml" Target="../ink/ink1476.xml"/><Relationship Id="rId287" Type="http://schemas.openxmlformats.org/officeDocument/2006/relationships/customXml" Target="../ink/ink1553.xml"/><Relationship Id="rId410" Type="http://schemas.openxmlformats.org/officeDocument/2006/relationships/image" Target="../media/image1321.png"/><Relationship Id="rId431" Type="http://schemas.openxmlformats.org/officeDocument/2006/relationships/customXml" Target="../ink/ink1625.xml"/><Relationship Id="rId30" Type="http://schemas.openxmlformats.org/officeDocument/2006/relationships/image" Target="../media/image1221.png"/><Relationship Id="rId105" Type="http://schemas.openxmlformats.org/officeDocument/2006/relationships/customXml" Target="../ink/ink1519.xml"/><Relationship Id="rId126" Type="http://schemas.openxmlformats.org/officeDocument/2006/relationships/image" Target="../media/image1269.png"/><Relationship Id="rId312" Type="http://schemas.openxmlformats.org/officeDocument/2006/relationships/image" Target="../media/image1362.png"/><Relationship Id="rId333" Type="http://schemas.openxmlformats.org/officeDocument/2006/relationships/customXml" Target="../ink/ink1576.xml"/><Relationship Id="rId354" Type="http://schemas.openxmlformats.org/officeDocument/2006/relationships/image" Target="../media/image1276.png"/><Relationship Id="rId51" Type="http://schemas.openxmlformats.org/officeDocument/2006/relationships/customXml" Target="../ink/ink1492.xml"/><Relationship Id="rId72" Type="http://schemas.openxmlformats.org/officeDocument/2006/relationships/image" Target="../media/image1242.png"/><Relationship Id="rId93" Type="http://schemas.openxmlformats.org/officeDocument/2006/relationships/customXml" Target="../ink/ink1513.xml"/><Relationship Id="rId189" Type="http://schemas.openxmlformats.org/officeDocument/2006/relationships/customXml" Target="../ink/ink1537.xml"/><Relationship Id="rId375" Type="http://schemas.openxmlformats.org/officeDocument/2006/relationships/customXml" Target="../ink/ink1597.xml"/><Relationship Id="rId396" Type="http://schemas.openxmlformats.org/officeDocument/2006/relationships/image" Target="../media/image1314.png"/><Relationship Id="rId3" Type="http://schemas.openxmlformats.org/officeDocument/2006/relationships/customXml" Target="../ink/ink1468.xml"/><Relationship Id="rId277" Type="http://schemas.openxmlformats.org/officeDocument/2006/relationships/customXml" Target="../ink/ink1548.xml"/><Relationship Id="rId298" Type="http://schemas.openxmlformats.org/officeDocument/2006/relationships/image" Target="../media/image1355.png"/><Relationship Id="rId400" Type="http://schemas.openxmlformats.org/officeDocument/2006/relationships/image" Target="../media/image1316.png"/><Relationship Id="rId421" Type="http://schemas.openxmlformats.org/officeDocument/2006/relationships/customXml" Target="../ink/ink1620.xml"/><Relationship Id="rId442" Type="http://schemas.openxmlformats.org/officeDocument/2006/relationships/image" Target="../media/image1337.png"/><Relationship Id="rId116" Type="http://schemas.openxmlformats.org/officeDocument/2006/relationships/image" Target="../media/image1264.png"/><Relationship Id="rId302" Type="http://schemas.openxmlformats.org/officeDocument/2006/relationships/image" Target="../media/image1357.png"/><Relationship Id="rId323" Type="http://schemas.openxmlformats.org/officeDocument/2006/relationships/customXml" Target="../ink/ink1571.xml"/><Relationship Id="rId344" Type="http://schemas.openxmlformats.org/officeDocument/2006/relationships/image" Target="../media/image1268.png"/><Relationship Id="rId20" Type="http://schemas.openxmlformats.org/officeDocument/2006/relationships/image" Target="../media/image1216.png"/><Relationship Id="rId41" Type="http://schemas.openxmlformats.org/officeDocument/2006/relationships/customXml" Target="../ink/ink1487.xml"/><Relationship Id="rId62" Type="http://schemas.openxmlformats.org/officeDocument/2006/relationships/image" Target="../media/image1237.png"/><Relationship Id="rId83" Type="http://schemas.openxmlformats.org/officeDocument/2006/relationships/customXml" Target="../ink/ink1508.xml"/><Relationship Id="rId179" Type="http://schemas.openxmlformats.org/officeDocument/2006/relationships/customXml" Target="../ink/ink1532.xml"/><Relationship Id="rId365" Type="http://schemas.openxmlformats.org/officeDocument/2006/relationships/customXml" Target="../ink/ink1592.xml"/><Relationship Id="rId386" Type="http://schemas.openxmlformats.org/officeDocument/2006/relationships/image" Target="../media/image1308.png"/><Relationship Id="rId190" Type="http://schemas.openxmlformats.org/officeDocument/2006/relationships/image" Target="../media/image1301.png"/><Relationship Id="rId288" Type="http://schemas.openxmlformats.org/officeDocument/2006/relationships/image" Target="../media/image1350.png"/><Relationship Id="rId411" Type="http://schemas.openxmlformats.org/officeDocument/2006/relationships/customXml" Target="../ink/ink1615.xml"/><Relationship Id="rId432" Type="http://schemas.openxmlformats.org/officeDocument/2006/relationships/image" Target="../media/image1332.png"/><Relationship Id="rId106" Type="http://schemas.openxmlformats.org/officeDocument/2006/relationships/image" Target="../media/image1259.png"/><Relationship Id="rId127" Type="http://schemas.openxmlformats.org/officeDocument/2006/relationships/customXml" Target="../ink/ink1526.xml"/><Relationship Id="rId313" Type="http://schemas.openxmlformats.org/officeDocument/2006/relationships/customXml" Target="../ink/ink1566.xml"/><Relationship Id="rId10" Type="http://schemas.openxmlformats.org/officeDocument/2006/relationships/image" Target="../media/image12110.png"/><Relationship Id="rId31" Type="http://schemas.openxmlformats.org/officeDocument/2006/relationships/customXml" Target="../ink/ink1482.xml"/><Relationship Id="rId52" Type="http://schemas.openxmlformats.org/officeDocument/2006/relationships/image" Target="../media/image1232.png"/><Relationship Id="rId73" Type="http://schemas.openxmlformats.org/officeDocument/2006/relationships/customXml" Target="../ink/ink1503.xml"/><Relationship Id="rId94" Type="http://schemas.openxmlformats.org/officeDocument/2006/relationships/image" Target="../media/image1253.png"/><Relationship Id="rId334" Type="http://schemas.openxmlformats.org/officeDocument/2006/relationships/image" Target="../media/image1373.png"/><Relationship Id="rId355" Type="http://schemas.openxmlformats.org/officeDocument/2006/relationships/customXml" Target="../ink/ink1587.xml"/><Relationship Id="rId376" Type="http://schemas.openxmlformats.org/officeDocument/2006/relationships/image" Target="../media/image1287.png"/><Relationship Id="rId397" Type="http://schemas.openxmlformats.org/officeDocument/2006/relationships/customXml" Target="../ink/ink1608.xml"/><Relationship Id="rId4" Type="http://schemas.openxmlformats.org/officeDocument/2006/relationships/image" Target="../media/image997.png"/><Relationship Id="rId180" Type="http://schemas.openxmlformats.org/officeDocument/2006/relationships/image" Target="../media/image1296.png"/><Relationship Id="rId278" Type="http://schemas.openxmlformats.org/officeDocument/2006/relationships/image" Target="../media/image1345.png"/><Relationship Id="rId401" Type="http://schemas.openxmlformats.org/officeDocument/2006/relationships/customXml" Target="../ink/ink1610.xml"/><Relationship Id="rId422" Type="http://schemas.openxmlformats.org/officeDocument/2006/relationships/image" Target="../media/image1327.png"/><Relationship Id="rId443" Type="http://schemas.openxmlformats.org/officeDocument/2006/relationships/customXml" Target="../ink/ink1631.xml"/><Relationship Id="rId303" Type="http://schemas.openxmlformats.org/officeDocument/2006/relationships/customXml" Target="../ink/ink1561.xml"/><Relationship Id="rId42" Type="http://schemas.openxmlformats.org/officeDocument/2006/relationships/image" Target="../media/image1227.png"/><Relationship Id="rId84" Type="http://schemas.openxmlformats.org/officeDocument/2006/relationships/image" Target="../media/image1248.png"/><Relationship Id="rId345" Type="http://schemas.openxmlformats.org/officeDocument/2006/relationships/customXml" Target="../ink/ink1582.xml"/><Relationship Id="rId387" Type="http://schemas.openxmlformats.org/officeDocument/2006/relationships/customXml" Target="../ink/ink1603.xml"/><Relationship Id="rId191" Type="http://schemas.openxmlformats.org/officeDocument/2006/relationships/customXml" Target="../ink/ink1538.xml"/><Relationship Id="rId412" Type="http://schemas.openxmlformats.org/officeDocument/2006/relationships/image" Target="../media/image1322.png"/><Relationship Id="rId107" Type="http://schemas.openxmlformats.org/officeDocument/2006/relationships/customXml" Target="../ink/ink1520.xml"/><Relationship Id="rId289" Type="http://schemas.openxmlformats.org/officeDocument/2006/relationships/customXml" Target="../ink/ink1554.xml"/><Relationship Id="rId11" Type="http://schemas.openxmlformats.org/officeDocument/2006/relationships/customXml" Target="../ink/ink1472.xml"/><Relationship Id="rId53" Type="http://schemas.openxmlformats.org/officeDocument/2006/relationships/customXml" Target="../ink/ink1493.xml"/><Relationship Id="rId314" Type="http://schemas.openxmlformats.org/officeDocument/2006/relationships/image" Target="../media/image1363.png"/><Relationship Id="rId356" Type="http://schemas.openxmlformats.org/officeDocument/2006/relationships/image" Target="../media/image1277.png"/><Relationship Id="rId398" Type="http://schemas.openxmlformats.org/officeDocument/2006/relationships/image" Target="../media/image1315.png"/><Relationship Id="rId95" Type="http://schemas.openxmlformats.org/officeDocument/2006/relationships/customXml" Target="../ink/ink1514.xml"/><Relationship Id="rId423" Type="http://schemas.openxmlformats.org/officeDocument/2006/relationships/customXml" Target="../ink/ink1621.xml"/><Relationship Id="rId22" Type="http://schemas.openxmlformats.org/officeDocument/2006/relationships/image" Target="../media/image1217.png"/><Relationship Id="rId64" Type="http://schemas.openxmlformats.org/officeDocument/2006/relationships/image" Target="../media/image1238.png"/><Relationship Id="rId325" Type="http://schemas.openxmlformats.org/officeDocument/2006/relationships/customXml" Target="../ink/ink1572.xml"/><Relationship Id="rId367" Type="http://schemas.openxmlformats.org/officeDocument/2006/relationships/customXml" Target="../ink/ink1593.xml"/><Relationship Id="rId434" Type="http://schemas.openxmlformats.org/officeDocument/2006/relationships/image" Target="../media/image1333.png"/><Relationship Id="rId33" Type="http://schemas.openxmlformats.org/officeDocument/2006/relationships/customXml" Target="../ink/ink1483.xml"/><Relationship Id="rId129" Type="http://schemas.openxmlformats.org/officeDocument/2006/relationships/customXml" Target="../ink/ink1527.xml"/><Relationship Id="rId280" Type="http://schemas.openxmlformats.org/officeDocument/2006/relationships/image" Target="../media/image1346.png"/><Relationship Id="rId336" Type="http://schemas.openxmlformats.org/officeDocument/2006/relationships/image" Target="../media/image1374.png"/><Relationship Id="rId75" Type="http://schemas.openxmlformats.org/officeDocument/2006/relationships/customXml" Target="../ink/ink1504.xml"/><Relationship Id="rId182" Type="http://schemas.openxmlformats.org/officeDocument/2006/relationships/image" Target="../media/image1297.png"/><Relationship Id="rId378" Type="http://schemas.openxmlformats.org/officeDocument/2006/relationships/image" Target="../media/image1288.png"/><Relationship Id="rId403" Type="http://schemas.openxmlformats.org/officeDocument/2006/relationships/customXml" Target="../ink/ink1611.xml"/><Relationship Id="rId6" Type="http://schemas.openxmlformats.org/officeDocument/2006/relationships/image" Target="../media/image12090.png"/><Relationship Id="rId445" Type="http://schemas.openxmlformats.org/officeDocument/2006/relationships/customXml" Target="../ink/ink1632.xml"/><Relationship Id="rId291" Type="http://schemas.openxmlformats.org/officeDocument/2006/relationships/customXml" Target="../ink/ink1555.xml"/><Relationship Id="rId305" Type="http://schemas.openxmlformats.org/officeDocument/2006/relationships/customXml" Target="../ink/ink1562.xml"/><Relationship Id="rId347" Type="http://schemas.openxmlformats.org/officeDocument/2006/relationships/customXml" Target="../ink/ink1583.xml"/><Relationship Id="rId44" Type="http://schemas.openxmlformats.org/officeDocument/2006/relationships/image" Target="../media/image1228.png"/><Relationship Id="rId86" Type="http://schemas.openxmlformats.org/officeDocument/2006/relationships/image" Target="../media/image1249.png"/><Relationship Id="rId389" Type="http://schemas.openxmlformats.org/officeDocument/2006/relationships/customXml" Target="../ink/ink1604.xml"/><Relationship Id="rId193" Type="http://schemas.openxmlformats.org/officeDocument/2006/relationships/customXml" Target="../ink/ink1539.xml"/><Relationship Id="rId207" Type="http://schemas.openxmlformats.org/officeDocument/2006/relationships/customXml" Target="../ink/ink1545.xml"/><Relationship Id="rId414" Type="http://schemas.openxmlformats.org/officeDocument/2006/relationships/image" Target="../media/image1323.png"/><Relationship Id="rId13" Type="http://schemas.openxmlformats.org/officeDocument/2006/relationships/customXml" Target="../ink/ink1473.xml"/><Relationship Id="rId109" Type="http://schemas.openxmlformats.org/officeDocument/2006/relationships/customXml" Target="../ink/ink1521.xml"/><Relationship Id="rId316" Type="http://schemas.openxmlformats.org/officeDocument/2006/relationships/image" Target="../media/image1364.png"/><Relationship Id="rId55" Type="http://schemas.openxmlformats.org/officeDocument/2006/relationships/customXml" Target="../ink/ink1494.xml"/><Relationship Id="rId97" Type="http://schemas.openxmlformats.org/officeDocument/2006/relationships/customXml" Target="../ink/ink1515.xml"/><Relationship Id="rId358" Type="http://schemas.openxmlformats.org/officeDocument/2006/relationships/image" Target="../media/image1278.png"/><Relationship Id="rId425" Type="http://schemas.openxmlformats.org/officeDocument/2006/relationships/customXml" Target="../ink/ink162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92.xml"/><Relationship Id="rId299" Type="http://schemas.openxmlformats.org/officeDocument/2006/relationships/customXml" Target="../ink/ink1783.xml"/><Relationship Id="rId21" Type="http://schemas.openxmlformats.org/officeDocument/2006/relationships/customXml" Target="../ink/ink1644.xml"/><Relationship Id="rId63" Type="http://schemas.openxmlformats.org/officeDocument/2006/relationships/customXml" Target="../ink/ink1665.xml"/><Relationship Id="rId159" Type="http://schemas.openxmlformats.org/officeDocument/2006/relationships/customXml" Target="../ink/ink1713.xml"/><Relationship Id="rId324" Type="http://schemas.openxmlformats.org/officeDocument/2006/relationships/image" Target="../media/image1501.png"/><Relationship Id="rId170" Type="http://schemas.openxmlformats.org/officeDocument/2006/relationships/image" Target="../media/image1424.png"/><Relationship Id="rId226" Type="http://schemas.openxmlformats.org/officeDocument/2006/relationships/image" Target="../media/image1452.png"/><Relationship Id="rId268" Type="http://schemas.openxmlformats.org/officeDocument/2006/relationships/image" Target="../media/image1473.png"/><Relationship Id="rId32" Type="http://schemas.openxmlformats.org/officeDocument/2006/relationships/image" Target="../media/image1237.png"/><Relationship Id="rId74" Type="http://schemas.openxmlformats.org/officeDocument/2006/relationships/image" Target="../media/image13760.png"/><Relationship Id="rId128" Type="http://schemas.openxmlformats.org/officeDocument/2006/relationships/image" Target="../media/image1403.png"/><Relationship Id="rId5" Type="http://schemas.openxmlformats.org/officeDocument/2006/relationships/customXml" Target="../ink/ink1636.xml"/><Relationship Id="rId181" Type="http://schemas.openxmlformats.org/officeDocument/2006/relationships/customXml" Target="../ink/ink1724.xml"/><Relationship Id="rId237" Type="http://schemas.openxmlformats.org/officeDocument/2006/relationships/customXml" Target="../ink/ink1752.xml"/><Relationship Id="rId279" Type="http://schemas.openxmlformats.org/officeDocument/2006/relationships/customXml" Target="../ink/ink1773.xml"/><Relationship Id="rId43" Type="http://schemas.openxmlformats.org/officeDocument/2006/relationships/customXml" Target="../ink/ink1655.xml"/><Relationship Id="rId139" Type="http://schemas.openxmlformats.org/officeDocument/2006/relationships/customXml" Target="../ink/ink1703.xml"/><Relationship Id="rId290" Type="http://schemas.openxmlformats.org/officeDocument/2006/relationships/image" Target="../media/image1484.png"/><Relationship Id="rId304" Type="http://schemas.openxmlformats.org/officeDocument/2006/relationships/image" Target="../media/image1491.png"/><Relationship Id="rId85" Type="http://schemas.openxmlformats.org/officeDocument/2006/relationships/customXml" Target="../ink/ink1676.xml"/><Relationship Id="rId150" Type="http://schemas.openxmlformats.org/officeDocument/2006/relationships/image" Target="../media/image1414.png"/><Relationship Id="rId192" Type="http://schemas.openxmlformats.org/officeDocument/2006/relationships/image" Target="../media/image1435.png"/><Relationship Id="rId206" Type="http://schemas.openxmlformats.org/officeDocument/2006/relationships/image" Target="../media/image1442.png"/><Relationship Id="rId248" Type="http://schemas.openxmlformats.org/officeDocument/2006/relationships/image" Target="../media/image1463.png"/><Relationship Id="rId12" Type="http://schemas.openxmlformats.org/officeDocument/2006/relationships/image" Target="../media/image1227.png"/><Relationship Id="rId108" Type="http://schemas.openxmlformats.org/officeDocument/2006/relationships/image" Target="../media/image1393.png"/><Relationship Id="rId315" Type="http://schemas.openxmlformats.org/officeDocument/2006/relationships/customXml" Target="../ink/ink1791.xml"/><Relationship Id="rId54" Type="http://schemas.openxmlformats.org/officeDocument/2006/relationships/image" Target="../media/image1248.png"/><Relationship Id="rId96" Type="http://schemas.openxmlformats.org/officeDocument/2006/relationships/image" Target="../media/image1387.png"/><Relationship Id="rId161" Type="http://schemas.openxmlformats.org/officeDocument/2006/relationships/customXml" Target="../ink/ink1714.xml"/><Relationship Id="rId217" Type="http://schemas.openxmlformats.org/officeDocument/2006/relationships/customXml" Target="../ink/ink1742.xml"/><Relationship Id="rId259" Type="http://schemas.openxmlformats.org/officeDocument/2006/relationships/customXml" Target="../ink/ink1763.xml"/><Relationship Id="rId23" Type="http://schemas.openxmlformats.org/officeDocument/2006/relationships/customXml" Target="../ink/ink1645.xml"/><Relationship Id="rId119" Type="http://schemas.openxmlformats.org/officeDocument/2006/relationships/customXml" Target="../ink/ink1693.xml"/><Relationship Id="rId270" Type="http://schemas.openxmlformats.org/officeDocument/2006/relationships/image" Target="../media/image1474.png"/><Relationship Id="rId326" Type="http://schemas.openxmlformats.org/officeDocument/2006/relationships/image" Target="../media/image1502.png"/><Relationship Id="rId65" Type="http://schemas.openxmlformats.org/officeDocument/2006/relationships/customXml" Target="../ink/ink1666.xml"/><Relationship Id="rId130" Type="http://schemas.openxmlformats.org/officeDocument/2006/relationships/image" Target="../media/image1404.png"/><Relationship Id="rId172" Type="http://schemas.openxmlformats.org/officeDocument/2006/relationships/image" Target="../media/image1425.png"/><Relationship Id="rId228" Type="http://schemas.openxmlformats.org/officeDocument/2006/relationships/image" Target="../media/image1453.png"/><Relationship Id="rId281" Type="http://schemas.openxmlformats.org/officeDocument/2006/relationships/customXml" Target="../ink/ink1774.xml"/><Relationship Id="rId34" Type="http://schemas.openxmlformats.org/officeDocument/2006/relationships/image" Target="../media/image1379.png"/><Relationship Id="rId76" Type="http://schemas.openxmlformats.org/officeDocument/2006/relationships/image" Target="../media/image13770.png"/><Relationship Id="rId141" Type="http://schemas.openxmlformats.org/officeDocument/2006/relationships/customXml" Target="../ink/ink1704.xml"/><Relationship Id="rId7" Type="http://schemas.openxmlformats.org/officeDocument/2006/relationships/customXml" Target="../ink/ink1637.xml"/><Relationship Id="rId162" Type="http://schemas.openxmlformats.org/officeDocument/2006/relationships/image" Target="../media/image1420.png"/><Relationship Id="rId183" Type="http://schemas.openxmlformats.org/officeDocument/2006/relationships/customXml" Target="../ink/ink1725.xml"/><Relationship Id="rId218" Type="http://schemas.openxmlformats.org/officeDocument/2006/relationships/image" Target="../media/image1448.png"/><Relationship Id="rId239" Type="http://schemas.openxmlformats.org/officeDocument/2006/relationships/customXml" Target="../ink/ink1753.xml"/><Relationship Id="rId250" Type="http://schemas.openxmlformats.org/officeDocument/2006/relationships/image" Target="../media/image1464.png"/><Relationship Id="rId271" Type="http://schemas.openxmlformats.org/officeDocument/2006/relationships/customXml" Target="../ink/ink1769.xml"/><Relationship Id="rId292" Type="http://schemas.openxmlformats.org/officeDocument/2006/relationships/image" Target="../media/image1485.png"/><Relationship Id="rId306" Type="http://schemas.openxmlformats.org/officeDocument/2006/relationships/image" Target="../media/image1492.png"/><Relationship Id="rId24" Type="http://schemas.openxmlformats.org/officeDocument/2006/relationships/image" Target="../media/image1233.png"/><Relationship Id="rId45" Type="http://schemas.openxmlformats.org/officeDocument/2006/relationships/customXml" Target="../ink/ink1656.xml"/><Relationship Id="rId66" Type="http://schemas.openxmlformats.org/officeDocument/2006/relationships/image" Target="../media/image1382.png"/><Relationship Id="rId87" Type="http://schemas.openxmlformats.org/officeDocument/2006/relationships/customXml" Target="../ink/ink1677.xml"/><Relationship Id="rId110" Type="http://schemas.openxmlformats.org/officeDocument/2006/relationships/image" Target="../media/image1394.png"/><Relationship Id="rId131" Type="http://schemas.openxmlformats.org/officeDocument/2006/relationships/customXml" Target="../ink/ink1699.xml"/><Relationship Id="rId327" Type="http://schemas.openxmlformats.org/officeDocument/2006/relationships/customXml" Target="../ink/ink1797.xml"/><Relationship Id="rId152" Type="http://schemas.openxmlformats.org/officeDocument/2006/relationships/image" Target="../media/image1415.png"/><Relationship Id="rId173" Type="http://schemas.openxmlformats.org/officeDocument/2006/relationships/customXml" Target="../ink/ink1720.xml"/><Relationship Id="rId194" Type="http://schemas.openxmlformats.org/officeDocument/2006/relationships/image" Target="../media/image1436.png"/><Relationship Id="rId208" Type="http://schemas.openxmlformats.org/officeDocument/2006/relationships/image" Target="../media/image1443.png"/><Relationship Id="rId229" Type="http://schemas.openxmlformats.org/officeDocument/2006/relationships/customXml" Target="../ink/ink1748.xml"/><Relationship Id="rId240" Type="http://schemas.openxmlformats.org/officeDocument/2006/relationships/image" Target="../media/image1459.png"/><Relationship Id="rId261" Type="http://schemas.openxmlformats.org/officeDocument/2006/relationships/customXml" Target="../ink/ink1764.xml"/><Relationship Id="rId14" Type="http://schemas.openxmlformats.org/officeDocument/2006/relationships/image" Target="../media/image1378.png"/><Relationship Id="rId35" Type="http://schemas.openxmlformats.org/officeDocument/2006/relationships/customXml" Target="../ink/ink1651.xml"/><Relationship Id="rId56" Type="http://schemas.openxmlformats.org/officeDocument/2006/relationships/image" Target="../media/image1249.png"/><Relationship Id="rId77" Type="http://schemas.openxmlformats.org/officeDocument/2006/relationships/customXml" Target="../ink/ink1672.xml"/><Relationship Id="rId100" Type="http://schemas.openxmlformats.org/officeDocument/2006/relationships/image" Target="../media/image1389.png"/><Relationship Id="rId282" Type="http://schemas.openxmlformats.org/officeDocument/2006/relationships/image" Target="../media/image1480.png"/><Relationship Id="rId317" Type="http://schemas.openxmlformats.org/officeDocument/2006/relationships/customXml" Target="../ink/ink1792.xml"/><Relationship Id="rId8" Type="http://schemas.openxmlformats.org/officeDocument/2006/relationships/image" Target="../media/image1225.png"/><Relationship Id="rId98" Type="http://schemas.openxmlformats.org/officeDocument/2006/relationships/image" Target="../media/image1388.png"/><Relationship Id="rId121" Type="http://schemas.openxmlformats.org/officeDocument/2006/relationships/customXml" Target="../ink/ink1694.xml"/><Relationship Id="rId142" Type="http://schemas.openxmlformats.org/officeDocument/2006/relationships/image" Target="../media/image1410.png"/><Relationship Id="rId163" Type="http://schemas.openxmlformats.org/officeDocument/2006/relationships/customXml" Target="../ink/ink1715.xml"/><Relationship Id="rId184" Type="http://schemas.openxmlformats.org/officeDocument/2006/relationships/image" Target="../media/image1431.png"/><Relationship Id="rId219" Type="http://schemas.openxmlformats.org/officeDocument/2006/relationships/customXml" Target="../ink/ink1743.xml"/><Relationship Id="rId230" Type="http://schemas.openxmlformats.org/officeDocument/2006/relationships/image" Target="../media/image1454.png"/><Relationship Id="rId251" Type="http://schemas.openxmlformats.org/officeDocument/2006/relationships/customXml" Target="../ink/ink1759.xml"/><Relationship Id="rId25" Type="http://schemas.openxmlformats.org/officeDocument/2006/relationships/customXml" Target="../ink/ink1646.xml"/><Relationship Id="rId46" Type="http://schemas.openxmlformats.org/officeDocument/2006/relationships/image" Target="../media/image1244.png"/><Relationship Id="rId67" Type="http://schemas.openxmlformats.org/officeDocument/2006/relationships/customXml" Target="../ink/ink1667.xml"/><Relationship Id="rId272" Type="http://schemas.openxmlformats.org/officeDocument/2006/relationships/image" Target="../media/image1475.png"/><Relationship Id="rId293" Type="http://schemas.openxmlformats.org/officeDocument/2006/relationships/customXml" Target="../ink/ink1780.xml"/><Relationship Id="rId307" Type="http://schemas.openxmlformats.org/officeDocument/2006/relationships/customXml" Target="../ink/ink1787.xml"/><Relationship Id="rId328" Type="http://schemas.openxmlformats.org/officeDocument/2006/relationships/image" Target="../media/image1503.png"/><Relationship Id="rId88" Type="http://schemas.openxmlformats.org/officeDocument/2006/relationships/image" Target="../media/image13830.png"/><Relationship Id="rId111" Type="http://schemas.openxmlformats.org/officeDocument/2006/relationships/customXml" Target="../ink/ink1689.xml"/><Relationship Id="rId132" Type="http://schemas.openxmlformats.org/officeDocument/2006/relationships/image" Target="../media/image1405.png"/><Relationship Id="rId153" Type="http://schemas.openxmlformats.org/officeDocument/2006/relationships/customXml" Target="../ink/ink1710.xml"/><Relationship Id="rId174" Type="http://schemas.openxmlformats.org/officeDocument/2006/relationships/image" Target="../media/image1426.png"/><Relationship Id="rId195" Type="http://schemas.openxmlformats.org/officeDocument/2006/relationships/customXml" Target="../ink/ink1731.xml"/><Relationship Id="rId209" Type="http://schemas.openxmlformats.org/officeDocument/2006/relationships/customXml" Target="../ink/ink1738.xml"/><Relationship Id="rId220" Type="http://schemas.openxmlformats.org/officeDocument/2006/relationships/image" Target="../media/image1449.png"/><Relationship Id="rId241" Type="http://schemas.openxmlformats.org/officeDocument/2006/relationships/customXml" Target="../ink/ink1754.xml"/><Relationship Id="rId15" Type="http://schemas.openxmlformats.org/officeDocument/2006/relationships/customXml" Target="../ink/ink1641.xml"/><Relationship Id="rId36" Type="http://schemas.openxmlformats.org/officeDocument/2006/relationships/image" Target="../media/image1239.png"/><Relationship Id="rId57" Type="http://schemas.openxmlformats.org/officeDocument/2006/relationships/customXml" Target="../ink/ink1662.xml"/><Relationship Id="rId262" Type="http://schemas.openxmlformats.org/officeDocument/2006/relationships/image" Target="../media/image1470.png"/><Relationship Id="rId283" Type="http://schemas.openxmlformats.org/officeDocument/2006/relationships/customXml" Target="../ink/ink1775.xml"/><Relationship Id="rId318" Type="http://schemas.openxmlformats.org/officeDocument/2006/relationships/image" Target="../media/image1498.png"/><Relationship Id="rId78" Type="http://schemas.openxmlformats.org/officeDocument/2006/relationships/image" Target="../media/image13780.png"/><Relationship Id="rId99" Type="http://schemas.openxmlformats.org/officeDocument/2006/relationships/customXml" Target="../ink/ink1683.xml"/><Relationship Id="rId101" Type="http://schemas.openxmlformats.org/officeDocument/2006/relationships/customXml" Target="../ink/ink1684.xml"/><Relationship Id="rId122" Type="http://schemas.openxmlformats.org/officeDocument/2006/relationships/image" Target="../media/image1400.png"/><Relationship Id="rId143" Type="http://schemas.openxmlformats.org/officeDocument/2006/relationships/customXml" Target="../ink/ink1705.xml"/><Relationship Id="rId164" Type="http://schemas.openxmlformats.org/officeDocument/2006/relationships/image" Target="../media/image1421.png"/><Relationship Id="rId185" Type="http://schemas.openxmlformats.org/officeDocument/2006/relationships/customXml" Target="../ink/ink1726.xml"/><Relationship Id="rId9" Type="http://schemas.openxmlformats.org/officeDocument/2006/relationships/customXml" Target="../ink/ink1638.xml"/><Relationship Id="rId210" Type="http://schemas.openxmlformats.org/officeDocument/2006/relationships/image" Target="../media/image1444.png"/><Relationship Id="rId26" Type="http://schemas.openxmlformats.org/officeDocument/2006/relationships/image" Target="../media/image1234.png"/><Relationship Id="rId231" Type="http://schemas.openxmlformats.org/officeDocument/2006/relationships/customXml" Target="../ink/ink1749.xml"/><Relationship Id="rId252" Type="http://schemas.openxmlformats.org/officeDocument/2006/relationships/image" Target="../media/image1465.png"/><Relationship Id="rId273" Type="http://schemas.openxmlformats.org/officeDocument/2006/relationships/customXml" Target="../ink/ink1770.xml"/><Relationship Id="rId294" Type="http://schemas.openxmlformats.org/officeDocument/2006/relationships/image" Target="../media/image1486.png"/><Relationship Id="rId308" Type="http://schemas.openxmlformats.org/officeDocument/2006/relationships/image" Target="../media/image1493.png"/><Relationship Id="rId47" Type="http://schemas.openxmlformats.org/officeDocument/2006/relationships/customXml" Target="../ink/ink1657.xml"/><Relationship Id="rId68" Type="http://schemas.openxmlformats.org/officeDocument/2006/relationships/image" Target="../media/image1345.png"/><Relationship Id="rId89" Type="http://schemas.openxmlformats.org/officeDocument/2006/relationships/customXml" Target="../ink/ink1678.xml"/><Relationship Id="rId112" Type="http://schemas.openxmlformats.org/officeDocument/2006/relationships/image" Target="../media/image1395.png"/><Relationship Id="rId133" Type="http://schemas.openxmlformats.org/officeDocument/2006/relationships/customXml" Target="../ink/ink1700.xml"/><Relationship Id="rId154" Type="http://schemas.openxmlformats.org/officeDocument/2006/relationships/image" Target="../media/image1416.png"/><Relationship Id="rId175" Type="http://schemas.openxmlformats.org/officeDocument/2006/relationships/customXml" Target="../ink/ink1721.xml"/><Relationship Id="rId196" Type="http://schemas.openxmlformats.org/officeDocument/2006/relationships/image" Target="../media/image1437.png"/><Relationship Id="rId200" Type="http://schemas.openxmlformats.org/officeDocument/2006/relationships/image" Target="../media/image1439.png"/><Relationship Id="rId16" Type="http://schemas.openxmlformats.org/officeDocument/2006/relationships/image" Target="../media/image1229.png"/><Relationship Id="rId221" Type="http://schemas.openxmlformats.org/officeDocument/2006/relationships/customXml" Target="../ink/ink1744.xml"/><Relationship Id="rId242" Type="http://schemas.openxmlformats.org/officeDocument/2006/relationships/image" Target="../media/image1460.png"/><Relationship Id="rId263" Type="http://schemas.openxmlformats.org/officeDocument/2006/relationships/customXml" Target="../ink/ink1765.xml"/><Relationship Id="rId284" Type="http://schemas.openxmlformats.org/officeDocument/2006/relationships/image" Target="../media/image1481.png"/><Relationship Id="rId319" Type="http://schemas.openxmlformats.org/officeDocument/2006/relationships/customXml" Target="../ink/ink1793.xml"/><Relationship Id="rId37" Type="http://schemas.openxmlformats.org/officeDocument/2006/relationships/customXml" Target="../ink/ink1652.xml"/><Relationship Id="rId58" Type="http://schemas.openxmlformats.org/officeDocument/2006/relationships/image" Target="../media/image1250.png"/><Relationship Id="rId79" Type="http://schemas.openxmlformats.org/officeDocument/2006/relationships/customXml" Target="../ink/ink1673.xml"/><Relationship Id="rId102" Type="http://schemas.openxmlformats.org/officeDocument/2006/relationships/image" Target="../media/image1390.png"/><Relationship Id="rId123" Type="http://schemas.openxmlformats.org/officeDocument/2006/relationships/customXml" Target="../ink/ink1695.xml"/><Relationship Id="rId144" Type="http://schemas.openxmlformats.org/officeDocument/2006/relationships/image" Target="../media/image1411.png"/><Relationship Id="rId90" Type="http://schemas.openxmlformats.org/officeDocument/2006/relationships/image" Target="../media/image1384.png"/><Relationship Id="rId165" Type="http://schemas.openxmlformats.org/officeDocument/2006/relationships/customXml" Target="../ink/ink1716.xml"/><Relationship Id="rId186" Type="http://schemas.openxmlformats.org/officeDocument/2006/relationships/image" Target="../media/image1432.png"/><Relationship Id="rId211" Type="http://schemas.openxmlformats.org/officeDocument/2006/relationships/customXml" Target="../ink/ink1739.xml"/><Relationship Id="rId232" Type="http://schemas.openxmlformats.org/officeDocument/2006/relationships/image" Target="../media/image1455.png"/><Relationship Id="rId253" Type="http://schemas.openxmlformats.org/officeDocument/2006/relationships/customXml" Target="../ink/ink1760.xml"/><Relationship Id="rId274" Type="http://schemas.openxmlformats.org/officeDocument/2006/relationships/image" Target="../media/image1476.png"/><Relationship Id="rId295" Type="http://schemas.openxmlformats.org/officeDocument/2006/relationships/customXml" Target="../ink/ink1781.xml"/><Relationship Id="rId309" Type="http://schemas.openxmlformats.org/officeDocument/2006/relationships/customXml" Target="../ink/ink1788.xml"/><Relationship Id="rId27" Type="http://schemas.openxmlformats.org/officeDocument/2006/relationships/customXml" Target="../ink/ink1647.xml"/><Relationship Id="rId48" Type="http://schemas.openxmlformats.org/officeDocument/2006/relationships/image" Target="../media/image1245.png"/><Relationship Id="rId69" Type="http://schemas.openxmlformats.org/officeDocument/2006/relationships/customXml" Target="../ink/ink1668.xml"/><Relationship Id="rId113" Type="http://schemas.openxmlformats.org/officeDocument/2006/relationships/customXml" Target="../ink/ink1690.xml"/><Relationship Id="rId134" Type="http://schemas.openxmlformats.org/officeDocument/2006/relationships/image" Target="../media/image1406.png"/><Relationship Id="rId320" Type="http://schemas.openxmlformats.org/officeDocument/2006/relationships/image" Target="../media/image1499.png"/><Relationship Id="rId80" Type="http://schemas.openxmlformats.org/officeDocument/2006/relationships/image" Target="../media/image13790.png"/><Relationship Id="rId155" Type="http://schemas.openxmlformats.org/officeDocument/2006/relationships/customXml" Target="../ink/ink1711.xml"/><Relationship Id="rId176" Type="http://schemas.openxmlformats.org/officeDocument/2006/relationships/image" Target="../media/image1427.png"/><Relationship Id="rId197" Type="http://schemas.openxmlformats.org/officeDocument/2006/relationships/customXml" Target="../ink/ink1732.xml"/><Relationship Id="rId201" Type="http://schemas.openxmlformats.org/officeDocument/2006/relationships/customXml" Target="../ink/ink1734.xml"/><Relationship Id="rId222" Type="http://schemas.openxmlformats.org/officeDocument/2006/relationships/image" Target="../media/image1450.png"/><Relationship Id="rId243" Type="http://schemas.openxmlformats.org/officeDocument/2006/relationships/customXml" Target="../ink/ink1755.xml"/><Relationship Id="rId264" Type="http://schemas.openxmlformats.org/officeDocument/2006/relationships/image" Target="../media/image1471.png"/><Relationship Id="rId285" Type="http://schemas.openxmlformats.org/officeDocument/2006/relationships/customXml" Target="../ink/ink1776.xml"/><Relationship Id="rId17" Type="http://schemas.openxmlformats.org/officeDocument/2006/relationships/customXml" Target="../ink/ink1642.xml"/><Relationship Id="rId38" Type="http://schemas.openxmlformats.org/officeDocument/2006/relationships/image" Target="../media/image1240.png"/><Relationship Id="rId59" Type="http://schemas.openxmlformats.org/officeDocument/2006/relationships/customXml" Target="../ink/ink1663.xml"/><Relationship Id="rId103" Type="http://schemas.openxmlformats.org/officeDocument/2006/relationships/customXml" Target="../ink/ink1685.xml"/><Relationship Id="rId124" Type="http://schemas.openxmlformats.org/officeDocument/2006/relationships/image" Target="../media/image1401.png"/><Relationship Id="rId310" Type="http://schemas.openxmlformats.org/officeDocument/2006/relationships/image" Target="../media/image1494.png"/><Relationship Id="rId70" Type="http://schemas.openxmlformats.org/officeDocument/2006/relationships/image" Target="../media/image1346.png"/><Relationship Id="rId91" Type="http://schemas.openxmlformats.org/officeDocument/2006/relationships/customXml" Target="../ink/ink1679.xml"/><Relationship Id="rId145" Type="http://schemas.openxmlformats.org/officeDocument/2006/relationships/customXml" Target="../ink/ink1706.xml"/><Relationship Id="rId166" Type="http://schemas.openxmlformats.org/officeDocument/2006/relationships/image" Target="../media/image1422.png"/><Relationship Id="rId187" Type="http://schemas.openxmlformats.org/officeDocument/2006/relationships/customXml" Target="../ink/ink1727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445.png"/><Relationship Id="rId233" Type="http://schemas.openxmlformats.org/officeDocument/2006/relationships/customXml" Target="../ink/ink1750.xml"/><Relationship Id="rId254" Type="http://schemas.openxmlformats.org/officeDocument/2006/relationships/image" Target="../media/image1466.png"/><Relationship Id="rId28" Type="http://schemas.openxmlformats.org/officeDocument/2006/relationships/image" Target="../media/image1235.png"/><Relationship Id="rId49" Type="http://schemas.openxmlformats.org/officeDocument/2006/relationships/customXml" Target="../ink/ink1658.xml"/><Relationship Id="rId114" Type="http://schemas.openxmlformats.org/officeDocument/2006/relationships/image" Target="../media/image1396.png"/><Relationship Id="rId275" Type="http://schemas.openxmlformats.org/officeDocument/2006/relationships/customXml" Target="../ink/ink1771.xml"/><Relationship Id="rId296" Type="http://schemas.openxmlformats.org/officeDocument/2006/relationships/image" Target="../media/image1487.png"/><Relationship Id="rId300" Type="http://schemas.openxmlformats.org/officeDocument/2006/relationships/image" Target="../media/image1489.png"/><Relationship Id="rId60" Type="http://schemas.openxmlformats.org/officeDocument/2006/relationships/image" Target="../media/image1251.png"/><Relationship Id="rId81" Type="http://schemas.openxmlformats.org/officeDocument/2006/relationships/customXml" Target="../ink/ink1674.xml"/><Relationship Id="rId135" Type="http://schemas.openxmlformats.org/officeDocument/2006/relationships/customXml" Target="../ink/ink1701.xml"/><Relationship Id="rId156" Type="http://schemas.openxmlformats.org/officeDocument/2006/relationships/image" Target="../media/image1417.png"/><Relationship Id="rId177" Type="http://schemas.openxmlformats.org/officeDocument/2006/relationships/customXml" Target="../ink/ink1722.xml"/><Relationship Id="rId198" Type="http://schemas.openxmlformats.org/officeDocument/2006/relationships/image" Target="../media/image1438.png"/><Relationship Id="rId321" Type="http://schemas.openxmlformats.org/officeDocument/2006/relationships/customXml" Target="../ink/ink1794.xml"/><Relationship Id="rId202" Type="http://schemas.openxmlformats.org/officeDocument/2006/relationships/image" Target="../media/image1440.png"/><Relationship Id="rId223" Type="http://schemas.openxmlformats.org/officeDocument/2006/relationships/customXml" Target="../ink/ink1745.xml"/><Relationship Id="rId244" Type="http://schemas.openxmlformats.org/officeDocument/2006/relationships/image" Target="../media/image1461.png"/><Relationship Id="rId18" Type="http://schemas.openxmlformats.org/officeDocument/2006/relationships/image" Target="../media/image1230.png"/><Relationship Id="rId39" Type="http://schemas.openxmlformats.org/officeDocument/2006/relationships/customXml" Target="../ink/ink1653.xml"/><Relationship Id="rId265" Type="http://schemas.openxmlformats.org/officeDocument/2006/relationships/customXml" Target="../ink/ink1766.xml"/><Relationship Id="rId286" Type="http://schemas.openxmlformats.org/officeDocument/2006/relationships/image" Target="../media/image1482.png"/><Relationship Id="rId50" Type="http://schemas.openxmlformats.org/officeDocument/2006/relationships/image" Target="../media/image1381.png"/><Relationship Id="rId104" Type="http://schemas.openxmlformats.org/officeDocument/2006/relationships/image" Target="../media/image1391.png"/><Relationship Id="rId125" Type="http://schemas.openxmlformats.org/officeDocument/2006/relationships/customXml" Target="../ink/ink1696.xml"/><Relationship Id="rId146" Type="http://schemas.openxmlformats.org/officeDocument/2006/relationships/image" Target="../media/image1412.png"/><Relationship Id="rId167" Type="http://schemas.openxmlformats.org/officeDocument/2006/relationships/customXml" Target="../ink/ink1717.xml"/><Relationship Id="rId188" Type="http://schemas.openxmlformats.org/officeDocument/2006/relationships/image" Target="../media/image1433.png"/><Relationship Id="rId311" Type="http://schemas.openxmlformats.org/officeDocument/2006/relationships/customXml" Target="../ink/ink1789.xml"/><Relationship Id="rId71" Type="http://schemas.openxmlformats.org/officeDocument/2006/relationships/customXml" Target="../ink/ink1669.xml"/><Relationship Id="rId92" Type="http://schemas.openxmlformats.org/officeDocument/2006/relationships/image" Target="../media/image1385.png"/><Relationship Id="rId213" Type="http://schemas.openxmlformats.org/officeDocument/2006/relationships/customXml" Target="../ink/ink1740.xml"/><Relationship Id="rId234" Type="http://schemas.openxmlformats.org/officeDocument/2006/relationships/image" Target="../media/image1456.png"/><Relationship Id="rId2" Type="http://schemas.openxmlformats.org/officeDocument/2006/relationships/image" Target="../media/image1375.png"/><Relationship Id="rId29" Type="http://schemas.openxmlformats.org/officeDocument/2006/relationships/customXml" Target="../ink/ink1648.xml"/><Relationship Id="rId255" Type="http://schemas.openxmlformats.org/officeDocument/2006/relationships/customXml" Target="../ink/ink1761.xml"/><Relationship Id="rId276" Type="http://schemas.openxmlformats.org/officeDocument/2006/relationships/image" Target="../media/image1477.png"/><Relationship Id="rId297" Type="http://schemas.openxmlformats.org/officeDocument/2006/relationships/customXml" Target="../ink/ink1782.xml"/><Relationship Id="rId40" Type="http://schemas.openxmlformats.org/officeDocument/2006/relationships/image" Target="../media/image1241.png"/><Relationship Id="rId115" Type="http://schemas.openxmlformats.org/officeDocument/2006/relationships/customXml" Target="../ink/ink1691.xml"/><Relationship Id="rId136" Type="http://schemas.openxmlformats.org/officeDocument/2006/relationships/image" Target="../media/image1407.png"/><Relationship Id="rId157" Type="http://schemas.openxmlformats.org/officeDocument/2006/relationships/customXml" Target="../ink/ink1712.xml"/><Relationship Id="rId178" Type="http://schemas.openxmlformats.org/officeDocument/2006/relationships/image" Target="../media/image1428.png"/><Relationship Id="rId301" Type="http://schemas.openxmlformats.org/officeDocument/2006/relationships/customXml" Target="../ink/ink1784.xml"/><Relationship Id="rId322" Type="http://schemas.openxmlformats.org/officeDocument/2006/relationships/image" Target="../media/image1500.png"/><Relationship Id="rId61" Type="http://schemas.openxmlformats.org/officeDocument/2006/relationships/customXml" Target="../ink/ink1664.xml"/><Relationship Id="rId82" Type="http://schemas.openxmlformats.org/officeDocument/2006/relationships/image" Target="../media/image13800.png"/><Relationship Id="rId199" Type="http://schemas.openxmlformats.org/officeDocument/2006/relationships/customXml" Target="../ink/ink1733.xml"/><Relationship Id="rId203" Type="http://schemas.openxmlformats.org/officeDocument/2006/relationships/customXml" Target="../ink/ink1735.xml"/><Relationship Id="rId19" Type="http://schemas.openxmlformats.org/officeDocument/2006/relationships/customXml" Target="../ink/ink1643.xml"/><Relationship Id="rId224" Type="http://schemas.openxmlformats.org/officeDocument/2006/relationships/image" Target="../media/image1451.png"/><Relationship Id="rId245" Type="http://schemas.openxmlformats.org/officeDocument/2006/relationships/customXml" Target="../ink/ink1756.xml"/><Relationship Id="rId266" Type="http://schemas.openxmlformats.org/officeDocument/2006/relationships/image" Target="../media/image1472.png"/><Relationship Id="rId287" Type="http://schemas.openxmlformats.org/officeDocument/2006/relationships/customXml" Target="../ink/ink1777.xml"/><Relationship Id="rId30" Type="http://schemas.openxmlformats.org/officeDocument/2006/relationships/image" Target="../media/image1236.png"/><Relationship Id="rId105" Type="http://schemas.openxmlformats.org/officeDocument/2006/relationships/customXml" Target="../ink/ink1686.xml"/><Relationship Id="rId126" Type="http://schemas.openxmlformats.org/officeDocument/2006/relationships/image" Target="../media/image1402.png"/><Relationship Id="rId147" Type="http://schemas.openxmlformats.org/officeDocument/2006/relationships/customXml" Target="../ink/ink1707.xml"/><Relationship Id="rId168" Type="http://schemas.openxmlformats.org/officeDocument/2006/relationships/image" Target="../media/image1423.png"/><Relationship Id="rId312" Type="http://schemas.openxmlformats.org/officeDocument/2006/relationships/image" Target="../media/image1495.png"/><Relationship Id="rId51" Type="http://schemas.openxmlformats.org/officeDocument/2006/relationships/customXml" Target="../ink/ink1659.xml"/><Relationship Id="rId72" Type="http://schemas.openxmlformats.org/officeDocument/2006/relationships/image" Target="../media/image1383.png"/><Relationship Id="rId93" Type="http://schemas.openxmlformats.org/officeDocument/2006/relationships/customXml" Target="../ink/ink1680.xml"/><Relationship Id="rId189" Type="http://schemas.openxmlformats.org/officeDocument/2006/relationships/customXml" Target="../ink/ink1728.xml"/><Relationship Id="rId3" Type="http://schemas.openxmlformats.org/officeDocument/2006/relationships/customXml" Target="../ink/ink1635.xml"/><Relationship Id="rId214" Type="http://schemas.openxmlformats.org/officeDocument/2006/relationships/image" Target="../media/image1446.png"/><Relationship Id="rId235" Type="http://schemas.openxmlformats.org/officeDocument/2006/relationships/customXml" Target="../ink/ink1751.xml"/><Relationship Id="rId256" Type="http://schemas.openxmlformats.org/officeDocument/2006/relationships/image" Target="../media/image1467.png"/><Relationship Id="rId277" Type="http://schemas.openxmlformats.org/officeDocument/2006/relationships/customXml" Target="../ink/ink1772.xml"/><Relationship Id="rId298" Type="http://schemas.openxmlformats.org/officeDocument/2006/relationships/image" Target="../media/image1488.png"/><Relationship Id="rId116" Type="http://schemas.openxmlformats.org/officeDocument/2006/relationships/image" Target="../media/image1397.png"/><Relationship Id="rId137" Type="http://schemas.openxmlformats.org/officeDocument/2006/relationships/customXml" Target="../ink/ink1702.xml"/><Relationship Id="rId158" Type="http://schemas.openxmlformats.org/officeDocument/2006/relationships/image" Target="../media/image1418.png"/><Relationship Id="rId302" Type="http://schemas.openxmlformats.org/officeDocument/2006/relationships/image" Target="../media/image1490.png"/><Relationship Id="rId323" Type="http://schemas.openxmlformats.org/officeDocument/2006/relationships/customXml" Target="../ink/ink1795.xml"/><Relationship Id="rId20" Type="http://schemas.openxmlformats.org/officeDocument/2006/relationships/image" Target="../media/image1231.png"/><Relationship Id="rId41" Type="http://schemas.openxmlformats.org/officeDocument/2006/relationships/customXml" Target="../ink/ink1654.xml"/><Relationship Id="rId62" Type="http://schemas.openxmlformats.org/officeDocument/2006/relationships/image" Target="../media/image1342.png"/><Relationship Id="rId83" Type="http://schemas.openxmlformats.org/officeDocument/2006/relationships/customXml" Target="../ink/ink1675.xml"/><Relationship Id="rId179" Type="http://schemas.openxmlformats.org/officeDocument/2006/relationships/customXml" Target="../ink/ink1723.xml"/><Relationship Id="rId190" Type="http://schemas.openxmlformats.org/officeDocument/2006/relationships/image" Target="../media/image1434.png"/><Relationship Id="rId204" Type="http://schemas.openxmlformats.org/officeDocument/2006/relationships/image" Target="../media/image1441.png"/><Relationship Id="rId225" Type="http://schemas.openxmlformats.org/officeDocument/2006/relationships/customXml" Target="../ink/ink1746.xml"/><Relationship Id="rId246" Type="http://schemas.openxmlformats.org/officeDocument/2006/relationships/image" Target="../media/image1462.png"/><Relationship Id="rId267" Type="http://schemas.openxmlformats.org/officeDocument/2006/relationships/customXml" Target="../ink/ink1767.xml"/><Relationship Id="rId288" Type="http://schemas.openxmlformats.org/officeDocument/2006/relationships/image" Target="../media/image1483.png"/><Relationship Id="rId106" Type="http://schemas.openxmlformats.org/officeDocument/2006/relationships/image" Target="../media/image1392.png"/><Relationship Id="rId127" Type="http://schemas.openxmlformats.org/officeDocument/2006/relationships/customXml" Target="../ink/ink1697.xml"/><Relationship Id="rId313" Type="http://schemas.openxmlformats.org/officeDocument/2006/relationships/customXml" Target="../ink/ink1790.xml"/><Relationship Id="rId10" Type="http://schemas.openxmlformats.org/officeDocument/2006/relationships/image" Target="../media/image1226.png"/><Relationship Id="rId31" Type="http://schemas.openxmlformats.org/officeDocument/2006/relationships/customXml" Target="../ink/ink1649.xml"/><Relationship Id="rId52" Type="http://schemas.openxmlformats.org/officeDocument/2006/relationships/image" Target="../media/image1247.png"/><Relationship Id="rId73" Type="http://schemas.openxmlformats.org/officeDocument/2006/relationships/customXml" Target="../ink/ink1670.xml"/><Relationship Id="rId94" Type="http://schemas.openxmlformats.org/officeDocument/2006/relationships/image" Target="../media/image1386.png"/><Relationship Id="rId148" Type="http://schemas.openxmlformats.org/officeDocument/2006/relationships/image" Target="../media/image1413.png"/><Relationship Id="rId169" Type="http://schemas.openxmlformats.org/officeDocument/2006/relationships/customXml" Target="../ink/ink1718.xml"/><Relationship Id="rId4" Type="http://schemas.openxmlformats.org/officeDocument/2006/relationships/image" Target="../media/image1376.png"/><Relationship Id="rId180" Type="http://schemas.openxmlformats.org/officeDocument/2006/relationships/image" Target="../media/image1429.png"/><Relationship Id="rId215" Type="http://schemas.openxmlformats.org/officeDocument/2006/relationships/customXml" Target="../ink/ink1741.xml"/><Relationship Id="rId236" Type="http://schemas.openxmlformats.org/officeDocument/2006/relationships/image" Target="../media/image1457.png"/><Relationship Id="rId257" Type="http://schemas.openxmlformats.org/officeDocument/2006/relationships/customXml" Target="../ink/ink1762.xml"/><Relationship Id="rId278" Type="http://schemas.openxmlformats.org/officeDocument/2006/relationships/image" Target="../media/image1478.png"/><Relationship Id="rId303" Type="http://schemas.openxmlformats.org/officeDocument/2006/relationships/customXml" Target="../ink/ink1785.xml"/><Relationship Id="rId42" Type="http://schemas.openxmlformats.org/officeDocument/2006/relationships/image" Target="../media/image1380.png"/><Relationship Id="rId84" Type="http://schemas.openxmlformats.org/officeDocument/2006/relationships/image" Target="../media/image13810.png"/><Relationship Id="rId138" Type="http://schemas.openxmlformats.org/officeDocument/2006/relationships/image" Target="../media/image1408.png"/><Relationship Id="rId191" Type="http://schemas.openxmlformats.org/officeDocument/2006/relationships/customXml" Target="../ink/ink1729.xml"/><Relationship Id="rId205" Type="http://schemas.openxmlformats.org/officeDocument/2006/relationships/customXml" Target="../ink/ink1736.xml"/><Relationship Id="rId247" Type="http://schemas.openxmlformats.org/officeDocument/2006/relationships/customXml" Target="../ink/ink1757.xml"/><Relationship Id="rId107" Type="http://schemas.openxmlformats.org/officeDocument/2006/relationships/customXml" Target="../ink/ink1687.xml"/><Relationship Id="rId289" Type="http://schemas.openxmlformats.org/officeDocument/2006/relationships/customXml" Target="../ink/ink1778.xml"/><Relationship Id="rId11" Type="http://schemas.openxmlformats.org/officeDocument/2006/relationships/customXml" Target="../ink/ink1639.xml"/><Relationship Id="rId53" Type="http://schemas.openxmlformats.org/officeDocument/2006/relationships/customXml" Target="../ink/ink1660.xml"/><Relationship Id="rId149" Type="http://schemas.openxmlformats.org/officeDocument/2006/relationships/customXml" Target="../ink/ink1708.xml"/><Relationship Id="rId314" Type="http://schemas.openxmlformats.org/officeDocument/2006/relationships/image" Target="../media/image1496.png"/><Relationship Id="rId95" Type="http://schemas.openxmlformats.org/officeDocument/2006/relationships/customXml" Target="../ink/ink1681.xml"/><Relationship Id="rId160" Type="http://schemas.openxmlformats.org/officeDocument/2006/relationships/image" Target="../media/image1419.png"/><Relationship Id="rId216" Type="http://schemas.openxmlformats.org/officeDocument/2006/relationships/image" Target="../media/image1447.png"/><Relationship Id="rId258" Type="http://schemas.openxmlformats.org/officeDocument/2006/relationships/image" Target="../media/image1468.png"/><Relationship Id="rId22" Type="http://schemas.openxmlformats.org/officeDocument/2006/relationships/image" Target="../media/image1232.png"/><Relationship Id="rId64" Type="http://schemas.openxmlformats.org/officeDocument/2006/relationships/image" Target="../media/image1343.png"/><Relationship Id="rId118" Type="http://schemas.openxmlformats.org/officeDocument/2006/relationships/image" Target="../media/image1398.png"/><Relationship Id="rId325" Type="http://schemas.openxmlformats.org/officeDocument/2006/relationships/customXml" Target="../ink/ink1796.xml"/><Relationship Id="rId171" Type="http://schemas.openxmlformats.org/officeDocument/2006/relationships/customXml" Target="../ink/ink1719.xml"/><Relationship Id="rId227" Type="http://schemas.openxmlformats.org/officeDocument/2006/relationships/customXml" Target="../ink/ink1747.xml"/><Relationship Id="rId269" Type="http://schemas.openxmlformats.org/officeDocument/2006/relationships/customXml" Target="../ink/ink1768.xml"/><Relationship Id="rId33" Type="http://schemas.openxmlformats.org/officeDocument/2006/relationships/customXml" Target="../ink/ink1650.xml"/><Relationship Id="rId129" Type="http://schemas.openxmlformats.org/officeDocument/2006/relationships/customXml" Target="../ink/ink1698.xml"/><Relationship Id="rId280" Type="http://schemas.openxmlformats.org/officeDocument/2006/relationships/image" Target="../media/image1479.png"/><Relationship Id="rId75" Type="http://schemas.openxmlformats.org/officeDocument/2006/relationships/customXml" Target="../ink/ink1671.xml"/><Relationship Id="rId140" Type="http://schemas.openxmlformats.org/officeDocument/2006/relationships/image" Target="../media/image1409.png"/><Relationship Id="rId182" Type="http://schemas.openxmlformats.org/officeDocument/2006/relationships/image" Target="../media/image1430.png"/><Relationship Id="rId6" Type="http://schemas.openxmlformats.org/officeDocument/2006/relationships/image" Target="../media/image1377.png"/><Relationship Id="rId238" Type="http://schemas.openxmlformats.org/officeDocument/2006/relationships/image" Target="../media/image1458.png"/><Relationship Id="rId291" Type="http://schemas.openxmlformats.org/officeDocument/2006/relationships/customXml" Target="../ink/ink1779.xml"/><Relationship Id="rId305" Type="http://schemas.openxmlformats.org/officeDocument/2006/relationships/customXml" Target="../ink/ink1786.xml"/><Relationship Id="rId44" Type="http://schemas.openxmlformats.org/officeDocument/2006/relationships/image" Target="../media/image1243.png"/><Relationship Id="rId86" Type="http://schemas.openxmlformats.org/officeDocument/2006/relationships/image" Target="../media/image13820.png"/><Relationship Id="rId151" Type="http://schemas.openxmlformats.org/officeDocument/2006/relationships/customXml" Target="../ink/ink1709.xml"/><Relationship Id="rId193" Type="http://schemas.openxmlformats.org/officeDocument/2006/relationships/customXml" Target="../ink/ink1730.xml"/><Relationship Id="rId207" Type="http://schemas.openxmlformats.org/officeDocument/2006/relationships/customXml" Target="../ink/ink1737.xml"/><Relationship Id="rId249" Type="http://schemas.openxmlformats.org/officeDocument/2006/relationships/customXml" Target="../ink/ink1758.xml"/><Relationship Id="rId13" Type="http://schemas.openxmlformats.org/officeDocument/2006/relationships/customXml" Target="../ink/ink1640.xml"/><Relationship Id="rId109" Type="http://schemas.openxmlformats.org/officeDocument/2006/relationships/customXml" Target="../ink/ink1688.xml"/><Relationship Id="rId260" Type="http://schemas.openxmlformats.org/officeDocument/2006/relationships/image" Target="../media/image1469.png"/><Relationship Id="rId316" Type="http://schemas.openxmlformats.org/officeDocument/2006/relationships/image" Target="../media/image1497.png"/><Relationship Id="rId55" Type="http://schemas.openxmlformats.org/officeDocument/2006/relationships/customXml" Target="../ink/ink1661.xml"/><Relationship Id="rId97" Type="http://schemas.openxmlformats.org/officeDocument/2006/relationships/customXml" Target="../ink/ink1682.xml"/><Relationship Id="rId120" Type="http://schemas.openxmlformats.org/officeDocument/2006/relationships/image" Target="../media/image1399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07.png"/><Relationship Id="rId21" Type="http://schemas.openxmlformats.org/officeDocument/2006/relationships/customXml" Target="../ink/ink1807.xml"/><Relationship Id="rId42" Type="http://schemas.openxmlformats.org/officeDocument/2006/relationships/image" Target="../media/image1515.png"/><Relationship Id="rId47" Type="http://schemas.openxmlformats.org/officeDocument/2006/relationships/customXml" Target="../ink/ink1820.xml"/><Relationship Id="rId63" Type="http://schemas.openxmlformats.org/officeDocument/2006/relationships/customXml" Target="../ink/ink1828.xml"/><Relationship Id="rId68" Type="http://schemas.openxmlformats.org/officeDocument/2006/relationships/image" Target="../media/image1528.png"/><Relationship Id="rId84" Type="http://schemas.openxmlformats.org/officeDocument/2006/relationships/image" Target="../media/image1536.png"/><Relationship Id="rId16" Type="http://schemas.openxmlformats.org/officeDocument/2006/relationships/image" Target="../media/image15020.png"/><Relationship Id="rId11" Type="http://schemas.openxmlformats.org/officeDocument/2006/relationships/customXml" Target="../ink/ink1802.xml"/><Relationship Id="rId32" Type="http://schemas.openxmlformats.org/officeDocument/2006/relationships/image" Target="../media/image1510.png"/><Relationship Id="rId37" Type="http://schemas.openxmlformats.org/officeDocument/2006/relationships/customXml" Target="../ink/ink1815.xml"/><Relationship Id="rId53" Type="http://schemas.openxmlformats.org/officeDocument/2006/relationships/customXml" Target="../ink/ink1823.xml"/><Relationship Id="rId58" Type="http://schemas.openxmlformats.org/officeDocument/2006/relationships/image" Target="../media/image1523.png"/><Relationship Id="rId74" Type="http://schemas.openxmlformats.org/officeDocument/2006/relationships/image" Target="../media/image1531.png"/><Relationship Id="rId79" Type="http://schemas.openxmlformats.org/officeDocument/2006/relationships/customXml" Target="../ink/ink1836.xml"/><Relationship Id="rId5" Type="http://schemas.openxmlformats.org/officeDocument/2006/relationships/customXml" Target="../ink/ink1799.xml"/><Relationship Id="rId19" Type="http://schemas.openxmlformats.org/officeDocument/2006/relationships/customXml" Target="../ink/ink1806.xml"/><Relationship Id="rId14" Type="http://schemas.openxmlformats.org/officeDocument/2006/relationships/image" Target="../media/image15010.png"/><Relationship Id="rId22" Type="http://schemas.openxmlformats.org/officeDocument/2006/relationships/image" Target="../media/image1505.png"/><Relationship Id="rId27" Type="http://schemas.openxmlformats.org/officeDocument/2006/relationships/customXml" Target="../ink/ink1810.xml"/><Relationship Id="rId30" Type="http://schemas.openxmlformats.org/officeDocument/2006/relationships/image" Target="../media/image1509.png"/><Relationship Id="rId35" Type="http://schemas.openxmlformats.org/officeDocument/2006/relationships/customXml" Target="../ink/ink1814.xml"/><Relationship Id="rId43" Type="http://schemas.openxmlformats.org/officeDocument/2006/relationships/customXml" Target="../ink/ink1818.xml"/><Relationship Id="rId48" Type="http://schemas.openxmlformats.org/officeDocument/2006/relationships/image" Target="../media/image1518.png"/><Relationship Id="rId56" Type="http://schemas.openxmlformats.org/officeDocument/2006/relationships/image" Target="../media/image1522.png"/><Relationship Id="rId64" Type="http://schemas.openxmlformats.org/officeDocument/2006/relationships/image" Target="../media/image1526.png"/><Relationship Id="rId69" Type="http://schemas.openxmlformats.org/officeDocument/2006/relationships/customXml" Target="../ink/ink1831.xml"/><Relationship Id="rId77" Type="http://schemas.openxmlformats.org/officeDocument/2006/relationships/customXml" Target="../ink/ink1835.xml"/><Relationship Id="rId8" Type="http://schemas.openxmlformats.org/officeDocument/2006/relationships/image" Target="../media/image14980.png"/><Relationship Id="rId51" Type="http://schemas.openxmlformats.org/officeDocument/2006/relationships/customXml" Target="../ink/ink1822.xml"/><Relationship Id="rId72" Type="http://schemas.openxmlformats.org/officeDocument/2006/relationships/image" Target="../media/image1530.png"/><Relationship Id="rId80" Type="http://schemas.openxmlformats.org/officeDocument/2006/relationships/image" Target="../media/image1534.png"/><Relationship Id="rId85" Type="http://schemas.openxmlformats.org/officeDocument/2006/relationships/customXml" Target="../ink/ink1839.xml"/><Relationship Id="rId3" Type="http://schemas.openxmlformats.org/officeDocument/2006/relationships/customXml" Target="../ink/ink1798.xml"/><Relationship Id="rId12" Type="http://schemas.openxmlformats.org/officeDocument/2006/relationships/image" Target="../media/image15000.png"/><Relationship Id="rId17" Type="http://schemas.openxmlformats.org/officeDocument/2006/relationships/customXml" Target="../ink/ink1805.xml"/><Relationship Id="rId25" Type="http://schemas.openxmlformats.org/officeDocument/2006/relationships/customXml" Target="../ink/ink1809.xml"/><Relationship Id="rId33" Type="http://schemas.openxmlformats.org/officeDocument/2006/relationships/customXml" Target="../ink/ink1813.xml"/><Relationship Id="rId38" Type="http://schemas.openxmlformats.org/officeDocument/2006/relationships/image" Target="../media/image1513.png"/><Relationship Id="rId46" Type="http://schemas.openxmlformats.org/officeDocument/2006/relationships/image" Target="../media/image1517.png"/><Relationship Id="rId59" Type="http://schemas.openxmlformats.org/officeDocument/2006/relationships/customXml" Target="../ink/ink1826.xml"/><Relationship Id="rId67" Type="http://schemas.openxmlformats.org/officeDocument/2006/relationships/customXml" Target="../ink/ink1830.xml"/><Relationship Id="rId20" Type="http://schemas.openxmlformats.org/officeDocument/2006/relationships/image" Target="../media/image15040.png"/><Relationship Id="rId41" Type="http://schemas.openxmlformats.org/officeDocument/2006/relationships/customXml" Target="../ink/ink1817.xml"/><Relationship Id="rId54" Type="http://schemas.openxmlformats.org/officeDocument/2006/relationships/image" Target="../media/image1521.png"/><Relationship Id="rId62" Type="http://schemas.openxmlformats.org/officeDocument/2006/relationships/image" Target="../media/image1525.png"/><Relationship Id="rId70" Type="http://schemas.openxmlformats.org/officeDocument/2006/relationships/image" Target="../media/image1529.png"/><Relationship Id="rId75" Type="http://schemas.openxmlformats.org/officeDocument/2006/relationships/customXml" Target="../ink/ink1834.xml"/><Relationship Id="rId83" Type="http://schemas.openxmlformats.org/officeDocument/2006/relationships/customXml" Target="../ink/ink18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70.png"/><Relationship Id="rId15" Type="http://schemas.openxmlformats.org/officeDocument/2006/relationships/customXml" Target="../ink/ink1804.xml"/><Relationship Id="rId23" Type="http://schemas.openxmlformats.org/officeDocument/2006/relationships/customXml" Target="../ink/ink1808.xml"/><Relationship Id="rId28" Type="http://schemas.openxmlformats.org/officeDocument/2006/relationships/image" Target="../media/image1508.png"/><Relationship Id="rId36" Type="http://schemas.openxmlformats.org/officeDocument/2006/relationships/image" Target="../media/image1512.png"/><Relationship Id="rId49" Type="http://schemas.openxmlformats.org/officeDocument/2006/relationships/customXml" Target="../ink/ink1821.xml"/><Relationship Id="rId57" Type="http://schemas.openxmlformats.org/officeDocument/2006/relationships/customXml" Target="../ink/ink1825.xml"/><Relationship Id="rId10" Type="http://schemas.openxmlformats.org/officeDocument/2006/relationships/image" Target="../media/image14990.png"/><Relationship Id="rId31" Type="http://schemas.openxmlformats.org/officeDocument/2006/relationships/customXml" Target="../ink/ink1812.xml"/><Relationship Id="rId44" Type="http://schemas.openxmlformats.org/officeDocument/2006/relationships/image" Target="../media/image1516.png"/><Relationship Id="rId52" Type="http://schemas.openxmlformats.org/officeDocument/2006/relationships/image" Target="../media/image1520.png"/><Relationship Id="rId60" Type="http://schemas.openxmlformats.org/officeDocument/2006/relationships/image" Target="../media/image1524.png"/><Relationship Id="rId65" Type="http://schemas.openxmlformats.org/officeDocument/2006/relationships/customXml" Target="../ink/ink1829.xml"/><Relationship Id="rId73" Type="http://schemas.openxmlformats.org/officeDocument/2006/relationships/customXml" Target="../ink/ink1833.xml"/><Relationship Id="rId78" Type="http://schemas.openxmlformats.org/officeDocument/2006/relationships/image" Target="../media/image1533.png"/><Relationship Id="rId81" Type="http://schemas.openxmlformats.org/officeDocument/2006/relationships/customXml" Target="../ink/ink1837.xml"/><Relationship Id="rId86" Type="http://schemas.openxmlformats.org/officeDocument/2006/relationships/image" Target="../media/image1537.png"/><Relationship Id="rId4" Type="http://schemas.openxmlformats.org/officeDocument/2006/relationships/image" Target="../media/image14960.png"/><Relationship Id="rId9" Type="http://schemas.openxmlformats.org/officeDocument/2006/relationships/customXml" Target="../ink/ink1801.xml"/><Relationship Id="rId13" Type="http://schemas.openxmlformats.org/officeDocument/2006/relationships/customXml" Target="../ink/ink1803.xml"/><Relationship Id="rId18" Type="http://schemas.openxmlformats.org/officeDocument/2006/relationships/image" Target="../media/image15030.png"/><Relationship Id="rId39" Type="http://schemas.openxmlformats.org/officeDocument/2006/relationships/customXml" Target="../ink/ink1816.xml"/><Relationship Id="rId34" Type="http://schemas.openxmlformats.org/officeDocument/2006/relationships/image" Target="../media/image1511.png"/><Relationship Id="rId50" Type="http://schemas.openxmlformats.org/officeDocument/2006/relationships/image" Target="../media/image1519.png"/><Relationship Id="rId55" Type="http://schemas.openxmlformats.org/officeDocument/2006/relationships/customXml" Target="../ink/ink1824.xml"/><Relationship Id="rId76" Type="http://schemas.openxmlformats.org/officeDocument/2006/relationships/image" Target="../media/image1532.png"/><Relationship Id="rId7" Type="http://schemas.openxmlformats.org/officeDocument/2006/relationships/customXml" Target="../ink/ink1800.xml"/><Relationship Id="rId71" Type="http://schemas.openxmlformats.org/officeDocument/2006/relationships/customXml" Target="../ink/ink1832.xml"/><Relationship Id="rId2" Type="http://schemas.openxmlformats.org/officeDocument/2006/relationships/image" Target="../media/image1504.png"/><Relationship Id="rId29" Type="http://schemas.openxmlformats.org/officeDocument/2006/relationships/customXml" Target="../ink/ink1811.xml"/><Relationship Id="rId24" Type="http://schemas.openxmlformats.org/officeDocument/2006/relationships/image" Target="../media/image1506.png"/><Relationship Id="rId40" Type="http://schemas.openxmlformats.org/officeDocument/2006/relationships/image" Target="../media/image1514.png"/><Relationship Id="rId45" Type="http://schemas.openxmlformats.org/officeDocument/2006/relationships/customXml" Target="../ink/ink1819.xml"/><Relationship Id="rId66" Type="http://schemas.openxmlformats.org/officeDocument/2006/relationships/image" Target="../media/image1527.png"/><Relationship Id="rId61" Type="http://schemas.openxmlformats.org/officeDocument/2006/relationships/customXml" Target="../ink/ink1827.xml"/><Relationship Id="rId82" Type="http://schemas.openxmlformats.org/officeDocument/2006/relationships/image" Target="../media/image1535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53.png"/><Relationship Id="rId21" Type="http://schemas.openxmlformats.org/officeDocument/2006/relationships/image" Target="../media/image1547.png"/><Relationship Id="rId42" Type="http://schemas.openxmlformats.org/officeDocument/2006/relationships/customXml" Target="../ink/ink1860.xml"/><Relationship Id="rId63" Type="http://schemas.openxmlformats.org/officeDocument/2006/relationships/image" Target="../media/image1516.png"/><Relationship Id="rId84" Type="http://schemas.openxmlformats.org/officeDocument/2006/relationships/customXml" Target="../ink/ink1881.xml"/><Relationship Id="rId138" Type="http://schemas.openxmlformats.org/officeDocument/2006/relationships/customXml" Target="../ink/ink1908.xml"/><Relationship Id="rId159" Type="http://schemas.openxmlformats.org/officeDocument/2006/relationships/image" Target="../media/image1574.png"/><Relationship Id="rId170" Type="http://schemas.openxmlformats.org/officeDocument/2006/relationships/customXml" Target="../ink/ink1924.xml"/><Relationship Id="rId191" Type="http://schemas.openxmlformats.org/officeDocument/2006/relationships/image" Target="../media/image1590.png"/><Relationship Id="rId205" Type="http://schemas.openxmlformats.org/officeDocument/2006/relationships/image" Target="../media/image1597.png"/><Relationship Id="rId226" Type="http://schemas.openxmlformats.org/officeDocument/2006/relationships/customXml" Target="../ink/ink1952.xml"/><Relationship Id="rId247" Type="http://schemas.openxmlformats.org/officeDocument/2006/relationships/image" Target="../media/image1618.png"/><Relationship Id="rId107" Type="http://schemas.openxmlformats.org/officeDocument/2006/relationships/image" Target="../media/image1548.png"/><Relationship Id="rId11" Type="http://schemas.openxmlformats.org/officeDocument/2006/relationships/image" Target="../media/image1542.png"/><Relationship Id="rId32" Type="http://schemas.openxmlformats.org/officeDocument/2006/relationships/customXml" Target="../ink/ink1855.xml"/><Relationship Id="rId53" Type="http://schemas.openxmlformats.org/officeDocument/2006/relationships/image" Target="../media/image1511.png"/><Relationship Id="rId74" Type="http://schemas.openxmlformats.org/officeDocument/2006/relationships/customXml" Target="../ink/ink1876.xml"/><Relationship Id="rId128" Type="http://schemas.openxmlformats.org/officeDocument/2006/relationships/customXml" Target="../ink/ink1903.xml"/><Relationship Id="rId149" Type="http://schemas.openxmlformats.org/officeDocument/2006/relationships/image" Target="../media/image1569.png"/><Relationship Id="rId5" Type="http://schemas.openxmlformats.org/officeDocument/2006/relationships/image" Target="../media/image1539.png"/><Relationship Id="rId95" Type="http://schemas.openxmlformats.org/officeDocument/2006/relationships/image" Target="../media/image1532.png"/><Relationship Id="rId160" Type="http://schemas.openxmlformats.org/officeDocument/2006/relationships/customXml" Target="../ink/ink1919.xml"/><Relationship Id="rId181" Type="http://schemas.openxmlformats.org/officeDocument/2006/relationships/image" Target="../media/image1585.png"/><Relationship Id="rId216" Type="http://schemas.openxmlformats.org/officeDocument/2006/relationships/customXml" Target="../ink/ink1947.xml"/><Relationship Id="rId237" Type="http://schemas.openxmlformats.org/officeDocument/2006/relationships/image" Target="../media/image1613.png"/><Relationship Id="rId22" Type="http://schemas.openxmlformats.org/officeDocument/2006/relationships/customXml" Target="../ink/ink1850.xml"/><Relationship Id="rId43" Type="http://schemas.openxmlformats.org/officeDocument/2006/relationships/image" Target="../media/image1506.png"/><Relationship Id="rId64" Type="http://schemas.openxmlformats.org/officeDocument/2006/relationships/customXml" Target="../ink/ink1871.xml"/><Relationship Id="rId118" Type="http://schemas.openxmlformats.org/officeDocument/2006/relationships/customXml" Target="../ink/ink1898.xml"/><Relationship Id="rId139" Type="http://schemas.openxmlformats.org/officeDocument/2006/relationships/image" Target="../media/image1564.png"/><Relationship Id="rId85" Type="http://schemas.openxmlformats.org/officeDocument/2006/relationships/image" Target="../media/image1527.png"/><Relationship Id="rId150" Type="http://schemas.openxmlformats.org/officeDocument/2006/relationships/customXml" Target="../ink/ink1914.xml"/><Relationship Id="rId171" Type="http://schemas.openxmlformats.org/officeDocument/2006/relationships/image" Target="../media/image1580.png"/><Relationship Id="rId192" Type="http://schemas.openxmlformats.org/officeDocument/2006/relationships/customXml" Target="../ink/ink1935.xml"/><Relationship Id="rId206" Type="http://schemas.openxmlformats.org/officeDocument/2006/relationships/customXml" Target="../ink/ink1942.xml"/><Relationship Id="rId227" Type="http://schemas.openxmlformats.org/officeDocument/2006/relationships/image" Target="../media/image1608.png"/><Relationship Id="rId248" Type="http://schemas.openxmlformats.org/officeDocument/2006/relationships/customXml" Target="../ink/ink1963.xml"/><Relationship Id="rId12" Type="http://schemas.openxmlformats.org/officeDocument/2006/relationships/customXml" Target="../ink/ink1845.xml"/><Relationship Id="rId33" Type="http://schemas.openxmlformats.org/officeDocument/2006/relationships/image" Target="../media/image15010.png"/><Relationship Id="rId108" Type="http://schemas.openxmlformats.org/officeDocument/2006/relationships/customXml" Target="../ink/ink1893.xml"/><Relationship Id="rId129" Type="http://schemas.openxmlformats.org/officeDocument/2006/relationships/image" Target="../media/image1559.png"/><Relationship Id="rId54" Type="http://schemas.openxmlformats.org/officeDocument/2006/relationships/customXml" Target="../ink/ink1866.xml"/><Relationship Id="rId75" Type="http://schemas.openxmlformats.org/officeDocument/2006/relationships/image" Target="../media/image1522.png"/><Relationship Id="rId96" Type="http://schemas.openxmlformats.org/officeDocument/2006/relationships/customXml" Target="../ink/ink1887.xml"/><Relationship Id="rId140" Type="http://schemas.openxmlformats.org/officeDocument/2006/relationships/customXml" Target="../ink/ink1909.xml"/><Relationship Id="rId161" Type="http://schemas.openxmlformats.org/officeDocument/2006/relationships/image" Target="../media/image1575.png"/><Relationship Id="rId182" Type="http://schemas.openxmlformats.org/officeDocument/2006/relationships/customXml" Target="../ink/ink1930.xml"/><Relationship Id="rId217" Type="http://schemas.openxmlformats.org/officeDocument/2006/relationships/image" Target="../media/image1603.png"/><Relationship Id="rId6" Type="http://schemas.openxmlformats.org/officeDocument/2006/relationships/customXml" Target="../ink/ink1842.xml"/><Relationship Id="rId238" Type="http://schemas.openxmlformats.org/officeDocument/2006/relationships/customXml" Target="../ink/ink1958.xml"/><Relationship Id="rId23" Type="http://schemas.openxmlformats.org/officeDocument/2006/relationships/image" Target="../media/image14960.png"/><Relationship Id="rId119" Type="http://schemas.openxmlformats.org/officeDocument/2006/relationships/image" Target="../media/image1554.png"/><Relationship Id="rId44" Type="http://schemas.openxmlformats.org/officeDocument/2006/relationships/customXml" Target="../ink/ink1861.xml"/><Relationship Id="rId65" Type="http://schemas.openxmlformats.org/officeDocument/2006/relationships/image" Target="../media/image1517.png"/><Relationship Id="rId86" Type="http://schemas.openxmlformats.org/officeDocument/2006/relationships/customXml" Target="../ink/ink1882.xml"/><Relationship Id="rId130" Type="http://schemas.openxmlformats.org/officeDocument/2006/relationships/customXml" Target="../ink/ink1904.xml"/><Relationship Id="rId151" Type="http://schemas.openxmlformats.org/officeDocument/2006/relationships/image" Target="../media/image1570.png"/><Relationship Id="rId172" Type="http://schemas.openxmlformats.org/officeDocument/2006/relationships/customXml" Target="../ink/ink1925.xml"/><Relationship Id="rId193" Type="http://schemas.openxmlformats.org/officeDocument/2006/relationships/image" Target="../media/image1591.png"/><Relationship Id="rId207" Type="http://schemas.openxmlformats.org/officeDocument/2006/relationships/image" Target="../media/image1598.png"/><Relationship Id="rId228" Type="http://schemas.openxmlformats.org/officeDocument/2006/relationships/customXml" Target="../ink/ink1953.xml"/><Relationship Id="rId249" Type="http://schemas.openxmlformats.org/officeDocument/2006/relationships/image" Target="../media/image1619.png"/><Relationship Id="rId13" Type="http://schemas.openxmlformats.org/officeDocument/2006/relationships/image" Target="../media/image1543.png"/><Relationship Id="rId109" Type="http://schemas.openxmlformats.org/officeDocument/2006/relationships/image" Target="../media/image1549.png"/><Relationship Id="rId34" Type="http://schemas.openxmlformats.org/officeDocument/2006/relationships/customXml" Target="../ink/ink1856.xml"/><Relationship Id="rId55" Type="http://schemas.openxmlformats.org/officeDocument/2006/relationships/image" Target="../media/image1512.png"/><Relationship Id="rId76" Type="http://schemas.openxmlformats.org/officeDocument/2006/relationships/customXml" Target="../ink/ink1877.xml"/><Relationship Id="rId97" Type="http://schemas.openxmlformats.org/officeDocument/2006/relationships/image" Target="../media/image1533.png"/><Relationship Id="rId120" Type="http://schemas.openxmlformats.org/officeDocument/2006/relationships/customXml" Target="../ink/ink1899.xml"/><Relationship Id="rId141" Type="http://schemas.openxmlformats.org/officeDocument/2006/relationships/image" Target="../media/image1565.png"/><Relationship Id="rId7" Type="http://schemas.openxmlformats.org/officeDocument/2006/relationships/image" Target="../media/image1540.png"/><Relationship Id="rId162" Type="http://schemas.openxmlformats.org/officeDocument/2006/relationships/customXml" Target="../ink/ink1920.xml"/><Relationship Id="rId183" Type="http://schemas.openxmlformats.org/officeDocument/2006/relationships/image" Target="../media/image1586.png"/><Relationship Id="rId218" Type="http://schemas.openxmlformats.org/officeDocument/2006/relationships/customXml" Target="../ink/ink1948.xml"/><Relationship Id="rId239" Type="http://schemas.openxmlformats.org/officeDocument/2006/relationships/image" Target="../media/image1614.png"/><Relationship Id="rId250" Type="http://schemas.openxmlformats.org/officeDocument/2006/relationships/customXml" Target="../ink/ink1964.xml"/><Relationship Id="rId24" Type="http://schemas.openxmlformats.org/officeDocument/2006/relationships/customXml" Target="../ink/ink1851.xml"/><Relationship Id="rId45" Type="http://schemas.openxmlformats.org/officeDocument/2006/relationships/image" Target="../media/image1507.png"/><Relationship Id="rId66" Type="http://schemas.openxmlformats.org/officeDocument/2006/relationships/customXml" Target="../ink/ink1872.xml"/><Relationship Id="rId87" Type="http://schemas.openxmlformats.org/officeDocument/2006/relationships/image" Target="../media/image1528.png"/><Relationship Id="rId110" Type="http://schemas.openxmlformats.org/officeDocument/2006/relationships/customXml" Target="../ink/ink1894.xml"/><Relationship Id="rId131" Type="http://schemas.openxmlformats.org/officeDocument/2006/relationships/image" Target="../media/image1560.png"/><Relationship Id="rId152" Type="http://schemas.openxmlformats.org/officeDocument/2006/relationships/customXml" Target="../ink/ink1915.xml"/><Relationship Id="rId173" Type="http://schemas.openxmlformats.org/officeDocument/2006/relationships/image" Target="../media/image1581.png"/><Relationship Id="rId194" Type="http://schemas.openxmlformats.org/officeDocument/2006/relationships/customXml" Target="../ink/ink1936.xml"/><Relationship Id="rId208" Type="http://schemas.openxmlformats.org/officeDocument/2006/relationships/customXml" Target="../ink/ink1943.xml"/><Relationship Id="rId229" Type="http://schemas.openxmlformats.org/officeDocument/2006/relationships/image" Target="../media/image1609.png"/><Relationship Id="rId240" Type="http://schemas.openxmlformats.org/officeDocument/2006/relationships/customXml" Target="../ink/ink1959.xml"/><Relationship Id="rId14" Type="http://schemas.openxmlformats.org/officeDocument/2006/relationships/customXml" Target="../ink/ink1846.xml"/><Relationship Id="rId35" Type="http://schemas.openxmlformats.org/officeDocument/2006/relationships/image" Target="../media/image15020.png"/><Relationship Id="rId56" Type="http://schemas.openxmlformats.org/officeDocument/2006/relationships/customXml" Target="../ink/ink1867.xml"/><Relationship Id="rId77" Type="http://schemas.openxmlformats.org/officeDocument/2006/relationships/image" Target="../media/image1523.png"/><Relationship Id="rId100" Type="http://schemas.openxmlformats.org/officeDocument/2006/relationships/customXml" Target="../ink/ink1889.xml"/><Relationship Id="rId8" Type="http://schemas.openxmlformats.org/officeDocument/2006/relationships/customXml" Target="../ink/ink1843.xml"/><Relationship Id="rId98" Type="http://schemas.openxmlformats.org/officeDocument/2006/relationships/customXml" Target="../ink/ink1888.xml"/><Relationship Id="rId121" Type="http://schemas.openxmlformats.org/officeDocument/2006/relationships/image" Target="../media/image1555.png"/><Relationship Id="rId142" Type="http://schemas.openxmlformats.org/officeDocument/2006/relationships/customXml" Target="../ink/ink1910.xml"/><Relationship Id="rId163" Type="http://schemas.openxmlformats.org/officeDocument/2006/relationships/image" Target="../media/image1576.png"/><Relationship Id="rId184" Type="http://schemas.openxmlformats.org/officeDocument/2006/relationships/customXml" Target="../ink/ink1931.xml"/><Relationship Id="rId219" Type="http://schemas.openxmlformats.org/officeDocument/2006/relationships/image" Target="../media/image1604.png"/><Relationship Id="rId230" Type="http://schemas.openxmlformats.org/officeDocument/2006/relationships/customXml" Target="../ink/ink1954.xml"/><Relationship Id="rId251" Type="http://schemas.openxmlformats.org/officeDocument/2006/relationships/image" Target="../media/image1620.png"/><Relationship Id="rId25" Type="http://schemas.openxmlformats.org/officeDocument/2006/relationships/image" Target="../media/image14970.png"/><Relationship Id="rId46" Type="http://schemas.openxmlformats.org/officeDocument/2006/relationships/customXml" Target="../ink/ink1862.xml"/><Relationship Id="rId67" Type="http://schemas.openxmlformats.org/officeDocument/2006/relationships/image" Target="../media/image1518.png"/><Relationship Id="rId88" Type="http://schemas.openxmlformats.org/officeDocument/2006/relationships/customXml" Target="../ink/ink1883.xml"/><Relationship Id="rId111" Type="http://schemas.openxmlformats.org/officeDocument/2006/relationships/image" Target="../media/image1550.png"/><Relationship Id="rId132" Type="http://schemas.openxmlformats.org/officeDocument/2006/relationships/customXml" Target="../ink/ink1905.xml"/><Relationship Id="rId153" Type="http://schemas.openxmlformats.org/officeDocument/2006/relationships/image" Target="../media/image1571.png"/><Relationship Id="rId174" Type="http://schemas.openxmlformats.org/officeDocument/2006/relationships/customXml" Target="../ink/ink1926.xml"/><Relationship Id="rId195" Type="http://schemas.openxmlformats.org/officeDocument/2006/relationships/image" Target="../media/image1592.png"/><Relationship Id="rId209" Type="http://schemas.openxmlformats.org/officeDocument/2006/relationships/image" Target="../media/image1599.png"/><Relationship Id="rId220" Type="http://schemas.openxmlformats.org/officeDocument/2006/relationships/customXml" Target="../ink/ink1949.xml"/><Relationship Id="rId241" Type="http://schemas.openxmlformats.org/officeDocument/2006/relationships/image" Target="../media/image1615.png"/><Relationship Id="rId15" Type="http://schemas.openxmlformats.org/officeDocument/2006/relationships/image" Target="../media/image1544.png"/><Relationship Id="rId36" Type="http://schemas.openxmlformats.org/officeDocument/2006/relationships/customXml" Target="../ink/ink1857.xml"/><Relationship Id="rId57" Type="http://schemas.openxmlformats.org/officeDocument/2006/relationships/image" Target="../media/image1513.png"/><Relationship Id="rId78" Type="http://schemas.openxmlformats.org/officeDocument/2006/relationships/customXml" Target="../ink/ink1878.xml"/><Relationship Id="rId99" Type="http://schemas.openxmlformats.org/officeDocument/2006/relationships/image" Target="../media/image1534.png"/><Relationship Id="rId101" Type="http://schemas.openxmlformats.org/officeDocument/2006/relationships/image" Target="../media/image1535.png"/><Relationship Id="rId122" Type="http://schemas.openxmlformats.org/officeDocument/2006/relationships/customXml" Target="../ink/ink1900.xml"/><Relationship Id="rId143" Type="http://schemas.openxmlformats.org/officeDocument/2006/relationships/image" Target="../media/image1566.png"/><Relationship Id="rId164" Type="http://schemas.openxmlformats.org/officeDocument/2006/relationships/customXml" Target="../ink/ink1921.xml"/><Relationship Id="rId185" Type="http://schemas.openxmlformats.org/officeDocument/2006/relationships/image" Target="../media/image1587.png"/><Relationship Id="rId9" Type="http://schemas.openxmlformats.org/officeDocument/2006/relationships/image" Target="../media/image1541.png"/><Relationship Id="rId210" Type="http://schemas.openxmlformats.org/officeDocument/2006/relationships/customXml" Target="../ink/ink1944.xml"/><Relationship Id="rId26" Type="http://schemas.openxmlformats.org/officeDocument/2006/relationships/customXml" Target="../ink/ink1852.xml"/><Relationship Id="rId231" Type="http://schemas.openxmlformats.org/officeDocument/2006/relationships/image" Target="../media/image1610.png"/><Relationship Id="rId252" Type="http://schemas.openxmlformats.org/officeDocument/2006/relationships/customXml" Target="../ink/ink1965.xml"/><Relationship Id="rId47" Type="http://schemas.openxmlformats.org/officeDocument/2006/relationships/image" Target="../media/image1508.png"/><Relationship Id="rId68" Type="http://schemas.openxmlformats.org/officeDocument/2006/relationships/customXml" Target="../ink/ink1873.xml"/><Relationship Id="rId89" Type="http://schemas.openxmlformats.org/officeDocument/2006/relationships/image" Target="../media/image1529.png"/><Relationship Id="rId112" Type="http://schemas.openxmlformats.org/officeDocument/2006/relationships/customXml" Target="../ink/ink1895.xml"/><Relationship Id="rId133" Type="http://schemas.openxmlformats.org/officeDocument/2006/relationships/image" Target="../media/image1561.png"/><Relationship Id="rId154" Type="http://schemas.openxmlformats.org/officeDocument/2006/relationships/customXml" Target="../ink/ink1916.xml"/><Relationship Id="rId175" Type="http://schemas.openxmlformats.org/officeDocument/2006/relationships/image" Target="../media/image1582.png"/><Relationship Id="rId196" Type="http://schemas.openxmlformats.org/officeDocument/2006/relationships/customXml" Target="../ink/ink1937.xml"/><Relationship Id="rId200" Type="http://schemas.openxmlformats.org/officeDocument/2006/relationships/customXml" Target="../ink/ink1939.xml"/><Relationship Id="rId16" Type="http://schemas.openxmlformats.org/officeDocument/2006/relationships/customXml" Target="../ink/ink1847.xml"/><Relationship Id="rId221" Type="http://schemas.openxmlformats.org/officeDocument/2006/relationships/image" Target="../media/image1605.png"/><Relationship Id="rId242" Type="http://schemas.openxmlformats.org/officeDocument/2006/relationships/customXml" Target="../ink/ink1960.xml"/><Relationship Id="rId37" Type="http://schemas.openxmlformats.org/officeDocument/2006/relationships/image" Target="../media/image15030.png"/><Relationship Id="rId58" Type="http://schemas.openxmlformats.org/officeDocument/2006/relationships/customXml" Target="../ink/ink1868.xml"/><Relationship Id="rId79" Type="http://schemas.openxmlformats.org/officeDocument/2006/relationships/image" Target="../media/image1524.png"/><Relationship Id="rId102" Type="http://schemas.openxmlformats.org/officeDocument/2006/relationships/customXml" Target="../ink/ink1890.xml"/><Relationship Id="rId123" Type="http://schemas.openxmlformats.org/officeDocument/2006/relationships/image" Target="../media/image1556.png"/><Relationship Id="rId144" Type="http://schemas.openxmlformats.org/officeDocument/2006/relationships/customXml" Target="../ink/ink1911.xml"/><Relationship Id="rId90" Type="http://schemas.openxmlformats.org/officeDocument/2006/relationships/customXml" Target="../ink/ink1884.xml"/><Relationship Id="rId165" Type="http://schemas.openxmlformats.org/officeDocument/2006/relationships/image" Target="../media/image1577.png"/><Relationship Id="rId186" Type="http://schemas.openxmlformats.org/officeDocument/2006/relationships/customXml" Target="../ink/ink1932.xml"/><Relationship Id="rId211" Type="http://schemas.openxmlformats.org/officeDocument/2006/relationships/image" Target="../media/image1600.png"/><Relationship Id="rId232" Type="http://schemas.openxmlformats.org/officeDocument/2006/relationships/customXml" Target="../ink/ink1955.xml"/><Relationship Id="rId253" Type="http://schemas.openxmlformats.org/officeDocument/2006/relationships/image" Target="../media/image1621.png"/><Relationship Id="rId27" Type="http://schemas.openxmlformats.org/officeDocument/2006/relationships/image" Target="../media/image14980.png"/><Relationship Id="rId48" Type="http://schemas.openxmlformats.org/officeDocument/2006/relationships/customXml" Target="../ink/ink1863.xml"/><Relationship Id="rId69" Type="http://schemas.openxmlformats.org/officeDocument/2006/relationships/image" Target="../media/image1519.png"/><Relationship Id="rId113" Type="http://schemas.openxmlformats.org/officeDocument/2006/relationships/image" Target="../media/image1551.png"/><Relationship Id="rId134" Type="http://schemas.openxmlformats.org/officeDocument/2006/relationships/customXml" Target="../ink/ink1906.xml"/><Relationship Id="rId80" Type="http://schemas.openxmlformats.org/officeDocument/2006/relationships/customXml" Target="../ink/ink1879.xml"/><Relationship Id="rId155" Type="http://schemas.openxmlformats.org/officeDocument/2006/relationships/image" Target="../media/image1572.png"/><Relationship Id="rId176" Type="http://schemas.openxmlformats.org/officeDocument/2006/relationships/customXml" Target="../ink/ink1927.xml"/><Relationship Id="rId197" Type="http://schemas.openxmlformats.org/officeDocument/2006/relationships/image" Target="../media/image1593.png"/><Relationship Id="rId201" Type="http://schemas.openxmlformats.org/officeDocument/2006/relationships/image" Target="../media/image1595.png"/><Relationship Id="rId222" Type="http://schemas.openxmlformats.org/officeDocument/2006/relationships/customXml" Target="../ink/ink1950.xml"/><Relationship Id="rId243" Type="http://schemas.openxmlformats.org/officeDocument/2006/relationships/image" Target="../media/image1616.png"/><Relationship Id="rId17" Type="http://schemas.openxmlformats.org/officeDocument/2006/relationships/image" Target="../media/image1545.png"/><Relationship Id="rId38" Type="http://schemas.openxmlformats.org/officeDocument/2006/relationships/customXml" Target="../ink/ink1858.xml"/><Relationship Id="rId59" Type="http://schemas.openxmlformats.org/officeDocument/2006/relationships/image" Target="../media/image1514.png"/><Relationship Id="rId103" Type="http://schemas.openxmlformats.org/officeDocument/2006/relationships/image" Target="../media/image1536.png"/><Relationship Id="rId124" Type="http://schemas.openxmlformats.org/officeDocument/2006/relationships/customXml" Target="../ink/ink1901.xml"/><Relationship Id="rId70" Type="http://schemas.openxmlformats.org/officeDocument/2006/relationships/customXml" Target="../ink/ink1874.xml"/><Relationship Id="rId91" Type="http://schemas.openxmlformats.org/officeDocument/2006/relationships/image" Target="../media/image1530.png"/><Relationship Id="rId145" Type="http://schemas.openxmlformats.org/officeDocument/2006/relationships/image" Target="../media/image1567.png"/><Relationship Id="rId166" Type="http://schemas.openxmlformats.org/officeDocument/2006/relationships/customXml" Target="../ink/ink1922.xml"/><Relationship Id="rId187" Type="http://schemas.openxmlformats.org/officeDocument/2006/relationships/image" Target="../media/image1588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945.xml"/><Relationship Id="rId233" Type="http://schemas.openxmlformats.org/officeDocument/2006/relationships/image" Target="../media/image1611.png"/><Relationship Id="rId254" Type="http://schemas.openxmlformats.org/officeDocument/2006/relationships/customXml" Target="../ink/ink1966.xml"/><Relationship Id="rId28" Type="http://schemas.openxmlformats.org/officeDocument/2006/relationships/customXml" Target="../ink/ink1853.xml"/><Relationship Id="rId49" Type="http://schemas.openxmlformats.org/officeDocument/2006/relationships/image" Target="../media/image1509.png"/><Relationship Id="rId114" Type="http://schemas.openxmlformats.org/officeDocument/2006/relationships/customXml" Target="../ink/ink1896.xml"/><Relationship Id="rId60" Type="http://schemas.openxmlformats.org/officeDocument/2006/relationships/customXml" Target="../ink/ink1869.xml"/><Relationship Id="rId81" Type="http://schemas.openxmlformats.org/officeDocument/2006/relationships/image" Target="../media/image1525.png"/><Relationship Id="rId135" Type="http://schemas.openxmlformats.org/officeDocument/2006/relationships/image" Target="../media/image1562.png"/><Relationship Id="rId156" Type="http://schemas.openxmlformats.org/officeDocument/2006/relationships/customXml" Target="../ink/ink1917.xml"/><Relationship Id="rId177" Type="http://schemas.openxmlformats.org/officeDocument/2006/relationships/image" Target="../media/image1583.png"/><Relationship Id="rId198" Type="http://schemas.openxmlformats.org/officeDocument/2006/relationships/customXml" Target="../ink/ink1938.xml"/><Relationship Id="rId202" Type="http://schemas.openxmlformats.org/officeDocument/2006/relationships/customXml" Target="../ink/ink1940.xml"/><Relationship Id="rId223" Type="http://schemas.openxmlformats.org/officeDocument/2006/relationships/image" Target="../media/image1606.png"/><Relationship Id="rId244" Type="http://schemas.openxmlformats.org/officeDocument/2006/relationships/customXml" Target="../ink/ink1961.xml"/><Relationship Id="rId18" Type="http://schemas.openxmlformats.org/officeDocument/2006/relationships/customXml" Target="../ink/ink1848.xml"/><Relationship Id="rId39" Type="http://schemas.openxmlformats.org/officeDocument/2006/relationships/image" Target="../media/image15040.png"/><Relationship Id="rId50" Type="http://schemas.openxmlformats.org/officeDocument/2006/relationships/customXml" Target="../ink/ink1864.xml"/><Relationship Id="rId104" Type="http://schemas.openxmlformats.org/officeDocument/2006/relationships/customXml" Target="../ink/ink1891.xml"/><Relationship Id="rId125" Type="http://schemas.openxmlformats.org/officeDocument/2006/relationships/image" Target="../media/image1557.png"/><Relationship Id="rId146" Type="http://schemas.openxmlformats.org/officeDocument/2006/relationships/customXml" Target="../ink/ink1912.xml"/><Relationship Id="rId167" Type="http://schemas.openxmlformats.org/officeDocument/2006/relationships/image" Target="../media/image1578.png"/><Relationship Id="rId188" Type="http://schemas.openxmlformats.org/officeDocument/2006/relationships/customXml" Target="../ink/ink1933.xml"/><Relationship Id="rId71" Type="http://schemas.openxmlformats.org/officeDocument/2006/relationships/image" Target="../media/image1520.png"/><Relationship Id="rId92" Type="http://schemas.openxmlformats.org/officeDocument/2006/relationships/customXml" Target="../ink/ink1885.xml"/><Relationship Id="rId213" Type="http://schemas.openxmlformats.org/officeDocument/2006/relationships/image" Target="../media/image1601.png"/><Relationship Id="rId234" Type="http://schemas.openxmlformats.org/officeDocument/2006/relationships/customXml" Target="../ink/ink1956.xml"/><Relationship Id="rId2" Type="http://schemas.openxmlformats.org/officeDocument/2006/relationships/customXml" Target="../ink/ink1840.xml"/><Relationship Id="rId29" Type="http://schemas.openxmlformats.org/officeDocument/2006/relationships/image" Target="../media/image14990.png"/><Relationship Id="rId255" Type="http://schemas.openxmlformats.org/officeDocument/2006/relationships/image" Target="../media/image1622.png"/><Relationship Id="rId40" Type="http://schemas.openxmlformats.org/officeDocument/2006/relationships/customXml" Target="../ink/ink1859.xml"/><Relationship Id="rId115" Type="http://schemas.openxmlformats.org/officeDocument/2006/relationships/image" Target="../media/image1552.png"/><Relationship Id="rId136" Type="http://schemas.openxmlformats.org/officeDocument/2006/relationships/customXml" Target="../ink/ink1907.xml"/><Relationship Id="rId157" Type="http://schemas.openxmlformats.org/officeDocument/2006/relationships/image" Target="../media/image1573.png"/><Relationship Id="rId178" Type="http://schemas.openxmlformats.org/officeDocument/2006/relationships/customXml" Target="../ink/ink1928.xml"/><Relationship Id="rId61" Type="http://schemas.openxmlformats.org/officeDocument/2006/relationships/image" Target="../media/image1515.png"/><Relationship Id="rId82" Type="http://schemas.openxmlformats.org/officeDocument/2006/relationships/customXml" Target="../ink/ink1880.xml"/><Relationship Id="rId199" Type="http://schemas.openxmlformats.org/officeDocument/2006/relationships/image" Target="../media/image1594.png"/><Relationship Id="rId203" Type="http://schemas.openxmlformats.org/officeDocument/2006/relationships/image" Target="../media/image1596.png"/><Relationship Id="rId19" Type="http://schemas.openxmlformats.org/officeDocument/2006/relationships/image" Target="../media/image1546.png"/><Relationship Id="rId224" Type="http://schemas.openxmlformats.org/officeDocument/2006/relationships/customXml" Target="../ink/ink1951.xml"/><Relationship Id="rId245" Type="http://schemas.openxmlformats.org/officeDocument/2006/relationships/image" Target="../media/image1617.png"/><Relationship Id="rId30" Type="http://schemas.openxmlformats.org/officeDocument/2006/relationships/customXml" Target="../ink/ink1854.xml"/><Relationship Id="rId105" Type="http://schemas.openxmlformats.org/officeDocument/2006/relationships/image" Target="../media/image1537.png"/><Relationship Id="rId126" Type="http://schemas.openxmlformats.org/officeDocument/2006/relationships/customXml" Target="../ink/ink1902.xml"/><Relationship Id="rId147" Type="http://schemas.openxmlformats.org/officeDocument/2006/relationships/image" Target="../media/image1568.png"/><Relationship Id="rId168" Type="http://schemas.openxmlformats.org/officeDocument/2006/relationships/customXml" Target="../ink/ink1923.xml"/><Relationship Id="rId51" Type="http://schemas.openxmlformats.org/officeDocument/2006/relationships/image" Target="../media/image1510.png"/><Relationship Id="rId72" Type="http://schemas.openxmlformats.org/officeDocument/2006/relationships/customXml" Target="../ink/ink1875.xml"/><Relationship Id="rId93" Type="http://schemas.openxmlformats.org/officeDocument/2006/relationships/image" Target="../media/image1531.png"/><Relationship Id="rId189" Type="http://schemas.openxmlformats.org/officeDocument/2006/relationships/image" Target="../media/image1589.png"/><Relationship Id="rId3" Type="http://schemas.openxmlformats.org/officeDocument/2006/relationships/image" Target="../media/image1538.png"/><Relationship Id="rId214" Type="http://schemas.openxmlformats.org/officeDocument/2006/relationships/customXml" Target="../ink/ink1946.xml"/><Relationship Id="rId235" Type="http://schemas.openxmlformats.org/officeDocument/2006/relationships/image" Target="../media/image1612.png"/><Relationship Id="rId256" Type="http://schemas.openxmlformats.org/officeDocument/2006/relationships/customXml" Target="../ink/ink1967.xml"/><Relationship Id="rId116" Type="http://schemas.openxmlformats.org/officeDocument/2006/relationships/customXml" Target="../ink/ink1897.xml"/><Relationship Id="rId137" Type="http://schemas.openxmlformats.org/officeDocument/2006/relationships/image" Target="../media/image1563.png"/><Relationship Id="rId158" Type="http://schemas.openxmlformats.org/officeDocument/2006/relationships/customXml" Target="../ink/ink1918.xml"/><Relationship Id="rId20" Type="http://schemas.openxmlformats.org/officeDocument/2006/relationships/customXml" Target="../ink/ink1849.xml"/><Relationship Id="rId41" Type="http://schemas.openxmlformats.org/officeDocument/2006/relationships/image" Target="../media/image1505.png"/><Relationship Id="rId62" Type="http://schemas.openxmlformats.org/officeDocument/2006/relationships/customXml" Target="../ink/ink1870.xml"/><Relationship Id="rId83" Type="http://schemas.openxmlformats.org/officeDocument/2006/relationships/image" Target="../media/image1526.png"/><Relationship Id="rId179" Type="http://schemas.openxmlformats.org/officeDocument/2006/relationships/image" Target="../media/image1584.png"/><Relationship Id="rId190" Type="http://schemas.openxmlformats.org/officeDocument/2006/relationships/customXml" Target="../ink/ink1934.xml"/><Relationship Id="rId204" Type="http://schemas.openxmlformats.org/officeDocument/2006/relationships/customXml" Target="../ink/ink1941.xml"/><Relationship Id="rId225" Type="http://schemas.openxmlformats.org/officeDocument/2006/relationships/image" Target="../media/image1607.png"/><Relationship Id="rId246" Type="http://schemas.openxmlformats.org/officeDocument/2006/relationships/customXml" Target="../ink/ink1962.xml"/><Relationship Id="rId106" Type="http://schemas.openxmlformats.org/officeDocument/2006/relationships/customXml" Target="../ink/ink1892.xml"/><Relationship Id="rId127" Type="http://schemas.openxmlformats.org/officeDocument/2006/relationships/image" Target="../media/image1558.png"/><Relationship Id="rId10" Type="http://schemas.openxmlformats.org/officeDocument/2006/relationships/customXml" Target="../ink/ink1844.xml"/><Relationship Id="rId31" Type="http://schemas.openxmlformats.org/officeDocument/2006/relationships/image" Target="../media/image15000.png"/><Relationship Id="rId52" Type="http://schemas.openxmlformats.org/officeDocument/2006/relationships/customXml" Target="../ink/ink1865.xml"/><Relationship Id="rId73" Type="http://schemas.openxmlformats.org/officeDocument/2006/relationships/image" Target="../media/image1521.png"/><Relationship Id="rId94" Type="http://schemas.openxmlformats.org/officeDocument/2006/relationships/customXml" Target="../ink/ink1886.xml"/><Relationship Id="rId148" Type="http://schemas.openxmlformats.org/officeDocument/2006/relationships/customXml" Target="../ink/ink1913.xml"/><Relationship Id="rId169" Type="http://schemas.openxmlformats.org/officeDocument/2006/relationships/image" Target="../media/image1579.png"/><Relationship Id="rId4" Type="http://schemas.openxmlformats.org/officeDocument/2006/relationships/customXml" Target="../ink/ink1841.xml"/><Relationship Id="rId180" Type="http://schemas.openxmlformats.org/officeDocument/2006/relationships/customXml" Target="../ink/ink1929.xml"/><Relationship Id="rId215" Type="http://schemas.openxmlformats.org/officeDocument/2006/relationships/image" Target="../media/image1602.png"/><Relationship Id="rId236" Type="http://schemas.openxmlformats.org/officeDocument/2006/relationships/customXml" Target="../ink/ink1957.xml"/><Relationship Id="rId257" Type="http://schemas.openxmlformats.org/officeDocument/2006/relationships/image" Target="../media/image1623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81.png"/><Relationship Id="rId21" Type="http://schemas.openxmlformats.org/officeDocument/2006/relationships/image" Target="../media/image1633.png"/><Relationship Id="rId42" Type="http://schemas.openxmlformats.org/officeDocument/2006/relationships/customXml" Target="../ink/ink1988.xml"/><Relationship Id="rId63" Type="http://schemas.openxmlformats.org/officeDocument/2006/relationships/image" Target="../media/image1654.png"/><Relationship Id="rId84" Type="http://schemas.openxmlformats.org/officeDocument/2006/relationships/customXml" Target="../ink/ink2009.xml"/><Relationship Id="rId138" Type="http://schemas.openxmlformats.org/officeDocument/2006/relationships/customXml" Target="../ink/ink2036.xml"/><Relationship Id="rId159" Type="http://schemas.openxmlformats.org/officeDocument/2006/relationships/image" Target="../media/image1702.png"/><Relationship Id="rId170" Type="http://schemas.openxmlformats.org/officeDocument/2006/relationships/customXml" Target="../ink/ink2052.xml"/><Relationship Id="rId191" Type="http://schemas.openxmlformats.org/officeDocument/2006/relationships/image" Target="../media/image1718.png"/><Relationship Id="rId205" Type="http://schemas.openxmlformats.org/officeDocument/2006/relationships/image" Target="../media/image1725.png"/><Relationship Id="rId107" Type="http://schemas.openxmlformats.org/officeDocument/2006/relationships/image" Target="../media/image1676.png"/><Relationship Id="rId11" Type="http://schemas.openxmlformats.org/officeDocument/2006/relationships/image" Target="../media/image1628.png"/><Relationship Id="rId32" Type="http://schemas.openxmlformats.org/officeDocument/2006/relationships/customXml" Target="../ink/ink1983.xml"/><Relationship Id="rId53" Type="http://schemas.openxmlformats.org/officeDocument/2006/relationships/image" Target="../media/image1649.png"/><Relationship Id="rId74" Type="http://schemas.openxmlformats.org/officeDocument/2006/relationships/customXml" Target="../ink/ink2004.xml"/><Relationship Id="rId128" Type="http://schemas.openxmlformats.org/officeDocument/2006/relationships/customXml" Target="../ink/ink2031.xml"/><Relationship Id="rId149" Type="http://schemas.openxmlformats.org/officeDocument/2006/relationships/image" Target="../media/image1697.png"/><Relationship Id="rId5" Type="http://schemas.openxmlformats.org/officeDocument/2006/relationships/image" Target="../media/image1625.png"/><Relationship Id="rId95" Type="http://schemas.openxmlformats.org/officeDocument/2006/relationships/image" Target="../media/image1670.png"/><Relationship Id="rId160" Type="http://schemas.openxmlformats.org/officeDocument/2006/relationships/customXml" Target="../ink/ink2047.xml"/><Relationship Id="rId181" Type="http://schemas.openxmlformats.org/officeDocument/2006/relationships/image" Target="../media/image1713.png"/><Relationship Id="rId22" Type="http://schemas.openxmlformats.org/officeDocument/2006/relationships/customXml" Target="../ink/ink1978.xml"/><Relationship Id="rId43" Type="http://schemas.openxmlformats.org/officeDocument/2006/relationships/image" Target="../media/image1644.png"/><Relationship Id="rId64" Type="http://schemas.openxmlformats.org/officeDocument/2006/relationships/customXml" Target="../ink/ink1999.xml"/><Relationship Id="rId118" Type="http://schemas.openxmlformats.org/officeDocument/2006/relationships/customXml" Target="../ink/ink2026.xml"/><Relationship Id="rId139" Type="http://schemas.openxmlformats.org/officeDocument/2006/relationships/image" Target="../media/image1692.png"/><Relationship Id="rId85" Type="http://schemas.openxmlformats.org/officeDocument/2006/relationships/image" Target="../media/image1665.png"/><Relationship Id="rId150" Type="http://schemas.openxmlformats.org/officeDocument/2006/relationships/customXml" Target="../ink/ink2042.xml"/><Relationship Id="rId171" Type="http://schemas.openxmlformats.org/officeDocument/2006/relationships/image" Target="../media/image1708.png"/><Relationship Id="rId192" Type="http://schemas.openxmlformats.org/officeDocument/2006/relationships/customXml" Target="../ink/ink2063.xml"/><Relationship Id="rId206" Type="http://schemas.openxmlformats.org/officeDocument/2006/relationships/customXml" Target="../ink/ink2070.xml"/><Relationship Id="rId12" Type="http://schemas.openxmlformats.org/officeDocument/2006/relationships/customXml" Target="../ink/ink1973.xml"/><Relationship Id="rId33" Type="http://schemas.openxmlformats.org/officeDocument/2006/relationships/image" Target="../media/image1639.png"/><Relationship Id="rId108" Type="http://schemas.openxmlformats.org/officeDocument/2006/relationships/customXml" Target="../ink/ink2021.xml"/><Relationship Id="rId129" Type="http://schemas.openxmlformats.org/officeDocument/2006/relationships/image" Target="../media/image1687.png"/><Relationship Id="rId54" Type="http://schemas.openxmlformats.org/officeDocument/2006/relationships/customXml" Target="../ink/ink1994.xml"/><Relationship Id="rId75" Type="http://schemas.openxmlformats.org/officeDocument/2006/relationships/image" Target="../media/image1660.png"/><Relationship Id="rId96" Type="http://schemas.openxmlformats.org/officeDocument/2006/relationships/customXml" Target="../ink/ink2015.xml"/><Relationship Id="rId140" Type="http://schemas.openxmlformats.org/officeDocument/2006/relationships/customXml" Target="../ink/ink2037.xml"/><Relationship Id="rId161" Type="http://schemas.openxmlformats.org/officeDocument/2006/relationships/image" Target="../media/image1703.png"/><Relationship Id="rId182" Type="http://schemas.openxmlformats.org/officeDocument/2006/relationships/customXml" Target="../ink/ink2058.xml"/><Relationship Id="rId6" Type="http://schemas.openxmlformats.org/officeDocument/2006/relationships/customXml" Target="../ink/ink1970.xml"/><Relationship Id="rId23" Type="http://schemas.openxmlformats.org/officeDocument/2006/relationships/image" Target="../media/image1634.png"/><Relationship Id="rId119" Type="http://schemas.openxmlformats.org/officeDocument/2006/relationships/image" Target="../media/image1682.png"/><Relationship Id="rId44" Type="http://schemas.openxmlformats.org/officeDocument/2006/relationships/customXml" Target="../ink/ink1989.xml"/><Relationship Id="rId65" Type="http://schemas.openxmlformats.org/officeDocument/2006/relationships/image" Target="../media/image1655.png"/><Relationship Id="rId86" Type="http://schemas.openxmlformats.org/officeDocument/2006/relationships/customXml" Target="../ink/ink2010.xml"/><Relationship Id="rId130" Type="http://schemas.openxmlformats.org/officeDocument/2006/relationships/customXml" Target="../ink/ink2032.xml"/><Relationship Id="rId151" Type="http://schemas.openxmlformats.org/officeDocument/2006/relationships/image" Target="../media/image1698.png"/><Relationship Id="rId172" Type="http://schemas.openxmlformats.org/officeDocument/2006/relationships/customXml" Target="../ink/ink2053.xml"/><Relationship Id="rId193" Type="http://schemas.openxmlformats.org/officeDocument/2006/relationships/image" Target="../media/image1719.png"/><Relationship Id="rId207" Type="http://schemas.openxmlformats.org/officeDocument/2006/relationships/image" Target="../media/image1726.png"/><Relationship Id="rId13" Type="http://schemas.openxmlformats.org/officeDocument/2006/relationships/image" Target="../media/image1629.png"/><Relationship Id="rId109" Type="http://schemas.openxmlformats.org/officeDocument/2006/relationships/image" Target="../media/image1677.png"/><Relationship Id="rId34" Type="http://schemas.openxmlformats.org/officeDocument/2006/relationships/customXml" Target="../ink/ink1984.xml"/><Relationship Id="rId55" Type="http://schemas.openxmlformats.org/officeDocument/2006/relationships/image" Target="../media/image1650.png"/><Relationship Id="rId76" Type="http://schemas.openxmlformats.org/officeDocument/2006/relationships/customXml" Target="../ink/ink2005.xml"/><Relationship Id="rId97" Type="http://schemas.openxmlformats.org/officeDocument/2006/relationships/image" Target="../media/image1671.png"/><Relationship Id="rId120" Type="http://schemas.openxmlformats.org/officeDocument/2006/relationships/customXml" Target="../ink/ink2027.xml"/><Relationship Id="rId141" Type="http://schemas.openxmlformats.org/officeDocument/2006/relationships/image" Target="../media/image1693.png"/><Relationship Id="rId7" Type="http://schemas.openxmlformats.org/officeDocument/2006/relationships/image" Target="../media/image1626.png"/><Relationship Id="rId162" Type="http://schemas.openxmlformats.org/officeDocument/2006/relationships/customXml" Target="../ink/ink2048.xml"/><Relationship Id="rId183" Type="http://schemas.openxmlformats.org/officeDocument/2006/relationships/image" Target="../media/image1714.png"/><Relationship Id="rId24" Type="http://schemas.openxmlformats.org/officeDocument/2006/relationships/customXml" Target="../ink/ink1979.xml"/><Relationship Id="rId40" Type="http://schemas.openxmlformats.org/officeDocument/2006/relationships/customXml" Target="../ink/ink1987.xml"/><Relationship Id="rId45" Type="http://schemas.openxmlformats.org/officeDocument/2006/relationships/image" Target="../media/image1645.png"/><Relationship Id="rId66" Type="http://schemas.openxmlformats.org/officeDocument/2006/relationships/customXml" Target="../ink/ink2000.xml"/><Relationship Id="rId87" Type="http://schemas.openxmlformats.org/officeDocument/2006/relationships/image" Target="../media/image1666.png"/><Relationship Id="rId110" Type="http://schemas.openxmlformats.org/officeDocument/2006/relationships/customXml" Target="../ink/ink2022.xml"/><Relationship Id="rId115" Type="http://schemas.openxmlformats.org/officeDocument/2006/relationships/image" Target="../media/image1680.png"/><Relationship Id="rId131" Type="http://schemas.openxmlformats.org/officeDocument/2006/relationships/image" Target="../media/image1688.png"/><Relationship Id="rId136" Type="http://schemas.openxmlformats.org/officeDocument/2006/relationships/customXml" Target="../ink/ink2035.xml"/><Relationship Id="rId157" Type="http://schemas.openxmlformats.org/officeDocument/2006/relationships/image" Target="../media/image1701.png"/><Relationship Id="rId178" Type="http://schemas.openxmlformats.org/officeDocument/2006/relationships/customXml" Target="../ink/ink2056.xml"/><Relationship Id="rId61" Type="http://schemas.openxmlformats.org/officeDocument/2006/relationships/image" Target="../media/image1653.png"/><Relationship Id="rId82" Type="http://schemas.openxmlformats.org/officeDocument/2006/relationships/customXml" Target="../ink/ink2008.xml"/><Relationship Id="rId152" Type="http://schemas.openxmlformats.org/officeDocument/2006/relationships/customXml" Target="../ink/ink2043.xml"/><Relationship Id="rId173" Type="http://schemas.openxmlformats.org/officeDocument/2006/relationships/image" Target="../media/image1709.png"/><Relationship Id="rId194" Type="http://schemas.openxmlformats.org/officeDocument/2006/relationships/customXml" Target="../ink/ink2064.xml"/><Relationship Id="rId199" Type="http://schemas.openxmlformats.org/officeDocument/2006/relationships/image" Target="../media/image1722.png"/><Relationship Id="rId203" Type="http://schemas.openxmlformats.org/officeDocument/2006/relationships/image" Target="../media/image1724.png"/><Relationship Id="rId19" Type="http://schemas.openxmlformats.org/officeDocument/2006/relationships/image" Target="../media/image1632.png"/><Relationship Id="rId14" Type="http://schemas.openxmlformats.org/officeDocument/2006/relationships/customXml" Target="../ink/ink1974.xml"/><Relationship Id="rId30" Type="http://schemas.openxmlformats.org/officeDocument/2006/relationships/customXml" Target="../ink/ink1982.xml"/><Relationship Id="rId35" Type="http://schemas.openxmlformats.org/officeDocument/2006/relationships/image" Target="../media/image1640.png"/><Relationship Id="rId56" Type="http://schemas.openxmlformats.org/officeDocument/2006/relationships/customXml" Target="../ink/ink1995.xml"/><Relationship Id="rId77" Type="http://schemas.openxmlformats.org/officeDocument/2006/relationships/image" Target="../media/image1661.png"/><Relationship Id="rId100" Type="http://schemas.openxmlformats.org/officeDocument/2006/relationships/customXml" Target="../ink/ink2017.xml"/><Relationship Id="rId105" Type="http://schemas.openxmlformats.org/officeDocument/2006/relationships/image" Target="../media/image1675.png"/><Relationship Id="rId126" Type="http://schemas.openxmlformats.org/officeDocument/2006/relationships/customXml" Target="../ink/ink2030.xml"/><Relationship Id="rId147" Type="http://schemas.openxmlformats.org/officeDocument/2006/relationships/image" Target="../media/image1696.png"/><Relationship Id="rId168" Type="http://schemas.openxmlformats.org/officeDocument/2006/relationships/customXml" Target="../ink/ink2051.xml"/><Relationship Id="rId8" Type="http://schemas.openxmlformats.org/officeDocument/2006/relationships/customXml" Target="../ink/ink1971.xml"/><Relationship Id="rId51" Type="http://schemas.openxmlformats.org/officeDocument/2006/relationships/image" Target="../media/image1648.png"/><Relationship Id="rId72" Type="http://schemas.openxmlformats.org/officeDocument/2006/relationships/customXml" Target="../ink/ink2003.xml"/><Relationship Id="rId93" Type="http://schemas.openxmlformats.org/officeDocument/2006/relationships/image" Target="../media/image1669.png"/><Relationship Id="rId98" Type="http://schemas.openxmlformats.org/officeDocument/2006/relationships/customXml" Target="../ink/ink2016.xml"/><Relationship Id="rId121" Type="http://schemas.openxmlformats.org/officeDocument/2006/relationships/image" Target="../media/image1683.png"/><Relationship Id="rId142" Type="http://schemas.openxmlformats.org/officeDocument/2006/relationships/customXml" Target="../ink/ink2038.xml"/><Relationship Id="rId163" Type="http://schemas.openxmlformats.org/officeDocument/2006/relationships/image" Target="../media/image1704.png"/><Relationship Id="rId184" Type="http://schemas.openxmlformats.org/officeDocument/2006/relationships/customXml" Target="../ink/ink2059.xml"/><Relationship Id="rId189" Type="http://schemas.openxmlformats.org/officeDocument/2006/relationships/image" Target="../media/image1717.png"/><Relationship Id="rId3" Type="http://schemas.openxmlformats.org/officeDocument/2006/relationships/image" Target="../media/image1624.png"/><Relationship Id="rId25" Type="http://schemas.openxmlformats.org/officeDocument/2006/relationships/image" Target="../media/image1635.png"/><Relationship Id="rId46" Type="http://schemas.openxmlformats.org/officeDocument/2006/relationships/customXml" Target="../ink/ink1990.xml"/><Relationship Id="rId67" Type="http://schemas.openxmlformats.org/officeDocument/2006/relationships/image" Target="../media/image1656.png"/><Relationship Id="rId116" Type="http://schemas.openxmlformats.org/officeDocument/2006/relationships/customXml" Target="../ink/ink2025.xml"/><Relationship Id="rId137" Type="http://schemas.openxmlformats.org/officeDocument/2006/relationships/image" Target="../media/image1691.png"/><Relationship Id="rId158" Type="http://schemas.openxmlformats.org/officeDocument/2006/relationships/customXml" Target="../ink/ink2046.xml"/><Relationship Id="rId20" Type="http://schemas.openxmlformats.org/officeDocument/2006/relationships/customXml" Target="../ink/ink1977.xml"/><Relationship Id="rId41" Type="http://schemas.openxmlformats.org/officeDocument/2006/relationships/image" Target="../media/image1643.png"/><Relationship Id="rId62" Type="http://schemas.openxmlformats.org/officeDocument/2006/relationships/customXml" Target="../ink/ink1998.xml"/><Relationship Id="rId83" Type="http://schemas.openxmlformats.org/officeDocument/2006/relationships/image" Target="../media/image1664.png"/><Relationship Id="rId88" Type="http://schemas.openxmlformats.org/officeDocument/2006/relationships/customXml" Target="../ink/ink2011.xml"/><Relationship Id="rId111" Type="http://schemas.openxmlformats.org/officeDocument/2006/relationships/image" Target="../media/image1678.png"/><Relationship Id="rId132" Type="http://schemas.openxmlformats.org/officeDocument/2006/relationships/customXml" Target="../ink/ink2033.xml"/><Relationship Id="rId153" Type="http://schemas.openxmlformats.org/officeDocument/2006/relationships/image" Target="../media/image1699.png"/><Relationship Id="rId174" Type="http://schemas.openxmlformats.org/officeDocument/2006/relationships/customXml" Target="../ink/ink2054.xml"/><Relationship Id="rId179" Type="http://schemas.openxmlformats.org/officeDocument/2006/relationships/image" Target="../media/image1712.png"/><Relationship Id="rId195" Type="http://schemas.openxmlformats.org/officeDocument/2006/relationships/image" Target="../media/image1720.png"/><Relationship Id="rId190" Type="http://schemas.openxmlformats.org/officeDocument/2006/relationships/customXml" Target="../ink/ink2062.xml"/><Relationship Id="rId204" Type="http://schemas.openxmlformats.org/officeDocument/2006/relationships/customXml" Target="../ink/ink2069.xml"/><Relationship Id="rId15" Type="http://schemas.openxmlformats.org/officeDocument/2006/relationships/image" Target="../media/image1630.png"/><Relationship Id="rId36" Type="http://schemas.openxmlformats.org/officeDocument/2006/relationships/customXml" Target="../ink/ink1985.xml"/><Relationship Id="rId57" Type="http://schemas.openxmlformats.org/officeDocument/2006/relationships/image" Target="../media/image1651.png"/><Relationship Id="rId106" Type="http://schemas.openxmlformats.org/officeDocument/2006/relationships/customXml" Target="../ink/ink2020.xml"/><Relationship Id="rId127" Type="http://schemas.openxmlformats.org/officeDocument/2006/relationships/image" Target="../media/image1686.png"/><Relationship Id="rId10" Type="http://schemas.openxmlformats.org/officeDocument/2006/relationships/customXml" Target="../ink/ink1972.xml"/><Relationship Id="rId31" Type="http://schemas.openxmlformats.org/officeDocument/2006/relationships/image" Target="../media/image1638.png"/><Relationship Id="rId52" Type="http://schemas.openxmlformats.org/officeDocument/2006/relationships/customXml" Target="../ink/ink1993.xml"/><Relationship Id="rId73" Type="http://schemas.openxmlformats.org/officeDocument/2006/relationships/image" Target="../media/image1659.png"/><Relationship Id="rId78" Type="http://schemas.openxmlformats.org/officeDocument/2006/relationships/customXml" Target="../ink/ink2006.xml"/><Relationship Id="rId94" Type="http://schemas.openxmlformats.org/officeDocument/2006/relationships/customXml" Target="../ink/ink2014.xml"/><Relationship Id="rId99" Type="http://schemas.openxmlformats.org/officeDocument/2006/relationships/image" Target="../media/image1672.png"/><Relationship Id="rId101" Type="http://schemas.openxmlformats.org/officeDocument/2006/relationships/image" Target="../media/image1673.png"/><Relationship Id="rId122" Type="http://schemas.openxmlformats.org/officeDocument/2006/relationships/customXml" Target="../ink/ink2028.xml"/><Relationship Id="rId143" Type="http://schemas.openxmlformats.org/officeDocument/2006/relationships/image" Target="../media/image1694.png"/><Relationship Id="rId148" Type="http://schemas.openxmlformats.org/officeDocument/2006/relationships/customXml" Target="../ink/ink2041.xml"/><Relationship Id="rId164" Type="http://schemas.openxmlformats.org/officeDocument/2006/relationships/customXml" Target="../ink/ink2049.xml"/><Relationship Id="rId169" Type="http://schemas.openxmlformats.org/officeDocument/2006/relationships/image" Target="../media/image1707.png"/><Relationship Id="rId185" Type="http://schemas.openxmlformats.org/officeDocument/2006/relationships/image" Target="../media/image1715.png"/><Relationship Id="rId4" Type="http://schemas.openxmlformats.org/officeDocument/2006/relationships/customXml" Target="../ink/ink1969.xml"/><Relationship Id="rId9" Type="http://schemas.openxmlformats.org/officeDocument/2006/relationships/image" Target="../media/image1627.png"/><Relationship Id="rId180" Type="http://schemas.openxmlformats.org/officeDocument/2006/relationships/customXml" Target="../ink/ink2057.xml"/><Relationship Id="rId26" Type="http://schemas.openxmlformats.org/officeDocument/2006/relationships/customXml" Target="../ink/ink1980.xml"/><Relationship Id="rId47" Type="http://schemas.openxmlformats.org/officeDocument/2006/relationships/image" Target="../media/image1646.png"/><Relationship Id="rId68" Type="http://schemas.openxmlformats.org/officeDocument/2006/relationships/customXml" Target="../ink/ink2001.xml"/><Relationship Id="rId89" Type="http://schemas.openxmlformats.org/officeDocument/2006/relationships/image" Target="../media/image1667.png"/><Relationship Id="rId112" Type="http://schemas.openxmlformats.org/officeDocument/2006/relationships/customXml" Target="../ink/ink2023.xml"/><Relationship Id="rId133" Type="http://schemas.openxmlformats.org/officeDocument/2006/relationships/image" Target="../media/image1689.png"/><Relationship Id="rId154" Type="http://schemas.openxmlformats.org/officeDocument/2006/relationships/customXml" Target="../ink/ink2044.xml"/><Relationship Id="rId175" Type="http://schemas.openxmlformats.org/officeDocument/2006/relationships/image" Target="../media/image1710.png"/><Relationship Id="rId196" Type="http://schemas.openxmlformats.org/officeDocument/2006/relationships/customXml" Target="../ink/ink2065.xml"/><Relationship Id="rId200" Type="http://schemas.openxmlformats.org/officeDocument/2006/relationships/customXml" Target="../ink/ink2067.xml"/><Relationship Id="rId16" Type="http://schemas.openxmlformats.org/officeDocument/2006/relationships/customXml" Target="../ink/ink1975.xml"/><Relationship Id="rId37" Type="http://schemas.openxmlformats.org/officeDocument/2006/relationships/image" Target="../media/image1641.png"/><Relationship Id="rId58" Type="http://schemas.openxmlformats.org/officeDocument/2006/relationships/customXml" Target="../ink/ink1996.xml"/><Relationship Id="rId79" Type="http://schemas.openxmlformats.org/officeDocument/2006/relationships/image" Target="../media/image1662.png"/><Relationship Id="rId102" Type="http://schemas.openxmlformats.org/officeDocument/2006/relationships/customXml" Target="../ink/ink2018.xml"/><Relationship Id="rId123" Type="http://schemas.openxmlformats.org/officeDocument/2006/relationships/image" Target="../media/image1684.png"/><Relationship Id="rId144" Type="http://schemas.openxmlformats.org/officeDocument/2006/relationships/customXml" Target="../ink/ink2039.xml"/><Relationship Id="rId90" Type="http://schemas.openxmlformats.org/officeDocument/2006/relationships/customXml" Target="../ink/ink2012.xml"/><Relationship Id="rId165" Type="http://schemas.openxmlformats.org/officeDocument/2006/relationships/image" Target="../media/image1705.png"/><Relationship Id="rId186" Type="http://schemas.openxmlformats.org/officeDocument/2006/relationships/customXml" Target="../ink/ink2060.xml"/><Relationship Id="rId27" Type="http://schemas.openxmlformats.org/officeDocument/2006/relationships/image" Target="../media/image1636.png"/><Relationship Id="rId48" Type="http://schemas.openxmlformats.org/officeDocument/2006/relationships/customXml" Target="../ink/ink1991.xml"/><Relationship Id="rId69" Type="http://schemas.openxmlformats.org/officeDocument/2006/relationships/image" Target="../media/image1657.png"/><Relationship Id="rId113" Type="http://schemas.openxmlformats.org/officeDocument/2006/relationships/image" Target="../media/image1679.png"/><Relationship Id="rId134" Type="http://schemas.openxmlformats.org/officeDocument/2006/relationships/customXml" Target="../ink/ink2034.xml"/><Relationship Id="rId80" Type="http://schemas.openxmlformats.org/officeDocument/2006/relationships/customXml" Target="../ink/ink2007.xml"/><Relationship Id="rId155" Type="http://schemas.openxmlformats.org/officeDocument/2006/relationships/image" Target="../media/image1700.png"/><Relationship Id="rId176" Type="http://schemas.openxmlformats.org/officeDocument/2006/relationships/customXml" Target="../ink/ink2055.xml"/><Relationship Id="rId197" Type="http://schemas.openxmlformats.org/officeDocument/2006/relationships/image" Target="../media/image1721.png"/><Relationship Id="rId201" Type="http://schemas.openxmlformats.org/officeDocument/2006/relationships/image" Target="../media/image1723.png"/><Relationship Id="rId17" Type="http://schemas.openxmlformats.org/officeDocument/2006/relationships/image" Target="../media/image1631.png"/><Relationship Id="rId38" Type="http://schemas.openxmlformats.org/officeDocument/2006/relationships/customXml" Target="../ink/ink1986.xml"/><Relationship Id="rId59" Type="http://schemas.openxmlformats.org/officeDocument/2006/relationships/image" Target="../media/image1652.png"/><Relationship Id="rId103" Type="http://schemas.openxmlformats.org/officeDocument/2006/relationships/image" Target="../media/image1674.png"/><Relationship Id="rId124" Type="http://schemas.openxmlformats.org/officeDocument/2006/relationships/customXml" Target="../ink/ink2029.xml"/><Relationship Id="rId70" Type="http://schemas.openxmlformats.org/officeDocument/2006/relationships/customXml" Target="../ink/ink2002.xml"/><Relationship Id="rId91" Type="http://schemas.openxmlformats.org/officeDocument/2006/relationships/image" Target="../media/image1668.png"/><Relationship Id="rId145" Type="http://schemas.openxmlformats.org/officeDocument/2006/relationships/image" Target="../media/image1695.png"/><Relationship Id="rId166" Type="http://schemas.openxmlformats.org/officeDocument/2006/relationships/customXml" Target="../ink/ink2050.xml"/><Relationship Id="rId187" Type="http://schemas.openxmlformats.org/officeDocument/2006/relationships/image" Target="../media/image1716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981.xml"/><Relationship Id="rId49" Type="http://schemas.openxmlformats.org/officeDocument/2006/relationships/image" Target="../media/image1647.png"/><Relationship Id="rId114" Type="http://schemas.openxmlformats.org/officeDocument/2006/relationships/customXml" Target="../ink/ink2024.xml"/><Relationship Id="rId60" Type="http://schemas.openxmlformats.org/officeDocument/2006/relationships/customXml" Target="../ink/ink1997.xml"/><Relationship Id="rId81" Type="http://schemas.openxmlformats.org/officeDocument/2006/relationships/image" Target="../media/image1663.png"/><Relationship Id="rId135" Type="http://schemas.openxmlformats.org/officeDocument/2006/relationships/image" Target="../media/image1690.png"/><Relationship Id="rId156" Type="http://schemas.openxmlformats.org/officeDocument/2006/relationships/customXml" Target="../ink/ink2045.xml"/><Relationship Id="rId177" Type="http://schemas.openxmlformats.org/officeDocument/2006/relationships/image" Target="../media/image1711.png"/><Relationship Id="rId198" Type="http://schemas.openxmlformats.org/officeDocument/2006/relationships/customXml" Target="../ink/ink2066.xml"/><Relationship Id="rId202" Type="http://schemas.openxmlformats.org/officeDocument/2006/relationships/customXml" Target="../ink/ink2068.xml"/><Relationship Id="rId18" Type="http://schemas.openxmlformats.org/officeDocument/2006/relationships/customXml" Target="../ink/ink1976.xml"/><Relationship Id="rId39" Type="http://schemas.openxmlformats.org/officeDocument/2006/relationships/image" Target="../media/image1642.png"/><Relationship Id="rId50" Type="http://schemas.openxmlformats.org/officeDocument/2006/relationships/customXml" Target="../ink/ink1992.xml"/><Relationship Id="rId104" Type="http://schemas.openxmlformats.org/officeDocument/2006/relationships/customXml" Target="../ink/ink2019.xml"/><Relationship Id="rId125" Type="http://schemas.openxmlformats.org/officeDocument/2006/relationships/image" Target="../media/image1685.png"/><Relationship Id="rId146" Type="http://schemas.openxmlformats.org/officeDocument/2006/relationships/customXml" Target="../ink/ink2040.xml"/><Relationship Id="rId167" Type="http://schemas.openxmlformats.org/officeDocument/2006/relationships/image" Target="../media/image1706.png"/><Relationship Id="rId188" Type="http://schemas.openxmlformats.org/officeDocument/2006/relationships/customXml" Target="../ink/ink2061.xml"/><Relationship Id="rId71" Type="http://schemas.openxmlformats.org/officeDocument/2006/relationships/image" Target="../media/image1658.png"/><Relationship Id="rId92" Type="http://schemas.openxmlformats.org/officeDocument/2006/relationships/customXml" Target="../ink/ink2013.xml"/><Relationship Id="rId2" Type="http://schemas.openxmlformats.org/officeDocument/2006/relationships/customXml" Target="../ink/ink1968.xml"/><Relationship Id="rId29" Type="http://schemas.openxmlformats.org/officeDocument/2006/relationships/image" Target="../media/image1637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48.png"/><Relationship Id="rId299" Type="http://schemas.openxmlformats.org/officeDocument/2006/relationships/image" Target="../media/image1839.png"/><Relationship Id="rId21" Type="http://schemas.openxmlformats.org/officeDocument/2006/relationships/image" Target="../media/image1700.png"/><Relationship Id="rId63" Type="http://schemas.openxmlformats.org/officeDocument/2006/relationships/image" Target="../media/image1721.png"/><Relationship Id="rId159" Type="http://schemas.openxmlformats.org/officeDocument/2006/relationships/image" Target="../media/image1769.png"/><Relationship Id="rId170" Type="http://schemas.openxmlformats.org/officeDocument/2006/relationships/customXml" Target="../ink/ink2155.xml"/><Relationship Id="rId226" Type="http://schemas.openxmlformats.org/officeDocument/2006/relationships/customXml" Target="../ink/ink2183.xml"/><Relationship Id="rId268" Type="http://schemas.openxmlformats.org/officeDocument/2006/relationships/customXml" Target="../ink/ink2204.xml"/><Relationship Id="rId32" Type="http://schemas.openxmlformats.org/officeDocument/2006/relationships/customXml" Target="../ink/ink2086.xml"/><Relationship Id="rId74" Type="http://schemas.openxmlformats.org/officeDocument/2006/relationships/customXml" Target="../ink/ink2107.xml"/><Relationship Id="rId128" Type="http://schemas.openxmlformats.org/officeDocument/2006/relationships/customXml" Target="../ink/ink2134.xml"/><Relationship Id="rId5" Type="http://schemas.openxmlformats.org/officeDocument/2006/relationships/image" Target="../media/image1692.png"/><Relationship Id="rId181" Type="http://schemas.openxmlformats.org/officeDocument/2006/relationships/image" Target="../media/image1780.png"/><Relationship Id="rId237" Type="http://schemas.openxmlformats.org/officeDocument/2006/relationships/image" Target="../media/image1808.png"/><Relationship Id="rId279" Type="http://schemas.openxmlformats.org/officeDocument/2006/relationships/image" Target="../media/image1829.png"/><Relationship Id="rId43" Type="http://schemas.openxmlformats.org/officeDocument/2006/relationships/image" Target="../media/image1711.png"/><Relationship Id="rId139" Type="http://schemas.openxmlformats.org/officeDocument/2006/relationships/image" Target="../media/image1759.png"/><Relationship Id="rId290" Type="http://schemas.openxmlformats.org/officeDocument/2006/relationships/customXml" Target="../ink/ink2215.xml"/><Relationship Id="rId304" Type="http://schemas.openxmlformats.org/officeDocument/2006/relationships/customXml" Target="../ink/ink2222.xml"/><Relationship Id="rId85" Type="http://schemas.openxmlformats.org/officeDocument/2006/relationships/image" Target="../media/image1732.png"/><Relationship Id="rId150" Type="http://schemas.openxmlformats.org/officeDocument/2006/relationships/customXml" Target="../ink/ink2145.xml"/><Relationship Id="rId192" Type="http://schemas.openxmlformats.org/officeDocument/2006/relationships/customXml" Target="../ink/ink2166.xml"/><Relationship Id="rId206" Type="http://schemas.openxmlformats.org/officeDocument/2006/relationships/customXml" Target="../ink/ink2173.xml"/><Relationship Id="rId248" Type="http://schemas.openxmlformats.org/officeDocument/2006/relationships/customXml" Target="../ink/ink2194.xml"/><Relationship Id="rId12" Type="http://schemas.openxmlformats.org/officeDocument/2006/relationships/customXml" Target="../ink/ink2076.xml"/><Relationship Id="rId108" Type="http://schemas.openxmlformats.org/officeDocument/2006/relationships/customXml" Target="../ink/ink2124.xml"/><Relationship Id="rId54" Type="http://schemas.openxmlformats.org/officeDocument/2006/relationships/customXml" Target="../ink/ink2097.xml"/><Relationship Id="rId96" Type="http://schemas.openxmlformats.org/officeDocument/2006/relationships/customXml" Target="../ink/ink2118.xml"/><Relationship Id="rId161" Type="http://schemas.openxmlformats.org/officeDocument/2006/relationships/image" Target="../media/image1770.png"/><Relationship Id="rId217" Type="http://schemas.openxmlformats.org/officeDocument/2006/relationships/image" Target="../media/image1798.png"/><Relationship Id="rId259" Type="http://schemas.openxmlformats.org/officeDocument/2006/relationships/image" Target="../media/image1819.png"/><Relationship Id="rId23" Type="http://schemas.openxmlformats.org/officeDocument/2006/relationships/image" Target="../media/image1701.png"/><Relationship Id="rId119" Type="http://schemas.openxmlformats.org/officeDocument/2006/relationships/image" Target="../media/image1749.png"/><Relationship Id="rId270" Type="http://schemas.openxmlformats.org/officeDocument/2006/relationships/customXml" Target="../ink/ink2205.xml"/><Relationship Id="rId44" Type="http://schemas.openxmlformats.org/officeDocument/2006/relationships/customXml" Target="../ink/ink2092.xml"/><Relationship Id="rId65" Type="http://schemas.openxmlformats.org/officeDocument/2006/relationships/image" Target="../media/image1722.png"/><Relationship Id="rId86" Type="http://schemas.openxmlformats.org/officeDocument/2006/relationships/customXml" Target="../ink/ink2113.xml"/><Relationship Id="rId130" Type="http://schemas.openxmlformats.org/officeDocument/2006/relationships/customXml" Target="../ink/ink2135.xml"/><Relationship Id="rId151" Type="http://schemas.openxmlformats.org/officeDocument/2006/relationships/image" Target="../media/image1765.png"/><Relationship Id="rId172" Type="http://schemas.openxmlformats.org/officeDocument/2006/relationships/customXml" Target="../ink/ink2156.xml"/><Relationship Id="rId193" Type="http://schemas.openxmlformats.org/officeDocument/2006/relationships/image" Target="../media/image1786.png"/><Relationship Id="rId207" Type="http://schemas.openxmlformats.org/officeDocument/2006/relationships/image" Target="../media/image1793.png"/><Relationship Id="rId228" Type="http://schemas.openxmlformats.org/officeDocument/2006/relationships/customXml" Target="../ink/ink2184.xml"/><Relationship Id="rId249" Type="http://schemas.openxmlformats.org/officeDocument/2006/relationships/image" Target="../media/image1814.png"/><Relationship Id="rId13" Type="http://schemas.openxmlformats.org/officeDocument/2006/relationships/image" Target="../media/image1696.png"/><Relationship Id="rId109" Type="http://schemas.openxmlformats.org/officeDocument/2006/relationships/image" Target="../media/image1744.png"/><Relationship Id="rId260" Type="http://schemas.openxmlformats.org/officeDocument/2006/relationships/customXml" Target="../ink/ink2200.xml"/><Relationship Id="rId281" Type="http://schemas.openxmlformats.org/officeDocument/2006/relationships/image" Target="../media/image1830.png"/><Relationship Id="rId34" Type="http://schemas.openxmlformats.org/officeDocument/2006/relationships/customXml" Target="../ink/ink2087.xml"/><Relationship Id="rId55" Type="http://schemas.openxmlformats.org/officeDocument/2006/relationships/image" Target="../media/image1717.png"/><Relationship Id="rId76" Type="http://schemas.openxmlformats.org/officeDocument/2006/relationships/customXml" Target="../ink/ink2108.xml"/><Relationship Id="rId97" Type="http://schemas.openxmlformats.org/officeDocument/2006/relationships/image" Target="../media/image1738.png"/><Relationship Id="rId120" Type="http://schemas.openxmlformats.org/officeDocument/2006/relationships/customXml" Target="../ink/ink2130.xml"/><Relationship Id="rId141" Type="http://schemas.openxmlformats.org/officeDocument/2006/relationships/image" Target="../media/image1760.png"/><Relationship Id="rId7" Type="http://schemas.openxmlformats.org/officeDocument/2006/relationships/image" Target="../media/image1693.png"/><Relationship Id="rId162" Type="http://schemas.openxmlformats.org/officeDocument/2006/relationships/customXml" Target="../ink/ink2151.xml"/><Relationship Id="rId183" Type="http://schemas.openxmlformats.org/officeDocument/2006/relationships/image" Target="../media/image1781.png"/><Relationship Id="rId218" Type="http://schemas.openxmlformats.org/officeDocument/2006/relationships/customXml" Target="../ink/ink2179.xml"/><Relationship Id="rId239" Type="http://schemas.openxmlformats.org/officeDocument/2006/relationships/image" Target="../media/image1809.png"/><Relationship Id="rId250" Type="http://schemas.openxmlformats.org/officeDocument/2006/relationships/customXml" Target="../ink/ink2195.xml"/><Relationship Id="rId271" Type="http://schemas.openxmlformats.org/officeDocument/2006/relationships/image" Target="../media/image1825.png"/><Relationship Id="rId292" Type="http://schemas.openxmlformats.org/officeDocument/2006/relationships/customXml" Target="../ink/ink2216.xml"/><Relationship Id="rId306" Type="http://schemas.openxmlformats.org/officeDocument/2006/relationships/customXml" Target="../ink/ink2223.xml"/><Relationship Id="rId24" Type="http://schemas.openxmlformats.org/officeDocument/2006/relationships/customXml" Target="../ink/ink2082.xml"/><Relationship Id="rId45" Type="http://schemas.openxmlformats.org/officeDocument/2006/relationships/image" Target="../media/image1712.png"/><Relationship Id="rId66" Type="http://schemas.openxmlformats.org/officeDocument/2006/relationships/customXml" Target="../ink/ink2103.xml"/><Relationship Id="rId87" Type="http://schemas.openxmlformats.org/officeDocument/2006/relationships/image" Target="../media/image1733.png"/><Relationship Id="rId110" Type="http://schemas.openxmlformats.org/officeDocument/2006/relationships/customXml" Target="../ink/ink2125.xml"/><Relationship Id="rId131" Type="http://schemas.openxmlformats.org/officeDocument/2006/relationships/image" Target="../media/image1755.png"/><Relationship Id="rId152" Type="http://schemas.openxmlformats.org/officeDocument/2006/relationships/customXml" Target="../ink/ink2146.xml"/><Relationship Id="rId173" Type="http://schemas.openxmlformats.org/officeDocument/2006/relationships/image" Target="../media/image1776.png"/><Relationship Id="rId194" Type="http://schemas.openxmlformats.org/officeDocument/2006/relationships/customXml" Target="../ink/ink2167.xml"/><Relationship Id="rId208" Type="http://schemas.openxmlformats.org/officeDocument/2006/relationships/customXml" Target="../ink/ink2174.xml"/><Relationship Id="rId229" Type="http://schemas.openxmlformats.org/officeDocument/2006/relationships/image" Target="../media/image1804.png"/><Relationship Id="rId240" Type="http://schemas.openxmlformats.org/officeDocument/2006/relationships/customXml" Target="../ink/ink2190.xml"/><Relationship Id="rId261" Type="http://schemas.openxmlformats.org/officeDocument/2006/relationships/image" Target="../media/image1820.png"/><Relationship Id="rId14" Type="http://schemas.openxmlformats.org/officeDocument/2006/relationships/customXml" Target="../ink/ink2077.xml"/><Relationship Id="rId35" Type="http://schemas.openxmlformats.org/officeDocument/2006/relationships/image" Target="../media/image1707.png"/><Relationship Id="rId56" Type="http://schemas.openxmlformats.org/officeDocument/2006/relationships/customXml" Target="../ink/ink2098.xml"/><Relationship Id="rId77" Type="http://schemas.openxmlformats.org/officeDocument/2006/relationships/image" Target="../media/image1728.png"/><Relationship Id="rId100" Type="http://schemas.openxmlformats.org/officeDocument/2006/relationships/customXml" Target="../ink/ink2120.xml"/><Relationship Id="rId282" Type="http://schemas.openxmlformats.org/officeDocument/2006/relationships/customXml" Target="../ink/ink2211.xml"/><Relationship Id="rId8" Type="http://schemas.openxmlformats.org/officeDocument/2006/relationships/customXml" Target="../ink/ink2074.xml"/><Relationship Id="rId98" Type="http://schemas.openxmlformats.org/officeDocument/2006/relationships/customXml" Target="../ink/ink2119.xml"/><Relationship Id="rId121" Type="http://schemas.openxmlformats.org/officeDocument/2006/relationships/image" Target="../media/image1750.png"/><Relationship Id="rId142" Type="http://schemas.openxmlformats.org/officeDocument/2006/relationships/customXml" Target="../ink/ink2141.xml"/><Relationship Id="rId163" Type="http://schemas.openxmlformats.org/officeDocument/2006/relationships/image" Target="../media/image1771.png"/><Relationship Id="rId184" Type="http://schemas.openxmlformats.org/officeDocument/2006/relationships/customXml" Target="../ink/ink2162.xml"/><Relationship Id="rId219" Type="http://schemas.openxmlformats.org/officeDocument/2006/relationships/image" Target="../media/image1799.png"/><Relationship Id="rId230" Type="http://schemas.openxmlformats.org/officeDocument/2006/relationships/customXml" Target="../ink/ink2185.xml"/><Relationship Id="rId251" Type="http://schemas.openxmlformats.org/officeDocument/2006/relationships/image" Target="../media/image1815.png"/><Relationship Id="rId25" Type="http://schemas.openxmlformats.org/officeDocument/2006/relationships/image" Target="../media/image1702.png"/><Relationship Id="rId46" Type="http://schemas.openxmlformats.org/officeDocument/2006/relationships/customXml" Target="../ink/ink2093.xml"/><Relationship Id="rId67" Type="http://schemas.openxmlformats.org/officeDocument/2006/relationships/image" Target="../media/image1723.png"/><Relationship Id="rId272" Type="http://schemas.openxmlformats.org/officeDocument/2006/relationships/customXml" Target="../ink/ink2206.xml"/><Relationship Id="rId293" Type="http://schemas.openxmlformats.org/officeDocument/2006/relationships/image" Target="../media/image1836.png"/><Relationship Id="rId307" Type="http://schemas.openxmlformats.org/officeDocument/2006/relationships/image" Target="../media/image1843.png"/><Relationship Id="rId88" Type="http://schemas.openxmlformats.org/officeDocument/2006/relationships/customXml" Target="../ink/ink2114.xml"/><Relationship Id="rId111" Type="http://schemas.openxmlformats.org/officeDocument/2006/relationships/image" Target="../media/image1745.png"/><Relationship Id="rId132" Type="http://schemas.openxmlformats.org/officeDocument/2006/relationships/customXml" Target="../ink/ink2136.xml"/><Relationship Id="rId153" Type="http://schemas.openxmlformats.org/officeDocument/2006/relationships/image" Target="../media/image1766.png"/><Relationship Id="rId174" Type="http://schemas.openxmlformats.org/officeDocument/2006/relationships/customXml" Target="../ink/ink2157.xml"/><Relationship Id="rId195" Type="http://schemas.openxmlformats.org/officeDocument/2006/relationships/image" Target="../media/image1787.png"/><Relationship Id="rId209" Type="http://schemas.openxmlformats.org/officeDocument/2006/relationships/image" Target="../media/image1794.png"/><Relationship Id="rId220" Type="http://schemas.openxmlformats.org/officeDocument/2006/relationships/customXml" Target="../ink/ink2180.xml"/><Relationship Id="rId241" Type="http://schemas.openxmlformats.org/officeDocument/2006/relationships/image" Target="../media/image1810.png"/><Relationship Id="rId15" Type="http://schemas.openxmlformats.org/officeDocument/2006/relationships/image" Target="../media/image1697.png"/><Relationship Id="rId36" Type="http://schemas.openxmlformats.org/officeDocument/2006/relationships/customXml" Target="../ink/ink2088.xml"/><Relationship Id="rId57" Type="http://schemas.openxmlformats.org/officeDocument/2006/relationships/image" Target="../media/image1718.png"/><Relationship Id="rId262" Type="http://schemas.openxmlformats.org/officeDocument/2006/relationships/customXml" Target="../ink/ink2201.xml"/><Relationship Id="rId283" Type="http://schemas.openxmlformats.org/officeDocument/2006/relationships/image" Target="../media/image1831.png"/><Relationship Id="rId78" Type="http://schemas.openxmlformats.org/officeDocument/2006/relationships/customXml" Target="../ink/ink2109.xml"/><Relationship Id="rId99" Type="http://schemas.openxmlformats.org/officeDocument/2006/relationships/image" Target="../media/image1739.png"/><Relationship Id="rId101" Type="http://schemas.openxmlformats.org/officeDocument/2006/relationships/image" Target="../media/image1740.png"/><Relationship Id="rId122" Type="http://schemas.openxmlformats.org/officeDocument/2006/relationships/customXml" Target="../ink/ink2131.xml"/><Relationship Id="rId143" Type="http://schemas.openxmlformats.org/officeDocument/2006/relationships/image" Target="../media/image1761.png"/><Relationship Id="rId164" Type="http://schemas.openxmlformats.org/officeDocument/2006/relationships/customXml" Target="../ink/ink2152.xml"/><Relationship Id="rId185" Type="http://schemas.openxmlformats.org/officeDocument/2006/relationships/image" Target="../media/image1782.png"/><Relationship Id="rId9" Type="http://schemas.openxmlformats.org/officeDocument/2006/relationships/image" Target="../media/image1694.png"/><Relationship Id="rId210" Type="http://schemas.openxmlformats.org/officeDocument/2006/relationships/customXml" Target="../ink/ink2175.xml"/><Relationship Id="rId26" Type="http://schemas.openxmlformats.org/officeDocument/2006/relationships/customXml" Target="../ink/ink2083.xml"/><Relationship Id="rId231" Type="http://schemas.openxmlformats.org/officeDocument/2006/relationships/image" Target="../media/image1805.png"/><Relationship Id="rId252" Type="http://schemas.openxmlformats.org/officeDocument/2006/relationships/customXml" Target="../ink/ink2196.xml"/><Relationship Id="rId273" Type="http://schemas.openxmlformats.org/officeDocument/2006/relationships/image" Target="../media/image1826.png"/><Relationship Id="rId294" Type="http://schemas.openxmlformats.org/officeDocument/2006/relationships/customXml" Target="../ink/ink2217.xml"/><Relationship Id="rId308" Type="http://schemas.openxmlformats.org/officeDocument/2006/relationships/customXml" Target="../ink/ink2224.xml"/><Relationship Id="rId47" Type="http://schemas.openxmlformats.org/officeDocument/2006/relationships/image" Target="../media/image1713.png"/><Relationship Id="rId68" Type="http://schemas.openxmlformats.org/officeDocument/2006/relationships/customXml" Target="../ink/ink2104.xml"/><Relationship Id="rId89" Type="http://schemas.openxmlformats.org/officeDocument/2006/relationships/image" Target="../media/image1734.png"/><Relationship Id="rId112" Type="http://schemas.openxmlformats.org/officeDocument/2006/relationships/customXml" Target="../ink/ink2126.xml"/><Relationship Id="rId133" Type="http://schemas.openxmlformats.org/officeDocument/2006/relationships/image" Target="../media/image1756.png"/><Relationship Id="rId154" Type="http://schemas.openxmlformats.org/officeDocument/2006/relationships/customXml" Target="../ink/ink2147.xml"/><Relationship Id="rId175" Type="http://schemas.openxmlformats.org/officeDocument/2006/relationships/image" Target="../media/image1777.png"/><Relationship Id="rId196" Type="http://schemas.openxmlformats.org/officeDocument/2006/relationships/customXml" Target="../ink/ink2168.xml"/><Relationship Id="rId200" Type="http://schemas.openxmlformats.org/officeDocument/2006/relationships/customXml" Target="../ink/ink2170.xml"/><Relationship Id="rId16" Type="http://schemas.openxmlformats.org/officeDocument/2006/relationships/customXml" Target="../ink/ink2078.xml"/><Relationship Id="rId221" Type="http://schemas.openxmlformats.org/officeDocument/2006/relationships/image" Target="../media/image1800.png"/><Relationship Id="rId242" Type="http://schemas.openxmlformats.org/officeDocument/2006/relationships/customXml" Target="../ink/ink2191.xml"/><Relationship Id="rId263" Type="http://schemas.openxmlformats.org/officeDocument/2006/relationships/image" Target="../media/image1821.png"/><Relationship Id="rId284" Type="http://schemas.openxmlformats.org/officeDocument/2006/relationships/customXml" Target="../ink/ink2212.xml"/><Relationship Id="rId37" Type="http://schemas.openxmlformats.org/officeDocument/2006/relationships/image" Target="../media/image1708.png"/><Relationship Id="rId58" Type="http://schemas.openxmlformats.org/officeDocument/2006/relationships/customXml" Target="../ink/ink2099.xml"/><Relationship Id="rId79" Type="http://schemas.openxmlformats.org/officeDocument/2006/relationships/image" Target="../media/image1729.png"/><Relationship Id="rId102" Type="http://schemas.openxmlformats.org/officeDocument/2006/relationships/customXml" Target="../ink/ink2121.xml"/><Relationship Id="rId123" Type="http://schemas.openxmlformats.org/officeDocument/2006/relationships/image" Target="../media/image1751.png"/><Relationship Id="rId144" Type="http://schemas.openxmlformats.org/officeDocument/2006/relationships/customXml" Target="../ink/ink2142.xml"/><Relationship Id="rId90" Type="http://schemas.openxmlformats.org/officeDocument/2006/relationships/customXml" Target="../ink/ink2115.xml"/><Relationship Id="rId165" Type="http://schemas.openxmlformats.org/officeDocument/2006/relationships/image" Target="../media/image1772.png"/><Relationship Id="rId186" Type="http://schemas.openxmlformats.org/officeDocument/2006/relationships/customXml" Target="../ink/ink2163.xml"/><Relationship Id="rId211" Type="http://schemas.openxmlformats.org/officeDocument/2006/relationships/image" Target="../media/image1795.png"/><Relationship Id="rId232" Type="http://schemas.openxmlformats.org/officeDocument/2006/relationships/customXml" Target="../ink/ink2186.xml"/><Relationship Id="rId253" Type="http://schemas.openxmlformats.org/officeDocument/2006/relationships/image" Target="../media/image1816.png"/><Relationship Id="rId274" Type="http://schemas.openxmlformats.org/officeDocument/2006/relationships/customXml" Target="../ink/ink2207.xml"/><Relationship Id="rId295" Type="http://schemas.openxmlformats.org/officeDocument/2006/relationships/image" Target="../media/image1837.png"/><Relationship Id="rId309" Type="http://schemas.openxmlformats.org/officeDocument/2006/relationships/image" Target="../media/image1844.png"/><Relationship Id="rId27" Type="http://schemas.openxmlformats.org/officeDocument/2006/relationships/image" Target="../media/image1703.png"/><Relationship Id="rId48" Type="http://schemas.openxmlformats.org/officeDocument/2006/relationships/customXml" Target="../ink/ink2094.xml"/><Relationship Id="rId69" Type="http://schemas.openxmlformats.org/officeDocument/2006/relationships/image" Target="../media/image1724.png"/><Relationship Id="rId113" Type="http://schemas.openxmlformats.org/officeDocument/2006/relationships/image" Target="../media/image1746.png"/><Relationship Id="rId134" Type="http://schemas.openxmlformats.org/officeDocument/2006/relationships/customXml" Target="../ink/ink2137.xml"/><Relationship Id="rId80" Type="http://schemas.openxmlformats.org/officeDocument/2006/relationships/customXml" Target="../ink/ink2110.xml"/><Relationship Id="rId155" Type="http://schemas.openxmlformats.org/officeDocument/2006/relationships/image" Target="../media/image1767.png"/><Relationship Id="rId176" Type="http://schemas.openxmlformats.org/officeDocument/2006/relationships/customXml" Target="../ink/ink2158.xml"/><Relationship Id="rId197" Type="http://schemas.openxmlformats.org/officeDocument/2006/relationships/image" Target="../media/image1788.png"/><Relationship Id="rId201" Type="http://schemas.openxmlformats.org/officeDocument/2006/relationships/image" Target="../media/image1790.png"/><Relationship Id="rId222" Type="http://schemas.openxmlformats.org/officeDocument/2006/relationships/customXml" Target="../ink/ink2181.xml"/><Relationship Id="rId243" Type="http://schemas.openxmlformats.org/officeDocument/2006/relationships/image" Target="../media/image1811.png"/><Relationship Id="rId264" Type="http://schemas.openxmlformats.org/officeDocument/2006/relationships/customXml" Target="../ink/ink2202.xml"/><Relationship Id="rId285" Type="http://schemas.openxmlformats.org/officeDocument/2006/relationships/image" Target="../media/image1832.png"/><Relationship Id="rId17" Type="http://schemas.openxmlformats.org/officeDocument/2006/relationships/image" Target="../media/image1698.png"/><Relationship Id="rId38" Type="http://schemas.openxmlformats.org/officeDocument/2006/relationships/customXml" Target="../ink/ink2089.xml"/><Relationship Id="rId59" Type="http://schemas.openxmlformats.org/officeDocument/2006/relationships/image" Target="../media/image1719.png"/><Relationship Id="rId103" Type="http://schemas.openxmlformats.org/officeDocument/2006/relationships/image" Target="../media/image1741.png"/><Relationship Id="rId124" Type="http://schemas.openxmlformats.org/officeDocument/2006/relationships/customXml" Target="../ink/ink2132.xml"/><Relationship Id="rId310" Type="http://schemas.openxmlformats.org/officeDocument/2006/relationships/customXml" Target="../ink/ink2225.xml"/><Relationship Id="rId70" Type="http://schemas.openxmlformats.org/officeDocument/2006/relationships/customXml" Target="../ink/ink2105.xml"/><Relationship Id="rId91" Type="http://schemas.openxmlformats.org/officeDocument/2006/relationships/image" Target="../media/image1735.png"/><Relationship Id="rId145" Type="http://schemas.openxmlformats.org/officeDocument/2006/relationships/image" Target="../media/image1762.png"/><Relationship Id="rId166" Type="http://schemas.openxmlformats.org/officeDocument/2006/relationships/customXml" Target="../ink/ink2153.xml"/><Relationship Id="rId187" Type="http://schemas.openxmlformats.org/officeDocument/2006/relationships/image" Target="../media/image178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176.xml"/><Relationship Id="rId233" Type="http://schemas.openxmlformats.org/officeDocument/2006/relationships/image" Target="../media/image1806.png"/><Relationship Id="rId254" Type="http://schemas.openxmlformats.org/officeDocument/2006/relationships/customXml" Target="../ink/ink2197.xml"/><Relationship Id="rId28" Type="http://schemas.openxmlformats.org/officeDocument/2006/relationships/customXml" Target="../ink/ink2084.xml"/><Relationship Id="rId49" Type="http://schemas.openxmlformats.org/officeDocument/2006/relationships/image" Target="../media/image1714.png"/><Relationship Id="rId114" Type="http://schemas.openxmlformats.org/officeDocument/2006/relationships/customXml" Target="../ink/ink2127.xml"/><Relationship Id="rId275" Type="http://schemas.openxmlformats.org/officeDocument/2006/relationships/image" Target="../media/image1827.png"/><Relationship Id="rId296" Type="http://schemas.openxmlformats.org/officeDocument/2006/relationships/customXml" Target="../ink/ink2218.xml"/><Relationship Id="rId300" Type="http://schemas.openxmlformats.org/officeDocument/2006/relationships/customXml" Target="../ink/ink2220.xml"/><Relationship Id="rId60" Type="http://schemas.openxmlformats.org/officeDocument/2006/relationships/customXml" Target="../ink/ink2100.xml"/><Relationship Id="rId81" Type="http://schemas.openxmlformats.org/officeDocument/2006/relationships/image" Target="../media/image1730.png"/><Relationship Id="rId135" Type="http://schemas.openxmlformats.org/officeDocument/2006/relationships/image" Target="../media/image1757.png"/><Relationship Id="rId156" Type="http://schemas.openxmlformats.org/officeDocument/2006/relationships/customXml" Target="../ink/ink2148.xml"/><Relationship Id="rId177" Type="http://schemas.openxmlformats.org/officeDocument/2006/relationships/image" Target="../media/image1778.png"/><Relationship Id="rId198" Type="http://schemas.openxmlformats.org/officeDocument/2006/relationships/customXml" Target="../ink/ink2169.xml"/><Relationship Id="rId202" Type="http://schemas.openxmlformats.org/officeDocument/2006/relationships/customXml" Target="../ink/ink2171.xml"/><Relationship Id="rId223" Type="http://schemas.openxmlformats.org/officeDocument/2006/relationships/image" Target="../media/image1801.png"/><Relationship Id="rId244" Type="http://schemas.openxmlformats.org/officeDocument/2006/relationships/customXml" Target="../ink/ink2192.xml"/><Relationship Id="rId18" Type="http://schemas.openxmlformats.org/officeDocument/2006/relationships/customXml" Target="../ink/ink2079.xml"/><Relationship Id="rId39" Type="http://schemas.openxmlformats.org/officeDocument/2006/relationships/image" Target="../media/image1709.png"/><Relationship Id="rId265" Type="http://schemas.openxmlformats.org/officeDocument/2006/relationships/image" Target="../media/image1822.png"/><Relationship Id="rId286" Type="http://schemas.openxmlformats.org/officeDocument/2006/relationships/customXml" Target="../ink/ink2213.xml"/><Relationship Id="rId50" Type="http://schemas.openxmlformats.org/officeDocument/2006/relationships/customXml" Target="../ink/ink2095.xml"/><Relationship Id="rId104" Type="http://schemas.openxmlformats.org/officeDocument/2006/relationships/customXml" Target="../ink/ink2122.xml"/><Relationship Id="rId125" Type="http://schemas.openxmlformats.org/officeDocument/2006/relationships/image" Target="../media/image1752.png"/><Relationship Id="rId146" Type="http://schemas.openxmlformats.org/officeDocument/2006/relationships/customXml" Target="../ink/ink2143.xml"/><Relationship Id="rId167" Type="http://schemas.openxmlformats.org/officeDocument/2006/relationships/image" Target="../media/image1773.png"/><Relationship Id="rId188" Type="http://schemas.openxmlformats.org/officeDocument/2006/relationships/customXml" Target="../ink/ink2164.xml"/><Relationship Id="rId311" Type="http://schemas.openxmlformats.org/officeDocument/2006/relationships/image" Target="../media/image1845.png"/><Relationship Id="rId71" Type="http://schemas.openxmlformats.org/officeDocument/2006/relationships/image" Target="../media/image1725.png"/><Relationship Id="rId92" Type="http://schemas.openxmlformats.org/officeDocument/2006/relationships/customXml" Target="../ink/ink2116.xml"/><Relationship Id="rId213" Type="http://schemas.openxmlformats.org/officeDocument/2006/relationships/image" Target="../media/image1796.png"/><Relationship Id="rId234" Type="http://schemas.openxmlformats.org/officeDocument/2006/relationships/customXml" Target="../ink/ink2187.xml"/><Relationship Id="rId2" Type="http://schemas.openxmlformats.org/officeDocument/2006/relationships/customXml" Target="../ink/ink2071.xml"/><Relationship Id="rId29" Type="http://schemas.openxmlformats.org/officeDocument/2006/relationships/image" Target="../media/image1704.png"/><Relationship Id="rId255" Type="http://schemas.openxmlformats.org/officeDocument/2006/relationships/image" Target="../media/image1817.png"/><Relationship Id="rId276" Type="http://schemas.openxmlformats.org/officeDocument/2006/relationships/customXml" Target="../ink/ink2208.xml"/><Relationship Id="rId297" Type="http://schemas.openxmlformats.org/officeDocument/2006/relationships/image" Target="../media/image1838.png"/><Relationship Id="rId40" Type="http://schemas.openxmlformats.org/officeDocument/2006/relationships/customXml" Target="../ink/ink2090.xml"/><Relationship Id="rId115" Type="http://schemas.openxmlformats.org/officeDocument/2006/relationships/image" Target="../media/image1747.png"/><Relationship Id="rId136" Type="http://schemas.openxmlformats.org/officeDocument/2006/relationships/customXml" Target="../ink/ink2138.xml"/><Relationship Id="rId157" Type="http://schemas.openxmlformats.org/officeDocument/2006/relationships/image" Target="../media/image1768.png"/><Relationship Id="rId178" Type="http://schemas.openxmlformats.org/officeDocument/2006/relationships/customXml" Target="../ink/ink2159.xml"/><Relationship Id="rId301" Type="http://schemas.openxmlformats.org/officeDocument/2006/relationships/image" Target="../media/image1840.png"/><Relationship Id="rId61" Type="http://schemas.openxmlformats.org/officeDocument/2006/relationships/image" Target="../media/image1720.png"/><Relationship Id="rId82" Type="http://schemas.openxmlformats.org/officeDocument/2006/relationships/customXml" Target="../ink/ink2111.xml"/><Relationship Id="rId199" Type="http://schemas.openxmlformats.org/officeDocument/2006/relationships/image" Target="../media/image1789.png"/><Relationship Id="rId203" Type="http://schemas.openxmlformats.org/officeDocument/2006/relationships/image" Target="../media/image1791.png"/><Relationship Id="rId19" Type="http://schemas.openxmlformats.org/officeDocument/2006/relationships/image" Target="../media/image1699.png"/><Relationship Id="rId224" Type="http://schemas.openxmlformats.org/officeDocument/2006/relationships/customXml" Target="../ink/ink2182.xml"/><Relationship Id="rId245" Type="http://schemas.openxmlformats.org/officeDocument/2006/relationships/image" Target="../media/image1812.png"/><Relationship Id="rId266" Type="http://schemas.openxmlformats.org/officeDocument/2006/relationships/customXml" Target="../ink/ink2203.xml"/><Relationship Id="rId287" Type="http://schemas.openxmlformats.org/officeDocument/2006/relationships/image" Target="../media/image1833.png"/><Relationship Id="rId30" Type="http://schemas.openxmlformats.org/officeDocument/2006/relationships/customXml" Target="../ink/ink2085.xml"/><Relationship Id="rId105" Type="http://schemas.openxmlformats.org/officeDocument/2006/relationships/image" Target="../media/image1742.png"/><Relationship Id="rId126" Type="http://schemas.openxmlformats.org/officeDocument/2006/relationships/customXml" Target="../ink/ink2133.xml"/><Relationship Id="rId147" Type="http://schemas.openxmlformats.org/officeDocument/2006/relationships/image" Target="../media/image1763.png"/><Relationship Id="rId168" Type="http://schemas.openxmlformats.org/officeDocument/2006/relationships/customXml" Target="../ink/ink2154.xml"/><Relationship Id="rId51" Type="http://schemas.openxmlformats.org/officeDocument/2006/relationships/image" Target="../media/image1715.png"/><Relationship Id="rId72" Type="http://schemas.openxmlformats.org/officeDocument/2006/relationships/customXml" Target="../ink/ink2106.xml"/><Relationship Id="rId93" Type="http://schemas.openxmlformats.org/officeDocument/2006/relationships/image" Target="../media/image1736.png"/><Relationship Id="rId189" Type="http://schemas.openxmlformats.org/officeDocument/2006/relationships/image" Target="../media/image1784.png"/><Relationship Id="rId3" Type="http://schemas.openxmlformats.org/officeDocument/2006/relationships/image" Target="../media/image1691.png"/><Relationship Id="rId214" Type="http://schemas.openxmlformats.org/officeDocument/2006/relationships/customXml" Target="../ink/ink2177.xml"/><Relationship Id="rId235" Type="http://schemas.openxmlformats.org/officeDocument/2006/relationships/image" Target="../media/image1807.png"/><Relationship Id="rId256" Type="http://schemas.openxmlformats.org/officeDocument/2006/relationships/customXml" Target="../ink/ink2198.xml"/><Relationship Id="rId277" Type="http://schemas.openxmlformats.org/officeDocument/2006/relationships/image" Target="../media/image1828.png"/><Relationship Id="rId298" Type="http://schemas.openxmlformats.org/officeDocument/2006/relationships/customXml" Target="../ink/ink2219.xml"/><Relationship Id="rId116" Type="http://schemas.openxmlformats.org/officeDocument/2006/relationships/customXml" Target="../ink/ink2128.xml"/><Relationship Id="rId137" Type="http://schemas.openxmlformats.org/officeDocument/2006/relationships/image" Target="../media/image1758.png"/><Relationship Id="rId158" Type="http://schemas.openxmlformats.org/officeDocument/2006/relationships/customXml" Target="../ink/ink2149.xml"/><Relationship Id="rId302" Type="http://schemas.openxmlformats.org/officeDocument/2006/relationships/customXml" Target="../ink/ink2221.xml"/><Relationship Id="rId20" Type="http://schemas.openxmlformats.org/officeDocument/2006/relationships/customXml" Target="../ink/ink2080.xml"/><Relationship Id="rId41" Type="http://schemas.openxmlformats.org/officeDocument/2006/relationships/image" Target="../media/image1710.png"/><Relationship Id="rId62" Type="http://schemas.openxmlformats.org/officeDocument/2006/relationships/customXml" Target="../ink/ink2101.xml"/><Relationship Id="rId83" Type="http://schemas.openxmlformats.org/officeDocument/2006/relationships/image" Target="../media/image1731.png"/><Relationship Id="rId179" Type="http://schemas.openxmlformats.org/officeDocument/2006/relationships/image" Target="../media/image1779.png"/><Relationship Id="rId190" Type="http://schemas.openxmlformats.org/officeDocument/2006/relationships/customXml" Target="../ink/ink2165.xml"/><Relationship Id="rId204" Type="http://schemas.openxmlformats.org/officeDocument/2006/relationships/customXml" Target="../ink/ink2172.xml"/><Relationship Id="rId225" Type="http://schemas.openxmlformats.org/officeDocument/2006/relationships/image" Target="../media/image1802.png"/><Relationship Id="rId246" Type="http://schemas.openxmlformats.org/officeDocument/2006/relationships/customXml" Target="../ink/ink2193.xml"/><Relationship Id="rId267" Type="http://schemas.openxmlformats.org/officeDocument/2006/relationships/image" Target="../media/image1823.png"/><Relationship Id="rId288" Type="http://schemas.openxmlformats.org/officeDocument/2006/relationships/customXml" Target="../ink/ink2214.xml"/><Relationship Id="rId106" Type="http://schemas.openxmlformats.org/officeDocument/2006/relationships/customXml" Target="../ink/ink2123.xml"/><Relationship Id="rId127" Type="http://schemas.openxmlformats.org/officeDocument/2006/relationships/image" Target="../media/image1753.png"/><Relationship Id="rId10" Type="http://schemas.openxmlformats.org/officeDocument/2006/relationships/customXml" Target="../ink/ink2075.xml"/><Relationship Id="rId31" Type="http://schemas.openxmlformats.org/officeDocument/2006/relationships/image" Target="../media/image1705.png"/><Relationship Id="rId52" Type="http://schemas.openxmlformats.org/officeDocument/2006/relationships/customXml" Target="../ink/ink2096.xml"/><Relationship Id="rId73" Type="http://schemas.openxmlformats.org/officeDocument/2006/relationships/image" Target="../media/image1726.png"/><Relationship Id="rId94" Type="http://schemas.openxmlformats.org/officeDocument/2006/relationships/customXml" Target="../ink/ink2117.xml"/><Relationship Id="rId148" Type="http://schemas.openxmlformats.org/officeDocument/2006/relationships/customXml" Target="../ink/ink2144.xml"/><Relationship Id="rId169" Type="http://schemas.openxmlformats.org/officeDocument/2006/relationships/image" Target="../media/image1774.png"/><Relationship Id="rId4" Type="http://schemas.openxmlformats.org/officeDocument/2006/relationships/customXml" Target="../ink/ink2072.xml"/><Relationship Id="rId180" Type="http://schemas.openxmlformats.org/officeDocument/2006/relationships/customXml" Target="../ink/ink2160.xml"/><Relationship Id="rId215" Type="http://schemas.openxmlformats.org/officeDocument/2006/relationships/image" Target="../media/image1797.png"/><Relationship Id="rId236" Type="http://schemas.openxmlformats.org/officeDocument/2006/relationships/customXml" Target="../ink/ink2188.xml"/><Relationship Id="rId257" Type="http://schemas.openxmlformats.org/officeDocument/2006/relationships/image" Target="../media/image1818.png"/><Relationship Id="rId278" Type="http://schemas.openxmlformats.org/officeDocument/2006/relationships/customXml" Target="../ink/ink2209.xml"/><Relationship Id="rId303" Type="http://schemas.openxmlformats.org/officeDocument/2006/relationships/image" Target="../media/image1841.png"/><Relationship Id="rId42" Type="http://schemas.openxmlformats.org/officeDocument/2006/relationships/customXml" Target="../ink/ink2091.xml"/><Relationship Id="rId84" Type="http://schemas.openxmlformats.org/officeDocument/2006/relationships/customXml" Target="../ink/ink2112.xml"/><Relationship Id="rId138" Type="http://schemas.openxmlformats.org/officeDocument/2006/relationships/customXml" Target="../ink/ink2139.xml"/><Relationship Id="rId191" Type="http://schemas.openxmlformats.org/officeDocument/2006/relationships/image" Target="../media/image1785.png"/><Relationship Id="rId205" Type="http://schemas.openxmlformats.org/officeDocument/2006/relationships/image" Target="../media/image1792.png"/><Relationship Id="rId247" Type="http://schemas.openxmlformats.org/officeDocument/2006/relationships/image" Target="../media/image1813.png"/><Relationship Id="rId107" Type="http://schemas.openxmlformats.org/officeDocument/2006/relationships/image" Target="../media/image1743.png"/><Relationship Id="rId289" Type="http://schemas.openxmlformats.org/officeDocument/2006/relationships/image" Target="../media/image1834.png"/><Relationship Id="rId11" Type="http://schemas.openxmlformats.org/officeDocument/2006/relationships/image" Target="../media/image1695.png"/><Relationship Id="rId53" Type="http://schemas.openxmlformats.org/officeDocument/2006/relationships/image" Target="../media/image1716.png"/><Relationship Id="rId149" Type="http://schemas.openxmlformats.org/officeDocument/2006/relationships/image" Target="../media/image1764.png"/><Relationship Id="rId95" Type="http://schemas.openxmlformats.org/officeDocument/2006/relationships/image" Target="../media/image1737.png"/><Relationship Id="rId160" Type="http://schemas.openxmlformats.org/officeDocument/2006/relationships/customXml" Target="../ink/ink2150.xml"/><Relationship Id="rId216" Type="http://schemas.openxmlformats.org/officeDocument/2006/relationships/customXml" Target="../ink/ink2178.xml"/><Relationship Id="rId258" Type="http://schemas.openxmlformats.org/officeDocument/2006/relationships/customXml" Target="../ink/ink2199.xml"/><Relationship Id="rId22" Type="http://schemas.openxmlformats.org/officeDocument/2006/relationships/customXml" Target="../ink/ink2081.xml"/><Relationship Id="rId64" Type="http://schemas.openxmlformats.org/officeDocument/2006/relationships/customXml" Target="../ink/ink2102.xml"/><Relationship Id="rId118" Type="http://schemas.openxmlformats.org/officeDocument/2006/relationships/customXml" Target="../ink/ink2129.xml"/><Relationship Id="rId171" Type="http://schemas.openxmlformats.org/officeDocument/2006/relationships/image" Target="../media/image1775.png"/><Relationship Id="rId227" Type="http://schemas.openxmlformats.org/officeDocument/2006/relationships/image" Target="../media/image1803.png"/><Relationship Id="rId269" Type="http://schemas.openxmlformats.org/officeDocument/2006/relationships/image" Target="../media/image1824.png"/><Relationship Id="rId33" Type="http://schemas.openxmlformats.org/officeDocument/2006/relationships/image" Target="../media/image1706.png"/><Relationship Id="rId129" Type="http://schemas.openxmlformats.org/officeDocument/2006/relationships/image" Target="../media/image1754.png"/><Relationship Id="rId280" Type="http://schemas.openxmlformats.org/officeDocument/2006/relationships/customXml" Target="../ink/ink2210.xml"/><Relationship Id="rId75" Type="http://schemas.openxmlformats.org/officeDocument/2006/relationships/image" Target="../media/image1727.png"/><Relationship Id="rId140" Type="http://schemas.openxmlformats.org/officeDocument/2006/relationships/customXml" Target="../ink/ink2140.xml"/><Relationship Id="rId182" Type="http://schemas.openxmlformats.org/officeDocument/2006/relationships/customXml" Target="../ink/ink2161.xml"/><Relationship Id="rId6" Type="http://schemas.openxmlformats.org/officeDocument/2006/relationships/customXml" Target="../ink/ink2073.xml"/><Relationship Id="rId238" Type="http://schemas.openxmlformats.org/officeDocument/2006/relationships/customXml" Target="../ink/ink2189.xml"/><Relationship Id="rId291" Type="http://schemas.openxmlformats.org/officeDocument/2006/relationships/image" Target="../media/image1835.png"/><Relationship Id="rId305" Type="http://schemas.openxmlformats.org/officeDocument/2006/relationships/image" Target="../media/image1842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03.png"/><Relationship Id="rId299" Type="http://schemas.openxmlformats.org/officeDocument/2006/relationships/image" Target="../media/image1838.png"/><Relationship Id="rId21" Type="http://schemas.openxmlformats.org/officeDocument/2006/relationships/image" Target="../media/image1855.png"/><Relationship Id="rId63" Type="http://schemas.openxmlformats.org/officeDocument/2006/relationships/image" Target="../media/image1876.png"/><Relationship Id="rId159" Type="http://schemas.openxmlformats.org/officeDocument/2006/relationships/image" Target="../media/image1924.png"/><Relationship Id="rId324" Type="http://schemas.openxmlformats.org/officeDocument/2006/relationships/customXml" Target="../ink/ink2387.xml"/><Relationship Id="rId170" Type="http://schemas.openxmlformats.org/officeDocument/2006/relationships/customXml" Target="../ink/ink2310.xml"/><Relationship Id="rId226" Type="http://schemas.openxmlformats.org/officeDocument/2006/relationships/customXml" Target="../ink/ink2338.xml"/><Relationship Id="rId268" Type="http://schemas.openxmlformats.org/officeDocument/2006/relationships/customXml" Target="../ink/ink2359.xml"/><Relationship Id="rId32" Type="http://schemas.openxmlformats.org/officeDocument/2006/relationships/customXml" Target="../ink/ink2241.xml"/><Relationship Id="rId74" Type="http://schemas.openxmlformats.org/officeDocument/2006/relationships/customXml" Target="../ink/ink2262.xml"/><Relationship Id="rId128" Type="http://schemas.openxmlformats.org/officeDocument/2006/relationships/customXml" Target="../ink/ink2289.xml"/><Relationship Id="rId5" Type="http://schemas.openxmlformats.org/officeDocument/2006/relationships/image" Target="../media/image1847.png"/><Relationship Id="rId181" Type="http://schemas.openxmlformats.org/officeDocument/2006/relationships/image" Target="../media/image1935.png"/><Relationship Id="rId237" Type="http://schemas.openxmlformats.org/officeDocument/2006/relationships/image" Target="../media/image1807.png"/><Relationship Id="rId279" Type="http://schemas.openxmlformats.org/officeDocument/2006/relationships/image" Target="../media/image1828.png"/><Relationship Id="rId43" Type="http://schemas.openxmlformats.org/officeDocument/2006/relationships/image" Target="../media/image1866.png"/><Relationship Id="rId139" Type="http://schemas.openxmlformats.org/officeDocument/2006/relationships/image" Target="../media/image1914.png"/><Relationship Id="rId290" Type="http://schemas.openxmlformats.org/officeDocument/2006/relationships/customXml" Target="../ink/ink2370.xml"/><Relationship Id="rId304" Type="http://schemas.openxmlformats.org/officeDocument/2006/relationships/customXml" Target="../ink/ink2377.xml"/><Relationship Id="rId85" Type="http://schemas.openxmlformats.org/officeDocument/2006/relationships/image" Target="../media/image1887.png"/><Relationship Id="rId150" Type="http://schemas.openxmlformats.org/officeDocument/2006/relationships/customXml" Target="../ink/ink2300.xml"/><Relationship Id="rId192" Type="http://schemas.openxmlformats.org/officeDocument/2006/relationships/customXml" Target="../ink/ink2321.xml"/><Relationship Id="rId206" Type="http://schemas.openxmlformats.org/officeDocument/2006/relationships/customXml" Target="../ink/ink2328.xml"/><Relationship Id="rId248" Type="http://schemas.openxmlformats.org/officeDocument/2006/relationships/customXml" Target="../ink/ink2349.xml"/><Relationship Id="rId12" Type="http://schemas.openxmlformats.org/officeDocument/2006/relationships/customXml" Target="../ink/ink2231.xml"/><Relationship Id="rId108" Type="http://schemas.openxmlformats.org/officeDocument/2006/relationships/customXml" Target="../ink/ink2279.xml"/><Relationship Id="rId315" Type="http://schemas.openxmlformats.org/officeDocument/2006/relationships/image" Target="../media/image1941.png"/><Relationship Id="rId54" Type="http://schemas.openxmlformats.org/officeDocument/2006/relationships/customXml" Target="../ink/ink2252.xml"/><Relationship Id="rId96" Type="http://schemas.openxmlformats.org/officeDocument/2006/relationships/customXml" Target="../ink/ink2273.xml"/><Relationship Id="rId161" Type="http://schemas.openxmlformats.org/officeDocument/2006/relationships/image" Target="../media/image1925.png"/><Relationship Id="rId217" Type="http://schemas.openxmlformats.org/officeDocument/2006/relationships/image" Target="../media/image1797.png"/><Relationship Id="rId259" Type="http://schemas.openxmlformats.org/officeDocument/2006/relationships/image" Target="../media/image1818.png"/><Relationship Id="rId23" Type="http://schemas.openxmlformats.org/officeDocument/2006/relationships/image" Target="../media/image1856.png"/><Relationship Id="rId119" Type="http://schemas.openxmlformats.org/officeDocument/2006/relationships/image" Target="../media/image1904.png"/><Relationship Id="rId270" Type="http://schemas.openxmlformats.org/officeDocument/2006/relationships/customXml" Target="../ink/ink2360.xml"/><Relationship Id="rId326" Type="http://schemas.openxmlformats.org/officeDocument/2006/relationships/customXml" Target="../ink/ink2388.xml"/><Relationship Id="rId65" Type="http://schemas.openxmlformats.org/officeDocument/2006/relationships/image" Target="../media/image1877.png"/><Relationship Id="rId130" Type="http://schemas.openxmlformats.org/officeDocument/2006/relationships/customXml" Target="../ink/ink2290.xml"/><Relationship Id="rId172" Type="http://schemas.openxmlformats.org/officeDocument/2006/relationships/customXml" Target="../ink/ink2311.xml"/><Relationship Id="rId228" Type="http://schemas.openxmlformats.org/officeDocument/2006/relationships/customXml" Target="../ink/ink2339.xml"/><Relationship Id="rId281" Type="http://schemas.openxmlformats.org/officeDocument/2006/relationships/image" Target="../media/image1829.png"/><Relationship Id="rId34" Type="http://schemas.openxmlformats.org/officeDocument/2006/relationships/customXml" Target="../ink/ink2242.xml"/><Relationship Id="rId76" Type="http://schemas.openxmlformats.org/officeDocument/2006/relationships/customXml" Target="../ink/ink2263.xml"/><Relationship Id="rId141" Type="http://schemas.openxmlformats.org/officeDocument/2006/relationships/image" Target="../media/image1915.png"/><Relationship Id="rId7" Type="http://schemas.openxmlformats.org/officeDocument/2006/relationships/image" Target="../media/image1848.png"/><Relationship Id="rId183" Type="http://schemas.openxmlformats.org/officeDocument/2006/relationships/image" Target="../media/image1936.png"/><Relationship Id="rId239" Type="http://schemas.openxmlformats.org/officeDocument/2006/relationships/image" Target="../media/image1808.png"/><Relationship Id="rId250" Type="http://schemas.openxmlformats.org/officeDocument/2006/relationships/customXml" Target="../ink/ink2350.xml"/><Relationship Id="rId292" Type="http://schemas.openxmlformats.org/officeDocument/2006/relationships/customXml" Target="../ink/ink2371.xml"/><Relationship Id="rId306" Type="http://schemas.openxmlformats.org/officeDocument/2006/relationships/customXml" Target="../ink/ink2378.xml"/><Relationship Id="rId24" Type="http://schemas.openxmlformats.org/officeDocument/2006/relationships/customXml" Target="../ink/ink2237.xml"/><Relationship Id="rId45" Type="http://schemas.openxmlformats.org/officeDocument/2006/relationships/image" Target="../media/image1867.png"/><Relationship Id="rId66" Type="http://schemas.openxmlformats.org/officeDocument/2006/relationships/customXml" Target="../ink/ink2258.xml"/><Relationship Id="rId87" Type="http://schemas.openxmlformats.org/officeDocument/2006/relationships/image" Target="../media/image1888.png"/><Relationship Id="rId110" Type="http://schemas.openxmlformats.org/officeDocument/2006/relationships/customXml" Target="../ink/ink2280.xml"/><Relationship Id="rId131" Type="http://schemas.openxmlformats.org/officeDocument/2006/relationships/image" Target="../media/image1910.png"/><Relationship Id="rId327" Type="http://schemas.openxmlformats.org/officeDocument/2006/relationships/image" Target="../media/image1947.png"/><Relationship Id="rId152" Type="http://schemas.openxmlformats.org/officeDocument/2006/relationships/customXml" Target="../ink/ink2301.xml"/><Relationship Id="rId173" Type="http://schemas.openxmlformats.org/officeDocument/2006/relationships/image" Target="../media/image1931.png"/><Relationship Id="rId194" Type="http://schemas.openxmlformats.org/officeDocument/2006/relationships/customXml" Target="../ink/ink2322.xml"/><Relationship Id="rId208" Type="http://schemas.openxmlformats.org/officeDocument/2006/relationships/customXml" Target="../ink/ink2329.xml"/><Relationship Id="rId229" Type="http://schemas.openxmlformats.org/officeDocument/2006/relationships/image" Target="../media/image1803.png"/><Relationship Id="rId240" Type="http://schemas.openxmlformats.org/officeDocument/2006/relationships/customXml" Target="../ink/ink2345.xml"/><Relationship Id="rId261" Type="http://schemas.openxmlformats.org/officeDocument/2006/relationships/image" Target="../media/image1819.png"/><Relationship Id="rId14" Type="http://schemas.openxmlformats.org/officeDocument/2006/relationships/customXml" Target="../ink/ink2232.xml"/><Relationship Id="rId35" Type="http://schemas.openxmlformats.org/officeDocument/2006/relationships/image" Target="../media/image1862.png"/><Relationship Id="rId56" Type="http://schemas.openxmlformats.org/officeDocument/2006/relationships/customXml" Target="../ink/ink2253.xml"/><Relationship Id="rId77" Type="http://schemas.openxmlformats.org/officeDocument/2006/relationships/image" Target="../media/image1883.png"/><Relationship Id="rId100" Type="http://schemas.openxmlformats.org/officeDocument/2006/relationships/customXml" Target="../ink/ink2275.xml"/><Relationship Id="rId282" Type="http://schemas.openxmlformats.org/officeDocument/2006/relationships/customXml" Target="../ink/ink2366.xml"/><Relationship Id="rId317" Type="http://schemas.openxmlformats.org/officeDocument/2006/relationships/image" Target="../media/image1942.png"/><Relationship Id="rId8" Type="http://schemas.openxmlformats.org/officeDocument/2006/relationships/customXml" Target="../ink/ink2229.xml"/><Relationship Id="rId98" Type="http://schemas.openxmlformats.org/officeDocument/2006/relationships/customXml" Target="../ink/ink2274.xml"/><Relationship Id="rId121" Type="http://schemas.openxmlformats.org/officeDocument/2006/relationships/image" Target="../media/image1905.png"/><Relationship Id="rId142" Type="http://schemas.openxmlformats.org/officeDocument/2006/relationships/customXml" Target="../ink/ink2296.xml"/><Relationship Id="rId163" Type="http://schemas.openxmlformats.org/officeDocument/2006/relationships/image" Target="../media/image1926.png"/><Relationship Id="rId184" Type="http://schemas.openxmlformats.org/officeDocument/2006/relationships/customXml" Target="../ink/ink2317.xml"/><Relationship Id="rId219" Type="http://schemas.openxmlformats.org/officeDocument/2006/relationships/image" Target="../media/image1798.png"/><Relationship Id="rId230" Type="http://schemas.openxmlformats.org/officeDocument/2006/relationships/customXml" Target="../ink/ink2340.xml"/><Relationship Id="rId251" Type="http://schemas.openxmlformats.org/officeDocument/2006/relationships/image" Target="../media/image1814.png"/><Relationship Id="rId25" Type="http://schemas.openxmlformats.org/officeDocument/2006/relationships/image" Target="../media/image1857.png"/><Relationship Id="rId46" Type="http://schemas.openxmlformats.org/officeDocument/2006/relationships/customXml" Target="../ink/ink2248.xml"/><Relationship Id="rId67" Type="http://schemas.openxmlformats.org/officeDocument/2006/relationships/image" Target="../media/image1878.png"/><Relationship Id="rId272" Type="http://schemas.openxmlformats.org/officeDocument/2006/relationships/customXml" Target="../ink/ink2361.xml"/><Relationship Id="rId293" Type="http://schemas.openxmlformats.org/officeDocument/2006/relationships/image" Target="../media/image1835.png"/><Relationship Id="rId307" Type="http://schemas.openxmlformats.org/officeDocument/2006/relationships/image" Target="../media/image1842.png"/><Relationship Id="rId328" Type="http://schemas.openxmlformats.org/officeDocument/2006/relationships/customXml" Target="../ink/ink2389.xml"/><Relationship Id="rId88" Type="http://schemas.openxmlformats.org/officeDocument/2006/relationships/customXml" Target="../ink/ink2269.xml"/><Relationship Id="rId111" Type="http://schemas.openxmlformats.org/officeDocument/2006/relationships/image" Target="../media/image1900.png"/><Relationship Id="rId132" Type="http://schemas.openxmlformats.org/officeDocument/2006/relationships/customXml" Target="../ink/ink2291.xml"/><Relationship Id="rId153" Type="http://schemas.openxmlformats.org/officeDocument/2006/relationships/image" Target="../media/image1921.png"/><Relationship Id="rId174" Type="http://schemas.openxmlformats.org/officeDocument/2006/relationships/customXml" Target="../ink/ink2312.xml"/><Relationship Id="rId195" Type="http://schemas.openxmlformats.org/officeDocument/2006/relationships/image" Target="../media/image1786.png"/><Relationship Id="rId209" Type="http://schemas.openxmlformats.org/officeDocument/2006/relationships/image" Target="../media/image1793.png"/><Relationship Id="rId220" Type="http://schemas.openxmlformats.org/officeDocument/2006/relationships/customXml" Target="../ink/ink2335.xml"/><Relationship Id="rId241" Type="http://schemas.openxmlformats.org/officeDocument/2006/relationships/image" Target="../media/image1809.png"/><Relationship Id="rId15" Type="http://schemas.openxmlformats.org/officeDocument/2006/relationships/image" Target="../media/image1852.png"/><Relationship Id="rId36" Type="http://schemas.openxmlformats.org/officeDocument/2006/relationships/customXml" Target="../ink/ink2243.xml"/><Relationship Id="rId57" Type="http://schemas.openxmlformats.org/officeDocument/2006/relationships/image" Target="../media/image1873.png"/><Relationship Id="rId262" Type="http://schemas.openxmlformats.org/officeDocument/2006/relationships/customXml" Target="../ink/ink2356.xml"/><Relationship Id="rId283" Type="http://schemas.openxmlformats.org/officeDocument/2006/relationships/image" Target="../media/image1830.png"/><Relationship Id="rId318" Type="http://schemas.openxmlformats.org/officeDocument/2006/relationships/customXml" Target="../ink/ink2384.xml"/><Relationship Id="rId78" Type="http://schemas.openxmlformats.org/officeDocument/2006/relationships/customXml" Target="../ink/ink2264.xml"/><Relationship Id="rId99" Type="http://schemas.openxmlformats.org/officeDocument/2006/relationships/image" Target="../media/image1894.png"/><Relationship Id="rId101" Type="http://schemas.openxmlformats.org/officeDocument/2006/relationships/image" Target="../media/image1895.png"/><Relationship Id="rId122" Type="http://schemas.openxmlformats.org/officeDocument/2006/relationships/customXml" Target="../ink/ink2286.xml"/><Relationship Id="rId143" Type="http://schemas.openxmlformats.org/officeDocument/2006/relationships/image" Target="../media/image1916.png"/><Relationship Id="rId164" Type="http://schemas.openxmlformats.org/officeDocument/2006/relationships/customXml" Target="../ink/ink2307.xml"/><Relationship Id="rId185" Type="http://schemas.openxmlformats.org/officeDocument/2006/relationships/image" Target="../media/image1937.png"/><Relationship Id="rId9" Type="http://schemas.openxmlformats.org/officeDocument/2006/relationships/image" Target="../media/image1849.png"/><Relationship Id="rId210" Type="http://schemas.openxmlformats.org/officeDocument/2006/relationships/customXml" Target="../ink/ink2330.xml"/><Relationship Id="rId26" Type="http://schemas.openxmlformats.org/officeDocument/2006/relationships/customXml" Target="../ink/ink2238.xml"/><Relationship Id="rId231" Type="http://schemas.openxmlformats.org/officeDocument/2006/relationships/image" Target="../media/image1804.png"/><Relationship Id="rId252" Type="http://schemas.openxmlformats.org/officeDocument/2006/relationships/customXml" Target="../ink/ink2351.xml"/><Relationship Id="rId273" Type="http://schemas.openxmlformats.org/officeDocument/2006/relationships/image" Target="../media/image1825.png"/><Relationship Id="rId294" Type="http://schemas.openxmlformats.org/officeDocument/2006/relationships/customXml" Target="../ink/ink2372.xml"/><Relationship Id="rId308" Type="http://schemas.openxmlformats.org/officeDocument/2006/relationships/customXml" Target="../ink/ink2379.xml"/><Relationship Id="rId329" Type="http://schemas.openxmlformats.org/officeDocument/2006/relationships/image" Target="../media/image1948.png"/><Relationship Id="rId47" Type="http://schemas.openxmlformats.org/officeDocument/2006/relationships/image" Target="../media/image1868.png"/><Relationship Id="rId68" Type="http://schemas.openxmlformats.org/officeDocument/2006/relationships/customXml" Target="../ink/ink2259.xml"/><Relationship Id="rId89" Type="http://schemas.openxmlformats.org/officeDocument/2006/relationships/image" Target="../media/image1889.png"/><Relationship Id="rId112" Type="http://schemas.openxmlformats.org/officeDocument/2006/relationships/customXml" Target="../ink/ink2281.xml"/><Relationship Id="rId133" Type="http://schemas.openxmlformats.org/officeDocument/2006/relationships/image" Target="../media/image1911.png"/><Relationship Id="rId154" Type="http://schemas.openxmlformats.org/officeDocument/2006/relationships/customXml" Target="../ink/ink2302.xml"/><Relationship Id="rId175" Type="http://schemas.openxmlformats.org/officeDocument/2006/relationships/image" Target="../media/image1932.png"/><Relationship Id="rId196" Type="http://schemas.openxmlformats.org/officeDocument/2006/relationships/customXml" Target="../ink/ink2323.xml"/><Relationship Id="rId200" Type="http://schemas.openxmlformats.org/officeDocument/2006/relationships/customXml" Target="../ink/ink2325.xml"/><Relationship Id="rId16" Type="http://schemas.openxmlformats.org/officeDocument/2006/relationships/customXml" Target="../ink/ink2233.xml"/><Relationship Id="rId221" Type="http://schemas.openxmlformats.org/officeDocument/2006/relationships/image" Target="../media/image1799.png"/><Relationship Id="rId242" Type="http://schemas.openxmlformats.org/officeDocument/2006/relationships/customXml" Target="../ink/ink2346.xml"/><Relationship Id="rId263" Type="http://schemas.openxmlformats.org/officeDocument/2006/relationships/image" Target="../media/image1820.png"/><Relationship Id="rId284" Type="http://schemas.openxmlformats.org/officeDocument/2006/relationships/customXml" Target="../ink/ink2367.xml"/><Relationship Id="rId319" Type="http://schemas.openxmlformats.org/officeDocument/2006/relationships/image" Target="../media/image1943.png"/><Relationship Id="rId37" Type="http://schemas.openxmlformats.org/officeDocument/2006/relationships/image" Target="../media/image1863.png"/><Relationship Id="rId58" Type="http://schemas.openxmlformats.org/officeDocument/2006/relationships/customXml" Target="../ink/ink2254.xml"/><Relationship Id="rId79" Type="http://schemas.openxmlformats.org/officeDocument/2006/relationships/image" Target="../media/image1884.png"/><Relationship Id="rId102" Type="http://schemas.openxmlformats.org/officeDocument/2006/relationships/customXml" Target="../ink/ink2276.xml"/><Relationship Id="rId123" Type="http://schemas.openxmlformats.org/officeDocument/2006/relationships/image" Target="../media/image1906.png"/><Relationship Id="rId144" Type="http://schemas.openxmlformats.org/officeDocument/2006/relationships/customXml" Target="../ink/ink2297.xml"/><Relationship Id="rId330" Type="http://schemas.openxmlformats.org/officeDocument/2006/relationships/customXml" Target="../ink/ink2390.xml"/><Relationship Id="rId90" Type="http://schemas.openxmlformats.org/officeDocument/2006/relationships/customXml" Target="../ink/ink2270.xml"/><Relationship Id="rId165" Type="http://schemas.openxmlformats.org/officeDocument/2006/relationships/image" Target="../media/image1927.png"/><Relationship Id="rId186" Type="http://schemas.openxmlformats.org/officeDocument/2006/relationships/customXml" Target="../ink/ink2318.xml"/><Relationship Id="rId211" Type="http://schemas.openxmlformats.org/officeDocument/2006/relationships/image" Target="../media/image1794.png"/><Relationship Id="rId232" Type="http://schemas.openxmlformats.org/officeDocument/2006/relationships/customXml" Target="../ink/ink2341.xml"/><Relationship Id="rId253" Type="http://schemas.openxmlformats.org/officeDocument/2006/relationships/image" Target="../media/image1815.png"/><Relationship Id="rId274" Type="http://schemas.openxmlformats.org/officeDocument/2006/relationships/customXml" Target="../ink/ink2362.xml"/><Relationship Id="rId295" Type="http://schemas.openxmlformats.org/officeDocument/2006/relationships/image" Target="../media/image1836.png"/><Relationship Id="rId309" Type="http://schemas.openxmlformats.org/officeDocument/2006/relationships/image" Target="../media/image1843.png"/><Relationship Id="rId27" Type="http://schemas.openxmlformats.org/officeDocument/2006/relationships/image" Target="../media/image1858.png"/><Relationship Id="rId48" Type="http://schemas.openxmlformats.org/officeDocument/2006/relationships/customXml" Target="../ink/ink2249.xml"/><Relationship Id="rId69" Type="http://schemas.openxmlformats.org/officeDocument/2006/relationships/image" Target="../media/image1879.png"/><Relationship Id="rId113" Type="http://schemas.openxmlformats.org/officeDocument/2006/relationships/image" Target="../media/image1901.png"/><Relationship Id="rId134" Type="http://schemas.openxmlformats.org/officeDocument/2006/relationships/customXml" Target="../ink/ink2292.xml"/><Relationship Id="rId320" Type="http://schemas.openxmlformats.org/officeDocument/2006/relationships/customXml" Target="../ink/ink2385.xml"/><Relationship Id="rId80" Type="http://schemas.openxmlformats.org/officeDocument/2006/relationships/customXml" Target="../ink/ink2265.xml"/><Relationship Id="rId155" Type="http://schemas.openxmlformats.org/officeDocument/2006/relationships/image" Target="../media/image1922.png"/><Relationship Id="rId176" Type="http://schemas.openxmlformats.org/officeDocument/2006/relationships/customXml" Target="../ink/ink2313.xml"/><Relationship Id="rId197" Type="http://schemas.openxmlformats.org/officeDocument/2006/relationships/image" Target="../media/image1787.png"/><Relationship Id="rId201" Type="http://schemas.openxmlformats.org/officeDocument/2006/relationships/image" Target="../media/image1789.png"/><Relationship Id="rId222" Type="http://schemas.openxmlformats.org/officeDocument/2006/relationships/customXml" Target="../ink/ink2336.xml"/><Relationship Id="rId243" Type="http://schemas.openxmlformats.org/officeDocument/2006/relationships/image" Target="../media/image1810.png"/><Relationship Id="rId264" Type="http://schemas.openxmlformats.org/officeDocument/2006/relationships/customXml" Target="../ink/ink2357.xml"/><Relationship Id="rId285" Type="http://schemas.openxmlformats.org/officeDocument/2006/relationships/image" Target="../media/image1831.png"/><Relationship Id="rId17" Type="http://schemas.openxmlformats.org/officeDocument/2006/relationships/image" Target="../media/image1853.png"/><Relationship Id="rId38" Type="http://schemas.openxmlformats.org/officeDocument/2006/relationships/customXml" Target="../ink/ink2244.xml"/><Relationship Id="rId59" Type="http://schemas.openxmlformats.org/officeDocument/2006/relationships/image" Target="../media/image1874.png"/><Relationship Id="rId103" Type="http://schemas.openxmlformats.org/officeDocument/2006/relationships/image" Target="../media/image1896.png"/><Relationship Id="rId124" Type="http://schemas.openxmlformats.org/officeDocument/2006/relationships/customXml" Target="../ink/ink2287.xml"/><Relationship Id="rId310" Type="http://schemas.openxmlformats.org/officeDocument/2006/relationships/customXml" Target="../ink/ink2380.xml"/><Relationship Id="rId70" Type="http://schemas.openxmlformats.org/officeDocument/2006/relationships/customXml" Target="../ink/ink2260.xml"/><Relationship Id="rId91" Type="http://schemas.openxmlformats.org/officeDocument/2006/relationships/image" Target="../media/image1890.png"/><Relationship Id="rId145" Type="http://schemas.openxmlformats.org/officeDocument/2006/relationships/image" Target="../media/image1917.png"/><Relationship Id="rId166" Type="http://schemas.openxmlformats.org/officeDocument/2006/relationships/customXml" Target="../ink/ink2308.xml"/><Relationship Id="rId187" Type="http://schemas.openxmlformats.org/officeDocument/2006/relationships/image" Target="../media/image1938.png"/><Relationship Id="rId331" Type="http://schemas.openxmlformats.org/officeDocument/2006/relationships/image" Target="../media/image194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331.xml"/><Relationship Id="rId233" Type="http://schemas.openxmlformats.org/officeDocument/2006/relationships/image" Target="../media/image1805.png"/><Relationship Id="rId254" Type="http://schemas.openxmlformats.org/officeDocument/2006/relationships/customXml" Target="../ink/ink2352.xml"/><Relationship Id="rId28" Type="http://schemas.openxmlformats.org/officeDocument/2006/relationships/customXml" Target="../ink/ink2239.xml"/><Relationship Id="rId49" Type="http://schemas.openxmlformats.org/officeDocument/2006/relationships/image" Target="../media/image1869.png"/><Relationship Id="rId114" Type="http://schemas.openxmlformats.org/officeDocument/2006/relationships/customXml" Target="../ink/ink2282.xml"/><Relationship Id="rId275" Type="http://schemas.openxmlformats.org/officeDocument/2006/relationships/image" Target="../media/image1826.png"/><Relationship Id="rId296" Type="http://schemas.openxmlformats.org/officeDocument/2006/relationships/customXml" Target="../ink/ink2373.xml"/><Relationship Id="rId300" Type="http://schemas.openxmlformats.org/officeDocument/2006/relationships/customXml" Target="../ink/ink2375.xml"/><Relationship Id="rId60" Type="http://schemas.openxmlformats.org/officeDocument/2006/relationships/customXml" Target="../ink/ink2255.xml"/><Relationship Id="rId81" Type="http://schemas.openxmlformats.org/officeDocument/2006/relationships/image" Target="../media/image1885.png"/><Relationship Id="rId135" Type="http://schemas.openxmlformats.org/officeDocument/2006/relationships/image" Target="../media/image1912.png"/><Relationship Id="rId156" Type="http://schemas.openxmlformats.org/officeDocument/2006/relationships/customXml" Target="../ink/ink2303.xml"/><Relationship Id="rId177" Type="http://schemas.openxmlformats.org/officeDocument/2006/relationships/image" Target="../media/image1933.png"/><Relationship Id="rId198" Type="http://schemas.openxmlformats.org/officeDocument/2006/relationships/customXml" Target="../ink/ink2324.xml"/><Relationship Id="rId321" Type="http://schemas.openxmlformats.org/officeDocument/2006/relationships/image" Target="../media/image1944.png"/><Relationship Id="rId202" Type="http://schemas.openxmlformats.org/officeDocument/2006/relationships/customXml" Target="../ink/ink2326.xml"/><Relationship Id="rId223" Type="http://schemas.openxmlformats.org/officeDocument/2006/relationships/image" Target="../media/image1800.png"/><Relationship Id="rId244" Type="http://schemas.openxmlformats.org/officeDocument/2006/relationships/customXml" Target="../ink/ink2347.xml"/><Relationship Id="rId18" Type="http://schemas.openxmlformats.org/officeDocument/2006/relationships/customXml" Target="../ink/ink2234.xml"/><Relationship Id="rId39" Type="http://schemas.openxmlformats.org/officeDocument/2006/relationships/image" Target="../media/image1864.png"/><Relationship Id="rId265" Type="http://schemas.openxmlformats.org/officeDocument/2006/relationships/image" Target="../media/image1821.png"/><Relationship Id="rId286" Type="http://schemas.openxmlformats.org/officeDocument/2006/relationships/customXml" Target="../ink/ink2368.xml"/><Relationship Id="rId50" Type="http://schemas.openxmlformats.org/officeDocument/2006/relationships/customXml" Target="../ink/ink2250.xml"/><Relationship Id="rId104" Type="http://schemas.openxmlformats.org/officeDocument/2006/relationships/customXml" Target="../ink/ink2277.xml"/><Relationship Id="rId125" Type="http://schemas.openxmlformats.org/officeDocument/2006/relationships/image" Target="../media/image1907.png"/><Relationship Id="rId146" Type="http://schemas.openxmlformats.org/officeDocument/2006/relationships/customXml" Target="../ink/ink2298.xml"/><Relationship Id="rId167" Type="http://schemas.openxmlformats.org/officeDocument/2006/relationships/image" Target="../media/image1928.png"/><Relationship Id="rId188" Type="http://schemas.openxmlformats.org/officeDocument/2006/relationships/customXml" Target="../ink/ink2319.xml"/><Relationship Id="rId311" Type="http://schemas.openxmlformats.org/officeDocument/2006/relationships/image" Target="../media/image1844.png"/><Relationship Id="rId332" Type="http://schemas.openxmlformats.org/officeDocument/2006/relationships/customXml" Target="../ink/ink2391.xml"/><Relationship Id="rId71" Type="http://schemas.openxmlformats.org/officeDocument/2006/relationships/image" Target="../media/image1880.png"/><Relationship Id="rId92" Type="http://schemas.openxmlformats.org/officeDocument/2006/relationships/customXml" Target="../ink/ink2271.xml"/><Relationship Id="rId213" Type="http://schemas.openxmlformats.org/officeDocument/2006/relationships/image" Target="../media/image1795.png"/><Relationship Id="rId234" Type="http://schemas.openxmlformats.org/officeDocument/2006/relationships/customXml" Target="../ink/ink2342.xml"/><Relationship Id="rId2" Type="http://schemas.openxmlformats.org/officeDocument/2006/relationships/customXml" Target="../ink/ink2226.xml"/><Relationship Id="rId29" Type="http://schemas.openxmlformats.org/officeDocument/2006/relationships/image" Target="../media/image1859.png"/><Relationship Id="rId255" Type="http://schemas.openxmlformats.org/officeDocument/2006/relationships/image" Target="../media/image1816.png"/><Relationship Id="rId276" Type="http://schemas.openxmlformats.org/officeDocument/2006/relationships/customXml" Target="../ink/ink2363.xml"/><Relationship Id="rId297" Type="http://schemas.openxmlformats.org/officeDocument/2006/relationships/image" Target="../media/image1837.png"/><Relationship Id="rId40" Type="http://schemas.openxmlformats.org/officeDocument/2006/relationships/customXml" Target="../ink/ink2245.xml"/><Relationship Id="rId115" Type="http://schemas.openxmlformats.org/officeDocument/2006/relationships/image" Target="../media/image1902.png"/><Relationship Id="rId136" Type="http://schemas.openxmlformats.org/officeDocument/2006/relationships/customXml" Target="../ink/ink2293.xml"/><Relationship Id="rId157" Type="http://schemas.openxmlformats.org/officeDocument/2006/relationships/image" Target="../media/image1923.png"/><Relationship Id="rId178" Type="http://schemas.openxmlformats.org/officeDocument/2006/relationships/customXml" Target="../ink/ink2314.xml"/><Relationship Id="rId301" Type="http://schemas.openxmlformats.org/officeDocument/2006/relationships/image" Target="../media/image1839.png"/><Relationship Id="rId322" Type="http://schemas.openxmlformats.org/officeDocument/2006/relationships/customXml" Target="../ink/ink2386.xml"/><Relationship Id="rId61" Type="http://schemas.openxmlformats.org/officeDocument/2006/relationships/image" Target="../media/image1875.png"/><Relationship Id="rId82" Type="http://schemas.openxmlformats.org/officeDocument/2006/relationships/customXml" Target="../ink/ink2266.xml"/><Relationship Id="rId199" Type="http://schemas.openxmlformats.org/officeDocument/2006/relationships/image" Target="../media/image1788.png"/><Relationship Id="rId203" Type="http://schemas.openxmlformats.org/officeDocument/2006/relationships/image" Target="../media/image1790.png"/><Relationship Id="rId19" Type="http://schemas.openxmlformats.org/officeDocument/2006/relationships/image" Target="../media/image1854.png"/><Relationship Id="rId224" Type="http://schemas.openxmlformats.org/officeDocument/2006/relationships/customXml" Target="../ink/ink2337.xml"/><Relationship Id="rId245" Type="http://schemas.openxmlformats.org/officeDocument/2006/relationships/image" Target="../media/image1811.png"/><Relationship Id="rId266" Type="http://schemas.openxmlformats.org/officeDocument/2006/relationships/customXml" Target="../ink/ink2358.xml"/><Relationship Id="rId287" Type="http://schemas.openxmlformats.org/officeDocument/2006/relationships/image" Target="../media/image1832.png"/><Relationship Id="rId30" Type="http://schemas.openxmlformats.org/officeDocument/2006/relationships/customXml" Target="../ink/ink2240.xml"/><Relationship Id="rId105" Type="http://schemas.openxmlformats.org/officeDocument/2006/relationships/image" Target="../media/image1897.png"/><Relationship Id="rId126" Type="http://schemas.openxmlformats.org/officeDocument/2006/relationships/customXml" Target="../ink/ink2288.xml"/><Relationship Id="rId147" Type="http://schemas.openxmlformats.org/officeDocument/2006/relationships/image" Target="../media/image1918.png"/><Relationship Id="rId168" Type="http://schemas.openxmlformats.org/officeDocument/2006/relationships/customXml" Target="../ink/ink2309.xml"/><Relationship Id="rId312" Type="http://schemas.openxmlformats.org/officeDocument/2006/relationships/customXml" Target="../ink/ink2381.xml"/><Relationship Id="rId333" Type="http://schemas.openxmlformats.org/officeDocument/2006/relationships/image" Target="../media/image1950.png"/><Relationship Id="rId51" Type="http://schemas.openxmlformats.org/officeDocument/2006/relationships/image" Target="../media/image1870.png"/><Relationship Id="rId72" Type="http://schemas.openxmlformats.org/officeDocument/2006/relationships/customXml" Target="../ink/ink2261.xml"/><Relationship Id="rId93" Type="http://schemas.openxmlformats.org/officeDocument/2006/relationships/image" Target="../media/image1891.png"/><Relationship Id="rId189" Type="http://schemas.openxmlformats.org/officeDocument/2006/relationships/image" Target="../media/image1939.png"/><Relationship Id="rId3" Type="http://schemas.openxmlformats.org/officeDocument/2006/relationships/image" Target="../media/image1846.png"/><Relationship Id="rId214" Type="http://schemas.openxmlformats.org/officeDocument/2006/relationships/customXml" Target="../ink/ink2332.xml"/><Relationship Id="rId235" Type="http://schemas.openxmlformats.org/officeDocument/2006/relationships/image" Target="../media/image1806.png"/><Relationship Id="rId256" Type="http://schemas.openxmlformats.org/officeDocument/2006/relationships/customXml" Target="../ink/ink2353.xml"/><Relationship Id="rId277" Type="http://schemas.openxmlformats.org/officeDocument/2006/relationships/image" Target="../media/image1827.png"/><Relationship Id="rId298" Type="http://schemas.openxmlformats.org/officeDocument/2006/relationships/customXml" Target="../ink/ink2374.xml"/><Relationship Id="rId116" Type="http://schemas.openxmlformats.org/officeDocument/2006/relationships/customXml" Target="../ink/ink2283.xml"/><Relationship Id="rId137" Type="http://schemas.openxmlformats.org/officeDocument/2006/relationships/image" Target="../media/image1913.png"/><Relationship Id="rId158" Type="http://schemas.openxmlformats.org/officeDocument/2006/relationships/customXml" Target="../ink/ink2304.xml"/><Relationship Id="rId302" Type="http://schemas.openxmlformats.org/officeDocument/2006/relationships/customXml" Target="../ink/ink2376.xml"/><Relationship Id="rId323" Type="http://schemas.openxmlformats.org/officeDocument/2006/relationships/image" Target="../media/image1945.png"/><Relationship Id="rId20" Type="http://schemas.openxmlformats.org/officeDocument/2006/relationships/customXml" Target="../ink/ink2235.xml"/><Relationship Id="rId41" Type="http://schemas.openxmlformats.org/officeDocument/2006/relationships/image" Target="../media/image1865.png"/><Relationship Id="rId62" Type="http://schemas.openxmlformats.org/officeDocument/2006/relationships/customXml" Target="../ink/ink2256.xml"/><Relationship Id="rId83" Type="http://schemas.openxmlformats.org/officeDocument/2006/relationships/image" Target="../media/image1886.png"/><Relationship Id="rId179" Type="http://schemas.openxmlformats.org/officeDocument/2006/relationships/image" Target="../media/image1934.png"/><Relationship Id="rId190" Type="http://schemas.openxmlformats.org/officeDocument/2006/relationships/customXml" Target="../ink/ink2320.xml"/><Relationship Id="rId204" Type="http://schemas.openxmlformats.org/officeDocument/2006/relationships/customXml" Target="../ink/ink2327.xml"/><Relationship Id="rId225" Type="http://schemas.openxmlformats.org/officeDocument/2006/relationships/image" Target="../media/image1801.png"/><Relationship Id="rId246" Type="http://schemas.openxmlformats.org/officeDocument/2006/relationships/customXml" Target="../ink/ink2348.xml"/><Relationship Id="rId267" Type="http://schemas.openxmlformats.org/officeDocument/2006/relationships/image" Target="../media/image1822.png"/><Relationship Id="rId288" Type="http://schemas.openxmlformats.org/officeDocument/2006/relationships/customXml" Target="../ink/ink2369.xml"/><Relationship Id="rId106" Type="http://schemas.openxmlformats.org/officeDocument/2006/relationships/customXml" Target="../ink/ink2278.xml"/><Relationship Id="rId127" Type="http://schemas.openxmlformats.org/officeDocument/2006/relationships/image" Target="../media/image1908.png"/><Relationship Id="rId313" Type="http://schemas.openxmlformats.org/officeDocument/2006/relationships/image" Target="../media/image1845.png"/><Relationship Id="rId10" Type="http://schemas.openxmlformats.org/officeDocument/2006/relationships/customXml" Target="../ink/ink2230.xml"/><Relationship Id="rId31" Type="http://schemas.openxmlformats.org/officeDocument/2006/relationships/image" Target="../media/image1860.png"/><Relationship Id="rId52" Type="http://schemas.openxmlformats.org/officeDocument/2006/relationships/customXml" Target="../ink/ink2251.xml"/><Relationship Id="rId73" Type="http://schemas.openxmlformats.org/officeDocument/2006/relationships/image" Target="../media/image1881.png"/><Relationship Id="rId94" Type="http://schemas.openxmlformats.org/officeDocument/2006/relationships/customXml" Target="../ink/ink2272.xml"/><Relationship Id="rId148" Type="http://schemas.openxmlformats.org/officeDocument/2006/relationships/customXml" Target="../ink/ink2299.xml"/><Relationship Id="rId169" Type="http://schemas.openxmlformats.org/officeDocument/2006/relationships/image" Target="../media/image1929.png"/><Relationship Id="rId4" Type="http://schemas.openxmlformats.org/officeDocument/2006/relationships/customXml" Target="../ink/ink2227.xml"/><Relationship Id="rId180" Type="http://schemas.openxmlformats.org/officeDocument/2006/relationships/customXml" Target="../ink/ink2315.xml"/><Relationship Id="rId215" Type="http://schemas.openxmlformats.org/officeDocument/2006/relationships/image" Target="../media/image1796.png"/><Relationship Id="rId236" Type="http://schemas.openxmlformats.org/officeDocument/2006/relationships/customXml" Target="../ink/ink2343.xml"/><Relationship Id="rId257" Type="http://schemas.openxmlformats.org/officeDocument/2006/relationships/image" Target="../media/image1817.png"/><Relationship Id="rId278" Type="http://schemas.openxmlformats.org/officeDocument/2006/relationships/customXml" Target="../ink/ink2364.xml"/><Relationship Id="rId303" Type="http://schemas.openxmlformats.org/officeDocument/2006/relationships/image" Target="../media/image1840.png"/><Relationship Id="rId42" Type="http://schemas.openxmlformats.org/officeDocument/2006/relationships/customXml" Target="../ink/ink2246.xml"/><Relationship Id="rId84" Type="http://schemas.openxmlformats.org/officeDocument/2006/relationships/customXml" Target="../ink/ink2267.xml"/><Relationship Id="rId138" Type="http://schemas.openxmlformats.org/officeDocument/2006/relationships/customXml" Target="../ink/ink2294.xml"/><Relationship Id="rId191" Type="http://schemas.openxmlformats.org/officeDocument/2006/relationships/image" Target="../media/image1940.png"/><Relationship Id="rId205" Type="http://schemas.openxmlformats.org/officeDocument/2006/relationships/image" Target="../media/image1791.png"/><Relationship Id="rId247" Type="http://schemas.openxmlformats.org/officeDocument/2006/relationships/image" Target="../media/image1812.png"/><Relationship Id="rId107" Type="http://schemas.openxmlformats.org/officeDocument/2006/relationships/image" Target="../media/image1898.png"/><Relationship Id="rId289" Type="http://schemas.openxmlformats.org/officeDocument/2006/relationships/image" Target="../media/image1833.png"/><Relationship Id="rId11" Type="http://schemas.openxmlformats.org/officeDocument/2006/relationships/image" Target="../media/image1850.png"/><Relationship Id="rId53" Type="http://schemas.openxmlformats.org/officeDocument/2006/relationships/image" Target="../media/image1871.png"/><Relationship Id="rId149" Type="http://schemas.openxmlformats.org/officeDocument/2006/relationships/image" Target="../media/image1919.png"/><Relationship Id="rId314" Type="http://schemas.openxmlformats.org/officeDocument/2006/relationships/customXml" Target="../ink/ink2382.xml"/><Relationship Id="rId95" Type="http://schemas.openxmlformats.org/officeDocument/2006/relationships/image" Target="../media/image1892.png"/><Relationship Id="rId160" Type="http://schemas.openxmlformats.org/officeDocument/2006/relationships/customXml" Target="../ink/ink2305.xml"/><Relationship Id="rId216" Type="http://schemas.openxmlformats.org/officeDocument/2006/relationships/customXml" Target="../ink/ink2333.xml"/><Relationship Id="rId258" Type="http://schemas.openxmlformats.org/officeDocument/2006/relationships/customXml" Target="../ink/ink2354.xml"/><Relationship Id="rId22" Type="http://schemas.openxmlformats.org/officeDocument/2006/relationships/customXml" Target="../ink/ink2236.xml"/><Relationship Id="rId64" Type="http://schemas.openxmlformats.org/officeDocument/2006/relationships/customXml" Target="../ink/ink2257.xml"/><Relationship Id="rId118" Type="http://schemas.openxmlformats.org/officeDocument/2006/relationships/customXml" Target="../ink/ink2284.xml"/><Relationship Id="rId325" Type="http://schemas.openxmlformats.org/officeDocument/2006/relationships/image" Target="../media/image1946.png"/><Relationship Id="rId171" Type="http://schemas.openxmlformats.org/officeDocument/2006/relationships/image" Target="../media/image1930.png"/><Relationship Id="rId227" Type="http://schemas.openxmlformats.org/officeDocument/2006/relationships/image" Target="../media/image1802.png"/><Relationship Id="rId269" Type="http://schemas.openxmlformats.org/officeDocument/2006/relationships/image" Target="../media/image1823.png"/><Relationship Id="rId33" Type="http://schemas.openxmlformats.org/officeDocument/2006/relationships/image" Target="../media/image1861.png"/><Relationship Id="rId129" Type="http://schemas.openxmlformats.org/officeDocument/2006/relationships/image" Target="../media/image1909.png"/><Relationship Id="rId280" Type="http://schemas.openxmlformats.org/officeDocument/2006/relationships/customXml" Target="../ink/ink2365.xml"/><Relationship Id="rId75" Type="http://schemas.openxmlformats.org/officeDocument/2006/relationships/image" Target="../media/image1882.png"/><Relationship Id="rId140" Type="http://schemas.openxmlformats.org/officeDocument/2006/relationships/customXml" Target="../ink/ink2295.xml"/><Relationship Id="rId182" Type="http://schemas.openxmlformats.org/officeDocument/2006/relationships/customXml" Target="../ink/ink2316.xml"/><Relationship Id="rId6" Type="http://schemas.openxmlformats.org/officeDocument/2006/relationships/customXml" Target="../ink/ink2228.xml"/><Relationship Id="rId238" Type="http://schemas.openxmlformats.org/officeDocument/2006/relationships/customXml" Target="../ink/ink2344.xml"/><Relationship Id="rId291" Type="http://schemas.openxmlformats.org/officeDocument/2006/relationships/image" Target="../media/image1834.png"/><Relationship Id="rId305" Type="http://schemas.openxmlformats.org/officeDocument/2006/relationships/image" Target="../media/image1841.png"/><Relationship Id="rId44" Type="http://schemas.openxmlformats.org/officeDocument/2006/relationships/customXml" Target="../ink/ink2247.xml"/><Relationship Id="rId86" Type="http://schemas.openxmlformats.org/officeDocument/2006/relationships/customXml" Target="../ink/ink2268.xml"/><Relationship Id="rId151" Type="http://schemas.openxmlformats.org/officeDocument/2006/relationships/image" Target="../media/image1920.png"/><Relationship Id="rId193" Type="http://schemas.openxmlformats.org/officeDocument/2006/relationships/image" Target="../media/image1785.png"/><Relationship Id="rId207" Type="http://schemas.openxmlformats.org/officeDocument/2006/relationships/image" Target="../media/image1792.png"/><Relationship Id="rId249" Type="http://schemas.openxmlformats.org/officeDocument/2006/relationships/image" Target="../media/image1813.png"/><Relationship Id="rId13" Type="http://schemas.openxmlformats.org/officeDocument/2006/relationships/image" Target="../media/image1851.png"/><Relationship Id="rId109" Type="http://schemas.openxmlformats.org/officeDocument/2006/relationships/image" Target="../media/image1899.png"/><Relationship Id="rId260" Type="http://schemas.openxmlformats.org/officeDocument/2006/relationships/customXml" Target="../ink/ink2355.xml"/><Relationship Id="rId316" Type="http://schemas.openxmlformats.org/officeDocument/2006/relationships/customXml" Target="../ink/ink2383.xml"/><Relationship Id="rId55" Type="http://schemas.openxmlformats.org/officeDocument/2006/relationships/image" Target="../media/image1872.png"/><Relationship Id="rId97" Type="http://schemas.openxmlformats.org/officeDocument/2006/relationships/image" Target="../media/image1893.png"/><Relationship Id="rId120" Type="http://schemas.openxmlformats.org/officeDocument/2006/relationships/customXml" Target="../ink/ink2285.xml"/><Relationship Id="rId162" Type="http://schemas.openxmlformats.org/officeDocument/2006/relationships/customXml" Target="../ink/ink2306.xml"/><Relationship Id="rId218" Type="http://schemas.openxmlformats.org/officeDocument/2006/relationships/customXml" Target="../ink/ink2334.xml"/><Relationship Id="rId271" Type="http://schemas.openxmlformats.org/officeDocument/2006/relationships/image" Target="../media/image1824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7.png"/><Relationship Id="rId21" Type="http://schemas.openxmlformats.org/officeDocument/2006/relationships/image" Target="../media/image88.png"/><Relationship Id="rId42" Type="http://schemas.openxmlformats.org/officeDocument/2006/relationships/customXml" Target="../ink/ink164.xml"/><Relationship Id="rId63" Type="http://schemas.openxmlformats.org/officeDocument/2006/relationships/image" Target="../media/image150.png"/><Relationship Id="rId84" Type="http://schemas.openxmlformats.org/officeDocument/2006/relationships/customXml" Target="../ink/ink185.xml"/><Relationship Id="rId138" Type="http://schemas.openxmlformats.org/officeDocument/2006/relationships/customXml" Target="../ink/ink212.xml"/><Relationship Id="rId159" Type="http://schemas.openxmlformats.org/officeDocument/2006/relationships/image" Target="../media/image198.png"/><Relationship Id="rId170" Type="http://schemas.openxmlformats.org/officeDocument/2006/relationships/customXml" Target="../ink/ink228.xml"/><Relationship Id="rId191" Type="http://schemas.openxmlformats.org/officeDocument/2006/relationships/image" Target="../media/image214.png"/><Relationship Id="rId205" Type="http://schemas.openxmlformats.org/officeDocument/2006/relationships/image" Target="../media/image221.png"/><Relationship Id="rId107" Type="http://schemas.openxmlformats.org/officeDocument/2006/relationships/image" Target="../media/image172.png"/><Relationship Id="rId11" Type="http://schemas.openxmlformats.org/officeDocument/2006/relationships/image" Target="../media/image83.png"/><Relationship Id="rId32" Type="http://schemas.openxmlformats.org/officeDocument/2006/relationships/customXml" Target="../ink/ink159.xml"/><Relationship Id="rId53" Type="http://schemas.openxmlformats.org/officeDocument/2006/relationships/image" Target="../media/image145.png"/><Relationship Id="rId74" Type="http://schemas.openxmlformats.org/officeDocument/2006/relationships/customXml" Target="../ink/ink180.xml"/><Relationship Id="rId128" Type="http://schemas.openxmlformats.org/officeDocument/2006/relationships/customXml" Target="../ink/ink207.xml"/><Relationship Id="rId149" Type="http://schemas.openxmlformats.org/officeDocument/2006/relationships/image" Target="../media/image193.png"/><Relationship Id="rId5" Type="http://schemas.openxmlformats.org/officeDocument/2006/relationships/image" Target="../media/image80.png"/><Relationship Id="rId95" Type="http://schemas.openxmlformats.org/officeDocument/2006/relationships/image" Target="../media/image166.png"/><Relationship Id="rId160" Type="http://schemas.openxmlformats.org/officeDocument/2006/relationships/customXml" Target="../ink/ink223.xml"/><Relationship Id="rId181" Type="http://schemas.openxmlformats.org/officeDocument/2006/relationships/image" Target="../media/image209.png"/><Relationship Id="rId216" Type="http://schemas.openxmlformats.org/officeDocument/2006/relationships/customXml" Target="../ink/ink251.xml"/><Relationship Id="rId22" Type="http://schemas.openxmlformats.org/officeDocument/2006/relationships/customXml" Target="../ink/ink154.xml"/><Relationship Id="rId43" Type="http://schemas.openxmlformats.org/officeDocument/2006/relationships/image" Target="../media/image99.png"/><Relationship Id="rId64" Type="http://schemas.openxmlformats.org/officeDocument/2006/relationships/customXml" Target="../ink/ink175.xml"/><Relationship Id="rId118" Type="http://schemas.openxmlformats.org/officeDocument/2006/relationships/customXml" Target="../ink/ink202.xml"/><Relationship Id="rId139" Type="http://schemas.openxmlformats.org/officeDocument/2006/relationships/image" Target="../media/image188.png"/><Relationship Id="rId85" Type="http://schemas.openxmlformats.org/officeDocument/2006/relationships/image" Target="../media/image161.png"/><Relationship Id="rId150" Type="http://schemas.openxmlformats.org/officeDocument/2006/relationships/customXml" Target="../ink/ink218.xml"/><Relationship Id="rId171" Type="http://schemas.openxmlformats.org/officeDocument/2006/relationships/image" Target="../media/image204.png"/><Relationship Id="rId192" Type="http://schemas.openxmlformats.org/officeDocument/2006/relationships/customXml" Target="../ink/ink239.xml"/><Relationship Id="rId206" Type="http://schemas.openxmlformats.org/officeDocument/2006/relationships/customXml" Target="../ink/ink246.xml"/><Relationship Id="rId12" Type="http://schemas.openxmlformats.org/officeDocument/2006/relationships/customXml" Target="../ink/ink149.xml"/><Relationship Id="rId33" Type="http://schemas.openxmlformats.org/officeDocument/2006/relationships/image" Target="../media/image94.png"/><Relationship Id="rId108" Type="http://schemas.openxmlformats.org/officeDocument/2006/relationships/customXml" Target="../ink/ink197.xml"/><Relationship Id="rId129" Type="http://schemas.openxmlformats.org/officeDocument/2006/relationships/image" Target="../media/image183.png"/><Relationship Id="rId54" Type="http://schemas.openxmlformats.org/officeDocument/2006/relationships/customXml" Target="../ink/ink170.xml"/><Relationship Id="rId75" Type="http://schemas.openxmlformats.org/officeDocument/2006/relationships/image" Target="../media/image156.png"/><Relationship Id="rId96" Type="http://schemas.openxmlformats.org/officeDocument/2006/relationships/customXml" Target="../ink/ink191.xml"/><Relationship Id="rId140" Type="http://schemas.openxmlformats.org/officeDocument/2006/relationships/customXml" Target="../ink/ink213.xml"/><Relationship Id="rId161" Type="http://schemas.openxmlformats.org/officeDocument/2006/relationships/image" Target="../media/image199.png"/><Relationship Id="rId182" Type="http://schemas.openxmlformats.org/officeDocument/2006/relationships/customXml" Target="../ink/ink234.xml"/><Relationship Id="rId217" Type="http://schemas.openxmlformats.org/officeDocument/2006/relationships/image" Target="../media/image227.png"/><Relationship Id="rId6" Type="http://schemas.openxmlformats.org/officeDocument/2006/relationships/customXml" Target="../ink/ink146.xml"/><Relationship Id="rId23" Type="http://schemas.openxmlformats.org/officeDocument/2006/relationships/image" Target="../media/image89.png"/><Relationship Id="rId119" Type="http://schemas.openxmlformats.org/officeDocument/2006/relationships/image" Target="../media/image178.png"/><Relationship Id="rId44" Type="http://schemas.openxmlformats.org/officeDocument/2006/relationships/customXml" Target="../ink/ink165.xml"/><Relationship Id="rId65" Type="http://schemas.openxmlformats.org/officeDocument/2006/relationships/image" Target="../media/image151.png"/><Relationship Id="rId86" Type="http://schemas.openxmlformats.org/officeDocument/2006/relationships/customXml" Target="../ink/ink186.xml"/><Relationship Id="rId130" Type="http://schemas.openxmlformats.org/officeDocument/2006/relationships/customXml" Target="../ink/ink208.xml"/><Relationship Id="rId151" Type="http://schemas.openxmlformats.org/officeDocument/2006/relationships/image" Target="../media/image194.png"/><Relationship Id="rId172" Type="http://schemas.openxmlformats.org/officeDocument/2006/relationships/customXml" Target="../ink/ink229.xml"/><Relationship Id="rId193" Type="http://schemas.openxmlformats.org/officeDocument/2006/relationships/image" Target="../media/image215.png"/><Relationship Id="rId207" Type="http://schemas.openxmlformats.org/officeDocument/2006/relationships/image" Target="../media/image222.png"/><Relationship Id="rId13" Type="http://schemas.openxmlformats.org/officeDocument/2006/relationships/image" Target="../media/image84.png"/><Relationship Id="rId109" Type="http://schemas.openxmlformats.org/officeDocument/2006/relationships/image" Target="../media/image173.png"/><Relationship Id="rId34" Type="http://schemas.openxmlformats.org/officeDocument/2006/relationships/customXml" Target="../ink/ink160.xml"/><Relationship Id="rId55" Type="http://schemas.openxmlformats.org/officeDocument/2006/relationships/image" Target="../media/image146.png"/><Relationship Id="rId76" Type="http://schemas.openxmlformats.org/officeDocument/2006/relationships/customXml" Target="../ink/ink181.xml"/><Relationship Id="rId97" Type="http://schemas.openxmlformats.org/officeDocument/2006/relationships/image" Target="../media/image167.png"/><Relationship Id="rId120" Type="http://schemas.openxmlformats.org/officeDocument/2006/relationships/customXml" Target="../ink/ink203.xml"/><Relationship Id="rId141" Type="http://schemas.openxmlformats.org/officeDocument/2006/relationships/image" Target="../media/image189.png"/><Relationship Id="rId7" Type="http://schemas.openxmlformats.org/officeDocument/2006/relationships/image" Target="../media/image81.png"/><Relationship Id="rId162" Type="http://schemas.openxmlformats.org/officeDocument/2006/relationships/customXml" Target="../ink/ink224.xml"/><Relationship Id="rId183" Type="http://schemas.openxmlformats.org/officeDocument/2006/relationships/image" Target="../media/image210.png"/><Relationship Id="rId24" Type="http://schemas.openxmlformats.org/officeDocument/2006/relationships/customXml" Target="../ink/ink155.xml"/><Relationship Id="rId45" Type="http://schemas.openxmlformats.org/officeDocument/2006/relationships/image" Target="../media/image100.png"/><Relationship Id="rId66" Type="http://schemas.openxmlformats.org/officeDocument/2006/relationships/customXml" Target="../ink/ink176.xml"/><Relationship Id="rId87" Type="http://schemas.openxmlformats.org/officeDocument/2006/relationships/image" Target="../media/image162.png"/><Relationship Id="rId110" Type="http://schemas.openxmlformats.org/officeDocument/2006/relationships/customXml" Target="../ink/ink198.xml"/><Relationship Id="rId131" Type="http://schemas.openxmlformats.org/officeDocument/2006/relationships/image" Target="../media/image184.png"/><Relationship Id="rId152" Type="http://schemas.openxmlformats.org/officeDocument/2006/relationships/customXml" Target="../ink/ink219.xml"/><Relationship Id="rId173" Type="http://schemas.openxmlformats.org/officeDocument/2006/relationships/image" Target="../media/image205.png"/><Relationship Id="rId194" Type="http://schemas.openxmlformats.org/officeDocument/2006/relationships/customXml" Target="../ink/ink240.xml"/><Relationship Id="rId208" Type="http://schemas.openxmlformats.org/officeDocument/2006/relationships/customXml" Target="../ink/ink247.xml"/><Relationship Id="rId14" Type="http://schemas.openxmlformats.org/officeDocument/2006/relationships/customXml" Target="../ink/ink150.xml"/><Relationship Id="rId30" Type="http://schemas.openxmlformats.org/officeDocument/2006/relationships/customXml" Target="../ink/ink158.xml"/><Relationship Id="rId35" Type="http://schemas.openxmlformats.org/officeDocument/2006/relationships/image" Target="../media/image95.png"/><Relationship Id="rId56" Type="http://schemas.openxmlformats.org/officeDocument/2006/relationships/customXml" Target="../ink/ink171.xml"/><Relationship Id="rId77" Type="http://schemas.openxmlformats.org/officeDocument/2006/relationships/image" Target="../media/image157.png"/><Relationship Id="rId100" Type="http://schemas.openxmlformats.org/officeDocument/2006/relationships/customXml" Target="../ink/ink193.xml"/><Relationship Id="rId105" Type="http://schemas.openxmlformats.org/officeDocument/2006/relationships/image" Target="../media/image171.png"/><Relationship Id="rId126" Type="http://schemas.openxmlformats.org/officeDocument/2006/relationships/customXml" Target="../ink/ink206.xml"/><Relationship Id="rId147" Type="http://schemas.openxmlformats.org/officeDocument/2006/relationships/image" Target="../media/image192.png"/><Relationship Id="rId168" Type="http://schemas.openxmlformats.org/officeDocument/2006/relationships/customXml" Target="../ink/ink227.xml"/><Relationship Id="rId8" Type="http://schemas.openxmlformats.org/officeDocument/2006/relationships/customXml" Target="../ink/ink147.xml"/><Relationship Id="rId51" Type="http://schemas.openxmlformats.org/officeDocument/2006/relationships/image" Target="../media/image103.png"/><Relationship Id="rId72" Type="http://schemas.openxmlformats.org/officeDocument/2006/relationships/customXml" Target="../ink/ink179.xml"/><Relationship Id="rId93" Type="http://schemas.openxmlformats.org/officeDocument/2006/relationships/image" Target="../media/image165.png"/><Relationship Id="rId98" Type="http://schemas.openxmlformats.org/officeDocument/2006/relationships/customXml" Target="../ink/ink192.xml"/><Relationship Id="rId121" Type="http://schemas.openxmlformats.org/officeDocument/2006/relationships/image" Target="../media/image179.png"/><Relationship Id="rId142" Type="http://schemas.openxmlformats.org/officeDocument/2006/relationships/customXml" Target="../ink/ink214.xml"/><Relationship Id="rId163" Type="http://schemas.openxmlformats.org/officeDocument/2006/relationships/image" Target="../media/image200.png"/><Relationship Id="rId184" Type="http://schemas.openxmlformats.org/officeDocument/2006/relationships/customXml" Target="../ink/ink235.xml"/><Relationship Id="rId189" Type="http://schemas.openxmlformats.org/officeDocument/2006/relationships/image" Target="../media/image213.png"/><Relationship Id="rId3" Type="http://schemas.openxmlformats.org/officeDocument/2006/relationships/image" Target="../media/image79.png"/><Relationship Id="rId214" Type="http://schemas.openxmlformats.org/officeDocument/2006/relationships/customXml" Target="../ink/ink250.xml"/><Relationship Id="rId25" Type="http://schemas.openxmlformats.org/officeDocument/2006/relationships/image" Target="../media/image90.png"/><Relationship Id="rId46" Type="http://schemas.openxmlformats.org/officeDocument/2006/relationships/customXml" Target="../ink/ink166.xml"/><Relationship Id="rId67" Type="http://schemas.openxmlformats.org/officeDocument/2006/relationships/image" Target="../media/image152.png"/><Relationship Id="rId116" Type="http://schemas.openxmlformats.org/officeDocument/2006/relationships/customXml" Target="../ink/ink201.xml"/><Relationship Id="rId137" Type="http://schemas.openxmlformats.org/officeDocument/2006/relationships/image" Target="../media/image187.png"/><Relationship Id="rId158" Type="http://schemas.openxmlformats.org/officeDocument/2006/relationships/customXml" Target="../ink/ink222.xml"/><Relationship Id="rId20" Type="http://schemas.openxmlformats.org/officeDocument/2006/relationships/customXml" Target="../ink/ink153.xml"/><Relationship Id="rId41" Type="http://schemas.openxmlformats.org/officeDocument/2006/relationships/image" Target="../media/image98.png"/><Relationship Id="rId62" Type="http://schemas.openxmlformats.org/officeDocument/2006/relationships/customXml" Target="../ink/ink174.xml"/><Relationship Id="rId83" Type="http://schemas.openxmlformats.org/officeDocument/2006/relationships/image" Target="../media/image160.png"/><Relationship Id="rId88" Type="http://schemas.openxmlformats.org/officeDocument/2006/relationships/customXml" Target="../ink/ink187.xml"/><Relationship Id="rId111" Type="http://schemas.openxmlformats.org/officeDocument/2006/relationships/image" Target="../media/image174.png"/><Relationship Id="rId132" Type="http://schemas.openxmlformats.org/officeDocument/2006/relationships/customXml" Target="../ink/ink209.xml"/><Relationship Id="rId153" Type="http://schemas.openxmlformats.org/officeDocument/2006/relationships/image" Target="../media/image195.png"/><Relationship Id="rId174" Type="http://schemas.openxmlformats.org/officeDocument/2006/relationships/customXml" Target="../ink/ink230.xml"/><Relationship Id="rId179" Type="http://schemas.openxmlformats.org/officeDocument/2006/relationships/image" Target="../media/image208.png"/><Relationship Id="rId195" Type="http://schemas.openxmlformats.org/officeDocument/2006/relationships/image" Target="../media/image216.png"/><Relationship Id="rId209" Type="http://schemas.openxmlformats.org/officeDocument/2006/relationships/image" Target="../media/image223.png"/><Relationship Id="rId190" Type="http://schemas.openxmlformats.org/officeDocument/2006/relationships/customXml" Target="../ink/ink238.xml"/><Relationship Id="rId204" Type="http://schemas.openxmlformats.org/officeDocument/2006/relationships/customXml" Target="../ink/ink245.xml"/><Relationship Id="rId15" Type="http://schemas.openxmlformats.org/officeDocument/2006/relationships/image" Target="../media/image85.png"/><Relationship Id="rId36" Type="http://schemas.openxmlformats.org/officeDocument/2006/relationships/customXml" Target="../ink/ink161.xml"/><Relationship Id="rId57" Type="http://schemas.openxmlformats.org/officeDocument/2006/relationships/image" Target="../media/image147.png"/><Relationship Id="rId106" Type="http://schemas.openxmlformats.org/officeDocument/2006/relationships/customXml" Target="../ink/ink196.xml"/><Relationship Id="rId127" Type="http://schemas.openxmlformats.org/officeDocument/2006/relationships/image" Target="../media/image182.png"/><Relationship Id="rId10" Type="http://schemas.openxmlformats.org/officeDocument/2006/relationships/customXml" Target="../ink/ink148.xml"/><Relationship Id="rId31" Type="http://schemas.openxmlformats.org/officeDocument/2006/relationships/image" Target="../media/image93.png"/><Relationship Id="rId52" Type="http://schemas.openxmlformats.org/officeDocument/2006/relationships/customXml" Target="../ink/ink169.xml"/><Relationship Id="rId73" Type="http://schemas.openxmlformats.org/officeDocument/2006/relationships/image" Target="../media/image155.png"/><Relationship Id="rId78" Type="http://schemas.openxmlformats.org/officeDocument/2006/relationships/customXml" Target="../ink/ink182.xml"/><Relationship Id="rId94" Type="http://schemas.openxmlformats.org/officeDocument/2006/relationships/customXml" Target="../ink/ink190.xml"/><Relationship Id="rId99" Type="http://schemas.openxmlformats.org/officeDocument/2006/relationships/image" Target="../media/image168.png"/><Relationship Id="rId101" Type="http://schemas.openxmlformats.org/officeDocument/2006/relationships/image" Target="../media/image169.png"/><Relationship Id="rId122" Type="http://schemas.openxmlformats.org/officeDocument/2006/relationships/customXml" Target="../ink/ink204.xml"/><Relationship Id="rId143" Type="http://schemas.openxmlformats.org/officeDocument/2006/relationships/image" Target="../media/image190.png"/><Relationship Id="rId148" Type="http://schemas.openxmlformats.org/officeDocument/2006/relationships/customXml" Target="../ink/ink217.xml"/><Relationship Id="rId164" Type="http://schemas.openxmlformats.org/officeDocument/2006/relationships/customXml" Target="../ink/ink225.xml"/><Relationship Id="rId169" Type="http://schemas.openxmlformats.org/officeDocument/2006/relationships/image" Target="../media/image203.png"/><Relationship Id="rId185" Type="http://schemas.openxmlformats.org/officeDocument/2006/relationships/image" Target="../media/image211.png"/><Relationship Id="rId4" Type="http://schemas.openxmlformats.org/officeDocument/2006/relationships/customXml" Target="../ink/ink145.xml"/><Relationship Id="rId9" Type="http://schemas.openxmlformats.org/officeDocument/2006/relationships/image" Target="../media/image82.png"/><Relationship Id="rId180" Type="http://schemas.openxmlformats.org/officeDocument/2006/relationships/customXml" Target="../ink/ink233.xml"/><Relationship Id="rId210" Type="http://schemas.openxmlformats.org/officeDocument/2006/relationships/customXml" Target="../ink/ink248.xml"/><Relationship Id="rId215" Type="http://schemas.openxmlformats.org/officeDocument/2006/relationships/image" Target="../media/image226.png"/><Relationship Id="rId26" Type="http://schemas.openxmlformats.org/officeDocument/2006/relationships/customXml" Target="../ink/ink156.xml"/><Relationship Id="rId47" Type="http://schemas.openxmlformats.org/officeDocument/2006/relationships/image" Target="../media/image101.png"/><Relationship Id="rId68" Type="http://schemas.openxmlformats.org/officeDocument/2006/relationships/customXml" Target="../ink/ink177.xml"/><Relationship Id="rId89" Type="http://schemas.openxmlformats.org/officeDocument/2006/relationships/image" Target="../media/image163.png"/><Relationship Id="rId112" Type="http://schemas.openxmlformats.org/officeDocument/2006/relationships/customXml" Target="../ink/ink199.xml"/><Relationship Id="rId133" Type="http://schemas.openxmlformats.org/officeDocument/2006/relationships/image" Target="../media/image185.png"/><Relationship Id="rId154" Type="http://schemas.openxmlformats.org/officeDocument/2006/relationships/customXml" Target="../ink/ink220.xml"/><Relationship Id="rId175" Type="http://schemas.openxmlformats.org/officeDocument/2006/relationships/image" Target="../media/image206.png"/><Relationship Id="rId196" Type="http://schemas.openxmlformats.org/officeDocument/2006/relationships/customXml" Target="../ink/ink241.xml"/><Relationship Id="rId200" Type="http://schemas.openxmlformats.org/officeDocument/2006/relationships/customXml" Target="../ink/ink243.xml"/><Relationship Id="rId16" Type="http://schemas.openxmlformats.org/officeDocument/2006/relationships/customXml" Target="../ink/ink151.xml"/><Relationship Id="rId37" Type="http://schemas.openxmlformats.org/officeDocument/2006/relationships/image" Target="../media/image96.png"/><Relationship Id="rId58" Type="http://schemas.openxmlformats.org/officeDocument/2006/relationships/customXml" Target="../ink/ink172.xml"/><Relationship Id="rId79" Type="http://schemas.openxmlformats.org/officeDocument/2006/relationships/image" Target="../media/image158.png"/><Relationship Id="rId102" Type="http://schemas.openxmlformats.org/officeDocument/2006/relationships/customXml" Target="../ink/ink194.xml"/><Relationship Id="rId123" Type="http://schemas.openxmlformats.org/officeDocument/2006/relationships/image" Target="../media/image180.png"/><Relationship Id="rId144" Type="http://schemas.openxmlformats.org/officeDocument/2006/relationships/customXml" Target="../ink/ink215.xml"/><Relationship Id="rId90" Type="http://schemas.openxmlformats.org/officeDocument/2006/relationships/customXml" Target="../ink/ink188.xml"/><Relationship Id="rId165" Type="http://schemas.openxmlformats.org/officeDocument/2006/relationships/image" Target="../media/image201.png"/><Relationship Id="rId186" Type="http://schemas.openxmlformats.org/officeDocument/2006/relationships/customXml" Target="../ink/ink236.xml"/><Relationship Id="rId211" Type="http://schemas.openxmlformats.org/officeDocument/2006/relationships/image" Target="../media/image224.png"/><Relationship Id="rId27" Type="http://schemas.openxmlformats.org/officeDocument/2006/relationships/image" Target="../media/image91.png"/><Relationship Id="rId48" Type="http://schemas.openxmlformats.org/officeDocument/2006/relationships/customXml" Target="../ink/ink167.xml"/><Relationship Id="rId69" Type="http://schemas.openxmlformats.org/officeDocument/2006/relationships/image" Target="../media/image153.png"/><Relationship Id="rId113" Type="http://schemas.openxmlformats.org/officeDocument/2006/relationships/image" Target="../media/image175.png"/><Relationship Id="rId134" Type="http://schemas.openxmlformats.org/officeDocument/2006/relationships/customXml" Target="../ink/ink210.xml"/><Relationship Id="rId80" Type="http://schemas.openxmlformats.org/officeDocument/2006/relationships/customXml" Target="../ink/ink183.xml"/><Relationship Id="rId155" Type="http://schemas.openxmlformats.org/officeDocument/2006/relationships/image" Target="../media/image196.png"/><Relationship Id="rId176" Type="http://schemas.openxmlformats.org/officeDocument/2006/relationships/customXml" Target="../ink/ink231.xml"/><Relationship Id="rId197" Type="http://schemas.openxmlformats.org/officeDocument/2006/relationships/image" Target="../media/image217.png"/><Relationship Id="rId201" Type="http://schemas.openxmlformats.org/officeDocument/2006/relationships/image" Target="../media/image219.png"/><Relationship Id="rId17" Type="http://schemas.openxmlformats.org/officeDocument/2006/relationships/image" Target="../media/image86.png"/><Relationship Id="rId38" Type="http://schemas.openxmlformats.org/officeDocument/2006/relationships/customXml" Target="../ink/ink162.xml"/><Relationship Id="rId59" Type="http://schemas.openxmlformats.org/officeDocument/2006/relationships/image" Target="../media/image148.png"/><Relationship Id="rId103" Type="http://schemas.openxmlformats.org/officeDocument/2006/relationships/image" Target="../media/image170.png"/><Relationship Id="rId124" Type="http://schemas.openxmlformats.org/officeDocument/2006/relationships/customXml" Target="../ink/ink205.xml"/><Relationship Id="rId70" Type="http://schemas.openxmlformats.org/officeDocument/2006/relationships/customXml" Target="../ink/ink178.xml"/><Relationship Id="rId91" Type="http://schemas.openxmlformats.org/officeDocument/2006/relationships/image" Target="../media/image164.png"/><Relationship Id="rId145" Type="http://schemas.openxmlformats.org/officeDocument/2006/relationships/image" Target="../media/image191.png"/><Relationship Id="rId166" Type="http://schemas.openxmlformats.org/officeDocument/2006/relationships/customXml" Target="../ink/ink226.xml"/><Relationship Id="rId187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49.xml"/><Relationship Id="rId28" Type="http://schemas.openxmlformats.org/officeDocument/2006/relationships/customXml" Target="../ink/ink157.xml"/><Relationship Id="rId49" Type="http://schemas.openxmlformats.org/officeDocument/2006/relationships/image" Target="../media/image102.png"/><Relationship Id="rId114" Type="http://schemas.openxmlformats.org/officeDocument/2006/relationships/customXml" Target="../ink/ink200.xml"/><Relationship Id="rId60" Type="http://schemas.openxmlformats.org/officeDocument/2006/relationships/customXml" Target="../ink/ink173.xml"/><Relationship Id="rId81" Type="http://schemas.openxmlformats.org/officeDocument/2006/relationships/image" Target="../media/image159.png"/><Relationship Id="rId135" Type="http://schemas.openxmlformats.org/officeDocument/2006/relationships/image" Target="../media/image186.png"/><Relationship Id="rId156" Type="http://schemas.openxmlformats.org/officeDocument/2006/relationships/customXml" Target="../ink/ink221.xml"/><Relationship Id="rId177" Type="http://schemas.openxmlformats.org/officeDocument/2006/relationships/image" Target="../media/image207.png"/><Relationship Id="rId198" Type="http://schemas.openxmlformats.org/officeDocument/2006/relationships/customXml" Target="../ink/ink242.xml"/><Relationship Id="rId202" Type="http://schemas.openxmlformats.org/officeDocument/2006/relationships/customXml" Target="../ink/ink244.xml"/><Relationship Id="rId18" Type="http://schemas.openxmlformats.org/officeDocument/2006/relationships/customXml" Target="../ink/ink152.xml"/><Relationship Id="rId39" Type="http://schemas.openxmlformats.org/officeDocument/2006/relationships/image" Target="../media/image97.png"/><Relationship Id="rId50" Type="http://schemas.openxmlformats.org/officeDocument/2006/relationships/customXml" Target="../ink/ink168.xml"/><Relationship Id="rId104" Type="http://schemas.openxmlformats.org/officeDocument/2006/relationships/customXml" Target="../ink/ink195.xml"/><Relationship Id="rId125" Type="http://schemas.openxmlformats.org/officeDocument/2006/relationships/image" Target="../media/image181.png"/><Relationship Id="rId146" Type="http://schemas.openxmlformats.org/officeDocument/2006/relationships/customXml" Target="../ink/ink216.xml"/><Relationship Id="rId167" Type="http://schemas.openxmlformats.org/officeDocument/2006/relationships/image" Target="../media/image202.png"/><Relationship Id="rId188" Type="http://schemas.openxmlformats.org/officeDocument/2006/relationships/customXml" Target="../ink/ink237.xml"/><Relationship Id="rId71" Type="http://schemas.openxmlformats.org/officeDocument/2006/relationships/image" Target="../media/image154.png"/><Relationship Id="rId92" Type="http://schemas.openxmlformats.org/officeDocument/2006/relationships/customXml" Target="../ink/ink189.xml"/><Relationship Id="rId213" Type="http://schemas.openxmlformats.org/officeDocument/2006/relationships/image" Target="../media/image225.png"/><Relationship Id="rId2" Type="http://schemas.openxmlformats.org/officeDocument/2006/relationships/customXml" Target="../ink/ink144.xml"/><Relationship Id="rId29" Type="http://schemas.openxmlformats.org/officeDocument/2006/relationships/image" Target="../media/image92.png"/><Relationship Id="rId40" Type="http://schemas.openxmlformats.org/officeDocument/2006/relationships/customXml" Target="../ink/ink163.xml"/><Relationship Id="rId115" Type="http://schemas.openxmlformats.org/officeDocument/2006/relationships/image" Target="../media/image176.png"/><Relationship Id="rId136" Type="http://schemas.openxmlformats.org/officeDocument/2006/relationships/customXml" Target="../ink/ink211.xml"/><Relationship Id="rId157" Type="http://schemas.openxmlformats.org/officeDocument/2006/relationships/image" Target="../media/image197.png"/><Relationship Id="rId178" Type="http://schemas.openxmlformats.org/officeDocument/2006/relationships/customXml" Target="../ink/ink232.xml"/><Relationship Id="rId61" Type="http://schemas.openxmlformats.org/officeDocument/2006/relationships/image" Target="../media/image149.png"/><Relationship Id="rId82" Type="http://schemas.openxmlformats.org/officeDocument/2006/relationships/customXml" Target="../ink/ink184.xml"/><Relationship Id="rId199" Type="http://schemas.openxmlformats.org/officeDocument/2006/relationships/image" Target="../media/image218.png"/><Relationship Id="rId203" Type="http://schemas.openxmlformats.org/officeDocument/2006/relationships/image" Target="../media/image220.png"/><Relationship Id="rId19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5.png"/><Relationship Id="rId21" Type="http://schemas.openxmlformats.org/officeDocument/2006/relationships/image" Target="../media/image237.png"/><Relationship Id="rId42" Type="http://schemas.openxmlformats.org/officeDocument/2006/relationships/customXml" Target="../ink/ink272.xml"/><Relationship Id="rId63" Type="http://schemas.openxmlformats.org/officeDocument/2006/relationships/image" Target="../media/image258.png"/><Relationship Id="rId84" Type="http://schemas.openxmlformats.org/officeDocument/2006/relationships/customXml" Target="../ink/ink293.xml"/><Relationship Id="rId138" Type="http://schemas.openxmlformats.org/officeDocument/2006/relationships/customXml" Target="../ink/ink320.xml"/><Relationship Id="rId159" Type="http://schemas.openxmlformats.org/officeDocument/2006/relationships/image" Target="../media/image306.png"/><Relationship Id="rId170" Type="http://schemas.openxmlformats.org/officeDocument/2006/relationships/customXml" Target="../ink/ink336.xml"/><Relationship Id="rId191" Type="http://schemas.openxmlformats.org/officeDocument/2006/relationships/image" Target="../media/image322.png"/><Relationship Id="rId205" Type="http://schemas.openxmlformats.org/officeDocument/2006/relationships/image" Target="../media/image329.png"/><Relationship Id="rId226" Type="http://schemas.openxmlformats.org/officeDocument/2006/relationships/customXml" Target="../ink/ink364.xml"/><Relationship Id="rId107" Type="http://schemas.openxmlformats.org/officeDocument/2006/relationships/image" Target="../media/image280.png"/><Relationship Id="rId11" Type="http://schemas.openxmlformats.org/officeDocument/2006/relationships/image" Target="../media/image232.png"/><Relationship Id="rId32" Type="http://schemas.openxmlformats.org/officeDocument/2006/relationships/customXml" Target="../ink/ink267.xml"/><Relationship Id="rId53" Type="http://schemas.openxmlformats.org/officeDocument/2006/relationships/image" Target="../media/image253.png"/><Relationship Id="rId74" Type="http://schemas.openxmlformats.org/officeDocument/2006/relationships/customXml" Target="../ink/ink288.xml"/><Relationship Id="rId128" Type="http://schemas.openxmlformats.org/officeDocument/2006/relationships/customXml" Target="../ink/ink315.xml"/><Relationship Id="rId149" Type="http://schemas.openxmlformats.org/officeDocument/2006/relationships/image" Target="../media/image301.png"/><Relationship Id="rId5" Type="http://schemas.openxmlformats.org/officeDocument/2006/relationships/image" Target="../media/image229.png"/><Relationship Id="rId95" Type="http://schemas.openxmlformats.org/officeDocument/2006/relationships/image" Target="../media/image274.png"/><Relationship Id="rId160" Type="http://schemas.openxmlformats.org/officeDocument/2006/relationships/customXml" Target="../ink/ink331.xml"/><Relationship Id="rId181" Type="http://schemas.openxmlformats.org/officeDocument/2006/relationships/image" Target="../media/image317.png"/><Relationship Id="rId216" Type="http://schemas.openxmlformats.org/officeDocument/2006/relationships/customXml" Target="../ink/ink359.xml"/><Relationship Id="rId22" Type="http://schemas.openxmlformats.org/officeDocument/2006/relationships/customXml" Target="../ink/ink262.xml"/><Relationship Id="rId43" Type="http://schemas.openxmlformats.org/officeDocument/2006/relationships/image" Target="../media/image248.png"/><Relationship Id="rId64" Type="http://schemas.openxmlformats.org/officeDocument/2006/relationships/customXml" Target="../ink/ink283.xml"/><Relationship Id="rId118" Type="http://schemas.openxmlformats.org/officeDocument/2006/relationships/customXml" Target="../ink/ink310.xml"/><Relationship Id="rId139" Type="http://schemas.openxmlformats.org/officeDocument/2006/relationships/image" Target="../media/image296.png"/><Relationship Id="rId85" Type="http://schemas.openxmlformats.org/officeDocument/2006/relationships/image" Target="../media/image269.png"/><Relationship Id="rId150" Type="http://schemas.openxmlformats.org/officeDocument/2006/relationships/customXml" Target="../ink/ink326.xml"/><Relationship Id="rId171" Type="http://schemas.openxmlformats.org/officeDocument/2006/relationships/image" Target="../media/image312.png"/><Relationship Id="rId192" Type="http://schemas.openxmlformats.org/officeDocument/2006/relationships/customXml" Target="../ink/ink347.xml"/><Relationship Id="rId206" Type="http://schemas.openxmlformats.org/officeDocument/2006/relationships/customXml" Target="../ink/ink354.xml"/><Relationship Id="rId227" Type="http://schemas.openxmlformats.org/officeDocument/2006/relationships/image" Target="../media/image340.png"/><Relationship Id="rId12" Type="http://schemas.openxmlformats.org/officeDocument/2006/relationships/customXml" Target="../ink/ink257.xml"/><Relationship Id="rId33" Type="http://schemas.openxmlformats.org/officeDocument/2006/relationships/image" Target="../media/image243.png"/><Relationship Id="rId108" Type="http://schemas.openxmlformats.org/officeDocument/2006/relationships/customXml" Target="../ink/ink305.xml"/><Relationship Id="rId129" Type="http://schemas.openxmlformats.org/officeDocument/2006/relationships/image" Target="../media/image291.png"/><Relationship Id="rId54" Type="http://schemas.openxmlformats.org/officeDocument/2006/relationships/customXml" Target="../ink/ink278.xml"/><Relationship Id="rId75" Type="http://schemas.openxmlformats.org/officeDocument/2006/relationships/image" Target="../media/image264.png"/><Relationship Id="rId96" Type="http://schemas.openxmlformats.org/officeDocument/2006/relationships/customXml" Target="../ink/ink299.xml"/><Relationship Id="rId140" Type="http://schemas.openxmlformats.org/officeDocument/2006/relationships/customXml" Target="../ink/ink321.xml"/><Relationship Id="rId161" Type="http://schemas.openxmlformats.org/officeDocument/2006/relationships/image" Target="../media/image307.png"/><Relationship Id="rId182" Type="http://schemas.openxmlformats.org/officeDocument/2006/relationships/customXml" Target="../ink/ink342.xml"/><Relationship Id="rId217" Type="http://schemas.openxmlformats.org/officeDocument/2006/relationships/image" Target="../media/image335.png"/><Relationship Id="rId6" Type="http://schemas.openxmlformats.org/officeDocument/2006/relationships/customXml" Target="../ink/ink254.xml"/><Relationship Id="rId23" Type="http://schemas.openxmlformats.org/officeDocument/2006/relationships/image" Target="../media/image238.png"/><Relationship Id="rId119" Type="http://schemas.openxmlformats.org/officeDocument/2006/relationships/image" Target="../media/image286.png"/><Relationship Id="rId44" Type="http://schemas.openxmlformats.org/officeDocument/2006/relationships/customXml" Target="../ink/ink273.xml"/><Relationship Id="rId65" Type="http://schemas.openxmlformats.org/officeDocument/2006/relationships/image" Target="../media/image259.png"/><Relationship Id="rId86" Type="http://schemas.openxmlformats.org/officeDocument/2006/relationships/customXml" Target="../ink/ink294.xml"/><Relationship Id="rId130" Type="http://schemas.openxmlformats.org/officeDocument/2006/relationships/customXml" Target="../ink/ink316.xml"/><Relationship Id="rId151" Type="http://schemas.openxmlformats.org/officeDocument/2006/relationships/image" Target="../media/image302.png"/><Relationship Id="rId172" Type="http://schemas.openxmlformats.org/officeDocument/2006/relationships/customXml" Target="../ink/ink337.xml"/><Relationship Id="rId193" Type="http://schemas.openxmlformats.org/officeDocument/2006/relationships/image" Target="../media/image323.png"/><Relationship Id="rId207" Type="http://schemas.openxmlformats.org/officeDocument/2006/relationships/image" Target="../media/image330.png"/><Relationship Id="rId13" Type="http://schemas.openxmlformats.org/officeDocument/2006/relationships/image" Target="../media/image233.png"/><Relationship Id="rId109" Type="http://schemas.openxmlformats.org/officeDocument/2006/relationships/image" Target="../media/image281.png"/><Relationship Id="rId34" Type="http://schemas.openxmlformats.org/officeDocument/2006/relationships/customXml" Target="../ink/ink268.xml"/><Relationship Id="rId55" Type="http://schemas.openxmlformats.org/officeDocument/2006/relationships/image" Target="../media/image254.png"/><Relationship Id="rId76" Type="http://schemas.openxmlformats.org/officeDocument/2006/relationships/customXml" Target="../ink/ink289.xml"/><Relationship Id="rId97" Type="http://schemas.openxmlformats.org/officeDocument/2006/relationships/image" Target="../media/image275.png"/><Relationship Id="rId120" Type="http://schemas.openxmlformats.org/officeDocument/2006/relationships/customXml" Target="../ink/ink311.xml"/><Relationship Id="rId141" Type="http://schemas.openxmlformats.org/officeDocument/2006/relationships/image" Target="../media/image297.png"/><Relationship Id="rId7" Type="http://schemas.openxmlformats.org/officeDocument/2006/relationships/image" Target="../media/image230.png"/><Relationship Id="rId162" Type="http://schemas.openxmlformats.org/officeDocument/2006/relationships/customXml" Target="../ink/ink332.xml"/><Relationship Id="rId183" Type="http://schemas.openxmlformats.org/officeDocument/2006/relationships/image" Target="../media/image318.png"/><Relationship Id="rId218" Type="http://schemas.openxmlformats.org/officeDocument/2006/relationships/customXml" Target="../ink/ink360.xml"/><Relationship Id="rId24" Type="http://schemas.openxmlformats.org/officeDocument/2006/relationships/customXml" Target="../ink/ink263.xml"/><Relationship Id="rId45" Type="http://schemas.openxmlformats.org/officeDocument/2006/relationships/image" Target="../media/image249.png"/><Relationship Id="rId66" Type="http://schemas.openxmlformats.org/officeDocument/2006/relationships/customXml" Target="../ink/ink284.xml"/><Relationship Id="rId87" Type="http://schemas.openxmlformats.org/officeDocument/2006/relationships/image" Target="../media/image270.png"/><Relationship Id="rId110" Type="http://schemas.openxmlformats.org/officeDocument/2006/relationships/customXml" Target="../ink/ink306.xml"/><Relationship Id="rId131" Type="http://schemas.openxmlformats.org/officeDocument/2006/relationships/image" Target="../media/image292.png"/><Relationship Id="rId152" Type="http://schemas.openxmlformats.org/officeDocument/2006/relationships/customXml" Target="../ink/ink327.xml"/><Relationship Id="rId173" Type="http://schemas.openxmlformats.org/officeDocument/2006/relationships/image" Target="../media/image313.png"/><Relationship Id="rId194" Type="http://schemas.openxmlformats.org/officeDocument/2006/relationships/customXml" Target="../ink/ink348.xml"/><Relationship Id="rId208" Type="http://schemas.openxmlformats.org/officeDocument/2006/relationships/customXml" Target="../ink/ink355.xml"/><Relationship Id="rId14" Type="http://schemas.openxmlformats.org/officeDocument/2006/relationships/customXml" Target="../ink/ink258.xml"/><Relationship Id="rId35" Type="http://schemas.openxmlformats.org/officeDocument/2006/relationships/image" Target="../media/image244.png"/><Relationship Id="rId56" Type="http://schemas.openxmlformats.org/officeDocument/2006/relationships/customXml" Target="../ink/ink279.xml"/><Relationship Id="rId77" Type="http://schemas.openxmlformats.org/officeDocument/2006/relationships/image" Target="../media/image265.png"/><Relationship Id="rId100" Type="http://schemas.openxmlformats.org/officeDocument/2006/relationships/customXml" Target="../ink/ink301.xml"/><Relationship Id="rId8" Type="http://schemas.openxmlformats.org/officeDocument/2006/relationships/customXml" Target="../ink/ink255.xml"/><Relationship Id="rId98" Type="http://schemas.openxmlformats.org/officeDocument/2006/relationships/customXml" Target="../ink/ink300.xml"/><Relationship Id="rId121" Type="http://schemas.openxmlformats.org/officeDocument/2006/relationships/image" Target="../media/image287.png"/><Relationship Id="rId142" Type="http://schemas.openxmlformats.org/officeDocument/2006/relationships/customXml" Target="../ink/ink322.xml"/><Relationship Id="rId163" Type="http://schemas.openxmlformats.org/officeDocument/2006/relationships/image" Target="../media/image308.png"/><Relationship Id="rId184" Type="http://schemas.openxmlformats.org/officeDocument/2006/relationships/customXml" Target="../ink/ink343.xml"/><Relationship Id="rId219" Type="http://schemas.openxmlformats.org/officeDocument/2006/relationships/image" Target="../media/image336.png"/><Relationship Id="rId3" Type="http://schemas.openxmlformats.org/officeDocument/2006/relationships/image" Target="../media/image228.png"/><Relationship Id="rId214" Type="http://schemas.openxmlformats.org/officeDocument/2006/relationships/customXml" Target="../ink/ink358.xml"/><Relationship Id="rId25" Type="http://schemas.openxmlformats.org/officeDocument/2006/relationships/image" Target="../media/image239.png"/><Relationship Id="rId46" Type="http://schemas.openxmlformats.org/officeDocument/2006/relationships/customXml" Target="../ink/ink274.xml"/><Relationship Id="rId67" Type="http://schemas.openxmlformats.org/officeDocument/2006/relationships/image" Target="../media/image260.png"/><Relationship Id="rId116" Type="http://schemas.openxmlformats.org/officeDocument/2006/relationships/customXml" Target="../ink/ink309.xml"/><Relationship Id="rId137" Type="http://schemas.openxmlformats.org/officeDocument/2006/relationships/image" Target="../media/image295.png"/><Relationship Id="rId158" Type="http://schemas.openxmlformats.org/officeDocument/2006/relationships/customXml" Target="../ink/ink330.xml"/><Relationship Id="rId20" Type="http://schemas.openxmlformats.org/officeDocument/2006/relationships/customXml" Target="../ink/ink261.xml"/><Relationship Id="rId41" Type="http://schemas.openxmlformats.org/officeDocument/2006/relationships/image" Target="../media/image247.png"/><Relationship Id="rId62" Type="http://schemas.openxmlformats.org/officeDocument/2006/relationships/customXml" Target="../ink/ink282.xml"/><Relationship Id="rId83" Type="http://schemas.openxmlformats.org/officeDocument/2006/relationships/image" Target="../media/image268.png"/><Relationship Id="rId88" Type="http://schemas.openxmlformats.org/officeDocument/2006/relationships/customXml" Target="../ink/ink295.xml"/><Relationship Id="rId111" Type="http://schemas.openxmlformats.org/officeDocument/2006/relationships/image" Target="../media/image282.png"/><Relationship Id="rId132" Type="http://schemas.openxmlformats.org/officeDocument/2006/relationships/customXml" Target="../ink/ink317.xml"/><Relationship Id="rId153" Type="http://schemas.openxmlformats.org/officeDocument/2006/relationships/image" Target="../media/image303.png"/><Relationship Id="rId174" Type="http://schemas.openxmlformats.org/officeDocument/2006/relationships/customXml" Target="../ink/ink338.xml"/><Relationship Id="rId179" Type="http://schemas.openxmlformats.org/officeDocument/2006/relationships/image" Target="../media/image316.png"/><Relationship Id="rId195" Type="http://schemas.openxmlformats.org/officeDocument/2006/relationships/image" Target="../media/image324.png"/><Relationship Id="rId209" Type="http://schemas.openxmlformats.org/officeDocument/2006/relationships/image" Target="../media/image331.png"/><Relationship Id="rId190" Type="http://schemas.openxmlformats.org/officeDocument/2006/relationships/customXml" Target="../ink/ink346.xml"/><Relationship Id="rId204" Type="http://schemas.openxmlformats.org/officeDocument/2006/relationships/customXml" Target="../ink/ink353.xml"/><Relationship Id="rId220" Type="http://schemas.openxmlformats.org/officeDocument/2006/relationships/customXml" Target="../ink/ink361.xml"/><Relationship Id="rId225" Type="http://schemas.openxmlformats.org/officeDocument/2006/relationships/image" Target="../media/image339.png"/><Relationship Id="rId15" Type="http://schemas.openxmlformats.org/officeDocument/2006/relationships/image" Target="../media/image234.png"/><Relationship Id="rId36" Type="http://schemas.openxmlformats.org/officeDocument/2006/relationships/customXml" Target="../ink/ink269.xml"/><Relationship Id="rId57" Type="http://schemas.openxmlformats.org/officeDocument/2006/relationships/image" Target="../media/image255.png"/><Relationship Id="rId106" Type="http://schemas.openxmlformats.org/officeDocument/2006/relationships/customXml" Target="../ink/ink304.xml"/><Relationship Id="rId127" Type="http://schemas.openxmlformats.org/officeDocument/2006/relationships/image" Target="../media/image290.png"/><Relationship Id="rId10" Type="http://schemas.openxmlformats.org/officeDocument/2006/relationships/customXml" Target="../ink/ink256.xml"/><Relationship Id="rId31" Type="http://schemas.openxmlformats.org/officeDocument/2006/relationships/image" Target="../media/image242.png"/><Relationship Id="rId52" Type="http://schemas.openxmlformats.org/officeDocument/2006/relationships/customXml" Target="../ink/ink277.xml"/><Relationship Id="rId73" Type="http://schemas.openxmlformats.org/officeDocument/2006/relationships/image" Target="../media/image263.png"/><Relationship Id="rId78" Type="http://schemas.openxmlformats.org/officeDocument/2006/relationships/customXml" Target="../ink/ink290.xml"/><Relationship Id="rId94" Type="http://schemas.openxmlformats.org/officeDocument/2006/relationships/customXml" Target="../ink/ink298.xml"/><Relationship Id="rId99" Type="http://schemas.openxmlformats.org/officeDocument/2006/relationships/image" Target="../media/image276.png"/><Relationship Id="rId101" Type="http://schemas.openxmlformats.org/officeDocument/2006/relationships/image" Target="../media/image277.png"/><Relationship Id="rId122" Type="http://schemas.openxmlformats.org/officeDocument/2006/relationships/customXml" Target="../ink/ink312.xml"/><Relationship Id="rId143" Type="http://schemas.openxmlformats.org/officeDocument/2006/relationships/image" Target="../media/image298.png"/><Relationship Id="rId148" Type="http://schemas.openxmlformats.org/officeDocument/2006/relationships/customXml" Target="../ink/ink325.xml"/><Relationship Id="rId164" Type="http://schemas.openxmlformats.org/officeDocument/2006/relationships/customXml" Target="../ink/ink333.xml"/><Relationship Id="rId169" Type="http://schemas.openxmlformats.org/officeDocument/2006/relationships/image" Target="../media/image311.png"/><Relationship Id="rId185" Type="http://schemas.openxmlformats.org/officeDocument/2006/relationships/image" Target="../media/image319.png"/><Relationship Id="rId4" Type="http://schemas.openxmlformats.org/officeDocument/2006/relationships/customXml" Target="../ink/ink253.xml"/><Relationship Id="rId9" Type="http://schemas.openxmlformats.org/officeDocument/2006/relationships/image" Target="../media/image231.png"/><Relationship Id="rId180" Type="http://schemas.openxmlformats.org/officeDocument/2006/relationships/customXml" Target="../ink/ink341.xml"/><Relationship Id="rId210" Type="http://schemas.openxmlformats.org/officeDocument/2006/relationships/customXml" Target="../ink/ink356.xml"/><Relationship Id="rId215" Type="http://schemas.openxmlformats.org/officeDocument/2006/relationships/image" Target="../media/image334.png"/><Relationship Id="rId26" Type="http://schemas.openxmlformats.org/officeDocument/2006/relationships/customXml" Target="../ink/ink264.xml"/><Relationship Id="rId47" Type="http://schemas.openxmlformats.org/officeDocument/2006/relationships/image" Target="../media/image250.png"/><Relationship Id="rId68" Type="http://schemas.openxmlformats.org/officeDocument/2006/relationships/customXml" Target="../ink/ink285.xml"/><Relationship Id="rId89" Type="http://schemas.openxmlformats.org/officeDocument/2006/relationships/image" Target="../media/image271.png"/><Relationship Id="rId112" Type="http://schemas.openxmlformats.org/officeDocument/2006/relationships/customXml" Target="../ink/ink307.xml"/><Relationship Id="rId133" Type="http://schemas.openxmlformats.org/officeDocument/2006/relationships/image" Target="../media/image293.png"/><Relationship Id="rId154" Type="http://schemas.openxmlformats.org/officeDocument/2006/relationships/customXml" Target="../ink/ink328.xml"/><Relationship Id="rId175" Type="http://schemas.openxmlformats.org/officeDocument/2006/relationships/image" Target="../media/image314.png"/><Relationship Id="rId196" Type="http://schemas.openxmlformats.org/officeDocument/2006/relationships/customXml" Target="../ink/ink349.xml"/><Relationship Id="rId200" Type="http://schemas.openxmlformats.org/officeDocument/2006/relationships/customXml" Target="../ink/ink351.xml"/><Relationship Id="rId16" Type="http://schemas.openxmlformats.org/officeDocument/2006/relationships/customXml" Target="../ink/ink259.xml"/><Relationship Id="rId221" Type="http://schemas.openxmlformats.org/officeDocument/2006/relationships/image" Target="../media/image337.png"/><Relationship Id="rId37" Type="http://schemas.openxmlformats.org/officeDocument/2006/relationships/image" Target="../media/image245.png"/><Relationship Id="rId58" Type="http://schemas.openxmlformats.org/officeDocument/2006/relationships/customXml" Target="../ink/ink280.xml"/><Relationship Id="rId79" Type="http://schemas.openxmlformats.org/officeDocument/2006/relationships/image" Target="../media/image266.png"/><Relationship Id="rId102" Type="http://schemas.openxmlformats.org/officeDocument/2006/relationships/customXml" Target="../ink/ink302.xml"/><Relationship Id="rId123" Type="http://schemas.openxmlformats.org/officeDocument/2006/relationships/image" Target="../media/image288.png"/><Relationship Id="rId144" Type="http://schemas.openxmlformats.org/officeDocument/2006/relationships/customXml" Target="../ink/ink323.xml"/><Relationship Id="rId90" Type="http://schemas.openxmlformats.org/officeDocument/2006/relationships/customXml" Target="../ink/ink296.xml"/><Relationship Id="rId165" Type="http://schemas.openxmlformats.org/officeDocument/2006/relationships/image" Target="../media/image309.png"/><Relationship Id="rId186" Type="http://schemas.openxmlformats.org/officeDocument/2006/relationships/customXml" Target="../ink/ink344.xml"/><Relationship Id="rId211" Type="http://schemas.openxmlformats.org/officeDocument/2006/relationships/image" Target="../media/image332.png"/><Relationship Id="rId27" Type="http://schemas.openxmlformats.org/officeDocument/2006/relationships/image" Target="../media/image240.png"/><Relationship Id="rId48" Type="http://schemas.openxmlformats.org/officeDocument/2006/relationships/customXml" Target="../ink/ink275.xml"/><Relationship Id="rId69" Type="http://schemas.openxmlformats.org/officeDocument/2006/relationships/image" Target="../media/image261.png"/><Relationship Id="rId113" Type="http://schemas.openxmlformats.org/officeDocument/2006/relationships/image" Target="../media/image283.png"/><Relationship Id="rId134" Type="http://schemas.openxmlformats.org/officeDocument/2006/relationships/customXml" Target="../ink/ink318.xml"/><Relationship Id="rId80" Type="http://schemas.openxmlformats.org/officeDocument/2006/relationships/customXml" Target="../ink/ink291.xml"/><Relationship Id="rId155" Type="http://schemas.openxmlformats.org/officeDocument/2006/relationships/image" Target="../media/image304.png"/><Relationship Id="rId176" Type="http://schemas.openxmlformats.org/officeDocument/2006/relationships/customXml" Target="../ink/ink339.xml"/><Relationship Id="rId197" Type="http://schemas.openxmlformats.org/officeDocument/2006/relationships/image" Target="../media/image325.png"/><Relationship Id="rId201" Type="http://schemas.openxmlformats.org/officeDocument/2006/relationships/image" Target="../media/image327.png"/><Relationship Id="rId222" Type="http://schemas.openxmlformats.org/officeDocument/2006/relationships/customXml" Target="../ink/ink362.xml"/><Relationship Id="rId17" Type="http://schemas.openxmlformats.org/officeDocument/2006/relationships/image" Target="../media/image235.png"/><Relationship Id="rId38" Type="http://schemas.openxmlformats.org/officeDocument/2006/relationships/customXml" Target="../ink/ink270.xml"/><Relationship Id="rId59" Type="http://schemas.openxmlformats.org/officeDocument/2006/relationships/image" Target="../media/image256.png"/><Relationship Id="rId103" Type="http://schemas.openxmlformats.org/officeDocument/2006/relationships/image" Target="../media/image278.png"/><Relationship Id="rId124" Type="http://schemas.openxmlformats.org/officeDocument/2006/relationships/customXml" Target="../ink/ink313.xml"/><Relationship Id="rId70" Type="http://schemas.openxmlformats.org/officeDocument/2006/relationships/customXml" Target="../ink/ink286.xml"/><Relationship Id="rId91" Type="http://schemas.openxmlformats.org/officeDocument/2006/relationships/image" Target="../media/image272.png"/><Relationship Id="rId145" Type="http://schemas.openxmlformats.org/officeDocument/2006/relationships/image" Target="../media/image299.png"/><Relationship Id="rId166" Type="http://schemas.openxmlformats.org/officeDocument/2006/relationships/customXml" Target="../ink/ink334.xml"/><Relationship Id="rId187" Type="http://schemas.openxmlformats.org/officeDocument/2006/relationships/image" Target="../media/image32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357.xml"/><Relationship Id="rId28" Type="http://schemas.openxmlformats.org/officeDocument/2006/relationships/customXml" Target="../ink/ink265.xml"/><Relationship Id="rId49" Type="http://schemas.openxmlformats.org/officeDocument/2006/relationships/image" Target="../media/image251.png"/><Relationship Id="rId114" Type="http://schemas.openxmlformats.org/officeDocument/2006/relationships/customXml" Target="../ink/ink308.xml"/><Relationship Id="rId60" Type="http://schemas.openxmlformats.org/officeDocument/2006/relationships/customXml" Target="../ink/ink281.xml"/><Relationship Id="rId81" Type="http://schemas.openxmlformats.org/officeDocument/2006/relationships/image" Target="../media/image267.png"/><Relationship Id="rId135" Type="http://schemas.openxmlformats.org/officeDocument/2006/relationships/image" Target="../media/image294.png"/><Relationship Id="rId156" Type="http://schemas.openxmlformats.org/officeDocument/2006/relationships/customXml" Target="../ink/ink329.xml"/><Relationship Id="rId177" Type="http://schemas.openxmlformats.org/officeDocument/2006/relationships/image" Target="../media/image315.png"/><Relationship Id="rId198" Type="http://schemas.openxmlformats.org/officeDocument/2006/relationships/customXml" Target="../ink/ink350.xml"/><Relationship Id="rId202" Type="http://schemas.openxmlformats.org/officeDocument/2006/relationships/customXml" Target="../ink/ink352.xml"/><Relationship Id="rId223" Type="http://schemas.openxmlformats.org/officeDocument/2006/relationships/image" Target="../media/image338.png"/><Relationship Id="rId18" Type="http://schemas.openxmlformats.org/officeDocument/2006/relationships/customXml" Target="../ink/ink260.xml"/><Relationship Id="rId39" Type="http://schemas.openxmlformats.org/officeDocument/2006/relationships/image" Target="../media/image246.png"/><Relationship Id="rId50" Type="http://schemas.openxmlformats.org/officeDocument/2006/relationships/customXml" Target="../ink/ink276.xml"/><Relationship Id="rId104" Type="http://schemas.openxmlformats.org/officeDocument/2006/relationships/customXml" Target="../ink/ink303.xml"/><Relationship Id="rId125" Type="http://schemas.openxmlformats.org/officeDocument/2006/relationships/image" Target="../media/image289.png"/><Relationship Id="rId146" Type="http://schemas.openxmlformats.org/officeDocument/2006/relationships/customXml" Target="../ink/ink324.xml"/><Relationship Id="rId167" Type="http://schemas.openxmlformats.org/officeDocument/2006/relationships/image" Target="../media/image310.png"/><Relationship Id="rId188" Type="http://schemas.openxmlformats.org/officeDocument/2006/relationships/customXml" Target="../ink/ink345.xml"/><Relationship Id="rId71" Type="http://schemas.openxmlformats.org/officeDocument/2006/relationships/image" Target="../media/image262.png"/><Relationship Id="rId92" Type="http://schemas.openxmlformats.org/officeDocument/2006/relationships/customXml" Target="../ink/ink297.xml"/><Relationship Id="rId213" Type="http://schemas.openxmlformats.org/officeDocument/2006/relationships/image" Target="../media/image333.png"/><Relationship Id="rId2" Type="http://schemas.openxmlformats.org/officeDocument/2006/relationships/customXml" Target="../ink/ink252.xml"/><Relationship Id="rId29" Type="http://schemas.openxmlformats.org/officeDocument/2006/relationships/image" Target="../media/image241.png"/><Relationship Id="rId40" Type="http://schemas.openxmlformats.org/officeDocument/2006/relationships/customXml" Target="../ink/ink271.xml"/><Relationship Id="rId115" Type="http://schemas.openxmlformats.org/officeDocument/2006/relationships/image" Target="../media/image284.png"/><Relationship Id="rId136" Type="http://schemas.openxmlformats.org/officeDocument/2006/relationships/customXml" Target="../ink/ink319.xml"/><Relationship Id="rId157" Type="http://schemas.openxmlformats.org/officeDocument/2006/relationships/image" Target="../media/image305.png"/><Relationship Id="rId178" Type="http://schemas.openxmlformats.org/officeDocument/2006/relationships/customXml" Target="../ink/ink340.xml"/><Relationship Id="rId61" Type="http://schemas.openxmlformats.org/officeDocument/2006/relationships/image" Target="../media/image257.png"/><Relationship Id="rId82" Type="http://schemas.openxmlformats.org/officeDocument/2006/relationships/customXml" Target="../ink/ink292.xml"/><Relationship Id="rId199" Type="http://schemas.openxmlformats.org/officeDocument/2006/relationships/image" Target="../media/image326.png"/><Relationship Id="rId203" Type="http://schemas.openxmlformats.org/officeDocument/2006/relationships/image" Target="../media/image328.png"/><Relationship Id="rId19" Type="http://schemas.openxmlformats.org/officeDocument/2006/relationships/image" Target="../media/image236.png"/><Relationship Id="rId224" Type="http://schemas.openxmlformats.org/officeDocument/2006/relationships/customXml" Target="../ink/ink363.xml"/><Relationship Id="rId30" Type="http://schemas.openxmlformats.org/officeDocument/2006/relationships/customXml" Target="../ink/ink266.xml"/><Relationship Id="rId105" Type="http://schemas.openxmlformats.org/officeDocument/2006/relationships/image" Target="../media/image279.png"/><Relationship Id="rId126" Type="http://schemas.openxmlformats.org/officeDocument/2006/relationships/customXml" Target="../ink/ink314.xml"/><Relationship Id="rId147" Type="http://schemas.openxmlformats.org/officeDocument/2006/relationships/image" Target="../media/image300.png"/><Relationship Id="rId168" Type="http://schemas.openxmlformats.org/officeDocument/2006/relationships/customXml" Target="../ink/ink335.xml"/><Relationship Id="rId51" Type="http://schemas.openxmlformats.org/officeDocument/2006/relationships/image" Target="../media/image252.png"/><Relationship Id="rId72" Type="http://schemas.openxmlformats.org/officeDocument/2006/relationships/customXml" Target="../ink/ink287.xml"/><Relationship Id="rId93" Type="http://schemas.openxmlformats.org/officeDocument/2006/relationships/image" Target="../media/image273.png"/><Relationship Id="rId189" Type="http://schemas.openxmlformats.org/officeDocument/2006/relationships/image" Target="../media/image321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22.xml"/><Relationship Id="rId21" Type="http://schemas.openxmlformats.org/officeDocument/2006/relationships/customXml" Target="../ink/ink374.xml"/><Relationship Id="rId42" Type="http://schemas.openxmlformats.org/officeDocument/2006/relationships/image" Target="../media/image361.png"/><Relationship Id="rId63" Type="http://schemas.openxmlformats.org/officeDocument/2006/relationships/customXml" Target="../ink/ink395.xml"/><Relationship Id="rId84" Type="http://schemas.openxmlformats.org/officeDocument/2006/relationships/image" Target="../media/image382.png"/><Relationship Id="rId138" Type="http://schemas.openxmlformats.org/officeDocument/2006/relationships/image" Target="../media/image409.png"/><Relationship Id="rId159" Type="http://schemas.openxmlformats.org/officeDocument/2006/relationships/customXml" Target="../ink/ink443.xml"/><Relationship Id="rId170" Type="http://schemas.openxmlformats.org/officeDocument/2006/relationships/image" Target="../media/image425.png"/><Relationship Id="rId191" Type="http://schemas.openxmlformats.org/officeDocument/2006/relationships/customXml" Target="../ink/ink459.xml"/><Relationship Id="rId205" Type="http://schemas.openxmlformats.org/officeDocument/2006/relationships/customXml" Target="../ink/ink466.xml"/><Relationship Id="rId226" Type="http://schemas.openxmlformats.org/officeDocument/2006/relationships/image" Target="../media/image453.png"/><Relationship Id="rId107" Type="http://schemas.openxmlformats.org/officeDocument/2006/relationships/customXml" Target="../ink/ink417.xml"/><Relationship Id="rId11" Type="http://schemas.openxmlformats.org/officeDocument/2006/relationships/customXml" Target="../ink/ink369.xml"/><Relationship Id="rId32" Type="http://schemas.openxmlformats.org/officeDocument/2006/relationships/image" Target="../media/image356.png"/><Relationship Id="rId53" Type="http://schemas.openxmlformats.org/officeDocument/2006/relationships/customXml" Target="../ink/ink390.xml"/><Relationship Id="rId74" Type="http://schemas.openxmlformats.org/officeDocument/2006/relationships/image" Target="../media/image377.png"/><Relationship Id="rId128" Type="http://schemas.openxmlformats.org/officeDocument/2006/relationships/image" Target="../media/image404.png"/><Relationship Id="rId149" Type="http://schemas.openxmlformats.org/officeDocument/2006/relationships/customXml" Target="../ink/ink438.xml"/><Relationship Id="rId5" Type="http://schemas.openxmlformats.org/officeDocument/2006/relationships/customXml" Target="../ink/ink366.xml"/><Relationship Id="rId95" Type="http://schemas.openxmlformats.org/officeDocument/2006/relationships/customXml" Target="../ink/ink411.xml"/><Relationship Id="rId160" Type="http://schemas.openxmlformats.org/officeDocument/2006/relationships/image" Target="../media/image420.png"/><Relationship Id="rId181" Type="http://schemas.openxmlformats.org/officeDocument/2006/relationships/customXml" Target="../ink/ink454.xml"/><Relationship Id="rId216" Type="http://schemas.openxmlformats.org/officeDocument/2006/relationships/image" Target="../media/image448.png"/><Relationship Id="rId237" Type="http://schemas.openxmlformats.org/officeDocument/2006/relationships/customXml" Target="../ink/ink482.xml"/><Relationship Id="rId22" Type="http://schemas.openxmlformats.org/officeDocument/2006/relationships/image" Target="../media/image351.png"/><Relationship Id="rId43" Type="http://schemas.openxmlformats.org/officeDocument/2006/relationships/customXml" Target="../ink/ink385.xml"/><Relationship Id="rId64" Type="http://schemas.openxmlformats.org/officeDocument/2006/relationships/image" Target="../media/image372.png"/><Relationship Id="rId118" Type="http://schemas.openxmlformats.org/officeDocument/2006/relationships/image" Target="../media/image399.png"/><Relationship Id="rId139" Type="http://schemas.openxmlformats.org/officeDocument/2006/relationships/customXml" Target="../ink/ink433.xml"/><Relationship Id="rId85" Type="http://schemas.openxmlformats.org/officeDocument/2006/relationships/customXml" Target="../ink/ink406.xml"/><Relationship Id="rId150" Type="http://schemas.openxmlformats.org/officeDocument/2006/relationships/image" Target="../media/image415.png"/><Relationship Id="rId171" Type="http://schemas.openxmlformats.org/officeDocument/2006/relationships/customXml" Target="../ink/ink449.xml"/><Relationship Id="rId192" Type="http://schemas.openxmlformats.org/officeDocument/2006/relationships/image" Target="../media/image436.png"/><Relationship Id="rId206" Type="http://schemas.openxmlformats.org/officeDocument/2006/relationships/image" Target="../media/image443.png"/><Relationship Id="rId227" Type="http://schemas.openxmlformats.org/officeDocument/2006/relationships/customXml" Target="../ink/ink477.xml"/><Relationship Id="rId12" Type="http://schemas.openxmlformats.org/officeDocument/2006/relationships/image" Target="../media/image346.png"/><Relationship Id="rId33" Type="http://schemas.openxmlformats.org/officeDocument/2006/relationships/customXml" Target="../ink/ink380.xml"/><Relationship Id="rId108" Type="http://schemas.openxmlformats.org/officeDocument/2006/relationships/image" Target="../media/image394.png"/><Relationship Id="rId129" Type="http://schemas.openxmlformats.org/officeDocument/2006/relationships/customXml" Target="../ink/ink428.xml"/><Relationship Id="rId54" Type="http://schemas.openxmlformats.org/officeDocument/2006/relationships/image" Target="../media/image367.png"/><Relationship Id="rId75" Type="http://schemas.openxmlformats.org/officeDocument/2006/relationships/customXml" Target="../ink/ink401.xml"/><Relationship Id="rId96" Type="http://schemas.openxmlformats.org/officeDocument/2006/relationships/image" Target="../media/image388.png"/><Relationship Id="rId140" Type="http://schemas.openxmlformats.org/officeDocument/2006/relationships/image" Target="../media/image410.png"/><Relationship Id="rId161" Type="http://schemas.openxmlformats.org/officeDocument/2006/relationships/customXml" Target="../ink/ink444.xml"/><Relationship Id="rId182" Type="http://schemas.openxmlformats.org/officeDocument/2006/relationships/image" Target="../media/image431.png"/><Relationship Id="rId217" Type="http://schemas.openxmlformats.org/officeDocument/2006/relationships/customXml" Target="../ink/ink472.xml"/><Relationship Id="rId6" Type="http://schemas.openxmlformats.org/officeDocument/2006/relationships/image" Target="../media/image343.png"/><Relationship Id="rId238" Type="http://schemas.openxmlformats.org/officeDocument/2006/relationships/image" Target="../media/image459.png"/><Relationship Id="rId23" Type="http://schemas.openxmlformats.org/officeDocument/2006/relationships/customXml" Target="../ink/ink375.xml"/><Relationship Id="rId119" Type="http://schemas.openxmlformats.org/officeDocument/2006/relationships/customXml" Target="../ink/ink423.xml"/><Relationship Id="rId44" Type="http://schemas.openxmlformats.org/officeDocument/2006/relationships/image" Target="../media/image362.png"/><Relationship Id="rId65" Type="http://schemas.openxmlformats.org/officeDocument/2006/relationships/customXml" Target="../ink/ink396.xml"/><Relationship Id="rId86" Type="http://schemas.openxmlformats.org/officeDocument/2006/relationships/image" Target="../media/image383.png"/><Relationship Id="rId130" Type="http://schemas.openxmlformats.org/officeDocument/2006/relationships/image" Target="../media/image405.png"/><Relationship Id="rId151" Type="http://schemas.openxmlformats.org/officeDocument/2006/relationships/customXml" Target="../ink/ink439.xml"/><Relationship Id="rId172" Type="http://schemas.openxmlformats.org/officeDocument/2006/relationships/image" Target="../media/image426.png"/><Relationship Id="rId193" Type="http://schemas.openxmlformats.org/officeDocument/2006/relationships/customXml" Target="../ink/ink460.xml"/><Relationship Id="rId207" Type="http://schemas.openxmlformats.org/officeDocument/2006/relationships/customXml" Target="../ink/ink467.xml"/><Relationship Id="rId228" Type="http://schemas.openxmlformats.org/officeDocument/2006/relationships/image" Target="../media/image454.png"/><Relationship Id="rId13" Type="http://schemas.openxmlformats.org/officeDocument/2006/relationships/customXml" Target="../ink/ink370.xml"/><Relationship Id="rId109" Type="http://schemas.openxmlformats.org/officeDocument/2006/relationships/customXml" Target="../ink/ink418.xml"/><Relationship Id="rId34" Type="http://schemas.openxmlformats.org/officeDocument/2006/relationships/image" Target="../media/image357.png"/><Relationship Id="rId55" Type="http://schemas.openxmlformats.org/officeDocument/2006/relationships/customXml" Target="../ink/ink391.xml"/><Relationship Id="rId76" Type="http://schemas.openxmlformats.org/officeDocument/2006/relationships/image" Target="../media/image378.png"/><Relationship Id="rId97" Type="http://schemas.openxmlformats.org/officeDocument/2006/relationships/customXml" Target="../ink/ink412.xml"/><Relationship Id="rId120" Type="http://schemas.openxmlformats.org/officeDocument/2006/relationships/image" Target="../media/image400.png"/><Relationship Id="rId141" Type="http://schemas.openxmlformats.org/officeDocument/2006/relationships/customXml" Target="../ink/ink434.xml"/><Relationship Id="rId7" Type="http://schemas.openxmlformats.org/officeDocument/2006/relationships/customXml" Target="../ink/ink367.xml"/><Relationship Id="rId162" Type="http://schemas.openxmlformats.org/officeDocument/2006/relationships/image" Target="../media/image421.png"/><Relationship Id="rId183" Type="http://schemas.openxmlformats.org/officeDocument/2006/relationships/customXml" Target="../ink/ink455.xml"/><Relationship Id="rId218" Type="http://schemas.openxmlformats.org/officeDocument/2006/relationships/image" Target="../media/image449.png"/><Relationship Id="rId239" Type="http://schemas.openxmlformats.org/officeDocument/2006/relationships/customXml" Target="../ink/ink483.xml"/><Relationship Id="rId24" Type="http://schemas.openxmlformats.org/officeDocument/2006/relationships/image" Target="../media/image352.png"/><Relationship Id="rId45" Type="http://schemas.openxmlformats.org/officeDocument/2006/relationships/customXml" Target="../ink/ink386.xml"/><Relationship Id="rId66" Type="http://schemas.openxmlformats.org/officeDocument/2006/relationships/image" Target="../media/image373.png"/><Relationship Id="rId87" Type="http://schemas.openxmlformats.org/officeDocument/2006/relationships/customXml" Target="../ink/ink407.xml"/><Relationship Id="rId110" Type="http://schemas.openxmlformats.org/officeDocument/2006/relationships/image" Target="../media/image395.png"/><Relationship Id="rId131" Type="http://schemas.openxmlformats.org/officeDocument/2006/relationships/customXml" Target="../ink/ink429.xml"/><Relationship Id="rId152" Type="http://schemas.openxmlformats.org/officeDocument/2006/relationships/image" Target="../media/image416.png"/><Relationship Id="rId173" Type="http://schemas.openxmlformats.org/officeDocument/2006/relationships/customXml" Target="../ink/ink450.xml"/><Relationship Id="rId194" Type="http://schemas.openxmlformats.org/officeDocument/2006/relationships/image" Target="../media/image437.png"/><Relationship Id="rId208" Type="http://schemas.openxmlformats.org/officeDocument/2006/relationships/image" Target="../media/image444.png"/><Relationship Id="rId229" Type="http://schemas.openxmlformats.org/officeDocument/2006/relationships/customXml" Target="../ink/ink478.xml"/><Relationship Id="rId240" Type="http://schemas.openxmlformats.org/officeDocument/2006/relationships/image" Target="../media/image460.png"/><Relationship Id="rId14" Type="http://schemas.openxmlformats.org/officeDocument/2006/relationships/image" Target="../media/image347.png"/><Relationship Id="rId35" Type="http://schemas.openxmlformats.org/officeDocument/2006/relationships/customXml" Target="../ink/ink381.xml"/><Relationship Id="rId56" Type="http://schemas.openxmlformats.org/officeDocument/2006/relationships/image" Target="../media/image368.png"/><Relationship Id="rId77" Type="http://schemas.openxmlformats.org/officeDocument/2006/relationships/customXml" Target="../ink/ink402.xml"/><Relationship Id="rId100" Type="http://schemas.openxmlformats.org/officeDocument/2006/relationships/image" Target="../media/image390.png"/><Relationship Id="rId8" Type="http://schemas.openxmlformats.org/officeDocument/2006/relationships/image" Target="../media/image344.png"/><Relationship Id="rId98" Type="http://schemas.openxmlformats.org/officeDocument/2006/relationships/image" Target="../media/image389.png"/><Relationship Id="rId121" Type="http://schemas.openxmlformats.org/officeDocument/2006/relationships/customXml" Target="../ink/ink424.xml"/><Relationship Id="rId142" Type="http://schemas.openxmlformats.org/officeDocument/2006/relationships/image" Target="../media/image411.png"/><Relationship Id="rId163" Type="http://schemas.openxmlformats.org/officeDocument/2006/relationships/customXml" Target="../ink/ink445.xml"/><Relationship Id="rId184" Type="http://schemas.openxmlformats.org/officeDocument/2006/relationships/image" Target="../media/image432.png"/><Relationship Id="rId219" Type="http://schemas.openxmlformats.org/officeDocument/2006/relationships/customXml" Target="../ink/ink473.xml"/><Relationship Id="rId230" Type="http://schemas.openxmlformats.org/officeDocument/2006/relationships/image" Target="../media/image455.png"/><Relationship Id="rId25" Type="http://schemas.openxmlformats.org/officeDocument/2006/relationships/customXml" Target="../ink/ink376.xml"/><Relationship Id="rId46" Type="http://schemas.openxmlformats.org/officeDocument/2006/relationships/image" Target="../media/image363.png"/><Relationship Id="rId67" Type="http://schemas.openxmlformats.org/officeDocument/2006/relationships/customXml" Target="../ink/ink397.xml"/><Relationship Id="rId88" Type="http://schemas.openxmlformats.org/officeDocument/2006/relationships/image" Target="../media/image384.png"/><Relationship Id="rId111" Type="http://schemas.openxmlformats.org/officeDocument/2006/relationships/customXml" Target="../ink/ink419.xml"/><Relationship Id="rId132" Type="http://schemas.openxmlformats.org/officeDocument/2006/relationships/image" Target="../media/image406.png"/><Relationship Id="rId153" Type="http://schemas.openxmlformats.org/officeDocument/2006/relationships/customXml" Target="../ink/ink440.xml"/><Relationship Id="rId174" Type="http://schemas.openxmlformats.org/officeDocument/2006/relationships/image" Target="../media/image427.png"/><Relationship Id="rId195" Type="http://schemas.openxmlformats.org/officeDocument/2006/relationships/customXml" Target="../ink/ink461.xml"/><Relationship Id="rId209" Type="http://schemas.openxmlformats.org/officeDocument/2006/relationships/customXml" Target="../ink/ink468.xml"/><Relationship Id="rId220" Type="http://schemas.openxmlformats.org/officeDocument/2006/relationships/image" Target="../media/image450.png"/><Relationship Id="rId241" Type="http://schemas.openxmlformats.org/officeDocument/2006/relationships/customXml" Target="../ink/ink484.xml"/><Relationship Id="rId15" Type="http://schemas.openxmlformats.org/officeDocument/2006/relationships/customXml" Target="../ink/ink371.xml"/><Relationship Id="rId36" Type="http://schemas.openxmlformats.org/officeDocument/2006/relationships/image" Target="../media/image358.png"/><Relationship Id="rId57" Type="http://schemas.openxmlformats.org/officeDocument/2006/relationships/customXml" Target="../ink/ink392.xml"/><Relationship Id="rId106" Type="http://schemas.openxmlformats.org/officeDocument/2006/relationships/image" Target="../media/image393.png"/><Relationship Id="rId127" Type="http://schemas.openxmlformats.org/officeDocument/2006/relationships/customXml" Target="../ink/ink427.xml"/><Relationship Id="rId10" Type="http://schemas.openxmlformats.org/officeDocument/2006/relationships/image" Target="../media/image345.png"/><Relationship Id="rId31" Type="http://schemas.openxmlformats.org/officeDocument/2006/relationships/customXml" Target="../ink/ink379.xml"/><Relationship Id="rId52" Type="http://schemas.openxmlformats.org/officeDocument/2006/relationships/image" Target="../media/image366.png"/><Relationship Id="rId73" Type="http://schemas.openxmlformats.org/officeDocument/2006/relationships/customXml" Target="../ink/ink400.xml"/><Relationship Id="rId78" Type="http://schemas.openxmlformats.org/officeDocument/2006/relationships/image" Target="../media/image379.png"/><Relationship Id="rId94" Type="http://schemas.openxmlformats.org/officeDocument/2006/relationships/image" Target="../media/image387.png"/><Relationship Id="rId99" Type="http://schemas.openxmlformats.org/officeDocument/2006/relationships/customXml" Target="../ink/ink413.xml"/><Relationship Id="rId101" Type="http://schemas.openxmlformats.org/officeDocument/2006/relationships/customXml" Target="../ink/ink414.xml"/><Relationship Id="rId122" Type="http://schemas.openxmlformats.org/officeDocument/2006/relationships/image" Target="../media/image401.png"/><Relationship Id="rId143" Type="http://schemas.openxmlformats.org/officeDocument/2006/relationships/customXml" Target="../ink/ink435.xml"/><Relationship Id="rId148" Type="http://schemas.openxmlformats.org/officeDocument/2006/relationships/image" Target="../media/image414.png"/><Relationship Id="rId164" Type="http://schemas.openxmlformats.org/officeDocument/2006/relationships/image" Target="../media/image422.png"/><Relationship Id="rId169" Type="http://schemas.openxmlformats.org/officeDocument/2006/relationships/customXml" Target="../ink/ink448.xml"/><Relationship Id="rId185" Type="http://schemas.openxmlformats.org/officeDocument/2006/relationships/customXml" Target="../ink/ink456.xml"/><Relationship Id="rId4" Type="http://schemas.openxmlformats.org/officeDocument/2006/relationships/image" Target="../media/image342.png"/><Relationship Id="rId9" Type="http://schemas.openxmlformats.org/officeDocument/2006/relationships/customXml" Target="../ink/ink368.xml"/><Relationship Id="rId180" Type="http://schemas.openxmlformats.org/officeDocument/2006/relationships/image" Target="../media/image430.png"/><Relationship Id="rId210" Type="http://schemas.openxmlformats.org/officeDocument/2006/relationships/image" Target="../media/image445.png"/><Relationship Id="rId215" Type="http://schemas.openxmlformats.org/officeDocument/2006/relationships/customXml" Target="../ink/ink471.xml"/><Relationship Id="rId236" Type="http://schemas.openxmlformats.org/officeDocument/2006/relationships/image" Target="../media/image458.png"/><Relationship Id="rId26" Type="http://schemas.openxmlformats.org/officeDocument/2006/relationships/image" Target="../media/image353.png"/><Relationship Id="rId231" Type="http://schemas.openxmlformats.org/officeDocument/2006/relationships/customXml" Target="../ink/ink479.xml"/><Relationship Id="rId47" Type="http://schemas.openxmlformats.org/officeDocument/2006/relationships/customXml" Target="../ink/ink387.xml"/><Relationship Id="rId68" Type="http://schemas.openxmlformats.org/officeDocument/2006/relationships/image" Target="../media/image374.png"/><Relationship Id="rId89" Type="http://schemas.openxmlformats.org/officeDocument/2006/relationships/customXml" Target="../ink/ink408.xml"/><Relationship Id="rId112" Type="http://schemas.openxmlformats.org/officeDocument/2006/relationships/image" Target="../media/image396.png"/><Relationship Id="rId133" Type="http://schemas.openxmlformats.org/officeDocument/2006/relationships/customXml" Target="../ink/ink430.xml"/><Relationship Id="rId154" Type="http://schemas.openxmlformats.org/officeDocument/2006/relationships/image" Target="../media/image417.png"/><Relationship Id="rId175" Type="http://schemas.openxmlformats.org/officeDocument/2006/relationships/customXml" Target="../ink/ink451.xml"/><Relationship Id="rId196" Type="http://schemas.openxmlformats.org/officeDocument/2006/relationships/image" Target="../media/image438.png"/><Relationship Id="rId200" Type="http://schemas.openxmlformats.org/officeDocument/2006/relationships/image" Target="../media/image440.png"/><Relationship Id="rId16" Type="http://schemas.openxmlformats.org/officeDocument/2006/relationships/image" Target="../media/image348.png"/><Relationship Id="rId221" Type="http://schemas.openxmlformats.org/officeDocument/2006/relationships/customXml" Target="../ink/ink474.xml"/><Relationship Id="rId242" Type="http://schemas.openxmlformats.org/officeDocument/2006/relationships/image" Target="../media/image461.png"/><Relationship Id="rId37" Type="http://schemas.openxmlformats.org/officeDocument/2006/relationships/customXml" Target="../ink/ink382.xml"/><Relationship Id="rId58" Type="http://schemas.openxmlformats.org/officeDocument/2006/relationships/image" Target="../media/image369.png"/><Relationship Id="rId79" Type="http://schemas.openxmlformats.org/officeDocument/2006/relationships/customXml" Target="../ink/ink403.xml"/><Relationship Id="rId102" Type="http://schemas.openxmlformats.org/officeDocument/2006/relationships/image" Target="../media/image391.png"/><Relationship Id="rId123" Type="http://schemas.openxmlformats.org/officeDocument/2006/relationships/customXml" Target="../ink/ink425.xml"/><Relationship Id="rId144" Type="http://schemas.openxmlformats.org/officeDocument/2006/relationships/image" Target="../media/image412.png"/><Relationship Id="rId90" Type="http://schemas.openxmlformats.org/officeDocument/2006/relationships/image" Target="../media/image385.png"/><Relationship Id="rId165" Type="http://schemas.openxmlformats.org/officeDocument/2006/relationships/customXml" Target="../ink/ink446.xml"/><Relationship Id="rId186" Type="http://schemas.openxmlformats.org/officeDocument/2006/relationships/image" Target="../media/image433.png"/><Relationship Id="rId211" Type="http://schemas.openxmlformats.org/officeDocument/2006/relationships/customXml" Target="../ink/ink469.xml"/><Relationship Id="rId232" Type="http://schemas.openxmlformats.org/officeDocument/2006/relationships/image" Target="../media/image456.png"/><Relationship Id="rId27" Type="http://schemas.openxmlformats.org/officeDocument/2006/relationships/customXml" Target="../ink/ink377.xml"/><Relationship Id="rId48" Type="http://schemas.openxmlformats.org/officeDocument/2006/relationships/image" Target="../media/image364.png"/><Relationship Id="rId69" Type="http://schemas.openxmlformats.org/officeDocument/2006/relationships/customXml" Target="../ink/ink398.xml"/><Relationship Id="rId113" Type="http://schemas.openxmlformats.org/officeDocument/2006/relationships/customXml" Target="../ink/ink420.xml"/><Relationship Id="rId134" Type="http://schemas.openxmlformats.org/officeDocument/2006/relationships/image" Target="../media/image407.png"/><Relationship Id="rId80" Type="http://schemas.openxmlformats.org/officeDocument/2006/relationships/image" Target="../media/image380.png"/><Relationship Id="rId155" Type="http://schemas.openxmlformats.org/officeDocument/2006/relationships/customXml" Target="../ink/ink441.xml"/><Relationship Id="rId176" Type="http://schemas.openxmlformats.org/officeDocument/2006/relationships/image" Target="../media/image428.png"/><Relationship Id="rId197" Type="http://schemas.openxmlformats.org/officeDocument/2006/relationships/customXml" Target="../ink/ink462.xml"/><Relationship Id="rId201" Type="http://schemas.openxmlformats.org/officeDocument/2006/relationships/customXml" Target="../ink/ink464.xml"/><Relationship Id="rId222" Type="http://schemas.openxmlformats.org/officeDocument/2006/relationships/image" Target="../media/image451.png"/><Relationship Id="rId17" Type="http://schemas.openxmlformats.org/officeDocument/2006/relationships/customXml" Target="../ink/ink372.xml"/><Relationship Id="rId38" Type="http://schemas.openxmlformats.org/officeDocument/2006/relationships/image" Target="../media/image359.png"/><Relationship Id="rId59" Type="http://schemas.openxmlformats.org/officeDocument/2006/relationships/customXml" Target="../ink/ink393.xml"/><Relationship Id="rId103" Type="http://schemas.openxmlformats.org/officeDocument/2006/relationships/customXml" Target="../ink/ink415.xml"/><Relationship Id="rId124" Type="http://schemas.openxmlformats.org/officeDocument/2006/relationships/image" Target="../media/image402.png"/><Relationship Id="rId70" Type="http://schemas.openxmlformats.org/officeDocument/2006/relationships/image" Target="../media/image375.png"/><Relationship Id="rId91" Type="http://schemas.openxmlformats.org/officeDocument/2006/relationships/customXml" Target="../ink/ink409.xml"/><Relationship Id="rId145" Type="http://schemas.openxmlformats.org/officeDocument/2006/relationships/customXml" Target="../ink/ink436.xml"/><Relationship Id="rId166" Type="http://schemas.openxmlformats.org/officeDocument/2006/relationships/image" Target="../media/image423.png"/><Relationship Id="rId187" Type="http://schemas.openxmlformats.org/officeDocument/2006/relationships/customXml" Target="../ink/ink457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446.png"/><Relationship Id="rId233" Type="http://schemas.openxmlformats.org/officeDocument/2006/relationships/customXml" Target="../ink/ink480.xml"/><Relationship Id="rId28" Type="http://schemas.openxmlformats.org/officeDocument/2006/relationships/image" Target="../media/image354.png"/><Relationship Id="rId49" Type="http://schemas.openxmlformats.org/officeDocument/2006/relationships/customXml" Target="../ink/ink388.xml"/><Relationship Id="rId114" Type="http://schemas.openxmlformats.org/officeDocument/2006/relationships/image" Target="../media/image397.png"/><Relationship Id="rId60" Type="http://schemas.openxmlformats.org/officeDocument/2006/relationships/image" Target="../media/image370.png"/><Relationship Id="rId81" Type="http://schemas.openxmlformats.org/officeDocument/2006/relationships/customXml" Target="../ink/ink404.xml"/><Relationship Id="rId135" Type="http://schemas.openxmlformats.org/officeDocument/2006/relationships/customXml" Target="../ink/ink431.xml"/><Relationship Id="rId156" Type="http://schemas.openxmlformats.org/officeDocument/2006/relationships/image" Target="../media/image418.png"/><Relationship Id="rId177" Type="http://schemas.openxmlformats.org/officeDocument/2006/relationships/customXml" Target="../ink/ink452.xml"/><Relationship Id="rId198" Type="http://schemas.openxmlformats.org/officeDocument/2006/relationships/image" Target="../media/image439.png"/><Relationship Id="rId202" Type="http://schemas.openxmlformats.org/officeDocument/2006/relationships/image" Target="../media/image441.png"/><Relationship Id="rId223" Type="http://schemas.openxmlformats.org/officeDocument/2006/relationships/customXml" Target="../ink/ink475.xml"/><Relationship Id="rId18" Type="http://schemas.openxmlformats.org/officeDocument/2006/relationships/image" Target="../media/image349.png"/><Relationship Id="rId39" Type="http://schemas.openxmlformats.org/officeDocument/2006/relationships/customXml" Target="../ink/ink383.xml"/><Relationship Id="rId50" Type="http://schemas.openxmlformats.org/officeDocument/2006/relationships/image" Target="../media/image365.png"/><Relationship Id="rId104" Type="http://schemas.openxmlformats.org/officeDocument/2006/relationships/image" Target="../media/image392.png"/><Relationship Id="rId125" Type="http://schemas.openxmlformats.org/officeDocument/2006/relationships/customXml" Target="../ink/ink426.xml"/><Relationship Id="rId146" Type="http://schemas.openxmlformats.org/officeDocument/2006/relationships/image" Target="../media/image413.png"/><Relationship Id="rId167" Type="http://schemas.openxmlformats.org/officeDocument/2006/relationships/customXml" Target="../ink/ink447.xml"/><Relationship Id="rId188" Type="http://schemas.openxmlformats.org/officeDocument/2006/relationships/image" Target="../media/image434.png"/><Relationship Id="rId71" Type="http://schemas.openxmlformats.org/officeDocument/2006/relationships/customXml" Target="../ink/ink399.xml"/><Relationship Id="rId92" Type="http://schemas.openxmlformats.org/officeDocument/2006/relationships/image" Target="../media/image386.png"/><Relationship Id="rId213" Type="http://schemas.openxmlformats.org/officeDocument/2006/relationships/customXml" Target="../ink/ink470.xml"/><Relationship Id="rId234" Type="http://schemas.openxmlformats.org/officeDocument/2006/relationships/image" Target="../media/image457.png"/><Relationship Id="rId2" Type="http://schemas.openxmlformats.org/officeDocument/2006/relationships/image" Target="../media/image341.png"/><Relationship Id="rId29" Type="http://schemas.openxmlformats.org/officeDocument/2006/relationships/customXml" Target="../ink/ink378.xml"/><Relationship Id="rId40" Type="http://schemas.openxmlformats.org/officeDocument/2006/relationships/image" Target="../media/image360.png"/><Relationship Id="rId115" Type="http://schemas.openxmlformats.org/officeDocument/2006/relationships/customXml" Target="../ink/ink421.xml"/><Relationship Id="rId136" Type="http://schemas.openxmlformats.org/officeDocument/2006/relationships/image" Target="../media/image408.png"/><Relationship Id="rId157" Type="http://schemas.openxmlformats.org/officeDocument/2006/relationships/customXml" Target="../ink/ink442.xml"/><Relationship Id="rId178" Type="http://schemas.openxmlformats.org/officeDocument/2006/relationships/image" Target="../media/image429.png"/><Relationship Id="rId61" Type="http://schemas.openxmlformats.org/officeDocument/2006/relationships/customXml" Target="../ink/ink394.xml"/><Relationship Id="rId82" Type="http://schemas.openxmlformats.org/officeDocument/2006/relationships/image" Target="../media/image381.png"/><Relationship Id="rId199" Type="http://schemas.openxmlformats.org/officeDocument/2006/relationships/customXml" Target="../ink/ink463.xml"/><Relationship Id="rId203" Type="http://schemas.openxmlformats.org/officeDocument/2006/relationships/customXml" Target="../ink/ink465.xml"/><Relationship Id="rId19" Type="http://schemas.openxmlformats.org/officeDocument/2006/relationships/customXml" Target="../ink/ink373.xml"/><Relationship Id="rId224" Type="http://schemas.openxmlformats.org/officeDocument/2006/relationships/image" Target="../media/image452.png"/><Relationship Id="rId30" Type="http://schemas.openxmlformats.org/officeDocument/2006/relationships/image" Target="../media/image355.png"/><Relationship Id="rId105" Type="http://schemas.openxmlformats.org/officeDocument/2006/relationships/customXml" Target="../ink/ink416.xml"/><Relationship Id="rId126" Type="http://schemas.openxmlformats.org/officeDocument/2006/relationships/image" Target="../media/image403.png"/><Relationship Id="rId147" Type="http://schemas.openxmlformats.org/officeDocument/2006/relationships/customXml" Target="../ink/ink437.xml"/><Relationship Id="rId168" Type="http://schemas.openxmlformats.org/officeDocument/2006/relationships/image" Target="../media/image424.png"/><Relationship Id="rId51" Type="http://schemas.openxmlformats.org/officeDocument/2006/relationships/customXml" Target="../ink/ink389.xml"/><Relationship Id="rId72" Type="http://schemas.openxmlformats.org/officeDocument/2006/relationships/image" Target="../media/image376.png"/><Relationship Id="rId93" Type="http://schemas.openxmlformats.org/officeDocument/2006/relationships/customXml" Target="../ink/ink410.xml"/><Relationship Id="rId189" Type="http://schemas.openxmlformats.org/officeDocument/2006/relationships/customXml" Target="../ink/ink458.xml"/><Relationship Id="rId3" Type="http://schemas.openxmlformats.org/officeDocument/2006/relationships/customXml" Target="../ink/ink365.xml"/><Relationship Id="rId214" Type="http://schemas.openxmlformats.org/officeDocument/2006/relationships/image" Target="../media/image447.png"/><Relationship Id="rId235" Type="http://schemas.openxmlformats.org/officeDocument/2006/relationships/customXml" Target="../ink/ink481.xml"/><Relationship Id="rId116" Type="http://schemas.openxmlformats.org/officeDocument/2006/relationships/image" Target="../media/image398.png"/><Relationship Id="rId137" Type="http://schemas.openxmlformats.org/officeDocument/2006/relationships/customXml" Target="../ink/ink432.xml"/><Relationship Id="rId158" Type="http://schemas.openxmlformats.org/officeDocument/2006/relationships/image" Target="../media/image419.png"/><Relationship Id="rId20" Type="http://schemas.openxmlformats.org/officeDocument/2006/relationships/image" Target="../media/image350.png"/><Relationship Id="rId41" Type="http://schemas.openxmlformats.org/officeDocument/2006/relationships/customXml" Target="../ink/ink384.xml"/><Relationship Id="rId62" Type="http://schemas.openxmlformats.org/officeDocument/2006/relationships/image" Target="../media/image371.png"/><Relationship Id="rId83" Type="http://schemas.openxmlformats.org/officeDocument/2006/relationships/customXml" Target="../ink/ink405.xml"/><Relationship Id="rId179" Type="http://schemas.openxmlformats.org/officeDocument/2006/relationships/customXml" Target="../ink/ink453.xml"/><Relationship Id="rId190" Type="http://schemas.openxmlformats.org/officeDocument/2006/relationships/image" Target="../media/image435.png"/><Relationship Id="rId204" Type="http://schemas.openxmlformats.org/officeDocument/2006/relationships/image" Target="../media/image442.png"/><Relationship Id="rId225" Type="http://schemas.openxmlformats.org/officeDocument/2006/relationships/customXml" Target="../ink/ink476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9.png"/><Relationship Id="rId299" Type="http://schemas.openxmlformats.org/officeDocument/2006/relationships/image" Target="../media/image610.png"/><Relationship Id="rId21" Type="http://schemas.openxmlformats.org/officeDocument/2006/relationships/image" Target="../media/image471.png"/><Relationship Id="rId63" Type="http://schemas.openxmlformats.org/officeDocument/2006/relationships/image" Target="../media/image492.png"/><Relationship Id="rId159" Type="http://schemas.openxmlformats.org/officeDocument/2006/relationships/image" Target="../media/image540.png"/><Relationship Id="rId324" Type="http://schemas.openxmlformats.org/officeDocument/2006/relationships/customXml" Target="../ink/ink646.xml"/><Relationship Id="rId366" Type="http://schemas.openxmlformats.org/officeDocument/2006/relationships/customXml" Target="../ink/ink667.xml"/><Relationship Id="rId170" Type="http://schemas.openxmlformats.org/officeDocument/2006/relationships/customXml" Target="../ink/ink569.xml"/><Relationship Id="rId226" Type="http://schemas.openxmlformats.org/officeDocument/2006/relationships/customXml" Target="../ink/ink597.xml"/><Relationship Id="rId268" Type="http://schemas.openxmlformats.org/officeDocument/2006/relationships/customXml" Target="../ink/ink618.xml"/><Relationship Id="rId32" Type="http://schemas.openxmlformats.org/officeDocument/2006/relationships/customXml" Target="../ink/ink500.xml"/><Relationship Id="rId74" Type="http://schemas.openxmlformats.org/officeDocument/2006/relationships/customXml" Target="../ink/ink521.xml"/><Relationship Id="rId128" Type="http://schemas.openxmlformats.org/officeDocument/2006/relationships/customXml" Target="../ink/ink548.xml"/><Relationship Id="rId335" Type="http://schemas.openxmlformats.org/officeDocument/2006/relationships/image" Target="../media/image628.png"/><Relationship Id="rId377" Type="http://schemas.openxmlformats.org/officeDocument/2006/relationships/image" Target="../media/image649.png"/><Relationship Id="rId5" Type="http://schemas.openxmlformats.org/officeDocument/2006/relationships/image" Target="../media/image463.png"/><Relationship Id="rId181" Type="http://schemas.openxmlformats.org/officeDocument/2006/relationships/image" Target="../media/image551.png"/><Relationship Id="rId237" Type="http://schemas.openxmlformats.org/officeDocument/2006/relationships/image" Target="../media/image579.png"/><Relationship Id="rId279" Type="http://schemas.openxmlformats.org/officeDocument/2006/relationships/image" Target="../media/image600.png"/><Relationship Id="rId43" Type="http://schemas.openxmlformats.org/officeDocument/2006/relationships/image" Target="../media/image482.png"/><Relationship Id="rId139" Type="http://schemas.openxmlformats.org/officeDocument/2006/relationships/image" Target="../media/image530.png"/><Relationship Id="rId290" Type="http://schemas.openxmlformats.org/officeDocument/2006/relationships/customXml" Target="../ink/ink629.xml"/><Relationship Id="rId304" Type="http://schemas.openxmlformats.org/officeDocument/2006/relationships/customXml" Target="../ink/ink636.xml"/><Relationship Id="rId346" Type="http://schemas.openxmlformats.org/officeDocument/2006/relationships/customXml" Target="../ink/ink657.xml"/><Relationship Id="rId85" Type="http://schemas.openxmlformats.org/officeDocument/2006/relationships/image" Target="../media/image503.png"/><Relationship Id="rId150" Type="http://schemas.openxmlformats.org/officeDocument/2006/relationships/customXml" Target="../ink/ink559.xml"/><Relationship Id="rId192" Type="http://schemas.openxmlformats.org/officeDocument/2006/relationships/customXml" Target="../ink/ink580.xml"/><Relationship Id="rId206" Type="http://schemas.openxmlformats.org/officeDocument/2006/relationships/customXml" Target="../ink/ink587.xml"/><Relationship Id="rId248" Type="http://schemas.openxmlformats.org/officeDocument/2006/relationships/customXml" Target="../ink/ink608.xml"/><Relationship Id="rId12" Type="http://schemas.openxmlformats.org/officeDocument/2006/relationships/customXml" Target="../ink/ink490.xml"/><Relationship Id="rId108" Type="http://schemas.openxmlformats.org/officeDocument/2006/relationships/customXml" Target="../ink/ink538.xml"/><Relationship Id="rId315" Type="http://schemas.openxmlformats.org/officeDocument/2006/relationships/image" Target="../media/image618.png"/><Relationship Id="rId357" Type="http://schemas.openxmlformats.org/officeDocument/2006/relationships/image" Target="../media/image639.png"/><Relationship Id="rId54" Type="http://schemas.openxmlformats.org/officeDocument/2006/relationships/customXml" Target="../ink/ink511.xml"/><Relationship Id="rId96" Type="http://schemas.openxmlformats.org/officeDocument/2006/relationships/customXml" Target="../ink/ink532.xml"/><Relationship Id="rId161" Type="http://schemas.openxmlformats.org/officeDocument/2006/relationships/image" Target="../media/image541.png"/><Relationship Id="rId217" Type="http://schemas.openxmlformats.org/officeDocument/2006/relationships/image" Target="../media/image569.png"/><Relationship Id="rId259" Type="http://schemas.openxmlformats.org/officeDocument/2006/relationships/image" Target="../media/image590.png"/><Relationship Id="rId23" Type="http://schemas.openxmlformats.org/officeDocument/2006/relationships/image" Target="../media/image472.png"/><Relationship Id="rId119" Type="http://schemas.openxmlformats.org/officeDocument/2006/relationships/image" Target="../media/image520.png"/><Relationship Id="rId270" Type="http://schemas.openxmlformats.org/officeDocument/2006/relationships/customXml" Target="../ink/ink619.xml"/><Relationship Id="rId326" Type="http://schemas.openxmlformats.org/officeDocument/2006/relationships/customXml" Target="../ink/ink647.xml"/><Relationship Id="rId65" Type="http://schemas.openxmlformats.org/officeDocument/2006/relationships/image" Target="../media/image493.png"/><Relationship Id="rId130" Type="http://schemas.openxmlformats.org/officeDocument/2006/relationships/customXml" Target="../ink/ink549.xml"/><Relationship Id="rId368" Type="http://schemas.openxmlformats.org/officeDocument/2006/relationships/customXml" Target="../ink/ink668.xml"/><Relationship Id="rId172" Type="http://schemas.openxmlformats.org/officeDocument/2006/relationships/customXml" Target="../ink/ink570.xml"/><Relationship Id="rId228" Type="http://schemas.openxmlformats.org/officeDocument/2006/relationships/customXml" Target="../ink/ink598.xml"/><Relationship Id="rId281" Type="http://schemas.openxmlformats.org/officeDocument/2006/relationships/image" Target="../media/image601.png"/><Relationship Id="rId337" Type="http://schemas.openxmlformats.org/officeDocument/2006/relationships/image" Target="../media/image629.png"/><Relationship Id="rId34" Type="http://schemas.openxmlformats.org/officeDocument/2006/relationships/customXml" Target="../ink/ink501.xml"/><Relationship Id="rId76" Type="http://schemas.openxmlformats.org/officeDocument/2006/relationships/customXml" Target="../ink/ink522.xml"/><Relationship Id="rId141" Type="http://schemas.openxmlformats.org/officeDocument/2006/relationships/image" Target="../media/image531.png"/><Relationship Id="rId379" Type="http://schemas.openxmlformats.org/officeDocument/2006/relationships/image" Target="../media/image650.png"/><Relationship Id="rId7" Type="http://schemas.openxmlformats.org/officeDocument/2006/relationships/image" Target="../media/image464.png"/><Relationship Id="rId183" Type="http://schemas.openxmlformats.org/officeDocument/2006/relationships/image" Target="../media/image552.png"/><Relationship Id="rId239" Type="http://schemas.openxmlformats.org/officeDocument/2006/relationships/image" Target="../media/image580.png"/><Relationship Id="rId250" Type="http://schemas.openxmlformats.org/officeDocument/2006/relationships/customXml" Target="../ink/ink609.xml"/><Relationship Id="rId292" Type="http://schemas.openxmlformats.org/officeDocument/2006/relationships/customXml" Target="../ink/ink630.xml"/><Relationship Id="rId306" Type="http://schemas.openxmlformats.org/officeDocument/2006/relationships/customXml" Target="../ink/ink637.xml"/><Relationship Id="rId45" Type="http://schemas.openxmlformats.org/officeDocument/2006/relationships/image" Target="../media/image483.png"/><Relationship Id="rId87" Type="http://schemas.openxmlformats.org/officeDocument/2006/relationships/image" Target="../media/image504.png"/><Relationship Id="rId110" Type="http://schemas.openxmlformats.org/officeDocument/2006/relationships/customXml" Target="../ink/ink539.xml"/><Relationship Id="rId348" Type="http://schemas.openxmlformats.org/officeDocument/2006/relationships/customXml" Target="../ink/ink658.xml"/><Relationship Id="rId152" Type="http://schemas.openxmlformats.org/officeDocument/2006/relationships/customXml" Target="../ink/ink560.xml"/><Relationship Id="rId194" Type="http://schemas.openxmlformats.org/officeDocument/2006/relationships/customXml" Target="../ink/ink581.xml"/><Relationship Id="rId208" Type="http://schemas.openxmlformats.org/officeDocument/2006/relationships/customXml" Target="../ink/ink588.xml"/><Relationship Id="rId261" Type="http://schemas.openxmlformats.org/officeDocument/2006/relationships/image" Target="../media/image591.png"/><Relationship Id="rId14" Type="http://schemas.openxmlformats.org/officeDocument/2006/relationships/customXml" Target="../ink/ink491.xml"/><Relationship Id="rId56" Type="http://schemas.openxmlformats.org/officeDocument/2006/relationships/customXml" Target="../ink/ink512.xml"/><Relationship Id="rId317" Type="http://schemas.openxmlformats.org/officeDocument/2006/relationships/image" Target="../media/image619.png"/><Relationship Id="rId359" Type="http://schemas.openxmlformats.org/officeDocument/2006/relationships/image" Target="../media/image640.png"/><Relationship Id="rId98" Type="http://schemas.openxmlformats.org/officeDocument/2006/relationships/customXml" Target="../ink/ink533.xml"/><Relationship Id="rId121" Type="http://schemas.openxmlformats.org/officeDocument/2006/relationships/image" Target="../media/image521.png"/><Relationship Id="rId163" Type="http://schemas.openxmlformats.org/officeDocument/2006/relationships/image" Target="../media/image542.png"/><Relationship Id="rId219" Type="http://schemas.openxmlformats.org/officeDocument/2006/relationships/image" Target="../media/image570.png"/><Relationship Id="rId370" Type="http://schemas.openxmlformats.org/officeDocument/2006/relationships/customXml" Target="../ink/ink669.xml"/><Relationship Id="rId230" Type="http://schemas.openxmlformats.org/officeDocument/2006/relationships/customXml" Target="../ink/ink599.xml"/><Relationship Id="rId25" Type="http://schemas.openxmlformats.org/officeDocument/2006/relationships/image" Target="../media/image473.png"/><Relationship Id="rId67" Type="http://schemas.openxmlformats.org/officeDocument/2006/relationships/image" Target="../media/image494.png"/><Relationship Id="rId272" Type="http://schemas.openxmlformats.org/officeDocument/2006/relationships/customXml" Target="../ink/ink620.xml"/><Relationship Id="rId328" Type="http://schemas.openxmlformats.org/officeDocument/2006/relationships/customXml" Target="../ink/ink648.xml"/><Relationship Id="rId132" Type="http://schemas.openxmlformats.org/officeDocument/2006/relationships/customXml" Target="../ink/ink550.xml"/><Relationship Id="rId174" Type="http://schemas.openxmlformats.org/officeDocument/2006/relationships/customXml" Target="../ink/ink571.xml"/><Relationship Id="rId241" Type="http://schemas.openxmlformats.org/officeDocument/2006/relationships/image" Target="../media/image581.png"/><Relationship Id="rId36" Type="http://schemas.openxmlformats.org/officeDocument/2006/relationships/customXml" Target="../ink/ink502.xml"/><Relationship Id="rId283" Type="http://schemas.openxmlformats.org/officeDocument/2006/relationships/image" Target="../media/image602.png"/><Relationship Id="rId339" Type="http://schemas.openxmlformats.org/officeDocument/2006/relationships/image" Target="../media/image630.png"/><Relationship Id="rId78" Type="http://schemas.openxmlformats.org/officeDocument/2006/relationships/customXml" Target="../ink/ink523.xml"/><Relationship Id="rId101" Type="http://schemas.openxmlformats.org/officeDocument/2006/relationships/image" Target="../media/image511.png"/><Relationship Id="rId143" Type="http://schemas.openxmlformats.org/officeDocument/2006/relationships/image" Target="../media/image532.png"/><Relationship Id="rId185" Type="http://schemas.openxmlformats.org/officeDocument/2006/relationships/image" Target="../media/image553.png"/><Relationship Id="rId350" Type="http://schemas.openxmlformats.org/officeDocument/2006/relationships/customXml" Target="../ink/ink659.xml"/><Relationship Id="rId9" Type="http://schemas.openxmlformats.org/officeDocument/2006/relationships/image" Target="../media/image465.png"/><Relationship Id="rId210" Type="http://schemas.openxmlformats.org/officeDocument/2006/relationships/customXml" Target="../ink/ink589.xml"/><Relationship Id="rId26" Type="http://schemas.openxmlformats.org/officeDocument/2006/relationships/customXml" Target="../ink/ink497.xml"/><Relationship Id="rId231" Type="http://schemas.openxmlformats.org/officeDocument/2006/relationships/image" Target="../media/image576.png"/><Relationship Id="rId252" Type="http://schemas.openxmlformats.org/officeDocument/2006/relationships/customXml" Target="../ink/ink610.xml"/><Relationship Id="rId273" Type="http://schemas.openxmlformats.org/officeDocument/2006/relationships/image" Target="../media/image597.png"/><Relationship Id="rId294" Type="http://schemas.openxmlformats.org/officeDocument/2006/relationships/customXml" Target="../ink/ink631.xml"/><Relationship Id="rId308" Type="http://schemas.openxmlformats.org/officeDocument/2006/relationships/customXml" Target="../ink/ink638.xml"/><Relationship Id="rId329" Type="http://schemas.openxmlformats.org/officeDocument/2006/relationships/image" Target="../media/image625.png"/><Relationship Id="rId47" Type="http://schemas.openxmlformats.org/officeDocument/2006/relationships/image" Target="../media/image484.png"/><Relationship Id="rId68" Type="http://schemas.openxmlformats.org/officeDocument/2006/relationships/customXml" Target="../ink/ink518.xml"/><Relationship Id="rId89" Type="http://schemas.openxmlformats.org/officeDocument/2006/relationships/image" Target="../media/image505.png"/><Relationship Id="rId112" Type="http://schemas.openxmlformats.org/officeDocument/2006/relationships/customXml" Target="../ink/ink540.xml"/><Relationship Id="rId133" Type="http://schemas.openxmlformats.org/officeDocument/2006/relationships/image" Target="../media/image527.png"/><Relationship Id="rId154" Type="http://schemas.openxmlformats.org/officeDocument/2006/relationships/customXml" Target="../ink/ink561.xml"/><Relationship Id="rId175" Type="http://schemas.openxmlformats.org/officeDocument/2006/relationships/image" Target="../media/image548.png"/><Relationship Id="rId340" Type="http://schemas.openxmlformats.org/officeDocument/2006/relationships/customXml" Target="../ink/ink654.xml"/><Relationship Id="rId361" Type="http://schemas.openxmlformats.org/officeDocument/2006/relationships/image" Target="../media/image641.png"/><Relationship Id="rId196" Type="http://schemas.openxmlformats.org/officeDocument/2006/relationships/customXml" Target="../ink/ink582.xml"/><Relationship Id="rId200" Type="http://schemas.openxmlformats.org/officeDocument/2006/relationships/customXml" Target="../ink/ink584.xml"/><Relationship Id="rId16" Type="http://schemas.openxmlformats.org/officeDocument/2006/relationships/customXml" Target="../ink/ink492.xml"/><Relationship Id="rId221" Type="http://schemas.openxmlformats.org/officeDocument/2006/relationships/image" Target="../media/image571.png"/><Relationship Id="rId242" Type="http://schemas.openxmlformats.org/officeDocument/2006/relationships/customXml" Target="../ink/ink605.xml"/><Relationship Id="rId263" Type="http://schemas.openxmlformats.org/officeDocument/2006/relationships/image" Target="../media/image592.png"/><Relationship Id="rId284" Type="http://schemas.openxmlformats.org/officeDocument/2006/relationships/customXml" Target="../ink/ink626.xml"/><Relationship Id="rId319" Type="http://schemas.openxmlformats.org/officeDocument/2006/relationships/image" Target="../media/image620.png"/><Relationship Id="rId37" Type="http://schemas.openxmlformats.org/officeDocument/2006/relationships/image" Target="../media/image479.png"/><Relationship Id="rId58" Type="http://schemas.openxmlformats.org/officeDocument/2006/relationships/customXml" Target="../ink/ink513.xml"/><Relationship Id="rId79" Type="http://schemas.openxmlformats.org/officeDocument/2006/relationships/image" Target="../media/image500.png"/><Relationship Id="rId102" Type="http://schemas.openxmlformats.org/officeDocument/2006/relationships/customXml" Target="../ink/ink535.xml"/><Relationship Id="rId123" Type="http://schemas.openxmlformats.org/officeDocument/2006/relationships/image" Target="../media/image522.png"/><Relationship Id="rId144" Type="http://schemas.openxmlformats.org/officeDocument/2006/relationships/customXml" Target="../ink/ink556.xml"/><Relationship Id="rId330" Type="http://schemas.openxmlformats.org/officeDocument/2006/relationships/customXml" Target="../ink/ink649.xml"/><Relationship Id="rId90" Type="http://schemas.openxmlformats.org/officeDocument/2006/relationships/customXml" Target="../ink/ink529.xml"/><Relationship Id="rId165" Type="http://schemas.openxmlformats.org/officeDocument/2006/relationships/image" Target="../media/image543.png"/><Relationship Id="rId186" Type="http://schemas.openxmlformats.org/officeDocument/2006/relationships/customXml" Target="../ink/ink577.xml"/><Relationship Id="rId351" Type="http://schemas.openxmlformats.org/officeDocument/2006/relationships/image" Target="../media/image636.png"/><Relationship Id="rId372" Type="http://schemas.openxmlformats.org/officeDocument/2006/relationships/customXml" Target="../ink/ink670.xml"/><Relationship Id="rId211" Type="http://schemas.openxmlformats.org/officeDocument/2006/relationships/image" Target="../media/image566.png"/><Relationship Id="rId232" Type="http://schemas.openxmlformats.org/officeDocument/2006/relationships/customXml" Target="../ink/ink600.xml"/><Relationship Id="rId253" Type="http://schemas.openxmlformats.org/officeDocument/2006/relationships/image" Target="../media/image587.png"/><Relationship Id="rId274" Type="http://schemas.openxmlformats.org/officeDocument/2006/relationships/customXml" Target="../ink/ink621.xml"/><Relationship Id="rId295" Type="http://schemas.openxmlformats.org/officeDocument/2006/relationships/image" Target="../media/image608.png"/><Relationship Id="rId309" Type="http://schemas.openxmlformats.org/officeDocument/2006/relationships/image" Target="../media/image615.png"/><Relationship Id="rId27" Type="http://schemas.openxmlformats.org/officeDocument/2006/relationships/image" Target="../media/image474.png"/><Relationship Id="rId48" Type="http://schemas.openxmlformats.org/officeDocument/2006/relationships/customXml" Target="../ink/ink508.xml"/><Relationship Id="rId69" Type="http://schemas.openxmlformats.org/officeDocument/2006/relationships/image" Target="../media/image495.png"/><Relationship Id="rId113" Type="http://schemas.openxmlformats.org/officeDocument/2006/relationships/image" Target="../media/image517.png"/><Relationship Id="rId134" Type="http://schemas.openxmlformats.org/officeDocument/2006/relationships/customXml" Target="../ink/ink551.xml"/><Relationship Id="rId320" Type="http://schemas.openxmlformats.org/officeDocument/2006/relationships/customXml" Target="../ink/ink644.xml"/><Relationship Id="rId80" Type="http://schemas.openxmlformats.org/officeDocument/2006/relationships/customXml" Target="../ink/ink524.xml"/><Relationship Id="rId155" Type="http://schemas.openxmlformats.org/officeDocument/2006/relationships/image" Target="../media/image538.png"/><Relationship Id="rId176" Type="http://schemas.openxmlformats.org/officeDocument/2006/relationships/customXml" Target="../ink/ink572.xml"/><Relationship Id="rId197" Type="http://schemas.openxmlformats.org/officeDocument/2006/relationships/image" Target="../media/image559.png"/><Relationship Id="rId341" Type="http://schemas.openxmlformats.org/officeDocument/2006/relationships/image" Target="../media/image631.png"/><Relationship Id="rId362" Type="http://schemas.openxmlformats.org/officeDocument/2006/relationships/customXml" Target="../ink/ink665.xml"/><Relationship Id="rId201" Type="http://schemas.openxmlformats.org/officeDocument/2006/relationships/image" Target="../media/image561.png"/><Relationship Id="rId222" Type="http://schemas.openxmlformats.org/officeDocument/2006/relationships/customXml" Target="../ink/ink595.xml"/><Relationship Id="rId243" Type="http://schemas.openxmlformats.org/officeDocument/2006/relationships/image" Target="../media/image582.png"/><Relationship Id="rId264" Type="http://schemas.openxmlformats.org/officeDocument/2006/relationships/customXml" Target="../ink/ink616.xml"/><Relationship Id="rId285" Type="http://schemas.openxmlformats.org/officeDocument/2006/relationships/image" Target="../media/image603.png"/><Relationship Id="rId17" Type="http://schemas.openxmlformats.org/officeDocument/2006/relationships/image" Target="../media/image469.png"/><Relationship Id="rId38" Type="http://schemas.openxmlformats.org/officeDocument/2006/relationships/customXml" Target="../ink/ink503.xml"/><Relationship Id="rId59" Type="http://schemas.openxmlformats.org/officeDocument/2006/relationships/image" Target="../media/image490.png"/><Relationship Id="rId103" Type="http://schemas.openxmlformats.org/officeDocument/2006/relationships/image" Target="../media/image512.png"/><Relationship Id="rId124" Type="http://schemas.openxmlformats.org/officeDocument/2006/relationships/customXml" Target="../ink/ink546.xml"/><Relationship Id="rId310" Type="http://schemas.openxmlformats.org/officeDocument/2006/relationships/customXml" Target="../ink/ink639.xml"/><Relationship Id="rId70" Type="http://schemas.openxmlformats.org/officeDocument/2006/relationships/customXml" Target="../ink/ink519.xml"/><Relationship Id="rId91" Type="http://schemas.openxmlformats.org/officeDocument/2006/relationships/image" Target="../media/image506.png"/><Relationship Id="rId145" Type="http://schemas.openxmlformats.org/officeDocument/2006/relationships/image" Target="../media/image533.png"/><Relationship Id="rId166" Type="http://schemas.openxmlformats.org/officeDocument/2006/relationships/customXml" Target="../ink/ink567.xml"/><Relationship Id="rId187" Type="http://schemas.openxmlformats.org/officeDocument/2006/relationships/image" Target="../media/image554.png"/><Relationship Id="rId331" Type="http://schemas.openxmlformats.org/officeDocument/2006/relationships/image" Target="../media/image626.png"/><Relationship Id="rId352" Type="http://schemas.openxmlformats.org/officeDocument/2006/relationships/customXml" Target="../ink/ink660.xml"/><Relationship Id="rId373" Type="http://schemas.openxmlformats.org/officeDocument/2006/relationships/image" Target="../media/image647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590.xml"/><Relationship Id="rId233" Type="http://schemas.openxmlformats.org/officeDocument/2006/relationships/image" Target="../media/image577.png"/><Relationship Id="rId254" Type="http://schemas.openxmlformats.org/officeDocument/2006/relationships/customXml" Target="../ink/ink611.xml"/><Relationship Id="rId28" Type="http://schemas.openxmlformats.org/officeDocument/2006/relationships/customXml" Target="../ink/ink498.xml"/><Relationship Id="rId49" Type="http://schemas.openxmlformats.org/officeDocument/2006/relationships/image" Target="../media/image485.png"/><Relationship Id="rId114" Type="http://schemas.openxmlformats.org/officeDocument/2006/relationships/customXml" Target="../ink/ink541.xml"/><Relationship Id="rId275" Type="http://schemas.openxmlformats.org/officeDocument/2006/relationships/image" Target="../media/image598.png"/><Relationship Id="rId296" Type="http://schemas.openxmlformats.org/officeDocument/2006/relationships/customXml" Target="../ink/ink632.xml"/><Relationship Id="rId300" Type="http://schemas.openxmlformats.org/officeDocument/2006/relationships/customXml" Target="../ink/ink634.xml"/><Relationship Id="rId60" Type="http://schemas.openxmlformats.org/officeDocument/2006/relationships/customXml" Target="../ink/ink514.xml"/><Relationship Id="rId81" Type="http://schemas.openxmlformats.org/officeDocument/2006/relationships/image" Target="../media/image501.png"/><Relationship Id="rId135" Type="http://schemas.openxmlformats.org/officeDocument/2006/relationships/image" Target="../media/image528.png"/><Relationship Id="rId156" Type="http://schemas.openxmlformats.org/officeDocument/2006/relationships/customXml" Target="../ink/ink562.xml"/><Relationship Id="rId177" Type="http://schemas.openxmlformats.org/officeDocument/2006/relationships/image" Target="../media/image549.png"/><Relationship Id="rId198" Type="http://schemas.openxmlformats.org/officeDocument/2006/relationships/customXml" Target="../ink/ink583.xml"/><Relationship Id="rId321" Type="http://schemas.openxmlformats.org/officeDocument/2006/relationships/image" Target="../media/image621.png"/><Relationship Id="rId342" Type="http://schemas.openxmlformats.org/officeDocument/2006/relationships/customXml" Target="../ink/ink655.xml"/><Relationship Id="rId363" Type="http://schemas.openxmlformats.org/officeDocument/2006/relationships/image" Target="../media/image642.png"/><Relationship Id="rId202" Type="http://schemas.openxmlformats.org/officeDocument/2006/relationships/customXml" Target="../ink/ink585.xml"/><Relationship Id="rId223" Type="http://schemas.openxmlformats.org/officeDocument/2006/relationships/image" Target="../media/image572.png"/><Relationship Id="rId244" Type="http://schemas.openxmlformats.org/officeDocument/2006/relationships/customXml" Target="../ink/ink606.xml"/><Relationship Id="rId18" Type="http://schemas.openxmlformats.org/officeDocument/2006/relationships/customXml" Target="../ink/ink493.xml"/><Relationship Id="rId39" Type="http://schemas.openxmlformats.org/officeDocument/2006/relationships/image" Target="../media/image480.png"/><Relationship Id="rId265" Type="http://schemas.openxmlformats.org/officeDocument/2006/relationships/image" Target="../media/image593.png"/><Relationship Id="rId286" Type="http://schemas.openxmlformats.org/officeDocument/2006/relationships/customXml" Target="../ink/ink627.xml"/><Relationship Id="rId50" Type="http://schemas.openxmlformats.org/officeDocument/2006/relationships/customXml" Target="../ink/ink509.xml"/><Relationship Id="rId104" Type="http://schemas.openxmlformats.org/officeDocument/2006/relationships/customXml" Target="../ink/ink536.xml"/><Relationship Id="rId125" Type="http://schemas.openxmlformats.org/officeDocument/2006/relationships/image" Target="../media/image523.png"/><Relationship Id="rId146" Type="http://schemas.openxmlformats.org/officeDocument/2006/relationships/customXml" Target="../ink/ink557.xml"/><Relationship Id="rId167" Type="http://schemas.openxmlformats.org/officeDocument/2006/relationships/image" Target="../media/image544.png"/><Relationship Id="rId188" Type="http://schemas.openxmlformats.org/officeDocument/2006/relationships/customXml" Target="../ink/ink578.xml"/><Relationship Id="rId311" Type="http://schemas.openxmlformats.org/officeDocument/2006/relationships/image" Target="../media/image616.png"/><Relationship Id="rId332" Type="http://schemas.openxmlformats.org/officeDocument/2006/relationships/customXml" Target="../ink/ink650.xml"/><Relationship Id="rId353" Type="http://schemas.openxmlformats.org/officeDocument/2006/relationships/image" Target="../media/image637.png"/><Relationship Id="rId374" Type="http://schemas.openxmlformats.org/officeDocument/2006/relationships/customXml" Target="../ink/ink671.xml"/><Relationship Id="rId71" Type="http://schemas.openxmlformats.org/officeDocument/2006/relationships/image" Target="../media/image496.png"/><Relationship Id="rId92" Type="http://schemas.openxmlformats.org/officeDocument/2006/relationships/customXml" Target="../ink/ink530.xml"/><Relationship Id="rId213" Type="http://schemas.openxmlformats.org/officeDocument/2006/relationships/image" Target="../media/image567.png"/><Relationship Id="rId234" Type="http://schemas.openxmlformats.org/officeDocument/2006/relationships/customXml" Target="../ink/ink601.xml"/><Relationship Id="rId2" Type="http://schemas.openxmlformats.org/officeDocument/2006/relationships/customXml" Target="../ink/ink485.xml"/><Relationship Id="rId29" Type="http://schemas.openxmlformats.org/officeDocument/2006/relationships/image" Target="../media/image475.png"/><Relationship Id="rId255" Type="http://schemas.openxmlformats.org/officeDocument/2006/relationships/image" Target="../media/image588.png"/><Relationship Id="rId276" Type="http://schemas.openxmlformats.org/officeDocument/2006/relationships/customXml" Target="../ink/ink622.xml"/><Relationship Id="rId297" Type="http://schemas.openxmlformats.org/officeDocument/2006/relationships/image" Target="../media/image609.png"/><Relationship Id="rId40" Type="http://schemas.openxmlformats.org/officeDocument/2006/relationships/customXml" Target="../ink/ink504.xml"/><Relationship Id="rId115" Type="http://schemas.openxmlformats.org/officeDocument/2006/relationships/image" Target="../media/image518.png"/><Relationship Id="rId136" Type="http://schemas.openxmlformats.org/officeDocument/2006/relationships/customXml" Target="../ink/ink552.xml"/><Relationship Id="rId157" Type="http://schemas.openxmlformats.org/officeDocument/2006/relationships/image" Target="../media/image539.png"/><Relationship Id="rId178" Type="http://schemas.openxmlformats.org/officeDocument/2006/relationships/customXml" Target="../ink/ink573.xml"/><Relationship Id="rId301" Type="http://schemas.openxmlformats.org/officeDocument/2006/relationships/image" Target="../media/image611.png"/><Relationship Id="rId322" Type="http://schemas.openxmlformats.org/officeDocument/2006/relationships/customXml" Target="../ink/ink645.xml"/><Relationship Id="rId343" Type="http://schemas.openxmlformats.org/officeDocument/2006/relationships/image" Target="../media/image632.png"/><Relationship Id="rId364" Type="http://schemas.openxmlformats.org/officeDocument/2006/relationships/customXml" Target="../ink/ink666.xml"/><Relationship Id="rId61" Type="http://schemas.openxmlformats.org/officeDocument/2006/relationships/image" Target="../media/image491.png"/><Relationship Id="rId82" Type="http://schemas.openxmlformats.org/officeDocument/2006/relationships/customXml" Target="../ink/ink525.xml"/><Relationship Id="rId199" Type="http://schemas.openxmlformats.org/officeDocument/2006/relationships/image" Target="../media/image560.png"/><Relationship Id="rId203" Type="http://schemas.openxmlformats.org/officeDocument/2006/relationships/image" Target="../media/image562.png"/><Relationship Id="rId19" Type="http://schemas.openxmlformats.org/officeDocument/2006/relationships/image" Target="../media/image470.png"/><Relationship Id="rId224" Type="http://schemas.openxmlformats.org/officeDocument/2006/relationships/customXml" Target="../ink/ink596.xml"/><Relationship Id="rId245" Type="http://schemas.openxmlformats.org/officeDocument/2006/relationships/image" Target="../media/image583.png"/><Relationship Id="rId266" Type="http://schemas.openxmlformats.org/officeDocument/2006/relationships/customXml" Target="../ink/ink617.xml"/><Relationship Id="rId287" Type="http://schemas.openxmlformats.org/officeDocument/2006/relationships/image" Target="../media/image604.png"/><Relationship Id="rId30" Type="http://schemas.openxmlformats.org/officeDocument/2006/relationships/customXml" Target="../ink/ink499.xml"/><Relationship Id="rId105" Type="http://schemas.openxmlformats.org/officeDocument/2006/relationships/image" Target="../media/image513.png"/><Relationship Id="rId126" Type="http://schemas.openxmlformats.org/officeDocument/2006/relationships/customXml" Target="../ink/ink547.xml"/><Relationship Id="rId147" Type="http://schemas.openxmlformats.org/officeDocument/2006/relationships/image" Target="../media/image534.png"/><Relationship Id="rId168" Type="http://schemas.openxmlformats.org/officeDocument/2006/relationships/customXml" Target="../ink/ink568.xml"/><Relationship Id="rId312" Type="http://schemas.openxmlformats.org/officeDocument/2006/relationships/customXml" Target="../ink/ink640.xml"/><Relationship Id="rId333" Type="http://schemas.openxmlformats.org/officeDocument/2006/relationships/image" Target="../media/image627.png"/><Relationship Id="rId354" Type="http://schemas.openxmlformats.org/officeDocument/2006/relationships/customXml" Target="../ink/ink661.xml"/><Relationship Id="rId51" Type="http://schemas.openxmlformats.org/officeDocument/2006/relationships/image" Target="../media/image486.png"/><Relationship Id="rId72" Type="http://schemas.openxmlformats.org/officeDocument/2006/relationships/customXml" Target="../ink/ink520.xml"/><Relationship Id="rId93" Type="http://schemas.openxmlformats.org/officeDocument/2006/relationships/image" Target="../media/image507.png"/><Relationship Id="rId189" Type="http://schemas.openxmlformats.org/officeDocument/2006/relationships/image" Target="../media/image555.png"/><Relationship Id="rId375" Type="http://schemas.openxmlformats.org/officeDocument/2006/relationships/image" Target="../media/image648.png"/><Relationship Id="rId3" Type="http://schemas.openxmlformats.org/officeDocument/2006/relationships/image" Target="../media/image462.png"/><Relationship Id="rId214" Type="http://schemas.openxmlformats.org/officeDocument/2006/relationships/customXml" Target="../ink/ink591.xml"/><Relationship Id="rId235" Type="http://schemas.openxmlformats.org/officeDocument/2006/relationships/image" Target="../media/image578.png"/><Relationship Id="rId256" Type="http://schemas.openxmlformats.org/officeDocument/2006/relationships/customXml" Target="../ink/ink612.xml"/><Relationship Id="rId277" Type="http://schemas.openxmlformats.org/officeDocument/2006/relationships/image" Target="../media/image599.png"/><Relationship Id="rId298" Type="http://schemas.openxmlformats.org/officeDocument/2006/relationships/customXml" Target="../ink/ink633.xml"/><Relationship Id="rId116" Type="http://schemas.openxmlformats.org/officeDocument/2006/relationships/customXml" Target="../ink/ink542.xml"/><Relationship Id="rId137" Type="http://schemas.openxmlformats.org/officeDocument/2006/relationships/image" Target="../media/image529.png"/><Relationship Id="rId158" Type="http://schemas.openxmlformats.org/officeDocument/2006/relationships/customXml" Target="../ink/ink563.xml"/><Relationship Id="rId302" Type="http://schemas.openxmlformats.org/officeDocument/2006/relationships/customXml" Target="../ink/ink635.xml"/><Relationship Id="rId323" Type="http://schemas.openxmlformats.org/officeDocument/2006/relationships/image" Target="../media/image622.png"/><Relationship Id="rId344" Type="http://schemas.openxmlformats.org/officeDocument/2006/relationships/customXml" Target="../ink/ink656.xml"/><Relationship Id="rId20" Type="http://schemas.openxmlformats.org/officeDocument/2006/relationships/customXml" Target="../ink/ink494.xml"/><Relationship Id="rId41" Type="http://schemas.openxmlformats.org/officeDocument/2006/relationships/image" Target="../media/image481.png"/><Relationship Id="rId62" Type="http://schemas.openxmlformats.org/officeDocument/2006/relationships/customXml" Target="../ink/ink515.xml"/><Relationship Id="rId83" Type="http://schemas.openxmlformats.org/officeDocument/2006/relationships/image" Target="../media/image502.png"/><Relationship Id="rId179" Type="http://schemas.openxmlformats.org/officeDocument/2006/relationships/image" Target="../media/image550.png"/><Relationship Id="rId365" Type="http://schemas.openxmlformats.org/officeDocument/2006/relationships/image" Target="../media/image643.png"/><Relationship Id="rId190" Type="http://schemas.openxmlformats.org/officeDocument/2006/relationships/customXml" Target="../ink/ink579.xml"/><Relationship Id="rId204" Type="http://schemas.openxmlformats.org/officeDocument/2006/relationships/customXml" Target="../ink/ink586.xml"/><Relationship Id="rId225" Type="http://schemas.openxmlformats.org/officeDocument/2006/relationships/image" Target="../media/image573.png"/><Relationship Id="rId246" Type="http://schemas.openxmlformats.org/officeDocument/2006/relationships/customXml" Target="../ink/ink607.xml"/><Relationship Id="rId267" Type="http://schemas.openxmlformats.org/officeDocument/2006/relationships/image" Target="../media/image594.png"/><Relationship Id="rId288" Type="http://schemas.openxmlformats.org/officeDocument/2006/relationships/customXml" Target="../ink/ink628.xml"/><Relationship Id="rId106" Type="http://schemas.openxmlformats.org/officeDocument/2006/relationships/customXml" Target="../ink/ink537.xml"/><Relationship Id="rId127" Type="http://schemas.openxmlformats.org/officeDocument/2006/relationships/image" Target="../media/image524.png"/><Relationship Id="rId313" Type="http://schemas.openxmlformats.org/officeDocument/2006/relationships/image" Target="../media/image617.png"/><Relationship Id="rId10" Type="http://schemas.openxmlformats.org/officeDocument/2006/relationships/customXml" Target="../ink/ink489.xml"/><Relationship Id="rId31" Type="http://schemas.openxmlformats.org/officeDocument/2006/relationships/image" Target="../media/image476.png"/><Relationship Id="rId52" Type="http://schemas.openxmlformats.org/officeDocument/2006/relationships/customXml" Target="../ink/ink510.xml"/><Relationship Id="rId73" Type="http://schemas.openxmlformats.org/officeDocument/2006/relationships/image" Target="../media/image497.png"/><Relationship Id="rId94" Type="http://schemas.openxmlformats.org/officeDocument/2006/relationships/customXml" Target="../ink/ink531.xml"/><Relationship Id="rId148" Type="http://schemas.openxmlformats.org/officeDocument/2006/relationships/customXml" Target="../ink/ink558.xml"/><Relationship Id="rId169" Type="http://schemas.openxmlformats.org/officeDocument/2006/relationships/image" Target="../media/image545.png"/><Relationship Id="rId334" Type="http://schemas.openxmlformats.org/officeDocument/2006/relationships/customXml" Target="../ink/ink651.xml"/><Relationship Id="rId355" Type="http://schemas.openxmlformats.org/officeDocument/2006/relationships/image" Target="../media/image638.png"/><Relationship Id="rId376" Type="http://schemas.openxmlformats.org/officeDocument/2006/relationships/customXml" Target="../ink/ink672.xml"/><Relationship Id="rId4" Type="http://schemas.openxmlformats.org/officeDocument/2006/relationships/customXml" Target="../ink/ink486.xml"/><Relationship Id="rId180" Type="http://schemas.openxmlformats.org/officeDocument/2006/relationships/customXml" Target="../ink/ink574.xml"/><Relationship Id="rId215" Type="http://schemas.openxmlformats.org/officeDocument/2006/relationships/image" Target="../media/image568.png"/><Relationship Id="rId236" Type="http://schemas.openxmlformats.org/officeDocument/2006/relationships/customXml" Target="../ink/ink602.xml"/><Relationship Id="rId257" Type="http://schemas.openxmlformats.org/officeDocument/2006/relationships/image" Target="../media/image589.png"/><Relationship Id="rId278" Type="http://schemas.openxmlformats.org/officeDocument/2006/relationships/customXml" Target="../ink/ink623.xml"/><Relationship Id="rId303" Type="http://schemas.openxmlformats.org/officeDocument/2006/relationships/image" Target="../media/image612.png"/><Relationship Id="rId42" Type="http://schemas.openxmlformats.org/officeDocument/2006/relationships/customXml" Target="../ink/ink505.xml"/><Relationship Id="rId84" Type="http://schemas.openxmlformats.org/officeDocument/2006/relationships/customXml" Target="../ink/ink526.xml"/><Relationship Id="rId138" Type="http://schemas.openxmlformats.org/officeDocument/2006/relationships/customXml" Target="../ink/ink553.xml"/><Relationship Id="rId345" Type="http://schemas.openxmlformats.org/officeDocument/2006/relationships/image" Target="../media/image633.png"/><Relationship Id="rId191" Type="http://schemas.openxmlformats.org/officeDocument/2006/relationships/image" Target="../media/image556.png"/><Relationship Id="rId205" Type="http://schemas.openxmlformats.org/officeDocument/2006/relationships/image" Target="../media/image563.png"/><Relationship Id="rId247" Type="http://schemas.openxmlformats.org/officeDocument/2006/relationships/image" Target="../media/image584.png"/><Relationship Id="rId107" Type="http://schemas.openxmlformats.org/officeDocument/2006/relationships/image" Target="../media/image514.png"/><Relationship Id="rId289" Type="http://schemas.openxmlformats.org/officeDocument/2006/relationships/image" Target="../media/image605.png"/><Relationship Id="rId11" Type="http://schemas.openxmlformats.org/officeDocument/2006/relationships/image" Target="../media/image466.png"/><Relationship Id="rId53" Type="http://schemas.openxmlformats.org/officeDocument/2006/relationships/image" Target="../media/image487.png"/><Relationship Id="rId149" Type="http://schemas.openxmlformats.org/officeDocument/2006/relationships/image" Target="../media/image535.png"/><Relationship Id="rId314" Type="http://schemas.openxmlformats.org/officeDocument/2006/relationships/customXml" Target="../ink/ink641.xml"/><Relationship Id="rId356" Type="http://schemas.openxmlformats.org/officeDocument/2006/relationships/customXml" Target="../ink/ink662.xml"/><Relationship Id="rId95" Type="http://schemas.openxmlformats.org/officeDocument/2006/relationships/image" Target="../media/image508.png"/><Relationship Id="rId160" Type="http://schemas.openxmlformats.org/officeDocument/2006/relationships/customXml" Target="../ink/ink564.xml"/><Relationship Id="rId216" Type="http://schemas.openxmlformats.org/officeDocument/2006/relationships/customXml" Target="../ink/ink592.xml"/><Relationship Id="rId258" Type="http://schemas.openxmlformats.org/officeDocument/2006/relationships/customXml" Target="../ink/ink613.xml"/><Relationship Id="rId22" Type="http://schemas.openxmlformats.org/officeDocument/2006/relationships/customXml" Target="../ink/ink495.xml"/><Relationship Id="rId64" Type="http://schemas.openxmlformats.org/officeDocument/2006/relationships/customXml" Target="../ink/ink516.xml"/><Relationship Id="rId118" Type="http://schemas.openxmlformats.org/officeDocument/2006/relationships/customXml" Target="../ink/ink543.xml"/><Relationship Id="rId325" Type="http://schemas.openxmlformats.org/officeDocument/2006/relationships/image" Target="../media/image623.png"/><Relationship Id="rId367" Type="http://schemas.openxmlformats.org/officeDocument/2006/relationships/image" Target="../media/image644.png"/><Relationship Id="rId171" Type="http://schemas.openxmlformats.org/officeDocument/2006/relationships/image" Target="../media/image546.png"/><Relationship Id="rId227" Type="http://schemas.openxmlformats.org/officeDocument/2006/relationships/image" Target="../media/image574.png"/><Relationship Id="rId269" Type="http://schemas.openxmlformats.org/officeDocument/2006/relationships/image" Target="../media/image595.png"/><Relationship Id="rId33" Type="http://schemas.openxmlformats.org/officeDocument/2006/relationships/image" Target="../media/image477.png"/><Relationship Id="rId129" Type="http://schemas.openxmlformats.org/officeDocument/2006/relationships/image" Target="../media/image525.png"/><Relationship Id="rId280" Type="http://schemas.openxmlformats.org/officeDocument/2006/relationships/customXml" Target="../ink/ink624.xml"/><Relationship Id="rId336" Type="http://schemas.openxmlformats.org/officeDocument/2006/relationships/customXml" Target="../ink/ink652.xml"/><Relationship Id="rId75" Type="http://schemas.openxmlformats.org/officeDocument/2006/relationships/image" Target="../media/image498.png"/><Relationship Id="rId140" Type="http://schemas.openxmlformats.org/officeDocument/2006/relationships/customXml" Target="../ink/ink554.xml"/><Relationship Id="rId182" Type="http://schemas.openxmlformats.org/officeDocument/2006/relationships/customXml" Target="../ink/ink575.xml"/><Relationship Id="rId378" Type="http://schemas.openxmlformats.org/officeDocument/2006/relationships/customXml" Target="../ink/ink673.xml"/><Relationship Id="rId6" Type="http://schemas.openxmlformats.org/officeDocument/2006/relationships/customXml" Target="../ink/ink487.xml"/><Relationship Id="rId238" Type="http://schemas.openxmlformats.org/officeDocument/2006/relationships/customXml" Target="../ink/ink603.xml"/><Relationship Id="rId291" Type="http://schemas.openxmlformats.org/officeDocument/2006/relationships/image" Target="../media/image606.png"/><Relationship Id="rId305" Type="http://schemas.openxmlformats.org/officeDocument/2006/relationships/image" Target="../media/image613.png"/><Relationship Id="rId347" Type="http://schemas.openxmlformats.org/officeDocument/2006/relationships/image" Target="../media/image634.png"/><Relationship Id="rId44" Type="http://schemas.openxmlformats.org/officeDocument/2006/relationships/customXml" Target="../ink/ink506.xml"/><Relationship Id="rId86" Type="http://schemas.openxmlformats.org/officeDocument/2006/relationships/customXml" Target="../ink/ink527.xml"/><Relationship Id="rId151" Type="http://schemas.openxmlformats.org/officeDocument/2006/relationships/image" Target="../media/image536.png"/><Relationship Id="rId193" Type="http://schemas.openxmlformats.org/officeDocument/2006/relationships/image" Target="../media/image557.png"/><Relationship Id="rId207" Type="http://schemas.openxmlformats.org/officeDocument/2006/relationships/image" Target="../media/image564.png"/><Relationship Id="rId249" Type="http://schemas.openxmlformats.org/officeDocument/2006/relationships/image" Target="../media/image585.png"/><Relationship Id="rId13" Type="http://schemas.openxmlformats.org/officeDocument/2006/relationships/image" Target="../media/image467.png"/><Relationship Id="rId109" Type="http://schemas.openxmlformats.org/officeDocument/2006/relationships/image" Target="../media/image515.png"/><Relationship Id="rId260" Type="http://schemas.openxmlformats.org/officeDocument/2006/relationships/customXml" Target="../ink/ink614.xml"/><Relationship Id="rId316" Type="http://schemas.openxmlformats.org/officeDocument/2006/relationships/customXml" Target="../ink/ink642.xml"/><Relationship Id="rId55" Type="http://schemas.openxmlformats.org/officeDocument/2006/relationships/image" Target="../media/image488.png"/><Relationship Id="rId97" Type="http://schemas.openxmlformats.org/officeDocument/2006/relationships/image" Target="../media/image509.png"/><Relationship Id="rId120" Type="http://schemas.openxmlformats.org/officeDocument/2006/relationships/customXml" Target="../ink/ink544.xml"/><Relationship Id="rId358" Type="http://schemas.openxmlformats.org/officeDocument/2006/relationships/customXml" Target="../ink/ink663.xml"/><Relationship Id="rId162" Type="http://schemas.openxmlformats.org/officeDocument/2006/relationships/customXml" Target="../ink/ink565.xml"/><Relationship Id="rId218" Type="http://schemas.openxmlformats.org/officeDocument/2006/relationships/customXml" Target="../ink/ink593.xml"/><Relationship Id="rId271" Type="http://schemas.openxmlformats.org/officeDocument/2006/relationships/image" Target="../media/image596.png"/><Relationship Id="rId24" Type="http://schemas.openxmlformats.org/officeDocument/2006/relationships/customXml" Target="../ink/ink496.xml"/><Relationship Id="rId66" Type="http://schemas.openxmlformats.org/officeDocument/2006/relationships/customXml" Target="../ink/ink517.xml"/><Relationship Id="rId131" Type="http://schemas.openxmlformats.org/officeDocument/2006/relationships/image" Target="../media/image526.png"/><Relationship Id="rId327" Type="http://schemas.openxmlformats.org/officeDocument/2006/relationships/image" Target="../media/image624.png"/><Relationship Id="rId369" Type="http://schemas.openxmlformats.org/officeDocument/2006/relationships/image" Target="../media/image645.png"/><Relationship Id="rId173" Type="http://schemas.openxmlformats.org/officeDocument/2006/relationships/image" Target="../media/image547.png"/><Relationship Id="rId229" Type="http://schemas.openxmlformats.org/officeDocument/2006/relationships/image" Target="../media/image575.png"/><Relationship Id="rId240" Type="http://schemas.openxmlformats.org/officeDocument/2006/relationships/customXml" Target="../ink/ink604.xml"/><Relationship Id="rId35" Type="http://schemas.openxmlformats.org/officeDocument/2006/relationships/image" Target="../media/image478.png"/><Relationship Id="rId77" Type="http://schemas.openxmlformats.org/officeDocument/2006/relationships/image" Target="../media/image499.png"/><Relationship Id="rId100" Type="http://schemas.openxmlformats.org/officeDocument/2006/relationships/customXml" Target="../ink/ink534.xml"/><Relationship Id="rId282" Type="http://schemas.openxmlformats.org/officeDocument/2006/relationships/customXml" Target="../ink/ink625.xml"/><Relationship Id="rId338" Type="http://schemas.openxmlformats.org/officeDocument/2006/relationships/customXml" Target="../ink/ink653.xml"/><Relationship Id="rId8" Type="http://schemas.openxmlformats.org/officeDocument/2006/relationships/customXml" Target="../ink/ink488.xml"/><Relationship Id="rId142" Type="http://schemas.openxmlformats.org/officeDocument/2006/relationships/customXml" Target="../ink/ink555.xml"/><Relationship Id="rId184" Type="http://schemas.openxmlformats.org/officeDocument/2006/relationships/customXml" Target="../ink/ink576.xml"/><Relationship Id="rId251" Type="http://schemas.openxmlformats.org/officeDocument/2006/relationships/image" Target="../media/image586.png"/><Relationship Id="rId46" Type="http://schemas.openxmlformats.org/officeDocument/2006/relationships/customXml" Target="../ink/ink507.xml"/><Relationship Id="rId293" Type="http://schemas.openxmlformats.org/officeDocument/2006/relationships/image" Target="../media/image607.png"/><Relationship Id="rId307" Type="http://schemas.openxmlformats.org/officeDocument/2006/relationships/image" Target="../media/image614.png"/><Relationship Id="rId349" Type="http://schemas.openxmlformats.org/officeDocument/2006/relationships/image" Target="../media/image635.png"/><Relationship Id="rId88" Type="http://schemas.openxmlformats.org/officeDocument/2006/relationships/customXml" Target="../ink/ink528.xml"/><Relationship Id="rId111" Type="http://schemas.openxmlformats.org/officeDocument/2006/relationships/image" Target="../media/image516.png"/><Relationship Id="rId153" Type="http://schemas.openxmlformats.org/officeDocument/2006/relationships/image" Target="../media/image537.png"/><Relationship Id="rId195" Type="http://schemas.openxmlformats.org/officeDocument/2006/relationships/image" Target="../media/image558.png"/><Relationship Id="rId209" Type="http://schemas.openxmlformats.org/officeDocument/2006/relationships/image" Target="../media/image565.png"/><Relationship Id="rId360" Type="http://schemas.openxmlformats.org/officeDocument/2006/relationships/customXml" Target="../ink/ink664.xml"/><Relationship Id="rId220" Type="http://schemas.openxmlformats.org/officeDocument/2006/relationships/customXml" Target="../ink/ink594.xml"/><Relationship Id="rId15" Type="http://schemas.openxmlformats.org/officeDocument/2006/relationships/image" Target="../media/image468.png"/><Relationship Id="rId57" Type="http://schemas.openxmlformats.org/officeDocument/2006/relationships/image" Target="../media/image489.png"/><Relationship Id="rId262" Type="http://schemas.openxmlformats.org/officeDocument/2006/relationships/customXml" Target="../ink/ink615.xml"/><Relationship Id="rId318" Type="http://schemas.openxmlformats.org/officeDocument/2006/relationships/customXml" Target="../ink/ink643.xml"/><Relationship Id="rId99" Type="http://schemas.openxmlformats.org/officeDocument/2006/relationships/image" Target="../media/image510.png"/><Relationship Id="rId122" Type="http://schemas.openxmlformats.org/officeDocument/2006/relationships/customXml" Target="../ink/ink545.xml"/><Relationship Id="rId164" Type="http://schemas.openxmlformats.org/officeDocument/2006/relationships/customXml" Target="../ink/ink566.xml"/><Relationship Id="rId371" Type="http://schemas.openxmlformats.org/officeDocument/2006/relationships/image" Target="../media/image646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31.xml"/><Relationship Id="rId21" Type="http://schemas.openxmlformats.org/officeDocument/2006/relationships/customXml" Target="../ink/ink683.xml"/><Relationship Id="rId63" Type="http://schemas.openxmlformats.org/officeDocument/2006/relationships/customXml" Target="../ink/ink704.xml"/><Relationship Id="rId159" Type="http://schemas.openxmlformats.org/officeDocument/2006/relationships/customXml" Target="../ink/ink752.xml"/><Relationship Id="rId366" Type="http://schemas.openxmlformats.org/officeDocument/2006/relationships/image" Target="../media/image796.png"/><Relationship Id="rId170" Type="http://schemas.openxmlformats.org/officeDocument/2006/relationships/image" Target="../media/image698.png"/><Relationship Id="rId226" Type="http://schemas.openxmlformats.org/officeDocument/2006/relationships/image" Target="../media/image726.png"/><Relationship Id="rId433" Type="http://schemas.openxmlformats.org/officeDocument/2006/relationships/customXml" Target="../ink/ink888.xml"/><Relationship Id="rId268" Type="http://schemas.openxmlformats.org/officeDocument/2006/relationships/image" Target="../media/image747.png"/><Relationship Id="rId475" Type="http://schemas.openxmlformats.org/officeDocument/2006/relationships/customXml" Target="../ink/ink909.xml"/><Relationship Id="rId32" Type="http://schemas.openxmlformats.org/officeDocument/2006/relationships/image" Target="../media/image371.png"/><Relationship Id="rId74" Type="http://schemas.openxmlformats.org/officeDocument/2006/relationships/image" Target="../media/image451.png"/><Relationship Id="rId128" Type="http://schemas.openxmlformats.org/officeDocument/2006/relationships/image" Target="../media/image677.png"/><Relationship Id="rId335" Type="http://schemas.openxmlformats.org/officeDocument/2006/relationships/customXml" Target="../ink/ink839.xml"/><Relationship Id="rId377" Type="http://schemas.openxmlformats.org/officeDocument/2006/relationships/customXml" Target="../ink/ink860.xml"/><Relationship Id="rId500" Type="http://schemas.openxmlformats.org/officeDocument/2006/relationships/image" Target="../media/image862.png"/><Relationship Id="rId5" Type="http://schemas.openxmlformats.org/officeDocument/2006/relationships/customXml" Target="../ink/ink675.xml"/><Relationship Id="rId181" Type="http://schemas.openxmlformats.org/officeDocument/2006/relationships/customXml" Target="../ink/ink763.xml"/><Relationship Id="rId237" Type="http://schemas.openxmlformats.org/officeDocument/2006/relationships/customXml" Target="../ink/ink791.xml"/><Relationship Id="rId402" Type="http://schemas.openxmlformats.org/officeDocument/2006/relationships/image" Target="../media/image814.png"/><Relationship Id="rId279" Type="http://schemas.openxmlformats.org/officeDocument/2006/relationships/customXml" Target="../ink/ink812.xml"/><Relationship Id="rId444" Type="http://schemas.openxmlformats.org/officeDocument/2006/relationships/image" Target="../media/image835.png"/><Relationship Id="rId486" Type="http://schemas.openxmlformats.org/officeDocument/2006/relationships/image" Target="../media/image855.png"/><Relationship Id="rId43" Type="http://schemas.openxmlformats.org/officeDocument/2006/relationships/customXml" Target="../ink/ink694.xml"/><Relationship Id="rId139" Type="http://schemas.openxmlformats.org/officeDocument/2006/relationships/customXml" Target="../ink/ink742.xml"/><Relationship Id="rId290" Type="http://schemas.openxmlformats.org/officeDocument/2006/relationships/image" Target="../media/image758.png"/><Relationship Id="rId304" Type="http://schemas.openxmlformats.org/officeDocument/2006/relationships/image" Target="../media/image765.png"/><Relationship Id="rId346" Type="http://schemas.openxmlformats.org/officeDocument/2006/relationships/image" Target="../media/image786.png"/><Relationship Id="rId388" Type="http://schemas.openxmlformats.org/officeDocument/2006/relationships/image" Target="../media/image807.png"/><Relationship Id="rId511" Type="http://schemas.openxmlformats.org/officeDocument/2006/relationships/customXml" Target="../ink/ink927.xml"/><Relationship Id="rId85" Type="http://schemas.openxmlformats.org/officeDocument/2006/relationships/customXml" Target="../ink/ink715.xml"/><Relationship Id="rId150" Type="http://schemas.openxmlformats.org/officeDocument/2006/relationships/image" Target="../media/image688.png"/><Relationship Id="rId192" Type="http://schemas.openxmlformats.org/officeDocument/2006/relationships/image" Target="../media/image709.png"/><Relationship Id="rId206" Type="http://schemas.openxmlformats.org/officeDocument/2006/relationships/image" Target="../media/image716.png"/><Relationship Id="rId413" Type="http://schemas.openxmlformats.org/officeDocument/2006/relationships/customXml" Target="../ink/ink878.xml"/><Relationship Id="rId248" Type="http://schemas.openxmlformats.org/officeDocument/2006/relationships/image" Target="../media/image737.png"/><Relationship Id="rId455" Type="http://schemas.openxmlformats.org/officeDocument/2006/relationships/customXml" Target="../ink/ink899.xml"/><Relationship Id="rId497" Type="http://schemas.openxmlformats.org/officeDocument/2006/relationships/customXml" Target="../ink/ink920.xml"/><Relationship Id="rId12" Type="http://schemas.openxmlformats.org/officeDocument/2006/relationships/image" Target="../media/image361.png"/><Relationship Id="rId108" Type="http://schemas.openxmlformats.org/officeDocument/2006/relationships/image" Target="../media/image667.png"/><Relationship Id="rId315" Type="http://schemas.openxmlformats.org/officeDocument/2006/relationships/customXml" Target="../ink/ink830.xml"/><Relationship Id="rId357" Type="http://schemas.openxmlformats.org/officeDocument/2006/relationships/customXml" Target="../ink/ink850.xml"/><Relationship Id="rId54" Type="http://schemas.openxmlformats.org/officeDocument/2006/relationships/image" Target="../media/image382.png"/><Relationship Id="rId96" Type="http://schemas.openxmlformats.org/officeDocument/2006/relationships/image" Target="../media/image661.png"/><Relationship Id="rId161" Type="http://schemas.openxmlformats.org/officeDocument/2006/relationships/customXml" Target="../ink/ink753.xml"/><Relationship Id="rId217" Type="http://schemas.openxmlformats.org/officeDocument/2006/relationships/customXml" Target="../ink/ink781.xml"/><Relationship Id="rId399" Type="http://schemas.openxmlformats.org/officeDocument/2006/relationships/customXml" Target="../ink/ink871.xml"/><Relationship Id="rId259" Type="http://schemas.openxmlformats.org/officeDocument/2006/relationships/customXml" Target="../ink/ink802.xml"/><Relationship Id="rId424" Type="http://schemas.openxmlformats.org/officeDocument/2006/relationships/image" Target="../media/image825.png"/><Relationship Id="rId466" Type="http://schemas.openxmlformats.org/officeDocument/2006/relationships/image" Target="../media/image846.png"/><Relationship Id="rId23" Type="http://schemas.openxmlformats.org/officeDocument/2006/relationships/customXml" Target="../ink/ink684.xml"/><Relationship Id="rId119" Type="http://schemas.openxmlformats.org/officeDocument/2006/relationships/customXml" Target="../ink/ink732.xml"/><Relationship Id="rId270" Type="http://schemas.openxmlformats.org/officeDocument/2006/relationships/image" Target="../media/image748.png"/><Relationship Id="rId326" Type="http://schemas.openxmlformats.org/officeDocument/2006/relationships/image" Target="../media/image776.png"/><Relationship Id="rId65" Type="http://schemas.openxmlformats.org/officeDocument/2006/relationships/customXml" Target="../ink/ink705.xml"/><Relationship Id="rId130" Type="http://schemas.openxmlformats.org/officeDocument/2006/relationships/image" Target="../media/image678.png"/><Relationship Id="rId368" Type="http://schemas.openxmlformats.org/officeDocument/2006/relationships/image" Target="../media/image797.png"/><Relationship Id="rId172" Type="http://schemas.openxmlformats.org/officeDocument/2006/relationships/image" Target="../media/image699.png"/><Relationship Id="rId228" Type="http://schemas.openxmlformats.org/officeDocument/2006/relationships/image" Target="../media/image727.png"/><Relationship Id="rId435" Type="http://schemas.openxmlformats.org/officeDocument/2006/relationships/customXml" Target="../ink/ink889.xml"/><Relationship Id="rId477" Type="http://schemas.openxmlformats.org/officeDocument/2006/relationships/customXml" Target="../ink/ink910.xml"/><Relationship Id="rId281" Type="http://schemas.openxmlformats.org/officeDocument/2006/relationships/customXml" Target="../ink/ink813.xml"/><Relationship Id="rId337" Type="http://schemas.openxmlformats.org/officeDocument/2006/relationships/customXml" Target="../ink/ink840.xml"/><Relationship Id="rId502" Type="http://schemas.openxmlformats.org/officeDocument/2006/relationships/image" Target="../media/image863.png"/><Relationship Id="rId34" Type="http://schemas.openxmlformats.org/officeDocument/2006/relationships/image" Target="../media/image372.png"/><Relationship Id="rId76" Type="http://schemas.openxmlformats.org/officeDocument/2006/relationships/image" Target="../media/image452.png"/><Relationship Id="rId141" Type="http://schemas.openxmlformats.org/officeDocument/2006/relationships/customXml" Target="../ink/ink743.xml"/><Relationship Id="rId379" Type="http://schemas.openxmlformats.org/officeDocument/2006/relationships/customXml" Target="../ink/ink861.xml"/><Relationship Id="rId7" Type="http://schemas.openxmlformats.org/officeDocument/2006/relationships/customXml" Target="../ink/ink676.xml"/><Relationship Id="rId183" Type="http://schemas.openxmlformats.org/officeDocument/2006/relationships/customXml" Target="../ink/ink764.xml"/><Relationship Id="rId239" Type="http://schemas.openxmlformats.org/officeDocument/2006/relationships/customXml" Target="../ink/ink792.xml"/><Relationship Id="rId390" Type="http://schemas.openxmlformats.org/officeDocument/2006/relationships/image" Target="../media/image808.png"/><Relationship Id="rId404" Type="http://schemas.openxmlformats.org/officeDocument/2006/relationships/image" Target="../media/image815.png"/><Relationship Id="rId446" Type="http://schemas.openxmlformats.org/officeDocument/2006/relationships/image" Target="../media/image836.png"/><Relationship Id="rId250" Type="http://schemas.openxmlformats.org/officeDocument/2006/relationships/image" Target="../media/image738.png"/><Relationship Id="rId292" Type="http://schemas.openxmlformats.org/officeDocument/2006/relationships/image" Target="../media/image759.png"/><Relationship Id="rId306" Type="http://schemas.openxmlformats.org/officeDocument/2006/relationships/image" Target="../media/image766.png"/><Relationship Id="rId488" Type="http://schemas.openxmlformats.org/officeDocument/2006/relationships/image" Target="../media/image856.png"/><Relationship Id="rId45" Type="http://schemas.openxmlformats.org/officeDocument/2006/relationships/customXml" Target="../ink/ink695.xml"/><Relationship Id="rId87" Type="http://schemas.openxmlformats.org/officeDocument/2006/relationships/customXml" Target="../ink/ink716.xml"/><Relationship Id="rId110" Type="http://schemas.openxmlformats.org/officeDocument/2006/relationships/image" Target="../media/image668.png"/><Relationship Id="rId348" Type="http://schemas.openxmlformats.org/officeDocument/2006/relationships/image" Target="../media/image787.png"/><Relationship Id="rId513" Type="http://schemas.openxmlformats.org/officeDocument/2006/relationships/customXml" Target="../ink/ink928.xml"/><Relationship Id="rId152" Type="http://schemas.openxmlformats.org/officeDocument/2006/relationships/image" Target="../media/image689.png"/><Relationship Id="rId194" Type="http://schemas.openxmlformats.org/officeDocument/2006/relationships/image" Target="../media/image710.png"/><Relationship Id="rId208" Type="http://schemas.openxmlformats.org/officeDocument/2006/relationships/image" Target="../media/image717.png"/><Relationship Id="rId415" Type="http://schemas.openxmlformats.org/officeDocument/2006/relationships/customXml" Target="../ink/ink879.xml"/><Relationship Id="rId457" Type="http://schemas.openxmlformats.org/officeDocument/2006/relationships/customXml" Target="../ink/ink900.xml"/><Relationship Id="rId261" Type="http://schemas.openxmlformats.org/officeDocument/2006/relationships/customXml" Target="../ink/ink803.xml"/><Relationship Id="rId499" Type="http://schemas.openxmlformats.org/officeDocument/2006/relationships/customXml" Target="../ink/ink921.xml"/><Relationship Id="rId14" Type="http://schemas.openxmlformats.org/officeDocument/2006/relationships/image" Target="../media/image362.png"/><Relationship Id="rId56" Type="http://schemas.openxmlformats.org/officeDocument/2006/relationships/image" Target="../media/image383.png"/><Relationship Id="rId317" Type="http://schemas.openxmlformats.org/officeDocument/2006/relationships/customXml" Target="../ink/ink831.xml"/><Relationship Id="rId359" Type="http://schemas.openxmlformats.org/officeDocument/2006/relationships/customXml" Target="../ink/ink851.xml"/><Relationship Id="rId98" Type="http://schemas.openxmlformats.org/officeDocument/2006/relationships/image" Target="../media/image662.png"/><Relationship Id="rId121" Type="http://schemas.openxmlformats.org/officeDocument/2006/relationships/customXml" Target="../ink/ink733.xml"/><Relationship Id="rId163" Type="http://schemas.openxmlformats.org/officeDocument/2006/relationships/customXml" Target="../ink/ink754.xml"/><Relationship Id="rId219" Type="http://schemas.openxmlformats.org/officeDocument/2006/relationships/customXml" Target="../ink/ink782.xml"/><Relationship Id="rId370" Type="http://schemas.openxmlformats.org/officeDocument/2006/relationships/image" Target="../media/image798.png"/><Relationship Id="rId426" Type="http://schemas.openxmlformats.org/officeDocument/2006/relationships/image" Target="../media/image826.png"/><Relationship Id="rId230" Type="http://schemas.openxmlformats.org/officeDocument/2006/relationships/image" Target="../media/image728.png"/><Relationship Id="rId468" Type="http://schemas.openxmlformats.org/officeDocument/2006/relationships/image" Target="../media/image847.png"/><Relationship Id="rId25" Type="http://schemas.openxmlformats.org/officeDocument/2006/relationships/customXml" Target="../ink/ink685.xml"/><Relationship Id="rId67" Type="http://schemas.openxmlformats.org/officeDocument/2006/relationships/customXml" Target="../ink/ink706.xml"/><Relationship Id="rId272" Type="http://schemas.openxmlformats.org/officeDocument/2006/relationships/image" Target="../media/image749.png"/><Relationship Id="rId328" Type="http://schemas.openxmlformats.org/officeDocument/2006/relationships/image" Target="../media/image777.png"/><Relationship Id="rId132" Type="http://schemas.openxmlformats.org/officeDocument/2006/relationships/image" Target="../media/image679.png"/><Relationship Id="rId174" Type="http://schemas.openxmlformats.org/officeDocument/2006/relationships/image" Target="../media/image700.png"/><Relationship Id="rId381" Type="http://schemas.openxmlformats.org/officeDocument/2006/relationships/customXml" Target="../ink/ink862.xml"/><Relationship Id="rId241" Type="http://schemas.openxmlformats.org/officeDocument/2006/relationships/customXml" Target="../ink/ink793.xml"/><Relationship Id="rId437" Type="http://schemas.openxmlformats.org/officeDocument/2006/relationships/customXml" Target="../ink/ink890.xml"/><Relationship Id="rId479" Type="http://schemas.openxmlformats.org/officeDocument/2006/relationships/customXml" Target="../ink/ink911.xml"/><Relationship Id="rId36" Type="http://schemas.openxmlformats.org/officeDocument/2006/relationships/image" Target="../media/image373.png"/><Relationship Id="rId283" Type="http://schemas.openxmlformats.org/officeDocument/2006/relationships/customXml" Target="../ink/ink814.xml"/><Relationship Id="rId339" Type="http://schemas.openxmlformats.org/officeDocument/2006/relationships/customXml" Target="../ink/ink841.xml"/><Relationship Id="rId490" Type="http://schemas.openxmlformats.org/officeDocument/2006/relationships/image" Target="../media/image857.png"/><Relationship Id="rId504" Type="http://schemas.openxmlformats.org/officeDocument/2006/relationships/image" Target="../media/image864.png"/><Relationship Id="rId78" Type="http://schemas.openxmlformats.org/officeDocument/2006/relationships/image" Target="../media/image652.png"/><Relationship Id="rId101" Type="http://schemas.openxmlformats.org/officeDocument/2006/relationships/customXml" Target="../ink/ink723.xml"/><Relationship Id="rId143" Type="http://schemas.openxmlformats.org/officeDocument/2006/relationships/customXml" Target="../ink/ink744.xml"/><Relationship Id="rId185" Type="http://schemas.openxmlformats.org/officeDocument/2006/relationships/customXml" Target="../ink/ink765.xml"/><Relationship Id="rId350" Type="http://schemas.openxmlformats.org/officeDocument/2006/relationships/image" Target="../media/image788.png"/><Relationship Id="rId406" Type="http://schemas.openxmlformats.org/officeDocument/2006/relationships/image" Target="../media/image816.png"/><Relationship Id="rId9" Type="http://schemas.openxmlformats.org/officeDocument/2006/relationships/customXml" Target="../ink/ink677.xml"/><Relationship Id="rId210" Type="http://schemas.openxmlformats.org/officeDocument/2006/relationships/image" Target="../media/image718.png"/><Relationship Id="rId392" Type="http://schemas.openxmlformats.org/officeDocument/2006/relationships/image" Target="../media/image809.png"/><Relationship Id="rId448" Type="http://schemas.openxmlformats.org/officeDocument/2006/relationships/image" Target="../media/image837.png"/><Relationship Id="rId252" Type="http://schemas.openxmlformats.org/officeDocument/2006/relationships/image" Target="../media/image739.png"/><Relationship Id="rId294" Type="http://schemas.openxmlformats.org/officeDocument/2006/relationships/image" Target="../media/image760.png"/><Relationship Id="rId308" Type="http://schemas.openxmlformats.org/officeDocument/2006/relationships/image" Target="../media/image767.png"/><Relationship Id="rId515" Type="http://schemas.openxmlformats.org/officeDocument/2006/relationships/customXml" Target="../ink/ink929.xml"/><Relationship Id="rId47" Type="http://schemas.openxmlformats.org/officeDocument/2006/relationships/customXml" Target="../ink/ink696.xml"/><Relationship Id="rId89" Type="http://schemas.openxmlformats.org/officeDocument/2006/relationships/customXml" Target="../ink/ink717.xml"/><Relationship Id="rId112" Type="http://schemas.openxmlformats.org/officeDocument/2006/relationships/image" Target="../media/image669.png"/><Relationship Id="rId154" Type="http://schemas.openxmlformats.org/officeDocument/2006/relationships/image" Target="../media/image690.png"/><Relationship Id="rId361" Type="http://schemas.openxmlformats.org/officeDocument/2006/relationships/customXml" Target="../ink/ink852.xml"/><Relationship Id="rId196" Type="http://schemas.openxmlformats.org/officeDocument/2006/relationships/image" Target="../media/image711.png"/><Relationship Id="rId417" Type="http://schemas.openxmlformats.org/officeDocument/2006/relationships/customXml" Target="../ink/ink880.xml"/><Relationship Id="rId459" Type="http://schemas.openxmlformats.org/officeDocument/2006/relationships/customXml" Target="../ink/ink901.xml"/><Relationship Id="rId16" Type="http://schemas.openxmlformats.org/officeDocument/2006/relationships/image" Target="../media/image363.png"/><Relationship Id="rId221" Type="http://schemas.openxmlformats.org/officeDocument/2006/relationships/customXml" Target="../ink/ink783.xml"/><Relationship Id="rId263" Type="http://schemas.openxmlformats.org/officeDocument/2006/relationships/customXml" Target="../ink/ink804.xml"/><Relationship Id="rId319" Type="http://schemas.openxmlformats.org/officeDocument/2006/relationships/customXml" Target="../ink/ink832.xml"/><Relationship Id="rId470" Type="http://schemas.openxmlformats.org/officeDocument/2006/relationships/image" Target="../media/image848.png"/><Relationship Id="rId58" Type="http://schemas.openxmlformats.org/officeDocument/2006/relationships/image" Target="../media/image384.png"/><Relationship Id="rId123" Type="http://schemas.openxmlformats.org/officeDocument/2006/relationships/customXml" Target="../ink/ink734.xml"/><Relationship Id="rId330" Type="http://schemas.openxmlformats.org/officeDocument/2006/relationships/image" Target="../media/image778.png"/><Relationship Id="rId165" Type="http://schemas.openxmlformats.org/officeDocument/2006/relationships/customXml" Target="../ink/ink755.xml"/><Relationship Id="rId372" Type="http://schemas.openxmlformats.org/officeDocument/2006/relationships/image" Target="../media/image799.png"/><Relationship Id="rId428" Type="http://schemas.openxmlformats.org/officeDocument/2006/relationships/image" Target="../media/image827.png"/><Relationship Id="rId232" Type="http://schemas.openxmlformats.org/officeDocument/2006/relationships/image" Target="../media/image729.png"/><Relationship Id="rId274" Type="http://schemas.openxmlformats.org/officeDocument/2006/relationships/image" Target="../media/image750.png"/><Relationship Id="rId481" Type="http://schemas.openxmlformats.org/officeDocument/2006/relationships/customXml" Target="../ink/ink912.xml"/><Relationship Id="rId27" Type="http://schemas.openxmlformats.org/officeDocument/2006/relationships/customXml" Target="../ink/ink686.xml"/><Relationship Id="rId69" Type="http://schemas.openxmlformats.org/officeDocument/2006/relationships/customXml" Target="../ink/ink707.xml"/><Relationship Id="rId134" Type="http://schemas.openxmlformats.org/officeDocument/2006/relationships/image" Target="../media/image680.png"/><Relationship Id="rId80" Type="http://schemas.openxmlformats.org/officeDocument/2006/relationships/image" Target="../media/image653.png"/><Relationship Id="rId176" Type="http://schemas.openxmlformats.org/officeDocument/2006/relationships/image" Target="../media/image701.png"/><Relationship Id="rId341" Type="http://schemas.openxmlformats.org/officeDocument/2006/relationships/customXml" Target="../ink/ink842.xml"/><Relationship Id="rId383" Type="http://schemas.openxmlformats.org/officeDocument/2006/relationships/customXml" Target="../ink/ink863.xml"/><Relationship Id="rId439" Type="http://schemas.openxmlformats.org/officeDocument/2006/relationships/customXml" Target="../ink/ink891.xml"/><Relationship Id="rId201" Type="http://schemas.openxmlformats.org/officeDocument/2006/relationships/customXml" Target="../ink/ink773.xml"/><Relationship Id="rId243" Type="http://schemas.openxmlformats.org/officeDocument/2006/relationships/customXml" Target="../ink/ink794.xml"/><Relationship Id="rId285" Type="http://schemas.openxmlformats.org/officeDocument/2006/relationships/customXml" Target="../ink/ink815.xml"/><Relationship Id="rId450" Type="http://schemas.openxmlformats.org/officeDocument/2006/relationships/image" Target="../media/image838.png"/><Relationship Id="rId506" Type="http://schemas.openxmlformats.org/officeDocument/2006/relationships/image" Target="../media/image865.png"/><Relationship Id="rId38" Type="http://schemas.openxmlformats.org/officeDocument/2006/relationships/image" Target="../media/image374.png"/><Relationship Id="rId103" Type="http://schemas.openxmlformats.org/officeDocument/2006/relationships/customXml" Target="../ink/ink724.xml"/><Relationship Id="rId310" Type="http://schemas.openxmlformats.org/officeDocument/2006/relationships/image" Target="../media/image768.png"/><Relationship Id="rId492" Type="http://schemas.openxmlformats.org/officeDocument/2006/relationships/image" Target="../media/image858.png"/><Relationship Id="rId91" Type="http://schemas.openxmlformats.org/officeDocument/2006/relationships/customXml" Target="../ink/ink718.xml"/><Relationship Id="rId145" Type="http://schemas.openxmlformats.org/officeDocument/2006/relationships/customXml" Target="../ink/ink745.xml"/><Relationship Id="rId187" Type="http://schemas.openxmlformats.org/officeDocument/2006/relationships/customXml" Target="../ink/ink766.xml"/><Relationship Id="rId352" Type="http://schemas.openxmlformats.org/officeDocument/2006/relationships/image" Target="../media/image789.png"/><Relationship Id="rId394" Type="http://schemas.openxmlformats.org/officeDocument/2006/relationships/image" Target="../media/image810.png"/><Relationship Id="rId408" Type="http://schemas.openxmlformats.org/officeDocument/2006/relationships/image" Target="../media/image817.png"/><Relationship Id="rId212" Type="http://schemas.openxmlformats.org/officeDocument/2006/relationships/image" Target="../media/image719.png"/><Relationship Id="rId254" Type="http://schemas.openxmlformats.org/officeDocument/2006/relationships/image" Target="../media/image740.png"/><Relationship Id="rId49" Type="http://schemas.openxmlformats.org/officeDocument/2006/relationships/customXml" Target="../ink/ink697.xml"/><Relationship Id="rId114" Type="http://schemas.openxmlformats.org/officeDocument/2006/relationships/image" Target="../media/image670.png"/><Relationship Id="rId296" Type="http://schemas.openxmlformats.org/officeDocument/2006/relationships/image" Target="../media/image761.png"/><Relationship Id="rId461" Type="http://schemas.openxmlformats.org/officeDocument/2006/relationships/customXml" Target="../ink/ink902.xml"/><Relationship Id="rId60" Type="http://schemas.openxmlformats.org/officeDocument/2006/relationships/image" Target="../media/image385.png"/><Relationship Id="rId156" Type="http://schemas.openxmlformats.org/officeDocument/2006/relationships/image" Target="../media/image691.png"/><Relationship Id="rId198" Type="http://schemas.openxmlformats.org/officeDocument/2006/relationships/image" Target="../media/image712.png"/><Relationship Id="rId321" Type="http://schemas.openxmlformats.org/officeDocument/2006/relationships/customXml" Target="../ink/ink833.xml"/><Relationship Id="rId363" Type="http://schemas.openxmlformats.org/officeDocument/2006/relationships/customXml" Target="../ink/ink853.xml"/><Relationship Id="rId419" Type="http://schemas.openxmlformats.org/officeDocument/2006/relationships/customXml" Target="../ink/ink881.xml"/><Relationship Id="rId223" Type="http://schemas.openxmlformats.org/officeDocument/2006/relationships/customXml" Target="../ink/ink784.xml"/><Relationship Id="rId430" Type="http://schemas.openxmlformats.org/officeDocument/2006/relationships/image" Target="../media/image828.png"/><Relationship Id="rId18" Type="http://schemas.openxmlformats.org/officeDocument/2006/relationships/image" Target="../media/image364.png"/><Relationship Id="rId265" Type="http://schemas.openxmlformats.org/officeDocument/2006/relationships/customXml" Target="../ink/ink805.xml"/><Relationship Id="rId472" Type="http://schemas.openxmlformats.org/officeDocument/2006/relationships/image" Target="../media/image849.png"/><Relationship Id="rId125" Type="http://schemas.openxmlformats.org/officeDocument/2006/relationships/customXml" Target="../ink/ink735.xml"/><Relationship Id="rId167" Type="http://schemas.openxmlformats.org/officeDocument/2006/relationships/customXml" Target="../ink/ink756.xml"/><Relationship Id="rId332" Type="http://schemas.openxmlformats.org/officeDocument/2006/relationships/image" Target="../media/image779.png"/><Relationship Id="rId374" Type="http://schemas.openxmlformats.org/officeDocument/2006/relationships/image" Target="../media/image800.png"/><Relationship Id="rId71" Type="http://schemas.openxmlformats.org/officeDocument/2006/relationships/customXml" Target="../ink/ink708.xml"/><Relationship Id="rId234" Type="http://schemas.openxmlformats.org/officeDocument/2006/relationships/image" Target="../media/image730.png"/><Relationship Id="rId2" Type="http://schemas.openxmlformats.org/officeDocument/2006/relationships/image" Target="../media/image651.png"/><Relationship Id="rId29" Type="http://schemas.openxmlformats.org/officeDocument/2006/relationships/customXml" Target="../ink/ink687.xml"/><Relationship Id="rId276" Type="http://schemas.openxmlformats.org/officeDocument/2006/relationships/image" Target="../media/image751.png"/><Relationship Id="rId441" Type="http://schemas.openxmlformats.org/officeDocument/2006/relationships/customXml" Target="../ink/ink892.xml"/><Relationship Id="rId483" Type="http://schemas.openxmlformats.org/officeDocument/2006/relationships/customXml" Target="../ink/ink913.xml"/><Relationship Id="rId40" Type="http://schemas.openxmlformats.org/officeDocument/2006/relationships/image" Target="../media/image375.png"/><Relationship Id="rId136" Type="http://schemas.openxmlformats.org/officeDocument/2006/relationships/image" Target="../media/image681.png"/><Relationship Id="rId178" Type="http://schemas.openxmlformats.org/officeDocument/2006/relationships/image" Target="../media/image702.png"/><Relationship Id="rId301" Type="http://schemas.openxmlformats.org/officeDocument/2006/relationships/customXml" Target="../ink/ink823.xml"/><Relationship Id="rId343" Type="http://schemas.openxmlformats.org/officeDocument/2006/relationships/customXml" Target="../ink/ink843.xml"/><Relationship Id="rId82" Type="http://schemas.openxmlformats.org/officeDocument/2006/relationships/image" Target="../media/image654.png"/><Relationship Id="rId203" Type="http://schemas.openxmlformats.org/officeDocument/2006/relationships/customXml" Target="../ink/ink774.xml"/><Relationship Id="rId385" Type="http://schemas.openxmlformats.org/officeDocument/2006/relationships/customXml" Target="../ink/ink864.xml"/><Relationship Id="rId245" Type="http://schemas.openxmlformats.org/officeDocument/2006/relationships/customXml" Target="../ink/ink795.xml"/><Relationship Id="rId287" Type="http://schemas.openxmlformats.org/officeDocument/2006/relationships/customXml" Target="../ink/ink816.xml"/><Relationship Id="rId410" Type="http://schemas.openxmlformats.org/officeDocument/2006/relationships/image" Target="../media/image818.png"/><Relationship Id="rId452" Type="http://schemas.openxmlformats.org/officeDocument/2006/relationships/image" Target="../media/image839.png"/><Relationship Id="rId494" Type="http://schemas.openxmlformats.org/officeDocument/2006/relationships/image" Target="../media/image859.png"/><Relationship Id="rId508" Type="http://schemas.openxmlformats.org/officeDocument/2006/relationships/image" Target="../media/image866.png"/><Relationship Id="rId105" Type="http://schemas.openxmlformats.org/officeDocument/2006/relationships/customXml" Target="../ink/ink725.xml"/><Relationship Id="rId147" Type="http://schemas.openxmlformats.org/officeDocument/2006/relationships/customXml" Target="../ink/ink746.xml"/><Relationship Id="rId312" Type="http://schemas.openxmlformats.org/officeDocument/2006/relationships/image" Target="../media/image769.png"/><Relationship Id="rId354" Type="http://schemas.openxmlformats.org/officeDocument/2006/relationships/image" Target="../media/image790.png"/><Relationship Id="rId51" Type="http://schemas.openxmlformats.org/officeDocument/2006/relationships/customXml" Target="../ink/ink698.xml"/><Relationship Id="rId93" Type="http://schemas.openxmlformats.org/officeDocument/2006/relationships/customXml" Target="../ink/ink719.xml"/><Relationship Id="rId189" Type="http://schemas.openxmlformats.org/officeDocument/2006/relationships/customXml" Target="../ink/ink767.xml"/><Relationship Id="rId396" Type="http://schemas.openxmlformats.org/officeDocument/2006/relationships/image" Target="../media/image811.png"/><Relationship Id="rId214" Type="http://schemas.openxmlformats.org/officeDocument/2006/relationships/image" Target="../media/image720.png"/><Relationship Id="rId256" Type="http://schemas.openxmlformats.org/officeDocument/2006/relationships/image" Target="../media/image741.png"/><Relationship Id="rId298" Type="http://schemas.openxmlformats.org/officeDocument/2006/relationships/image" Target="../media/image762.png"/><Relationship Id="rId421" Type="http://schemas.openxmlformats.org/officeDocument/2006/relationships/customXml" Target="../ink/ink882.xml"/><Relationship Id="rId463" Type="http://schemas.openxmlformats.org/officeDocument/2006/relationships/customXml" Target="../ink/ink903.xml"/><Relationship Id="rId116" Type="http://schemas.openxmlformats.org/officeDocument/2006/relationships/image" Target="../media/image671.png"/><Relationship Id="rId158" Type="http://schemas.openxmlformats.org/officeDocument/2006/relationships/image" Target="../media/image692.png"/><Relationship Id="rId323" Type="http://schemas.openxmlformats.org/officeDocument/2006/relationships/customXml" Target="../ink/ink834.xml"/><Relationship Id="rId20" Type="http://schemas.openxmlformats.org/officeDocument/2006/relationships/image" Target="../media/image365.png"/><Relationship Id="rId62" Type="http://schemas.openxmlformats.org/officeDocument/2006/relationships/image" Target="../media/image386.png"/><Relationship Id="rId365" Type="http://schemas.openxmlformats.org/officeDocument/2006/relationships/customXml" Target="../ink/ink854.xml"/><Relationship Id="rId225" Type="http://schemas.openxmlformats.org/officeDocument/2006/relationships/customXml" Target="../ink/ink785.xml"/><Relationship Id="rId267" Type="http://schemas.openxmlformats.org/officeDocument/2006/relationships/customXml" Target="../ink/ink806.xml"/><Relationship Id="rId432" Type="http://schemas.openxmlformats.org/officeDocument/2006/relationships/image" Target="../media/image829.png"/><Relationship Id="rId474" Type="http://schemas.openxmlformats.org/officeDocument/2006/relationships/image" Target="../media/image850.png"/><Relationship Id="rId127" Type="http://schemas.openxmlformats.org/officeDocument/2006/relationships/customXml" Target="../ink/ink736.xml"/><Relationship Id="rId31" Type="http://schemas.openxmlformats.org/officeDocument/2006/relationships/customXml" Target="../ink/ink688.xml"/><Relationship Id="rId73" Type="http://schemas.openxmlformats.org/officeDocument/2006/relationships/customXml" Target="../ink/ink709.xml"/><Relationship Id="rId169" Type="http://schemas.openxmlformats.org/officeDocument/2006/relationships/customXml" Target="../ink/ink757.xml"/><Relationship Id="rId334" Type="http://schemas.openxmlformats.org/officeDocument/2006/relationships/image" Target="../media/image780.png"/><Relationship Id="rId376" Type="http://schemas.openxmlformats.org/officeDocument/2006/relationships/image" Target="../media/image801.png"/><Relationship Id="rId4" Type="http://schemas.openxmlformats.org/officeDocument/2006/relationships/image" Target="../media/image357.png"/><Relationship Id="rId180" Type="http://schemas.openxmlformats.org/officeDocument/2006/relationships/image" Target="../media/image703.png"/><Relationship Id="rId236" Type="http://schemas.openxmlformats.org/officeDocument/2006/relationships/image" Target="../media/image731.png"/><Relationship Id="rId278" Type="http://schemas.openxmlformats.org/officeDocument/2006/relationships/image" Target="../media/image752.png"/><Relationship Id="rId401" Type="http://schemas.openxmlformats.org/officeDocument/2006/relationships/customXml" Target="../ink/ink872.xml"/><Relationship Id="rId443" Type="http://schemas.openxmlformats.org/officeDocument/2006/relationships/customXml" Target="../ink/ink893.xml"/><Relationship Id="rId303" Type="http://schemas.openxmlformats.org/officeDocument/2006/relationships/customXml" Target="../ink/ink824.xml"/><Relationship Id="rId485" Type="http://schemas.openxmlformats.org/officeDocument/2006/relationships/customXml" Target="../ink/ink914.xml"/><Relationship Id="rId42" Type="http://schemas.openxmlformats.org/officeDocument/2006/relationships/image" Target="../media/image376.png"/><Relationship Id="rId84" Type="http://schemas.openxmlformats.org/officeDocument/2006/relationships/image" Target="../media/image655.png"/><Relationship Id="rId138" Type="http://schemas.openxmlformats.org/officeDocument/2006/relationships/image" Target="../media/image682.png"/><Relationship Id="rId345" Type="http://schemas.openxmlformats.org/officeDocument/2006/relationships/customXml" Target="../ink/ink844.xml"/><Relationship Id="rId387" Type="http://schemas.openxmlformats.org/officeDocument/2006/relationships/customXml" Target="../ink/ink865.xml"/><Relationship Id="rId510" Type="http://schemas.openxmlformats.org/officeDocument/2006/relationships/image" Target="../media/image867.png"/><Relationship Id="rId191" Type="http://schemas.openxmlformats.org/officeDocument/2006/relationships/customXml" Target="../ink/ink768.xml"/><Relationship Id="rId205" Type="http://schemas.openxmlformats.org/officeDocument/2006/relationships/customXml" Target="../ink/ink775.xml"/><Relationship Id="rId247" Type="http://schemas.openxmlformats.org/officeDocument/2006/relationships/customXml" Target="../ink/ink796.xml"/><Relationship Id="rId412" Type="http://schemas.openxmlformats.org/officeDocument/2006/relationships/image" Target="../media/image819.png"/><Relationship Id="rId107" Type="http://schemas.openxmlformats.org/officeDocument/2006/relationships/customXml" Target="../ink/ink726.xml"/><Relationship Id="rId289" Type="http://schemas.openxmlformats.org/officeDocument/2006/relationships/customXml" Target="../ink/ink817.xml"/><Relationship Id="rId454" Type="http://schemas.openxmlformats.org/officeDocument/2006/relationships/image" Target="../media/image840.png"/><Relationship Id="rId496" Type="http://schemas.openxmlformats.org/officeDocument/2006/relationships/image" Target="../media/image860.png"/><Relationship Id="rId11" Type="http://schemas.openxmlformats.org/officeDocument/2006/relationships/customXml" Target="../ink/ink678.xml"/><Relationship Id="rId53" Type="http://schemas.openxmlformats.org/officeDocument/2006/relationships/customXml" Target="../ink/ink699.xml"/><Relationship Id="rId149" Type="http://schemas.openxmlformats.org/officeDocument/2006/relationships/customXml" Target="../ink/ink747.xml"/><Relationship Id="rId314" Type="http://schemas.openxmlformats.org/officeDocument/2006/relationships/image" Target="../media/image770.png"/><Relationship Id="rId356" Type="http://schemas.openxmlformats.org/officeDocument/2006/relationships/image" Target="../media/image791.png"/><Relationship Id="rId398" Type="http://schemas.openxmlformats.org/officeDocument/2006/relationships/image" Target="../media/image812.png"/><Relationship Id="rId95" Type="http://schemas.openxmlformats.org/officeDocument/2006/relationships/customXml" Target="../ink/ink720.xml"/><Relationship Id="rId160" Type="http://schemas.openxmlformats.org/officeDocument/2006/relationships/image" Target="../media/image693.png"/><Relationship Id="rId216" Type="http://schemas.openxmlformats.org/officeDocument/2006/relationships/image" Target="../media/image721.png"/><Relationship Id="rId423" Type="http://schemas.openxmlformats.org/officeDocument/2006/relationships/customXml" Target="../ink/ink883.xml"/><Relationship Id="rId258" Type="http://schemas.openxmlformats.org/officeDocument/2006/relationships/image" Target="../media/image742.png"/><Relationship Id="rId465" Type="http://schemas.openxmlformats.org/officeDocument/2006/relationships/customXml" Target="../ink/ink904.xml"/><Relationship Id="rId22" Type="http://schemas.openxmlformats.org/officeDocument/2006/relationships/image" Target="../media/image366.png"/><Relationship Id="rId64" Type="http://schemas.openxmlformats.org/officeDocument/2006/relationships/image" Target="../media/image387.png"/><Relationship Id="rId118" Type="http://schemas.openxmlformats.org/officeDocument/2006/relationships/image" Target="../media/image672.png"/><Relationship Id="rId367" Type="http://schemas.openxmlformats.org/officeDocument/2006/relationships/customXml" Target="../ink/ink855.xml"/><Relationship Id="rId171" Type="http://schemas.openxmlformats.org/officeDocument/2006/relationships/customXml" Target="../ink/ink758.xml"/><Relationship Id="rId227" Type="http://schemas.openxmlformats.org/officeDocument/2006/relationships/customXml" Target="../ink/ink786.xml"/><Relationship Id="rId269" Type="http://schemas.openxmlformats.org/officeDocument/2006/relationships/customXml" Target="../ink/ink807.xml"/><Relationship Id="rId434" Type="http://schemas.openxmlformats.org/officeDocument/2006/relationships/image" Target="../media/image830.png"/><Relationship Id="rId476" Type="http://schemas.openxmlformats.org/officeDocument/2006/relationships/image" Target="../media/image851.png"/><Relationship Id="rId33" Type="http://schemas.openxmlformats.org/officeDocument/2006/relationships/customXml" Target="../ink/ink689.xml"/><Relationship Id="rId129" Type="http://schemas.openxmlformats.org/officeDocument/2006/relationships/customXml" Target="../ink/ink737.xml"/><Relationship Id="rId280" Type="http://schemas.openxmlformats.org/officeDocument/2006/relationships/image" Target="../media/image753.png"/><Relationship Id="rId336" Type="http://schemas.openxmlformats.org/officeDocument/2006/relationships/image" Target="../media/image781.png"/><Relationship Id="rId501" Type="http://schemas.openxmlformats.org/officeDocument/2006/relationships/customXml" Target="../ink/ink922.xml"/><Relationship Id="rId75" Type="http://schemas.openxmlformats.org/officeDocument/2006/relationships/customXml" Target="../ink/ink710.xml"/><Relationship Id="rId140" Type="http://schemas.openxmlformats.org/officeDocument/2006/relationships/image" Target="../media/image683.png"/><Relationship Id="rId182" Type="http://schemas.openxmlformats.org/officeDocument/2006/relationships/image" Target="../media/image704.png"/><Relationship Id="rId378" Type="http://schemas.openxmlformats.org/officeDocument/2006/relationships/image" Target="../media/image802.png"/><Relationship Id="rId403" Type="http://schemas.openxmlformats.org/officeDocument/2006/relationships/customXml" Target="../ink/ink873.xml"/><Relationship Id="rId6" Type="http://schemas.openxmlformats.org/officeDocument/2006/relationships/image" Target="../media/image358.png"/><Relationship Id="rId238" Type="http://schemas.openxmlformats.org/officeDocument/2006/relationships/image" Target="../media/image732.png"/><Relationship Id="rId445" Type="http://schemas.openxmlformats.org/officeDocument/2006/relationships/customXml" Target="../ink/ink894.xml"/><Relationship Id="rId487" Type="http://schemas.openxmlformats.org/officeDocument/2006/relationships/customXml" Target="../ink/ink915.xml"/><Relationship Id="rId291" Type="http://schemas.openxmlformats.org/officeDocument/2006/relationships/customXml" Target="../ink/ink818.xml"/><Relationship Id="rId305" Type="http://schemas.openxmlformats.org/officeDocument/2006/relationships/customXml" Target="../ink/ink825.xml"/><Relationship Id="rId347" Type="http://schemas.openxmlformats.org/officeDocument/2006/relationships/customXml" Target="../ink/ink845.xml"/><Relationship Id="rId512" Type="http://schemas.openxmlformats.org/officeDocument/2006/relationships/image" Target="../media/image868.png"/><Relationship Id="rId44" Type="http://schemas.openxmlformats.org/officeDocument/2006/relationships/image" Target="../media/image377.png"/><Relationship Id="rId86" Type="http://schemas.openxmlformats.org/officeDocument/2006/relationships/image" Target="../media/image656.png"/><Relationship Id="rId151" Type="http://schemas.openxmlformats.org/officeDocument/2006/relationships/customXml" Target="../ink/ink748.xml"/><Relationship Id="rId389" Type="http://schemas.openxmlformats.org/officeDocument/2006/relationships/customXml" Target="../ink/ink866.xml"/><Relationship Id="rId193" Type="http://schemas.openxmlformats.org/officeDocument/2006/relationships/customXml" Target="../ink/ink769.xml"/><Relationship Id="rId207" Type="http://schemas.openxmlformats.org/officeDocument/2006/relationships/customXml" Target="../ink/ink776.xml"/><Relationship Id="rId249" Type="http://schemas.openxmlformats.org/officeDocument/2006/relationships/customXml" Target="../ink/ink797.xml"/><Relationship Id="rId414" Type="http://schemas.openxmlformats.org/officeDocument/2006/relationships/image" Target="../media/image820.png"/><Relationship Id="rId456" Type="http://schemas.openxmlformats.org/officeDocument/2006/relationships/image" Target="../media/image841.png"/><Relationship Id="rId498" Type="http://schemas.openxmlformats.org/officeDocument/2006/relationships/image" Target="../media/image861.png"/><Relationship Id="rId13" Type="http://schemas.openxmlformats.org/officeDocument/2006/relationships/customXml" Target="../ink/ink679.xml"/><Relationship Id="rId109" Type="http://schemas.openxmlformats.org/officeDocument/2006/relationships/customXml" Target="../ink/ink727.xml"/><Relationship Id="rId260" Type="http://schemas.openxmlformats.org/officeDocument/2006/relationships/image" Target="../media/image743.png"/><Relationship Id="rId316" Type="http://schemas.openxmlformats.org/officeDocument/2006/relationships/image" Target="../media/image771.png"/><Relationship Id="rId55" Type="http://schemas.openxmlformats.org/officeDocument/2006/relationships/customXml" Target="../ink/ink700.xml"/><Relationship Id="rId97" Type="http://schemas.openxmlformats.org/officeDocument/2006/relationships/customXml" Target="../ink/ink721.xml"/><Relationship Id="rId120" Type="http://schemas.openxmlformats.org/officeDocument/2006/relationships/image" Target="../media/image673.png"/><Relationship Id="rId358" Type="http://schemas.openxmlformats.org/officeDocument/2006/relationships/image" Target="../media/image792.png"/><Relationship Id="rId162" Type="http://schemas.openxmlformats.org/officeDocument/2006/relationships/image" Target="../media/image694.png"/><Relationship Id="rId218" Type="http://schemas.openxmlformats.org/officeDocument/2006/relationships/image" Target="../media/image722.png"/><Relationship Id="rId425" Type="http://schemas.openxmlformats.org/officeDocument/2006/relationships/customXml" Target="../ink/ink884.xml"/><Relationship Id="rId467" Type="http://schemas.openxmlformats.org/officeDocument/2006/relationships/customXml" Target="../ink/ink905.xml"/><Relationship Id="rId271" Type="http://schemas.openxmlformats.org/officeDocument/2006/relationships/customXml" Target="../ink/ink808.xml"/><Relationship Id="rId24" Type="http://schemas.openxmlformats.org/officeDocument/2006/relationships/image" Target="../media/image367.png"/><Relationship Id="rId66" Type="http://schemas.openxmlformats.org/officeDocument/2006/relationships/image" Target="../media/image388.png"/><Relationship Id="rId131" Type="http://schemas.openxmlformats.org/officeDocument/2006/relationships/customXml" Target="../ink/ink738.xml"/><Relationship Id="rId327" Type="http://schemas.openxmlformats.org/officeDocument/2006/relationships/customXml" Target="../ink/ink835.xml"/><Relationship Id="rId369" Type="http://schemas.openxmlformats.org/officeDocument/2006/relationships/customXml" Target="../ink/ink856.xml"/><Relationship Id="rId173" Type="http://schemas.openxmlformats.org/officeDocument/2006/relationships/customXml" Target="../ink/ink759.xml"/><Relationship Id="rId229" Type="http://schemas.openxmlformats.org/officeDocument/2006/relationships/customXml" Target="../ink/ink787.xml"/><Relationship Id="rId380" Type="http://schemas.openxmlformats.org/officeDocument/2006/relationships/image" Target="../media/image803.png"/><Relationship Id="rId436" Type="http://schemas.openxmlformats.org/officeDocument/2006/relationships/image" Target="../media/image831.png"/><Relationship Id="rId240" Type="http://schemas.openxmlformats.org/officeDocument/2006/relationships/image" Target="../media/image733.png"/><Relationship Id="rId478" Type="http://schemas.openxmlformats.org/officeDocument/2006/relationships/image" Target="../media/image775.png"/><Relationship Id="rId35" Type="http://schemas.openxmlformats.org/officeDocument/2006/relationships/customXml" Target="../ink/ink690.xml"/><Relationship Id="rId77" Type="http://schemas.openxmlformats.org/officeDocument/2006/relationships/customXml" Target="../ink/ink711.xml"/><Relationship Id="rId100" Type="http://schemas.openxmlformats.org/officeDocument/2006/relationships/image" Target="../media/image663.png"/><Relationship Id="rId282" Type="http://schemas.openxmlformats.org/officeDocument/2006/relationships/image" Target="../media/image754.png"/><Relationship Id="rId338" Type="http://schemas.openxmlformats.org/officeDocument/2006/relationships/image" Target="../media/image782.png"/><Relationship Id="rId503" Type="http://schemas.openxmlformats.org/officeDocument/2006/relationships/customXml" Target="../ink/ink923.xml"/><Relationship Id="rId8" Type="http://schemas.openxmlformats.org/officeDocument/2006/relationships/image" Target="../media/image359.png"/><Relationship Id="rId142" Type="http://schemas.openxmlformats.org/officeDocument/2006/relationships/image" Target="../media/image684.png"/><Relationship Id="rId184" Type="http://schemas.openxmlformats.org/officeDocument/2006/relationships/image" Target="../media/image705.png"/><Relationship Id="rId391" Type="http://schemas.openxmlformats.org/officeDocument/2006/relationships/customXml" Target="../ink/ink867.xml"/><Relationship Id="rId405" Type="http://schemas.openxmlformats.org/officeDocument/2006/relationships/customXml" Target="../ink/ink874.xml"/><Relationship Id="rId447" Type="http://schemas.openxmlformats.org/officeDocument/2006/relationships/customXml" Target="../ink/ink895.xml"/><Relationship Id="rId251" Type="http://schemas.openxmlformats.org/officeDocument/2006/relationships/customXml" Target="../ink/ink798.xml"/><Relationship Id="rId489" Type="http://schemas.openxmlformats.org/officeDocument/2006/relationships/customXml" Target="../ink/ink916.xml"/><Relationship Id="rId46" Type="http://schemas.openxmlformats.org/officeDocument/2006/relationships/image" Target="../media/image378.png"/><Relationship Id="rId293" Type="http://schemas.openxmlformats.org/officeDocument/2006/relationships/customXml" Target="../ink/ink819.xml"/><Relationship Id="rId307" Type="http://schemas.openxmlformats.org/officeDocument/2006/relationships/customXml" Target="../ink/ink826.xml"/><Relationship Id="rId349" Type="http://schemas.openxmlformats.org/officeDocument/2006/relationships/customXml" Target="../ink/ink846.xml"/><Relationship Id="rId514" Type="http://schemas.openxmlformats.org/officeDocument/2006/relationships/image" Target="../media/image869.png"/><Relationship Id="rId88" Type="http://schemas.openxmlformats.org/officeDocument/2006/relationships/image" Target="../media/image657.png"/><Relationship Id="rId111" Type="http://schemas.openxmlformats.org/officeDocument/2006/relationships/customXml" Target="../ink/ink728.xml"/><Relationship Id="rId153" Type="http://schemas.openxmlformats.org/officeDocument/2006/relationships/customXml" Target="../ink/ink749.xml"/><Relationship Id="rId195" Type="http://schemas.openxmlformats.org/officeDocument/2006/relationships/customXml" Target="../ink/ink770.xml"/><Relationship Id="rId209" Type="http://schemas.openxmlformats.org/officeDocument/2006/relationships/customXml" Target="../ink/ink777.xml"/><Relationship Id="rId360" Type="http://schemas.openxmlformats.org/officeDocument/2006/relationships/image" Target="../media/image793.png"/><Relationship Id="rId416" Type="http://schemas.openxmlformats.org/officeDocument/2006/relationships/image" Target="../media/image821.png"/><Relationship Id="rId220" Type="http://schemas.openxmlformats.org/officeDocument/2006/relationships/image" Target="../media/image723.png"/><Relationship Id="rId458" Type="http://schemas.openxmlformats.org/officeDocument/2006/relationships/image" Target="../media/image842.png"/><Relationship Id="rId15" Type="http://schemas.openxmlformats.org/officeDocument/2006/relationships/customXml" Target="../ink/ink680.xml"/><Relationship Id="rId57" Type="http://schemas.openxmlformats.org/officeDocument/2006/relationships/customXml" Target="../ink/ink701.xml"/><Relationship Id="rId262" Type="http://schemas.openxmlformats.org/officeDocument/2006/relationships/image" Target="../media/image744.png"/><Relationship Id="rId318" Type="http://schemas.openxmlformats.org/officeDocument/2006/relationships/image" Target="../media/image772.png"/><Relationship Id="rId99" Type="http://schemas.openxmlformats.org/officeDocument/2006/relationships/customXml" Target="../ink/ink722.xml"/><Relationship Id="rId122" Type="http://schemas.openxmlformats.org/officeDocument/2006/relationships/image" Target="../media/image674.png"/><Relationship Id="rId164" Type="http://schemas.openxmlformats.org/officeDocument/2006/relationships/image" Target="../media/image695.png"/><Relationship Id="rId371" Type="http://schemas.openxmlformats.org/officeDocument/2006/relationships/customXml" Target="../ink/ink857.xml"/><Relationship Id="rId427" Type="http://schemas.openxmlformats.org/officeDocument/2006/relationships/customXml" Target="../ink/ink885.xml"/><Relationship Id="rId469" Type="http://schemas.openxmlformats.org/officeDocument/2006/relationships/customXml" Target="../ink/ink906.xml"/><Relationship Id="rId26" Type="http://schemas.openxmlformats.org/officeDocument/2006/relationships/image" Target="../media/image368.png"/><Relationship Id="rId231" Type="http://schemas.openxmlformats.org/officeDocument/2006/relationships/customXml" Target="../ink/ink788.xml"/><Relationship Id="rId273" Type="http://schemas.openxmlformats.org/officeDocument/2006/relationships/customXml" Target="../ink/ink809.xml"/><Relationship Id="rId329" Type="http://schemas.openxmlformats.org/officeDocument/2006/relationships/customXml" Target="../ink/ink836.xml"/><Relationship Id="rId480" Type="http://schemas.openxmlformats.org/officeDocument/2006/relationships/image" Target="../media/image852.png"/><Relationship Id="rId68" Type="http://schemas.openxmlformats.org/officeDocument/2006/relationships/image" Target="../media/image448.png"/><Relationship Id="rId133" Type="http://schemas.openxmlformats.org/officeDocument/2006/relationships/customXml" Target="../ink/ink739.xml"/><Relationship Id="rId175" Type="http://schemas.openxmlformats.org/officeDocument/2006/relationships/customXml" Target="../ink/ink760.xml"/><Relationship Id="rId340" Type="http://schemas.openxmlformats.org/officeDocument/2006/relationships/image" Target="../media/image783.png"/><Relationship Id="rId200" Type="http://schemas.openxmlformats.org/officeDocument/2006/relationships/image" Target="../media/image713.png"/><Relationship Id="rId382" Type="http://schemas.openxmlformats.org/officeDocument/2006/relationships/image" Target="../media/image804.png"/><Relationship Id="rId438" Type="http://schemas.openxmlformats.org/officeDocument/2006/relationships/image" Target="../media/image832.png"/><Relationship Id="rId242" Type="http://schemas.openxmlformats.org/officeDocument/2006/relationships/image" Target="../media/image734.png"/><Relationship Id="rId284" Type="http://schemas.openxmlformats.org/officeDocument/2006/relationships/image" Target="../media/image755.png"/><Relationship Id="rId491" Type="http://schemas.openxmlformats.org/officeDocument/2006/relationships/customXml" Target="../ink/ink917.xml"/><Relationship Id="rId505" Type="http://schemas.openxmlformats.org/officeDocument/2006/relationships/customXml" Target="../ink/ink924.xml"/><Relationship Id="rId37" Type="http://schemas.openxmlformats.org/officeDocument/2006/relationships/customXml" Target="../ink/ink691.xml"/><Relationship Id="rId79" Type="http://schemas.openxmlformats.org/officeDocument/2006/relationships/customXml" Target="../ink/ink712.xml"/><Relationship Id="rId102" Type="http://schemas.openxmlformats.org/officeDocument/2006/relationships/image" Target="../media/image664.png"/><Relationship Id="rId144" Type="http://schemas.openxmlformats.org/officeDocument/2006/relationships/image" Target="../media/image685.png"/><Relationship Id="rId90" Type="http://schemas.openxmlformats.org/officeDocument/2006/relationships/image" Target="../media/image658.png"/><Relationship Id="rId186" Type="http://schemas.openxmlformats.org/officeDocument/2006/relationships/image" Target="../media/image706.png"/><Relationship Id="rId351" Type="http://schemas.openxmlformats.org/officeDocument/2006/relationships/customXml" Target="../ink/ink847.xml"/><Relationship Id="rId393" Type="http://schemas.openxmlformats.org/officeDocument/2006/relationships/customXml" Target="../ink/ink868.xml"/><Relationship Id="rId407" Type="http://schemas.openxmlformats.org/officeDocument/2006/relationships/customXml" Target="../ink/ink875.xml"/><Relationship Id="rId449" Type="http://schemas.openxmlformats.org/officeDocument/2006/relationships/customXml" Target="../ink/ink896.xml"/><Relationship Id="rId211" Type="http://schemas.openxmlformats.org/officeDocument/2006/relationships/customXml" Target="../ink/ink778.xml"/><Relationship Id="rId253" Type="http://schemas.openxmlformats.org/officeDocument/2006/relationships/customXml" Target="../ink/ink799.xml"/><Relationship Id="rId295" Type="http://schemas.openxmlformats.org/officeDocument/2006/relationships/customXml" Target="../ink/ink820.xml"/><Relationship Id="rId309" Type="http://schemas.openxmlformats.org/officeDocument/2006/relationships/customXml" Target="../ink/ink827.xml"/><Relationship Id="rId460" Type="http://schemas.openxmlformats.org/officeDocument/2006/relationships/image" Target="../media/image843.png"/><Relationship Id="rId48" Type="http://schemas.openxmlformats.org/officeDocument/2006/relationships/image" Target="../media/image379.png"/><Relationship Id="rId113" Type="http://schemas.openxmlformats.org/officeDocument/2006/relationships/customXml" Target="../ink/ink729.xml"/><Relationship Id="rId320" Type="http://schemas.openxmlformats.org/officeDocument/2006/relationships/image" Target="../media/image773.png"/><Relationship Id="rId155" Type="http://schemas.openxmlformats.org/officeDocument/2006/relationships/customXml" Target="../ink/ink750.xml"/><Relationship Id="rId197" Type="http://schemas.openxmlformats.org/officeDocument/2006/relationships/customXml" Target="../ink/ink771.xml"/><Relationship Id="rId362" Type="http://schemas.openxmlformats.org/officeDocument/2006/relationships/image" Target="../media/image794.png"/><Relationship Id="rId418" Type="http://schemas.openxmlformats.org/officeDocument/2006/relationships/image" Target="../media/image822.png"/><Relationship Id="rId222" Type="http://schemas.openxmlformats.org/officeDocument/2006/relationships/image" Target="../media/image724.png"/><Relationship Id="rId264" Type="http://schemas.openxmlformats.org/officeDocument/2006/relationships/image" Target="../media/image745.png"/><Relationship Id="rId471" Type="http://schemas.openxmlformats.org/officeDocument/2006/relationships/customXml" Target="../ink/ink907.xml"/><Relationship Id="rId17" Type="http://schemas.openxmlformats.org/officeDocument/2006/relationships/customXml" Target="../ink/ink681.xml"/><Relationship Id="rId59" Type="http://schemas.openxmlformats.org/officeDocument/2006/relationships/customXml" Target="../ink/ink702.xml"/><Relationship Id="rId124" Type="http://schemas.openxmlformats.org/officeDocument/2006/relationships/image" Target="../media/image675.png"/><Relationship Id="rId70" Type="http://schemas.openxmlformats.org/officeDocument/2006/relationships/image" Target="../media/image449.png"/><Relationship Id="rId166" Type="http://schemas.openxmlformats.org/officeDocument/2006/relationships/image" Target="../media/image696.png"/><Relationship Id="rId331" Type="http://schemas.openxmlformats.org/officeDocument/2006/relationships/customXml" Target="../ink/ink837.xml"/><Relationship Id="rId373" Type="http://schemas.openxmlformats.org/officeDocument/2006/relationships/customXml" Target="../ink/ink858.xml"/><Relationship Id="rId429" Type="http://schemas.openxmlformats.org/officeDocument/2006/relationships/customXml" Target="../ink/ink886.xml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789.xml"/><Relationship Id="rId440" Type="http://schemas.openxmlformats.org/officeDocument/2006/relationships/image" Target="../media/image833.png"/><Relationship Id="rId28" Type="http://schemas.openxmlformats.org/officeDocument/2006/relationships/image" Target="../media/image369.png"/><Relationship Id="rId275" Type="http://schemas.openxmlformats.org/officeDocument/2006/relationships/customXml" Target="../ink/ink810.xml"/><Relationship Id="rId300" Type="http://schemas.openxmlformats.org/officeDocument/2006/relationships/image" Target="../media/image763.png"/><Relationship Id="rId482" Type="http://schemas.openxmlformats.org/officeDocument/2006/relationships/image" Target="../media/image853.png"/><Relationship Id="rId81" Type="http://schemas.openxmlformats.org/officeDocument/2006/relationships/customXml" Target="../ink/ink713.xml"/><Relationship Id="rId135" Type="http://schemas.openxmlformats.org/officeDocument/2006/relationships/customXml" Target="../ink/ink740.xml"/><Relationship Id="rId177" Type="http://schemas.openxmlformats.org/officeDocument/2006/relationships/customXml" Target="../ink/ink761.xml"/><Relationship Id="rId342" Type="http://schemas.openxmlformats.org/officeDocument/2006/relationships/image" Target="../media/image784.png"/><Relationship Id="rId384" Type="http://schemas.openxmlformats.org/officeDocument/2006/relationships/image" Target="../media/image805.png"/><Relationship Id="rId202" Type="http://schemas.openxmlformats.org/officeDocument/2006/relationships/image" Target="../media/image714.png"/><Relationship Id="rId244" Type="http://schemas.openxmlformats.org/officeDocument/2006/relationships/image" Target="../media/image735.png"/><Relationship Id="rId39" Type="http://schemas.openxmlformats.org/officeDocument/2006/relationships/customXml" Target="../ink/ink692.xml"/><Relationship Id="rId286" Type="http://schemas.openxmlformats.org/officeDocument/2006/relationships/image" Target="../media/image756.png"/><Relationship Id="rId451" Type="http://schemas.openxmlformats.org/officeDocument/2006/relationships/customXml" Target="../ink/ink897.xml"/><Relationship Id="rId493" Type="http://schemas.openxmlformats.org/officeDocument/2006/relationships/customXml" Target="../ink/ink918.xml"/><Relationship Id="rId507" Type="http://schemas.openxmlformats.org/officeDocument/2006/relationships/customXml" Target="../ink/ink925.xml"/><Relationship Id="rId50" Type="http://schemas.openxmlformats.org/officeDocument/2006/relationships/image" Target="../media/image380.png"/><Relationship Id="rId104" Type="http://schemas.openxmlformats.org/officeDocument/2006/relationships/image" Target="../media/image665.png"/><Relationship Id="rId146" Type="http://schemas.openxmlformats.org/officeDocument/2006/relationships/image" Target="../media/image686.png"/><Relationship Id="rId188" Type="http://schemas.openxmlformats.org/officeDocument/2006/relationships/image" Target="../media/image707.png"/><Relationship Id="rId311" Type="http://schemas.openxmlformats.org/officeDocument/2006/relationships/customXml" Target="../ink/ink828.xml"/><Relationship Id="rId353" Type="http://schemas.openxmlformats.org/officeDocument/2006/relationships/customXml" Target="../ink/ink848.xml"/><Relationship Id="rId395" Type="http://schemas.openxmlformats.org/officeDocument/2006/relationships/customXml" Target="../ink/ink869.xml"/><Relationship Id="rId409" Type="http://schemas.openxmlformats.org/officeDocument/2006/relationships/customXml" Target="../ink/ink876.xml"/><Relationship Id="rId92" Type="http://schemas.openxmlformats.org/officeDocument/2006/relationships/image" Target="../media/image659.png"/><Relationship Id="rId213" Type="http://schemas.openxmlformats.org/officeDocument/2006/relationships/customXml" Target="../ink/ink779.xml"/><Relationship Id="rId420" Type="http://schemas.openxmlformats.org/officeDocument/2006/relationships/image" Target="../media/image823.png"/><Relationship Id="rId255" Type="http://schemas.openxmlformats.org/officeDocument/2006/relationships/customXml" Target="../ink/ink800.xml"/><Relationship Id="rId297" Type="http://schemas.openxmlformats.org/officeDocument/2006/relationships/customXml" Target="../ink/ink821.xml"/><Relationship Id="rId462" Type="http://schemas.openxmlformats.org/officeDocument/2006/relationships/image" Target="../media/image844.png"/><Relationship Id="rId115" Type="http://schemas.openxmlformats.org/officeDocument/2006/relationships/customXml" Target="../ink/ink730.xml"/><Relationship Id="rId157" Type="http://schemas.openxmlformats.org/officeDocument/2006/relationships/customXml" Target="../ink/ink751.xml"/><Relationship Id="rId322" Type="http://schemas.openxmlformats.org/officeDocument/2006/relationships/image" Target="../media/image774.png"/><Relationship Id="rId364" Type="http://schemas.openxmlformats.org/officeDocument/2006/relationships/image" Target="../media/image795.png"/><Relationship Id="rId61" Type="http://schemas.openxmlformats.org/officeDocument/2006/relationships/customXml" Target="../ink/ink703.xml"/><Relationship Id="rId199" Type="http://schemas.openxmlformats.org/officeDocument/2006/relationships/customXml" Target="../ink/ink772.xml"/><Relationship Id="rId19" Type="http://schemas.openxmlformats.org/officeDocument/2006/relationships/customXml" Target="../ink/ink682.xml"/><Relationship Id="rId224" Type="http://schemas.openxmlformats.org/officeDocument/2006/relationships/image" Target="../media/image725.png"/><Relationship Id="rId266" Type="http://schemas.openxmlformats.org/officeDocument/2006/relationships/image" Target="../media/image746.png"/><Relationship Id="rId431" Type="http://schemas.openxmlformats.org/officeDocument/2006/relationships/customXml" Target="../ink/ink887.xml"/><Relationship Id="rId473" Type="http://schemas.openxmlformats.org/officeDocument/2006/relationships/customXml" Target="../ink/ink908.xml"/><Relationship Id="rId30" Type="http://schemas.openxmlformats.org/officeDocument/2006/relationships/image" Target="../media/image370.png"/><Relationship Id="rId126" Type="http://schemas.openxmlformats.org/officeDocument/2006/relationships/image" Target="../media/image676.png"/><Relationship Id="rId168" Type="http://schemas.openxmlformats.org/officeDocument/2006/relationships/image" Target="../media/image697.png"/><Relationship Id="rId333" Type="http://schemas.openxmlformats.org/officeDocument/2006/relationships/customXml" Target="../ink/ink838.xml"/><Relationship Id="rId72" Type="http://schemas.openxmlformats.org/officeDocument/2006/relationships/image" Target="../media/image450.png"/><Relationship Id="rId375" Type="http://schemas.openxmlformats.org/officeDocument/2006/relationships/customXml" Target="../ink/ink859.xml"/><Relationship Id="rId3" Type="http://schemas.openxmlformats.org/officeDocument/2006/relationships/customXml" Target="../ink/ink674.xml"/><Relationship Id="rId235" Type="http://schemas.openxmlformats.org/officeDocument/2006/relationships/customXml" Target="../ink/ink790.xml"/><Relationship Id="rId277" Type="http://schemas.openxmlformats.org/officeDocument/2006/relationships/customXml" Target="../ink/ink811.xml"/><Relationship Id="rId400" Type="http://schemas.openxmlformats.org/officeDocument/2006/relationships/image" Target="../media/image813.png"/><Relationship Id="rId442" Type="http://schemas.openxmlformats.org/officeDocument/2006/relationships/image" Target="../media/image834.png"/><Relationship Id="rId484" Type="http://schemas.openxmlformats.org/officeDocument/2006/relationships/image" Target="../media/image854.png"/><Relationship Id="rId137" Type="http://schemas.openxmlformats.org/officeDocument/2006/relationships/customXml" Target="../ink/ink741.xml"/><Relationship Id="rId302" Type="http://schemas.openxmlformats.org/officeDocument/2006/relationships/image" Target="../media/image764.png"/><Relationship Id="rId344" Type="http://schemas.openxmlformats.org/officeDocument/2006/relationships/image" Target="../media/image785.png"/><Relationship Id="rId41" Type="http://schemas.openxmlformats.org/officeDocument/2006/relationships/customXml" Target="../ink/ink693.xml"/><Relationship Id="rId83" Type="http://schemas.openxmlformats.org/officeDocument/2006/relationships/customXml" Target="../ink/ink714.xml"/><Relationship Id="rId179" Type="http://schemas.openxmlformats.org/officeDocument/2006/relationships/customXml" Target="../ink/ink762.xml"/><Relationship Id="rId386" Type="http://schemas.openxmlformats.org/officeDocument/2006/relationships/image" Target="../media/image806.png"/><Relationship Id="rId190" Type="http://schemas.openxmlformats.org/officeDocument/2006/relationships/image" Target="../media/image708.png"/><Relationship Id="rId204" Type="http://schemas.openxmlformats.org/officeDocument/2006/relationships/image" Target="../media/image715.png"/><Relationship Id="rId246" Type="http://schemas.openxmlformats.org/officeDocument/2006/relationships/image" Target="../media/image736.png"/><Relationship Id="rId288" Type="http://schemas.openxmlformats.org/officeDocument/2006/relationships/image" Target="../media/image757.png"/><Relationship Id="rId411" Type="http://schemas.openxmlformats.org/officeDocument/2006/relationships/customXml" Target="../ink/ink877.xml"/><Relationship Id="rId453" Type="http://schemas.openxmlformats.org/officeDocument/2006/relationships/customXml" Target="../ink/ink898.xml"/><Relationship Id="rId509" Type="http://schemas.openxmlformats.org/officeDocument/2006/relationships/customXml" Target="../ink/ink926.xml"/><Relationship Id="rId106" Type="http://schemas.openxmlformats.org/officeDocument/2006/relationships/image" Target="../media/image666.png"/><Relationship Id="rId313" Type="http://schemas.openxmlformats.org/officeDocument/2006/relationships/customXml" Target="../ink/ink829.xml"/><Relationship Id="rId495" Type="http://schemas.openxmlformats.org/officeDocument/2006/relationships/customXml" Target="../ink/ink919.xml"/><Relationship Id="rId10" Type="http://schemas.openxmlformats.org/officeDocument/2006/relationships/image" Target="../media/image360.png"/><Relationship Id="rId52" Type="http://schemas.openxmlformats.org/officeDocument/2006/relationships/image" Target="../media/image381.png"/><Relationship Id="rId94" Type="http://schemas.openxmlformats.org/officeDocument/2006/relationships/image" Target="../media/image660.png"/><Relationship Id="rId148" Type="http://schemas.openxmlformats.org/officeDocument/2006/relationships/image" Target="../media/image687.png"/><Relationship Id="rId355" Type="http://schemas.openxmlformats.org/officeDocument/2006/relationships/customXml" Target="../ink/ink849.xml"/><Relationship Id="rId397" Type="http://schemas.openxmlformats.org/officeDocument/2006/relationships/customXml" Target="../ink/ink870.xml"/><Relationship Id="rId215" Type="http://schemas.openxmlformats.org/officeDocument/2006/relationships/customXml" Target="../ink/ink780.xml"/><Relationship Id="rId257" Type="http://schemas.openxmlformats.org/officeDocument/2006/relationships/customXml" Target="../ink/ink801.xml"/><Relationship Id="rId422" Type="http://schemas.openxmlformats.org/officeDocument/2006/relationships/image" Target="../media/image824.png"/><Relationship Id="rId464" Type="http://schemas.openxmlformats.org/officeDocument/2006/relationships/image" Target="../media/image845.png"/><Relationship Id="rId299" Type="http://schemas.openxmlformats.org/officeDocument/2006/relationships/customXml" Target="../ink/ink82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87.xml"/><Relationship Id="rId299" Type="http://schemas.openxmlformats.org/officeDocument/2006/relationships/customXml" Target="../ink/ink1078.xml"/><Relationship Id="rId21" Type="http://schemas.openxmlformats.org/officeDocument/2006/relationships/customXml" Target="../ink/ink939.xml"/><Relationship Id="rId63" Type="http://schemas.openxmlformats.org/officeDocument/2006/relationships/customXml" Target="../ink/ink960.xml"/><Relationship Id="rId159" Type="http://schemas.openxmlformats.org/officeDocument/2006/relationships/customXml" Target="../ink/ink1008.xml"/><Relationship Id="rId324" Type="http://schemas.openxmlformats.org/officeDocument/2006/relationships/image" Target="../media/image946.png"/><Relationship Id="rId366" Type="http://schemas.openxmlformats.org/officeDocument/2006/relationships/image" Target="../media/image967.png"/><Relationship Id="rId170" Type="http://schemas.openxmlformats.org/officeDocument/2006/relationships/image" Target="../media/image8690.png"/><Relationship Id="rId226" Type="http://schemas.openxmlformats.org/officeDocument/2006/relationships/image" Target="../media/image897.png"/><Relationship Id="rId433" Type="http://schemas.openxmlformats.org/officeDocument/2006/relationships/customXml" Target="../ink/ink1145.xml"/><Relationship Id="rId268" Type="http://schemas.openxmlformats.org/officeDocument/2006/relationships/image" Target="../media/image918.png"/><Relationship Id="rId32" Type="http://schemas.openxmlformats.org/officeDocument/2006/relationships/image" Target="../media/image759.png"/><Relationship Id="rId74" Type="http://schemas.openxmlformats.org/officeDocument/2006/relationships/image" Target="../media/image819.png"/><Relationship Id="rId128" Type="http://schemas.openxmlformats.org/officeDocument/2006/relationships/image" Target="../media/image846.png"/><Relationship Id="rId335" Type="http://schemas.openxmlformats.org/officeDocument/2006/relationships/customXml" Target="../ink/ink1096.xml"/><Relationship Id="rId377" Type="http://schemas.openxmlformats.org/officeDocument/2006/relationships/customXml" Target="../ink/ink1117.xml"/><Relationship Id="rId5" Type="http://schemas.openxmlformats.org/officeDocument/2006/relationships/customXml" Target="../ink/ink931.xml"/><Relationship Id="rId181" Type="http://schemas.openxmlformats.org/officeDocument/2006/relationships/customXml" Target="../ink/ink1019.xml"/><Relationship Id="rId237" Type="http://schemas.openxmlformats.org/officeDocument/2006/relationships/customXml" Target="../ink/ink1047.xml"/><Relationship Id="rId402" Type="http://schemas.openxmlformats.org/officeDocument/2006/relationships/image" Target="../media/image985.png"/><Relationship Id="rId279" Type="http://schemas.openxmlformats.org/officeDocument/2006/relationships/customXml" Target="../ink/ink1068.xml"/><Relationship Id="rId444" Type="http://schemas.openxmlformats.org/officeDocument/2006/relationships/image" Target="../media/image1006.png"/><Relationship Id="rId43" Type="http://schemas.openxmlformats.org/officeDocument/2006/relationships/customXml" Target="../ink/ink950.xml"/><Relationship Id="rId139" Type="http://schemas.openxmlformats.org/officeDocument/2006/relationships/customXml" Target="../ink/ink998.xml"/><Relationship Id="rId290" Type="http://schemas.openxmlformats.org/officeDocument/2006/relationships/image" Target="../media/image929.png"/><Relationship Id="rId304" Type="http://schemas.openxmlformats.org/officeDocument/2006/relationships/image" Target="../media/image936.png"/><Relationship Id="rId346" Type="http://schemas.openxmlformats.org/officeDocument/2006/relationships/image" Target="../media/image957.png"/><Relationship Id="rId388" Type="http://schemas.openxmlformats.org/officeDocument/2006/relationships/image" Target="../media/image978.png"/><Relationship Id="rId85" Type="http://schemas.openxmlformats.org/officeDocument/2006/relationships/customXml" Target="../ink/ink971.xml"/><Relationship Id="rId150" Type="http://schemas.openxmlformats.org/officeDocument/2006/relationships/image" Target="../media/image8590.png"/><Relationship Id="rId192" Type="http://schemas.openxmlformats.org/officeDocument/2006/relationships/image" Target="../media/image880.png"/><Relationship Id="rId206" Type="http://schemas.openxmlformats.org/officeDocument/2006/relationships/image" Target="../media/image887.png"/><Relationship Id="rId413" Type="http://schemas.openxmlformats.org/officeDocument/2006/relationships/customXml" Target="../ink/ink1135.xml"/><Relationship Id="rId248" Type="http://schemas.openxmlformats.org/officeDocument/2006/relationships/image" Target="../media/image908.png"/><Relationship Id="rId455" Type="http://schemas.openxmlformats.org/officeDocument/2006/relationships/customXml" Target="../ink/ink1156.xml"/><Relationship Id="rId12" Type="http://schemas.openxmlformats.org/officeDocument/2006/relationships/image" Target="../media/image749.png"/><Relationship Id="rId108" Type="http://schemas.openxmlformats.org/officeDocument/2006/relationships/image" Target="../media/image836.png"/><Relationship Id="rId315" Type="http://schemas.openxmlformats.org/officeDocument/2006/relationships/customXml" Target="../ink/ink1086.xml"/><Relationship Id="rId357" Type="http://schemas.openxmlformats.org/officeDocument/2006/relationships/customXml" Target="../ink/ink1107.xml"/><Relationship Id="rId54" Type="http://schemas.openxmlformats.org/officeDocument/2006/relationships/image" Target="../media/image809.png"/><Relationship Id="rId96" Type="http://schemas.openxmlformats.org/officeDocument/2006/relationships/image" Target="../media/image830.png"/><Relationship Id="rId161" Type="http://schemas.openxmlformats.org/officeDocument/2006/relationships/customXml" Target="../ink/ink1009.xml"/><Relationship Id="rId217" Type="http://schemas.openxmlformats.org/officeDocument/2006/relationships/customXml" Target="../ink/ink1037.xml"/><Relationship Id="rId399" Type="http://schemas.openxmlformats.org/officeDocument/2006/relationships/customXml" Target="../ink/ink1128.xml"/><Relationship Id="rId259" Type="http://schemas.openxmlformats.org/officeDocument/2006/relationships/customXml" Target="../ink/ink1058.xml"/><Relationship Id="rId424" Type="http://schemas.openxmlformats.org/officeDocument/2006/relationships/image" Target="../media/image996.png"/><Relationship Id="rId466" Type="http://schemas.openxmlformats.org/officeDocument/2006/relationships/image" Target="../media/image1017.png"/><Relationship Id="rId23" Type="http://schemas.openxmlformats.org/officeDocument/2006/relationships/customXml" Target="../ink/ink940.xml"/><Relationship Id="rId119" Type="http://schemas.openxmlformats.org/officeDocument/2006/relationships/customXml" Target="../ink/ink988.xml"/><Relationship Id="rId270" Type="http://schemas.openxmlformats.org/officeDocument/2006/relationships/image" Target="../media/image919.png"/><Relationship Id="rId326" Type="http://schemas.openxmlformats.org/officeDocument/2006/relationships/image" Target="../media/image947.png"/><Relationship Id="rId65" Type="http://schemas.openxmlformats.org/officeDocument/2006/relationships/customXml" Target="../ink/ink961.xml"/><Relationship Id="rId130" Type="http://schemas.openxmlformats.org/officeDocument/2006/relationships/image" Target="../media/image847.png"/><Relationship Id="rId368" Type="http://schemas.openxmlformats.org/officeDocument/2006/relationships/image" Target="../media/image968.png"/><Relationship Id="rId172" Type="http://schemas.openxmlformats.org/officeDocument/2006/relationships/image" Target="../media/image870.png"/><Relationship Id="rId228" Type="http://schemas.openxmlformats.org/officeDocument/2006/relationships/image" Target="../media/image898.png"/><Relationship Id="rId435" Type="http://schemas.openxmlformats.org/officeDocument/2006/relationships/customXml" Target="../ink/ink1146.xml"/><Relationship Id="rId281" Type="http://schemas.openxmlformats.org/officeDocument/2006/relationships/customXml" Target="../ink/ink1069.xml"/><Relationship Id="rId337" Type="http://schemas.openxmlformats.org/officeDocument/2006/relationships/customXml" Target="../ink/ink1097.xml"/><Relationship Id="rId34" Type="http://schemas.openxmlformats.org/officeDocument/2006/relationships/image" Target="../media/image760.png"/><Relationship Id="rId76" Type="http://schemas.openxmlformats.org/officeDocument/2006/relationships/image" Target="../media/image820.png"/><Relationship Id="rId141" Type="http://schemas.openxmlformats.org/officeDocument/2006/relationships/customXml" Target="../ink/ink999.xml"/><Relationship Id="rId379" Type="http://schemas.openxmlformats.org/officeDocument/2006/relationships/customXml" Target="../ink/ink1118.xml"/><Relationship Id="rId7" Type="http://schemas.openxmlformats.org/officeDocument/2006/relationships/customXml" Target="../ink/ink932.xml"/><Relationship Id="rId183" Type="http://schemas.openxmlformats.org/officeDocument/2006/relationships/customXml" Target="../ink/ink1020.xml"/><Relationship Id="rId239" Type="http://schemas.openxmlformats.org/officeDocument/2006/relationships/customXml" Target="../ink/ink1048.xml"/><Relationship Id="rId390" Type="http://schemas.openxmlformats.org/officeDocument/2006/relationships/image" Target="../media/image979.png"/><Relationship Id="rId404" Type="http://schemas.openxmlformats.org/officeDocument/2006/relationships/image" Target="../media/image986.png"/><Relationship Id="rId446" Type="http://schemas.openxmlformats.org/officeDocument/2006/relationships/image" Target="../media/image1007.png"/><Relationship Id="rId250" Type="http://schemas.openxmlformats.org/officeDocument/2006/relationships/image" Target="../media/image909.png"/><Relationship Id="rId292" Type="http://schemas.openxmlformats.org/officeDocument/2006/relationships/image" Target="../media/image930.png"/><Relationship Id="rId306" Type="http://schemas.openxmlformats.org/officeDocument/2006/relationships/image" Target="../media/image937.png"/><Relationship Id="rId45" Type="http://schemas.openxmlformats.org/officeDocument/2006/relationships/customXml" Target="../ink/ink951.xml"/><Relationship Id="rId87" Type="http://schemas.openxmlformats.org/officeDocument/2006/relationships/customXml" Target="../ink/ink972.xml"/><Relationship Id="rId110" Type="http://schemas.openxmlformats.org/officeDocument/2006/relationships/image" Target="../media/image837.png"/><Relationship Id="rId348" Type="http://schemas.openxmlformats.org/officeDocument/2006/relationships/image" Target="../media/image958.png"/><Relationship Id="rId152" Type="http://schemas.openxmlformats.org/officeDocument/2006/relationships/image" Target="../media/image8601.png"/><Relationship Id="rId194" Type="http://schemas.openxmlformats.org/officeDocument/2006/relationships/image" Target="../media/image881.png"/><Relationship Id="rId208" Type="http://schemas.openxmlformats.org/officeDocument/2006/relationships/image" Target="../media/image888.png"/><Relationship Id="rId415" Type="http://schemas.openxmlformats.org/officeDocument/2006/relationships/customXml" Target="../ink/ink1136.xml"/><Relationship Id="rId457" Type="http://schemas.openxmlformats.org/officeDocument/2006/relationships/customXml" Target="../ink/ink1157.xml"/><Relationship Id="rId261" Type="http://schemas.openxmlformats.org/officeDocument/2006/relationships/customXml" Target="../ink/ink1059.xml"/><Relationship Id="rId14" Type="http://schemas.openxmlformats.org/officeDocument/2006/relationships/image" Target="../media/image750.png"/><Relationship Id="rId56" Type="http://schemas.openxmlformats.org/officeDocument/2006/relationships/image" Target="../media/image810.png"/><Relationship Id="rId317" Type="http://schemas.openxmlformats.org/officeDocument/2006/relationships/customXml" Target="../ink/ink1087.xml"/><Relationship Id="rId359" Type="http://schemas.openxmlformats.org/officeDocument/2006/relationships/customXml" Target="../ink/ink1108.xml"/><Relationship Id="rId98" Type="http://schemas.openxmlformats.org/officeDocument/2006/relationships/image" Target="../media/image831.png"/><Relationship Id="rId121" Type="http://schemas.openxmlformats.org/officeDocument/2006/relationships/customXml" Target="../ink/ink989.xml"/><Relationship Id="rId163" Type="http://schemas.openxmlformats.org/officeDocument/2006/relationships/customXml" Target="../ink/ink1010.xml"/><Relationship Id="rId219" Type="http://schemas.openxmlformats.org/officeDocument/2006/relationships/customXml" Target="../ink/ink1038.xml"/><Relationship Id="rId370" Type="http://schemas.openxmlformats.org/officeDocument/2006/relationships/image" Target="../media/image969.png"/><Relationship Id="rId426" Type="http://schemas.openxmlformats.org/officeDocument/2006/relationships/image" Target="../media/image997.png"/><Relationship Id="rId230" Type="http://schemas.openxmlformats.org/officeDocument/2006/relationships/image" Target="../media/image899.png"/><Relationship Id="rId468" Type="http://schemas.openxmlformats.org/officeDocument/2006/relationships/image" Target="../media/image1018.png"/><Relationship Id="rId25" Type="http://schemas.openxmlformats.org/officeDocument/2006/relationships/customXml" Target="../ink/ink941.xml"/><Relationship Id="rId67" Type="http://schemas.openxmlformats.org/officeDocument/2006/relationships/customXml" Target="../ink/ink962.xml"/><Relationship Id="rId272" Type="http://schemas.openxmlformats.org/officeDocument/2006/relationships/image" Target="../media/image920.png"/><Relationship Id="rId328" Type="http://schemas.openxmlformats.org/officeDocument/2006/relationships/image" Target="../media/image948.png"/><Relationship Id="rId132" Type="http://schemas.openxmlformats.org/officeDocument/2006/relationships/image" Target="../media/image848.png"/><Relationship Id="rId174" Type="http://schemas.openxmlformats.org/officeDocument/2006/relationships/image" Target="../media/image871.png"/><Relationship Id="rId381" Type="http://schemas.openxmlformats.org/officeDocument/2006/relationships/customXml" Target="../ink/ink1119.xml"/><Relationship Id="rId241" Type="http://schemas.openxmlformats.org/officeDocument/2006/relationships/customXml" Target="../ink/ink1049.xml"/><Relationship Id="rId437" Type="http://schemas.openxmlformats.org/officeDocument/2006/relationships/customXml" Target="../ink/ink1147.xml"/><Relationship Id="rId36" Type="http://schemas.openxmlformats.org/officeDocument/2006/relationships/image" Target="../media/image761.png"/><Relationship Id="rId283" Type="http://schemas.openxmlformats.org/officeDocument/2006/relationships/customXml" Target="../ink/ink1070.xml"/><Relationship Id="rId339" Type="http://schemas.openxmlformats.org/officeDocument/2006/relationships/customXml" Target="../ink/ink1098.xml"/><Relationship Id="rId78" Type="http://schemas.openxmlformats.org/officeDocument/2006/relationships/image" Target="../media/image821.png"/><Relationship Id="rId101" Type="http://schemas.openxmlformats.org/officeDocument/2006/relationships/customXml" Target="../ink/ink979.xml"/><Relationship Id="rId143" Type="http://schemas.openxmlformats.org/officeDocument/2006/relationships/customXml" Target="../ink/ink1000.xml"/><Relationship Id="rId185" Type="http://schemas.openxmlformats.org/officeDocument/2006/relationships/customXml" Target="../ink/ink1021.xml"/><Relationship Id="rId350" Type="http://schemas.openxmlformats.org/officeDocument/2006/relationships/image" Target="../media/image959.png"/><Relationship Id="rId406" Type="http://schemas.openxmlformats.org/officeDocument/2006/relationships/image" Target="../media/image987.png"/><Relationship Id="rId9" Type="http://schemas.openxmlformats.org/officeDocument/2006/relationships/customXml" Target="../ink/ink933.xml"/><Relationship Id="rId210" Type="http://schemas.openxmlformats.org/officeDocument/2006/relationships/image" Target="../media/image889.png"/><Relationship Id="rId392" Type="http://schemas.openxmlformats.org/officeDocument/2006/relationships/image" Target="../media/image980.png"/><Relationship Id="rId448" Type="http://schemas.openxmlformats.org/officeDocument/2006/relationships/image" Target="../media/image1008.png"/><Relationship Id="rId252" Type="http://schemas.openxmlformats.org/officeDocument/2006/relationships/image" Target="../media/image910.png"/><Relationship Id="rId294" Type="http://schemas.openxmlformats.org/officeDocument/2006/relationships/image" Target="../media/image931.png"/><Relationship Id="rId308" Type="http://schemas.openxmlformats.org/officeDocument/2006/relationships/image" Target="../media/image938.png"/><Relationship Id="rId47" Type="http://schemas.openxmlformats.org/officeDocument/2006/relationships/customXml" Target="../ink/ink952.xml"/><Relationship Id="rId89" Type="http://schemas.openxmlformats.org/officeDocument/2006/relationships/customXml" Target="../ink/ink973.xml"/><Relationship Id="rId112" Type="http://schemas.openxmlformats.org/officeDocument/2006/relationships/image" Target="../media/image838.png"/><Relationship Id="rId154" Type="http://schemas.openxmlformats.org/officeDocument/2006/relationships/image" Target="../media/image8611.png"/><Relationship Id="rId361" Type="http://schemas.openxmlformats.org/officeDocument/2006/relationships/customXml" Target="../ink/ink1109.xml"/><Relationship Id="rId196" Type="http://schemas.openxmlformats.org/officeDocument/2006/relationships/image" Target="../media/image882.png"/><Relationship Id="rId417" Type="http://schemas.openxmlformats.org/officeDocument/2006/relationships/customXml" Target="../ink/ink1137.xml"/><Relationship Id="rId459" Type="http://schemas.openxmlformats.org/officeDocument/2006/relationships/customXml" Target="../ink/ink1158.xml"/><Relationship Id="rId16" Type="http://schemas.openxmlformats.org/officeDocument/2006/relationships/image" Target="../media/image751.png"/><Relationship Id="rId221" Type="http://schemas.openxmlformats.org/officeDocument/2006/relationships/customXml" Target="../ink/ink1039.xml"/><Relationship Id="rId263" Type="http://schemas.openxmlformats.org/officeDocument/2006/relationships/customXml" Target="../ink/ink1060.xml"/><Relationship Id="rId319" Type="http://schemas.openxmlformats.org/officeDocument/2006/relationships/customXml" Target="../ink/ink1088.xml"/><Relationship Id="rId470" Type="http://schemas.openxmlformats.org/officeDocument/2006/relationships/image" Target="../media/image1019.png"/><Relationship Id="rId58" Type="http://schemas.openxmlformats.org/officeDocument/2006/relationships/image" Target="../media/image811.png"/><Relationship Id="rId123" Type="http://schemas.openxmlformats.org/officeDocument/2006/relationships/customXml" Target="../ink/ink990.xml"/><Relationship Id="rId330" Type="http://schemas.openxmlformats.org/officeDocument/2006/relationships/image" Target="../media/image949.png"/><Relationship Id="rId165" Type="http://schemas.openxmlformats.org/officeDocument/2006/relationships/customXml" Target="../ink/ink1011.xml"/><Relationship Id="rId372" Type="http://schemas.openxmlformats.org/officeDocument/2006/relationships/image" Target="../media/image970.png"/><Relationship Id="rId428" Type="http://schemas.openxmlformats.org/officeDocument/2006/relationships/image" Target="../media/image998.png"/><Relationship Id="rId232" Type="http://schemas.openxmlformats.org/officeDocument/2006/relationships/image" Target="../media/image900.png"/><Relationship Id="rId274" Type="http://schemas.openxmlformats.org/officeDocument/2006/relationships/image" Target="../media/image921.png"/><Relationship Id="rId27" Type="http://schemas.openxmlformats.org/officeDocument/2006/relationships/customXml" Target="../ink/ink942.xml"/><Relationship Id="rId69" Type="http://schemas.openxmlformats.org/officeDocument/2006/relationships/customXml" Target="../ink/ink963.xml"/><Relationship Id="rId134" Type="http://schemas.openxmlformats.org/officeDocument/2006/relationships/image" Target="../media/image849.png"/><Relationship Id="rId80" Type="http://schemas.openxmlformats.org/officeDocument/2006/relationships/image" Target="../media/image822.png"/><Relationship Id="rId176" Type="http://schemas.openxmlformats.org/officeDocument/2006/relationships/image" Target="../media/image872.png"/><Relationship Id="rId341" Type="http://schemas.openxmlformats.org/officeDocument/2006/relationships/customXml" Target="../ink/ink1099.xml"/><Relationship Id="rId383" Type="http://schemas.openxmlformats.org/officeDocument/2006/relationships/customXml" Target="../ink/ink1120.xml"/><Relationship Id="rId439" Type="http://schemas.openxmlformats.org/officeDocument/2006/relationships/customXml" Target="../ink/ink1148.xml"/><Relationship Id="rId201" Type="http://schemas.openxmlformats.org/officeDocument/2006/relationships/customXml" Target="../ink/ink1029.xml"/><Relationship Id="rId243" Type="http://schemas.openxmlformats.org/officeDocument/2006/relationships/customXml" Target="../ink/ink1050.xml"/><Relationship Id="rId285" Type="http://schemas.openxmlformats.org/officeDocument/2006/relationships/customXml" Target="../ink/ink1071.xml"/><Relationship Id="rId450" Type="http://schemas.openxmlformats.org/officeDocument/2006/relationships/image" Target="../media/image1009.png"/><Relationship Id="rId38" Type="http://schemas.openxmlformats.org/officeDocument/2006/relationships/image" Target="../media/image762.png"/><Relationship Id="rId103" Type="http://schemas.openxmlformats.org/officeDocument/2006/relationships/customXml" Target="../ink/ink980.xml"/><Relationship Id="rId310" Type="http://schemas.openxmlformats.org/officeDocument/2006/relationships/image" Target="../media/image939.png"/><Relationship Id="rId91" Type="http://schemas.openxmlformats.org/officeDocument/2006/relationships/customXml" Target="../ink/ink974.xml"/><Relationship Id="rId145" Type="http://schemas.openxmlformats.org/officeDocument/2006/relationships/customXml" Target="../ink/ink1001.xml"/><Relationship Id="rId187" Type="http://schemas.openxmlformats.org/officeDocument/2006/relationships/customXml" Target="../ink/ink1022.xml"/><Relationship Id="rId352" Type="http://schemas.openxmlformats.org/officeDocument/2006/relationships/image" Target="../media/image960.png"/><Relationship Id="rId394" Type="http://schemas.openxmlformats.org/officeDocument/2006/relationships/image" Target="../media/image981.png"/><Relationship Id="rId408" Type="http://schemas.openxmlformats.org/officeDocument/2006/relationships/image" Target="../media/image988.png"/><Relationship Id="rId212" Type="http://schemas.openxmlformats.org/officeDocument/2006/relationships/image" Target="../media/image890.png"/><Relationship Id="rId254" Type="http://schemas.openxmlformats.org/officeDocument/2006/relationships/image" Target="../media/image911.png"/><Relationship Id="rId49" Type="http://schemas.openxmlformats.org/officeDocument/2006/relationships/customXml" Target="../ink/ink953.xml"/><Relationship Id="rId114" Type="http://schemas.openxmlformats.org/officeDocument/2006/relationships/image" Target="../media/image839.png"/><Relationship Id="rId296" Type="http://schemas.openxmlformats.org/officeDocument/2006/relationships/image" Target="../media/image932.png"/><Relationship Id="rId461" Type="http://schemas.openxmlformats.org/officeDocument/2006/relationships/customXml" Target="../ink/ink1159.xml"/><Relationship Id="rId60" Type="http://schemas.openxmlformats.org/officeDocument/2006/relationships/image" Target="../media/image812.png"/><Relationship Id="rId156" Type="http://schemas.openxmlformats.org/officeDocument/2006/relationships/image" Target="../media/image8621.png"/><Relationship Id="rId198" Type="http://schemas.openxmlformats.org/officeDocument/2006/relationships/image" Target="../media/image883.png"/><Relationship Id="rId321" Type="http://schemas.openxmlformats.org/officeDocument/2006/relationships/customXml" Target="../ink/ink1089.xml"/><Relationship Id="rId363" Type="http://schemas.openxmlformats.org/officeDocument/2006/relationships/customXml" Target="../ink/ink1110.xml"/><Relationship Id="rId419" Type="http://schemas.openxmlformats.org/officeDocument/2006/relationships/customXml" Target="../ink/ink1138.xml"/><Relationship Id="rId223" Type="http://schemas.openxmlformats.org/officeDocument/2006/relationships/customXml" Target="../ink/ink1040.xml"/><Relationship Id="rId430" Type="http://schemas.openxmlformats.org/officeDocument/2006/relationships/image" Target="../media/image999.png"/><Relationship Id="rId18" Type="http://schemas.openxmlformats.org/officeDocument/2006/relationships/image" Target="../media/image752.png"/><Relationship Id="rId265" Type="http://schemas.openxmlformats.org/officeDocument/2006/relationships/customXml" Target="../ink/ink1061.xml"/><Relationship Id="rId472" Type="http://schemas.openxmlformats.org/officeDocument/2006/relationships/image" Target="../media/image1020.png"/><Relationship Id="rId125" Type="http://schemas.openxmlformats.org/officeDocument/2006/relationships/customXml" Target="../ink/ink991.xml"/><Relationship Id="rId167" Type="http://schemas.openxmlformats.org/officeDocument/2006/relationships/customXml" Target="../ink/ink1012.xml"/><Relationship Id="rId332" Type="http://schemas.openxmlformats.org/officeDocument/2006/relationships/image" Target="../media/image950.png"/><Relationship Id="rId374" Type="http://schemas.openxmlformats.org/officeDocument/2006/relationships/image" Target="../media/image971.png"/><Relationship Id="rId71" Type="http://schemas.openxmlformats.org/officeDocument/2006/relationships/customXml" Target="../ink/ink964.xml"/><Relationship Id="rId234" Type="http://schemas.openxmlformats.org/officeDocument/2006/relationships/image" Target="../media/image901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943.xml"/><Relationship Id="rId276" Type="http://schemas.openxmlformats.org/officeDocument/2006/relationships/image" Target="../media/image922.png"/><Relationship Id="rId441" Type="http://schemas.openxmlformats.org/officeDocument/2006/relationships/customXml" Target="../ink/ink1149.xml"/><Relationship Id="rId40" Type="http://schemas.openxmlformats.org/officeDocument/2006/relationships/image" Target="../media/image763.png"/><Relationship Id="rId136" Type="http://schemas.openxmlformats.org/officeDocument/2006/relationships/image" Target="../media/image850.png"/><Relationship Id="rId178" Type="http://schemas.openxmlformats.org/officeDocument/2006/relationships/image" Target="../media/image873.png"/><Relationship Id="rId301" Type="http://schemas.openxmlformats.org/officeDocument/2006/relationships/customXml" Target="../ink/ink1079.xml"/><Relationship Id="rId343" Type="http://schemas.openxmlformats.org/officeDocument/2006/relationships/customXml" Target="../ink/ink1100.xml"/><Relationship Id="rId82" Type="http://schemas.openxmlformats.org/officeDocument/2006/relationships/image" Target="../media/image823.png"/><Relationship Id="rId203" Type="http://schemas.openxmlformats.org/officeDocument/2006/relationships/customXml" Target="../ink/ink1030.xml"/><Relationship Id="rId385" Type="http://schemas.openxmlformats.org/officeDocument/2006/relationships/customXml" Target="../ink/ink1121.xml"/><Relationship Id="rId245" Type="http://schemas.openxmlformats.org/officeDocument/2006/relationships/customXml" Target="../ink/ink1051.xml"/><Relationship Id="rId287" Type="http://schemas.openxmlformats.org/officeDocument/2006/relationships/customXml" Target="../ink/ink1072.xml"/><Relationship Id="rId410" Type="http://schemas.openxmlformats.org/officeDocument/2006/relationships/image" Target="../media/image989.png"/><Relationship Id="rId452" Type="http://schemas.openxmlformats.org/officeDocument/2006/relationships/image" Target="../media/image1010.png"/><Relationship Id="rId30" Type="http://schemas.openxmlformats.org/officeDocument/2006/relationships/image" Target="../media/image758.png"/><Relationship Id="rId105" Type="http://schemas.openxmlformats.org/officeDocument/2006/relationships/customXml" Target="../ink/ink981.xml"/><Relationship Id="rId126" Type="http://schemas.openxmlformats.org/officeDocument/2006/relationships/image" Target="../media/image845.png"/><Relationship Id="rId147" Type="http://schemas.openxmlformats.org/officeDocument/2006/relationships/customXml" Target="../ink/ink1002.xml"/><Relationship Id="rId168" Type="http://schemas.openxmlformats.org/officeDocument/2006/relationships/image" Target="../media/image8680.png"/><Relationship Id="rId312" Type="http://schemas.openxmlformats.org/officeDocument/2006/relationships/image" Target="../media/image940.png"/><Relationship Id="rId333" Type="http://schemas.openxmlformats.org/officeDocument/2006/relationships/customXml" Target="../ink/ink1095.xml"/><Relationship Id="rId354" Type="http://schemas.openxmlformats.org/officeDocument/2006/relationships/image" Target="../media/image961.png"/><Relationship Id="rId51" Type="http://schemas.openxmlformats.org/officeDocument/2006/relationships/customXml" Target="../ink/ink954.xml"/><Relationship Id="rId72" Type="http://schemas.openxmlformats.org/officeDocument/2006/relationships/image" Target="../media/image818.png"/><Relationship Id="rId93" Type="http://schemas.openxmlformats.org/officeDocument/2006/relationships/customXml" Target="../ink/ink975.xml"/><Relationship Id="rId189" Type="http://schemas.openxmlformats.org/officeDocument/2006/relationships/customXml" Target="../ink/ink1023.xml"/><Relationship Id="rId375" Type="http://schemas.openxmlformats.org/officeDocument/2006/relationships/customXml" Target="../ink/ink1116.xml"/><Relationship Id="rId396" Type="http://schemas.openxmlformats.org/officeDocument/2006/relationships/image" Target="../media/image982.png"/><Relationship Id="rId3" Type="http://schemas.openxmlformats.org/officeDocument/2006/relationships/customXml" Target="../ink/ink930.xml"/><Relationship Id="rId214" Type="http://schemas.openxmlformats.org/officeDocument/2006/relationships/image" Target="../media/image891.png"/><Relationship Id="rId235" Type="http://schemas.openxmlformats.org/officeDocument/2006/relationships/customXml" Target="../ink/ink1046.xml"/><Relationship Id="rId256" Type="http://schemas.openxmlformats.org/officeDocument/2006/relationships/image" Target="../media/image912.png"/><Relationship Id="rId277" Type="http://schemas.openxmlformats.org/officeDocument/2006/relationships/customXml" Target="../ink/ink1067.xml"/><Relationship Id="rId298" Type="http://schemas.openxmlformats.org/officeDocument/2006/relationships/image" Target="../media/image933.png"/><Relationship Id="rId400" Type="http://schemas.openxmlformats.org/officeDocument/2006/relationships/image" Target="../media/image984.png"/><Relationship Id="rId421" Type="http://schemas.openxmlformats.org/officeDocument/2006/relationships/customXml" Target="../ink/ink1139.xml"/><Relationship Id="rId442" Type="http://schemas.openxmlformats.org/officeDocument/2006/relationships/image" Target="../media/image1005.png"/><Relationship Id="rId463" Type="http://schemas.openxmlformats.org/officeDocument/2006/relationships/customXml" Target="../ink/ink1160.xml"/><Relationship Id="rId116" Type="http://schemas.openxmlformats.org/officeDocument/2006/relationships/image" Target="../media/image8531.png"/><Relationship Id="rId137" Type="http://schemas.openxmlformats.org/officeDocument/2006/relationships/customXml" Target="../ink/ink997.xml"/><Relationship Id="rId158" Type="http://schemas.openxmlformats.org/officeDocument/2006/relationships/image" Target="../media/image8630.png"/><Relationship Id="rId302" Type="http://schemas.openxmlformats.org/officeDocument/2006/relationships/image" Target="../media/image935.png"/><Relationship Id="rId323" Type="http://schemas.openxmlformats.org/officeDocument/2006/relationships/customXml" Target="../ink/ink1090.xml"/><Relationship Id="rId344" Type="http://schemas.openxmlformats.org/officeDocument/2006/relationships/image" Target="../media/image956.png"/><Relationship Id="rId20" Type="http://schemas.openxmlformats.org/officeDocument/2006/relationships/image" Target="../media/image753.png"/><Relationship Id="rId41" Type="http://schemas.openxmlformats.org/officeDocument/2006/relationships/customXml" Target="../ink/ink949.xml"/><Relationship Id="rId62" Type="http://schemas.openxmlformats.org/officeDocument/2006/relationships/image" Target="../media/image813.png"/><Relationship Id="rId83" Type="http://schemas.openxmlformats.org/officeDocument/2006/relationships/customXml" Target="../ink/ink970.xml"/><Relationship Id="rId179" Type="http://schemas.openxmlformats.org/officeDocument/2006/relationships/customXml" Target="../ink/ink1018.xml"/><Relationship Id="rId365" Type="http://schemas.openxmlformats.org/officeDocument/2006/relationships/customXml" Target="../ink/ink1111.xml"/><Relationship Id="rId386" Type="http://schemas.openxmlformats.org/officeDocument/2006/relationships/image" Target="../media/image977.png"/><Relationship Id="rId190" Type="http://schemas.openxmlformats.org/officeDocument/2006/relationships/image" Target="../media/image879.png"/><Relationship Id="rId204" Type="http://schemas.openxmlformats.org/officeDocument/2006/relationships/image" Target="../media/image886.png"/><Relationship Id="rId225" Type="http://schemas.openxmlformats.org/officeDocument/2006/relationships/customXml" Target="../ink/ink1041.xml"/><Relationship Id="rId246" Type="http://schemas.openxmlformats.org/officeDocument/2006/relationships/image" Target="../media/image907.png"/><Relationship Id="rId267" Type="http://schemas.openxmlformats.org/officeDocument/2006/relationships/customXml" Target="../ink/ink1062.xml"/><Relationship Id="rId288" Type="http://schemas.openxmlformats.org/officeDocument/2006/relationships/image" Target="../media/image928.png"/><Relationship Id="rId411" Type="http://schemas.openxmlformats.org/officeDocument/2006/relationships/customXml" Target="../ink/ink1134.xml"/><Relationship Id="rId432" Type="http://schemas.openxmlformats.org/officeDocument/2006/relationships/image" Target="../media/image1000.png"/><Relationship Id="rId453" Type="http://schemas.openxmlformats.org/officeDocument/2006/relationships/customXml" Target="../ink/ink1155.xml"/><Relationship Id="rId474" Type="http://schemas.openxmlformats.org/officeDocument/2006/relationships/image" Target="../media/image1021.png"/><Relationship Id="rId106" Type="http://schemas.openxmlformats.org/officeDocument/2006/relationships/image" Target="../media/image835.png"/><Relationship Id="rId127" Type="http://schemas.openxmlformats.org/officeDocument/2006/relationships/customXml" Target="../ink/ink992.xml"/><Relationship Id="rId313" Type="http://schemas.openxmlformats.org/officeDocument/2006/relationships/customXml" Target="../ink/ink1085.xml"/><Relationship Id="rId10" Type="http://schemas.openxmlformats.org/officeDocument/2006/relationships/image" Target="../media/image748.png"/><Relationship Id="rId31" Type="http://schemas.openxmlformats.org/officeDocument/2006/relationships/customXml" Target="../ink/ink944.xml"/><Relationship Id="rId52" Type="http://schemas.openxmlformats.org/officeDocument/2006/relationships/image" Target="../media/image808.png"/><Relationship Id="rId73" Type="http://schemas.openxmlformats.org/officeDocument/2006/relationships/customXml" Target="../ink/ink965.xml"/><Relationship Id="rId94" Type="http://schemas.openxmlformats.org/officeDocument/2006/relationships/image" Target="../media/image829.png"/><Relationship Id="rId148" Type="http://schemas.openxmlformats.org/officeDocument/2006/relationships/image" Target="../media/image8580.png"/><Relationship Id="rId169" Type="http://schemas.openxmlformats.org/officeDocument/2006/relationships/customXml" Target="../ink/ink1013.xml"/><Relationship Id="rId334" Type="http://schemas.openxmlformats.org/officeDocument/2006/relationships/image" Target="../media/image951.png"/><Relationship Id="rId355" Type="http://schemas.openxmlformats.org/officeDocument/2006/relationships/customXml" Target="../ink/ink1106.xml"/><Relationship Id="rId376" Type="http://schemas.openxmlformats.org/officeDocument/2006/relationships/image" Target="../media/image972.png"/><Relationship Id="rId397" Type="http://schemas.openxmlformats.org/officeDocument/2006/relationships/customXml" Target="../ink/ink1127.xml"/><Relationship Id="rId4" Type="http://schemas.openxmlformats.org/officeDocument/2006/relationships/image" Target="../media/image8521.png"/><Relationship Id="rId180" Type="http://schemas.openxmlformats.org/officeDocument/2006/relationships/image" Target="../media/image874.png"/><Relationship Id="rId215" Type="http://schemas.openxmlformats.org/officeDocument/2006/relationships/customXml" Target="../ink/ink1036.xml"/><Relationship Id="rId236" Type="http://schemas.openxmlformats.org/officeDocument/2006/relationships/image" Target="../media/image902.png"/><Relationship Id="rId257" Type="http://schemas.openxmlformats.org/officeDocument/2006/relationships/customXml" Target="../ink/ink1057.xml"/><Relationship Id="rId278" Type="http://schemas.openxmlformats.org/officeDocument/2006/relationships/image" Target="../media/image923.png"/><Relationship Id="rId401" Type="http://schemas.openxmlformats.org/officeDocument/2006/relationships/customXml" Target="../ink/ink1129.xml"/><Relationship Id="rId422" Type="http://schemas.openxmlformats.org/officeDocument/2006/relationships/image" Target="../media/image995.png"/><Relationship Id="rId443" Type="http://schemas.openxmlformats.org/officeDocument/2006/relationships/customXml" Target="../ink/ink1150.xml"/><Relationship Id="rId464" Type="http://schemas.openxmlformats.org/officeDocument/2006/relationships/image" Target="../media/image1016.png"/><Relationship Id="rId303" Type="http://schemas.openxmlformats.org/officeDocument/2006/relationships/customXml" Target="../ink/ink1080.xml"/><Relationship Id="rId42" Type="http://schemas.openxmlformats.org/officeDocument/2006/relationships/image" Target="../media/image764.png"/><Relationship Id="rId84" Type="http://schemas.openxmlformats.org/officeDocument/2006/relationships/image" Target="../media/image824.png"/><Relationship Id="rId138" Type="http://schemas.openxmlformats.org/officeDocument/2006/relationships/image" Target="../media/image851.png"/><Relationship Id="rId345" Type="http://schemas.openxmlformats.org/officeDocument/2006/relationships/customXml" Target="../ink/ink1101.xml"/><Relationship Id="rId387" Type="http://schemas.openxmlformats.org/officeDocument/2006/relationships/customXml" Target="../ink/ink1122.xml"/><Relationship Id="rId191" Type="http://schemas.openxmlformats.org/officeDocument/2006/relationships/customXml" Target="../ink/ink1024.xml"/><Relationship Id="rId205" Type="http://schemas.openxmlformats.org/officeDocument/2006/relationships/customXml" Target="../ink/ink1031.xml"/><Relationship Id="rId247" Type="http://schemas.openxmlformats.org/officeDocument/2006/relationships/customXml" Target="../ink/ink1052.xml"/><Relationship Id="rId412" Type="http://schemas.openxmlformats.org/officeDocument/2006/relationships/image" Target="../media/image990.png"/><Relationship Id="rId107" Type="http://schemas.openxmlformats.org/officeDocument/2006/relationships/customXml" Target="../ink/ink982.xml"/><Relationship Id="rId289" Type="http://schemas.openxmlformats.org/officeDocument/2006/relationships/customXml" Target="../ink/ink1073.xml"/><Relationship Id="rId454" Type="http://schemas.openxmlformats.org/officeDocument/2006/relationships/image" Target="../media/image1011.png"/><Relationship Id="rId11" Type="http://schemas.openxmlformats.org/officeDocument/2006/relationships/customXml" Target="../ink/ink934.xml"/><Relationship Id="rId53" Type="http://schemas.openxmlformats.org/officeDocument/2006/relationships/customXml" Target="../ink/ink955.xml"/><Relationship Id="rId149" Type="http://schemas.openxmlformats.org/officeDocument/2006/relationships/customXml" Target="../ink/ink1003.xml"/><Relationship Id="rId314" Type="http://schemas.openxmlformats.org/officeDocument/2006/relationships/image" Target="../media/image941.png"/><Relationship Id="rId356" Type="http://schemas.openxmlformats.org/officeDocument/2006/relationships/image" Target="../media/image962.png"/><Relationship Id="rId398" Type="http://schemas.openxmlformats.org/officeDocument/2006/relationships/image" Target="../media/image983.png"/><Relationship Id="rId95" Type="http://schemas.openxmlformats.org/officeDocument/2006/relationships/customXml" Target="../ink/ink976.xml"/><Relationship Id="rId160" Type="http://schemas.openxmlformats.org/officeDocument/2006/relationships/image" Target="../media/image8640.png"/><Relationship Id="rId216" Type="http://schemas.openxmlformats.org/officeDocument/2006/relationships/image" Target="../media/image892.png"/><Relationship Id="rId423" Type="http://schemas.openxmlformats.org/officeDocument/2006/relationships/customXml" Target="../ink/ink1140.xml"/><Relationship Id="rId258" Type="http://schemas.openxmlformats.org/officeDocument/2006/relationships/image" Target="../media/image913.png"/><Relationship Id="rId465" Type="http://schemas.openxmlformats.org/officeDocument/2006/relationships/customXml" Target="../ink/ink1161.xml"/><Relationship Id="rId22" Type="http://schemas.openxmlformats.org/officeDocument/2006/relationships/image" Target="../media/image754.png"/><Relationship Id="rId64" Type="http://schemas.openxmlformats.org/officeDocument/2006/relationships/image" Target="../media/image814.png"/><Relationship Id="rId118" Type="http://schemas.openxmlformats.org/officeDocument/2006/relationships/image" Target="../media/image841.png"/><Relationship Id="rId325" Type="http://schemas.openxmlformats.org/officeDocument/2006/relationships/customXml" Target="../ink/ink1091.xml"/><Relationship Id="rId367" Type="http://schemas.openxmlformats.org/officeDocument/2006/relationships/customXml" Target="../ink/ink1112.xml"/><Relationship Id="rId171" Type="http://schemas.openxmlformats.org/officeDocument/2006/relationships/customXml" Target="../ink/ink1014.xml"/><Relationship Id="rId227" Type="http://schemas.openxmlformats.org/officeDocument/2006/relationships/customXml" Target="../ink/ink1042.xml"/><Relationship Id="rId269" Type="http://schemas.openxmlformats.org/officeDocument/2006/relationships/customXml" Target="../ink/ink1063.xml"/><Relationship Id="rId434" Type="http://schemas.openxmlformats.org/officeDocument/2006/relationships/image" Target="../media/image1001.png"/><Relationship Id="rId33" Type="http://schemas.openxmlformats.org/officeDocument/2006/relationships/customXml" Target="../ink/ink945.xml"/><Relationship Id="rId129" Type="http://schemas.openxmlformats.org/officeDocument/2006/relationships/customXml" Target="../ink/ink993.xml"/><Relationship Id="rId280" Type="http://schemas.openxmlformats.org/officeDocument/2006/relationships/image" Target="../media/image924.png"/><Relationship Id="rId336" Type="http://schemas.openxmlformats.org/officeDocument/2006/relationships/image" Target="../media/image952.png"/><Relationship Id="rId75" Type="http://schemas.openxmlformats.org/officeDocument/2006/relationships/customXml" Target="../ink/ink966.xml"/><Relationship Id="rId140" Type="http://schemas.openxmlformats.org/officeDocument/2006/relationships/image" Target="../media/image8540.png"/><Relationship Id="rId182" Type="http://schemas.openxmlformats.org/officeDocument/2006/relationships/image" Target="../media/image875.png"/><Relationship Id="rId378" Type="http://schemas.openxmlformats.org/officeDocument/2006/relationships/image" Target="../media/image973.png"/><Relationship Id="rId403" Type="http://schemas.openxmlformats.org/officeDocument/2006/relationships/customXml" Target="../ink/ink1130.xml"/><Relationship Id="rId6" Type="http://schemas.openxmlformats.org/officeDocument/2006/relationships/image" Target="../media/image746.png"/><Relationship Id="rId238" Type="http://schemas.openxmlformats.org/officeDocument/2006/relationships/image" Target="../media/image903.png"/><Relationship Id="rId445" Type="http://schemas.openxmlformats.org/officeDocument/2006/relationships/customXml" Target="../ink/ink1151.xml"/><Relationship Id="rId291" Type="http://schemas.openxmlformats.org/officeDocument/2006/relationships/customXml" Target="../ink/ink1074.xml"/><Relationship Id="rId305" Type="http://schemas.openxmlformats.org/officeDocument/2006/relationships/customXml" Target="../ink/ink1081.xml"/><Relationship Id="rId347" Type="http://schemas.openxmlformats.org/officeDocument/2006/relationships/customXml" Target="../ink/ink1102.xml"/><Relationship Id="rId44" Type="http://schemas.openxmlformats.org/officeDocument/2006/relationships/image" Target="../media/image765.png"/><Relationship Id="rId86" Type="http://schemas.openxmlformats.org/officeDocument/2006/relationships/image" Target="../media/image825.png"/><Relationship Id="rId151" Type="http://schemas.openxmlformats.org/officeDocument/2006/relationships/customXml" Target="../ink/ink1004.xml"/><Relationship Id="rId389" Type="http://schemas.openxmlformats.org/officeDocument/2006/relationships/customXml" Target="../ink/ink1123.xml"/><Relationship Id="rId193" Type="http://schemas.openxmlformats.org/officeDocument/2006/relationships/customXml" Target="../ink/ink1025.xml"/><Relationship Id="rId207" Type="http://schemas.openxmlformats.org/officeDocument/2006/relationships/customXml" Target="../ink/ink1032.xml"/><Relationship Id="rId249" Type="http://schemas.openxmlformats.org/officeDocument/2006/relationships/customXml" Target="../ink/ink1053.xml"/><Relationship Id="rId414" Type="http://schemas.openxmlformats.org/officeDocument/2006/relationships/image" Target="../media/image991.png"/><Relationship Id="rId456" Type="http://schemas.openxmlformats.org/officeDocument/2006/relationships/image" Target="../media/image1012.png"/><Relationship Id="rId13" Type="http://schemas.openxmlformats.org/officeDocument/2006/relationships/customXml" Target="../ink/ink935.xml"/><Relationship Id="rId109" Type="http://schemas.openxmlformats.org/officeDocument/2006/relationships/customXml" Target="../ink/ink983.xml"/><Relationship Id="rId260" Type="http://schemas.openxmlformats.org/officeDocument/2006/relationships/image" Target="../media/image914.png"/><Relationship Id="rId316" Type="http://schemas.openxmlformats.org/officeDocument/2006/relationships/image" Target="../media/image942.png"/><Relationship Id="rId55" Type="http://schemas.openxmlformats.org/officeDocument/2006/relationships/customXml" Target="../ink/ink956.xml"/><Relationship Id="rId97" Type="http://schemas.openxmlformats.org/officeDocument/2006/relationships/customXml" Target="../ink/ink977.xml"/><Relationship Id="rId120" Type="http://schemas.openxmlformats.org/officeDocument/2006/relationships/image" Target="../media/image842.png"/><Relationship Id="rId358" Type="http://schemas.openxmlformats.org/officeDocument/2006/relationships/image" Target="../media/image963.png"/><Relationship Id="rId162" Type="http://schemas.openxmlformats.org/officeDocument/2006/relationships/image" Target="../media/image8650.png"/><Relationship Id="rId218" Type="http://schemas.openxmlformats.org/officeDocument/2006/relationships/image" Target="../media/image893.png"/><Relationship Id="rId425" Type="http://schemas.openxmlformats.org/officeDocument/2006/relationships/customXml" Target="../ink/ink1141.xml"/><Relationship Id="rId467" Type="http://schemas.openxmlformats.org/officeDocument/2006/relationships/customXml" Target="../ink/ink1162.xml"/><Relationship Id="rId271" Type="http://schemas.openxmlformats.org/officeDocument/2006/relationships/customXml" Target="../ink/ink1064.xml"/><Relationship Id="rId24" Type="http://schemas.openxmlformats.org/officeDocument/2006/relationships/image" Target="../media/image755.png"/><Relationship Id="rId66" Type="http://schemas.openxmlformats.org/officeDocument/2006/relationships/image" Target="../media/image815.png"/><Relationship Id="rId131" Type="http://schemas.openxmlformats.org/officeDocument/2006/relationships/customXml" Target="../ink/ink994.xml"/><Relationship Id="rId327" Type="http://schemas.openxmlformats.org/officeDocument/2006/relationships/customXml" Target="../ink/ink1092.xml"/><Relationship Id="rId369" Type="http://schemas.openxmlformats.org/officeDocument/2006/relationships/customXml" Target="../ink/ink1113.xml"/><Relationship Id="rId173" Type="http://schemas.openxmlformats.org/officeDocument/2006/relationships/customXml" Target="../ink/ink1015.xml"/><Relationship Id="rId229" Type="http://schemas.openxmlformats.org/officeDocument/2006/relationships/customXml" Target="../ink/ink1043.xml"/><Relationship Id="rId380" Type="http://schemas.openxmlformats.org/officeDocument/2006/relationships/image" Target="../media/image974.png"/><Relationship Id="rId436" Type="http://schemas.openxmlformats.org/officeDocument/2006/relationships/image" Target="../media/image1002.png"/><Relationship Id="rId240" Type="http://schemas.openxmlformats.org/officeDocument/2006/relationships/image" Target="../media/image904.png"/><Relationship Id="rId35" Type="http://schemas.openxmlformats.org/officeDocument/2006/relationships/customXml" Target="../ink/ink946.xml"/><Relationship Id="rId77" Type="http://schemas.openxmlformats.org/officeDocument/2006/relationships/customXml" Target="../ink/ink967.xml"/><Relationship Id="rId100" Type="http://schemas.openxmlformats.org/officeDocument/2006/relationships/image" Target="../media/image832.png"/><Relationship Id="rId282" Type="http://schemas.openxmlformats.org/officeDocument/2006/relationships/image" Target="../media/image925.png"/><Relationship Id="rId338" Type="http://schemas.openxmlformats.org/officeDocument/2006/relationships/image" Target="../media/image953.png"/><Relationship Id="rId8" Type="http://schemas.openxmlformats.org/officeDocument/2006/relationships/image" Target="../media/image747.png"/><Relationship Id="rId142" Type="http://schemas.openxmlformats.org/officeDocument/2006/relationships/image" Target="../media/image8550.png"/><Relationship Id="rId184" Type="http://schemas.openxmlformats.org/officeDocument/2006/relationships/image" Target="../media/image876.png"/><Relationship Id="rId391" Type="http://schemas.openxmlformats.org/officeDocument/2006/relationships/customXml" Target="../ink/ink1124.xml"/><Relationship Id="rId405" Type="http://schemas.openxmlformats.org/officeDocument/2006/relationships/customXml" Target="../ink/ink1131.xml"/><Relationship Id="rId447" Type="http://schemas.openxmlformats.org/officeDocument/2006/relationships/customXml" Target="../ink/ink1152.xml"/><Relationship Id="rId251" Type="http://schemas.openxmlformats.org/officeDocument/2006/relationships/customXml" Target="../ink/ink1054.xml"/><Relationship Id="rId46" Type="http://schemas.openxmlformats.org/officeDocument/2006/relationships/image" Target="../media/image766.png"/><Relationship Id="rId293" Type="http://schemas.openxmlformats.org/officeDocument/2006/relationships/customXml" Target="../ink/ink1075.xml"/><Relationship Id="rId307" Type="http://schemas.openxmlformats.org/officeDocument/2006/relationships/customXml" Target="../ink/ink1082.xml"/><Relationship Id="rId349" Type="http://schemas.openxmlformats.org/officeDocument/2006/relationships/customXml" Target="../ink/ink1103.xml"/><Relationship Id="rId88" Type="http://schemas.openxmlformats.org/officeDocument/2006/relationships/image" Target="../media/image826.png"/><Relationship Id="rId111" Type="http://schemas.openxmlformats.org/officeDocument/2006/relationships/customXml" Target="../ink/ink984.xml"/><Relationship Id="rId153" Type="http://schemas.openxmlformats.org/officeDocument/2006/relationships/customXml" Target="../ink/ink1005.xml"/><Relationship Id="rId195" Type="http://schemas.openxmlformats.org/officeDocument/2006/relationships/customXml" Target="../ink/ink1026.xml"/><Relationship Id="rId209" Type="http://schemas.openxmlformats.org/officeDocument/2006/relationships/customXml" Target="../ink/ink1033.xml"/><Relationship Id="rId360" Type="http://schemas.openxmlformats.org/officeDocument/2006/relationships/image" Target="../media/image964.png"/><Relationship Id="rId416" Type="http://schemas.openxmlformats.org/officeDocument/2006/relationships/image" Target="../media/image992.png"/><Relationship Id="rId220" Type="http://schemas.openxmlformats.org/officeDocument/2006/relationships/image" Target="../media/image894.png"/><Relationship Id="rId458" Type="http://schemas.openxmlformats.org/officeDocument/2006/relationships/image" Target="../media/image1013.png"/><Relationship Id="rId15" Type="http://schemas.openxmlformats.org/officeDocument/2006/relationships/customXml" Target="../ink/ink936.xml"/><Relationship Id="rId57" Type="http://schemas.openxmlformats.org/officeDocument/2006/relationships/customXml" Target="../ink/ink957.xml"/><Relationship Id="rId262" Type="http://schemas.openxmlformats.org/officeDocument/2006/relationships/image" Target="../media/image915.png"/><Relationship Id="rId318" Type="http://schemas.openxmlformats.org/officeDocument/2006/relationships/image" Target="../media/image943.png"/><Relationship Id="rId99" Type="http://schemas.openxmlformats.org/officeDocument/2006/relationships/customXml" Target="../ink/ink978.xml"/><Relationship Id="rId122" Type="http://schemas.openxmlformats.org/officeDocument/2006/relationships/image" Target="../media/image843.png"/><Relationship Id="rId164" Type="http://schemas.openxmlformats.org/officeDocument/2006/relationships/image" Target="../media/image8660.png"/><Relationship Id="rId371" Type="http://schemas.openxmlformats.org/officeDocument/2006/relationships/customXml" Target="../ink/ink1114.xml"/><Relationship Id="rId427" Type="http://schemas.openxmlformats.org/officeDocument/2006/relationships/customXml" Target="../ink/ink1142.xml"/><Relationship Id="rId469" Type="http://schemas.openxmlformats.org/officeDocument/2006/relationships/customXml" Target="../ink/ink1163.xml"/><Relationship Id="rId26" Type="http://schemas.openxmlformats.org/officeDocument/2006/relationships/image" Target="../media/image756.png"/><Relationship Id="rId231" Type="http://schemas.openxmlformats.org/officeDocument/2006/relationships/customXml" Target="../ink/ink1044.xml"/><Relationship Id="rId273" Type="http://schemas.openxmlformats.org/officeDocument/2006/relationships/customXml" Target="../ink/ink1065.xml"/><Relationship Id="rId329" Type="http://schemas.openxmlformats.org/officeDocument/2006/relationships/customXml" Target="../ink/ink1093.xml"/><Relationship Id="rId68" Type="http://schemas.openxmlformats.org/officeDocument/2006/relationships/image" Target="../media/image816.png"/><Relationship Id="rId133" Type="http://schemas.openxmlformats.org/officeDocument/2006/relationships/customXml" Target="../ink/ink995.xml"/><Relationship Id="rId175" Type="http://schemas.openxmlformats.org/officeDocument/2006/relationships/customXml" Target="../ink/ink1016.xml"/><Relationship Id="rId340" Type="http://schemas.openxmlformats.org/officeDocument/2006/relationships/image" Target="../media/image954.png"/><Relationship Id="rId200" Type="http://schemas.openxmlformats.org/officeDocument/2006/relationships/image" Target="../media/image884.png"/><Relationship Id="rId382" Type="http://schemas.openxmlformats.org/officeDocument/2006/relationships/image" Target="../media/image975.png"/><Relationship Id="rId438" Type="http://schemas.openxmlformats.org/officeDocument/2006/relationships/image" Target="../media/image1003.png"/><Relationship Id="rId242" Type="http://schemas.openxmlformats.org/officeDocument/2006/relationships/image" Target="../media/image905.png"/><Relationship Id="rId284" Type="http://schemas.openxmlformats.org/officeDocument/2006/relationships/image" Target="../media/image926.png"/><Relationship Id="rId37" Type="http://schemas.openxmlformats.org/officeDocument/2006/relationships/customXml" Target="../ink/ink947.xml"/><Relationship Id="rId79" Type="http://schemas.openxmlformats.org/officeDocument/2006/relationships/customXml" Target="../ink/ink968.xml"/><Relationship Id="rId102" Type="http://schemas.openxmlformats.org/officeDocument/2006/relationships/image" Target="../media/image833.png"/><Relationship Id="rId144" Type="http://schemas.openxmlformats.org/officeDocument/2006/relationships/image" Target="../media/image8560.png"/><Relationship Id="rId90" Type="http://schemas.openxmlformats.org/officeDocument/2006/relationships/image" Target="../media/image827.png"/><Relationship Id="rId186" Type="http://schemas.openxmlformats.org/officeDocument/2006/relationships/image" Target="../media/image877.png"/><Relationship Id="rId351" Type="http://schemas.openxmlformats.org/officeDocument/2006/relationships/customXml" Target="../ink/ink1104.xml"/><Relationship Id="rId393" Type="http://schemas.openxmlformats.org/officeDocument/2006/relationships/customXml" Target="../ink/ink1125.xml"/><Relationship Id="rId407" Type="http://schemas.openxmlformats.org/officeDocument/2006/relationships/customXml" Target="../ink/ink1132.xml"/><Relationship Id="rId449" Type="http://schemas.openxmlformats.org/officeDocument/2006/relationships/customXml" Target="../ink/ink1153.xml"/><Relationship Id="rId211" Type="http://schemas.openxmlformats.org/officeDocument/2006/relationships/customXml" Target="../ink/ink1034.xml"/><Relationship Id="rId253" Type="http://schemas.openxmlformats.org/officeDocument/2006/relationships/customXml" Target="../ink/ink1055.xml"/><Relationship Id="rId295" Type="http://schemas.openxmlformats.org/officeDocument/2006/relationships/customXml" Target="../ink/ink1076.xml"/><Relationship Id="rId309" Type="http://schemas.openxmlformats.org/officeDocument/2006/relationships/customXml" Target="../ink/ink1083.xml"/><Relationship Id="rId460" Type="http://schemas.openxmlformats.org/officeDocument/2006/relationships/image" Target="../media/image1014.png"/><Relationship Id="rId48" Type="http://schemas.openxmlformats.org/officeDocument/2006/relationships/image" Target="../media/image806.png"/><Relationship Id="rId113" Type="http://schemas.openxmlformats.org/officeDocument/2006/relationships/customXml" Target="../ink/ink985.xml"/><Relationship Id="rId320" Type="http://schemas.openxmlformats.org/officeDocument/2006/relationships/image" Target="../media/image944.png"/><Relationship Id="rId155" Type="http://schemas.openxmlformats.org/officeDocument/2006/relationships/customXml" Target="../ink/ink1006.xml"/><Relationship Id="rId197" Type="http://schemas.openxmlformats.org/officeDocument/2006/relationships/customXml" Target="../ink/ink1027.xml"/><Relationship Id="rId362" Type="http://schemas.openxmlformats.org/officeDocument/2006/relationships/image" Target="../media/image965.png"/><Relationship Id="rId418" Type="http://schemas.openxmlformats.org/officeDocument/2006/relationships/image" Target="../media/image993.png"/><Relationship Id="rId222" Type="http://schemas.openxmlformats.org/officeDocument/2006/relationships/image" Target="../media/image895.png"/><Relationship Id="rId264" Type="http://schemas.openxmlformats.org/officeDocument/2006/relationships/image" Target="../media/image916.png"/><Relationship Id="rId471" Type="http://schemas.openxmlformats.org/officeDocument/2006/relationships/customXml" Target="../ink/ink1164.xml"/><Relationship Id="rId17" Type="http://schemas.openxmlformats.org/officeDocument/2006/relationships/customXml" Target="../ink/ink937.xml"/><Relationship Id="rId59" Type="http://schemas.openxmlformats.org/officeDocument/2006/relationships/customXml" Target="../ink/ink958.xml"/><Relationship Id="rId124" Type="http://schemas.openxmlformats.org/officeDocument/2006/relationships/image" Target="../media/image844.png"/><Relationship Id="rId70" Type="http://schemas.openxmlformats.org/officeDocument/2006/relationships/image" Target="../media/image817.png"/><Relationship Id="rId166" Type="http://schemas.openxmlformats.org/officeDocument/2006/relationships/image" Target="../media/image8670.png"/><Relationship Id="rId331" Type="http://schemas.openxmlformats.org/officeDocument/2006/relationships/customXml" Target="../ink/ink1094.xml"/><Relationship Id="rId373" Type="http://schemas.openxmlformats.org/officeDocument/2006/relationships/customXml" Target="../ink/ink1115.xml"/><Relationship Id="rId429" Type="http://schemas.openxmlformats.org/officeDocument/2006/relationships/customXml" Target="../ink/ink1143.xml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045.xml"/><Relationship Id="rId440" Type="http://schemas.openxmlformats.org/officeDocument/2006/relationships/image" Target="../media/image1004.png"/><Relationship Id="rId28" Type="http://schemas.openxmlformats.org/officeDocument/2006/relationships/image" Target="../media/image757.png"/><Relationship Id="rId275" Type="http://schemas.openxmlformats.org/officeDocument/2006/relationships/customXml" Target="../ink/ink1066.xml"/><Relationship Id="rId300" Type="http://schemas.openxmlformats.org/officeDocument/2006/relationships/image" Target="../media/image934.png"/><Relationship Id="rId81" Type="http://schemas.openxmlformats.org/officeDocument/2006/relationships/customXml" Target="../ink/ink969.xml"/><Relationship Id="rId135" Type="http://schemas.openxmlformats.org/officeDocument/2006/relationships/customXml" Target="../ink/ink996.xml"/><Relationship Id="rId177" Type="http://schemas.openxmlformats.org/officeDocument/2006/relationships/customXml" Target="../ink/ink1017.xml"/><Relationship Id="rId342" Type="http://schemas.openxmlformats.org/officeDocument/2006/relationships/image" Target="../media/image955.png"/><Relationship Id="rId384" Type="http://schemas.openxmlformats.org/officeDocument/2006/relationships/image" Target="../media/image976.png"/><Relationship Id="rId202" Type="http://schemas.openxmlformats.org/officeDocument/2006/relationships/image" Target="../media/image885.png"/><Relationship Id="rId244" Type="http://schemas.openxmlformats.org/officeDocument/2006/relationships/image" Target="../media/image906.png"/><Relationship Id="rId39" Type="http://schemas.openxmlformats.org/officeDocument/2006/relationships/customXml" Target="../ink/ink948.xml"/><Relationship Id="rId286" Type="http://schemas.openxmlformats.org/officeDocument/2006/relationships/image" Target="../media/image927.png"/><Relationship Id="rId451" Type="http://schemas.openxmlformats.org/officeDocument/2006/relationships/customXml" Target="../ink/ink1154.xml"/><Relationship Id="rId50" Type="http://schemas.openxmlformats.org/officeDocument/2006/relationships/image" Target="../media/image807.png"/><Relationship Id="rId104" Type="http://schemas.openxmlformats.org/officeDocument/2006/relationships/image" Target="../media/image834.png"/><Relationship Id="rId146" Type="http://schemas.openxmlformats.org/officeDocument/2006/relationships/image" Target="../media/image8570.png"/><Relationship Id="rId188" Type="http://schemas.openxmlformats.org/officeDocument/2006/relationships/image" Target="../media/image878.png"/><Relationship Id="rId311" Type="http://schemas.openxmlformats.org/officeDocument/2006/relationships/customXml" Target="../ink/ink1084.xml"/><Relationship Id="rId353" Type="http://schemas.openxmlformats.org/officeDocument/2006/relationships/customXml" Target="../ink/ink1105.xml"/><Relationship Id="rId395" Type="http://schemas.openxmlformats.org/officeDocument/2006/relationships/customXml" Target="../ink/ink1126.xml"/><Relationship Id="rId409" Type="http://schemas.openxmlformats.org/officeDocument/2006/relationships/customXml" Target="../ink/ink1133.xml"/><Relationship Id="rId92" Type="http://schemas.openxmlformats.org/officeDocument/2006/relationships/image" Target="../media/image828.png"/><Relationship Id="rId213" Type="http://schemas.openxmlformats.org/officeDocument/2006/relationships/customXml" Target="../ink/ink1035.xml"/><Relationship Id="rId420" Type="http://schemas.openxmlformats.org/officeDocument/2006/relationships/image" Target="../media/image994.png"/><Relationship Id="rId255" Type="http://schemas.openxmlformats.org/officeDocument/2006/relationships/customXml" Target="../ink/ink1056.xml"/><Relationship Id="rId297" Type="http://schemas.openxmlformats.org/officeDocument/2006/relationships/customXml" Target="../ink/ink1077.xml"/><Relationship Id="rId462" Type="http://schemas.openxmlformats.org/officeDocument/2006/relationships/image" Target="../media/image1015.png"/><Relationship Id="rId115" Type="http://schemas.openxmlformats.org/officeDocument/2006/relationships/customXml" Target="../ink/ink986.xml"/><Relationship Id="rId157" Type="http://schemas.openxmlformats.org/officeDocument/2006/relationships/customXml" Target="../ink/ink1007.xml"/><Relationship Id="rId322" Type="http://schemas.openxmlformats.org/officeDocument/2006/relationships/image" Target="../media/image945.png"/><Relationship Id="rId364" Type="http://schemas.openxmlformats.org/officeDocument/2006/relationships/image" Target="../media/image966.png"/><Relationship Id="rId61" Type="http://schemas.openxmlformats.org/officeDocument/2006/relationships/customXml" Target="../ink/ink959.xml"/><Relationship Id="rId199" Type="http://schemas.openxmlformats.org/officeDocument/2006/relationships/customXml" Target="../ink/ink1028.xml"/><Relationship Id="rId19" Type="http://schemas.openxmlformats.org/officeDocument/2006/relationships/customXml" Target="../ink/ink938.xml"/><Relationship Id="rId224" Type="http://schemas.openxmlformats.org/officeDocument/2006/relationships/image" Target="../media/image896.png"/><Relationship Id="rId266" Type="http://schemas.openxmlformats.org/officeDocument/2006/relationships/image" Target="../media/image917.png"/><Relationship Id="rId431" Type="http://schemas.openxmlformats.org/officeDocument/2006/relationships/customXml" Target="../ink/ink1144.xml"/><Relationship Id="rId473" Type="http://schemas.openxmlformats.org/officeDocument/2006/relationships/customXml" Target="../ink/ink1165.xml"/></Relationships>
</file>

<file path=ppt/slides/_rels/slide8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1047.png"/><Relationship Id="rId303" Type="http://schemas.openxmlformats.org/officeDocument/2006/relationships/image" Target="../media/image1049.png"/><Relationship Id="rId21" Type="http://schemas.openxmlformats.org/officeDocument/2006/relationships/image" Target="../media/image1031.png"/><Relationship Id="rId42" Type="http://schemas.openxmlformats.org/officeDocument/2006/relationships/customXml" Target="../ink/ink1186.xml"/><Relationship Id="rId324" Type="http://schemas.openxmlformats.org/officeDocument/2006/relationships/customXml" Target="../ink/ink1219.xml"/><Relationship Id="rId345" Type="http://schemas.openxmlformats.org/officeDocument/2006/relationships/image" Target="../media/image1064.png"/><Relationship Id="rId366" Type="http://schemas.openxmlformats.org/officeDocument/2006/relationships/customXml" Target="../ink/ink1240.xml"/><Relationship Id="rId387" Type="http://schemas.openxmlformats.org/officeDocument/2006/relationships/image" Target="../media/image1085.png"/><Relationship Id="rId412" Type="http://schemas.openxmlformats.org/officeDocument/2006/relationships/customXml" Target="../ink/ink1263.xml"/><Relationship Id="rId433" Type="http://schemas.openxmlformats.org/officeDocument/2006/relationships/image" Target="../media/image1002.png"/><Relationship Id="rId289" Type="http://schemas.openxmlformats.org/officeDocument/2006/relationships/image" Target="../media/image1042.png"/><Relationship Id="rId11" Type="http://schemas.openxmlformats.org/officeDocument/2006/relationships/image" Target="../media/image1026.png"/><Relationship Id="rId32" Type="http://schemas.openxmlformats.org/officeDocument/2006/relationships/customXml" Target="../ink/ink1181.xml"/><Relationship Id="rId314" Type="http://schemas.openxmlformats.org/officeDocument/2006/relationships/customXml" Target="../ink/ink1214.xml"/><Relationship Id="rId335" Type="http://schemas.openxmlformats.org/officeDocument/2006/relationships/image" Target="../media/image1059.png"/><Relationship Id="rId356" Type="http://schemas.openxmlformats.org/officeDocument/2006/relationships/customXml" Target="../ink/ink1235.xml"/><Relationship Id="rId377" Type="http://schemas.openxmlformats.org/officeDocument/2006/relationships/image" Target="../media/image1080.png"/><Relationship Id="rId398" Type="http://schemas.openxmlformats.org/officeDocument/2006/relationships/customXml" Target="../ink/ink1256.xml"/><Relationship Id="rId5" Type="http://schemas.openxmlformats.org/officeDocument/2006/relationships/image" Target="../media/image1023.png"/><Relationship Id="rId237" Type="http://schemas.openxmlformats.org/officeDocument/2006/relationships/image" Target="../media/image579.png"/><Relationship Id="rId402" Type="http://schemas.openxmlformats.org/officeDocument/2006/relationships/customXml" Target="../ink/ink1258.xml"/><Relationship Id="rId423" Type="http://schemas.openxmlformats.org/officeDocument/2006/relationships/image" Target="../media/image996.png"/><Relationship Id="rId279" Type="http://schemas.openxmlformats.org/officeDocument/2006/relationships/image" Target="../media/image600.png"/><Relationship Id="rId444" Type="http://schemas.openxmlformats.org/officeDocument/2006/relationships/customXml" Target="../ink/ink1279.xml"/><Relationship Id="rId22" Type="http://schemas.openxmlformats.org/officeDocument/2006/relationships/customXml" Target="../ink/ink1176.xml"/><Relationship Id="rId43" Type="http://schemas.openxmlformats.org/officeDocument/2006/relationships/image" Target="../media/image993.png"/><Relationship Id="rId290" Type="http://schemas.openxmlformats.org/officeDocument/2006/relationships/customXml" Target="../ink/ink1202.xml"/><Relationship Id="rId304" Type="http://schemas.openxmlformats.org/officeDocument/2006/relationships/customXml" Target="../ink/ink1209.xml"/><Relationship Id="rId325" Type="http://schemas.openxmlformats.org/officeDocument/2006/relationships/image" Target="../media/image1054.png"/><Relationship Id="rId346" Type="http://schemas.openxmlformats.org/officeDocument/2006/relationships/customXml" Target="../ink/ink1230.xml"/><Relationship Id="rId367" Type="http://schemas.openxmlformats.org/officeDocument/2006/relationships/image" Target="../media/image1075.png"/><Relationship Id="rId388" Type="http://schemas.openxmlformats.org/officeDocument/2006/relationships/customXml" Target="../ink/ink1251.xml"/><Relationship Id="rId227" Type="http://schemas.openxmlformats.org/officeDocument/2006/relationships/image" Target="../media/image574.png"/><Relationship Id="rId413" Type="http://schemas.openxmlformats.org/officeDocument/2006/relationships/image" Target="../media/image1098.png"/><Relationship Id="rId434" Type="http://schemas.openxmlformats.org/officeDocument/2006/relationships/customXml" Target="../ink/ink1274.xml"/><Relationship Id="rId12" Type="http://schemas.openxmlformats.org/officeDocument/2006/relationships/customXml" Target="../ink/ink1171.xml"/><Relationship Id="rId33" Type="http://schemas.openxmlformats.org/officeDocument/2006/relationships/image" Target="../media/image1037.png"/><Relationship Id="rId280" Type="http://schemas.openxmlformats.org/officeDocument/2006/relationships/customXml" Target="../ink/ink1197.xml"/><Relationship Id="rId315" Type="http://schemas.openxmlformats.org/officeDocument/2006/relationships/image" Target="../media/image618.png"/><Relationship Id="rId336" Type="http://schemas.openxmlformats.org/officeDocument/2006/relationships/customXml" Target="../ink/ink1225.xml"/><Relationship Id="rId357" Type="http://schemas.openxmlformats.org/officeDocument/2006/relationships/image" Target="../media/image1070.png"/><Relationship Id="rId378" Type="http://schemas.openxmlformats.org/officeDocument/2006/relationships/customXml" Target="../ink/ink1246.xml"/><Relationship Id="rId399" Type="http://schemas.openxmlformats.org/officeDocument/2006/relationships/image" Target="../media/image1091.png"/><Relationship Id="rId403" Type="http://schemas.openxmlformats.org/officeDocument/2006/relationships/image" Target="../media/image1093.png"/><Relationship Id="rId6" Type="http://schemas.openxmlformats.org/officeDocument/2006/relationships/customXml" Target="../ink/ink1168.xml"/><Relationship Id="rId238" Type="http://schemas.openxmlformats.org/officeDocument/2006/relationships/customXml" Target="../ink/ink1193.xml"/><Relationship Id="rId424" Type="http://schemas.openxmlformats.org/officeDocument/2006/relationships/customXml" Target="../ink/ink1269.xml"/><Relationship Id="rId445" Type="http://schemas.openxmlformats.org/officeDocument/2006/relationships/image" Target="../media/image1008.png"/><Relationship Id="rId23" Type="http://schemas.openxmlformats.org/officeDocument/2006/relationships/image" Target="../media/image1032.png"/><Relationship Id="rId291" Type="http://schemas.openxmlformats.org/officeDocument/2006/relationships/image" Target="../media/image1043.png"/><Relationship Id="rId305" Type="http://schemas.openxmlformats.org/officeDocument/2006/relationships/image" Target="../media/image1050.png"/><Relationship Id="rId326" Type="http://schemas.openxmlformats.org/officeDocument/2006/relationships/customXml" Target="../ink/ink1220.xml"/><Relationship Id="rId347" Type="http://schemas.openxmlformats.org/officeDocument/2006/relationships/image" Target="../media/image1065.png"/><Relationship Id="rId44" Type="http://schemas.openxmlformats.org/officeDocument/2006/relationships/customXml" Target="../ink/ink1187.xml"/><Relationship Id="rId368" Type="http://schemas.openxmlformats.org/officeDocument/2006/relationships/customXml" Target="../ink/ink1241.xml"/><Relationship Id="rId389" Type="http://schemas.openxmlformats.org/officeDocument/2006/relationships/image" Target="../media/image1086.png"/><Relationship Id="rId228" Type="http://schemas.openxmlformats.org/officeDocument/2006/relationships/customXml" Target="../ink/ink1188.xml"/><Relationship Id="rId414" Type="http://schemas.openxmlformats.org/officeDocument/2006/relationships/customXml" Target="../ink/ink1264.xml"/><Relationship Id="rId435" Type="http://schemas.openxmlformats.org/officeDocument/2006/relationships/image" Target="../media/image1003.png"/><Relationship Id="rId13" Type="http://schemas.openxmlformats.org/officeDocument/2006/relationships/image" Target="../media/image1027.png"/><Relationship Id="rId281" Type="http://schemas.openxmlformats.org/officeDocument/2006/relationships/image" Target="../media/image1038.png"/><Relationship Id="rId316" Type="http://schemas.openxmlformats.org/officeDocument/2006/relationships/customXml" Target="../ink/ink1215.xml"/><Relationship Id="rId337" Type="http://schemas.openxmlformats.org/officeDocument/2006/relationships/image" Target="../media/image1060.png"/><Relationship Id="rId34" Type="http://schemas.openxmlformats.org/officeDocument/2006/relationships/customXml" Target="../ink/ink1182.xml"/><Relationship Id="rId358" Type="http://schemas.openxmlformats.org/officeDocument/2006/relationships/customXml" Target="../ink/ink1236.xml"/><Relationship Id="rId379" Type="http://schemas.openxmlformats.org/officeDocument/2006/relationships/image" Target="../media/image1081.png"/><Relationship Id="rId7" Type="http://schemas.openxmlformats.org/officeDocument/2006/relationships/image" Target="../media/image1024.png"/><Relationship Id="rId239" Type="http://schemas.openxmlformats.org/officeDocument/2006/relationships/image" Target="../media/image580.png"/><Relationship Id="rId390" Type="http://schemas.openxmlformats.org/officeDocument/2006/relationships/customXml" Target="../ink/ink1252.xml"/><Relationship Id="rId404" Type="http://schemas.openxmlformats.org/officeDocument/2006/relationships/customXml" Target="../ink/ink1259.xml"/><Relationship Id="rId425" Type="http://schemas.openxmlformats.org/officeDocument/2006/relationships/image" Target="../media/image998.png"/><Relationship Id="rId446" Type="http://schemas.openxmlformats.org/officeDocument/2006/relationships/customXml" Target="../ink/ink1280.xml"/><Relationship Id="rId292" Type="http://schemas.openxmlformats.org/officeDocument/2006/relationships/customXml" Target="../ink/ink1203.xml"/><Relationship Id="rId306" Type="http://schemas.openxmlformats.org/officeDocument/2006/relationships/customXml" Target="../ink/ink1210.xml"/><Relationship Id="rId24" Type="http://schemas.openxmlformats.org/officeDocument/2006/relationships/customXml" Target="../ink/ink1177.xml"/><Relationship Id="rId327" Type="http://schemas.openxmlformats.org/officeDocument/2006/relationships/image" Target="../media/image1055.png"/><Relationship Id="rId348" Type="http://schemas.openxmlformats.org/officeDocument/2006/relationships/customXml" Target="../ink/ink1231.xml"/><Relationship Id="rId369" Type="http://schemas.openxmlformats.org/officeDocument/2006/relationships/image" Target="../media/image1076.png"/><Relationship Id="rId229" Type="http://schemas.openxmlformats.org/officeDocument/2006/relationships/image" Target="../media/image575.png"/><Relationship Id="rId380" Type="http://schemas.openxmlformats.org/officeDocument/2006/relationships/customXml" Target="../ink/ink1247.xml"/><Relationship Id="rId415" Type="http://schemas.openxmlformats.org/officeDocument/2006/relationships/image" Target="../media/image1099.png"/><Relationship Id="rId436" Type="http://schemas.openxmlformats.org/officeDocument/2006/relationships/customXml" Target="../ink/ink1275.xml"/><Relationship Id="rId240" Type="http://schemas.openxmlformats.org/officeDocument/2006/relationships/customXml" Target="../ink/ink1194.xml"/><Relationship Id="rId14" Type="http://schemas.openxmlformats.org/officeDocument/2006/relationships/customXml" Target="../ink/ink1172.xml"/><Relationship Id="rId35" Type="http://schemas.openxmlformats.org/officeDocument/2006/relationships/image" Target="../media/image989.png"/><Relationship Id="rId282" Type="http://schemas.openxmlformats.org/officeDocument/2006/relationships/customXml" Target="../ink/ink1198.xml"/><Relationship Id="rId317" Type="http://schemas.openxmlformats.org/officeDocument/2006/relationships/image" Target="../media/image619.png"/><Relationship Id="rId338" Type="http://schemas.openxmlformats.org/officeDocument/2006/relationships/customXml" Target="../ink/ink1226.xml"/><Relationship Id="rId359" Type="http://schemas.openxmlformats.org/officeDocument/2006/relationships/image" Target="../media/image1071.png"/><Relationship Id="rId8" Type="http://schemas.openxmlformats.org/officeDocument/2006/relationships/customXml" Target="../ink/ink1169.xml"/><Relationship Id="rId370" Type="http://schemas.openxmlformats.org/officeDocument/2006/relationships/customXml" Target="../ink/ink1242.xml"/><Relationship Id="rId391" Type="http://schemas.openxmlformats.org/officeDocument/2006/relationships/image" Target="../media/image1087.png"/><Relationship Id="rId405" Type="http://schemas.openxmlformats.org/officeDocument/2006/relationships/image" Target="../media/image1094.png"/><Relationship Id="rId426" Type="http://schemas.openxmlformats.org/officeDocument/2006/relationships/customXml" Target="../ink/ink1270.xml"/><Relationship Id="rId447" Type="http://schemas.openxmlformats.org/officeDocument/2006/relationships/image" Target="../media/image1009.png"/><Relationship Id="rId230" Type="http://schemas.openxmlformats.org/officeDocument/2006/relationships/customXml" Target="../ink/ink1189.xml"/><Relationship Id="rId25" Type="http://schemas.openxmlformats.org/officeDocument/2006/relationships/image" Target="../media/image1033.png"/><Relationship Id="rId293" Type="http://schemas.openxmlformats.org/officeDocument/2006/relationships/image" Target="../media/image1044.png"/><Relationship Id="rId307" Type="http://schemas.openxmlformats.org/officeDocument/2006/relationships/image" Target="../media/image614.png"/><Relationship Id="rId328" Type="http://schemas.openxmlformats.org/officeDocument/2006/relationships/customXml" Target="../ink/ink1221.xml"/><Relationship Id="rId349" Type="http://schemas.openxmlformats.org/officeDocument/2006/relationships/image" Target="../media/image1066.png"/><Relationship Id="rId20" Type="http://schemas.openxmlformats.org/officeDocument/2006/relationships/customXml" Target="../ink/ink1175.xml"/><Relationship Id="rId41" Type="http://schemas.openxmlformats.org/officeDocument/2006/relationships/image" Target="../media/image992.png"/><Relationship Id="rId360" Type="http://schemas.openxmlformats.org/officeDocument/2006/relationships/customXml" Target="../ink/ink1237.xml"/><Relationship Id="rId365" Type="http://schemas.openxmlformats.org/officeDocument/2006/relationships/image" Target="../media/image1074.png"/><Relationship Id="rId381" Type="http://schemas.openxmlformats.org/officeDocument/2006/relationships/image" Target="../media/image1082.png"/><Relationship Id="rId386" Type="http://schemas.openxmlformats.org/officeDocument/2006/relationships/customXml" Target="../ink/ink1250.xml"/><Relationship Id="rId416" Type="http://schemas.openxmlformats.org/officeDocument/2006/relationships/customXml" Target="../ink/ink1265.xml"/><Relationship Id="rId241" Type="http://schemas.openxmlformats.org/officeDocument/2006/relationships/image" Target="../media/image581.png"/><Relationship Id="rId288" Type="http://schemas.openxmlformats.org/officeDocument/2006/relationships/customXml" Target="../ink/ink1201.xml"/><Relationship Id="rId411" Type="http://schemas.openxmlformats.org/officeDocument/2006/relationships/image" Target="../media/image1097.png"/><Relationship Id="rId432" Type="http://schemas.openxmlformats.org/officeDocument/2006/relationships/customXml" Target="../ink/ink1273.xml"/><Relationship Id="rId437" Type="http://schemas.openxmlformats.org/officeDocument/2006/relationships/image" Target="../media/image1004.png"/><Relationship Id="rId15" Type="http://schemas.openxmlformats.org/officeDocument/2006/relationships/image" Target="../media/image1028.png"/><Relationship Id="rId36" Type="http://schemas.openxmlformats.org/officeDocument/2006/relationships/customXml" Target="../ink/ink1183.xml"/><Relationship Id="rId283" Type="http://schemas.openxmlformats.org/officeDocument/2006/relationships/image" Target="../media/image1039.png"/><Relationship Id="rId313" Type="http://schemas.openxmlformats.org/officeDocument/2006/relationships/image" Target="../media/image617.png"/><Relationship Id="rId318" Type="http://schemas.openxmlformats.org/officeDocument/2006/relationships/customXml" Target="../ink/ink1216.xml"/><Relationship Id="rId339" Type="http://schemas.openxmlformats.org/officeDocument/2006/relationships/image" Target="../media/image1061.png"/><Relationship Id="rId10" Type="http://schemas.openxmlformats.org/officeDocument/2006/relationships/customXml" Target="../ink/ink1170.xml"/><Relationship Id="rId31" Type="http://schemas.openxmlformats.org/officeDocument/2006/relationships/image" Target="../media/image1036.png"/><Relationship Id="rId334" Type="http://schemas.openxmlformats.org/officeDocument/2006/relationships/customXml" Target="../ink/ink1224.xml"/><Relationship Id="rId350" Type="http://schemas.openxmlformats.org/officeDocument/2006/relationships/customXml" Target="../ink/ink1232.xml"/><Relationship Id="rId355" Type="http://schemas.openxmlformats.org/officeDocument/2006/relationships/image" Target="../media/image1069.png"/><Relationship Id="rId371" Type="http://schemas.openxmlformats.org/officeDocument/2006/relationships/image" Target="../media/image1077.png"/><Relationship Id="rId376" Type="http://schemas.openxmlformats.org/officeDocument/2006/relationships/customXml" Target="../ink/ink1245.xml"/><Relationship Id="rId397" Type="http://schemas.openxmlformats.org/officeDocument/2006/relationships/image" Target="../media/image1090.png"/><Relationship Id="rId406" Type="http://schemas.openxmlformats.org/officeDocument/2006/relationships/customXml" Target="../ink/ink1260.xml"/><Relationship Id="rId4" Type="http://schemas.openxmlformats.org/officeDocument/2006/relationships/customXml" Target="../ink/ink1167.xml"/><Relationship Id="rId9" Type="http://schemas.openxmlformats.org/officeDocument/2006/relationships/image" Target="../media/image1025.png"/><Relationship Id="rId236" Type="http://schemas.openxmlformats.org/officeDocument/2006/relationships/customXml" Target="../ink/ink1192.xml"/><Relationship Id="rId278" Type="http://schemas.openxmlformats.org/officeDocument/2006/relationships/customXml" Target="../ink/ink1196.xml"/><Relationship Id="rId392" Type="http://schemas.openxmlformats.org/officeDocument/2006/relationships/customXml" Target="../ink/ink1253.xml"/><Relationship Id="rId401" Type="http://schemas.openxmlformats.org/officeDocument/2006/relationships/image" Target="../media/image1092.png"/><Relationship Id="rId422" Type="http://schemas.openxmlformats.org/officeDocument/2006/relationships/customXml" Target="../ink/ink1268.xml"/><Relationship Id="rId427" Type="http://schemas.openxmlformats.org/officeDocument/2006/relationships/image" Target="../media/image999.png"/><Relationship Id="rId443" Type="http://schemas.openxmlformats.org/officeDocument/2006/relationships/image" Target="../media/image1007.png"/><Relationship Id="rId448" Type="http://schemas.openxmlformats.org/officeDocument/2006/relationships/customXml" Target="../ink/ink1281.xml"/><Relationship Id="rId26" Type="http://schemas.openxmlformats.org/officeDocument/2006/relationships/customXml" Target="../ink/ink1178.xml"/><Relationship Id="rId231" Type="http://schemas.openxmlformats.org/officeDocument/2006/relationships/image" Target="../media/image576.png"/><Relationship Id="rId294" Type="http://schemas.openxmlformats.org/officeDocument/2006/relationships/customXml" Target="../ink/ink1204.xml"/><Relationship Id="rId308" Type="http://schemas.openxmlformats.org/officeDocument/2006/relationships/customXml" Target="../ink/ink1211.xml"/><Relationship Id="rId329" Type="http://schemas.openxmlformats.org/officeDocument/2006/relationships/image" Target="../media/image1056.png"/><Relationship Id="rId340" Type="http://schemas.openxmlformats.org/officeDocument/2006/relationships/customXml" Target="../ink/ink1227.xml"/><Relationship Id="rId361" Type="http://schemas.openxmlformats.org/officeDocument/2006/relationships/image" Target="../media/image1072.png"/><Relationship Id="rId382" Type="http://schemas.openxmlformats.org/officeDocument/2006/relationships/customXml" Target="../ink/ink1248.xml"/><Relationship Id="rId417" Type="http://schemas.openxmlformats.org/officeDocument/2006/relationships/image" Target="../media/image1100.png"/><Relationship Id="rId438" Type="http://schemas.openxmlformats.org/officeDocument/2006/relationships/customXml" Target="../ink/ink1276.xml"/><Relationship Id="rId16" Type="http://schemas.openxmlformats.org/officeDocument/2006/relationships/customXml" Target="../ink/ink1173.xml"/><Relationship Id="rId242" Type="http://schemas.openxmlformats.org/officeDocument/2006/relationships/customXml" Target="../ink/ink1195.xml"/><Relationship Id="rId284" Type="http://schemas.openxmlformats.org/officeDocument/2006/relationships/customXml" Target="../ink/ink1199.xml"/><Relationship Id="rId319" Type="http://schemas.openxmlformats.org/officeDocument/2006/relationships/image" Target="../media/image1051.png"/><Relationship Id="rId37" Type="http://schemas.openxmlformats.org/officeDocument/2006/relationships/image" Target="../media/image990.png"/><Relationship Id="rId330" Type="http://schemas.openxmlformats.org/officeDocument/2006/relationships/customXml" Target="../ink/ink1222.xml"/><Relationship Id="rId351" Type="http://schemas.openxmlformats.org/officeDocument/2006/relationships/image" Target="../media/image1067.png"/><Relationship Id="rId372" Type="http://schemas.openxmlformats.org/officeDocument/2006/relationships/customXml" Target="../ink/ink1243.xml"/><Relationship Id="rId393" Type="http://schemas.openxmlformats.org/officeDocument/2006/relationships/image" Target="../media/image1088.png"/><Relationship Id="rId407" Type="http://schemas.openxmlformats.org/officeDocument/2006/relationships/image" Target="../media/image1095.png"/><Relationship Id="rId428" Type="http://schemas.openxmlformats.org/officeDocument/2006/relationships/customXml" Target="../ink/ink1271.xml"/><Relationship Id="rId449" Type="http://schemas.openxmlformats.org/officeDocument/2006/relationships/image" Target="../media/image1010.png"/><Relationship Id="rId232" Type="http://schemas.openxmlformats.org/officeDocument/2006/relationships/customXml" Target="../ink/ink1190.xml"/><Relationship Id="rId295" Type="http://schemas.openxmlformats.org/officeDocument/2006/relationships/image" Target="../media/image1045.png"/><Relationship Id="rId309" Type="http://schemas.openxmlformats.org/officeDocument/2006/relationships/image" Target="../media/image615.png"/><Relationship Id="rId27" Type="http://schemas.openxmlformats.org/officeDocument/2006/relationships/image" Target="../media/image1034.png"/><Relationship Id="rId320" Type="http://schemas.openxmlformats.org/officeDocument/2006/relationships/customXml" Target="../ink/ink1217.xml"/><Relationship Id="rId341" Type="http://schemas.openxmlformats.org/officeDocument/2006/relationships/image" Target="../media/image1062.png"/><Relationship Id="rId362" Type="http://schemas.openxmlformats.org/officeDocument/2006/relationships/customXml" Target="../ink/ink1238.xml"/><Relationship Id="rId383" Type="http://schemas.openxmlformats.org/officeDocument/2006/relationships/image" Target="../media/image1083.png"/><Relationship Id="rId418" Type="http://schemas.openxmlformats.org/officeDocument/2006/relationships/customXml" Target="../ink/ink1266.xml"/><Relationship Id="rId439" Type="http://schemas.openxmlformats.org/officeDocument/2006/relationships/image" Target="../media/image1005.png"/><Relationship Id="rId285" Type="http://schemas.openxmlformats.org/officeDocument/2006/relationships/image" Target="../media/image1040.png"/><Relationship Id="rId450" Type="http://schemas.openxmlformats.org/officeDocument/2006/relationships/customXml" Target="../ink/ink1282.xml"/><Relationship Id="rId17" Type="http://schemas.openxmlformats.org/officeDocument/2006/relationships/image" Target="../media/image1029.png"/><Relationship Id="rId38" Type="http://schemas.openxmlformats.org/officeDocument/2006/relationships/customXml" Target="../ink/ink1184.xml"/><Relationship Id="rId310" Type="http://schemas.openxmlformats.org/officeDocument/2006/relationships/customXml" Target="../ink/ink1212.xml"/><Relationship Id="rId331" Type="http://schemas.openxmlformats.org/officeDocument/2006/relationships/image" Target="../media/image1057.png"/><Relationship Id="rId352" Type="http://schemas.openxmlformats.org/officeDocument/2006/relationships/customXml" Target="../ink/ink1233.xml"/><Relationship Id="rId373" Type="http://schemas.openxmlformats.org/officeDocument/2006/relationships/image" Target="../media/image1078.png"/><Relationship Id="rId394" Type="http://schemas.openxmlformats.org/officeDocument/2006/relationships/customXml" Target="../ink/ink1254.xml"/><Relationship Id="rId408" Type="http://schemas.openxmlformats.org/officeDocument/2006/relationships/customXml" Target="../ink/ink1261.xml"/><Relationship Id="rId429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577.png"/><Relationship Id="rId440" Type="http://schemas.openxmlformats.org/officeDocument/2006/relationships/customXml" Target="../ink/ink1277.xml"/><Relationship Id="rId28" Type="http://schemas.openxmlformats.org/officeDocument/2006/relationships/customXml" Target="../ink/ink1179.xml"/><Relationship Id="rId296" Type="http://schemas.openxmlformats.org/officeDocument/2006/relationships/customXml" Target="../ink/ink1205.xml"/><Relationship Id="rId300" Type="http://schemas.openxmlformats.org/officeDocument/2006/relationships/customXml" Target="../ink/ink1207.xml"/><Relationship Id="rId321" Type="http://schemas.openxmlformats.org/officeDocument/2006/relationships/image" Target="../media/image1052.png"/><Relationship Id="rId342" Type="http://schemas.openxmlformats.org/officeDocument/2006/relationships/customXml" Target="../ink/ink1228.xml"/><Relationship Id="rId363" Type="http://schemas.openxmlformats.org/officeDocument/2006/relationships/image" Target="../media/image1073.png"/><Relationship Id="rId384" Type="http://schemas.openxmlformats.org/officeDocument/2006/relationships/customXml" Target="../ink/ink1249.xml"/><Relationship Id="rId419" Type="http://schemas.openxmlformats.org/officeDocument/2006/relationships/image" Target="../media/image994.png"/><Relationship Id="rId430" Type="http://schemas.openxmlformats.org/officeDocument/2006/relationships/customXml" Target="../ink/ink1272.xml"/><Relationship Id="rId18" Type="http://schemas.openxmlformats.org/officeDocument/2006/relationships/customXml" Target="../ink/ink1174.xml"/><Relationship Id="rId39" Type="http://schemas.openxmlformats.org/officeDocument/2006/relationships/image" Target="../media/image991.png"/><Relationship Id="rId286" Type="http://schemas.openxmlformats.org/officeDocument/2006/relationships/customXml" Target="../ink/ink1200.xml"/><Relationship Id="rId451" Type="http://schemas.openxmlformats.org/officeDocument/2006/relationships/image" Target="../media/image1011.png"/><Relationship Id="rId311" Type="http://schemas.openxmlformats.org/officeDocument/2006/relationships/image" Target="../media/image616.png"/><Relationship Id="rId332" Type="http://schemas.openxmlformats.org/officeDocument/2006/relationships/customXml" Target="../ink/ink1223.xml"/><Relationship Id="rId353" Type="http://schemas.openxmlformats.org/officeDocument/2006/relationships/image" Target="../media/image1068.png"/><Relationship Id="rId374" Type="http://schemas.openxmlformats.org/officeDocument/2006/relationships/customXml" Target="../ink/ink1244.xml"/><Relationship Id="rId395" Type="http://schemas.openxmlformats.org/officeDocument/2006/relationships/image" Target="../media/image1089.png"/><Relationship Id="rId409" Type="http://schemas.openxmlformats.org/officeDocument/2006/relationships/image" Target="../media/image1096.png"/><Relationship Id="rId234" Type="http://schemas.openxmlformats.org/officeDocument/2006/relationships/customXml" Target="../ink/ink1191.xml"/><Relationship Id="rId420" Type="http://schemas.openxmlformats.org/officeDocument/2006/relationships/customXml" Target="../ink/ink1267.xml"/><Relationship Id="rId2" Type="http://schemas.openxmlformats.org/officeDocument/2006/relationships/customXml" Target="../ink/ink1166.xml"/><Relationship Id="rId29" Type="http://schemas.openxmlformats.org/officeDocument/2006/relationships/image" Target="../media/image1035.png"/><Relationship Id="rId297" Type="http://schemas.openxmlformats.org/officeDocument/2006/relationships/image" Target="../media/image1046.png"/><Relationship Id="rId441" Type="http://schemas.openxmlformats.org/officeDocument/2006/relationships/image" Target="../media/image1006.png"/><Relationship Id="rId40" Type="http://schemas.openxmlformats.org/officeDocument/2006/relationships/customXml" Target="../ink/ink1185.xml"/><Relationship Id="rId301" Type="http://schemas.openxmlformats.org/officeDocument/2006/relationships/image" Target="../media/image1048.png"/><Relationship Id="rId322" Type="http://schemas.openxmlformats.org/officeDocument/2006/relationships/customXml" Target="../ink/ink1218.xml"/><Relationship Id="rId343" Type="http://schemas.openxmlformats.org/officeDocument/2006/relationships/image" Target="../media/image1063.png"/><Relationship Id="rId364" Type="http://schemas.openxmlformats.org/officeDocument/2006/relationships/customXml" Target="../ink/ink1239.xml"/><Relationship Id="rId385" Type="http://schemas.openxmlformats.org/officeDocument/2006/relationships/image" Target="../media/image1084.png"/><Relationship Id="rId19" Type="http://schemas.openxmlformats.org/officeDocument/2006/relationships/image" Target="../media/image1030.png"/><Relationship Id="rId287" Type="http://schemas.openxmlformats.org/officeDocument/2006/relationships/image" Target="../media/image1041.png"/><Relationship Id="rId410" Type="http://schemas.openxmlformats.org/officeDocument/2006/relationships/customXml" Target="../ink/ink1262.xml"/><Relationship Id="rId431" Type="http://schemas.openxmlformats.org/officeDocument/2006/relationships/image" Target="../media/image1001.png"/><Relationship Id="rId30" Type="http://schemas.openxmlformats.org/officeDocument/2006/relationships/customXml" Target="../ink/ink1180.xml"/><Relationship Id="rId312" Type="http://schemas.openxmlformats.org/officeDocument/2006/relationships/customXml" Target="../ink/ink1213.xml"/><Relationship Id="rId333" Type="http://schemas.openxmlformats.org/officeDocument/2006/relationships/image" Target="../media/image1058.png"/><Relationship Id="rId354" Type="http://schemas.openxmlformats.org/officeDocument/2006/relationships/customXml" Target="../ink/ink1234.xml"/><Relationship Id="rId375" Type="http://schemas.openxmlformats.org/officeDocument/2006/relationships/image" Target="../media/image1079.png"/><Relationship Id="rId396" Type="http://schemas.openxmlformats.org/officeDocument/2006/relationships/customXml" Target="../ink/ink1255.xml"/><Relationship Id="rId3" Type="http://schemas.openxmlformats.org/officeDocument/2006/relationships/image" Target="../media/image1022.png"/><Relationship Id="rId235" Type="http://schemas.openxmlformats.org/officeDocument/2006/relationships/image" Target="../media/image578.png"/><Relationship Id="rId277" Type="http://schemas.openxmlformats.org/officeDocument/2006/relationships/image" Target="../media/image599.png"/><Relationship Id="rId298" Type="http://schemas.openxmlformats.org/officeDocument/2006/relationships/customXml" Target="../ink/ink1206.xml"/><Relationship Id="rId400" Type="http://schemas.openxmlformats.org/officeDocument/2006/relationships/customXml" Target="../ink/ink1257.xml"/><Relationship Id="rId421" Type="http://schemas.openxmlformats.org/officeDocument/2006/relationships/image" Target="../media/image995.png"/><Relationship Id="rId442" Type="http://schemas.openxmlformats.org/officeDocument/2006/relationships/customXml" Target="../ink/ink1278.xml"/><Relationship Id="rId302" Type="http://schemas.openxmlformats.org/officeDocument/2006/relationships/customXml" Target="../ink/ink1208.xml"/><Relationship Id="rId323" Type="http://schemas.openxmlformats.org/officeDocument/2006/relationships/image" Target="../media/image1053.png"/><Relationship Id="rId344" Type="http://schemas.openxmlformats.org/officeDocument/2006/relationships/customXml" Target="../ink/ink1229.xml"/></Relationships>
</file>

<file path=ppt/slides/_rels/slide9.xml.rels><?xml version="1.0" encoding="UTF-8" standalone="yes"?>
<Relationships xmlns="http://schemas.openxmlformats.org/package/2006/relationships"><Relationship Id="rId21" Type="http://schemas.openxmlformats.org/officeDocument/2006/relationships/image" Target="../media/image661.png"/><Relationship Id="rId63" Type="http://schemas.openxmlformats.org/officeDocument/2006/relationships/image" Target="../media/image682.png"/><Relationship Id="rId366" Type="http://schemas.openxmlformats.org/officeDocument/2006/relationships/customXml" Target="../ink/ink1365.xml"/><Relationship Id="rId531" Type="http://schemas.openxmlformats.org/officeDocument/2006/relationships/image" Target="../media/image1190.png"/><Relationship Id="rId573" Type="http://schemas.openxmlformats.org/officeDocument/2006/relationships/image" Target="../media/image1207.png"/><Relationship Id="rId226" Type="http://schemas.openxmlformats.org/officeDocument/2006/relationships/customXml" Target="../ink/ink1343.xml"/><Relationship Id="rId433" Type="http://schemas.openxmlformats.org/officeDocument/2006/relationships/image" Target="../media/image1141.png"/><Relationship Id="rId475" Type="http://schemas.openxmlformats.org/officeDocument/2006/relationships/image" Target="../media/image1162.png"/><Relationship Id="rId32" Type="http://schemas.openxmlformats.org/officeDocument/2006/relationships/customXml" Target="../ink/ink1298.xml"/><Relationship Id="rId74" Type="http://schemas.openxmlformats.org/officeDocument/2006/relationships/customXml" Target="../ink/ink1319.xml"/><Relationship Id="rId377" Type="http://schemas.openxmlformats.org/officeDocument/2006/relationships/image" Target="../media/image1113.png"/><Relationship Id="rId500" Type="http://schemas.openxmlformats.org/officeDocument/2006/relationships/customXml" Target="../ink/ink1428.xml"/><Relationship Id="rId542" Type="http://schemas.openxmlformats.org/officeDocument/2006/relationships/customXml" Target="../ink/ink1449.xml"/><Relationship Id="rId5" Type="http://schemas.openxmlformats.org/officeDocument/2006/relationships/image" Target="../media/image653.png"/><Relationship Id="rId181" Type="http://schemas.openxmlformats.org/officeDocument/2006/relationships/image" Target="../media/image767.png"/><Relationship Id="rId237" Type="http://schemas.openxmlformats.org/officeDocument/2006/relationships/image" Target="../media/image795.png"/><Relationship Id="rId402" Type="http://schemas.openxmlformats.org/officeDocument/2006/relationships/customXml" Target="../ink/ink1383.xml"/><Relationship Id="rId444" Type="http://schemas.openxmlformats.org/officeDocument/2006/relationships/customXml" Target="../ink/ink1400.xml"/><Relationship Id="rId486" Type="http://schemas.openxmlformats.org/officeDocument/2006/relationships/customXml" Target="../ink/ink1421.xml"/><Relationship Id="rId43" Type="http://schemas.openxmlformats.org/officeDocument/2006/relationships/image" Target="../media/image672.png"/><Relationship Id="rId290" Type="http://schemas.openxmlformats.org/officeDocument/2006/relationships/customXml" Target="../ink/ink1353.xml"/><Relationship Id="rId388" Type="http://schemas.openxmlformats.org/officeDocument/2006/relationships/customXml" Target="../ink/ink1376.xml"/><Relationship Id="rId511" Type="http://schemas.openxmlformats.org/officeDocument/2006/relationships/image" Target="../media/image1180.png"/><Relationship Id="rId553" Type="http://schemas.openxmlformats.org/officeDocument/2006/relationships/image" Target="../media/image1201.png"/><Relationship Id="rId192" Type="http://schemas.openxmlformats.org/officeDocument/2006/relationships/customXml" Target="../ink/ink1327.xml"/><Relationship Id="rId206" Type="http://schemas.openxmlformats.org/officeDocument/2006/relationships/customXml" Target="../ink/ink1333.xml"/><Relationship Id="rId413" Type="http://schemas.openxmlformats.org/officeDocument/2006/relationships/image" Target="../media/image1131.png"/><Relationship Id="rId455" Type="http://schemas.openxmlformats.org/officeDocument/2006/relationships/image" Target="../media/image1152.png"/><Relationship Id="rId497" Type="http://schemas.openxmlformats.org/officeDocument/2006/relationships/image" Target="../media/image1173.png"/><Relationship Id="rId12" Type="http://schemas.openxmlformats.org/officeDocument/2006/relationships/customXml" Target="../ink/ink1288.xml"/><Relationship Id="rId357" Type="http://schemas.openxmlformats.org/officeDocument/2006/relationships/image" Target="../media/image1103.png"/><Relationship Id="rId522" Type="http://schemas.openxmlformats.org/officeDocument/2006/relationships/customXml" Target="../ink/ink1439.xml"/><Relationship Id="rId54" Type="http://schemas.openxmlformats.org/officeDocument/2006/relationships/customXml" Target="../ink/ink1309.xml"/><Relationship Id="rId217" Type="http://schemas.openxmlformats.org/officeDocument/2006/relationships/image" Target="../media/image785.png"/><Relationship Id="rId399" Type="http://schemas.openxmlformats.org/officeDocument/2006/relationships/image" Target="../media/image1124.png"/><Relationship Id="rId564" Type="http://schemas.openxmlformats.org/officeDocument/2006/relationships/customXml" Target="../ink/ink1460.xml"/><Relationship Id="rId466" Type="http://schemas.openxmlformats.org/officeDocument/2006/relationships/customXml" Target="../ink/ink1411.xml"/><Relationship Id="rId23" Type="http://schemas.openxmlformats.org/officeDocument/2006/relationships/image" Target="../media/image662.png"/><Relationship Id="rId533" Type="http://schemas.openxmlformats.org/officeDocument/2006/relationships/image" Target="../media/image1191.png"/><Relationship Id="rId65" Type="http://schemas.openxmlformats.org/officeDocument/2006/relationships/image" Target="../media/image683.png"/><Relationship Id="rId368" Type="http://schemas.openxmlformats.org/officeDocument/2006/relationships/customXml" Target="../ink/ink1366.xml"/><Relationship Id="rId575" Type="http://schemas.openxmlformats.org/officeDocument/2006/relationships/image" Target="../media/image1208.png"/><Relationship Id="rId228" Type="http://schemas.openxmlformats.org/officeDocument/2006/relationships/customXml" Target="../ink/ink1344.xml"/><Relationship Id="rId435" Type="http://schemas.openxmlformats.org/officeDocument/2006/relationships/image" Target="../media/image1142.png"/><Relationship Id="rId477" Type="http://schemas.openxmlformats.org/officeDocument/2006/relationships/image" Target="../media/image1163.png"/><Relationship Id="rId502" Type="http://schemas.openxmlformats.org/officeDocument/2006/relationships/customXml" Target="../ink/ink1429.xml"/><Relationship Id="rId34" Type="http://schemas.openxmlformats.org/officeDocument/2006/relationships/customXml" Target="../ink/ink1299.xml"/><Relationship Id="rId76" Type="http://schemas.openxmlformats.org/officeDocument/2006/relationships/customXml" Target="../ink/ink1320.xml"/><Relationship Id="rId379" Type="http://schemas.openxmlformats.org/officeDocument/2006/relationships/image" Target="../media/image1114.png"/><Relationship Id="rId544" Type="http://schemas.openxmlformats.org/officeDocument/2006/relationships/customXml" Target="../ink/ink1450.xml"/><Relationship Id="rId7" Type="http://schemas.openxmlformats.org/officeDocument/2006/relationships/image" Target="../media/image654.png"/><Relationship Id="rId183" Type="http://schemas.openxmlformats.org/officeDocument/2006/relationships/image" Target="../media/image768.png"/><Relationship Id="rId239" Type="http://schemas.openxmlformats.org/officeDocument/2006/relationships/image" Target="../media/image796.png"/><Relationship Id="rId390" Type="http://schemas.openxmlformats.org/officeDocument/2006/relationships/customXml" Target="../ink/ink1377.xml"/><Relationship Id="rId404" Type="http://schemas.openxmlformats.org/officeDocument/2006/relationships/customXml" Target="../ink/ink1384.xml"/><Relationship Id="rId446" Type="http://schemas.openxmlformats.org/officeDocument/2006/relationships/customXml" Target="../ink/ink1401.xml"/><Relationship Id="rId292" Type="http://schemas.openxmlformats.org/officeDocument/2006/relationships/customXml" Target="../ink/ink1354.xml"/><Relationship Id="rId306" Type="http://schemas.openxmlformats.org/officeDocument/2006/relationships/customXml" Target="../ink/ink1355.xml"/><Relationship Id="rId488" Type="http://schemas.openxmlformats.org/officeDocument/2006/relationships/customXml" Target="../ink/ink1422.xml"/><Relationship Id="rId45" Type="http://schemas.openxmlformats.org/officeDocument/2006/relationships/image" Target="../media/image673.png"/><Relationship Id="rId513" Type="http://schemas.openxmlformats.org/officeDocument/2006/relationships/image" Target="../media/image1181.png"/><Relationship Id="rId555" Type="http://schemas.openxmlformats.org/officeDocument/2006/relationships/image" Target="../media/image1202.png"/><Relationship Id="rId194" Type="http://schemas.openxmlformats.org/officeDocument/2006/relationships/customXml" Target="../ink/ink1328.xml"/><Relationship Id="rId208" Type="http://schemas.openxmlformats.org/officeDocument/2006/relationships/customXml" Target="../ink/ink1334.xml"/><Relationship Id="rId415" Type="http://schemas.openxmlformats.org/officeDocument/2006/relationships/image" Target="../media/image1132.png"/><Relationship Id="rId457" Type="http://schemas.openxmlformats.org/officeDocument/2006/relationships/image" Target="../media/image1153.png"/><Relationship Id="rId499" Type="http://schemas.openxmlformats.org/officeDocument/2006/relationships/image" Target="../media/image1174.png"/><Relationship Id="rId14" Type="http://schemas.openxmlformats.org/officeDocument/2006/relationships/customXml" Target="../ink/ink1289.xml"/><Relationship Id="rId56" Type="http://schemas.openxmlformats.org/officeDocument/2006/relationships/customXml" Target="../ink/ink1310.xml"/><Relationship Id="rId359" Type="http://schemas.openxmlformats.org/officeDocument/2006/relationships/image" Target="../media/image1104.png"/><Relationship Id="rId524" Type="http://schemas.openxmlformats.org/officeDocument/2006/relationships/customXml" Target="../ink/ink1440.xml"/><Relationship Id="rId566" Type="http://schemas.openxmlformats.org/officeDocument/2006/relationships/customXml" Target="../ink/ink1461.xml"/><Relationship Id="rId219" Type="http://schemas.openxmlformats.org/officeDocument/2006/relationships/image" Target="../media/image786.png"/><Relationship Id="rId370" Type="http://schemas.openxmlformats.org/officeDocument/2006/relationships/customXml" Target="../ink/ink1367.xml"/><Relationship Id="rId230" Type="http://schemas.openxmlformats.org/officeDocument/2006/relationships/customXml" Target="../ink/ink1345.xml"/><Relationship Id="rId468" Type="http://schemas.openxmlformats.org/officeDocument/2006/relationships/customXml" Target="../ink/ink1412.xml"/><Relationship Id="rId25" Type="http://schemas.openxmlformats.org/officeDocument/2006/relationships/image" Target="../media/image663.png"/><Relationship Id="rId67" Type="http://schemas.openxmlformats.org/officeDocument/2006/relationships/image" Target="../media/image684.png"/><Relationship Id="rId535" Type="http://schemas.openxmlformats.org/officeDocument/2006/relationships/image" Target="../media/image1192.png"/><Relationship Id="rId577" Type="http://schemas.openxmlformats.org/officeDocument/2006/relationships/image" Target="../media/image1209.png"/><Relationship Id="rId381" Type="http://schemas.openxmlformats.org/officeDocument/2006/relationships/image" Target="../media/image1115.png"/><Relationship Id="rId241" Type="http://schemas.openxmlformats.org/officeDocument/2006/relationships/image" Target="../media/image797.png"/><Relationship Id="rId437" Type="http://schemas.openxmlformats.org/officeDocument/2006/relationships/image" Target="../media/image1143.png"/><Relationship Id="rId479" Type="http://schemas.openxmlformats.org/officeDocument/2006/relationships/image" Target="../media/image1164.png"/><Relationship Id="rId15" Type="http://schemas.openxmlformats.org/officeDocument/2006/relationships/image" Target="../media/image658.png"/><Relationship Id="rId36" Type="http://schemas.openxmlformats.org/officeDocument/2006/relationships/customXml" Target="../ink/ink1300.xml"/><Relationship Id="rId57" Type="http://schemas.openxmlformats.org/officeDocument/2006/relationships/image" Target="../media/image679.png"/><Relationship Id="rId490" Type="http://schemas.openxmlformats.org/officeDocument/2006/relationships/customXml" Target="../ink/ink1423.xml"/><Relationship Id="rId504" Type="http://schemas.openxmlformats.org/officeDocument/2006/relationships/customXml" Target="../ink/ink1430.xml"/><Relationship Id="rId525" Type="http://schemas.openxmlformats.org/officeDocument/2006/relationships/image" Target="../media/image1187.png"/><Relationship Id="rId546" Type="http://schemas.openxmlformats.org/officeDocument/2006/relationships/customXml" Target="../ink/ink1451.xml"/><Relationship Id="rId567" Type="http://schemas.openxmlformats.org/officeDocument/2006/relationships/image" Target="../media/image1136.png"/><Relationship Id="rId78" Type="http://schemas.openxmlformats.org/officeDocument/2006/relationships/customXml" Target="../ink/ink1321.xml"/><Relationship Id="rId185" Type="http://schemas.openxmlformats.org/officeDocument/2006/relationships/image" Target="../media/image769.png"/><Relationship Id="rId371" Type="http://schemas.openxmlformats.org/officeDocument/2006/relationships/image" Target="../media/image1110.png"/><Relationship Id="rId406" Type="http://schemas.openxmlformats.org/officeDocument/2006/relationships/customXml" Target="../ink/ink1385.xml"/><Relationship Id="rId9" Type="http://schemas.openxmlformats.org/officeDocument/2006/relationships/image" Target="../media/image655.png"/><Relationship Id="rId210" Type="http://schemas.openxmlformats.org/officeDocument/2006/relationships/customXml" Target="../ink/ink1335.xml"/><Relationship Id="rId392" Type="http://schemas.openxmlformats.org/officeDocument/2006/relationships/customXml" Target="../ink/ink1378.xml"/><Relationship Id="rId448" Type="http://schemas.openxmlformats.org/officeDocument/2006/relationships/customXml" Target="../ink/ink1402.xml"/><Relationship Id="rId469" Type="http://schemas.openxmlformats.org/officeDocument/2006/relationships/image" Target="../media/image1159.png"/><Relationship Id="rId26" Type="http://schemas.openxmlformats.org/officeDocument/2006/relationships/customXml" Target="../ink/ink1295.xml"/><Relationship Id="rId231" Type="http://schemas.openxmlformats.org/officeDocument/2006/relationships/image" Target="../media/image792.png"/><Relationship Id="rId308" Type="http://schemas.openxmlformats.org/officeDocument/2006/relationships/customXml" Target="../ink/ink1356.xml"/><Relationship Id="rId480" Type="http://schemas.openxmlformats.org/officeDocument/2006/relationships/customXml" Target="../ink/ink1418.xml"/><Relationship Id="rId515" Type="http://schemas.openxmlformats.org/officeDocument/2006/relationships/image" Target="../media/image1182.png"/><Relationship Id="rId536" Type="http://schemas.openxmlformats.org/officeDocument/2006/relationships/customXml" Target="../ink/ink1446.xml"/><Relationship Id="rId47" Type="http://schemas.openxmlformats.org/officeDocument/2006/relationships/image" Target="../media/image674.png"/><Relationship Id="rId68" Type="http://schemas.openxmlformats.org/officeDocument/2006/relationships/customXml" Target="../ink/ink1316.xml"/><Relationship Id="rId361" Type="http://schemas.openxmlformats.org/officeDocument/2006/relationships/image" Target="../media/image1105.png"/><Relationship Id="rId557" Type="http://schemas.openxmlformats.org/officeDocument/2006/relationships/image" Target="../media/image1203.png"/><Relationship Id="rId578" Type="http://schemas.openxmlformats.org/officeDocument/2006/relationships/customXml" Target="../ink/ink1467.xml"/><Relationship Id="rId196" Type="http://schemas.openxmlformats.org/officeDocument/2006/relationships/customXml" Target="../ink/ink1329.xml"/><Relationship Id="rId200" Type="http://schemas.openxmlformats.org/officeDocument/2006/relationships/customXml" Target="../ink/ink1330.xml"/><Relationship Id="rId382" Type="http://schemas.openxmlformats.org/officeDocument/2006/relationships/customXml" Target="../ink/ink1373.xml"/><Relationship Id="rId417" Type="http://schemas.openxmlformats.org/officeDocument/2006/relationships/image" Target="../media/image1133.png"/><Relationship Id="rId438" Type="http://schemas.openxmlformats.org/officeDocument/2006/relationships/customXml" Target="../ink/ink1397.xml"/><Relationship Id="rId459" Type="http://schemas.openxmlformats.org/officeDocument/2006/relationships/image" Target="../media/image1154.png"/><Relationship Id="rId16" Type="http://schemas.openxmlformats.org/officeDocument/2006/relationships/customXml" Target="../ink/ink1290.xml"/><Relationship Id="rId221" Type="http://schemas.openxmlformats.org/officeDocument/2006/relationships/image" Target="../media/image787.png"/><Relationship Id="rId242" Type="http://schemas.openxmlformats.org/officeDocument/2006/relationships/customXml" Target="../ink/ink1351.xml"/><Relationship Id="rId470" Type="http://schemas.openxmlformats.org/officeDocument/2006/relationships/customXml" Target="../ink/ink1413.xml"/><Relationship Id="rId491" Type="http://schemas.openxmlformats.org/officeDocument/2006/relationships/image" Target="../media/image1170.png"/><Relationship Id="rId505" Type="http://schemas.openxmlformats.org/officeDocument/2006/relationships/image" Target="../media/image1177.png"/><Relationship Id="rId526" Type="http://schemas.openxmlformats.org/officeDocument/2006/relationships/customXml" Target="../ink/ink1441.xml"/><Relationship Id="rId37" Type="http://schemas.openxmlformats.org/officeDocument/2006/relationships/image" Target="../media/image669.png"/><Relationship Id="rId58" Type="http://schemas.openxmlformats.org/officeDocument/2006/relationships/customXml" Target="../ink/ink1311.xml"/><Relationship Id="rId547" Type="http://schemas.openxmlformats.org/officeDocument/2006/relationships/image" Target="../media/image1198.png"/><Relationship Id="rId568" Type="http://schemas.openxmlformats.org/officeDocument/2006/relationships/customXml" Target="../ink/ink1462.xml"/><Relationship Id="rId186" Type="http://schemas.openxmlformats.org/officeDocument/2006/relationships/customXml" Target="../ink/ink1324.xml"/><Relationship Id="rId372" Type="http://schemas.openxmlformats.org/officeDocument/2006/relationships/customXml" Target="../ink/ink1368.xml"/><Relationship Id="rId393" Type="http://schemas.openxmlformats.org/officeDocument/2006/relationships/image" Target="../media/image1121.png"/><Relationship Id="rId407" Type="http://schemas.openxmlformats.org/officeDocument/2006/relationships/image" Target="../media/image1128.png"/><Relationship Id="rId449" Type="http://schemas.openxmlformats.org/officeDocument/2006/relationships/image" Target="../media/image1149.png"/><Relationship Id="rId211" Type="http://schemas.openxmlformats.org/officeDocument/2006/relationships/image" Target="../media/image782.png"/><Relationship Id="rId232" Type="http://schemas.openxmlformats.org/officeDocument/2006/relationships/customXml" Target="../ink/ink1346.xml"/><Relationship Id="rId309" Type="http://schemas.openxmlformats.org/officeDocument/2006/relationships/image" Target="../media/image8620.png"/><Relationship Id="rId460" Type="http://schemas.openxmlformats.org/officeDocument/2006/relationships/customXml" Target="../ink/ink1408.xml"/><Relationship Id="rId481" Type="http://schemas.openxmlformats.org/officeDocument/2006/relationships/image" Target="../media/image1165.png"/><Relationship Id="rId516" Type="http://schemas.openxmlformats.org/officeDocument/2006/relationships/customXml" Target="../ink/ink1436.xml"/><Relationship Id="rId27" Type="http://schemas.openxmlformats.org/officeDocument/2006/relationships/image" Target="../media/image664.png"/><Relationship Id="rId48" Type="http://schemas.openxmlformats.org/officeDocument/2006/relationships/customXml" Target="../ink/ink1306.xml"/><Relationship Id="rId69" Type="http://schemas.openxmlformats.org/officeDocument/2006/relationships/image" Target="../media/image685.png"/><Relationship Id="rId537" Type="http://schemas.openxmlformats.org/officeDocument/2006/relationships/image" Target="../media/image1193.png"/><Relationship Id="rId558" Type="http://schemas.openxmlformats.org/officeDocument/2006/relationships/customXml" Target="../ink/ink1457.xml"/><Relationship Id="rId579" Type="http://schemas.openxmlformats.org/officeDocument/2006/relationships/image" Target="../media/image1210.png"/><Relationship Id="rId362" Type="http://schemas.openxmlformats.org/officeDocument/2006/relationships/customXml" Target="../ink/ink1363.xml"/><Relationship Id="rId383" Type="http://schemas.openxmlformats.org/officeDocument/2006/relationships/image" Target="../media/image1116.png"/><Relationship Id="rId418" Type="http://schemas.openxmlformats.org/officeDocument/2006/relationships/customXml" Target="../ink/ink1391.xml"/><Relationship Id="rId439" Type="http://schemas.openxmlformats.org/officeDocument/2006/relationships/image" Target="../media/image1144.png"/><Relationship Id="rId201" Type="http://schemas.openxmlformats.org/officeDocument/2006/relationships/image" Target="../media/image777.png"/><Relationship Id="rId222" Type="http://schemas.openxmlformats.org/officeDocument/2006/relationships/customXml" Target="../ink/ink1341.xml"/><Relationship Id="rId243" Type="http://schemas.openxmlformats.org/officeDocument/2006/relationships/image" Target="../media/image798.png"/><Relationship Id="rId450" Type="http://schemas.openxmlformats.org/officeDocument/2006/relationships/customXml" Target="../ink/ink1403.xml"/><Relationship Id="rId471" Type="http://schemas.openxmlformats.org/officeDocument/2006/relationships/image" Target="../media/image1160.png"/><Relationship Id="rId506" Type="http://schemas.openxmlformats.org/officeDocument/2006/relationships/customXml" Target="../ink/ink1431.xml"/><Relationship Id="rId17" Type="http://schemas.openxmlformats.org/officeDocument/2006/relationships/image" Target="../media/image659.png"/><Relationship Id="rId38" Type="http://schemas.openxmlformats.org/officeDocument/2006/relationships/customXml" Target="../ink/ink1301.xml"/><Relationship Id="rId59" Type="http://schemas.openxmlformats.org/officeDocument/2006/relationships/image" Target="../media/image680.png"/><Relationship Id="rId310" Type="http://schemas.openxmlformats.org/officeDocument/2006/relationships/customXml" Target="../ink/ink1357.xml"/><Relationship Id="rId492" Type="http://schemas.openxmlformats.org/officeDocument/2006/relationships/customXml" Target="../ink/ink1424.xml"/><Relationship Id="rId527" Type="http://schemas.openxmlformats.org/officeDocument/2006/relationships/image" Target="../media/image1188.png"/><Relationship Id="rId548" Type="http://schemas.openxmlformats.org/officeDocument/2006/relationships/customXml" Target="../ink/ink1452.xml"/><Relationship Id="rId569" Type="http://schemas.openxmlformats.org/officeDocument/2006/relationships/image" Target="../media/image1137.png"/><Relationship Id="rId70" Type="http://schemas.openxmlformats.org/officeDocument/2006/relationships/customXml" Target="../ink/ink1317.xml"/><Relationship Id="rId187" Type="http://schemas.openxmlformats.org/officeDocument/2006/relationships/image" Target="../media/image770.png"/><Relationship Id="rId373" Type="http://schemas.openxmlformats.org/officeDocument/2006/relationships/image" Target="../media/image1111.png"/><Relationship Id="rId394" Type="http://schemas.openxmlformats.org/officeDocument/2006/relationships/customXml" Target="../ink/ink1379.xml"/><Relationship Id="rId408" Type="http://schemas.openxmlformats.org/officeDocument/2006/relationships/customXml" Target="../ink/ink1386.xml"/><Relationship Id="rId429" Type="http://schemas.openxmlformats.org/officeDocument/2006/relationships/image" Target="../media/image113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6.xml"/><Relationship Id="rId233" Type="http://schemas.openxmlformats.org/officeDocument/2006/relationships/image" Target="../media/image793.png"/><Relationship Id="rId440" Type="http://schemas.openxmlformats.org/officeDocument/2006/relationships/customXml" Target="../ink/ink1398.xml"/><Relationship Id="rId28" Type="http://schemas.openxmlformats.org/officeDocument/2006/relationships/customXml" Target="../ink/ink1296.xml"/><Relationship Id="rId49" Type="http://schemas.openxmlformats.org/officeDocument/2006/relationships/image" Target="../media/image675.png"/><Relationship Id="rId461" Type="http://schemas.openxmlformats.org/officeDocument/2006/relationships/image" Target="../media/image1155.png"/><Relationship Id="rId482" Type="http://schemas.openxmlformats.org/officeDocument/2006/relationships/customXml" Target="../ink/ink1419.xml"/><Relationship Id="rId517" Type="http://schemas.openxmlformats.org/officeDocument/2006/relationships/image" Target="../media/image1183.png"/><Relationship Id="rId538" Type="http://schemas.openxmlformats.org/officeDocument/2006/relationships/customXml" Target="../ink/ink1447.xml"/><Relationship Id="rId559" Type="http://schemas.openxmlformats.org/officeDocument/2006/relationships/image" Target="../media/image1204.png"/><Relationship Id="rId60" Type="http://schemas.openxmlformats.org/officeDocument/2006/relationships/customXml" Target="../ink/ink1312.xml"/><Relationship Id="rId363" Type="http://schemas.openxmlformats.org/officeDocument/2006/relationships/image" Target="../media/image1106.png"/><Relationship Id="rId384" Type="http://schemas.openxmlformats.org/officeDocument/2006/relationships/customXml" Target="../ink/ink1374.xml"/><Relationship Id="rId419" Type="http://schemas.openxmlformats.org/officeDocument/2006/relationships/image" Target="../media/image1134.png"/><Relationship Id="rId570" Type="http://schemas.openxmlformats.org/officeDocument/2006/relationships/customXml" Target="../ink/ink1463.xml"/><Relationship Id="rId202" Type="http://schemas.openxmlformats.org/officeDocument/2006/relationships/customXml" Target="../ink/ink1331.xml"/><Relationship Id="rId223" Type="http://schemas.openxmlformats.org/officeDocument/2006/relationships/image" Target="../media/image788.png"/><Relationship Id="rId244" Type="http://schemas.openxmlformats.org/officeDocument/2006/relationships/customXml" Target="../ink/ink1352.xml"/><Relationship Id="rId430" Type="http://schemas.openxmlformats.org/officeDocument/2006/relationships/customXml" Target="../ink/ink1393.xml"/><Relationship Id="rId18" Type="http://schemas.openxmlformats.org/officeDocument/2006/relationships/customXml" Target="../ink/ink1291.xml"/><Relationship Id="rId39" Type="http://schemas.openxmlformats.org/officeDocument/2006/relationships/image" Target="../media/image670.png"/><Relationship Id="rId451" Type="http://schemas.openxmlformats.org/officeDocument/2006/relationships/image" Target="../media/image1150.png"/><Relationship Id="rId472" Type="http://schemas.openxmlformats.org/officeDocument/2006/relationships/customXml" Target="../ink/ink1414.xml"/><Relationship Id="rId493" Type="http://schemas.openxmlformats.org/officeDocument/2006/relationships/image" Target="../media/image1171.png"/><Relationship Id="rId507" Type="http://schemas.openxmlformats.org/officeDocument/2006/relationships/image" Target="../media/image1178.png"/><Relationship Id="rId528" Type="http://schemas.openxmlformats.org/officeDocument/2006/relationships/customXml" Target="../ink/ink1442.xml"/><Relationship Id="rId549" Type="http://schemas.openxmlformats.org/officeDocument/2006/relationships/image" Target="../media/image1199.png"/><Relationship Id="rId50" Type="http://schemas.openxmlformats.org/officeDocument/2006/relationships/customXml" Target="../ink/ink1307.xml"/><Relationship Id="rId188" Type="http://schemas.openxmlformats.org/officeDocument/2006/relationships/customXml" Target="../ink/ink1325.xml"/><Relationship Id="rId311" Type="http://schemas.openxmlformats.org/officeDocument/2006/relationships/image" Target="../media/image1101.png"/><Relationship Id="rId353" Type="http://schemas.openxmlformats.org/officeDocument/2006/relationships/image" Target="../media/image8840.png"/><Relationship Id="rId374" Type="http://schemas.openxmlformats.org/officeDocument/2006/relationships/customXml" Target="../ink/ink1369.xml"/><Relationship Id="rId395" Type="http://schemas.openxmlformats.org/officeDocument/2006/relationships/image" Target="../media/image1122.png"/><Relationship Id="rId409" Type="http://schemas.openxmlformats.org/officeDocument/2006/relationships/image" Target="../media/image1129.png"/><Relationship Id="rId560" Type="http://schemas.openxmlformats.org/officeDocument/2006/relationships/customXml" Target="../ink/ink1458.xml"/><Relationship Id="rId71" Type="http://schemas.openxmlformats.org/officeDocument/2006/relationships/image" Target="../media/image686.png"/><Relationship Id="rId213" Type="http://schemas.openxmlformats.org/officeDocument/2006/relationships/image" Target="../media/image783.png"/><Relationship Id="rId234" Type="http://schemas.openxmlformats.org/officeDocument/2006/relationships/customXml" Target="../ink/ink1347.xml"/><Relationship Id="rId420" Type="http://schemas.openxmlformats.org/officeDocument/2006/relationships/customXml" Target="../ink/ink1392.xml"/><Relationship Id="rId2" Type="http://schemas.openxmlformats.org/officeDocument/2006/relationships/customXml" Target="../ink/ink1283.xml"/><Relationship Id="rId29" Type="http://schemas.openxmlformats.org/officeDocument/2006/relationships/image" Target="../media/image665.png"/><Relationship Id="rId441" Type="http://schemas.openxmlformats.org/officeDocument/2006/relationships/image" Target="../media/image1145.png"/><Relationship Id="rId462" Type="http://schemas.openxmlformats.org/officeDocument/2006/relationships/customXml" Target="../ink/ink1409.xml"/><Relationship Id="rId483" Type="http://schemas.openxmlformats.org/officeDocument/2006/relationships/image" Target="../media/image1166.png"/><Relationship Id="rId518" Type="http://schemas.openxmlformats.org/officeDocument/2006/relationships/customXml" Target="../ink/ink1437.xml"/><Relationship Id="rId539" Type="http://schemas.openxmlformats.org/officeDocument/2006/relationships/image" Target="../media/image1194.png"/><Relationship Id="rId40" Type="http://schemas.openxmlformats.org/officeDocument/2006/relationships/customXml" Target="../ink/ink1302.xml"/><Relationship Id="rId364" Type="http://schemas.openxmlformats.org/officeDocument/2006/relationships/customXml" Target="../ink/ink1364.xml"/><Relationship Id="rId550" Type="http://schemas.openxmlformats.org/officeDocument/2006/relationships/customXml" Target="../ink/ink1453.xml"/><Relationship Id="rId61" Type="http://schemas.openxmlformats.org/officeDocument/2006/relationships/image" Target="../media/image681.png"/><Relationship Id="rId199" Type="http://schemas.openxmlformats.org/officeDocument/2006/relationships/image" Target="../media/image776.png"/><Relationship Id="rId203" Type="http://schemas.openxmlformats.org/officeDocument/2006/relationships/image" Target="../media/image778.png"/><Relationship Id="rId385" Type="http://schemas.openxmlformats.org/officeDocument/2006/relationships/image" Target="../media/image1117.png"/><Relationship Id="rId571" Type="http://schemas.openxmlformats.org/officeDocument/2006/relationships/image" Target="../media/image1138.png"/><Relationship Id="rId19" Type="http://schemas.openxmlformats.org/officeDocument/2006/relationships/image" Target="../media/image660.png"/><Relationship Id="rId224" Type="http://schemas.openxmlformats.org/officeDocument/2006/relationships/customXml" Target="../ink/ink1342.xml"/><Relationship Id="rId410" Type="http://schemas.openxmlformats.org/officeDocument/2006/relationships/customXml" Target="../ink/ink1387.xml"/><Relationship Id="rId431" Type="http://schemas.openxmlformats.org/officeDocument/2006/relationships/image" Target="../media/image1140.png"/><Relationship Id="rId452" Type="http://schemas.openxmlformats.org/officeDocument/2006/relationships/customXml" Target="../ink/ink1404.xml"/><Relationship Id="rId473" Type="http://schemas.openxmlformats.org/officeDocument/2006/relationships/image" Target="../media/image1161.png"/><Relationship Id="rId494" Type="http://schemas.openxmlformats.org/officeDocument/2006/relationships/customXml" Target="../ink/ink1425.xml"/><Relationship Id="rId508" Type="http://schemas.openxmlformats.org/officeDocument/2006/relationships/customXml" Target="../ink/ink1432.xml"/><Relationship Id="rId529" Type="http://schemas.openxmlformats.org/officeDocument/2006/relationships/image" Target="../media/image1189.png"/><Relationship Id="rId30" Type="http://schemas.openxmlformats.org/officeDocument/2006/relationships/customXml" Target="../ink/ink1297.xml"/><Relationship Id="rId312" Type="http://schemas.openxmlformats.org/officeDocument/2006/relationships/customXml" Target="../ink/ink1358.xml"/><Relationship Id="rId354" Type="http://schemas.openxmlformats.org/officeDocument/2006/relationships/customXml" Target="../ink/ink1359.xml"/><Relationship Id="rId540" Type="http://schemas.openxmlformats.org/officeDocument/2006/relationships/customXml" Target="../ink/ink1448.xml"/><Relationship Id="rId51" Type="http://schemas.openxmlformats.org/officeDocument/2006/relationships/image" Target="../media/image676.png"/><Relationship Id="rId72" Type="http://schemas.openxmlformats.org/officeDocument/2006/relationships/customXml" Target="../ink/ink1318.xml"/><Relationship Id="rId189" Type="http://schemas.openxmlformats.org/officeDocument/2006/relationships/image" Target="../media/image771.png"/><Relationship Id="rId375" Type="http://schemas.openxmlformats.org/officeDocument/2006/relationships/image" Target="../media/image1112.png"/><Relationship Id="rId396" Type="http://schemas.openxmlformats.org/officeDocument/2006/relationships/customXml" Target="../ink/ink1380.xml"/><Relationship Id="rId561" Type="http://schemas.openxmlformats.org/officeDocument/2006/relationships/image" Target="../media/image1205.png"/><Relationship Id="rId3" Type="http://schemas.openxmlformats.org/officeDocument/2006/relationships/image" Target="../media/image652.png"/><Relationship Id="rId214" Type="http://schemas.openxmlformats.org/officeDocument/2006/relationships/customXml" Target="../ink/ink1337.xml"/><Relationship Id="rId235" Type="http://schemas.openxmlformats.org/officeDocument/2006/relationships/image" Target="../media/image794.png"/><Relationship Id="rId400" Type="http://schemas.openxmlformats.org/officeDocument/2006/relationships/customXml" Target="../ink/ink1382.xml"/><Relationship Id="rId442" Type="http://schemas.openxmlformats.org/officeDocument/2006/relationships/customXml" Target="../ink/ink1399.xml"/><Relationship Id="rId463" Type="http://schemas.openxmlformats.org/officeDocument/2006/relationships/image" Target="../media/image1156.png"/><Relationship Id="rId484" Type="http://schemas.openxmlformats.org/officeDocument/2006/relationships/customXml" Target="../ink/ink1420.xml"/><Relationship Id="rId519" Type="http://schemas.openxmlformats.org/officeDocument/2006/relationships/image" Target="../media/image1184.png"/><Relationship Id="rId530" Type="http://schemas.openxmlformats.org/officeDocument/2006/relationships/customXml" Target="../ink/ink1443.xml"/><Relationship Id="rId20" Type="http://schemas.openxmlformats.org/officeDocument/2006/relationships/customXml" Target="../ink/ink1292.xml"/><Relationship Id="rId41" Type="http://schemas.openxmlformats.org/officeDocument/2006/relationships/image" Target="../media/image671.png"/><Relationship Id="rId62" Type="http://schemas.openxmlformats.org/officeDocument/2006/relationships/customXml" Target="../ink/ink1313.xml"/><Relationship Id="rId365" Type="http://schemas.openxmlformats.org/officeDocument/2006/relationships/image" Target="../media/image1107.png"/><Relationship Id="rId386" Type="http://schemas.openxmlformats.org/officeDocument/2006/relationships/customXml" Target="../ink/ink1375.xml"/><Relationship Id="rId551" Type="http://schemas.openxmlformats.org/officeDocument/2006/relationships/image" Target="../media/image1200.png"/><Relationship Id="rId572" Type="http://schemas.openxmlformats.org/officeDocument/2006/relationships/customXml" Target="../ink/ink1464.xml"/><Relationship Id="rId190" Type="http://schemas.openxmlformats.org/officeDocument/2006/relationships/customXml" Target="../ink/ink1326.xml"/><Relationship Id="rId204" Type="http://schemas.openxmlformats.org/officeDocument/2006/relationships/customXml" Target="../ink/ink1332.xml"/><Relationship Id="rId225" Type="http://schemas.openxmlformats.org/officeDocument/2006/relationships/image" Target="../media/image789.png"/><Relationship Id="rId411" Type="http://schemas.openxmlformats.org/officeDocument/2006/relationships/image" Target="../media/image1130.png"/><Relationship Id="rId432" Type="http://schemas.openxmlformats.org/officeDocument/2006/relationships/customXml" Target="../ink/ink1394.xml"/><Relationship Id="rId453" Type="http://schemas.openxmlformats.org/officeDocument/2006/relationships/image" Target="../media/image1151.png"/><Relationship Id="rId474" Type="http://schemas.openxmlformats.org/officeDocument/2006/relationships/customXml" Target="../ink/ink1415.xml"/><Relationship Id="rId509" Type="http://schemas.openxmlformats.org/officeDocument/2006/relationships/image" Target="../media/image1179.png"/><Relationship Id="rId495" Type="http://schemas.openxmlformats.org/officeDocument/2006/relationships/image" Target="../media/image1172.png"/><Relationship Id="rId10" Type="http://schemas.openxmlformats.org/officeDocument/2006/relationships/customXml" Target="../ink/ink1287.xml"/><Relationship Id="rId31" Type="http://schemas.openxmlformats.org/officeDocument/2006/relationships/image" Target="../media/image666.png"/><Relationship Id="rId52" Type="http://schemas.openxmlformats.org/officeDocument/2006/relationships/customXml" Target="../ink/ink1308.xml"/><Relationship Id="rId73" Type="http://schemas.openxmlformats.org/officeDocument/2006/relationships/image" Target="../media/image687.png"/><Relationship Id="rId355" Type="http://schemas.openxmlformats.org/officeDocument/2006/relationships/image" Target="../media/image1102.png"/><Relationship Id="rId376" Type="http://schemas.openxmlformats.org/officeDocument/2006/relationships/customXml" Target="../ink/ink1370.xml"/><Relationship Id="rId397" Type="http://schemas.openxmlformats.org/officeDocument/2006/relationships/image" Target="../media/image1123.png"/><Relationship Id="rId520" Type="http://schemas.openxmlformats.org/officeDocument/2006/relationships/customXml" Target="../ink/ink1438.xml"/><Relationship Id="rId541" Type="http://schemas.openxmlformats.org/officeDocument/2006/relationships/image" Target="../media/image1195.png"/><Relationship Id="rId562" Type="http://schemas.openxmlformats.org/officeDocument/2006/relationships/customXml" Target="../ink/ink1459.xml"/><Relationship Id="rId4" Type="http://schemas.openxmlformats.org/officeDocument/2006/relationships/customXml" Target="../ink/ink1284.xml"/><Relationship Id="rId215" Type="http://schemas.openxmlformats.org/officeDocument/2006/relationships/image" Target="../media/image784.png"/><Relationship Id="rId236" Type="http://schemas.openxmlformats.org/officeDocument/2006/relationships/customXml" Target="../ink/ink1348.xml"/><Relationship Id="rId401" Type="http://schemas.openxmlformats.org/officeDocument/2006/relationships/image" Target="../media/image1125.png"/><Relationship Id="rId443" Type="http://schemas.openxmlformats.org/officeDocument/2006/relationships/image" Target="../media/image1146.png"/><Relationship Id="rId464" Type="http://schemas.openxmlformats.org/officeDocument/2006/relationships/customXml" Target="../ink/ink1410.xml"/><Relationship Id="rId485" Type="http://schemas.openxmlformats.org/officeDocument/2006/relationships/image" Target="../media/image1167.png"/><Relationship Id="rId42" Type="http://schemas.openxmlformats.org/officeDocument/2006/relationships/customXml" Target="../ink/ink1303.xml"/><Relationship Id="rId387" Type="http://schemas.openxmlformats.org/officeDocument/2006/relationships/image" Target="../media/image1118.png"/><Relationship Id="rId510" Type="http://schemas.openxmlformats.org/officeDocument/2006/relationships/customXml" Target="../ink/ink1433.xml"/><Relationship Id="rId552" Type="http://schemas.openxmlformats.org/officeDocument/2006/relationships/customXml" Target="../ink/ink1454.xml"/><Relationship Id="rId191" Type="http://schemas.openxmlformats.org/officeDocument/2006/relationships/image" Target="../media/image772.png"/><Relationship Id="rId205" Type="http://schemas.openxmlformats.org/officeDocument/2006/relationships/image" Target="../media/image779.png"/><Relationship Id="rId412" Type="http://schemas.openxmlformats.org/officeDocument/2006/relationships/customXml" Target="../ink/ink1388.xml"/><Relationship Id="rId289" Type="http://schemas.openxmlformats.org/officeDocument/2006/relationships/image" Target="../media/image8520.png"/><Relationship Id="rId454" Type="http://schemas.openxmlformats.org/officeDocument/2006/relationships/customXml" Target="../ink/ink1405.xml"/><Relationship Id="rId496" Type="http://schemas.openxmlformats.org/officeDocument/2006/relationships/customXml" Target="../ink/ink1426.xml"/><Relationship Id="rId11" Type="http://schemas.openxmlformats.org/officeDocument/2006/relationships/image" Target="../media/image656.png"/><Relationship Id="rId53" Type="http://schemas.openxmlformats.org/officeDocument/2006/relationships/image" Target="../media/image677.png"/><Relationship Id="rId356" Type="http://schemas.openxmlformats.org/officeDocument/2006/relationships/customXml" Target="../ink/ink1360.xml"/><Relationship Id="rId398" Type="http://schemas.openxmlformats.org/officeDocument/2006/relationships/customXml" Target="../ink/ink1381.xml"/><Relationship Id="rId521" Type="http://schemas.openxmlformats.org/officeDocument/2006/relationships/image" Target="../media/image1185.png"/><Relationship Id="rId563" Type="http://schemas.openxmlformats.org/officeDocument/2006/relationships/image" Target="../media/image1206.png"/><Relationship Id="rId216" Type="http://schemas.openxmlformats.org/officeDocument/2006/relationships/customXml" Target="../ink/ink1338.xml"/><Relationship Id="rId465" Type="http://schemas.openxmlformats.org/officeDocument/2006/relationships/image" Target="../media/image1157.png"/><Relationship Id="rId22" Type="http://schemas.openxmlformats.org/officeDocument/2006/relationships/customXml" Target="../ink/ink1293.xml"/><Relationship Id="rId64" Type="http://schemas.openxmlformats.org/officeDocument/2006/relationships/customXml" Target="../ink/ink1314.xml"/><Relationship Id="rId367" Type="http://schemas.openxmlformats.org/officeDocument/2006/relationships/image" Target="../media/image1108.png"/><Relationship Id="rId532" Type="http://schemas.openxmlformats.org/officeDocument/2006/relationships/customXml" Target="../ink/ink1444.xml"/><Relationship Id="rId574" Type="http://schemas.openxmlformats.org/officeDocument/2006/relationships/customXml" Target="../ink/ink1465.xml"/><Relationship Id="rId227" Type="http://schemas.openxmlformats.org/officeDocument/2006/relationships/image" Target="../media/image790.png"/><Relationship Id="rId434" Type="http://schemas.openxmlformats.org/officeDocument/2006/relationships/customXml" Target="../ink/ink1395.xml"/><Relationship Id="rId476" Type="http://schemas.openxmlformats.org/officeDocument/2006/relationships/customXml" Target="../ink/ink1416.xml"/><Relationship Id="rId33" Type="http://schemas.openxmlformats.org/officeDocument/2006/relationships/image" Target="../media/image667.png"/><Relationship Id="rId501" Type="http://schemas.openxmlformats.org/officeDocument/2006/relationships/image" Target="../media/image1175.png"/><Relationship Id="rId543" Type="http://schemas.openxmlformats.org/officeDocument/2006/relationships/image" Target="../media/image1196.png"/><Relationship Id="rId75" Type="http://schemas.openxmlformats.org/officeDocument/2006/relationships/image" Target="../media/image688.png"/><Relationship Id="rId182" Type="http://schemas.openxmlformats.org/officeDocument/2006/relationships/customXml" Target="../ink/ink1322.xml"/><Relationship Id="rId378" Type="http://schemas.openxmlformats.org/officeDocument/2006/relationships/customXml" Target="../ink/ink1371.xml"/><Relationship Id="rId403" Type="http://schemas.openxmlformats.org/officeDocument/2006/relationships/image" Target="../media/image1126.png"/><Relationship Id="rId6" Type="http://schemas.openxmlformats.org/officeDocument/2006/relationships/customXml" Target="../ink/ink1285.xml"/><Relationship Id="rId238" Type="http://schemas.openxmlformats.org/officeDocument/2006/relationships/customXml" Target="../ink/ink1349.xml"/><Relationship Id="rId445" Type="http://schemas.openxmlformats.org/officeDocument/2006/relationships/image" Target="../media/image1147.png"/><Relationship Id="rId487" Type="http://schemas.openxmlformats.org/officeDocument/2006/relationships/image" Target="../media/image1168.png"/><Relationship Id="rId291" Type="http://schemas.openxmlformats.org/officeDocument/2006/relationships/image" Target="../media/image8530.png"/><Relationship Id="rId305" Type="http://schemas.openxmlformats.org/officeDocument/2006/relationships/image" Target="../media/image8600.png"/><Relationship Id="rId512" Type="http://schemas.openxmlformats.org/officeDocument/2006/relationships/customXml" Target="../ink/ink1434.xml"/><Relationship Id="rId44" Type="http://schemas.openxmlformats.org/officeDocument/2006/relationships/customXml" Target="../ink/ink1304.xml"/><Relationship Id="rId389" Type="http://schemas.openxmlformats.org/officeDocument/2006/relationships/image" Target="../media/image1119.png"/><Relationship Id="rId554" Type="http://schemas.openxmlformats.org/officeDocument/2006/relationships/customXml" Target="../ink/ink1455.xml"/><Relationship Id="rId193" Type="http://schemas.openxmlformats.org/officeDocument/2006/relationships/image" Target="../media/image773.png"/><Relationship Id="rId207" Type="http://schemas.openxmlformats.org/officeDocument/2006/relationships/image" Target="../media/image780.png"/><Relationship Id="rId414" Type="http://schemas.openxmlformats.org/officeDocument/2006/relationships/customXml" Target="../ink/ink1389.xml"/><Relationship Id="rId456" Type="http://schemas.openxmlformats.org/officeDocument/2006/relationships/customXml" Target="../ink/ink1406.xml"/><Relationship Id="rId498" Type="http://schemas.openxmlformats.org/officeDocument/2006/relationships/customXml" Target="../ink/ink1427.xml"/><Relationship Id="rId13" Type="http://schemas.openxmlformats.org/officeDocument/2006/relationships/image" Target="../media/image657.png"/><Relationship Id="rId523" Type="http://schemas.openxmlformats.org/officeDocument/2006/relationships/image" Target="../media/image1186.png"/><Relationship Id="rId55" Type="http://schemas.openxmlformats.org/officeDocument/2006/relationships/image" Target="../media/image678.png"/><Relationship Id="rId358" Type="http://schemas.openxmlformats.org/officeDocument/2006/relationships/customXml" Target="../ink/ink1361.xml"/><Relationship Id="rId565" Type="http://schemas.openxmlformats.org/officeDocument/2006/relationships/image" Target="../media/image1135.png"/><Relationship Id="rId218" Type="http://schemas.openxmlformats.org/officeDocument/2006/relationships/customXml" Target="../ink/ink1339.xml"/><Relationship Id="rId467" Type="http://schemas.openxmlformats.org/officeDocument/2006/relationships/image" Target="../media/image1158.png"/><Relationship Id="rId24" Type="http://schemas.openxmlformats.org/officeDocument/2006/relationships/customXml" Target="../ink/ink1294.xml"/><Relationship Id="rId66" Type="http://schemas.openxmlformats.org/officeDocument/2006/relationships/customXml" Target="../ink/ink1315.xml"/><Relationship Id="rId369" Type="http://schemas.openxmlformats.org/officeDocument/2006/relationships/image" Target="../media/image1109.png"/><Relationship Id="rId534" Type="http://schemas.openxmlformats.org/officeDocument/2006/relationships/customXml" Target="../ink/ink1445.xml"/><Relationship Id="rId576" Type="http://schemas.openxmlformats.org/officeDocument/2006/relationships/customXml" Target="../ink/ink1466.xml"/><Relationship Id="rId229" Type="http://schemas.openxmlformats.org/officeDocument/2006/relationships/image" Target="../media/image791.png"/><Relationship Id="rId380" Type="http://schemas.openxmlformats.org/officeDocument/2006/relationships/customXml" Target="../ink/ink1372.xml"/><Relationship Id="rId436" Type="http://schemas.openxmlformats.org/officeDocument/2006/relationships/customXml" Target="../ink/ink1396.xml"/><Relationship Id="rId240" Type="http://schemas.openxmlformats.org/officeDocument/2006/relationships/customXml" Target="../ink/ink1350.xml"/><Relationship Id="rId478" Type="http://schemas.openxmlformats.org/officeDocument/2006/relationships/customXml" Target="../ink/ink1417.xml"/><Relationship Id="rId35" Type="http://schemas.openxmlformats.org/officeDocument/2006/relationships/image" Target="../media/image668.png"/><Relationship Id="rId77" Type="http://schemas.openxmlformats.org/officeDocument/2006/relationships/image" Target="../media/image689.png"/><Relationship Id="rId503" Type="http://schemas.openxmlformats.org/officeDocument/2006/relationships/image" Target="../media/image1176.png"/><Relationship Id="rId545" Type="http://schemas.openxmlformats.org/officeDocument/2006/relationships/image" Target="../media/image1197.png"/><Relationship Id="rId8" Type="http://schemas.openxmlformats.org/officeDocument/2006/relationships/customXml" Target="../ink/ink1286.xml"/><Relationship Id="rId184" Type="http://schemas.openxmlformats.org/officeDocument/2006/relationships/customXml" Target="../ink/ink1323.xml"/><Relationship Id="rId391" Type="http://schemas.openxmlformats.org/officeDocument/2006/relationships/image" Target="../media/image1120.png"/><Relationship Id="rId405" Type="http://schemas.openxmlformats.org/officeDocument/2006/relationships/image" Target="../media/image1127.png"/><Relationship Id="rId447" Type="http://schemas.openxmlformats.org/officeDocument/2006/relationships/image" Target="../media/image1148.png"/><Relationship Id="rId489" Type="http://schemas.openxmlformats.org/officeDocument/2006/relationships/image" Target="../media/image1169.png"/><Relationship Id="rId46" Type="http://schemas.openxmlformats.org/officeDocument/2006/relationships/customXml" Target="../ink/ink1305.xml"/><Relationship Id="rId307" Type="http://schemas.openxmlformats.org/officeDocument/2006/relationships/image" Target="../media/image8610.png"/><Relationship Id="rId514" Type="http://schemas.openxmlformats.org/officeDocument/2006/relationships/customXml" Target="../ink/ink1435.xml"/><Relationship Id="rId556" Type="http://schemas.openxmlformats.org/officeDocument/2006/relationships/customXml" Target="../ink/ink1456.xml"/><Relationship Id="rId195" Type="http://schemas.openxmlformats.org/officeDocument/2006/relationships/image" Target="../media/image774.png"/><Relationship Id="rId209" Type="http://schemas.openxmlformats.org/officeDocument/2006/relationships/image" Target="../media/image781.png"/><Relationship Id="rId360" Type="http://schemas.openxmlformats.org/officeDocument/2006/relationships/customXml" Target="../ink/ink1362.xml"/><Relationship Id="rId416" Type="http://schemas.openxmlformats.org/officeDocument/2006/relationships/customXml" Target="../ink/ink1390.xml"/><Relationship Id="rId220" Type="http://schemas.openxmlformats.org/officeDocument/2006/relationships/customXml" Target="../ink/ink1340.xml"/><Relationship Id="rId458" Type="http://schemas.openxmlformats.org/officeDocument/2006/relationships/customXml" Target="../ink/ink14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1A456FD-DCFF-404E-8A5A-01CC40E5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60"/>
            <a:ext cx="8077200" cy="3648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1" name="Entrada de lápiz 60">
                <a:extLst>
                  <a:ext uri="{FF2B5EF4-FFF2-40B4-BE49-F238E27FC236}">
                    <a16:creationId xmlns:a16="http://schemas.microsoft.com/office/drawing/2014/main" id="{27925643-DF3E-4FE8-B339-A2D2A4757F04}"/>
                  </a:ext>
                </a:extLst>
              </p14:cNvPr>
              <p14:cNvContentPartPr/>
              <p14:nvPr/>
            </p14:nvContentPartPr>
            <p14:xfrm>
              <a:off x="3072618" y="2372497"/>
              <a:ext cx="180360" cy="119520"/>
            </p14:xfrm>
          </p:contentPart>
        </mc:Choice>
        <mc:Fallback xmlns="">
          <p:pic>
            <p:nvPicPr>
              <p:cNvPr id="61" name="Entrada de lápiz 60">
                <a:extLst>
                  <a:ext uri="{FF2B5EF4-FFF2-40B4-BE49-F238E27FC236}">
                    <a16:creationId xmlns:a16="http://schemas.microsoft.com/office/drawing/2014/main" id="{27925643-DF3E-4FE8-B339-A2D2A4757F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3618" y="2363497"/>
                <a:ext cx="198000" cy="1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upo 74">
            <a:extLst>
              <a:ext uri="{FF2B5EF4-FFF2-40B4-BE49-F238E27FC236}">
                <a16:creationId xmlns:a16="http://schemas.microsoft.com/office/drawing/2014/main" id="{1E098977-5895-4B98-8A43-5C8D83D924C6}"/>
              </a:ext>
            </a:extLst>
          </p:cNvPr>
          <p:cNvGrpSpPr/>
          <p:nvPr/>
        </p:nvGrpSpPr>
        <p:grpSpPr>
          <a:xfrm>
            <a:off x="7593858" y="1561777"/>
            <a:ext cx="3157560" cy="484920"/>
            <a:chOff x="7593858" y="1561777"/>
            <a:chExt cx="3157560" cy="48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E8E2DE33-E28A-419E-96BB-E16C68DF9741}"/>
                    </a:ext>
                  </a:extLst>
                </p14:cNvPr>
                <p14:cNvContentPartPr/>
                <p14:nvPr/>
              </p14:nvContentPartPr>
              <p14:xfrm>
                <a:off x="7593858" y="1648177"/>
                <a:ext cx="295560" cy="31932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E8E2DE33-E28A-419E-96BB-E16C68DF974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84858" y="1639537"/>
                  <a:ext cx="3132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2DFC09D4-1F6D-4942-AF35-642F46DD9696}"/>
                    </a:ext>
                  </a:extLst>
                </p14:cNvPr>
                <p14:cNvContentPartPr/>
                <p14:nvPr/>
              </p14:nvContentPartPr>
              <p14:xfrm>
                <a:off x="8043138" y="1900897"/>
                <a:ext cx="149760" cy="14256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2DFC09D4-1F6D-4942-AF35-642F46DD96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34498" y="1892257"/>
                  <a:ext cx="167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2EC72B75-A912-4E12-BB0B-89DC825BBA30}"/>
                    </a:ext>
                  </a:extLst>
                </p14:cNvPr>
                <p14:cNvContentPartPr/>
                <p14:nvPr/>
              </p14:nvContentPartPr>
              <p14:xfrm>
                <a:off x="8065098" y="1958857"/>
                <a:ext cx="83160" cy="2916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2EC72B75-A912-4E12-BB0B-89DC825BBA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56458" y="1950217"/>
                  <a:ext cx="100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11A8913F-200D-4092-ADC2-68938CE65984}"/>
                    </a:ext>
                  </a:extLst>
                </p14:cNvPr>
                <p14:cNvContentPartPr/>
                <p14:nvPr/>
              </p14:nvContentPartPr>
              <p14:xfrm>
                <a:off x="8015058" y="1870657"/>
                <a:ext cx="195120" cy="5004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11A8913F-200D-4092-ADC2-68938CE659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06058" y="1862017"/>
                  <a:ext cx="212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C83E466B-E854-4443-8C30-696168E301BA}"/>
                    </a:ext>
                  </a:extLst>
                </p14:cNvPr>
                <p14:cNvContentPartPr/>
                <p14:nvPr/>
              </p14:nvContentPartPr>
              <p14:xfrm>
                <a:off x="8381538" y="1779217"/>
                <a:ext cx="162000" cy="2052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C83E466B-E854-4443-8C30-696168E301B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72538" y="1770577"/>
                  <a:ext cx="179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7DA88BF3-288E-4546-AE76-6DC2A0AF166B}"/>
                    </a:ext>
                  </a:extLst>
                </p14:cNvPr>
                <p14:cNvContentPartPr/>
                <p14:nvPr/>
              </p14:nvContentPartPr>
              <p14:xfrm>
                <a:off x="8409978" y="1881817"/>
                <a:ext cx="241200" cy="4248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7DA88BF3-288E-4546-AE76-6DC2A0AF166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00978" y="1873177"/>
                  <a:ext cx="258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9207189C-E23E-4AC6-9585-3492E5A0F28B}"/>
                    </a:ext>
                  </a:extLst>
                </p14:cNvPr>
                <p14:cNvContentPartPr/>
                <p14:nvPr/>
              </p14:nvContentPartPr>
              <p14:xfrm>
                <a:off x="8842698" y="1561777"/>
                <a:ext cx="297720" cy="33228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9207189C-E23E-4AC6-9585-3492E5A0F2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33698" y="1552777"/>
                  <a:ext cx="3153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598E81A0-285F-4483-9AD4-9518B5B0FE6D}"/>
                    </a:ext>
                  </a:extLst>
                </p14:cNvPr>
                <p14:cNvContentPartPr/>
                <p14:nvPr/>
              </p14:nvContentPartPr>
              <p14:xfrm>
                <a:off x="9186138" y="1836817"/>
                <a:ext cx="241920" cy="12672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598E81A0-285F-4483-9AD4-9518B5B0FE6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77138" y="1827817"/>
                  <a:ext cx="259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F05B6FD4-578E-4EFB-9B3C-8E755B5F54BB}"/>
                    </a:ext>
                  </a:extLst>
                </p14:cNvPr>
                <p14:cNvContentPartPr/>
                <p14:nvPr/>
              </p14:nvContentPartPr>
              <p14:xfrm>
                <a:off x="9689418" y="1748977"/>
                <a:ext cx="37800" cy="15048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F05B6FD4-578E-4EFB-9B3C-8E755B5F54B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80418" y="1740337"/>
                  <a:ext cx="55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8AE54959-DF0C-434F-808A-99617C7A8B8D}"/>
                    </a:ext>
                  </a:extLst>
                </p14:cNvPr>
                <p14:cNvContentPartPr/>
                <p14:nvPr/>
              </p14:nvContentPartPr>
              <p14:xfrm>
                <a:off x="9577458" y="1853017"/>
                <a:ext cx="241920" cy="1332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8AE54959-DF0C-434F-808A-99617C7A8B8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68458" y="1844017"/>
                  <a:ext cx="259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AFB86B91-BB6F-4F1D-BC2E-F5ED497CA67F}"/>
                    </a:ext>
                  </a:extLst>
                </p14:cNvPr>
                <p14:cNvContentPartPr/>
                <p14:nvPr/>
              </p14:nvContentPartPr>
              <p14:xfrm>
                <a:off x="9941058" y="1585897"/>
                <a:ext cx="392040" cy="36648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AFB86B91-BB6F-4F1D-BC2E-F5ED497CA6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32418" y="1577257"/>
                  <a:ext cx="4096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78151DD3-D035-4E2B-9A52-0B5CEEF3E4D9}"/>
                    </a:ext>
                  </a:extLst>
                </p14:cNvPr>
                <p14:cNvContentPartPr/>
                <p14:nvPr/>
              </p14:nvContentPartPr>
              <p14:xfrm>
                <a:off x="10409778" y="1783897"/>
                <a:ext cx="341640" cy="26280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78151DD3-D035-4E2B-9A52-0B5CEEF3E4D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01138" y="1775257"/>
                  <a:ext cx="35928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F6399DD7-ACAA-47C0-AE31-AAEE4E7BB499}"/>
              </a:ext>
            </a:extLst>
          </p:cNvPr>
          <p:cNvGrpSpPr/>
          <p:nvPr/>
        </p:nvGrpSpPr>
        <p:grpSpPr>
          <a:xfrm>
            <a:off x="514818" y="4570297"/>
            <a:ext cx="739800" cy="381600"/>
            <a:chOff x="514818" y="4570297"/>
            <a:chExt cx="73980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84A0CD21-E85C-42B3-BC9C-BF0074023775}"/>
                    </a:ext>
                  </a:extLst>
                </p14:cNvPr>
                <p14:cNvContentPartPr/>
                <p14:nvPr/>
              </p14:nvContentPartPr>
              <p14:xfrm>
                <a:off x="514818" y="4570297"/>
                <a:ext cx="249840" cy="29088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84A0CD21-E85C-42B3-BC9C-BF00740237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6178" y="4561657"/>
                  <a:ext cx="2674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12F16031-8ACC-4F8E-9BD2-093147E4757C}"/>
                    </a:ext>
                  </a:extLst>
                </p14:cNvPr>
                <p14:cNvContentPartPr/>
                <p14:nvPr/>
              </p14:nvContentPartPr>
              <p14:xfrm>
                <a:off x="844938" y="4764337"/>
                <a:ext cx="188280" cy="17352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12F16031-8ACC-4F8E-9BD2-093147E4757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5938" y="4755697"/>
                  <a:ext cx="205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5CA3D2F3-4887-4383-8DDB-57D71FEF2CA8}"/>
                    </a:ext>
                  </a:extLst>
                </p14:cNvPr>
                <p14:cNvContentPartPr/>
                <p14:nvPr/>
              </p14:nvContentPartPr>
              <p14:xfrm>
                <a:off x="1065618" y="4793497"/>
                <a:ext cx="189000" cy="15840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5CA3D2F3-4887-4383-8DDB-57D71FEF2CA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6978" y="4784857"/>
                  <a:ext cx="206640" cy="17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8" name="Entrada de lápiz 117">
                <a:extLst>
                  <a:ext uri="{FF2B5EF4-FFF2-40B4-BE49-F238E27FC236}">
                    <a16:creationId xmlns:a16="http://schemas.microsoft.com/office/drawing/2014/main" id="{C8B154A8-4CEC-4438-BAF9-F2068B305344}"/>
                  </a:ext>
                </a:extLst>
              </p14:cNvPr>
              <p14:cNvContentPartPr/>
              <p14:nvPr/>
            </p14:nvContentPartPr>
            <p14:xfrm>
              <a:off x="1505538" y="4742737"/>
              <a:ext cx="151560" cy="18720"/>
            </p14:xfrm>
          </p:contentPart>
        </mc:Choice>
        <mc:Fallback xmlns="">
          <p:pic>
            <p:nvPicPr>
              <p:cNvPr id="118" name="Entrada de lápiz 117">
                <a:extLst>
                  <a:ext uri="{FF2B5EF4-FFF2-40B4-BE49-F238E27FC236}">
                    <a16:creationId xmlns:a16="http://schemas.microsoft.com/office/drawing/2014/main" id="{C8B154A8-4CEC-4438-BAF9-F2068B30534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96898" y="4734097"/>
                <a:ext cx="1692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9" name="Entrada de lápiz 118">
                <a:extLst>
                  <a:ext uri="{FF2B5EF4-FFF2-40B4-BE49-F238E27FC236}">
                    <a16:creationId xmlns:a16="http://schemas.microsoft.com/office/drawing/2014/main" id="{0E5E0B51-CFEB-4B54-A8D2-D4E382C0749B}"/>
                  </a:ext>
                </a:extLst>
              </p14:cNvPr>
              <p14:cNvContentPartPr/>
              <p14:nvPr/>
            </p14:nvContentPartPr>
            <p14:xfrm>
              <a:off x="1529658" y="4869457"/>
              <a:ext cx="157320" cy="16560"/>
            </p14:xfrm>
          </p:contentPart>
        </mc:Choice>
        <mc:Fallback xmlns="">
          <p:pic>
            <p:nvPicPr>
              <p:cNvPr id="119" name="Entrada de lápiz 118">
                <a:extLst>
                  <a:ext uri="{FF2B5EF4-FFF2-40B4-BE49-F238E27FC236}">
                    <a16:creationId xmlns:a16="http://schemas.microsoft.com/office/drawing/2014/main" id="{0E5E0B51-CFEB-4B54-A8D2-D4E382C0749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520658" y="4860817"/>
                <a:ext cx="17496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upo 135">
            <a:extLst>
              <a:ext uri="{FF2B5EF4-FFF2-40B4-BE49-F238E27FC236}">
                <a16:creationId xmlns:a16="http://schemas.microsoft.com/office/drawing/2014/main" id="{9FD5C4AC-9C43-4BF7-8676-2346848D3627}"/>
              </a:ext>
            </a:extLst>
          </p:cNvPr>
          <p:cNvGrpSpPr/>
          <p:nvPr/>
        </p:nvGrpSpPr>
        <p:grpSpPr>
          <a:xfrm>
            <a:off x="1915578" y="4573537"/>
            <a:ext cx="872640" cy="375840"/>
            <a:chOff x="1915578" y="4573537"/>
            <a:chExt cx="87264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756D3CFE-42FE-467F-BD97-FACBD5EE0B76}"/>
                    </a:ext>
                  </a:extLst>
                </p14:cNvPr>
                <p14:cNvContentPartPr/>
                <p14:nvPr/>
              </p14:nvContentPartPr>
              <p14:xfrm>
                <a:off x="1915578" y="4573537"/>
                <a:ext cx="320760" cy="32148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756D3CFE-42FE-467F-BD97-FACBD5EE0B7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06938" y="4564537"/>
                  <a:ext cx="3384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F037B944-1D16-4006-A956-74F538A2EE9F}"/>
                    </a:ext>
                  </a:extLst>
                </p14:cNvPr>
                <p14:cNvContentPartPr/>
                <p14:nvPr/>
              </p14:nvContentPartPr>
              <p14:xfrm>
                <a:off x="2391858" y="4770457"/>
                <a:ext cx="159840" cy="17892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F037B944-1D16-4006-A956-74F538A2EE9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82858" y="4761817"/>
                  <a:ext cx="177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B3458A36-7ACF-46C6-88C7-885C1945C309}"/>
                    </a:ext>
                  </a:extLst>
                </p14:cNvPr>
                <p14:cNvContentPartPr/>
                <p14:nvPr/>
              </p14:nvContentPartPr>
              <p14:xfrm>
                <a:off x="2397978" y="4864417"/>
                <a:ext cx="84960" cy="2088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B3458A36-7ACF-46C6-88C7-885C1945C30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88978" y="4855777"/>
                  <a:ext cx="102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C0AB7877-0030-44DC-BE19-76437FC2B100}"/>
                    </a:ext>
                  </a:extLst>
                </p14:cNvPr>
                <p14:cNvContentPartPr/>
                <p14:nvPr/>
              </p14:nvContentPartPr>
              <p14:xfrm>
                <a:off x="2387538" y="4776937"/>
                <a:ext cx="136080" cy="4464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C0AB7877-0030-44DC-BE19-76437FC2B10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78538" y="4768297"/>
                  <a:ext cx="1537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BEDCB16E-2B0C-4DEF-8FC6-D867F00309A7}"/>
                    </a:ext>
                  </a:extLst>
                </p14:cNvPr>
                <p14:cNvContentPartPr/>
                <p14:nvPr/>
              </p14:nvContentPartPr>
              <p14:xfrm>
                <a:off x="2726298" y="4783417"/>
                <a:ext cx="61920" cy="5616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BEDCB16E-2B0C-4DEF-8FC6-D867F00309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17298" y="4774777"/>
                  <a:ext cx="7956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DCEB9AA5-4A80-4B3C-82D3-10E217AACAD7}"/>
              </a:ext>
            </a:extLst>
          </p:cNvPr>
          <p:cNvGrpSpPr/>
          <p:nvPr/>
        </p:nvGrpSpPr>
        <p:grpSpPr>
          <a:xfrm>
            <a:off x="3085938" y="4519897"/>
            <a:ext cx="494280" cy="356400"/>
            <a:chOff x="3085938" y="4519897"/>
            <a:chExt cx="49428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35EF78C2-A24B-4402-9EC9-8F466B73C579}"/>
                    </a:ext>
                  </a:extLst>
                </p14:cNvPr>
                <p14:cNvContentPartPr/>
                <p14:nvPr/>
              </p14:nvContentPartPr>
              <p14:xfrm>
                <a:off x="3085938" y="4519897"/>
                <a:ext cx="219600" cy="29520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35EF78C2-A24B-4402-9EC9-8F466B73C57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77298" y="4511257"/>
                  <a:ext cx="237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AF03F6D7-A365-4A18-83AA-04DE350B9C2F}"/>
                    </a:ext>
                  </a:extLst>
                </p14:cNvPr>
                <p14:cNvContentPartPr/>
                <p14:nvPr/>
              </p14:nvContentPartPr>
              <p14:xfrm>
                <a:off x="3395178" y="4706377"/>
                <a:ext cx="185040" cy="16992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AF03F6D7-A365-4A18-83AA-04DE350B9C2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86178" y="4697737"/>
                  <a:ext cx="20268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916A54A7-9727-478C-80FC-D0DC232C92A4}"/>
              </a:ext>
            </a:extLst>
          </p:cNvPr>
          <p:cNvGrpSpPr/>
          <p:nvPr/>
        </p:nvGrpSpPr>
        <p:grpSpPr>
          <a:xfrm>
            <a:off x="3834378" y="4420177"/>
            <a:ext cx="1253160" cy="467640"/>
            <a:chOff x="3834378" y="4420177"/>
            <a:chExt cx="125316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23004CC9-79BD-4541-A3C9-DDD180BBFE8C}"/>
                    </a:ext>
                  </a:extLst>
                </p14:cNvPr>
                <p14:cNvContentPartPr/>
                <p14:nvPr/>
              </p14:nvContentPartPr>
              <p14:xfrm>
                <a:off x="3891258" y="4525297"/>
                <a:ext cx="26280" cy="19584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23004CC9-79BD-4541-A3C9-DDD180BBFE8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82258" y="4516297"/>
                  <a:ext cx="43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A267DED3-B143-41A7-AADE-A02BFB67DE4C}"/>
                    </a:ext>
                  </a:extLst>
                </p14:cNvPr>
                <p14:cNvContentPartPr/>
                <p14:nvPr/>
              </p14:nvContentPartPr>
              <p14:xfrm>
                <a:off x="3834378" y="4679737"/>
                <a:ext cx="204120" cy="3204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A267DED3-B143-41A7-AADE-A02BFB67DE4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825738" y="4671097"/>
                  <a:ext cx="221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37CE2729-CF26-4193-B7D4-9741828173CD}"/>
                    </a:ext>
                  </a:extLst>
                </p14:cNvPr>
                <p14:cNvContentPartPr/>
                <p14:nvPr/>
              </p14:nvContentPartPr>
              <p14:xfrm>
                <a:off x="4201218" y="4420177"/>
                <a:ext cx="312120" cy="35316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37CE2729-CF26-4193-B7D4-9741828173C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92218" y="4411537"/>
                  <a:ext cx="3297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62654A51-06D1-4A60-B9E4-984EA7D75B9B}"/>
                    </a:ext>
                  </a:extLst>
                </p14:cNvPr>
                <p14:cNvContentPartPr/>
                <p14:nvPr/>
              </p14:nvContentPartPr>
              <p14:xfrm>
                <a:off x="4597938" y="4658137"/>
                <a:ext cx="176760" cy="20016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62654A51-06D1-4A60-B9E4-984EA7D75B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588938" y="4649497"/>
                  <a:ext cx="194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7666AEF1-06A9-40E4-981B-8D63BE7BA6ED}"/>
                    </a:ext>
                  </a:extLst>
                </p14:cNvPr>
                <p14:cNvContentPartPr/>
                <p14:nvPr/>
              </p14:nvContentPartPr>
              <p14:xfrm>
                <a:off x="4904298" y="4726897"/>
                <a:ext cx="176040" cy="16092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7666AEF1-06A9-40E4-981B-8D63BE7BA6E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895658" y="4718257"/>
                  <a:ext cx="193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5FEBE77F-4F4F-4821-AD1C-B32F794B5DAD}"/>
                    </a:ext>
                  </a:extLst>
                </p14:cNvPr>
                <p14:cNvContentPartPr/>
                <p14:nvPr/>
              </p14:nvContentPartPr>
              <p14:xfrm>
                <a:off x="4948938" y="4812937"/>
                <a:ext cx="96480" cy="3528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5FEBE77F-4F4F-4821-AD1C-B32F794B5DA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39938" y="4803937"/>
                  <a:ext cx="114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68A2209C-D500-49F4-92E5-33E013FEF32D}"/>
                    </a:ext>
                  </a:extLst>
                </p14:cNvPr>
                <p14:cNvContentPartPr/>
                <p14:nvPr/>
              </p14:nvContentPartPr>
              <p14:xfrm>
                <a:off x="4897818" y="4685137"/>
                <a:ext cx="189720" cy="6984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68A2209C-D500-49F4-92E5-33E013FEF32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889178" y="4676137"/>
                  <a:ext cx="2073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05ABFC72-212B-463E-B5BD-5973226DCA89}"/>
              </a:ext>
            </a:extLst>
          </p:cNvPr>
          <p:cNvGrpSpPr/>
          <p:nvPr/>
        </p:nvGrpSpPr>
        <p:grpSpPr>
          <a:xfrm>
            <a:off x="5653458" y="4605937"/>
            <a:ext cx="645480" cy="324000"/>
            <a:chOff x="5653458" y="4605937"/>
            <a:chExt cx="64548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7661A831-5295-4A6E-AD21-8E452773D7C5}"/>
                    </a:ext>
                  </a:extLst>
                </p14:cNvPr>
                <p14:cNvContentPartPr/>
                <p14:nvPr/>
              </p14:nvContentPartPr>
              <p14:xfrm>
                <a:off x="5653458" y="4628977"/>
                <a:ext cx="129600" cy="20664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7661A831-5295-4A6E-AD21-8E452773D7C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644458" y="4619977"/>
                  <a:ext cx="147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01CC3A32-CEB1-4E04-AED5-9D5E5FD8AE07}"/>
                    </a:ext>
                  </a:extLst>
                </p14:cNvPr>
                <p14:cNvContentPartPr/>
                <p14:nvPr/>
              </p14:nvContentPartPr>
              <p14:xfrm>
                <a:off x="5860458" y="4626817"/>
                <a:ext cx="146880" cy="17280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01CC3A32-CEB1-4E04-AED5-9D5E5FD8AE0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851818" y="4617817"/>
                  <a:ext cx="164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43940154-D3C5-43B4-A678-A95BE163008D}"/>
                    </a:ext>
                  </a:extLst>
                </p14:cNvPr>
                <p14:cNvContentPartPr/>
                <p14:nvPr/>
              </p14:nvContentPartPr>
              <p14:xfrm>
                <a:off x="5801418" y="4699897"/>
                <a:ext cx="184680" cy="9720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43940154-D3C5-43B4-A678-A95BE163008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792418" y="4690897"/>
                  <a:ext cx="202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23656E28-9630-4A06-B7DD-E0FAD3BE12ED}"/>
                    </a:ext>
                  </a:extLst>
                </p14:cNvPr>
                <p14:cNvContentPartPr/>
                <p14:nvPr/>
              </p14:nvContentPartPr>
              <p14:xfrm>
                <a:off x="6035418" y="4605937"/>
                <a:ext cx="92520" cy="24660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23656E28-9630-4A06-B7DD-E0FAD3BE12E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026418" y="4597297"/>
                  <a:ext cx="1101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108D26D1-0417-4A32-AF37-236925A460C0}"/>
                    </a:ext>
                  </a:extLst>
                </p14:cNvPr>
                <p14:cNvContentPartPr/>
                <p14:nvPr/>
              </p14:nvContentPartPr>
              <p14:xfrm>
                <a:off x="6130458" y="4789537"/>
                <a:ext cx="168480" cy="14040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108D26D1-0417-4A32-AF37-236925A460C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21818" y="4780537"/>
                  <a:ext cx="1861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B10EF375-5FCD-4F0E-B3F7-C2B654A860DD}"/>
              </a:ext>
            </a:extLst>
          </p:cNvPr>
          <p:cNvGrpSpPr/>
          <p:nvPr/>
        </p:nvGrpSpPr>
        <p:grpSpPr>
          <a:xfrm>
            <a:off x="750618" y="1297537"/>
            <a:ext cx="4867920" cy="2174400"/>
            <a:chOff x="750618" y="1297537"/>
            <a:chExt cx="4867920" cy="21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DEF92DE6-B8B0-4AD2-BEF4-B95257C5DAE2}"/>
                    </a:ext>
                  </a:extLst>
                </p14:cNvPr>
                <p14:cNvContentPartPr/>
                <p14:nvPr/>
              </p14:nvContentPartPr>
              <p14:xfrm>
                <a:off x="2821338" y="3401377"/>
                <a:ext cx="137520" cy="792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DEF92DE6-B8B0-4AD2-BEF4-B95257C5DAE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812698" y="3392377"/>
                  <a:ext cx="155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2374DF1F-B87B-476C-B718-E9FC9D4E6B89}"/>
                    </a:ext>
                  </a:extLst>
                </p14:cNvPr>
                <p14:cNvContentPartPr/>
                <p14:nvPr/>
              </p14:nvContentPartPr>
              <p14:xfrm>
                <a:off x="2263698" y="3194737"/>
                <a:ext cx="113400" cy="2055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2374DF1F-B87B-476C-B718-E9FC9D4E6B8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255058" y="3185737"/>
                  <a:ext cx="131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BDB0051E-15FA-4FAF-85FA-F9C6400EFAD5}"/>
                    </a:ext>
                  </a:extLst>
                </p14:cNvPr>
                <p14:cNvContentPartPr/>
                <p14:nvPr/>
              </p14:nvContentPartPr>
              <p14:xfrm>
                <a:off x="2458818" y="3296257"/>
                <a:ext cx="122760" cy="17568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BDB0051E-15FA-4FAF-85FA-F9C6400EFAD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50178" y="3287617"/>
                  <a:ext cx="140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DD495D01-895D-4BB0-A81E-827544216708}"/>
                    </a:ext>
                  </a:extLst>
                </p14:cNvPr>
                <p14:cNvContentPartPr/>
                <p14:nvPr/>
              </p14:nvContentPartPr>
              <p14:xfrm>
                <a:off x="2612178" y="3307777"/>
                <a:ext cx="88200" cy="13860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DD495D01-895D-4BB0-A81E-82754421670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603538" y="3298777"/>
                  <a:ext cx="105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E69715D2-7D3A-46A5-B114-B9E642006E24}"/>
                    </a:ext>
                  </a:extLst>
                </p14:cNvPr>
                <p14:cNvContentPartPr/>
                <p14:nvPr/>
              </p14:nvContentPartPr>
              <p14:xfrm>
                <a:off x="2631618" y="3377257"/>
                <a:ext cx="40320" cy="2448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E69715D2-7D3A-46A5-B114-B9E642006E2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22978" y="3368617"/>
                  <a:ext cx="57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EEEEBBD3-A7DD-4826-B48C-1BFC5779B4D2}"/>
                    </a:ext>
                  </a:extLst>
                </p14:cNvPr>
                <p14:cNvContentPartPr/>
                <p14:nvPr/>
              </p14:nvContentPartPr>
              <p14:xfrm>
                <a:off x="2607138" y="3308497"/>
                <a:ext cx="78480" cy="3384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EEEEBBD3-A7DD-4826-B48C-1BFC5779B4D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598138" y="3299857"/>
                  <a:ext cx="96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C928E253-D9FC-4E04-9045-D6774062B4E2}"/>
                    </a:ext>
                  </a:extLst>
                </p14:cNvPr>
                <p14:cNvContentPartPr/>
                <p14:nvPr/>
              </p14:nvContentPartPr>
              <p14:xfrm>
                <a:off x="2467818" y="2934457"/>
                <a:ext cx="14040" cy="15408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C928E253-D9FC-4E04-9045-D6774062B4E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459178" y="2925817"/>
                  <a:ext cx="31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752AC52A-DE16-4C0E-9F7A-B922716AD7DC}"/>
                    </a:ext>
                  </a:extLst>
                </p14:cNvPr>
                <p14:cNvContentPartPr/>
                <p14:nvPr/>
              </p14:nvContentPartPr>
              <p14:xfrm>
                <a:off x="2410218" y="3052897"/>
                <a:ext cx="119880" cy="360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752AC52A-DE16-4C0E-9F7A-B922716AD7D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01578" y="3044257"/>
                  <a:ext cx="137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12C39341-4FAD-446C-A465-1C5830E01149}"/>
                    </a:ext>
                  </a:extLst>
                </p14:cNvPr>
                <p14:cNvContentPartPr/>
                <p14:nvPr/>
              </p14:nvContentPartPr>
              <p14:xfrm>
                <a:off x="2134098" y="2732857"/>
                <a:ext cx="144720" cy="25812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12C39341-4FAD-446C-A465-1C5830E0114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25098" y="2723857"/>
                  <a:ext cx="1623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B557312A-2D21-429D-A283-FEBF4D558B91}"/>
                    </a:ext>
                  </a:extLst>
                </p14:cNvPr>
                <p14:cNvContentPartPr/>
                <p14:nvPr/>
              </p14:nvContentPartPr>
              <p14:xfrm>
                <a:off x="1320858" y="2907457"/>
                <a:ext cx="161640" cy="22428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B557312A-2D21-429D-A283-FEBF4D558B9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12218" y="2898817"/>
                  <a:ext cx="179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0FC318D2-2BB2-4905-99BE-6D7EB25816EA}"/>
                    </a:ext>
                  </a:extLst>
                </p14:cNvPr>
                <p14:cNvContentPartPr/>
                <p14:nvPr/>
              </p14:nvContentPartPr>
              <p14:xfrm>
                <a:off x="1570698" y="3016177"/>
                <a:ext cx="172440" cy="14472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0FC318D2-2BB2-4905-99BE-6D7EB25816E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561698" y="3007537"/>
                  <a:ext cx="190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D1D94F28-57AC-46D6-8B2E-3B3089FF9DE8}"/>
                    </a:ext>
                  </a:extLst>
                </p14:cNvPr>
                <p14:cNvContentPartPr/>
                <p14:nvPr/>
              </p14:nvContentPartPr>
              <p14:xfrm>
                <a:off x="2138418" y="2794777"/>
                <a:ext cx="117360" cy="14688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D1D94F28-57AC-46D6-8B2E-3B3089FF9DE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129418" y="2785777"/>
                  <a:ext cx="135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0EF77508-C219-456E-A4BD-4874B13CB7D4}"/>
                    </a:ext>
                  </a:extLst>
                </p14:cNvPr>
                <p14:cNvContentPartPr/>
                <p14:nvPr/>
              </p14:nvContentPartPr>
              <p14:xfrm>
                <a:off x="1895418" y="2842657"/>
                <a:ext cx="275400" cy="3024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0EF77508-C219-456E-A4BD-4874B13CB7D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886778" y="2833657"/>
                  <a:ext cx="293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84A9921E-CC0E-4F61-9F22-67043FB02619}"/>
                    </a:ext>
                  </a:extLst>
                </p14:cNvPr>
                <p14:cNvContentPartPr/>
                <p14:nvPr/>
              </p14:nvContentPartPr>
              <p14:xfrm>
                <a:off x="3090978" y="2339737"/>
                <a:ext cx="127080" cy="3420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84A9921E-CC0E-4F61-9F22-67043FB0261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082338" y="2331097"/>
                  <a:ext cx="144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B1AFB932-AA01-4F1C-82F9-756EF2C62123}"/>
                    </a:ext>
                  </a:extLst>
                </p14:cNvPr>
                <p14:cNvContentPartPr/>
                <p14:nvPr/>
              </p14:nvContentPartPr>
              <p14:xfrm>
                <a:off x="3158298" y="2198617"/>
                <a:ext cx="45360" cy="14292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B1AFB932-AA01-4F1C-82F9-756EF2C6212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49658" y="2189977"/>
                  <a:ext cx="630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7F7C01D5-5EF7-4C0E-8B9B-B77F32E9FC29}"/>
                    </a:ext>
                  </a:extLst>
                </p14:cNvPr>
                <p14:cNvContentPartPr/>
                <p14:nvPr/>
              </p14:nvContentPartPr>
              <p14:xfrm>
                <a:off x="3106098" y="3241177"/>
                <a:ext cx="178200" cy="10296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7F7C01D5-5EF7-4C0E-8B9B-B77F32E9FC2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097098" y="3232177"/>
                  <a:ext cx="195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B219135E-1ABA-4365-B7BC-5EB8B654DA37}"/>
                    </a:ext>
                  </a:extLst>
                </p14:cNvPr>
                <p14:cNvContentPartPr/>
                <p14:nvPr/>
              </p14:nvContentPartPr>
              <p14:xfrm>
                <a:off x="3408858" y="3134977"/>
                <a:ext cx="182520" cy="18324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B219135E-1ABA-4365-B7BC-5EB8B654DA3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99858" y="3125977"/>
                  <a:ext cx="200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6EB66F28-9C09-44D2-95B1-0DE957928333}"/>
                    </a:ext>
                  </a:extLst>
                </p14:cNvPr>
                <p14:cNvContentPartPr/>
                <p14:nvPr/>
              </p14:nvContentPartPr>
              <p14:xfrm>
                <a:off x="3652218" y="3234337"/>
                <a:ext cx="102600" cy="10656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6EB66F28-9C09-44D2-95B1-0DE95792833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43578" y="3225697"/>
                  <a:ext cx="120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4CB35EEA-203E-403E-AF4D-B6A1B3C106C1}"/>
                    </a:ext>
                  </a:extLst>
                </p14:cNvPr>
                <p14:cNvContentPartPr/>
                <p14:nvPr/>
              </p14:nvContentPartPr>
              <p14:xfrm>
                <a:off x="3672378" y="3291217"/>
                <a:ext cx="48600" cy="1296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4CB35EEA-203E-403E-AF4D-B6A1B3C106C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63378" y="3282577"/>
                  <a:ext cx="66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51310006-EB93-4BB4-958D-D494B804A242}"/>
                    </a:ext>
                  </a:extLst>
                </p14:cNvPr>
                <p14:cNvContentPartPr/>
                <p14:nvPr/>
              </p14:nvContentPartPr>
              <p14:xfrm>
                <a:off x="3663738" y="3230737"/>
                <a:ext cx="77760" cy="4032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51310006-EB93-4BB4-958D-D494B804A24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654738" y="3221737"/>
                  <a:ext cx="95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D7DAB8DA-6BCA-4D1D-9DF9-C9DB12036C78}"/>
                    </a:ext>
                  </a:extLst>
                </p14:cNvPr>
                <p14:cNvContentPartPr/>
                <p14:nvPr/>
              </p14:nvContentPartPr>
              <p14:xfrm>
                <a:off x="3102858" y="3245497"/>
                <a:ext cx="132120" cy="3456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D7DAB8DA-6BCA-4D1D-9DF9-C9DB12036C7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93858" y="3236857"/>
                  <a:ext cx="149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C3EFF25E-70F9-46AD-AF22-AFAFBEF6D042}"/>
                    </a:ext>
                  </a:extLst>
                </p14:cNvPr>
                <p14:cNvContentPartPr/>
                <p14:nvPr/>
              </p14:nvContentPartPr>
              <p14:xfrm>
                <a:off x="3151098" y="3168817"/>
                <a:ext cx="14760" cy="6444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C3EFF25E-70F9-46AD-AF22-AFAFBEF6D04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42098" y="3160177"/>
                  <a:ext cx="32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6778C906-848F-4A11-BD1A-4DCD353B2687}"/>
                    </a:ext>
                  </a:extLst>
                </p14:cNvPr>
                <p14:cNvContentPartPr/>
                <p14:nvPr/>
              </p14:nvContentPartPr>
              <p14:xfrm>
                <a:off x="3089898" y="2346937"/>
                <a:ext cx="163080" cy="10620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6778C906-848F-4A11-BD1A-4DCD353B268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080898" y="2338297"/>
                  <a:ext cx="180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9695150F-B8D6-4A88-8B3B-1C5135B8A271}"/>
                    </a:ext>
                  </a:extLst>
                </p14:cNvPr>
                <p14:cNvContentPartPr/>
                <p14:nvPr/>
              </p14:nvContentPartPr>
              <p14:xfrm>
                <a:off x="3344778" y="2382217"/>
                <a:ext cx="155880" cy="15372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9695150F-B8D6-4A88-8B3B-1C5135B8A27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335778" y="2373217"/>
                  <a:ext cx="173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E71C80C9-E15A-4DB0-93A7-868BA374691C}"/>
                    </a:ext>
                  </a:extLst>
                </p14:cNvPr>
                <p14:cNvContentPartPr/>
                <p14:nvPr/>
              </p14:nvContentPartPr>
              <p14:xfrm>
                <a:off x="3561858" y="2492377"/>
                <a:ext cx="100080" cy="10548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E71C80C9-E15A-4DB0-93A7-868BA37469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553218" y="2483377"/>
                  <a:ext cx="117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1294AA03-AF1D-4C99-B22A-95C306E0DC98}"/>
                    </a:ext>
                  </a:extLst>
                </p14:cNvPr>
                <p14:cNvContentPartPr/>
                <p14:nvPr/>
              </p14:nvContentPartPr>
              <p14:xfrm>
                <a:off x="4361418" y="2446657"/>
                <a:ext cx="325800" cy="61056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1294AA03-AF1D-4C99-B22A-95C306E0DC9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352418" y="2438017"/>
                  <a:ext cx="34344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30044323-01DC-4F55-8E24-D36BCB84E82B}"/>
                    </a:ext>
                  </a:extLst>
                </p14:cNvPr>
                <p14:cNvContentPartPr/>
                <p14:nvPr/>
              </p14:nvContentPartPr>
              <p14:xfrm>
                <a:off x="4218138" y="2398057"/>
                <a:ext cx="188280" cy="16416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30044323-01DC-4F55-8E24-D36BCB84E82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209498" y="2389417"/>
                  <a:ext cx="205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2EB8F832-9017-4683-A2EB-7DD723758866}"/>
                    </a:ext>
                  </a:extLst>
                </p14:cNvPr>
                <p14:cNvContentPartPr/>
                <p14:nvPr/>
              </p14:nvContentPartPr>
              <p14:xfrm>
                <a:off x="4213818" y="2802337"/>
                <a:ext cx="55080" cy="11016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2EB8F832-9017-4683-A2EB-7DD72375886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5178" y="2793337"/>
                  <a:ext cx="72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AD593C69-4324-497A-BA35-897061471715}"/>
                    </a:ext>
                  </a:extLst>
                </p14:cNvPr>
                <p14:cNvContentPartPr/>
                <p14:nvPr/>
              </p14:nvContentPartPr>
              <p14:xfrm>
                <a:off x="4211298" y="2815657"/>
                <a:ext cx="33120" cy="10188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AD593C69-4324-497A-BA35-89706147171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202658" y="2807017"/>
                  <a:ext cx="50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B67EA532-5310-4F9D-A23A-ACCE63A47AD8}"/>
                    </a:ext>
                  </a:extLst>
                </p14:cNvPr>
                <p14:cNvContentPartPr/>
                <p14:nvPr/>
              </p14:nvContentPartPr>
              <p14:xfrm>
                <a:off x="4149018" y="2880457"/>
                <a:ext cx="166320" cy="3132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B67EA532-5310-4F9D-A23A-ACCE63A47AD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140378" y="2871457"/>
                  <a:ext cx="183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07B1BB36-C734-4A99-9266-26D483FDD928}"/>
                    </a:ext>
                  </a:extLst>
                </p14:cNvPr>
                <p14:cNvContentPartPr/>
                <p14:nvPr/>
              </p14:nvContentPartPr>
              <p14:xfrm>
                <a:off x="4105818" y="2753737"/>
                <a:ext cx="65880" cy="19800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07B1BB36-C734-4A99-9266-26D483FDD92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96818" y="2744737"/>
                  <a:ext cx="83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2BC45060-8839-467B-8F47-F07D3451FEDC}"/>
                    </a:ext>
                  </a:extLst>
                </p14:cNvPr>
                <p14:cNvContentPartPr/>
                <p14:nvPr/>
              </p14:nvContentPartPr>
              <p14:xfrm>
                <a:off x="4276458" y="2781457"/>
                <a:ext cx="63000" cy="19296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2BC45060-8839-467B-8F47-F07D3451FED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267458" y="2772457"/>
                  <a:ext cx="80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7273EEE1-153A-4A59-A1CB-347446FBEAB8}"/>
                    </a:ext>
                  </a:extLst>
                </p14:cNvPr>
                <p14:cNvContentPartPr/>
                <p14:nvPr/>
              </p14:nvContentPartPr>
              <p14:xfrm>
                <a:off x="4325418" y="3000337"/>
                <a:ext cx="107640" cy="14364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7273EEE1-153A-4A59-A1CB-347446FBEAB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316418" y="2991697"/>
                  <a:ext cx="125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4DD9981E-6399-4507-916E-5BC64FEBC112}"/>
                    </a:ext>
                  </a:extLst>
                </p14:cNvPr>
                <p14:cNvContentPartPr/>
                <p14:nvPr/>
              </p14:nvContentPartPr>
              <p14:xfrm>
                <a:off x="944658" y="1297537"/>
                <a:ext cx="4673880" cy="187236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4DD9981E-6399-4507-916E-5BC64FEBC11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35658" y="1288537"/>
                  <a:ext cx="4691520" cy="18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A7F46CC8-E8F2-4B25-AA94-47039377D872}"/>
                    </a:ext>
                  </a:extLst>
                </p14:cNvPr>
                <p14:cNvContentPartPr/>
                <p14:nvPr/>
              </p14:nvContentPartPr>
              <p14:xfrm>
                <a:off x="750618" y="3102217"/>
                <a:ext cx="343800" cy="25596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A7F46CC8-E8F2-4B25-AA94-47039377D87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41618" y="3093577"/>
                  <a:ext cx="36144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upo 173">
            <a:extLst>
              <a:ext uri="{FF2B5EF4-FFF2-40B4-BE49-F238E27FC236}">
                <a16:creationId xmlns:a16="http://schemas.microsoft.com/office/drawing/2014/main" id="{FD0F7A0B-8C42-43B4-B9BA-A6C05243E521}"/>
              </a:ext>
            </a:extLst>
          </p:cNvPr>
          <p:cNvGrpSpPr/>
          <p:nvPr/>
        </p:nvGrpSpPr>
        <p:grpSpPr>
          <a:xfrm>
            <a:off x="5714298" y="2108257"/>
            <a:ext cx="717480" cy="325080"/>
            <a:chOff x="5714298" y="2108257"/>
            <a:chExt cx="71748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6BA21C48-6B41-4151-B8BE-00BE316736E9}"/>
                    </a:ext>
                  </a:extLst>
                </p14:cNvPr>
                <p14:cNvContentPartPr/>
                <p14:nvPr/>
              </p14:nvContentPartPr>
              <p14:xfrm>
                <a:off x="5714298" y="2160817"/>
                <a:ext cx="127800" cy="21672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6BA21C48-6B41-4151-B8BE-00BE316736E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705658" y="2152177"/>
                  <a:ext cx="145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88AC6D6D-3249-4C9E-9A97-C3F002DA9AFC}"/>
                    </a:ext>
                  </a:extLst>
                </p14:cNvPr>
                <p14:cNvContentPartPr/>
                <p14:nvPr/>
              </p14:nvContentPartPr>
              <p14:xfrm>
                <a:off x="5928858" y="2198977"/>
                <a:ext cx="70200" cy="10440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88AC6D6D-3249-4C9E-9A97-C3F002DA9AF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920218" y="2189977"/>
                  <a:ext cx="87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74801DE2-365A-4DD2-8F8D-2170A0003C6E}"/>
                    </a:ext>
                  </a:extLst>
                </p14:cNvPr>
                <p14:cNvContentPartPr/>
                <p14:nvPr/>
              </p14:nvContentPartPr>
              <p14:xfrm>
                <a:off x="5854698" y="2183137"/>
                <a:ext cx="183600" cy="9540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74801DE2-365A-4DD2-8F8D-2170A0003C6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845698" y="2174137"/>
                  <a:ext cx="201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9CEDFA55-F778-4222-9FAD-DB08AB0371C3}"/>
                    </a:ext>
                  </a:extLst>
                </p14:cNvPr>
                <p14:cNvContentPartPr/>
                <p14:nvPr/>
              </p14:nvContentPartPr>
              <p14:xfrm>
                <a:off x="6036858" y="2108257"/>
                <a:ext cx="80640" cy="20880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9CEDFA55-F778-4222-9FAD-DB08AB0371C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027858" y="2099257"/>
                  <a:ext cx="98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B6808239-CE62-4FF2-BDDA-F39C2E53CBB5}"/>
                    </a:ext>
                  </a:extLst>
                </p14:cNvPr>
                <p14:cNvContentPartPr/>
                <p14:nvPr/>
              </p14:nvContentPartPr>
              <p14:xfrm>
                <a:off x="6186978" y="2252977"/>
                <a:ext cx="244800" cy="18036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B6808239-CE62-4FF2-BDDA-F39C2E53CBB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77978" y="2244337"/>
                  <a:ext cx="26244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7A41EE71-662A-427D-B483-9C0DDC8E97CC}"/>
              </a:ext>
            </a:extLst>
          </p:cNvPr>
          <p:cNvGrpSpPr/>
          <p:nvPr/>
        </p:nvGrpSpPr>
        <p:grpSpPr>
          <a:xfrm>
            <a:off x="630378" y="5720137"/>
            <a:ext cx="1092240" cy="455760"/>
            <a:chOff x="630378" y="5720137"/>
            <a:chExt cx="109224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9CD1A60A-B152-4C6E-8B48-2B148E3EF261}"/>
                    </a:ext>
                  </a:extLst>
                </p14:cNvPr>
                <p14:cNvContentPartPr/>
                <p14:nvPr/>
              </p14:nvContentPartPr>
              <p14:xfrm>
                <a:off x="630378" y="5720137"/>
                <a:ext cx="225360" cy="39132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9CD1A60A-B152-4C6E-8B48-2B148E3EF26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1738" y="5711137"/>
                  <a:ext cx="2430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83C70BE4-3D7D-4D09-B50F-7070F700112A}"/>
                    </a:ext>
                  </a:extLst>
                </p14:cNvPr>
                <p14:cNvContentPartPr/>
                <p14:nvPr/>
              </p14:nvContentPartPr>
              <p14:xfrm>
                <a:off x="953658" y="5971777"/>
                <a:ext cx="161280" cy="20412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83C70BE4-3D7D-4D09-B50F-7070F700112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44658" y="5962777"/>
                  <a:ext cx="178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D10FCE62-17C7-41D3-9039-020AE9A226FF}"/>
                    </a:ext>
                  </a:extLst>
                </p14:cNvPr>
                <p14:cNvContentPartPr/>
                <p14:nvPr/>
              </p14:nvContentPartPr>
              <p14:xfrm>
                <a:off x="1181538" y="6004897"/>
                <a:ext cx="194760" cy="16740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D10FCE62-17C7-41D3-9039-020AE9A226F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72898" y="5996257"/>
                  <a:ext cx="212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E0715A98-66FF-47CF-8D16-18C5348656AC}"/>
                    </a:ext>
                  </a:extLst>
                </p14:cNvPr>
                <p14:cNvContentPartPr/>
                <p14:nvPr/>
              </p14:nvContentPartPr>
              <p14:xfrm>
                <a:off x="1476018" y="5951617"/>
                <a:ext cx="195120" cy="35280"/>
              </p14:xfrm>
            </p:contentPart>
          </mc:Choice>
          <mc:Fallback xmlns=""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E0715A98-66FF-47CF-8D16-18C5348656A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467018" y="5942977"/>
                  <a:ext cx="212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E0840509-B00D-4AFA-A096-275C833FB086}"/>
                    </a:ext>
                  </a:extLst>
                </p14:cNvPr>
                <p14:cNvContentPartPr/>
                <p14:nvPr/>
              </p14:nvContentPartPr>
              <p14:xfrm>
                <a:off x="1553418" y="6026497"/>
                <a:ext cx="169200" cy="4068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E0840509-B00D-4AFA-A096-275C833FB08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44418" y="6017857"/>
                  <a:ext cx="18684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2010ABCA-E70A-43FD-A9E0-7FBD76A22690}"/>
              </a:ext>
            </a:extLst>
          </p:cNvPr>
          <p:cNvGrpSpPr/>
          <p:nvPr/>
        </p:nvGrpSpPr>
        <p:grpSpPr>
          <a:xfrm>
            <a:off x="2003058" y="5732017"/>
            <a:ext cx="766080" cy="484560"/>
            <a:chOff x="2003058" y="5732017"/>
            <a:chExt cx="76608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F7E4D7CB-2AA9-4EFD-87C1-5C7EB41F7762}"/>
                    </a:ext>
                  </a:extLst>
                </p14:cNvPr>
                <p14:cNvContentPartPr/>
                <p14:nvPr/>
              </p14:nvContentPartPr>
              <p14:xfrm>
                <a:off x="2003058" y="5732017"/>
                <a:ext cx="294480" cy="41976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F7E4D7CB-2AA9-4EFD-87C1-5C7EB41F776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94058" y="5723017"/>
                  <a:ext cx="3121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5DCBAEA5-4F7F-4EDF-8543-F22C6781D9A0}"/>
                    </a:ext>
                  </a:extLst>
                </p14:cNvPr>
                <p14:cNvContentPartPr/>
                <p14:nvPr/>
              </p14:nvContentPartPr>
              <p14:xfrm>
                <a:off x="2334258" y="6030097"/>
                <a:ext cx="158040" cy="18648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5DCBAEA5-4F7F-4EDF-8543-F22C6781D9A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325618" y="6021097"/>
                  <a:ext cx="175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EF62D994-C514-4BC8-A6CC-77904DEEBE87}"/>
                    </a:ext>
                  </a:extLst>
                </p14:cNvPr>
                <p14:cNvContentPartPr/>
                <p14:nvPr/>
              </p14:nvContentPartPr>
              <p14:xfrm>
                <a:off x="2350098" y="6130897"/>
                <a:ext cx="103680" cy="2448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EF62D994-C514-4BC8-A6CC-77904DEEBE8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341458" y="6121897"/>
                  <a:ext cx="121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650FDADC-2FBA-4281-8395-84B9DB487427}"/>
                    </a:ext>
                  </a:extLst>
                </p14:cNvPr>
                <p14:cNvContentPartPr/>
                <p14:nvPr/>
              </p14:nvContentPartPr>
              <p14:xfrm>
                <a:off x="2320218" y="5993737"/>
                <a:ext cx="214200" cy="8136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650FDADC-2FBA-4281-8395-84B9DB48742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311218" y="5985097"/>
                  <a:ext cx="231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6A2470AE-CBDF-435C-89B9-64A5961471C5}"/>
                    </a:ext>
                  </a:extLst>
                </p14:cNvPr>
                <p14:cNvContentPartPr/>
                <p14:nvPr/>
              </p14:nvContentPartPr>
              <p14:xfrm>
                <a:off x="2702538" y="5990857"/>
                <a:ext cx="66600" cy="5760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6A2470AE-CBDF-435C-89B9-64A5961471C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693538" y="5982217"/>
                  <a:ext cx="84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62D9A848-4B86-4104-8924-510D8516419A}"/>
              </a:ext>
            </a:extLst>
          </p:cNvPr>
          <p:cNvGrpSpPr/>
          <p:nvPr/>
        </p:nvGrpSpPr>
        <p:grpSpPr>
          <a:xfrm>
            <a:off x="3040938" y="5661817"/>
            <a:ext cx="774360" cy="435240"/>
            <a:chOff x="3040938" y="5661817"/>
            <a:chExt cx="774360" cy="43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CB32D765-BB31-41F2-94A5-A9794054707A}"/>
                    </a:ext>
                  </a:extLst>
                </p14:cNvPr>
                <p14:cNvContentPartPr/>
                <p14:nvPr/>
              </p14:nvContentPartPr>
              <p14:xfrm>
                <a:off x="3040938" y="5661817"/>
                <a:ext cx="241560" cy="38304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CB32D765-BB31-41F2-94A5-A9794054707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031938" y="5652817"/>
                  <a:ext cx="2592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D0429A4B-BED6-49A9-B143-93E3B5716618}"/>
                    </a:ext>
                  </a:extLst>
                </p14:cNvPr>
                <p14:cNvContentPartPr/>
                <p14:nvPr/>
              </p14:nvContentPartPr>
              <p14:xfrm>
                <a:off x="3324618" y="5933977"/>
                <a:ext cx="144360" cy="16308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D0429A4B-BED6-49A9-B143-93E3B571661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15978" y="5924977"/>
                  <a:ext cx="162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0F4DC71B-92E4-46CB-9930-98AE3A87C647}"/>
                    </a:ext>
                  </a:extLst>
                </p14:cNvPr>
                <p14:cNvContentPartPr/>
                <p14:nvPr/>
              </p14:nvContentPartPr>
              <p14:xfrm>
                <a:off x="3770298" y="5833897"/>
                <a:ext cx="21240" cy="21348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0F4DC71B-92E4-46CB-9930-98AE3A87C64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761298" y="5825257"/>
                  <a:ext cx="388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CCCD6644-CB2E-46AA-B1BB-0DA364A03287}"/>
                    </a:ext>
                  </a:extLst>
                </p14:cNvPr>
                <p14:cNvContentPartPr/>
                <p14:nvPr/>
              </p14:nvContentPartPr>
              <p14:xfrm>
                <a:off x="3654738" y="5959537"/>
                <a:ext cx="160560" cy="3060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CCCD6644-CB2E-46AA-B1BB-0DA364A0328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646098" y="5950537"/>
                  <a:ext cx="17820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BC6F85C3-54E1-40F1-8770-68DE9C7B2E74}"/>
              </a:ext>
            </a:extLst>
          </p:cNvPr>
          <p:cNvGrpSpPr/>
          <p:nvPr/>
        </p:nvGrpSpPr>
        <p:grpSpPr>
          <a:xfrm>
            <a:off x="4263858" y="5642377"/>
            <a:ext cx="1342800" cy="595800"/>
            <a:chOff x="4263858" y="5642377"/>
            <a:chExt cx="134280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A491AB96-4C4A-4CB9-A0F6-A9C5F8A512BA}"/>
                    </a:ext>
                  </a:extLst>
                </p14:cNvPr>
                <p14:cNvContentPartPr/>
                <p14:nvPr/>
              </p14:nvContentPartPr>
              <p14:xfrm>
                <a:off x="4263858" y="5642377"/>
                <a:ext cx="311760" cy="43488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A491AB96-4C4A-4CB9-A0F6-A9C5F8A512B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254858" y="5633737"/>
                  <a:ext cx="3294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FD95E450-CCA4-4012-998F-E0712D7A50E6}"/>
                    </a:ext>
                  </a:extLst>
                </p14:cNvPr>
                <p14:cNvContentPartPr/>
                <p14:nvPr/>
              </p14:nvContentPartPr>
              <p14:xfrm>
                <a:off x="4573458" y="5944777"/>
                <a:ext cx="270360" cy="26100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FD95E450-CCA4-4012-998F-E0712D7A50E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564458" y="5935777"/>
                  <a:ext cx="288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A8CB6492-9A8E-4DE6-8363-E9C8AAE53B8E}"/>
                    </a:ext>
                  </a:extLst>
                </p14:cNvPr>
                <p14:cNvContentPartPr/>
                <p14:nvPr/>
              </p14:nvContentPartPr>
              <p14:xfrm>
                <a:off x="5019138" y="5712937"/>
                <a:ext cx="310680" cy="38016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A8CB6492-9A8E-4DE6-8363-E9C8AAE53B8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10498" y="5704297"/>
                  <a:ext cx="3283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65602774-3731-404A-953E-A65B832AEDE9}"/>
                    </a:ext>
                  </a:extLst>
                </p14:cNvPr>
                <p14:cNvContentPartPr/>
                <p14:nvPr/>
              </p14:nvContentPartPr>
              <p14:xfrm>
                <a:off x="5339898" y="5937577"/>
                <a:ext cx="266760" cy="30060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65602774-3731-404A-953E-A65B832AEDE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31258" y="5928577"/>
                  <a:ext cx="28440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D2826A87-51A0-4D32-87F9-4C40E0B69E74}"/>
              </a:ext>
            </a:extLst>
          </p:cNvPr>
          <p:cNvGrpSpPr/>
          <p:nvPr/>
        </p:nvGrpSpPr>
        <p:grpSpPr>
          <a:xfrm>
            <a:off x="5833458" y="5707897"/>
            <a:ext cx="1261440" cy="615600"/>
            <a:chOff x="5833458" y="5707897"/>
            <a:chExt cx="1261440" cy="61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99D35F0E-FCD9-4C35-A1AC-5AC3EC722B5D}"/>
                    </a:ext>
                  </a:extLst>
                </p14:cNvPr>
                <p14:cNvContentPartPr/>
                <p14:nvPr/>
              </p14:nvContentPartPr>
              <p14:xfrm>
                <a:off x="5951178" y="5873137"/>
                <a:ext cx="20880" cy="21564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99D35F0E-FCD9-4C35-A1AC-5AC3EC722B5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942538" y="5864497"/>
                  <a:ext cx="3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09667707-D711-4BE4-85D4-80518CADD5F1}"/>
                    </a:ext>
                  </a:extLst>
                </p14:cNvPr>
                <p14:cNvContentPartPr/>
                <p14:nvPr/>
              </p14:nvContentPartPr>
              <p14:xfrm>
                <a:off x="5833458" y="6037657"/>
                <a:ext cx="239400" cy="2556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09667707-D711-4BE4-85D4-80518CADD5F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824818" y="6028657"/>
                  <a:ext cx="257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48AF7ABB-C861-460D-94D7-F7CDBB72E4C5}"/>
                    </a:ext>
                  </a:extLst>
                </p14:cNvPr>
                <p14:cNvContentPartPr/>
                <p14:nvPr/>
              </p14:nvContentPartPr>
              <p14:xfrm>
                <a:off x="6099138" y="5707897"/>
                <a:ext cx="381240" cy="42156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48AF7ABB-C861-460D-94D7-F7CDBB72E4C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090498" y="5699257"/>
                  <a:ext cx="3988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CEE53025-AB32-4C3F-9D42-5E4835EC3E14}"/>
                    </a:ext>
                  </a:extLst>
                </p14:cNvPr>
                <p14:cNvContentPartPr/>
                <p14:nvPr/>
              </p14:nvContentPartPr>
              <p14:xfrm>
                <a:off x="6539418" y="5981137"/>
                <a:ext cx="225360" cy="31176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CEE53025-AB32-4C3F-9D42-5E4835EC3E1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530418" y="5972137"/>
                  <a:ext cx="243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14BD6D75-2A01-47F7-9232-1F2690D1DBFD}"/>
                    </a:ext>
                  </a:extLst>
                </p14:cNvPr>
                <p14:cNvContentPartPr/>
                <p14:nvPr/>
              </p14:nvContentPartPr>
              <p14:xfrm>
                <a:off x="6871338" y="6118657"/>
                <a:ext cx="196920" cy="20484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14BD6D75-2A01-47F7-9232-1F2690D1DBF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862338" y="6110017"/>
                  <a:ext cx="214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CA9BD939-B769-483E-B4E1-4EBE13BD4174}"/>
                    </a:ext>
                  </a:extLst>
                </p14:cNvPr>
                <p14:cNvContentPartPr/>
                <p14:nvPr/>
              </p14:nvContentPartPr>
              <p14:xfrm>
                <a:off x="6880698" y="6200017"/>
                <a:ext cx="119880" cy="4284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CA9BD939-B769-483E-B4E1-4EBE13BD417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871698" y="6191017"/>
                  <a:ext cx="137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42F1F327-4F29-4827-85AF-5234352906BD}"/>
                    </a:ext>
                  </a:extLst>
                </p14:cNvPr>
                <p14:cNvContentPartPr/>
                <p14:nvPr/>
              </p14:nvContentPartPr>
              <p14:xfrm>
                <a:off x="6854058" y="6103897"/>
                <a:ext cx="240840" cy="8604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42F1F327-4F29-4827-85AF-5234352906B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845058" y="6094897"/>
                  <a:ext cx="25848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05D89860-D1A9-488D-B07C-75DBAEFCA95D}"/>
              </a:ext>
            </a:extLst>
          </p:cNvPr>
          <p:cNvGrpSpPr/>
          <p:nvPr/>
        </p:nvGrpSpPr>
        <p:grpSpPr>
          <a:xfrm>
            <a:off x="7667658" y="5905177"/>
            <a:ext cx="924840" cy="366480"/>
            <a:chOff x="7667658" y="5905177"/>
            <a:chExt cx="92484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28C087D6-3DBF-4BF4-B564-AE542A8B2AC2}"/>
                    </a:ext>
                  </a:extLst>
                </p14:cNvPr>
                <p14:cNvContentPartPr/>
                <p14:nvPr/>
              </p14:nvContentPartPr>
              <p14:xfrm>
                <a:off x="7667658" y="5905177"/>
                <a:ext cx="260280" cy="28296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28C087D6-3DBF-4BF4-B564-AE542A8B2AC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658658" y="5896537"/>
                  <a:ext cx="2779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DD4D8178-C04F-4111-9B42-36BE668BEFE4}"/>
                    </a:ext>
                  </a:extLst>
                </p14:cNvPr>
                <p14:cNvContentPartPr/>
                <p14:nvPr/>
              </p14:nvContentPartPr>
              <p14:xfrm>
                <a:off x="7930818" y="5947297"/>
                <a:ext cx="98640" cy="15516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DD4D8178-C04F-4111-9B42-36BE668BEFE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921818" y="5938297"/>
                  <a:ext cx="116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6A30B813-3CD4-4090-B57A-95FA927BC1FF}"/>
                    </a:ext>
                  </a:extLst>
                </p14:cNvPr>
                <p14:cNvContentPartPr/>
                <p14:nvPr/>
              </p14:nvContentPartPr>
              <p14:xfrm>
                <a:off x="7825698" y="6017857"/>
                <a:ext cx="280080" cy="10332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6A30B813-3CD4-4090-B57A-95FA927BC1F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816698" y="6008857"/>
                  <a:ext cx="297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662728E5-BE48-4A7C-B137-37C1BCB9B967}"/>
                    </a:ext>
                  </a:extLst>
                </p14:cNvPr>
                <p14:cNvContentPartPr/>
                <p14:nvPr/>
              </p14:nvContentPartPr>
              <p14:xfrm>
                <a:off x="8147898" y="5907697"/>
                <a:ext cx="132120" cy="25560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662728E5-BE48-4A7C-B137-37C1BCB9B96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139258" y="5898697"/>
                  <a:ext cx="149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1EAEA7BD-C016-43C2-8A7C-B16F72C2ACE6}"/>
                    </a:ext>
                  </a:extLst>
                </p14:cNvPr>
                <p14:cNvContentPartPr/>
                <p14:nvPr/>
              </p14:nvContentPartPr>
              <p14:xfrm>
                <a:off x="8346258" y="6085177"/>
                <a:ext cx="246240" cy="18648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1EAEA7BD-C016-43C2-8A7C-B16F72C2ACE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337258" y="6076537"/>
                  <a:ext cx="26388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upo 216">
            <a:extLst>
              <a:ext uri="{FF2B5EF4-FFF2-40B4-BE49-F238E27FC236}">
                <a16:creationId xmlns:a16="http://schemas.microsoft.com/office/drawing/2014/main" id="{BAB621AF-352F-4E70-B830-B78CC0993672}"/>
              </a:ext>
            </a:extLst>
          </p:cNvPr>
          <p:cNvGrpSpPr/>
          <p:nvPr/>
        </p:nvGrpSpPr>
        <p:grpSpPr>
          <a:xfrm>
            <a:off x="7242498" y="2507137"/>
            <a:ext cx="3962520" cy="2230200"/>
            <a:chOff x="7242498" y="2507137"/>
            <a:chExt cx="3962520" cy="22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CF4455CB-1A62-402D-9879-63B011C66ADA}"/>
                    </a:ext>
                  </a:extLst>
                </p14:cNvPr>
                <p14:cNvContentPartPr/>
                <p14:nvPr/>
              </p14:nvContentPartPr>
              <p14:xfrm>
                <a:off x="7554618" y="2738617"/>
                <a:ext cx="292680" cy="24156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CF4455CB-1A62-402D-9879-63B011C66AD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545978" y="2729617"/>
                  <a:ext cx="3103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4162F104-3D66-4905-9D34-CD75DAFAAEF5}"/>
                    </a:ext>
                  </a:extLst>
                </p14:cNvPr>
                <p14:cNvContentPartPr/>
                <p14:nvPr/>
              </p14:nvContentPartPr>
              <p14:xfrm>
                <a:off x="7944138" y="2803057"/>
                <a:ext cx="137160" cy="15372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4162F104-3D66-4905-9D34-CD75DAFAAEF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935498" y="2794057"/>
                  <a:ext cx="1548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72853587-67C6-41AF-8111-0F0D550A34F6}"/>
                    </a:ext>
                  </a:extLst>
                </p14:cNvPr>
                <p14:cNvContentPartPr/>
                <p14:nvPr/>
              </p14:nvContentPartPr>
              <p14:xfrm>
                <a:off x="8169138" y="2739697"/>
                <a:ext cx="171360" cy="24480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72853587-67C6-41AF-8111-0F0D550A34F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160498" y="2731057"/>
                  <a:ext cx="189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8755CD77-BE41-4EE2-A2F9-FD4D98E4CFDB}"/>
                    </a:ext>
                  </a:extLst>
                </p14:cNvPr>
                <p14:cNvContentPartPr/>
                <p14:nvPr/>
              </p14:nvContentPartPr>
              <p14:xfrm>
                <a:off x="8372898" y="2879017"/>
                <a:ext cx="38880" cy="5508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8755CD77-BE41-4EE2-A2F9-FD4D98E4CFD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363898" y="2870017"/>
                  <a:ext cx="56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1F78575A-9F6D-4EFF-99A5-74422FBF622B}"/>
                    </a:ext>
                  </a:extLst>
                </p14:cNvPr>
                <p14:cNvContentPartPr/>
                <p14:nvPr/>
              </p14:nvContentPartPr>
              <p14:xfrm>
                <a:off x="8717058" y="2702617"/>
                <a:ext cx="217800" cy="24192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1F78575A-9F6D-4EFF-99A5-74422FBF622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708418" y="2693977"/>
                  <a:ext cx="2354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3A9AD1F0-9052-451A-AA6A-AB43AAE5CAAA}"/>
                    </a:ext>
                  </a:extLst>
                </p14:cNvPr>
                <p14:cNvContentPartPr/>
                <p14:nvPr/>
              </p14:nvContentPartPr>
              <p14:xfrm>
                <a:off x="8780058" y="2878297"/>
                <a:ext cx="177120" cy="2232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3A9AD1F0-9052-451A-AA6A-AB43AAE5CAA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771058" y="2869657"/>
                  <a:ext cx="194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783F542A-123B-49CD-B6EA-1EEBDC02A534}"/>
                    </a:ext>
                  </a:extLst>
                </p14:cNvPr>
                <p14:cNvContentPartPr/>
                <p14:nvPr/>
              </p14:nvContentPartPr>
              <p14:xfrm>
                <a:off x="9029538" y="2868937"/>
                <a:ext cx="63360" cy="4428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783F542A-123B-49CD-B6EA-1EEBDC02A53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020538" y="2860297"/>
                  <a:ext cx="81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002F8599-3A13-4E3B-9B12-AD1097A5A6EA}"/>
                    </a:ext>
                  </a:extLst>
                </p14:cNvPr>
                <p14:cNvContentPartPr/>
                <p14:nvPr/>
              </p14:nvContentPartPr>
              <p14:xfrm>
                <a:off x="9289818" y="2709097"/>
                <a:ext cx="222480" cy="19404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002F8599-3A13-4E3B-9B12-AD1097A5A6E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280818" y="2700457"/>
                  <a:ext cx="240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CEF25967-96EF-4ED8-A5E1-63D6CC3B64C3}"/>
                    </a:ext>
                  </a:extLst>
                </p14:cNvPr>
                <p14:cNvContentPartPr/>
                <p14:nvPr/>
              </p14:nvContentPartPr>
              <p14:xfrm>
                <a:off x="9587178" y="2850577"/>
                <a:ext cx="42840" cy="3132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CEF25967-96EF-4ED8-A5E1-63D6CC3B64C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578538" y="2841937"/>
                  <a:ext cx="60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F32E2298-453C-4E51-AF8F-E2D460D57E7B}"/>
                    </a:ext>
                  </a:extLst>
                </p14:cNvPr>
                <p14:cNvContentPartPr/>
                <p14:nvPr/>
              </p14:nvContentPartPr>
              <p14:xfrm>
                <a:off x="9817578" y="2750857"/>
                <a:ext cx="32760" cy="10332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F32E2298-453C-4E51-AF8F-E2D460D57E7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808578" y="2742217"/>
                  <a:ext cx="50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58B04406-E5CC-41F6-BEAA-291BCE8A51D4}"/>
                    </a:ext>
                  </a:extLst>
                </p14:cNvPr>
                <p14:cNvContentPartPr/>
                <p14:nvPr/>
              </p14:nvContentPartPr>
              <p14:xfrm>
                <a:off x="9715338" y="2674537"/>
                <a:ext cx="319320" cy="19908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58B04406-E5CC-41F6-BEAA-291BCE8A51D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706698" y="2665897"/>
                  <a:ext cx="3369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B0653E1B-09FB-4943-B512-F57529F0D3EF}"/>
                    </a:ext>
                  </a:extLst>
                </p14:cNvPr>
                <p14:cNvContentPartPr/>
                <p14:nvPr/>
              </p14:nvContentPartPr>
              <p14:xfrm>
                <a:off x="10199178" y="2811337"/>
                <a:ext cx="49320" cy="4248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B0653E1B-09FB-4943-B512-F57529F0D3E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190538" y="2802697"/>
                  <a:ext cx="669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19C0F509-08F1-40DE-9326-0A8D75816B7A}"/>
                    </a:ext>
                  </a:extLst>
                </p14:cNvPr>
                <p14:cNvContentPartPr/>
                <p14:nvPr/>
              </p14:nvContentPartPr>
              <p14:xfrm>
                <a:off x="7603938" y="3370777"/>
                <a:ext cx="379440" cy="32292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19C0F509-08F1-40DE-9326-0A8D75816B7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595298" y="3362137"/>
                  <a:ext cx="3970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B1D3F0A3-584D-4ED7-8524-57C3B22588C3}"/>
                    </a:ext>
                  </a:extLst>
                </p14:cNvPr>
                <p14:cNvContentPartPr/>
                <p14:nvPr/>
              </p14:nvContentPartPr>
              <p14:xfrm>
                <a:off x="8067978" y="3604777"/>
                <a:ext cx="282960" cy="12996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B1D3F0A3-584D-4ED7-8524-57C3B22588C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058978" y="3596137"/>
                  <a:ext cx="300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704FB238-8F18-4A05-BDF9-862FF25F1CE8}"/>
                    </a:ext>
                  </a:extLst>
                </p14:cNvPr>
                <p14:cNvContentPartPr/>
                <p14:nvPr/>
              </p14:nvContentPartPr>
              <p14:xfrm>
                <a:off x="8429058" y="3572017"/>
                <a:ext cx="162000" cy="4356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704FB238-8F18-4A05-BDF9-862FF25F1CE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420418" y="3563017"/>
                  <a:ext cx="179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3C5AA566-2BCC-46C4-AFAE-E13467654D2F}"/>
                    </a:ext>
                  </a:extLst>
                </p14:cNvPr>
                <p14:cNvContentPartPr/>
                <p14:nvPr/>
              </p14:nvContentPartPr>
              <p14:xfrm>
                <a:off x="8477658" y="3636817"/>
                <a:ext cx="178560" cy="3420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3C5AA566-2BCC-46C4-AFAE-E13467654D2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469018" y="3628177"/>
                  <a:ext cx="1962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9666F264-4E87-43A7-8ED1-2BAA453F0AF5}"/>
                    </a:ext>
                  </a:extLst>
                </p14:cNvPr>
                <p14:cNvContentPartPr/>
                <p14:nvPr/>
              </p14:nvContentPartPr>
              <p14:xfrm>
                <a:off x="8980578" y="3505777"/>
                <a:ext cx="46080" cy="36072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9666F264-4E87-43A7-8ED1-2BAA453F0AF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971938" y="3497137"/>
                  <a:ext cx="637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023B575D-542B-42D5-A801-F9BBD86CCD5C}"/>
                    </a:ext>
                  </a:extLst>
                </p14:cNvPr>
                <p14:cNvContentPartPr/>
                <p14:nvPr/>
              </p14:nvContentPartPr>
              <p14:xfrm>
                <a:off x="8889858" y="3430177"/>
                <a:ext cx="367200" cy="22572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023B575D-542B-42D5-A801-F9BBD86CCD5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881218" y="3421177"/>
                  <a:ext cx="384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9059BC9C-798F-4BF2-A528-E90D02A092B9}"/>
                    </a:ext>
                  </a:extLst>
                </p14:cNvPr>
                <p14:cNvContentPartPr/>
                <p14:nvPr/>
              </p14:nvContentPartPr>
              <p14:xfrm>
                <a:off x="9431658" y="3349177"/>
                <a:ext cx="341280" cy="24804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9059BC9C-798F-4BF2-A528-E90D02A092B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423018" y="3340537"/>
                  <a:ext cx="3589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3DEA9921-0D08-437C-8BAB-0218AA39F774}"/>
                    </a:ext>
                  </a:extLst>
                </p14:cNvPr>
                <p14:cNvContentPartPr/>
                <p14:nvPr/>
              </p14:nvContentPartPr>
              <p14:xfrm>
                <a:off x="9853938" y="3450337"/>
                <a:ext cx="255240" cy="22392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3DEA9921-0D08-437C-8BAB-0218AA39F77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844938" y="3441337"/>
                  <a:ext cx="272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34E1F4F9-C1A0-4B4A-BF0D-E0C6CF0670F1}"/>
                    </a:ext>
                  </a:extLst>
                </p14:cNvPr>
                <p14:cNvContentPartPr/>
                <p14:nvPr/>
              </p14:nvContentPartPr>
              <p14:xfrm>
                <a:off x="7670898" y="4105897"/>
                <a:ext cx="291600" cy="30168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34E1F4F9-C1A0-4B4A-BF0D-E0C6CF0670F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662258" y="4096897"/>
                  <a:ext cx="3092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582B27F0-D446-496A-8B0E-470BB7F778D6}"/>
                    </a:ext>
                  </a:extLst>
                </p14:cNvPr>
                <p14:cNvContentPartPr/>
                <p14:nvPr/>
              </p14:nvContentPartPr>
              <p14:xfrm>
                <a:off x="8026938" y="4261057"/>
                <a:ext cx="254880" cy="20016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582B27F0-D446-496A-8B0E-470BB7F778D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017938" y="4252057"/>
                  <a:ext cx="272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49B2DAF2-77C2-4C31-AB6D-2869FE97DE06}"/>
                    </a:ext>
                  </a:extLst>
                </p14:cNvPr>
                <p14:cNvContentPartPr/>
                <p14:nvPr/>
              </p14:nvContentPartPr>
              <p14:xfrm>
                <a:off x="8347698" y="4317217"/>
                <a:ext cx="213480" cy="14112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49B2DAF2-77C2-4C31-AB6D-2869FE97DE0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338698" y="4308217"/>
                  <a:ext cx="231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F5A52123-2699-4E43-837B-61BD4342D0A3}"/>
                    </a:ext>
                  </a:extLst>
                </p14:cNvPr>
                <p14:cNvContentPartPr/>
                <p14:nvPr/>
              </p14:nvContentPartPr>
              <p14:xfrm>
                <a:off x="8422578" y="4357897"/>
                <a:ext cx="112320" cy="3960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F5A52123-2699-4E43-837B-61BD4342D0A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413938" y="4348897"/>
                  <a:ext cx="1299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1BC2D58E-6BC3-4E95-A760-369F689BE804}"/>
                    </a:ext>
                  </a:extLst>
                </p14:cNvPr>
                <p14:cNvContentPartPr/>
                <p14:nvPr/>
              </p14:nvContentPartPr>
              <p14:xfrm>
                <a:off x="8410338" y="4281217"/>
                <a:ext cx="229680" cy="3672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1BC2D58E-6BC3-4E95-A760-369F689BE80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401338" y="4272217"/>
                  <a:ext cx="247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7402E545-0B47-4D57-BE24-BE1FA6966267}"/>
                    </a:ext>
                  </a:extLst>
                </p14:cNvPr>
                <p14:cNvContentPartPr/>
                <p14:nvPr/>
              </p14:nvContentPartPr>
              <p14:xfrm>
                <a:off x="8850618" y="4223977"/>
                <a:ext cx="276840" cy="11088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7402E545-0B47-4D57-BE24-BE1FA696626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841978" y="4214977"/>
                  <a:ext cx="294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54A90C97-C28B-4CE7-83EE-E93EDE3A4F26}"/>
                    </a:ext>
                  </a:extLst>
                </p14:cNvPr>
                <p14:cNvContentPartPr/>
                <p14:nvPr/>
              </p14:nvContentPartPr>
              <p14:xfrm>
                <a:off x="9517338" y="4210297"/>
                <a:ext cx="226800" cy="13068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54A90C97-C28B-4CE7-83EE-E93EDE3A4F2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508698" y="4201657"/>
                  <a:ext cx="244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1C27E4DD-5151-4A1E-B430-266D22D909F0}"/>
                    </a:ext>
                  </a:extLst>
                </p14:cNvPr>
                <p14:cNvContentPartPr/>
                <p14:nvPr/>
              </p14:nvContentPartPr>
              <p14:xfrm>
                <a:off x="9774018" y="4036057"/>
                <a:ext cx="40320" cy="9504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1C27E4DD-5151-4A1E-B430-266D22D909F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765018" y="4027057"/>
                  <a:ext cx="57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D1667BAA-C816-4CB1-AC2B-E1C5F37D9823}"/>
                    </a:ext>
                  </a:extLst>
                </p14:cNvPr>
                <p14:cNvContentPartPr/>
                <p14:nvPr/>
              </p14:nvContentPartPr>
              <p14:xfrm>
                <a:off x="9902178" y="4080697"/>
                <a:ext cx="219960" cy="19224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D1667BAA-C816-4CB1-AC2B-E1C5F37D982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893178" y="4071697"/>
                  <a:ext cx="237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6990A1D8-6826-421C-9D67-4D53882A48EB}"/>
                    </a:ext>
                  </a:extLst>
                </p14:cNvPr>
                <p14:cNvContentPartPr/>
                <p14:nvPr/>
              </p14:nvContentPartPr>
              <p14:xfrm>
                <a:off x="9952938" y="4234417"/>
                <a:ext cx="196560" cy="900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6990A1D8-6826-421C-9D67-4D53882A48E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944298" y="4225777"/>
                  <a:ext cx="214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7A1F0B7E-00E6-4FAC-ABB6-14354E90EFC0}"/>
                    </a:ext>
                  </a:extLst>
                </p14:cNvPr>
                <p14:cNvContentPartPr/>
                <p14:nvPr/>
              </p14:nvContentPartPr>
              <p14:xfrm>
                <a:off x="10266498" y="4078177"/>
                <a:ext cx="333000" cy="23076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7A1F0B7E-00E6-4FAC-ABB6-14354E90EFC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257858" y="4069537"/>
                  <a:ext cx="3506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11" name="Entrada de lápiz 210">
                  <a:extLst>
                    <a:ext uri="{FF2B5EF4-FFF2-40B4-BE49-F238E27FC236}">
                      <a16:creationId xmlns:a16="http://schemas.microsoft.com/office/drawing/2014/main" id="{4CCA2050-9991-4457-8CFA-9106A1142CEF}"/>
                    </a:ext>
                  </a:extLst>
                </p14:cNvPr>
                <p14:cNvContentPartPr/>
                <p14:nvPr/>
              </p14:nvContentPartPr>
              <p14:xfrm>
                <a:off x="7242498" y="2919697"/>
                <a:ext cx="3781440" cy="1817640"/>
              </p14:xfrm>
            </p:contentPart>
          </mc:Choice>
          <mc:Fallback xmlns="">
            <p:pic>
              <p:nvPicPr>
                <p:cNvPr id="211" name="Entrada de lápiz 210">
                  <a:extLst>
                    <a:ext uri="{FF2B5EF4-FFF2-40B4-BE49-F238E27FC236}">
                      <a16:creationId xmlns:a16="http://schemas.microsoft.com/office/drawing/2014/main" id="{4CCA2050-9991-4457-8CFA-9106A1142CE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233858" y="2911057"/>
                  <a:ext cx="3799080" cy="18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CA7D1C24-4A3C-44E0-BB2F-9151F25E5305}"/>
                    </a:ext>
                  </a:extLst>
                </p14:cNvPr>
                <p14:cNvContentPartPr/>
                <p14:nvPr/>
              </p14:nvContentPartPr>
              <p14:xfrm>
                <a:off x="10528938" y="2755897"/>
                <a:ext cx="676080" cy="1917000"/>
              </p14:xfrm>
            </p:contentPart>
          </mc:Choice>
          <mc:Fallback xmlns=""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CA7D1C24-4A3C-44E0-BB2F-9151F25E530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519938" y="2747257"/>
                  <a:ext cx="693720" cy="19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2E65B9DD-9977-4F1F-B1F2-E9429C7E4714}"/>
                    </a:ext>
                  </a:extLst>
                </p14:cNvPr>
                <p14:cNvContentPartPr/>
                <p14:nvPr/>
              </p14:nvContentPartPr>
              <p14:xfrm>
                <a:off x="7443018" y="2507137"/>
                <a:ext cx="57600" cy="63288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2E65B9DD-9977-4F1F-B1F2-E9429C7E471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434018" y="2498497"/>
                  <a:ext cx="7524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FC0D6C1A-492F-4DAC-AFC1-C12E49CE2E8D}"/>
                    </a:ext>
                  </a:extLst>
                </p14:cNvPr>
                <p14:cNvContentPartPr/>
                <p14:nvPr/>
              </p14:nvContentPartPr>
              <p14:xfrm>
                <a:off x="7511418" y="2508937"/>
                <a:ext cx="2815920" cy="37944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FC0D6C1A-492F-4DAC-AFC1-C12E49CE2E8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502418" y="2500297"/>
                  <a:ext cx="28335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A85CEC13-4415-4EEF-9BB2-D76876BF51BA}"/>
                    </a:ext>
                  </a:extLst>
                </p14:cNvPr>
                <p14:cNvContentPartPr/>
                <p14:nvPr/>
              </p14:nvContentPartPr>
              <p14:xfrm>
                <a:off x="7440138" y="3150817"/>
                <a:ext cx="2815920" cy="3528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A85CEC13-4415-4EEF-9BB2-D76876BF51B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431138" y="3142177"/>
                  <a:ext cx="2833560" cy="5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371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DAD9381-D225-4BF7-B50D-A99DA397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496"/>
            <a:ext cx="9410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D18343-0BB0-41BF-8F5F-0E54BE08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7" y="9078"/>
            <a:ext cx="7991475" cy="4124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5F61951-16EC-4861-AE35-7AD98E714F45}"/>
                  </a:ext>
                </a:extLst>
              </p14:cNvPr>
              <p14:cNvContentPartPr/>
              <p14:nvPr/>
            </p14:nvContentPartPr>
            <p14:xfrm>
              <a:off x="1014498" y="869137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5F61951-16EC-4861-AE35-7AD98E714F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5498" y="86049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o 9">
            <a:extLst>
              <a:ext uri="{FF2B5EF4-FFF2-40B4-BE49-F238E27FC236}">
                <a16:creationId xmlns:a16="http://schemas.microsoft.com/office/drawing/2014/main" id="{78E60B6A-166C-45B7-AAE6-B30B6577D385}"/>
              </a:ext>
            </a:extLst>
          </p:cNvPr>
          <p:cNvGrpSpPr/>
          <p:nvPr/>
        </p:nvGrpSpPr>
        <p:grpSpPr>
          <a:xfrm>
            <a:off x="8760952" y="276565"/>
            <a:ext cx="994320" cy="427680"/>
            <a:chOff x="7355898" y="1101337"/>
            <a:chExt cx="99432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5B78B1D8-CF06-484C-AC47-A41001407378}"/>
                    </a:ext>
                  </a:extLst>
                </p14:cNvPr>
                <p14:cNvContentPartPr/>
                <p14:nvPr/>
              </p14:nvContentPartPr>
              <p14:xfrm>
                <a:off x="7508178" y="1160017"/>
                <a:ext cx="54000" cy="36900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5B78B1D8-CF06-484C-AC47-A410014073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99178" y="1151377"/>
                  <a:ext cx="716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B1B20318-CA32-46A4-B7B1-96D168F371CF}"/>
                    </a:ext>
                  </a:extLst>
                </p14:cNvPr>
                <p14:cNvContentPartPr/>
                <p14:nvPr/>
              </p14:nvContentPartPr>
              <p14:xfrm>
                <a:off x="7355898" y="1101337"/>
                <a:ext cx="379800" cy="2545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B1B20318-CA32-46A4-B7B1-96D168F371C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47258" y="1092697"/>
                  <a:ext cx="3974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1D0D22BA-B67E-4BD0-B8DF-BF53EF50598E}"/>
                    </a:ext>
                  </a:extLst>
                </p14:cNvPr>
                <p14:cNvContentPartPr/>
                <p14:nvPr/>
              </p14:nvContentPartPr>
              <p14:xfrm>
                <a:off x="7908858" y="1293937"/>
                <a:ext cx="38880" cy="1731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1D0D22BA-B67E-4BD0-B8DF-BF53EF5059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99858" y="1284937"/>
                  <a:ext cx="565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4159163F-A773-4FE3-8773-78068EC9DB68}"/>
                    </a:ext>
                  </a:extLst>
                </p14:cNvPr>
                <p14:cNvContentPartPr/>
                <p14:nvPr/>
              </p14:nvContentPartPr>
              <p14:xfrm>
                <a:off x="8082378" y="1184497"/>
                <a:ext cx="236880" cy="2484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4159163F-A773-4FE3-8773-78068EC9DB6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73378" y="1175857"/>
                  <a:ext cx="254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35AE78FB-E4B4-470A-9F6D-393E31332D0F}"/>
                    </a:ext>
                  </a:extLst>
                </p14:cNvPr>
                <p14:cNvContentPartPr/>
                <p14:nvPr/>
              </p14:nvContentPartPr>
              <p14:xfrm>
                <a:off x="8170218" y="1265497"/>
                <a:ext cx="180000" cy="338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35AE78FB-E4B4-470A-9F6D-393E31332D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61218" y="1256857"/>
                  <a:ext cx="19764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D9537DF-50C9-4EA2-84EC-A6E6CE900AD2}"/>
              </a:ext>
            </a:extLst>
          </p:cNvPr>
          <p:cNvGrpSpPr/>
          <p:nvPr/>
        </p:nvGrpSpPr>
        <p:grpSpPr>
          <a:xfrm>
            <a:off x="10146592" y="241645"/>
            <a:ext cx="583200" cy="229320"/>
            <a:chOff x="8741538" y="1066417"/>
            <a:chExt cx="58320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B6C1A7F4-1AA7-45E7-BDFF-D40348EE725C}"/>
                    </a:ext>
                  </a:extLst>
                </p14:cNvPr>
                <p14:cNvContentPartPr/>
                <p14:nvPr/>
              </p14:nvContentPartPr>
              <p14:xfrm>
                <a:off x="8741538" y="1066417"/>
                <a:ext cx="32400" cy="19224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B6C1A7F4-1AA7-45E7-BDFF-D40348EE725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32898" y="1057417"/>
                  <a:ext cx="50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8E6580DF-4979-4D26-9DE2-CBE962FF20B9}"/>
                    </a:ext>
                  </a:extLst>
                </p14:cNvPr>
                <p14:cNvContentPartPr/>
                <p14:nvPr/>
              </p14:nvContentPartPr>
              <p14:xfrm>
                <a:off x="8876178" y="1103497"/>
                <a:ext cx="180720" cy="17316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8E6580DF-4979-4D26-9DE2-CBE962FF20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67178" y="1094857"/>
                  <a:ext cx="198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3F6F4B16-D7B4-458B-8F34-8BDBA7666760}"/>
                    </a:ext>
                  </a:extLst>
                </p14:cNvPr>
                <p14:cNvContentPartPr/>
                <p14:nvPr/>
              </p14:nvContentPartPr>
              <p14:xfrm>
                <a:off x="9108738" y="1097737"/>
                <a:ext cx="216000" cy="19800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3F6F4B16-D7B4-458B-8F34-8BDBA766676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00098" y="1088737"/>
                  <a:ext cx="23364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EA76F0B-7240-4D7D-8A30-5CF609EE5B81}"/>
              </a:ext>
            </a:extLst>
          </p:cNvPr>
          <p:cNvGrpSpPr/>
          <p:nvPr/>
        </p:nvGrpSpPr>
        <p:grpSpPr>
          <a:xfrm>
            <a:off x="8740792" y="1007725"/>
            <a:ext cx="994680" cy="466200"/>
            <a:chOff x="7335738" y="1832497"/>
            <a:chExt cx="99468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0AAAEFE2-4999-4879-BE46-25A4BA28023E}"/>
                    </a:ext>
                  </a:extLst>
                </p14:cNvPr>
                <p14:cNvContentPartPr/>
                <p14:nvPr/>
              </p14:nvContentPartPr>
              <p14:xfrm>
                <a:off x="7519338" y="1943377"/>
                <a:ext cx="30600" cy="3553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0AAAEFE2-4999-4879-BE46-25A4BA28023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10338" y="1934377"/>
                  <a:ext cx="482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5C450A7B-8805-481E-B32A-299A5FB6AF3F}"/>
                    </a:ext>
                  </a:extLst>
                </p14:cNvPr>
                <p14:cNvContentPartPr/>
                <p14:nvPr/>
              </p14:nvContentPartPr>
              <p14:xfrm>
                <a:off x="7335738" y="1832497"/>
                <a:ext cx="390240" cy="27792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5C450A7B-8805-481E-B32A-299A5FB6AF3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26738" y="1823497"/>
                  <a:ext cx="4078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259451EE-1AFA-46B6-89AE-4900A333ADF4}"/>
                    </a:ext>
                  </a:extLst>
                </p14:cNvPr>
                <p14:cNvContentPartPr/>
                <p14:nvPr/>
              </p14:nvContentPartPr>
              <p14:xfrm>
                <a:off x="7784298" y="2015017"/>
                <a:ext cx="229680" cy="1832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259451EE-1AFA-46B6-89AE-4900A333ADF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75658" y="2006017"/>
                  <a:ext cx="247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65BA2FE5-7FB9-404A-A66B-ED17DE80C440}"/>
                    </a:ext>
                  </a:extLst>
                </p14:cNvPr>
                <p14:cNvContentPartPr/>
                <p14:nvPr/>
              </p14:nvContentPartPr>
              <p14:xfrm>
                <a:off x="8160858" y="1885057"/>
                <a:ext cx="167040" cy="363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65BA2FE5-7FB9-404A-A66B-ED17DE80C44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51858" y="1876417"/>
                  <a:ext cx="184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FBE05C65-9055-4EA9-B4A7-F8E024D38706}"/>
                    </a:ext>
                  </a:extLst>
                </p14:cNvPr>
                <p14:cNvContentPartPr/>
                <p14:nvPr/>
              </p14:nvContentPartPr>
              <p14:xfrm>
                <a:off x="8204778" y="1980457"/>
                <a:ext cx="125640" cy="2556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FBE05C65-9055-4EA9-B4A7-F8E024D387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95778" y="1971457"/>
                  <a:ext cx="14328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11D4B2DD-81C6-46D0-88DD-D0A3A8621C99}"/>
              </a:ext>
            </a:extLst>
          </p:cNvPr>
          <p:cNvGrpSpPr/>
          <p:nvPr/>
        </p:nvGrpSpPr>
        <p:grpSpPr>
          <a:xfrm>
            <a:off x="10165672" y="932485"/>
            <a:ext cx="601920" cy="212400"/>
            <a:chOff x="8760618" y="1757257"/>
            <a:chExt cx="6019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ABDFED39-9F5F-44E5-ADB6-379E9A879FEE}"/>
                    </a:ext>
                  </a:extLst>
                </p14:cNvPr>
                <p14:cNvContentPartPr/>
                <p14:nvPr/>
              </p14:nvContentPartPr>
              <p14:xfrm>
                <a:off x="8760618" y="1786417"/>
                <a:ext cx="210240" cy="1767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ABDFED39-9F5F-44E5-ADB6-379E9A879FE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51978" y="1777417"/>
                  <a:ext cx="227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014913E4-ED9E-4E2E-B74C-A2486CDB075A}"/>
                    </a:ext>
                  </a:extLst>
                </p14:cNvPr>
                <p14:cNvContentPartPr/>
                <p14:nvPr/>
              </p14:nvContentPartPr>
              <p14:xfrm>
                <a:off x="9127458" y="1757257"/>
                <a:ext cx="235080" cy="21240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014913E4-ED9E-4E2E-B74C-A2486CDB075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18818" y="1748257"/>
                  <a:ext cx="25272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BFD26AA8-BD49-40B5-91E6-38E9BFEF8A8E}"/>
                  </a:ext>
                </a:extLst>
              </p14:cNvPr>
              <p14:cNvContentPartPr/>
              <p14:nvPr/>
            </p14:nvContentPartPr>
            <p14:xfrm>
              <a:off x="4288698" y="2553577"/>
              <a:ext cx="134280" cy="20556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BFD26AA8-BD49-40B5-91E6-38E9BFEF8A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80058" y="2544937"/>
                <a:ext cx="15192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o 27">
            <a:extLst>
              <a:ext uri="{FF2B5EF4-FFF2-40B4-BE49-F238E27FC236}">
                <a16:creationId xmlns:a16="http://schemas.microsoft.com/office/drawing/2014/main" id="{430ECB84-FDAD-4922-A2B4-80519BB0187A}"/>
              </a:ext>
            </a:extLst>
          </p:cNvPr>
          <p:cNvGrpSpPr/>
          <p:nvPr/>
        </p:nvGrpSpPr>
        <p:grpSpPr>
          <a:xfrm>
            <a:off x="3941298" y="2918257"/>
            <a:ext cx="575640" cy="347040"/>
            <a:chOff x="3941298" y="2918257"/>
            <a:chExt cx="57564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6E7C5CAE-C6C0-4BA0-9A9D-D84DADD97F21}"/>
                    </a:ext>
                  </a:extLst>
                </p14:cNvPr>
                <p14:cNvContentPartPr/>
                <p14:nvPr/>
              </p14:nvContentPartPr>
              <p14:xfrm>
                <a:off x="3941298" y="2918257"/>
                <a:ext cx="181800" cy="23004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6E7C5CAE-C6C0-4BA0-9A9D-D84DADD97F2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32298" y="2909257"/>
                  <a:ext cx="199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6A968EE6-77DC-40CF-9258-F303F0D6185A}"/>
                    </a:ext>
                  </a:extLst>
                </p14:cNvPr>
                <p14:cNvContentPartPr/>
                <p14:nvPr/>
              </p14:nvContentPartPr>
              <p14:xfrm>
                <a:off x="4183578" y="3011857"/>
                <a:ext cx="187200" cy="14652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6A968EE6-77DC-40CF-9258-F303F0D6185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74938" y="3003217"/>
                  <a:ext cx="204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4C30630E-6297-4E5F-982E-A59BAB7B1E79}"/>
                    </a:ext>
                  </a:extLst>
                </p14:cNvPr>
                <p14:cNvContentPartPr/>
                <p14:nvPr/>
              </p14:nvContentPartPr>
              <p14:xfrm>
                <a:off x="4370418" y="3140017"/>
                <a:ext cx="146520" cy="12528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4C30630E-6297-4E5F-982E-A59BAB7B1E7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61778" y="3131377"/>
                  <a:ext cx="16416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BCD04CD5-6B0F-454B-9E3C-84F6B9536F3A}"/>
                  </a:ext>
                </a:extLst>
              </p14:cNvPr>
              <p14:cNvContentPartPr/>
              <p14:nvPr/>
            </p14:nvContentPartPr>
            <p14:xfrm>
              <a:off x="3677058" y="2415337"/>
              <a:ext cx="169560" cy="8100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BCD04CD5-6B0F-454B-9E3C-84F6B9536F3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668418" y="2406337"/>
                <a:ext cx="18720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EF482D1D-2EB2-489B-B3B6-EEAE210B0D97}"/>
              </a:ext>
            </a:extLst>
          </p:cNvPr>
          <p:cNvGrpSpPr/>
          <p:nvPr/>
        </p:nvGrpSpPr>
        <p:grpSpPr>
          <a:xfrm>
            <a:off x="2799738" y="2644657"/>
            <a:ext cx="450000" cy="365040"/>
            <a:chOff x="2799738" y="2644657"/>
            <a:chExt cx="450000" cy="3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3B89C170-E395-4C77-B9DF-7EBB22998D81}"/>
                    </a:ext>
                  </a:extLst>
                </p14:cNvPr>
                <p14:cNvContentPartPr/>
                <p14:nvPr/>
              </p14:nvContentPartPr>
              <p14:xfrm>
                <a:off x="2799738" y="2644657"/>
                <a:ext cx="178200" cy="29448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3B89C170-E395-4C77-B9DF-7EBB22998D8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90738" y="2636017"/>
                  <a:ext cx="1958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A15913B1-AA8C-4A79-935E-D49411468418}"/>
                    </a:ext>
                  </a:extLst>
                </p14:cNvPr>
                <p14:cNvContentPartPr/>
                <p14:nvPr/>
              </p14:nvContentPartPr>
              <p14:xfrm>
                <a:off x="3029778" y="2835457"/>
                <a:ext cx="134640" cy="12024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A15913B1-AA8C-4A79-935E-D4941146841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21138" y="2826457"/>
                  <a:ext cx="15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502D2A08-ED66-40CF-9016-3AD9EBCE5AE4}"/>
                    </a:ext>
                  </a:extLst>
                </p14:cNvPr>
                <p14:cNvContentPartPr/>
                <p14:nvPr/>
              </p14:nvContentPartPr>
              <p14:xfrm>
                <a:off x="3020778" y="2894857"/>
                <a:ext cx="80640" cy="540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502D2A08-ED66-40CF-9016-3AD9EBCE5AE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12138" y="2885857"/>
                  <a:ext cx="98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3881F1BA-1CEB-47F6-8F5F-2D1EF16E9626}"/>
                    </a:ext>
                  </a:extLst>
                </p14:cNvPr>
                <p14:cNvContentPartPr/>
                <p14:nvPr/>
              </p14:nvContentPartPr>
              <p14:xfrm>
                <a:off x="2993058" y="2818177"/>
                <a:ext cx="168120" cy="3312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3881F1BA-1CEB-47F6-8F5F-2D1EF16E962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84418" y="2809177"/>
                  <a:ext cx="185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B2D94D66-01D4-413F-A1CF-D099DB56E4DF}"/>
                    </a:ext>
                  </a:extLst>
                </p14:cNvPr>
                <p14:cNvContentPartPr/>
                <p14:nvPr/>
              </p14:nvContentPartPr>
              <p14:xfrm>
                <a:off x="3236778" y="2840497"/>
                <a:ext cx="12960" cy="16920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B2D94D66-01D4-413F-A1CF-D099DB56E4D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28138" y="2831497"/>
                  <a:ext cx="3060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7AF2203-D605-4713-BC41-B81859F19C06}"/>
              </a:ext>
            </a:extLst>
          </p:cNvPr>
          <p:cNvGrpSpPr/>
          <p:nvPr/>
        </p:nvGrpSpPr>
        <p:grpSpPr>
          <a:xfrm>
            <a:off x="4718178" y="1921057"/>
            <a:ext cx="1190160" cy="235080"/>
            <a:chOff x="4718178" y="1921057"/>
            <a:chExt cx="119016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A4394ED2-DB26-4490-84AE-AFB1D36490BB}"/>
                    </a:ext>
                  </a:extLst>
                </p14:cNvPr>
                <p14:cNvContentPartPr/>
                <p14:nvPr/>
              </p14:nvContentPartPr>
              <p14:xfrm>
                <a:off x="4718178" y="2060377"/>
                <a:ext cx="224280" cy="9576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A4394ED2-DB26-4490-84AE-AFB1D36490B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09178" y="2051737"/>
                  <a:ext cx="241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7BEEBC2F-3457-4E13-8119-05C8127BD0B4}"/>
                    </a:ext>
                  </a:extLst>
                </p14:cNvPr>
                <p14:cNvContentPartPr/>
                <p14:nvPr/>
              </p14:nvContentPartPr>
              <p14:xfrm>
                <a:off x="5110938" y="1921057"/>
                <a:ext cx="234000" cy="18792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7BEEBC2F-3457-4E13-8119-05C8127BD0B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02298" y="1912417"/>
                  <a:ext cx="251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3E6D8BF6-209D-48B6-8473-253C8035B5B3}"/>
                    </a:ext>
                  </a:extLst>
                </p14:cNvPr>
                <p14:cNvContentPartPr/>
                <p14:nvPr/>
              </p14:nvContentPartPr>
              <p14:xfrm>
                <a:off x="5415498" y="2032297"/>
                <a:ext cx="168480" cy="10944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3E6D8BF6-209D-48B6-8473-253C8035B5B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406498" y="2023297"/>
                  <a:ext cx="18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ADE837C1-2D9A-40B5-B14F-B2779FCA6B3F}"/>
                    </a:ext>
                  </a:extLst>
                </p14:cNvPr>
                <p14:cNvContentPartPr/>
                <p14:nvPr/>
              </p14:nvContentPartPr>
              <p14:xfrm>
                <a:off x="5677218" y="2046697"/>
                <a:ext cx="231120" cy="10872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ADE837C1-2D9A-40B5-B14F-B2779FCA6B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68578" y="2037697"/>
                  <a:ext cx="24876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AEFCBCE9-56A4-408E-BC0D-97DE836E72F7}"/>
                  </a:ext>
                </a:extLst>
              </p14:cNvPr>
              <p14:cNvContentPartPr/>
              <p14:nvPr/>
            </p14:nvContentPartPr>
            <p14:xfrm>
              <a:off x="4175658" y="1433977"/>
              <a:ext cx="126000" cy="181440"/>
            </p14:xfrm>
          </p:contentPart>
        </mc:Choice>
        <mc:Fallback xmlns=""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AEFCBCE9-56A4-408E-BC0D-97DE836E72F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166658" y="1425337"/>
                <a:ext cx="14364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upo 56">
            <a:extLst>
              <a:ext uri="{FF2B5EF4-FFF2-40B4-BE49-F238E27FC236}">
                <a16:creationId xmlns:a16="http://schemas.microsoft.com/office/drawing/2014/main" id="{8D7C33E5-3661-4075-9F3C-1B6BAE57CEC0}"/>
              </a:ext>
            </a:extLst>
          </p:cNvPr>
          <p:cNvGrpSpPr/>
          <p:nvPr/>
        </p:nvGrpSpPr>
        <p:grpSpPr>
          <a:xfrm>
            <a:off x="3375018" y="1111777"/>
            <a:ext cx="529920" cy="275760"/>
            <a:chOff x="3375018" y="1111777"/>
            <a:chExt cx="52992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2D052F5A-BE72-492D-9EEC-8E62A00CD19B}"/>
                    </a:ext>
                  </a:extLst>
                </p14:cNvPr>
                <p14:cNvContentPartPr/>
                <p14:nvPr/>
              </p14:nvContentPartPr>
              <p14:xfrm>
                <a:off x="3375018" y="1111777"/>
                <a:ext cx="184320" cy="23724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2D052F5A-BE72-492D-9EEC-8E62A00CD19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66018" y="1103137"/>
                  <a:ext cx="201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7E099357-5F78-4343-9AC8-29E507BC0000}"/>
                    </a:ext>
                  </a:extLst>
                </p14:cNvPr>
                <p14:cNvContentPartPr/>
                <p14:nvPr/>
              </p14:nvContentPartPr>
              <p14:xfrm>
                <a:off x="3622338" y="1207897"/>
                <a:ext cx="182160" cy="11340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7E099357-5F78-4343-9AC8-29E507BC000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13338" y="1199257"/>
                  <a:ext cx="1998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DF264012-FF02-416E-9278-84E7209741BC}"/>
                    </a:ext>
                  </a:extLst>
                </p14:cNvPr>
                <p14:cNvContentPartPr/>
                <p14:nvPr/>
              </p14:nvContentPartPr>
              <p14:xfrm>
                <a:off x="3894858" y="1266937"/>
                <a:ext cx="10080" cy="12060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DF264012-FF02-416E-9278-84E7209741B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886218" y="1257937"/>
                  <a:ext cx="2772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8" name="Entrada de lápiz 57">
                <a:extLst>
                  <a:ext uri="{FF2B5EF4-FFF2-40B4-BE49-F238E27FC236}">
                    <a16:creationId xmlns:a16="http://schemas.microsoft.com/office/drawing/2014/main" id="{006C1BA4-0C0D-4A3B-AEF2-6AC36F5FB82C}"/>
                  </a:ext>
                </a:extLst>
              </p14:cNvPr>
              <p14:cNvContentPartPr/>
              <p14:nvPr/>
            </p14:nvContentPartPr>
            <p14:xfrm>
              <a:off x="3439458" y="2051377"/>
              <a:ext cx="65160" cy="147600"/>
            </p14:xfrm>
          </p:contentPart>
        </mc:Choice>
        <mc:Fallback xmlns="">
          <p:pic>
            <p:nvPicPr>
              <p:cNvPr id="58" name="Entrada de lápiz 57">
                <a:extLst>
                  <a:ext uri="{FF2B5EF4-FFF2-40B4-BE49-F238E27FC236}">
                    <a16:creationId xmlns:a16="http://schemas.microsoft.com/office/drawing/2014/main" id="{006C1BA4-0C0D-4A3B-AEF2-6AC36F5FB82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430818" y="2042377"/>
                <a:ext cx="82800" cy="16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upo 61">
            <a:extLst>
              <a:ext uri="{FF2B5EF4-FFF2-40B4-BE49-F238E27FC236}">
                <a16:creationId xmlns:a16="http://schemas.microsoft.com/office/drawing/2014/main" id="{69C719FD-C3B3-4C12-BFE2-2CD559D5632D}"/>
              </a:ext>
            </a:extLst>
          </p:cNvPr>
          <p:cNvGrpSpPr/>
          <p:nvPr/>
        </p:nvGrpSpPr>
        <p:grpSpPr>
          <a:xfrm>
            <a:off x="3138498" y="1560337"/>
            <a:ext cx="392760" cy="245520"/>
            <a:chOff x="3138498" y="1560337"/>
            <a:chExt cx="39276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B09EE766-E2CC-4E08-9FD9-21403A296243}"/>
                    </a:ext>
                  </a:extLst>
                </p14:cNvPr>
                <p14:cNvContentPartPr/>
                <p14:nvPr/>
              </p14:nvContentPartPr>
              <p14:xfrm>
                <a:off x="3138498" y="1560337"/>
                <a:ext cx="128880" cy="17280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B09EE766-E2CC-4E08-9FD9-21403A29624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29858" y="1551337"/>
                  <a:ext cx="146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6F10A99B-3E12-4F1E-B28C-FD851D4ACC05}"/>
                    </a:ext>
                  </a:extLst>
                </p14:cNvPr>
                <p14:cNvContentPartPr/>
                <p14:nvPr/>
              </p14:nvContentPartPr>
              <p14:xfrm>
                <a:off x="3287898" y="1619737"/>
                <a:ext cx="151920" cy="15264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6F10A99B-3E12-4F1E-B28C-FD851D4ACC0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278898" y="1611097"/>
                  <a:ext cx="169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44CEF63D-5D1F-480B-A5E3-0BFAD0B56772}"/>
                    </a:ext>
                  </a:extLst>
                </p14:cNvPr>
                <p14:cNvContentPartPr/>
                <p14:nvPr/>
              </p14:nvContentPartPr>
              <p14:xfrm>
                <a:off x="3501378" y="1712257"/>
                <a:ext cx="29880" cy="9360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44CEF63D-5D1F-480B-A5E3-0BFAD0B5677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492738" y="1703257"/>
                  <a:ext cx="4752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3" name="Entrada de lápiz 62">
                <a:extLst>
                  <a:ext uri="{FF2B5EF4-FFF2-40B4-BE49-F238E27FC236}">
                    <a16:creationId xmlns:a16="http://schemas.microsoft.com/office/drawing/2014/main" id="{5973C91B-5DE7-4C43-8B34-7CA435E844CA}"/>
                  </a:ext>
                </a:extLst>
              </p14:cNvPr>
              <p14:cNvContentPartPr/>
              <p14:nvPr/>
            </p14:nvContentPartPr>
            <p14:xfrm>
              <a:off x="4743018" y="2965057"/>
              <a:ext cx="149040" cy="80280"/>
            </p14:xfrm>
          </p:contentPart>
        </mc:Choice>
        <mc:Fallback xmlns="">
          <p:pic>
            <p:nvPicPr>
              <p:cNvPr id="63" name="Entrada de lápiz 62">
                <a:extLst>
                  <a:ext uri="{FF2B5EF4-FFF2-40B4-BE49-F238E27FC236}">
                    <a16:creationId xmlns:a16="http://schemas.microsoft.com/office/drawing/2014/main" id="{5973C91B-5DE7-4C43-8B34-7CA435E844C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734018" y="2956417"/>
                <a:ext cx="166680" cy="9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upo 68">
            <a:extLst>
              <a:ext uri="{FF2B5EF4-FFF2-40B4-BE49-F238E27FC236}">
                <a16:creationId xmlns:a16="http://schemas.microsoft.com/office/drawing/2014/main" id="{84813B0C-37F3-4BE7-868F-EEBE6DCE70C6}"/>
              </a:ext>
            </a:extLst>
          </p:cNvPr>
          <p:cNvGrpSpPr/>
          <p:nvPr/>
        </p:nvGrpSpPr>
        <p:grpSpPr>
          <a:xfrm>
            <a:off x="5140458" y="2881177"/>
            <a:ext cx="759240" cy="190440"/>
            <a:chOff x="5140458" y="2881177"/>
            <a:chExt cx="75924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7B42F30A-69B0-4996-9A4C-8FFD0470E3A4}"/>
                    </a:ext>
                  </a:extLst>
                </p14:cNvPr>
                <p14:cNvContentPartPr/>
                <p14:nvPr/>
              </p14:nvContentPartPr>
              <p14:xfrm>
                <a:off x="5140458" y="2881177"/>
                <a:ext cx="210240" cy="13212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7B42F30A-69B0-4996-9A4C-8FFD0470E3A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31818" y="2872537"/>
                  <a:ext cx="227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46541294-0FA4-4A44-8CEC-7ABA95F94972}"/>
                    </a:ext>
                  </a:extLst>
                </p14:cNvPr>
                <p14:cNvContentPartPr/>
                <p14:nvPr/>
              </p14:nvContentPartPr>
              <p14:xfrm>
                <a:off x="5461218" y="2936617"/>
                <a:ext cx="145440" cy="11124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46541294-0FA4-4A44-8CEC-7ABA95F9497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452218" y="2927977"/>
                  <a:ext cx="163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9A3E043F-4205-4790-B902-7A8228705781}"/>
                    </a:ext>
                  </a:extLst>
                </p14:cNvPr>
                <p14:cNvContentPartPr/>
                <p14:nvPr/>
              </p14:nvContentPartPr>
              <p14:xfrm>
                <a:off x="5466978" y="2985217"/>
                <a:ext cx="86760" cy="1620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9A3E043F-4205-4790-B902-7A822870578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57978" y="2976577"/>
                  <a:ext cx="104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7F209DC8-B8ED-4FB8-8932-3EF2A354C59C}"/>
                    </a:ext>
                  </a:extLst>
                </p14:cNvPr>
                <p14:cNvContentPartPr/>
                <p14:nvPr/>
              </p14:nvContentPartPr>
              <p14:xfrm>
                <a:off x="5431698" y="2912137"/>
                <a:ext cx="188280" cy="4104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7F209DC8-B8ED-4FB8-8932-3EF2A354C59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423058" y="2903137"/>
                  <a:ext cx="205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098CA0C0-59AF-46DB-8475-AA6956D2A461}"/>
                    </a:ext>
                  </a:extLst>
                </p14:cNvPr>
                <p14:cNvContentPartPr/>
                <p14:nvPr/>
              </p14:nvContentPartPr>
              <p14:xfrm>
                <a:off x="5713218" y="2920777"/>
                <a:ext cx="186480" cy="15084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098CA0C0-59AF-46DB-8475-AA6956D2A46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04218" y="2912137"/>
                  <a:ext cx="2041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CB1A0E12-61D7-4D33-9DD9-0B172659BE30}"/>
              </a:ext>
            </a:extLst>
          </p:cNvPr>
          <p:cNvGrpSpPr/>
          <p:nvPr/>
        </p:nvGrpSpPr>
        <p:grpSpPr>
          <a:xfrm>
            <a:off x="276156" y="4342068"/>
            <a:ext cx="807480" cy="268560"/>
            <a:chOff x="533898" y="4864777"/>
            <a:chExt cx="80748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317554E1-A5CE-46F6-8448-5EBBBA04C71B}"/>
                    </a:ext>
                  </a:extLst>
                </p14:cNvPr>
                <p14:cNvContentPartPr/>
                <p14:nvPr/>
              </p14:nvContentPartPr>
              <p14:xfrm>
                <a:off x="533898" y="4864777"/>
                <a:ext cx="270720" cy="25524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317554E1-A5CE-46F6-8448-5EBBBA04C71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4898" y="4855777"/>
                  <a:ext cx="2883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35226CF4-6059-413D-B1CB-08E6A9474689}"/>
                    </a:ext>
                  </a:extLst>
                </p14:cNvPr>
                <p14:cNvContentPartPr/>
                <p14:nvPr/>
              </p14:nvContentPartPr>
              <p14:xfrm>
                <a:off x="836658" y="4974937"/>
                <a:ext cx="138600" cy="14364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35226CF4-6059-413D-B1CB-08E6A947468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7658" y="4965937"/>
                  <a:ext cx="156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08F78633-DD34-4D33-AF5F-528481C10575}"/>
                    </a:ext>
                  </a:extLst>
                </p14:cNvPr>
                <p14:cNvContentPartPr/>
                <p14:nvPr/>
              </p14:nvContentPartPr>
              <p14:xfrm>
                <a:off x="1040418" y="4895377"/>
                <a:ext cx="165960" cy="23796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08F78633-DD34-4D33-AF5F-528481C1057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1418" y="4886377"/>
                  <a:ext cx="1836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E2D57DBE-9BAA-438B-9D2C-EF6C85F15C70}"/>
                    </a:ext>
                  </a:extLst>
                </p14:cNvPr>
                <p14:cNvContentPartPr/>
                <p14:nvPr/>
              </p14:nvContentPartPr>
              <p14:xfrm>
                <a:off x="1305018" y="5016337"/>
                <a:ext cx="36360" cy="6912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E2D57DBE-9BAA-438B-9D2C-EF6C85F15C7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296018" y="5007337"/>
                  <a:ext cx="5400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2CBD3FDC-27E0-426D-9FE8-9EBCE3A039EC}"/>
              </a:ext>
            </a:extLst>
          </p:cNvPr>
          <p:cNvGrpSpPr/>
          <p:nvPr/>
        </p:nvGrpSpPr>
        <p:grpSpPr>
          <a:xfrm>
            <a:off x="1406556" y="4370148"/>
            <a:ext cx="272160" cy="222120"/>
            <a:chOff x="1664298" y="4892857"/>
            <a:chExt cx="27216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CF1B2B39-9BC2-4F84-82AF-A44873965F53}"/>
                    </a:ext>
                  </a:extLst>
                </p14:cNvPr>
                <p14:cNvContentPartPr/>
                <p14:nvPr/>
              </p14:nvContentPartPr>
              <p14:xfrm>
                <a:off x="1664298" y="4892857"/>
                <a:ext cx="246240" cy="22212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CF1B2B39-9BC2-4F84-82AF-A44873965F5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655298" y="4883857"/>
                  <a:ext cx="263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D2F32222-F8D7-4407-ABAC-FEF9EAFB9A79}"/>
                    </a:ext>
                  </a:extLst>
                </p14:cNvPr>
                <p14:cNvContentPartPr/>
                <p14:nvPr/>
              </p14:nvContentPartPr>
              <p14:xfrm>
                <a:off x="1712898" y="5031817"/>
                <a:ext cx="223560" cy="5076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D2F32222-F8D7-4407-ABAC-FEF9EAFB9A7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703898" y="5022817"/>
                  <a:ext cx="24120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191383E4-B6FC-443C-9E61-C2705F27410C}"/>
              </a:ext>
            </a:extLst>
          </p:cNvPr>
          <p:cNvGrpSpPr/>
          <p:nvPr/>
        </p:nvGrpSpPr>
        <p:grpSpPr>
          <a:xfrm>
            <a:off x="1871316" y="4295268"/>
            <a:ext cx="1173960" cy="278280"/>
            <a:chOff x="2129058" y="4817977"/>
            <a:chExt cx="117396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F322149B-BB3A-4444-9FDD-014521FDC7C8}"/>
                    </a:ext>
                  </a:extLst>
                </p14:cNvPr>
                <p14:cNvContentPartPr/>
                <p14:nvPr/>
              </p14:nvContentPartPr>
              <p14:xfrm>
                <a:off x="2129058" y="5059897"/>
                <a:ext cx="57240" cy="3636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F322149B-BB3A-4444-9FDD-014521FDC7C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20058" y="5050897"/>
                  <a:ext cx="748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FD1A991D-C317-439B-B846-6FAB53ED1D8D}"/>
                    </a:ext>
                  </a:extLst>
                </p14:cNvPr>
                <p14:cNvContentPartPr/>
                <p14:nvPr/>
              </p14:nvContentPartPr>
              <p14:xfrm>
                <a:off x="2335698" y="4862617"/>
                <a:ext cx="275760" cy="21420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FD1A991D-C317-439B-B846-6FAB53ED1D8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326698" y="4853617"/>
                  <a:ext cx="293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3C38DE37-E2E6-4004-8F4A-BDAB0349D4CF}"/>
                    </a:ext>
                  </a:extLst>
                </p14:cNvPr>
                <p14:cNvContentPartPr/>
                <p14:nvPr/>
              </p14:nvContentPartPr>
              <p14:xfrm>
                <a:off x="2654658" y="5030737"/>
                <a:ext cx="48600" cy="3636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3C38DE37-E2E6-4004-8F4A-BDAB0349D4C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645658" y="5021737"/>
                  <a:ext cx="66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BED99120-C8E8-4B20-A816-7704ABE06701}"/>
                    </a:ext>
                  </a:extLst>
                </p14:cNvPr>
                <p14:cNvContentPartPr/>
                <p14:nvPr/>
              </p14:nvContentPartPr>
              <p14:xfrm>
                <a:off x="2885058" y="4902577"/>
                <a:ext cx="17280" cy="12024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BED99120-C8E8-4B20-A816-7704ABE0670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876058" y="4893577"/>
                  <a:ext cx="34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C4565EC4-5ABF-4B34-9928-CD1C5DD89817}"/>
                    </a:ext>
                  </a:extLst>
                </p14:cNvPr>
                <p14:cNvContentPartPr/>
                <p14:nvPr/>
              </p14:nvContentPartPr>
              <p14:xfrm>
                <a:off x="2752218" y="4817977"/>
                <a:ext cx="342720" cy="20664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C4565EC4-5ABF-4B34-9928-CD1C5DD8981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743218" y="4808977"/>
                  <a:ext cx="360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31142A09-F676-4065-875C-1CC3F77B6339}"/>
                    </a:ext>
                  </a:extLst>
                </p14:cNvPr>
                <p14:cNvContentPartPr/>
                <p14:nvPr/>
              </p14:nvContentPartPr>
              <p14:xfrm>
                <a:off x="3246858" y="4991497"/>
                <a:ext cx="56160" cy="4860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31142A09-F676-4065-875C-1CC3F77B633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237858" y="4982497"/>
                  <a:ext cx="7380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40255098-6FBE-4D32-B8B4-7A966E9B6398}"/>
              </a:ext>
            </a:extLst>
          </p:cNvPr>
          <p:cNvGrpSpPr/>
          <p:nvPr/>
        </p:nvGrpSpPr>
        <p:grpSpPr>
          <a:xfrm>
            <a:off x="8670456" y="2245824"/>
            <a:ext cx="1777680" cy="372356"/>
            <a:chOff x="7231724" y="2907914"/>
            <a:chExt cx="177768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8F913CC1-B0AC-45E9-A15A-FBECD576A299}"/>
                    </a:ext>
                  </a:extLst>
                </p14:cNvPr>
                <p14:cNvContentPartPr/>
                <p14:nvPr/>
              </p14:nvContentPartPr>
              <p14:xfrm>
                <a:off x="7231724" y="2939954"/>
                <a:ext cx="366840" cy="34308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8F913CC1-B0AC-45E9-A15A-FBECD576A29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223084" y="2931314"/>
                  <a:ext cx="3844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9DCF8E8A-24C5-4D49-9862-EDA025754506}"/>
                    </a:ext>
                  </a:extLst>
                </p14:cNvPr>
                <p14:cNvContentPartPr/>
                <p14:nvPr/>
              </p14:nvContentPartPr>
              <p14:xfrm>
                <a:off x="8191844" y="3109874"/>
                <a:ext cx="200160" cy="3204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9DCF8E8A-24C5-4D49-9862-EDA02575450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183204" y="3100874"/>
                  <a:ext cx="217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C30C8EB5-30D0-4A0D-89BC-094FDD3B9C53}"/>
                    </a:ext>
                  </a:extLst>
                </p14:cNvPr>
                <p14:cNvContentPartPr/>
                <p14:nvPr/>
              </p14:nvContentPartPr>
              <p14:xfrm>
                <a:off x="8273924" y="3174674"/>
                <a:ext cx="136800" cy="3636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C30C8EB5-30D0-4A0D-89BC-094FDD3B9C5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264924" y="3166034"/>
                  <a:ext cx="154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FE86644C-2732-4314-A8D1-480F800A33A6}"/>
                    </a:ext>
                  </a:extLst>
                </p14:cNvPr>
                <p14:cNvContentPartPr/>
                <p14:nvPr/>
              </p14:nvContentPartPr>
              <p14:xfrm>
                <a:off x="8724644" y="2907914"/>
                <a:ext cx="284760" cy="31464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FE86644C-2732-4314-A8D1-480F800A33A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715644" y="2898914"/>
                  <a:ext cx="302400" cy="33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931A6816-371E-4596-967D-6E3EF622C490}"/>
              </a:ext>
            </a:extLst>
          </p:cNvPr>
          <p:cNvGrpSpPr/>
          <p:nvPr/>
        </p:nvGrpSpPr>
        <p:grpSpPr>
          <a:xfrm>
            <a:off x="3570516" y="4164228"/>
            <a:ext cx="4758120" cy="575640"/>
            <a:chOff x="3652604" y="5377874"/>
            <a:chExt cx="4758120" cy="5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EBF86B4C-7EAC-4DFD-AC02-C558B876A6FD}"/>
                    </a:ext>
                  </a:extLst>
                </p14:cNvPr>
                <p14:cNvContentPartPr/>
                <p14:nvPr/>
              </p14:nvContentPartPr>
              <p14:xfrm>
                <a:off x="3652604" y="5432234"/>
                <a:ext cx="391680" cy="27252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EBF86B4C-7EAC-4DFD-AC02-C558B876A6F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643604" y="5423234"/>
                  <a:ext cx="4093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28B6D3C8-1693-4AA0-858D-1C35C7413E23}"/>
                    </a:ext>
                  </a:extLst>
                </p14:cNvPr>
                <p14:cNvContentPartPr/>
                <p14:nvPr/>
              </p14:nvContentPartPr>
              <p14:xfrm>
                <a:off x="4198004" y="5621594"/>
                <a:ext cx="233640" cy="18756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28B6D3C8-1693-4AA0-858D-1C35C7413E2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189004" y="5612594"/>
                  <a:ext cx="251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C4984516-6F30-4833-93F3-AC3F74A5C8C7}"/>
                    </a:ext>
                  </a:extLst>
                </p14:cNvPr>
                <p14:cNvContentPartPr/>
                <p14:nvPr/>
              </p14:nvContentPartPr>
              <p14:xfrm>
                <a:off x="4180364" y="5700434"/>
                <a:ext cx="174600" cy="2196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C4984516-6F30-4833-93F3-AC3F74A5C8C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171364" y="5691434"/>
                  <a:ext cx="192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67A72CAB-A572-40E0-BB88-D4438D650EA7}"/>
                    </a:ext>
                  </a:extLst>
                </p14:cNvPr>
                <p14:cNvContentPartPr/>
                <p14:nvPr/>
              </p14:nvContentPartPr>
              <p14:xfrm>
                <a:off x="4208084" y="5606834"/>
                <a:ext cx="203040" cy="4752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67A72CAB-A572-40E0-BB88-D4438D650EA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199084" y="5597834"/>
                  <a:ext cx="220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DD2041F8-8C03-4215-B287-32A5866E2405}"/>
                    </a:ext>
                  </a:extLst>
                </p14:cNvPr>
                <p14:cNvContentPartPr/>
                <p14:nvPr/>
              </p14:nvContentPartPr>
              <p14:xfrm>
                <a:off x="4525964" y="5709434"/>
                <a:ext cx="50760" cy="19836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DD2041F8-8C03-4215-B287-32A5866E240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516964" y="5700434"/>
                  <a:ext cx="68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E894F0B5-86DE-42B0-BE36-F5C6A9718190}"/>
                    </a:ext>
                  </a:extLst>
                </p14:cNvPr>
                <p14:cNvContentPartPr/>
                <p14:nvPr/>
              </p14:nvContentPartPr>
              <p14:xfrm>
                <a:off x="4808564" y="5582714"/>
                <a:ext cx="273600" cy="3384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E894F0B5-86DE-42B0-BE36-F5C6A971819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799564" y="5573714"/>
                  <a:ext cx="2912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308D7058-D22C-45F8-A518-E8F462980DCF}"/>
                    </a:ext>
                  </a:extLst>
                </p14:cNvPr>
                <p14:cNvContentPartPr/>
                <p14:nvPr/>
              </p14:nvContentPartPr>
              <p14:xfrm>
                <a:off x="4865804" y="5705114"/>
                <a:ext cx="250920" cy="2052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308D7058-D22C-45F8-A518-E8F462980DC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856804" y="5696114"/>
                  <a:ext cx="268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A4F2F714-6008-4075-9AB3-31C5832E99C0}"/>
                    </a:ext>
                  </a:extLst>
                </p14:cNvPr>
                <p14:cNvContentPartPr/>
                <p14:nvPr/>
              </p14:nvContentPartPr>
              <p14:xfrm>
                <a:off x="5371244" y="5450954"/>
                <a:ext cx="243000" cy="24480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A4F2F714-6008-4075-9AB3-31C5832E99C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362244" y="5441954"/>
                  <a:ext cx="260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CE2E7F30-E945-4574-9D0C-F02C5F31FC52}"/>
                    </a:ext>
                  </a:extLst>
                </p14:cNvPr>
                <p14:cNvContentPartPr/>
                <p14:nvPr/>
              </p14:nvContentPartPr>
              <p14:xfrm>
                <a:off x="5802164" y="5557874"/>
                <a:ext cx="67680" cy="39564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CE2E7F30-E945-4574-9D0C-F02C5F31FC5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793164" y="5548874"/>
                  <a:ext cx="853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8F18E263-946F-4DCF-9AA4-D63A161BC9E4}"/>
                    </a:ext>
                  </a:extLst>
                </p14:cNvPr>
                <p14:cNvContentPartPr/>
                <p14:nvPr/>
              </p14:nvContentPartPr>
              <p14:xfrm>
                <a:off x="5744564" y="5482634"/>
                <a:ext cx="357120" cy="24228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8F18E263-946F-4DCF-9AA4-D63A161BC9E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735564" y="5473634"/>
                  <a:ext cx="3747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9B7DE38D-80DE-4453-8EFB-308FC9A11334}"/>
                    </a:ext>
                  </a:extLst>
                </p14:cNvPr>
                <p14:cNvContentPartPr/>
                <p14:nvPr/>
              </p14:nvContentPartPr>
              <p14:xfrm>
                <a:off x="6148484" y="5706914"/>
                <a:ext cx="71640" cy="12132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9B7DE38D-80DE-4453-8EFB-308FC9A1133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139484" y="5697914"/>
                  <a:ext cx="89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94768AAC-7B32-4EA3-A59D-72F11FE9F180}"/>
                    </a:ext>
                  </a:extLst>
                </p14:cNvPr>
                <p14:cNvContentPartPr/>
                <p14:nvPr/>
              </p14:nvContentPartPr>
              <p14:xfrm>
                <a:off x="6442244" y="5528714"/>
                <a:ext cx="30960" cy="11124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94768AAC-7B32-4EA3-A59D-72F11FE9F18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433244" y="5519714"/>
                  <a:ext cx="48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AE1B9F7C-5C2A-4105-A218-B710FFCE7AE5}"/>
                    </a:ext>
                  </a:extLst>
                </p14:cNvPr>
                <p14:cNvContentPartPr/>
                <p14:nvPr/>
              </p14:nvContentPartPr>
              <p14:xfrm>
                <a:off x="6356204" y="5615834"/>
                <a:ext cx="152640" cy="540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AE1B9F7C-5C2A-4105-A218-B710FFCE7AE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347204" y="5606834"/>
                  <a:ext cx="170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8EB2E1BA-8E40-4B52-9CC4-FBFE2DC0B7DE}"/>
                    </a:ext>
                  </a:extLst>
                </p14:cNvPr>
                <p14:cNvContentPartPr/>
                <p14:nvPr/>
              </p14:nvContentPartPr>
              <p14:xfrm>
                <a:off x="6628004" y="5484794"/>
                <a:ext cx="182520" cy="17388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8EB2E1BA-8E40-4B52-9CC4-FBFE2DC0B7D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619004" y="5475794"/>
                  <a:ext cx="200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36B8B528-0C2F-47FB-95AF-9F5E0DCF3C9C}"/>
                    </a:ext>
                  </a:extLst>
                </p14:cNvPr>
                <p14:cNvContentPartPr/>
                <p14:nvPr/>
              </p14:nvContentPartPr>
              <p14:xfrm>
                <a:off x="6921404" y="5414234"/>
                <a:ext cx="260640" cy="30492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36B8B528-0C2F-47FB-95AF-9F5E0DCF3C9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912404" y="5405234"/>
                  <a:ext cx="2782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53E6BED4-AA15-4FCF-B42A-C9F785B2E8DA}"/>
                    </a:ext>
                  </a:extLst>
                </p14:cNvPr>
                <p14:cNvContentPartPr/>
                <p14:nvPr/>
              </p14:nvContentPartPr>
              <p14:xfrm>
                <a:off x="7419284" y="5377874"/>
                <a:ext cx="413280" cy="26604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53E6BED4-AA15-4FCF-B42A-C9F785B2E8D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410284" y="5368874"/>
                  <a:ext cx="430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6889E31E-5476-4BE5-BEEC-D3A444A89F9D}"/>
                    </a:ext>
                  </a:extLst>
                </p14:cNvPr>
                <p14:cNvContentPartPr/>
                <p14:nvPr/>
              </p14:nvContentPartPr>
              <p14:xfrm>
                <a:off x="8341964" y="5646074"/>
                <a:ext cx="68760" cy="19368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6889E31E-5476-4BE5-BEEC-D3A444A89F9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332964" y="5637074"/>
                  <a:ext cx="8640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862D41B5-5D50-404A-8CC7-664ADFAD6FB4}"/>
              </a:ext>
            </a:extLst>
          </p:cNvPr>
          <p:cNvGrpSpPr/>
          <p:nvPr/>
        </p:nvGrpSpPr>
        <p:grpSpPr>
          <a:xfrm>
            <a:off x="3264858" y="2239657"/>
            <a:ext cx="119520" cy="109440"/>
            <a:chOff x="3264858" y="2239657"/>
            <a:chExt cx="11952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80299E53-9712-4CB9-84E9-0A9A95BA117A}"/>
                    </a:ext>
                  </a:extLst>
                </p14:cNvPr>
                <p14:cNvContentPartPr/>
                <p14:nvPr/>
              </p14:nvContentPartPr>
              <p14:xfrm>
                <a:off x="3322098" y="2239657"/>
                <a:ext cx="10800" cy="10944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80299E53-9712-4CB9-84E9-0A9A95BA117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313458" y="2230657"/>
                  <a:ext cx="28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5F2DF66E-44A4-4550-A278-E34AD8C93951}"/>
                    </a:ext>
                  </a:extLst>
                </p14:cNvPr>
                <p14:cNvContentPartPr/>
                <p14:nvPr/>
              </p14:nvContentPartPr>
              <p14:xfrm>
                <a:off x="3264858" y="2330017"/>
                <a:ext cx="119520" cy="1440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5F2DF66E-44A4-4550-A278-E34AD8C9395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256218" y="2321017"/>
                  <a:ext cx="13716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89" name="Entrada de lápiz 188">
                <a:extLst>
                  <a:ext uri="{FF2B5EF4-FFF2-40B4-BE49-F238E27FC236}">
                    <a16:creationId xmlns:a16="http://schemas.microsoft.com/office/drawing/2014/main" id="{421CE391-FE4E-45A7-A360-66E74652D5AF}"/>
                  </a:ext>
                </a:extLst>
              </p14:cNvPr>
              <p14:cNvContentPartPr/>
              <p14:nvPr/>
            </p14:nvContentPartPr>
            <p14:xfrm>
              <a:off x="3467898" y="2590297"/>
              <a:ext cx="90720" cy="16560"/>
            </p14:xfrm>
          </p:contentPart>
        </mc:Choice>
        <mc:Fallback xmlns="">
          <p:pic>
            <p:nvPicPr>
              <p:cNvPr id="189" name="Entrada de lápiz 188">
                <a:extLst>
                  <a:ext uri="{FF2B5EF4-FFF2-40B4-BE49-F238E27FC236}">
                    <a16:creationId xmlns:a16="http://schemas.microsoft.com/office/drawing/2014/main" id="{421CE391-FE4E-45A7-A360-66E74652D5AF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3459258" y="2581297"/>
                <a:ext cx="10836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upo 193">
            <a:extLst>
              <a:ext uri="{FF2B5EF4-FFF2-40B4-BE49-F238E27FC236}">
                <a16:creationId xmlns:a16="http://schemas.microsoft.com/office/drawing/2014/main" id="{5D346034-D46F-4E6D-9D29-A28C4A663800}"/>
              </a:ext>
            </a:extLst>
          </p:cNvPr>
          <p:cNvGrpSpPr/>
          <p:nvPr/>
        </p:nvGrpSpPr>
        <p:grpSpPr>
          <a:xfrm>
            <a:off x="4384818" y="2768137"/>
            <a:ext cx="97200" cy="91080"/>
            <a:chOff x="4384818" y="2768137"/>
            <a:chExt cx="97200" cy="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932D2F74-04BF-420F-AF90-81AF5C31FB36}"/>
                    </a:ext>
                  </a:extLst>
                </p14:cNvPr>
                <p14:cNvContentPartPr/>
                <p14:nvPr/>
              </p14:nvContentPartPr>
              <p14:xfrm>
                <a:off x="4432338" y="2768137"/>
                <a:ext cx="5400" cy="6912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932D2F74-04BF-420F-AF90-81AF5C31FB3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423698" y="2759137"/>
                  <a:ext cx="23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F39AD346-B1AC-4017-AB38-90324BCAFC81}"/>
                    </a:ext>
                  </a:extLst>
                </p14:cNvPr>
                <p14:cNvContentPartPr/>
                <p14:nvPr/>
              </p14:nvContentPartPr>
              <p14:xfrm>
                <a:off x="4384818" y="2842657"/>
                <a:ext cx="97200" cy="1656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F39AD346-B1AC-4017-AB38-90324BCAFC8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376178" y="2833657"/>
                  <a:ext cx="11484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93" name="Entrada de lápiz 192">
                <a:extLst>
                  <a:ext uri="{FF2B5EF4-FFF2-40B4-BE49-F238E27FC236}">
                    <a16:creationId xmlns:a16="http://schemas.microsoft.com/office/drawing/2014/main" id="{64678350-FC83-495A-AE44-9C1E0AA19019}"/>
                  </a:ext>
                </a:extLst>
              </p14:cNvPr>
              <p14:cNvContentPartPr/>
              <p14:nvPr/>
            </p14:nvContentPartPr>
            <p14:xfrm>
              <a:off x="4618458" y="3123457"/>
              <a:ext cx="57960" cy="20160"/>
            </p14:xfrm>
          </p:contentPart>
        </mc:Choice>
        <mc:Fallback xmlns="">
          <p:pic>
            <p:nvPicPr>
              <p:cNvPr id="193" name="Entrada de lápiz 192">
                <a:extLst>
                  <a:ext uri="{FF2B5EF4-FFF2-40B4-BE49-F238E27FC236}">
                    <a16:creationId xmlns:a16="http://schemas.microsoft.com/office/drawing/2014/main" id="{64678350-FC83-495A-AE44-9C1E0AA19019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4609458" y="3114457"/>
                <a:ext cx="7560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1" name="Grupo 290">
            <a:extLst>
              <a:ext uri="{FF2B5EF4-FFF2-40B4-BE49-F238E27FC236}">
                <a16:creationId xmlns:a16="http://schemas.microsoft.com/office/drawing/2014/main" id="{09B6EB19-3BCF-4535-ABC7-C712D69B375F}"/>
              </a:ext>
            </a:extLst>
          </p:cNvPr>
          <p:cNvGrpSpPr/>
          <p:nvPr/>
        </p:nvGrpSpPr>
        <p:grpSpPr>
          <a:xfrm>
            <a:off x="353178" y="1194217"/>
            <a:ext cx="721440" cy="345240"/>
            <a:chOff x="353178" y="1194217"/>
            <a:chExt cx="7214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72" name="Entrada de lápiz 271">
                  <a:extLst>
                    <a:ext uri="{FF2B5EF4-FFF2-40B4-BE49-F238E27FC236}">
                      <a16:creationId xmlns:a16="http://schemas.microsoft.com/office/drawing/2014/main" id="{AA9A0D7C-72EB-4816-A01B-9265B6870300}"/>
                    </a:ext>
                  </a:extLst>
                </p14:cNvPr>
                <p14:cNvContentPartPr/>
                <p14:nvPr/>
              </p14:nvContentPartPr>
              <p14:xfrm>
                <a:off x="492498" y="1258297"/>
                <a:ext cx="25200" cy="218160"/>
              </p14:xfrm>
            </p:contentPart>
          </mc:Choice>
          <mc:Fallback xmlns="">
            <p:pic>
              <p:nvPicPr>
                <p:cNvPr id="272" name="Entrada de lápiz 271">
                  <a:extLst>
                    <a:ext uri="{FF2B5EF4-FFF2-40B4-BE49-F238E27FC236}">
                      <a16:creationId xmlns:a16="http://schemas.microsoft.com/office/drawing/2014/main" id="{AA9A0D7C-72EB-4816-A01B-9265B687030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83498" y="1249657"/>
                  <a:ext cx="42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73" name="Entrada de lápiz 272">
                  <a:extLst>
                    <a:ext uri="{FF2B5EF4-FFF2-40B4-BE49-F238E27FC236}">
                      <a16:creationId xmlns:a16="http://schemas.microsoft.com/office/drawing/2014/main" id="{748DBB8A-14B4-4F8E-9037-FA5EE7A43101}"/>
                    </a:ext>
                  </a:extLst>
                </p14:cNvPr>
                <p14:cNvContentPartPr/>
                <p14:nvPr/>
              </p14:nvContentPartPr>
              <p14:xfrm>
                <a:off x="353178" y="1194217"/>
                <a:ext cx="250200" cy="174960"/>
              </p14:xfrm>
            </p:contentPart>
          </mc:Choice>
          <mc:Fallback xmlns="">
            <p:pic>
              <p:nvPicPr>
                <p:cNvPr id="273" name="Entrada de lápiz 272">
                  <a:extLst>
                    <a:ext uri="{FF2B5EF4-FFF2-40B4-BE49-F238E27FC236}">
                      <a16:creationId xmlns:a16="http://schemas.microsoft.com/office/drawing/2014/main" id="{748DBB8A-14B4-4F8E-9037-FA5EE7A4310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44178" y="1185217"/>
                  <a:ext cx="267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74" name="Entrada de lápiz 273">
                  <a:extLst>
                    <a:ext uri="{FF2B5EF4-FFF2-40B4-BE49-F238E27FC236}">
                      <a16:creationId xmlns:a16="http://schemas.microsoft.com/office/drawing/2014/main" id="{4C16A8AC-2DE3-44FF-BC10-0819107B5B94}"/>
                    </a:ext>
                  </a:extLst>
                </p14:cNvPr>
                <p14:cNvContentPartPr/>
                <p14:nvPr/>
              </p14:nvContentPartPr>
              <p14:xfrm>
                <a:off x="640098" y="1203577"/>
                <a:ext cx="234360" cy="256680"/>
              </p14:xfrm>
            </p:contentPart>
          </mc:Choice>
          <mc:Fallback xmlns="">
            <p:pic>
              <p:nvPicPr>
                <p:cNvPr id="274" name="Entrada de lápiz 273">
                  <a:extLst>
                    <a:ext uri="{FF2B5EF4-FFF2-40B4-BE49-F238E27FC236}">
                      <a16:creationId xmlns:a16="http://schemas.microsoft.com/office/drawing/2014/main" id="{4C16A8AC-2DE3-44FF-BC10-0819107B5B9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31098" y="1194577"/>
                  <a:ext cx="252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75" name="Entrada de lápiz 274">
                  <a:extLst>
                    <a:ext uri="{FF2B5EF4-FFF2-40B4-BE49-F238E27FC236}">
                      <a16:creationId xmlns:a16="http://schemas.microsoft.com/office/drawing/2014/main" id="{0FD5C807-3B8C-4271-B733-3D2AEA1C526C}"/>
                    </a:ext>
                  </a:extLst>
                </p14:cNvPr>
                <p14:cNvContentPartPr/>
                <p14:nvPr/>
              </p14:nvContentPartPr>
              <p14:xfrm>
                <a:off x="865458" y="1196737"/>
                <a:ext cx="209160" cy="342720"/>
              </p14:xfrm>
            </p:contentPart>
          </mc:Choice>
          <mc:Fallback xmlns="">
            <p:pic>
              <p:nvPicPr>
                <p:cNvPr id="275" name="Entrada de lápiz 274">
                  <a:extLst>
                    <a:ext uri="{FF2B5EF4-FFF2-40B4-BE49-F238E27FC236}">
                      <a16:creationId xmlns:a16="http://schemas.microsoft.com/office/drawing/2014/main" id="{0FD5C807-3B8C-4271-B733-3D2AEA1C526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56458" y="1188097"/>
                  <a:ext cx="226800" cy="36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854F6F85-C5AF-4456-AEAD-39F146F21B71}"/>
              </a:ext>
            </a:extLst>
          </p:cNvPr>
          <p:cNvGrpSpPr/>
          <p:nvPr/>
        </p:nvGrpSpPr>
        <p:grpSpPr>
          <a:xfrm>
            <a:off x="176778" y="1634137"/>
            <a:ext cx="1911240" cy="870840"/>
            <a:chOff x="176778" y="1634137"/>
            <a:chExt cx="1911240" cy="8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76" name="Entrada de lápiz 275">
                  <a:extLst>
                    <a:ext uri="{FF2B5EF4-FFF2-40B4-BE49-F238E27FC236}">
                      <a16:creationId xmlns:a16="http://schemas.microsoft.com/office/drawing/2014/main" id="{9A753279-A326-4CC4-A559-D2BB8697D357}"/>
                    </a:ext>
                  </a:extLst>
                </p14:cNvPr>
                <p14:cNvContentPartPr/>
                <p14:nvPr/>
              </p14:nvContentPartPr>
              <p14:xfrm>
                <a:off x="338418" y="1797937"/>
                <a:ext cx="30600" cy="176040"/>
              </p14:xfrm>
            </p:contentPart>
          </mc:Choice>
          <mc:Fallback xmlns="">
            <p:pic>
              <p:nvPicPr>
                <p:cNvPr id="276" name="Entrada de lápiz 275">
                  <a:extLst>
                    <a:ext uri="{FF2B5EF4-FFF2-40B4-BE49-F238E27FC236}">
                      <a16:creationId xmlns:a16="http://schemas.microsoft.com/office/drawing/2014/main" id="{9A753279-A326-4CC4-A559-D2BB8697D35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29778" y="1789297"/>
                  <a:ext cx="48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77" name="Entrada de lápiz 276">
                  <a:extLst>
                    <a:ext uri="{FF2B5EF4-FFF2-40B4-BE49-F238E27FC236}">
                      <a16:creationId xmlns:a16="http://schemas.microsoft.com/office/drawing/2014/main" id="{3B622C66-9A21-4445-ACDA-01D38A276A64}"/>
                    </a:ext>
                  </a:extLst>
                </p14:cNvPr>
                <p14:cNvContentPartPr/>
                <p14:nvPr/>
              </p14:nvContentPartPr>
              <p14:xfrm>
                <a:off x="176778" y="1741057"/>
                <a:ext cx="276840" cy="280440"/>
              </p14:xfrm>
            </p:contentPart>
          </mc:Choice>
          <mc:Fallback xmlns="">
            <p:pic>
              <p:nvPicPr>
                <p:cNvPr id="277" name="Entrada de lápiz 276">
                  <a:extLst>
                    <a:ext uri="{FF2B5EF4-FFF2-40B4-BE49-F238E27FC236}">
                      <a16:creationId xmlns:a16="http://schemas.microsoft.com/office/drawing/2014/main" id="{3B622C66-9A21-4445-ACDA-01D38A276A6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67778" y="1732417"/>
                  <a:ext cx="2944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78" name="Entrada de lápiz 277">
                  <a:extLst>
                    <a:ext uri="{FF2B5EF4-FFF2-40B4-BE49-F238E27FC236}">
                      <a16:creationId xmlns:a16="http://schemas.microsoft.com/office/drawing/2014/main" id="{B041DBA5-01D0-4230-8806-897F4C3B627A}"/>
                    </a:ext>
                  </a:extLst>
                </p14:cNvPr>
                <p14:cNvContentPartPr/>
                <p14:nvPr/>
              </p14:nvContentPartPr>
              <p14:xfrm>
                <a:off x="449658" y="1694617"/>
                <a:ext cx="232200" cy="276840"/>
              </p14:xfrm>
            </p:contentPart>
          </mc:Choice>
          <mc:Fallback xmlns="">
            <p:pic>
              <p:nvPicPr>
                <p:cNvPr id="278" name="Entrada de lápiz 277">
                  <a:extLst>
                    <a:ext uri="{FF2B5EF4-FFF2-40B4-BE49-F238E27FC236}">
                      <a16:creationId xmlns:a16="http://schemas.microsoft.com/office/drawing/2014/main" id="{B041DBA5-01D0-4230-8806-897F4C3B627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40658" y="1685617"/>
                  <a:ext cx="2498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79" name="Entrada de lápiz 278">
                  <a:extLst>
                    <a:ext uri="{FF2B5EF4-FFF2-40B4-BE49-F238E27FC236}">
                      <a16:creationId xmlns:a16="http://schemas.microsoft.com/office/drawing/2014/main" id="{67B30758-E890-4633-BE45-F8BAAF7DF69F}"/>
                    </a:ext>
                  </a:extLst>
                </p14:cNvPr>
                <p14:cNvContentPartPr/>
                <p14:nvPr/>
              </p14:nvContentPartPr>
              <p14:xfrm>
                <a:off x="648018" y="1749337"/>
                <a:ext cx="199800" cy="228240"/>
              </p14:xfrm>
            </p:contentPart>
          </mc:Choice>
          <mc:Fallback xmlns="">
            <p:pic>
              <p:nvPicPr>
                <p:cNvPr id="279" name="Entrada de lápiz 278">
                  <a:extLst>
                    <a:ext uri="{FF2B5EF4-FFF2-40B4-BE49-F238E27FC236}">
                      <a16:creationId xmlns:a16="http://schemas.microsoft.com/office/drawing/2014/main" id="{67B30758-E890-4633-BE45-F8BAAF7DF69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39018" y="1740697"/>
                  <a:ext cx="217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80" name="Entrada de lápiz 279">
                  <a:extLst>
                    <a:ext uri="{FF2B5EF4-FFF2-40B4-BE49-F238E27FC236}">
                      <a16:creationId xmlns:a16="http://schemas.microsoft.com/office/drawing/2014/main" id="{0645896E-2EAE-49CE-A21B-D2CAE223504A}"/>
                    </a:ext>
                  </a:extLst>
                </p14:cNvPr>
                <p14:cNvContentPartPr/>
                <p14:nvPr/>
              </p14:nvContentPartPr>
              <p14:xfrm>
                <a:off x="860778" y="1774537"/>
                <a:ext cx="295920" cy="216720"/>
              </p14:xfrm>
            </p:contentPart>
          </mc:Choice>
          <mc:Fallback xmlns="">
            <p:pic>
              <p:nvPicPr>
                <p:cNvPr id="280" name="Entrada de lápiz 279">
                  <a:extLst>
                    <a:ext uri="{FF2B5EF4-FFF2-40B4-BE49-F238E27FC236}">
                      <a16:creationId xmlns:a16="http://schemas.microsoft.com/office/drawing/2014/main" id="{0645896E-2EAE-49CE-A21B-D2CAE223504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52138" y="1765537"/>
                  <a:ext cx="313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81" name="Entrada de lápiz 280">
                  <a:extLst>
                    <a:ext uri="{FF2B5EF4-FFF2-40B4-BE49-F238E27FC236}">
                      <a16:creationId xmlns:a16="http://schemas.microsoft.com/office/drawing/2014/main" id="{515D151B-31DD-4296-99FD-46BC4AF221DC}"/>
                    </a:ext>
                  </a:extLst>
                </p14:cNvPr>
                <p14:cNvContentPartPr/>
                <p14:nvPr/>
              </p14:nvContentPartPr>
              <p14:xfrm>
                <a:off x="983898" y="1634137"/>
                <a:ext cx="190080" cy="175320"/>
              </p14:xfrm>
            </p:contentPart>
          </mc:Choice>
          <mc:Fallback xmlns="">
            <p:pic>
              <p:nvPicPr>
                <p:cNvPr id="281" name="Entrada de lápiz 280">
                  <a:extLst>
                    <a:ext uri="{FF2B5EF4-FFF2-40B4-BE49-F238E27FC236}">
                      <a16:creationId xmlns:a16="http://schemas.microsoft.com/office/drawing/2014/main" id="{515D151B-31DD-4296-99FD-46BC4AF221D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5258" y="1625497"/>
                  <a:ext cx="207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82" name="Entrada de lápiz 281">
                  <a:extLst>
                    <a:ext uri="{FF2B5EF4-FFF2-40B4-BE49-F238E27FC236}">
                      <a16:creationId xmlns:a16="http://schemas.microsoft.com/office/drawing/2014/main" id="{109E7163-0F41-4DEB-A119-A30A948EE26D}"/>
                    </a:ext>
                  </a:extLst>
                </p14:cNvPr>
                <p14:cNvContentPartPr/>
                <p14:nvPr/>
              </p14:nvContentPartPr>
              <p14:xfrm>
                <a:off x="1209258" y="1729177"/>
                <a:ext cx="196200" cy="231840"/>
              </p14:xfrm>
            </p:contentPart>
          </mc:Choice>
          <mc:Fallback xmlns="">
            <p:pic>
              <p:nvPicPr>
                <p:cNvPr id="282" name="Entrada de lápiz 281">
                  <a:extLst>
                    <a:ext uri="{FF2B5EF4-FFF2-40B4-BE49-F238E27FC236}">
                      <a16:creationId xmlns:a16="http://schemas.microsoft.com/office/drawing/2014/main" id="{109E7163-0F41-4DEB-A119-A30A948EE26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200618" y="1720537"/>
                  <a:ext cx="213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83" name="Entrada de lápiz 282">
                  <a:extLst>
                    <a:ext uri="{FF2B5EF4-FFF2-40B4-BE49-F238E27FC236}">
                      <a16:creationId xmlns:a16="http://schemas.microsoft.com/office/drawing/2014/main" id="{B94259C0-A0DC-4A01-962B-4188BFED8BC1}"/>
                    </a:ext>
                  </a:extLst>
                </p14:cNvPr>
                <p14:cNvContentPartPr/>
                <p14:nvPr/>
              </p14:nvContentPartPr>
              <p14:xfrm>
                <a:off x="1415178" y="1752577"/>
                <a:ext cx="136440" cy="439200"/>
              </p14:xfrm>
            </p:contentPart>
          </mc:Choice>
          <mc:Fallback xmlns="">
            <p:pic>
              <p:nvPicPr>
                <p:cNvPr id="283" name="Entrada de lápiz 282">
                  <a:extLst>
                    <a:ext uri="{FF2B5EF4-FFF2-40B4-BE49-F238E27FC236}">
                      <a16:creationId xmlns:a16="http://schemas.microsoft.com/office/drawing/2014/main" id="{B94259C0-A0DC-4A01-962B-4188BFED8BC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406178" y="1743577"/>
                  <a:ext cx="1540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84" name="Entrada de lápiz 283">
                  <a:extLst>
                    <a:ext uri="{FF2B5EF4-FFF2-40B4-BE49-F238E27FC236}">
                      <a16:creationId xmlns:a16="http://schemas.microsoft.com/office/drawing/2014/main" id="{E09BB30C-8C91-47AB-BAB1-CAEBEC502264}"/>
                    </a:ext>
                  </a:extLst>
                </p14:cNvPr>
                <p14:cNvContentPartPr/>
                <p14:nvPr/>
              </p14:nvContentPartPr>
              <p14:xfrm>
                <a:off x="1634778" y="1809817"/>
                <a:ext cx="38160" cy="137880"/>
              </p14:xfrm>
            </p:contentPart>
          </mc:Choice>
          <mc:Fallback xmlns="">
            <p:pic>
              <p:nvPicPr>
                <p:cNvPr id="284" name="Entrada de lápiz 283">
                  <a:extLst>
                    <a:ext uri="{FF2B5EF4-FFF2-40B4-BE49-F238E27FC236}">
                      <a16:creationId xmlns:a16="http://schemas.microsoft.com/office/drawing/2014/main" id="{E09BB30C-8C91-47AB-BAB1-CAEBEC50226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625778" y="1801177"/>
                  <a:ext cx="55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85" name="Entrada de lápiz 284">
                  <a:extLst>
                    <a:ext uri="{FF2B5EF4-FFF2-40B4-BE49-F238E27FC236}">
                      <a16:creationId xmlns:a16="http://schemas.microsoft.com/office/drawing/2014/main" id="{F0AAE549-5A63-4FFF-9827-DE8A047A78DA}"/>
                    </a:ext>
                  </a:extLst>
                </p14:cNvPr>
                <p14:cNvContentPartPr/>
                <p14:nvPr/>
              </p14:nvContentPartPr>
              <p14:xfrm>
                <a:off x="1458018" y="1732777"/>
                <a:ext cx="274320" cy="124920"/>
              </p14:xfrm>
            </p:contentPart>
          </mc:Choice>
          <mc:Fallback xmlns="">
            <p:pic>
              <p:nvPicPr>
                <p:cNvPr id="285" name="Entrada de lápiz 284">
                  <a:extLst>
                    <a:ext uri="{FF2B5EF4-FFF2-40B4-BE49-F238E27FC236}">
                      <a16:creationId xmlns:a16="http://schemas.microsoft.com/office/drawing/2014/main" id="{F0AAE549-5A63-4FFF-9827-DE8A047A78D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449018" y="1723777"/>
                  <a:ext cx="291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6" name="Entrada de lápiz 285">
                  <a:extLst>
                    <a:ext uri="{FF2B5EF4-FFF2-40B4-BE49-F238E27FC236}">
                      <a16:creationId xmlns:a16="http://schemas.microsoft.com/office/drawing/2014/main" id="{9429EAEE-3EF4-4DBA-B6F3-768034292B99}"/>
                    </a:ext>
                  </a:extLst>
                </p14:cNvPr>
                <p14:cNvContentPartPr/>
                <p14:nvPr/>
              </p14:nvContentPartPr>
              <p14:xfrm>
                <a:off x="1673658" y="1760137"/>
                <a:ext cx="165960" cy="190800"/>
              </p14:xfrm>
            </p:contentPart>
          </mc:Choice>
          <mc:Fallback xmlns="">
            <p:pic>
              <p:nvPicPr>
                <p:cNvPr id="286" name="Entrada de lápiz 285">
                  <a:extLst>
                    <a:ext uri="{FF2B5EF4-FFF2-40B4-BE49-F238E27FC236}">
                      <a16:creationId xmlns:a16="http://schemas.microsoft.com/office/drawing/2014/main" id="{9429EAEE-3EF4-4DBA-B6F3-768034292B9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664658" y="1751137"/>
                  <a:ext cx="183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87" name="Entrada de lápiz 286">
                  <a:extLst>
                    <a:ext uri="{FF2B5EF4-FFF2-40B4-BE49-F238E27FC236}">
                      <a16:creationId xmlns:a16="http://schemas.microsoft.com/office/drawing/2014/main" id="{0ACD29F6-189D-43F8-AE51-845F72CD1207}"/>
                    </a:ext>
                  </a:extLst>
                </p14:cNvPr>
                <p14:cNvContentPartPr/>
                <p14:nvPr/>
              </p14:nvContentPartPr>
              <p14:xfrm>
                <a:off x="1827738" y="1720177"/>
                <a:ext cx="260280" cy="244080"/>
              </p14:xfrm>
            </p:contentPart>
          </mc:Choice>
          <mc:Fallback xmlns="">
            <p:pic>
              <p:nvPicPr>
                <p:cNvPr id="287" name="Entrada de lápiz 286">
                  <a:extLst>
                    <a:ext uri="{FF2B5EF4-FFF2-40B4-BE49-F238E27FC236}">
                      <a16:creationId xmlns:a16="http://schemas.microsoft.com/office/drawing/2014/main" id="{0ACD29F6-189D-43F8-AE51-845F72CD120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818738" y="1711537"/>
                  <a:ext cx="2779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88" name="Entrada de lápiz 287">
                  <a:extLst>
                    <a:ext uri="{FF2B5EF4-FFF2-40B4-BE49-F238E27FC236}">
                      <a16:creationId xmlns:a16="http://schemas.microsoft.com/office/drawing/2014/main" id="{1FFED198-E797-4412-B3FC-3D0403A536B1}"/>
                    </a:ext>
                  </a:extLst>
                </p14:cNvPr>
                <p14:cNvContentPartPr/>
                <p14:nvPr/>
              </p14:nvContentPartPr>
              <p14:xfrm>
                <a:off x="223578" y="2204737"/>
                <a:ext cx="1661760" cy="178200"/>
              </p14:xfrm>
            </p:contentPart>
          </mc:Choice>
          <mc:Fallback xmlns="">
            <p:pic>
              <p:nvPicPr>
                <p:cNvPr id="288" name="Entrada de lápiz 287">
                  <a:extLst>
                    <a:ext uri="{FF2B5EF4-FFF2-40B4-BE49-F238E27FC236}">
                      <a16:creationId xmlns:a16="http://schemas.microsoft.com/office/drawing/2014/main" id="{1FFED198-E797-4412-B3FC-3D0403A536B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14578" y="2195737"/>
                  <a:ext cx="1679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89" name="Entrada de lápiz 288">
                  <a:extLst>
                    <a:ext uri="{FF2B5EF4-FFF2-40B4-BE49-F238E27FC236}">
                      <a16:creationId xmlns:a16="http://schemas.microsoft.com/office/drawing/2014/main" id="{F05FA566-4FEF-40A0-BDA0-E3B7DF9FA6CE}"/>
                    </a:ext>
                  </a:extLst>
                </p14:cNvPr>
                <p14:cNvContentPartPr/>
                <p14:nvPr/>
              </p14:nvContentPartPr>
              <p14:xfrm>
                <a:off x="295218" y="2315977"/>
                <a:ext cx="1532520" cy="189000"/>
              </p14:xfrm>
            </p:contentPart>
          </mc:Choice>
          <mc:Fallback xmlns="">
            <p:pic>
              <p:nvPicPr>
                <p:cNvPr id="289" name="Entrada de lápiz 288">
                  <a:extLst>
                    <a:ext uri="{FF2B5EF4-FFF2-40B4-BE49-F238E27FC236}">
                      <a16:creationId xmlns:a16="http://schemas.microsoft.com/office/drawing/2014/main" id="{F05FA566-4FEF-40A0-BDA0-E3B7DF9FA6C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86218" y="2306977"/>
                  <a:ext cx="155016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upo 301">
            <a:extLst>
              <a:ext uri="{FF2B5EF4-FFF2-40B4-BE49-F238E27FC236}">
                <a16:creationId xmlns:a16="http://schemas.microsoft.com/office/drawing/2014/main" id="{4DE5E733-5C55-4BE8-8B2B-E902D6CE9822}"/>
              </a:ext>
            </a:extLst>
          </p:cNvPr>
          <p:cNvGrpSpPr/>
          <p:nvPr/>
        </p:nvGrpSpPr>
        <p:grpSpPr>
          <a:xfrm>
            <a:off x="181836" y="4992131"/>
            <a:ext cx="609480" cy="294120"/>
            <a:chOff x="169938" y="5850817"/>
            <a:chExt cx="60948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92" name="Entrada de lápiz 291">
                  <a:extLst>
                    <a:ext uri="{FF2B5EF4-FFF2-40B4-BE49-F238E27FC236}">
                      <a16:creationId xmlns:a16="http://schemas.microsoft.com/office/drawing/2014/main" id="{36C5CE6D-8040-4FD2-8B83-6CB2B70F8C0D}"/>
                    </a:ext>
                  </a:extLst>
                </p14:cNvPr>
                <p14:cNvContentPartPr/>
                <p14:nvPr/>
              </p14:nvContentPartPr>
              <p14:xfrm>
                <a:off x="169938" y="5850817"/>
                <a:ext cx="80280" cy="292680"/>
              </p14:xfrm>
            </p:contentPart>
          </mc:Choice>
          <mc:Fallback xmlns="">
            <p:pic>
              <p:nvPicPr>
                <p:cNvPr id="292" name="Entrada de lápiz 291">
                  <a:extLst>
                    <a:ext uri="{FF2B5EF4-FFF2-40B4-BE49-F238E27FC236}">
                      <a16:creationId xmlns:a16="http://schemas.microsoft.com/office/drawing/2014/main" id="{36C5CE6D-8040-4FD2-8B83-6CB2B70F8C0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60938" y="5842177"/>
                  <a:ext cx="979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93" name="Entrada de lápiz 292">
                  <a:extLst>
                    <a:ext uri="{FF2B5EF4-FFF2-40B4-BE49-F238E27FC236}">
                      <a16:creationId xmlns:a16="http://schemas.microsoft.com/office/drawing/2014/main" id="{AD1151E4-1597-4834-9CD4-73DE5931FE73}"/>
                    </a:ext>
                  </a:extLst>
                </p14:cNvPr>
                <p14:cNvContentPartPr/>
                <p14:nvPr/>
              </p14:nvContentPartPr>
              <p14:xfrm>
                <a:off x="337698" y="5876737"/>
                <a:ext cx="274680" cy="237240"/>
              </p14:xfrm>
            </p:contentPart>
          </mc:Choice>
          <mc:Fallback xmlns="">
            <p:pic>
              <p:nvPicPr>
                <p:cNvPr id="293" name="Entrada de lápiz 292">
                  <a:extLst>
                    <a:ext uri="{FF2B5EF4-FFF2-40B4-BE49-F238E27FC236}">
                      <a16:creationId xmlns:a16="http://schemas.microsoft.com/office/drawing/2014/main" id="{AD1151E4-1597-4834-9CD4-73DE5931FE7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28698" y="5868097"/>
                  <a:ext cx="292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94" name="Entrada de lápiz 293">
                  <a:extLst>
                    <a:ext uri="{FF2B5EF4-FFF2-40B4-BE49-F238E27FC236}">
                      <a16:creationId xmlns:a16="http://schemas.microsoft.com/office/drawing/2014/main" id="{D8ABA6AD-640A-44E9-9EC4-12011F400888}"/>
                    </a:ext>
                  </a:extLst>
                </p14:cNvPr>
                <p14:cNvContentPartPr/>
                <p14:nvPr/>
              </p14:nvContentPartPr>
              <p14:xfrm>
                <a:off x="415098" y="5915617"/>
                <a:ext cx="196920" cy="186480"/>
              </p14:xfrm>
            </p:contentPart>
          </mc:Choice>
          <mc:Fallback xmlns="">
            <p:pic>
              <p:nvPicPr>
                <p:cNvPr id="294" name="Entrada de lápiz 293">
                  <a:extLst>
                    <a:ext uri="{FF2B5EF4-FFF2-40B4-BE49-F238E27FC236}">
                      <a16:creationId xmlns:a16="http://schemas.microsoft.com/office/drawing/2014/main" id="{D8ABA6AD-640A-44E9-9EC4-12011F40088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06458" y="5906617"/>
                  <a:ext cx="214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95" name="Entrada de lápiz 294">
                  <a:extLst>
                    <a:ext uri="{FF2B5EF4-FFF2-40B4-BE49-F238E27FC236}">
                      <a16:creationId xmlns:a16="http://schemas.microsoft.com/office/drawing/2014/main" id="{FFBC28E4-C1BC-4E96-8692-69999AE01094}"/>
                    </a:ext>
                  </a:extLst>
                </p14:cNvPr>
                <p14:cNvContentPartPr/>
                <p14:nvPr/>
              </p14:nvContentPartPr>
              <p14:xfrm>
                <a:off x="665658" y="5990857"/>
                <a:ext cx="113760" cy="154080"/>
              </p14:xfrm>
            </p:contentPart>
          </mc:Choice>
          <mc:Fallback xmlns="">
            <p:pic>
              <p:nvPicPr>
                <p:cNvPr id="295" name="Entrada de lápiz 294">
                  <a:extLst>
                    <a:ext uri="{FF2B5EF4-FFF2-40B4-BE49-F238E27FC236}">
                      <a16:creationId xmlns:a16="http://schemas.microsoft.com/office/drawing/2014/main" id="{FFBC28E4-C1BC-4E96-8692-69999AE0109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56658" y="5981857"/>
                  <a:ext cx="13140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upo 300">
            <a:extLst>
              <a:ext uri="{FF2B5EF4-FFF2-40B4-BE49-F238E27FC236}">
                <a16:creationId xmlns:a16="http://schemas.microsoft.com/office/drawing/2014/main" id="{31FE265E-F5E6-4B05-9E73-865B55F71C06}"/>
              </a:ext>
            </a:extLst>
          </p:cNvPr>
          <p:cNvGrpSpPr/>
          <p:nvPr/>
        </p:nvGrpSpPr>
        <p:grpSpPr>
          <a:xfrm>
            <a:off x="1058076" y="4951451"/>
            <a:ext cx="1418040" cy="727200"/>
            <a:chOff x="1046178" y="5810137"/>
            <a:chExt cx="1418040" cy="72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96" name="Entrada de lápiz 295">
                  <a:extLst>
                    <a:ext uri="{FF2B5EF4-FFF2-40B4-BE49-F238E27FC236}">
                      <a16:creationId xmlns:a16="http://schemas.microsoft.com/office/drawing/2014/main" id="{CE441A4E-7A15-4398-9F99-924F14DC3143}"/>
                    </a:ext>
                  </a:extLst>
                </p14:cNvPr>
                <p14:cNvContentPartPr/>
                <p14:nvPr/>
              </p14:nvContentPartPr>
              <p14:xfrm>
                <a:off x="1046178" y="6039097"/>
                <a:ext cx="317880" cy="498240"/>
              </p14:xfrm>
            </p:contentPart>
          </mc:Choice>
          <mc:Fallback xmlns="">
            <p:pic>
              <p:nvPicPr>
                <p:cNvPr id="296" name="Entrada de lápiz 295">
                  <a:extLst>
                    <a:ext uri="{FF2B5EF4-FFF2-40B4-BE49-F238E27FC236}">
                      <a16:creationId xmlns:a16="http://schemas.microsoft.com/office/drawing/2014/main" id="{CE441A4E-7A15-4398-9F99-924F14DC314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37538" y="6030097"/>
                  <a:ext cx="33552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97" name="Entrada de lápiz 296">
                  <a:extLst>
                    <a:ext uri="{FF2B5EF4-FFF2-40B4-BE49-F238E27FC236}">
                      <a16:creationId xmlns:a16="http://schemas.microsoft.com/office/drawing/2014/main" id="{6910FA29-6CE3-4B55-B798-7338285B0A60}"/>
                    </a:ext>
                  </a:extLst>
                </p14:cNvPr>
                <p14:cNvContentPartPr/>
                <p14:nvPr/>
              </p14:nvContentPartPr>
              <p14:xfrm>
                <a:off x="1495098" y="5810137"/>
                <a:ext cx="257400" cy="264960"/>
              </p14:xfrm>
            </p:contentPart>
          </mc:Choice>
          <mc:Fallback xmlns="">
            <p:pic>
              <p:nvPicPr>
                <p:cNvPr id="297" name="Entrada de lápiz 296">
                  <a:extLst>
                    <a:ext uri="{FF2B5EF4-FFF2-40B4-BE49-F238E27FC236}">
                      <a16:creationId xmlns:a16="http://schemas.microsoft.com/office/drawing/2014/main" id="{6910FA29-6CE3-4B55-B798-7338285B0A6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86458" y="5801497"/>
                  <a:ext cx="2750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98" name="Entrada de lápiz 297">
                  <a:extLst>
                    <a:ext uri="{FF2B5EF4-FFF2-40B4-BE49-F238E27FC236}">
                      <a16:creationId xmlns:a16="http://schemas.microsoft.com/office/drawing/2014/main" id="{76A78C8E-03CC-4732-8DF8-0A3849FB8B9F}"/>
                    </a:ext>
                  </a:extLst>
                </p14:cNvPr>
                <p14:cNvContentPartPr/>
                <p14:nvPr/>
              </p14:nvContentPartPr>
              <p14:xfrm>
                <a:off x="1570698" y="5873857"/>
                <a:ext cx="205920" cy="218880"/>
              </p14:xfrm>
            </p:contentPart>
          </mc:Choice>
          <mc:Fallback xmlns="">
            <p:pic>
              <p:nvPicPr>
                <p:cNvPr id="298" name="Entrada de lápiz 297">
                  <a:extLst>
                    <a:ext uri="{FF2B5EF4-FFF2-40B4-BE49-F238E27FC236}">
                      <a16:creationId xmlns:a16="http://schemas.microsoft.com/office/drawing/2014/main" id="{76A78C8E-03CC-4732-8DF8-0A3849FB8B9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562058" y="5865217"/>
                  <a:ext cx="223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99" name="Entrada de lápiz 298">
                  <a:extLst>
                    <a:ext uri="{FF2B5EF4-FFF2-40B4-BE49-F238E27FC236}">
                      <a16:creationId xmlns:a16="http://schemas.microsoft.com/office/drawing/2014/main" id="{D7632C88-75C0-4675-8057-A3934D37BC8A}"/>
                    </a:ext>
                  </a:extLst>
                </p14:cNvPr>
                <p14:cNvContentPartPr/>
                <p14:nvPr/>
              </p14:nvContentPartPr>
              <p14:xfrm>
                <a:off x="1816938" y="6002737"/>
                <a:ext cx="261720" cy="147600"/>
              </p14:xfrm>
            </p:contentPart>
          </mc:Choice>
          <mc:Fallback xmlns="">
            <p:pic>
              <p:nvPicPr>
                <p:cNvPr id="299" name="Entrada de lápiz 298">
                  <a:extLst>
                    <a:ext uri="{FF2B5EF4-FFF2-40B4-BE49-F238E27FC236}">
                      <a16:creationId xmlns:a16="http://schemas.microsoft.com/office/drawing/2014/main" id="{D7632C88-75C0-4675-8057-A3934D37BC8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808298" y="5993737"/>
                  <a:ext cx="279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00" name="Entrada de lápiz 299">
                  <a:extLst>
                    <a:ext uri="{FF2B5EF4-FFF2-40B4-BE49-F238E27FC236}">
                      <a16:creationId xmlns:a16="http://schemas.microsoft.com/office/drawing/2014/main" id="{AE6D0471-06F6-44FC-9AD9-AB563DB787BF}"/>
                    </a:ext>
                  </a:extLst>
                </p14:cNvPr>
                <p14:cNvContentPartPr/>
                <p14:nvPr/>
              </p14:nvContentPartPr>
              <p14:xfrm>
                <a:off x="2216178" y="5824897"/>
                <a:ext cx="248040" cy="415800"/>
              </p14:xfrm>
            </p:contentPart>
          </mc:Choice>
          <mc:Fallback xmlns="">
            <p:pic>
              <p:nvPicPr>
                <p:cNvPr id="300" name="Entrada de lápiz 299">
                  <a:extLst>
                    <a:ext uri="{FF2B5EF4-FFF2-40B4-BE49-F238E27FC236}">
                      <a16:creationId xmlns:a16="http://schemas.microsoft.com/office/drawing/2014/main" id="{AE6D0471-06F6-44FC-9AD9-AB563DB787B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207538" y="5816257"/>
                  <a:ext cx="265680" cy="43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BE9FCDD9-EF52-476E-B4EB-2237E21846F6}"/>
              </a:ext>
            </a:extLst>
          </p:cNvPr>
          <p:cNvGrpSpPr/>
          <p:nvPr/>
        </p:nvGrpSpPr>
        <p:grpSpPr>
          <a:xfrm>
            <a:off x="7756596" y="4381931"/>
            <a:ext cx="284400" cy="222840"/>
            <a:chOff x="7744698" y="5240617"/>
            <a:chExt cx="28440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A66799D5-C7DE-494A-892A-A8F8B7C53EEC}"/>
                    </a:ext>
                  </a:extLst>
                </p14:cNvPr>
                <p14:cNvContentPartPr/>
                <p14:nvPr/>
              </p14:nvContentPartPr>
              <p14:xfrm>
                <a:off x="7817058" y="5281297"/>
                <a:ext cx="5400" cy="13680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A66799D5-C7DE-494A-892A-A8F8B7C53EE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808058" y="5272297"/>
                  <a:ext cx="23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552993A0-467A-4DE1-8336-35FA66FB6479}"/>
                    </a:ext>
                  </a:extLst>
                </p14:cNvPr>
                <p14:cNvContentPartPr/>
                <p14:nvPr/>
              </p14:nvContentPartPr>
              <p14:xfrm>
                <a:off x="7744698" y="5240617"/>
                <a:ext cx="284400" cy="22284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552993A0-467A-4DE1-8336-35FA66FB647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736058" y="5231977"/>
                  <a:ext cx="30204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136" name="Entrada de lápiz 135">
                <a:extLst>
                  <a:ext uri="{FF2B5EF4-FFF2-40B4-BE49-F238E27FC236}">
                    <a16:creationId xmlns:a16="http://schemas.microsoft.com/office/drawing/2014/main" id="{08001CBB-7518-40A3-893D-0DBD37BB5325}"/>
                  </a:ext>
                </a:extLst>
              </p14:cNvPr>
              <p14:cNvContentPartPr/>
              <p14:nvPr/>
            </p14:nvContentPartPr>
            <p14:xfrm>
              <a:off x="3178098" y="4291931"/>
              <a:ext cx="58680" cy="34200"/>
            </p14:xfrm>
          </p:contentPart>
        </mc:Choice>
        <mc:Fallback xmlns="">
          <p:pic>
            <p:nvPicPr>
              <p:cNvPr id="136" name="Entrada de lápiz 135">
                <a:extLst>
                  <a:ext uri="{FF2B5EF4-FFF2-40B4-BE49-F238E27FC236}">
                    <a16:creationId xmlns:a16="http://schemas.microsoft.com/office/drawing/2014/main" id="{08001CBB-7518-40A3-893D-0DBD37BB5325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3169458" y="4282931"/>
                <a:ext cx="763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141" name="Entrada de lápiz 140">
                <a:extLst>
                  <a:ext uri="{FF2B5EF4-FFF2-40B4-BE49-F238E27FC236}">
                    <a16:creationId xmlns:a16="http://schemas.microsoft.com/office/drawing/2014/main" id="{B995C370-0ADF-4E15-9A5E-19AF9E1B1F06}"/>
                  </a:ext>
                </a:extLst>
              </p14:cNvPr>
              <p14:cNvContentPartPr/>
              <p14:nvPr/>
            </p14:nvContentPartPr>
            <p14:xfrm>
              <a:off x="3172698" y="4588931"/>
              <a:ext cx="70920" cy="41400"/>
            </p14:xfrm>
          </p:contentPart>
        </mc:Choice>
        <mc:Fallback xmlns="">
          <p:pic>
            <p:nvPicPr>
              <p:cNvPr id="141" name="Entrada de lápiz 140">
                <a:extLst>
                  <a:ext uri="{FF2B5EF4-FFF2-40B4-BE49-F238E27FC236}">
                    <a16:creationId xmlns:a16="http://schemas.microsoft.com/office/drawing/2014/main" id="{B995C370-0ADF-4E15-9A5E-19AF9E1B1F06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3164058" y="4580291"/>
                <a:ext cx="8856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upo 196">
            <a:extLst>
              <a:ext uri="{FF2B5EF4-FFF2-40B4-BE49-F238E27FC236}">
                <a16:creationId xmlns:a16="http://schemas.microsoft.com/office/drawing/2014/main" id="{834060C5-8FFF-44E9-BA7E-ADB4B7081078}"/>
              </a:ext>
            </a:extLst>
          </p:cNvPr>
          <p:cNvGrpSpPr/>
          <p:nvPr/>
        </p:nvGrpSpPr>
        <p:grpSpPr>
          <a:xfrm>
            <a:off x="3732120" y="5297137"/>
            <a:ext cx="1095480" cy="582840"/>
            <a:chOff x="3732120" y="5297137"/>
            <a:chExt cx="109548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6104FF08-7494-437B-98BE-BE7A148F3262}"/>
                    </a:ext>
                  </a:extLst>
                </p14:cNvPr>
                <p14:cNvContentPartPr/>
                <p14:nvPr/>
              </p14:nvContentPartPr>
              <p14:xfrm>
                <a:off x="3732120" y="5303977"/>
                <a:ext cx="392400" cy="2304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6104FF08-7494-437B-98BE-BE7A148F326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723480" y="5295337"/>
                  <a:ext cx="4100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43452DE0-84A9-48A2-99E7-CA04514F40FD}"/>
                    </a:ext>
                  </a:extLst>
                </p14:cNvPr>
                <p14:cNvContentPartPr/>
                <p14:nvPr/>
              </p14:nvContentPartPr>
              <p14:xfrm>
                <a:off x="3986640" y="5297137"/>
                <a:ext cx="43920" cy="35892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43452DE0-84A9-48A2-99E7-CA04514F40F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977640" y="5288137"/>
                  <a:ext cx="615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080368B0-6F27-4A8B-B360-A078D0592EDA}"/>
                    </a:ext>
                  </a:extLst>
                </p14:cNvPr>
                <p14:cNvContentPartPr/>
                <p14:nvPr/>
              </p14:nvContentPartPr>
              <p14:xfrm>
                <a:off x="3768480" y="5662537"/>
                <a:ext cx="355320" cy="2016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080368B0-6F27-4A8B-B360-A078D0592ED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759480" y="5653897"/>
                  <a:ext cx="372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3DA846B4-3CDB-4B10-88D2-222F8F9D5419}"/>
                    </a:ext>
                  </a:extLst>
                </p14:cNvPr>
                <p14:cNvContentPartPr/>
                <p14:nvPr/>
              </p14:nvContentPartPr>
              <p14:xfrm>
                <a:off x="4222800" y="5584057"/>
                <a:ext cx="161640" cy="205920"/>
              </p14:xfrm>
            </p:contentPart>
          </mc:Choice>
          <mc:Fallback xmlns=""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3DA846B4-3CDB-4B10-88D2-222F8F9D541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213800" y="5575417"/>
                  <a:ext cx="179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E1E0644D-824F-4817-B87C-92BF5AA20D6E}"/>
                    </a:ext>
                  </a:extLst>
                </p14:cNvPr>
                <p14:cNvContentPartPr/>
                <p14:nvPr/>
              </p14:nvContentPartPr>
              <p14:xfrm>
                <a:off x="4243680" y="5680537"/>
                <a:ext cx="104400" cy="23400"/>
              </p14:xfrm>
            </p:contentPart>
          </mc:Choice>
          <mc:Fallback xmlns=""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E1E0644D-824F-4817-B87C-92BF5AA20D6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234680" y="5671897"/>
                  <a:ext cx="122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B28C6CFF-88E3-41F2-94D5-E1E9F08A8F5E}"/>
                    </a:ext>
                  </a:extLst>
                </p14:cNvPr>
                <p14:cNvContentPartPr/>
                <p14:nvPr/>
              </p14:nvContentPartPr>
              <p14:xfrm>
                <a:off x="4255200" y="5568937"/>
                <a:ext cx="179640" cy="5724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B28C6CFF-88E3-41F2-94D5-E1E9F08A8F5E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246200" y="5560297"/>
                  <a:ext cx="197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D42999EB-22DB-421E-B308-6B92460E76EB}"/>
                    </a:ext>
                  </a:extLst>
                </p14:cNvPr>
                <p14:cNvContentPartPr/>
                <p14:nvPr/>
              </p14:nvContentPartPr>
              <p14:xfrm>
                <a:off x="4561200" y="5720137"/>
                <a:ext cx="266400" cy="15984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D42999EB-22DB-421E-B308-6B92460E76E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552560" y="5711137"/>
                  <a:ext cx="28404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8BFD2A06-5B6B-4052-8A42-00BF6023CD65}"/>
              </a:ext>
            </a:extLst>
          </p:cNvPr>
          <p:cNvGrpSpPr/>
          <p:nvPr/>
        </p:nvGrpSpPr>
        <p:grpSpPr>
          <a:xfrm>
            <a:off x="5075640" y="5522137"/>
            <a:ext cx="304560" cy="120960"/>
            <a:chOff x="5075640" y="5522137"/>
            <a:chExt cx="304560" cy="12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A43B44CB-FB4A-4DD9-920D-ED9B38ECA6F4}"/>
                    </a:ext>
                  </a:extLst>
                </p14:cNvPr>
                <p14:cNvContentPartPr/>
                <p14:nvPr/>
              </p14:nvContentPartPr>
              <p14:xfrm>
                <a:off x="5075640" y="5522137"/>
                <a:ext cx="256320" cy="1152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A43B44CB-FB4A-4DD9-920D-ED9B38ECA6F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066640" y="5513137"/>
                  <a:ext cx="273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9FFB7185-A146-427C-B86C-B74756A0A3DE}"/>
                    </a:ext>
                  </a:extLst>
                </p14:cNvPr>
                <p14:cNvContentPartPr/>
                <p14:nvPr/>
              </p14:nvContentPartPr>
              <p14:xfrm>
                <a:off x="5151960" y="5615377"/>
                <a:ext cx="228240" cy="2772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9FFB7185-A146-427C-B86C-B74756A0A3DE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142960" y="5606377"/>
                  <a:ext cx="24588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DCE834ED-70D5-4944-86B1-7B5B7157D629}"/>
              </a:ext>
            </a:extLst>
          </p:cNvPr>
          <p:cNvGrpSpPr/>
          <p:nvPr/>
        </p:nvGrpSpPr>
        <p:grpSpPr>
          <a:xfrm>
            <a:off x="5644440" y="5291737"/>
            <a:ext cx="1550160" cy="641880"/>
            <a:chOff x="5644440" y="5291737"/>
            <a:chExt cx="1550160" cy="64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D4BD7278-0706-4CA9-B276-45F1B0BC9047}"/>
                    </a:ext>
                  </a:extLst>
                </p14:cNvPr>
                <p14:cNvContentPartPr/>
                <p14:nvPr/>
              </p14:nvContentPartPr>
              <p14:xfrm>
                <a:off x="5644440" y="5356177"/>
                <a:ext cx="117360" cy="30600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D4BD7278-0706-4CA9-B276-45F1B0BC904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635800" y="5347537"/>
                  <a:ext cx="1350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792A74EB-6CC2-44C1-A88D-87A7C124BF94}"/>
                    </a:ext>
                  </a:extLst>
                </p14:cNvPr>
                <p14:cNvContentPartPr/>
                <p14:nvPr/>
              </p14:nvContentPartPr>
              <p14:xfrm>
                <a:off x="5947920" y="5497657"/>
                <a:ext cx="11880" cy="43596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792A74EB-6CC2-44C1-A88D-87A7C124BF9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938920" y="5489017"/>
                  <a:ext cx="295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A815F366-8248-49B9-B524-37F70D9F291D}"/>
                    </a:ext>
                  </a:extLst>
                </p14:cNvPr>
                <p14:cNvContentPartPr/>
                <p14:nvPr/>
              </p14:nvContentPartPr>
              <p14:xfrm>
                <a:off x="5828040" y="5364097"/>
                <a:ext cx="275760" cy="27792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A815F366-8248-49B9-B524-37F70D9F291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819040" y="5355097"/>
                  <a:ext cx="293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F8B60D1C-9442-4635-AC6A-CCD70F416987}"/>
                    </a:ext>
                  </a:extLst>
                </p14:cNvPr>
                <p14:cNvContentPartPr/>
                <p14:nvPr/>
              </p14:nvContentPartPr>
              <p14:xfrm>
                <a:off x="6132600" y="5548777"/>
                <a:ext cx="121320" cy="14184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F8B60D1C-9442-4635-AC6A-CCD70F41698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123600" y="5539777"/>
                  <a:ext cx="138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80E5A0A9-DFD5-4555-8BA4-999E0EC341E7}"/>
                    </a:ext>
                  </a:extLst>
                </p14:cNvPr>
                <p14:cNvContentPartPr/>
                <p14:nvPr/>
              </p14:nvContentPartPr>
              <p14:xfrm>
                <a:off x="6448320" y="5415577"/>
                <a:ext cx="20520" cy="13752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80E5A0A9-DFD5-4555-8BA4-999E0EC341E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439320" y="5406577"/>
                  <a:ext cx="38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E9E4CEA6-3BA6-46A7-ACFA-1D0B99669C29}"/>
                    </a:ext>
                  </a:extLst>
                </p14:cNvPr>
                <p14:cNvContentPartPr/>
                <p14:nvPr/>
              </p14:nvContentPartPr>
              <p14:xfrm>
                <a:off x="6368400" y="5492617"/>
                <a:ext cx="226800" cy="5364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E9E4CEA6-3BA6-46A7-ACFA-1D0B99669C2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359400" y="5483617"/>
                  <a:ext cx="244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A415EB90-17F1-48B9-BD33-113D10C85928}"/>
                    </a:ext>
                  </a:extLst>
                </p14:cNvPr>
                <p14:cNvContentPartPr/>
                <p14:nvPr/>
              </p14:nvContentPartPr>
              <p14:xfrm>
                <a:off x="6675480" y="5374897"/>
                <a:ext cx="63720" cy="15696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A415EB90-17F1-48B9-BD33-113D10C8592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666840" y="5365897"/>
                  <a:ext cx="81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ECD5BCF3-2D8C-4454-A9B4-0CFC5B8C7C11}"/>
                    </a:ext>
                  </a:extLst>
                </p14:cNvPr>
                <p14:cNvContentPartPr/>
                <p14:nvPr/>
              </p14:nvContentPartPr>
              <p14:xfrm>
                <a:off x="6849360" y="5291737"/>
                <a:ext cx="153000" cy="30564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ECD5BCF3-2D8C-4454-A9B4-0CFC5B8C7C11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840720" y="5282737"/>
                  <a:ext cx="170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4D656124-93BA-4957-81AD-32CB76D03ABA}"/>
                    </a:ext>
                  </a:extLst>
                </p14:cNvPr>
                <p14:cNvContentPartPr/>
                <p14:nvPr/>
              </p14:nvContentPartPr>
              <p14:xfrm>
                <a:off x="7160760" y="5517817"/>
                <a:ext cx="33840" cy="2952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4D656124-93BA-4957-81AD-32CB76D03ABA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151760" y="5509177"/>
                  <a:ext cx="5148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143FF61A-DBF1-4C7C-A490-81B59B345838}"/>
              </a:ext>
            </a:extLst>
          </p:cNvPr>
          <p:cNvGrpSpPr/>
          <p:nvPr/>
        </p:nvGrpSpPr>
        <p:grpSpPr>
          <a:xfrm>
            <a:off x="7493760" y="5279137"/>
            <a:ext cx="775080" cy="478440"/>
            <a:chOff x="7493760" y="5279137"/>
            <a:chExt cx="775080" cy="47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C0F537A7-198F-4695-829A-48043CA76E47}"/>
                    </a:ext>
                  </a:extLst>
                </p14:cNvPr>
                <p14:cNvContentPartPr/>
                <p14:nvPr/>
              </p14:nvContentPartPr>
              <p14:xfrm>
                <a:off x="7493760" y="5279137"/>
                <a:ext cx="232560" cy="31140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C0F537A7-198F-4695-829A-48043CA76E4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485120" y="5270137"/>
                  <a:ext cx="2502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432B7C57-DBEF-4123-BEA5-916E24CFF707}"/>
                    </a:ext>
                  </a:extLst>
                </p14:cNvPr>
                <p14:cNvContentPartPr/>
                <p14:nvPr/>
              </p14:nvContentPartPr>
              <p14:xfrm>
                <a:off x="7772040" y="5404777"/>
                <a:ext cx="266760" cy="23436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432B7C57-DBEF-4123-BEA5-916E24CFF70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763400" y="5395777"/>
                  <a:ext cx="2844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BAD24AA0-AD64-4213-87A6-C3D41BCC8CFE}"/>
                    </a:ext>
                  </a:extLst>
                </p14:cNvPr>
                <p14:cNvContentPartPr/>
                <p14:nvPr/>
              </p14:nvContentPartPr>
              <p14:xfrm>
                <a:off x="8045280" y="5565697"/>
                <a:ext cx="223560" cy="19188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BAD24AA0-AD64-4213-87A6-C3D41BCC8CF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036280" y="5556697"/>
                  <a:ext cx="24120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07F22B3A-1899-44A4-BD7F-966E25EE6C92}"/>
              </a:ext>
            </a:extLst>
          </p:cNvPr>
          <p:cNvGrpSpPr/>
          <p:nvPr/>
        </p:nvGrpSpPr>
        <p:grpSpPr>
          <a:xfrm>
            <a:off x="8501400" y="2319937"/>
            <a:ext cx="3427200" cy="3646440"/>
            <a:chOff x="8501400" y="2319937"/>
            <a:chExt cx="3427200" cy="364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85535F5E-380A-456F-B011-A1027757552D}"/>
                    </a:ext>
                  </a:extLst>
                </p14:cNvPr>
                <p14:cNvContentPartPr/>
                <p14:nvPr/>
              </p14:nvContentPartPr>
              <p14:xfrm>
                <a:off x="8501760" y="5449777"/>
                <a:ext cx="246960" cy="14040"/>
              </p14:xfrm>
            </p:contentPart>
          </mc:Choice>
          <mc:Fallback xmlns=""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85535F5E-380A-456F-B011-A1027757552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492760" y="5441137"/>
                  <a:ext cx="264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7951BBE7-6BA6-496A-A067-5179A4DB02C2}"/>
                    </a:ext>
                  </a:extLst>
                </p14:cNvPr>
                <p14:cNvContentPartPr/>
                <p14:nvPr/>
              </p14:nvContentPartPr>
              <p14:xfrm>
                <a:off x="8513280" y="5586577"/>
                <a:ext cx="238320" cy="21960"/>
              </p14:xfrm>
            </p:contentPart>
          </mc:Choice>
          <mc:Fallback xmlns=""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7951BBE7-6BA6-496A-A067-5179A4DB02C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504280" y="5577937"/>
                  <a:ext cx="255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62620D6C-744E-4508-83AF-D985CA25CEDD}"/>
                    </a:ext>
                  </a:extLst>
                </p14:cNvPr>
                <p14:cNvContentPartPr/>
                <p14:nvPr/>
              </p14:nvContentPartPr>
              <p14:xfrm>
                <a:off x="9147052" y="2620897"/>
                <a:ext cx="22680" cy="13392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62620D6C-744E-4508-83AF-D985CA25CED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138052" y="2612257"/>
                  <a:ext cx="40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EF34D556-AFD9-477A-B605-A9710E606ACC}"/>
                    </a:ext>
                  </a:extLst>
                </p14:cNvPr>
                <p14:cNvContentPartPr/>
                <p14:nvPr/>
              </p14:nvContentPartPr>
              <p14:xfrm>
                <a:off x="9073612" y="2573017"/>
                <a:ext cx="262440" cy="22608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EF34D556-AFD9-477A-B605-A9710E606ACC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064612" y="2564017"/>
                  <a:ext cx="2800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58128F15-B41F-45E5-ADDE-6259A8EDA04B}"/>
                    </a:ext>
                  </a:extLst>
                </p14:cNvPr>
                <p14:cNvContentPartPr/>
                <p14:nvPr/>
              </p14:nvContentPartPr>
              <p14:xfrm>
                <a:off x="9372412" y="2725657"/>
                <a:ext cx="205560" cy="11700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58128F15-B41F-45E5-ADDE-6259A8EDA04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363412" y="2717017"/>
                  <a:ext cx="223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9938DCC6-59F5-43D9-A8AE-78A0365CD14A}"/>
                    </a:ext>
                  </a:extLst>
                </p14:cNvPr>
                <p14:cNvContentPartPr/>
                <p14:nvPr/>
              </p14:nvContentPartPr>
              <p14:xfrm>
                <a:off x="10558972" y="2533777"/>
                <a:ext cx="207000" cy="18864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9938DCC6-59F5-43D9-A8AE-78A0365CD14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550332" y="2524777"/>
                  <a:ext cx="224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7CA98DDB-F9EE-4472-A596-EE606BC70095}"/>
                    </a:ext>
                  </a:extLst>
                </p14:cNvPr>
                <p14:cNvContentPartPr/>
                <p14:nvPr/>
              </p14:nvContentPartPr>
              <p14:xfrm>
                <a:off x="10591732" y="2599657"/>
                <a:ext cx="116280" cy="2916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7CA98DDB-F9EE-4472-A596-EE606BC70095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582732" y="2590657"/>
                  <a:ext cx="133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0A3E7B0E-BF6F-4C70-90BF-418B37AEF2A3}"/>
                    </a:ext>
                  </a:extLst>
                </p14:cNvPr>
                <p14:cNvContentPartPr/>
                <p14:nvPr/>
              </p14:nvContentPartPr>
              <p14:xfrm>
                <a:off x="10598932" y="2497417"/>
                <a:ext cx="184320" cy="7452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0A3E7B0E-BF6F-4C70-90BF-418B37AEF2A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589932" y="2488417"/>
                  <a:ext cx="201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BA0ED942-7016-44AF-A49B-284D00DB2E5D}"/>
                    </a:ext>
                  </a:extLst>
                </p14:cNvPr>
                <p14:cNvContentPartPr/>
                <p14:nvPr/>
              </p14:nvContentPartPr>
              <p14:xfrm>
                <a:off x="10879732" y="2606497"/>
                <a:ext cx="176040" cy="12960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BA0ED942-7016-44AF-A49B-284D00DB2E5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871092" y="2597497"/>
                  <a:ext cx="193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89A91692-8CEA-4AA5-9984-D9A209A82C8F}"/>
                    </a:ext>
                  </a:extLst>
                </p14:cNvPr>
                <p14:cNvContentPartPr/>
                <p14:nvPr/>
              </p14:nvContentPartPr>
              <p14:xfrm>
                <a:off x="8713440" y="2319937"/>
                <a:ext cx="3215160" cy="265896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89A91692-8CEA-4AA5-9984-D9A209A82C8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704800" y="2310937"/>
                  <a:ext cx="3232800" cy="26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7CA00C82-D648-4B50-825C-B02A416519D3}"/>
                    </a:ext>
                  </a:extLst>
                </p14:cNvPr>
                <p14:cNvContentPartPr/>
                <p14:nvPr/>
              </p14:nvContentPartPr>
              <p14:xfrm>
                <a:off x="8501400" y="4924897"/>
                <a:ext cx="323640" cy="19116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7CA00C82-D648-4B50-825C-B02A416519D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492400" y="4916257"/>
                  <a:ext cx="341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643B9D38-8545-434C-8F84-9A980DBEEB4E}"/>
                    </a:ext>
                  </a:extLst>
                </p14:cNvPr>
                <p14:cNvContentPartPr/>
                <p14:nvPr/>
              </p14:nvContentPartPr>
              <p14:xfrm>
                <a:off x="8968320" y="5319097"/>
                <a:ext cx="114840" cy="308160"/>
              </p14:xfrm>
            </p:contentPart>
          </mc:Choice>
          <mc:Fallback xmlns=""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643B9D38-8545-434C-8F84-9A980DBEEB4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959320" y="5310097"/>
                  <a:ext cx="1324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D4FDF8FF-89F2-4BCC-9F0D-BB319F8ED7CA}"/>
                    </a:ext>
                  </a:extLst>
                </p14:cNvPr>
                <p14:cNvContentPartPr/>
                <p14:nvPr/>
              </p14:nvContentPartPr>
              <p14:xfrm>
                <a:off x="9282240" y="5472457"/>
                <a:ext cx="27360" cy="471960"/>
              </p14:xfrm>
            </p:contentPart>
          </mc:Choice>
          <mc:Fallback xmlns=""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D4FDF8FF-89F2-4BCC-9F0D-BB319F8ED7CA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273600" y="5463457"/>
                  <a:ext cx="450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1E24CDC2-54E7-4D78-B2EC-6B6BFB7F7826}"/>
                    </a:ext>
                  </a:extLst>
                </p14:cNvPr>
                <p14:cNvContentPartPr/>
                <p14:nvPr/>
              </p14:nvContentPartPr>
              <p14:xfrm>
                <a:off x="9174960" y="5362297"/>
                <a:ext cx="272880" cy="270000"/>
              </p14:xfrm>
            </p:contentPart>
          </mc:Choice>
          <mc:Fallback xmlns=""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1E24CDC2-54E7-4D78-B2EC-6B6BFB7F782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166320" y="5353657"/>
                  <a:ext cx="290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E2694BB6-F904-4224-B797-6BA23C15F830}"/>
                    </a:ext>
                  </a:extLst>
                </p14:cNvPr>
                <p14:cNvContentPartPr/>
                <p14:nvPr/>
              </p14:nvContentPartPr>
              <p14:xfrm>
                <a:off x="9487440" y="5543017"/>
                <a:ext cx="75600" cy="11916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E2694BB6-F904-4224-B797-6BA23C15F83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478440" y="5534017"/>
                  <a:ext cx="93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20169D14-6993-42FE-9383-80C0419E1599}"/>
                    </a:ext>
                  </a:extLst>
                </p14:cNvPr>
                <p14:cNvContentPartPr/>
                <p14:nvPr/>
              </p14:nvContentPartPr>
              <p14:xfrm>
                <a:off x="9723600" y="5442937"/>
                <a:ext cx="7920" cy="116640"/>
              </p14:xfrm>
            </p:contentPart>
          </mc:Choice>
          <mc:Fallback xmlns=""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20169D14-6993-42FE-9383-80C0419E159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714960" y="5433937"/>
                  <a:ext cx="25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90909EA6-02E1-4BDD-8BF3-3F97289A0BA0}"/>
                    </a:ext>
                  </a:extLst>
                </p14:cNvPr>
                <p14:cNvContentPartPr/>
                <p14:nvPr/>
              </p14:nvContentPartPr>
              <p14:xfrm>
                <a:off x="9644040" y="5516737"/>
                <a:ext cx="123840" cy="26640"/>
              </p14:xfrm>
            </p:contentPart>
          </mc:Choice>
          <mc:Fallback xmlns=""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90909EA6-02E1-4BDD-8BF3-3F97289A0BA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635400" y="5507737"/>
                  <a:ext cx="141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C8EC0328-3F67-4C7B-A1F8-11C9202DF33C}"/>
                    </a:ext>
                  </a:extLst>
                </p14:cNvPr>
                <p14:cNvContentPartPr/>
                <p14:nvPr/>
              </p14:nvContentPartPr>
              <p14:xfrm>
                <a:off x="9855720" y="5434657"/>
                <a:ext cx="11520" cy="12528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C8EC0328-3F67-4C7B-A1F8-11C9202DF33C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846720" y="5426017"/>
                  <a:ext cx="29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F5A6F958-BBAF-43B0-95F2-896E1939C335}"/>
                    </a:ext>
                  </a:extLst>
                </p14:cNvPr>
                <p14:cNvContentPartPr/>
                <p14:nvPr/>
              </p14:nvContentPartPr>
              <p14:xfrm>
                <a:off x="9955080" y="5345737"/>
                <a:ext cx="116280" cy="235800"/>
              </p14:xfrm>
            </p:contentPart>
          </mc:Choice>
          <mc:Fallback xmlns=""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F5A6F958-BBAF-43B0-95F2-896E1939C33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946080" y="5337097"/>
                  <a:ext cx="133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BC0A40B3-CCAB-44E0-975F-CF6D13A9032C}"/>
                    </a:ext>
                  </a:extLst>
                </p14:cNvPr>
                <p14:cNvContentPartPr/>
                <p14:nvPr/>
              </p14:nvContentPartPr>
              <p14:xfrm>
                <a:off x="10139040" y="5535457"/>
                <a:ext cx="46080" cy="23760"/>
              </p14:xfrm>
            </p:contentPart>
          </mc:Choice>
          <mc:Fallback xmlns=""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BC0A40B3-CCAB-44E0-975F-CF6D13A9032C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130400" y="5526817"/>
                  <a:ext cx="637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26" name="Entrada de lápiz 225">
                  <a:extLst>
                    <a:ext uri="{FF2B5EF4-FFF2-40B4-BE49-F238E27FC236}">
                      <a16:creationId xmlns:a16="http://schemas.microsoft.com/office/drawing/2014/main" id="{8F8681F8-0837-49AF-A3CA-0E00F1F50786}"/>
                    </a:ext>
                  </a:extLst>
                </p14:cNvPr>
                <p14:cNvContentPartPr/>
                <p14:nvPr/>
              </p14:nvContentPartPr>
              <p14:xfrm>
                <a:off x="10310040" y="5316577"/>
                <a:ext cx="140040" cy="289080"/>
              </p14:xfrm>
            </p:contentPart>
          </mc:Choice>
          <mc:Fallback xmlns="">
            <p:pic>
              <p:nvPicPr>
                <p:cNvPr id="226" name="Entrada de lápiz 225">
                  <a:extLst>
                    <a:ext uri="{FF2B5EF4-FFF2-40B4-BE49-F238E27FC236}">
                      <a16:creationId xmlns:a16="http://schemas.microsoft.com/office/drawing/2014/main" id="{8F8681F8-0837-49AF-A3CA-0E00F1F50786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301400" y="5307577"/>
                  <a:ext cx="1576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58F0C39A-4ECC-4150-8A6A-E4BA657B5210}"/>
                    </a:ext>
                  </a:extLst>
                </p14:cNvPr>
                <p14:cNvContentPartPr/>
                <p14:nvPr/>
              </p14:nvContentPartPr>
              <p14:xfrm>
                <a:off x="10513080" y="5487577"/>
                <a:ext cx="74160" cy="478800"/>
              </p14:xfrm>
            </p:contentPart>
          </mc:Choice>
          <mc:Fallback xmlns=""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58F0C39A-4ECC-4150-8A6A-E4BA657B521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504080" y="5478577"/>
                  <a:ext cx="918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28" name="Entrada de lápiz 227">
                  <a:extLst>
                    <a:ext uri="{FF2B5EF4-FFF2-40B4-BE49-F238E27FC236}">
                      <a16:creationId xmlns:a16="http://schemas.microsoft.com/office/drawing/2014/main" id="{FA898C82-9808-49C3-A0B0-0CAF60F96B35}"/>
                    </a:ext>
                  </a:extLst>
                </p14:cNvPr>
                <p14:cNvContentPartPr/>
                <p14:nvPr/>
              </p14:nvContentPartPr>
              <p14:xfrm>
                <a:off x="10523160" y="5371657"/>
                <a:ext cx="249480" cy="270000"/>
              </p14:xfrm>
            </p:contentPart>
          </mc:Choice>
          <mc:Fallback xmlns="">
            <p:pic>
              <p:nvPicPr>
                <p:cNvPr id="228" name="Entrada de lápiz 227">
                  <a:extLst>
                    <a:ext uri="{FF2B5EF4-FFF2-40B4-BE49-F238E27FC236}">
                      <a16:creationId xmlns:a16="http://schemas.microsoft.com/office/drawing/2014/main" id="{FA898C82-9808-49C3-A0B0-0CAF60F96B35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514160" y="5362657"/>
                  <a:ext cx="2671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29" name="Entrada de lápiz 228">
                  <a:extLst>
                    <a:ext uri="{FF2B5EF4-FFF2-40B4-BE49-F238E27FC236}">
                      <a16:creationId xmlns:a16="http://schemas.microsoft.com/office/drawing/2014/main" id="{E09FC1FB-7F01-4A43-978D-3EA2E51D5C47}"/>
                    </a:ext>
                  </a:extLst>
                </p14:cNvPr>
                <p14:cNvContentPartPr/>
                <p14:nvPr/>
              </p14:nvContentPartPr>
              <p14:xfrm>
                <a:off x="10758600" y="5517817"/>
                <a:ext cx="191880" cy="150840"/>
              </p14:xfrm>
            </p:contentPart>
          </mc:Choice>
          <mc:Fallback xmlns="">
            <p:pic>
              <p:nvPicPr>
                <p:cNvPr id="229" name="Entrada de lápiz 228">
                  <a:extLst>
                    <a:ext uri="{FF2B5EF4-FFF2-40B4-BE49-F238E27FC236}">
                      <a16:creationId xmlns:a16="http://schemas.microsoft.com/office/drawing/2014/main" id="{E09FC1FB-7F01-4A43-978D-3EA2E51D5C47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749960" y="5509177"/>
                  <a:ext cx="209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30" name="Entrada de lápiz 229">
                  <a:extLst>
                    <a:ext uri="{FF2B5EF4-FFF2-40B4-BE49-F238E27FC236}">
                      <a16:creationId xmlns:a16="http://schemas.microsoft.com/office/drawing/2014/main" id="{DCB01B20-1E1D-425D-B767-DBA2808965B0}"/>
                    </a:ext>
                  </a:extLst>
                </p14:cNvPr>
                <p14:cNvContentPartPr/>
                <p14:nvPr/>
              </p14:nvContentPartPr>
              <p14:xfrm>
                <a:off x="11069280" y="5418817"/>
                <a:ext cx="19800" cy="117000"/>
              </p14:xfrm>
            </p:contentPart>
          </mc:Choice>
          <mc:Fallback xmlns="">
            <p:pic>
              <p:nvPicPr>
                <p:cNvPr id="230" name="Entrada de lápiz 229">
                  <a:extLst>
                    <a:ext uri="{FF2B5EF4-FFF2-40B4-BE49-F238E27FC236}">
                      <a16:creationId xmlns:a16="http://schemas.microsoft.com/office/drawing/2014/main" id="{DCB01B20-1E1D-425D-B767-DBA2808965B0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060280" y="5409817"/>
                  <a:ext cx="37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31" name="Entrada de lápiz 230">
                  <a:extLst>
                    <a:ext uri="{FF2B5EF4-FFF2-40B4-BE49-F238E27FC236}">
                      <a16:creationId xmlns:a16="http://schemas.microsoft.com/office/drawing/2014/main" id="{98A8B40C-84D4-4DB9-B590-D7C0BEB0E0BD}"/>
                    </a:ext>
                  </a:extLst>
                </p14:cNvPr>
                <p14:cNvContentPartPr/>
                <p14:nvPr/>
              </p14:nvContentPartPr>
              <p14:xfrm>
                <a:off x="10967040" y="5498377"/>
                <a:ext cx="151200" cy="30240"/>
              </p14:xfrm>
            </p:contentPart>
          </mc:Choice>
          <mc:Fallback xmlns="">
            <p:pic>
              <p:nvPicPr>
                <p:cNvPr id="231" name="Entrada de lápiz 230">
                  <a:extLst>
                    <a:ext uri="{FF2B5EF4-FFF2-40B4-BE49-F238E27FC236}">
                      <a16:creationId xmlns:a16="http://schemas.microsoft.com/office/drawing/2014/main" id="{98A8B40C-84D4-4DB9-B590-D7C0BEB0E0B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958400" y="5489377"/>
                  <a:ext cx="168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32" name="Entrada de lápiz 231">
                  <a:extLst>
                    <a:ext uri="{FF2B5EF4-FFF2-40B4-BE49-F238E27FC236}">
                      <a16:creationId xmlns:a16="http://schemas.microsoft.com/office/drawing/2014/main" id="{857D07D0-FCC8-41F4-94AA-4FDEBE150413}"/>
                    </a:ext>
                  </a:extLst>
                </p14:cNvPr>
                <p14:cNvContentPartPr/>
                <p14:nvPr/>
              </p14:nvContentPartPr>
              <p14:xfrm>
                <a:off x="11163240" y="5405857"/>
                <a:ext cx="15480" cy="129240"/>
              </p14:xfrm>
            </p:contentPart>
          </mc:Choice>
          <mc:Fallback xmlns="">
            <p:pic>
              <p:nvPicPr>
                <p:cNvPr id="232" name="Entrada de lápiz 231">
                  <a:extLst>
                    <a:ext uri="{FF2B5EF4-FFF2-40B4-BE49-F238E27FC236}">
                      <a16:creationId xmlns:a16="http://schemas.microsoft.com/office/drawing/2014/main" id="{857D07D0-FCC8-41F4-94AA-4FDEBE15041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154600" y="5396857"/>
                  <a:ext cx="33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33" name="Entrada de lápiz 232">
                  <a:extLst>
                    <a:ext uri="{FF2B5EF4-FFF2-40B4-BE49-F238E27FC236}">
                      <a16:creationId xmlns:a16="http://schemas.microsoft.com/office/drawing/2014/main" id="{B1C61EC4-C07E-474F-9466-68755F7905D2}"/>
                    </a:ext>
                  </a:extLst>
                </p14:cNvPr>
                <p14:cNvContentPartPr/>
                <p14:nvPr/>
              </p14:nvContentPartPr>
              <p14:xfrm>
                <a:off x="11224080" y="5328457"/>
                <a:ext cx="93960" cy="306360"/>
              </p14:xfrm>
            </p:contentPart>
          </mc:Choice>
          <mc:Fallback xmlns="">
            <p:pic>
              <p:nvPicPr>
                <p:cNvPr id="233" name="Entrada de lápiz 232">
                  <a:extLst>
                    <a:ext uri="{FF2B5EF4-FFF2-40B4-BE49-F238E27FC236}">
                      <a16:creationId xmlns:a16="http://schemas.microsoft.com/office/drawing/2014/main" id="{B1C61EC4-C07E-474F-9466-68755F7905D2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1215080" y="5319817"/>
                  <a:ext cx="1116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3D9E129C-4F21-4485-B962-A039638746F3}"/>
                    </a:ext>
                  </a:extLst>
                </p14:cNvPr>
                <p14:cNvContentPartPr/>
                <p14:nvPr/>
              </p14:nvContentPartPr>
              <p14:xfrm>
                <a:off x="11406240" y="5538337"/>
                <a:ext cx="21960" cy="24120"/>
              </p14:xfrm>
            </p:contentPart>
          </mc:Choice>
          <mc:Fallback xmlns=""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3D9E129C-4F21-4485-B962-A039638746F3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397240" y="5529697"/>
                  <a:ext cx="39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35" name="Entrada de lápiz 234">
                  <a:extLst>
                    <a:ext uri="{FF2B5EF4-FFF2-40B4-BE49-F238E27FC236}">
                      <a16:creationId xmlns:a16="http://schemas.microsoft.com/office/drawing/2014/main" id="{EF9CB6D2-61BB-4AF6-B6F2-B386408C65FE}"/>
                    </a:ext>
                  </a:extLst>
                </p14:cNvPr>
                <p14:cNvContentPartPr/>
                <p14:nvPr/>
              </p14:nvContentPartPr>
              <p14:xfrm>
                <a:off x="11493000" y="5247457"/>
                <a:ext cx="224280" cy="346680"/>
              </p14:xfrm>
            </p:contentPart>
          </mc:Choice>
          <mc:Fallback xmlns="">
            <p:pic>
              <p:nvPicPr>
                <p:cNvPr id="235" name="Entrada de lápiz 234">
                  <a:extLst>
                    <a:ext uri="{FF2B5EF4-FFF2-40B4-BE49-F238E27FC236}">
                      <a16:creationId xmlns:a16="http://schemas.microsoft.com/office/drawing/2014/main" id="{EF9CB6D2-61BB-4AF6-B6F2-B386408C65F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1484360" y="5238817"/>
                  <a:ext cx="24192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upo 238">
            <a:extLst>
              <a:ext uri="{FF2B5EF4-FFF2-40B4-BE49-F238E27FC236}">
                <a16:creationId xmlns:a16="http://schemas.microsoft.com/office/drawing/2014/main" id="{62CD948B-D473-4C39-B1FF-07EF68CD34B4}"/>
              </a:ext>
            </a:extLst>
          </p:cNvPr>
          <p:cNvGrpSpPr/>
          <p:nvPr/>
        </p:nvGrpSpPr>
        <p:grpSpPr>
          <a:xfrm>
            <a:off x="11750400" y="5509177"/>
            <a:ext cx="247320" cy="357120"/>
            <a:chOff x="11750400" y="5509177"/>
            <a:chExt cx="24732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37" name="Entrada de lápiz 236">
                  <a:extLst>
                    <a:ext uri="{FF2B5EF4-FFF2-40B4-BE49-F238E27FC236}">
                      <a16:creationId xmlns:a16="http://schemas.microsoft.com/office/drawing/2014/main" id="{7B40A35F-B755-4696-995E-B9082B203AA8}"/>
                    </a:ext>
                  </a:extLst>
                </p14:cNvPr>
                <p14:cNvContentPartPr/>
                <p14:nvPr/>
              </p14:nvContentPartPr>
              <p14:xfrm>
                <a:off x="11750400" y="5509177"/>
                <a:ext cx="169560" cy="195480"/>
              </p14:xfrm>
            </p:contentPart>
          </mc:Choice>
          <mc:Fallback xmlns="">
            <p:pic>
              <p:nvPicPr>
                <p:cNvPr id="237" name="Entrada de lápiz 236">
                  <a:extLst>
                    <a:ext uri="{FF2B5EF4-FFF2-40B4-BE49-F238E27FC236}">
                      <a16:creationId xmlns:a16="http://schemas.microsoft.com/office/drawing/2014/main" id="{7B40A35F-B755-4696-995E-B9082B203AA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1741760" y="5500537"/>
                  <a:ext cx="187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6A79CE4C-83CF-4D05-9512-EE4674877354}"/>
                    </a:ext>
                  </a:extLst>
                </p14:cNvPr>
                <p14:cNvContentPartPr/>
                <p14:nvPr/>
              </p14:nvContentPartPr>
              <p14:xfrm>
                <a:off x="11854440" y="5683057"/>
                <a:ext cx="143280" cy="183240"/>
              </p14:xfrm>
            </p:contentPart>
          </mc:Choice>
          <mc:Fallback xmlns=""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6A79CE4C-83CF-4D05-9512-EE4674877354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1845800" y="5674057"/>
                  <a:ext cx="160920" cy="20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113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n 45">
            <a:extLst>
              <a:ext uri="{FF2B5EF4-FFF2-40B4-BE49-F238E27FC236}">
                <a16:creationId xmlns:a16="http://schemas.microsoft.com/office/drawing/2014/main" id="{B204876A-3A0B-4F03-8569-FD6E804C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21" y="82476"/>
            <a:ext cx="3705225" cy="3200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5F61951-16EC-4861-AE35-7AD98E714F45}"/>
                  </a:ext>
                </a:extLst>
              </p14:cNvPr>
              <p14:cNvContentPartPr/>
              <p14:nvPr/>
            </p14:nvContentPartPr>
            <p14:xfrm>
              <a:off x="1081414" y="82318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5F61951-16EC-4861-AE35-7AD98E714F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414" y="733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BFD26AA8-BD49-40B5-91E6-38E9BFEF8A8E}"/>
                  </a:ext>
                </a:extLst>
              </p14:cNvPr>
              <p14:cNvContentPartPr/>
              <p14:nvPr/>
            </p14:nvContentPartPr>
            <p14:xfrm>
              <a:off x="4355614" y="1766758"/>
              <a:ext cx="134280" cy="20556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BFD26AA8-BD49-40B5-91E6-38E9BFEF8A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46590" y="1757742"/>
                <a:ext cx="151967" cy="223231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o 27">
            <a:extLst>
              <a:ext uri="{FF2B5EF4-FFF2-40B4-BE49-F238E27FC236}">
                <a16:creationId xmlns:a16="http://schemas.microsoft.com/office/drawing/2014/main" id="{430ECB84-FDAD-4922-A2B4-80519BB0187A}"/>
              </a:ext>
            </a:extLst>
          </p:cNvPr>
          <p:cNvGrpSpPr/>
          <p:nvPr/>
        </p:nvGrpSpPr>
        <p:grpSpPr>
          <a:xfrm>
            <a:off x="4008214" y="2131438"/>
            <a:ext cx="575640" cy="347040"/>
            <a:chOff x="3941298" y="2918257"/>
            <a:chExt cx="57564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6E7C5CAE-C6C0-4BA0-9A9D-D84DADD97F21}"/>
                    </a:ext>
                  </a:extLst>
                </p14:cNvPr>
                <p14:cNvContentPartPr/>
                <p14:nvPr/>
              </p14:nvContentPartPr>
              <p14:xfrm>
                <a:off x="3941298" y="2918257"/>
                <a:ext cx="181800" cy="23004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6E7C5CAE-C6C0-4BA0-9A9D-D84DADD97F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32298" y="2909257"/>
                  <a:ext cx="199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6A968EE6-77DC-40CF-9258-F303F0D6185A}"/>
                    </a:ext>
                  </a:extLst>
                </p14:cNvPr>
                <p14:cNvContentPartPr/>
                <p14:nvPr/>
              </p14:nvContentPartPr>
              <p14:xfrm>
                <a:off x="4183578" y="3011857"/>
                <a:ext cx="187200" cy="14652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6A968EE6-77DC-40CF-9258-F303F0D6185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74938" y="3003217"/>
                  <a:ext cx="204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4C30630E-6297-4E5F-982E-A59BAB7B1E79}"/>
                    </a:ext>
                  </a:extLst>
                </p14:cNvPr>
                <p14:cNvContentPartPr/>
                <p14:nvPr/>
              </p14:nvContentPartPr>
              <p14:xfrm>
                <a:off x="4370418" y="3140017"/>
                <a:ext cx="146520" cy="12528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4C30630E-6297-4E5F-982E-A59BAB7B1E7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61778" y="3131377"/>
                  <a:ext cx="16416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BCD04CD5-6B0F-454B-9E3C-84F6B9536F3A}"/>
                  </a:ext>
                </a:extLst>
              </p14:cNvPr>
              <p14:cNvContentPartPr/>
              <p14:nvPr/>
            </p14:nvContentPartPr>
            <p14:xfrm>
              <a:off x="3743974" y="1628518"/>
              <a:ext cx="169560" cy="8100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BCD04CD5-6B0F-454B-9E3C-84F6B9536F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34974" y="1619518"/>
                <a:ext cx="18720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EF482D1D-2EB2-489B-B3B6-EEAE210B0D97}"/>
              </a:ext>
            </a:extLst>
          </p:cNvPr>
          <p:cNvGrpSpPr/>
          <p:nvPr/>
        </p:nvGrpSpPr>
        <p:grpSpPr>
          <a:xfrm>
            <a:off x="2866654" y="1857838"/>
            <a:ext cx="450000" cy="365040"/>
            <a:chOff x="2799738" y="2644657"/>
            <a:chExt cx="450000" cy="3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3B89C170-E395-4C77-B9DF-7EBB22998D81}"/>
                    </a:ext>
                  </a:extLst>
                </p14:cNvPr>
                <p14:cNvContentPartPr/>
                <p14:nvPr/>
              </p14:nvContentPartPr>
              <p14:xfrm>
                <a:off x="2799738" y="2644657"/>
                <a:ext cx="178200" cy="29448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3B89C170-E395-4C77-B9DF-7EBB22998D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90738" y="2636017"/>
                  <a:ext cx="1958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A15913B1-AA8C-4A79-935E-D49411468418}"/>
                    </a:ext>
                  </a:extLst>
                </p14:cNvPr>
                <p14:cNvContentPartPr/>
                <p14:nvPr/>
              </p14:nvContentPartPr>
              <p14:xfrm>
                <a:off x="3029778" y="2835457"/>
                <a:ext cx="134640" cy="12024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A15913B1-AA8C-4A79-935E-D4941146841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21138" y="2826457"/>
                  <a:ext cx="15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502D2A08-ED66-40CF-9016-3AD9EBCE5AE4}"/>
                    </a:ext>
                  </a:extLst>
                </p14:cNvPr>
                <p14:cNvContentPartPr/>
                <p14:nvPr/>
              </p14:nvContentPartPr>
              <p14:xfrm>
                <a:off x="3020778" y="2894857"/>
                <a:ext cx="80640" cy="540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502D2A08-ED66-40CF-9016-3AD9EBCE5AE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12138" y="2885857"/>
                  <a:ext cx="98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3881F1BA-1CEB-47F6-8F5F-2D1EF16E9626}"/>
                    </a:ext>
                  </a:extLst>
                </p14:cNvPr>
                <p14:cNvContentPartPr/>
                <p14:nvPr/>
              </p14:nvContentPartPr>
              <p14:xfrm>
                <a:off x="2993058" y="2818177"/>
                <a:ext cx="168120" cy="3312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3881F1BA-1CEB-47F6-8F5F-2D1EF16E962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84418" y="2809177"/>
                  <a:ext cx="185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B2D94D66-01D4-413F-A1CF-D099DB56E4DF}"/>
                    </a:ext>
                  </a:extLst>
                </p14:cNvPr>
                <p14:cNvContentPartPr/>
                <p14:nvPr/>
              </p14:nvContentPartPr>
              <p14:xfrm>
                <a:off x="3236778" y="2840497"/>
                <a:ext cx="12960" cy="16920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B2D94D66-01D4-413F-A1CF-D099DB56E4D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228138" y="2831497"/>
                  <a:ext cx="3060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7AF2203-D605-4713-BC41-B81859F19C06}"/>
              </a:ext>
            </a:extLst>
          </p:cNvPr>
          <p:cNvGrpSpPr/>
          <p:nvPr/>
        </p:nvGrpSpPr>
        <p:grpSpPr>
          <a:xfrm>
            <a:off x="4785094" y="1134238"/>
            <a:ext cx="1190160" cy="235080"/>
            <a:chOff x="4718178" y="1921057"/>
            <a:chExt cx="119016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A4394ED2-DB26-4490-84AE-AFB1D36490BB}"/>
                    </a:ext>
                  </a:extLst>
                </p14:cNvPr>
                <p14:cNvContentPartPr/>
                <p14:nvPr/>
              </p14:nvContentPartPr>
              <p14:xfrm>
                <a:off x="4718178" y="2060377"/>
                <a:ext cx="224280" cy="9576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A4394ED2-DB26-4490-84AE-AFB1D36490B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09178" y="2051737"/>
                  <a:ext cx="241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7BEEBC2F-3457-4E13-8119-05C8127BD0B4}"/>
                    </a:ext>
                  </a:extLst>
                </p14:cNvPr>
                <p14:cNvContentPartPr/>
                <p14:nvPr/>
              </p14:nvContentPartPr>
              <p14:xfrm>
                <a:off x="5110938" y="1921057"/>
                <a:ext cx="234000" cy="18792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7BEEBC2F-3457-4E13-8119-05C8127BD0B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02298" y="1912417"/>
                  <a:ext cx="251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3E6D8BF6-209D-48B6-8473-253C8035B5B3}"/>
                    </a:ext>
                  </a:extLst>
                </p14:cNvPr>
                <p14:cNvContentPartPr/>
                <p14:nvPr/>
              </p14:nvContentPartPr>
              <p14:xfrm>
                <a:off x="5415498" y="2032297"/>
                <a:ext cx="168480" cy="10944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3E6D8BF6-209D-48B6-8473-253C8035B5B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06498" y="2023297"/>
                  <a:ext cx="18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ADE837C1-2D9A-40B5-B14F-B2779FCA6B3F}"/>
                    </a:ext>
                  </a:extLst>
                </p14:cNvPr>
                <p14:cNvContentPartPr/>
                <p14:nvPr/>
              </p14:nvContentPartPr>
              <p14:xfrm>
                <a:off x="5677218" y="2046697"/>
                <a:ext cx="231120" cy="10872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ADE837C1-2D9A-40B5-B14F-B2779FCA6B3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68578" y="2037697"/>
                  <a:ext cx="24876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AEFCBCE9-56A4-408E-BC0D-97DE836E72F7}"/>
                  </a:ext>
                </a:extLst>
              </p14:cNvPr>
              <p14:cNvContentPartPr/>
              <p14:nvPr/>
            </p14:nvContentPartPr>
            <p14:xfrm>
              <a:off x="4242574" y="647158"/>
              <a:ext cx="126000" cy="181440"/>
            </p14:xfrm>
          </p:contentPart>
        </mc:Choice>
        <mc:Fallback xmlns=""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AEFCBCE9-56A4-408E-BC0D-97DE836E72F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33574" y="638158"/>
                <a:ext cx="14364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upo 56">
            <a:extLst>
              <a:ext uri="{FF2B5EF4-FFF2-40B4-BE49-F238E27FC236}">
                <a16:creationId xmlns:a16="http://schemas.microsoft.com/office/drawing/2014/main" id="{8D7C33E5-3661-4075-9F3C-1B6BAE57CEC0}"/>
              </a:ext>
            </a:extLst>
          </p:cNvPr>
          <p:cNvGrpSpPr/>
          <p:nvPr/>
        </p:nvGrpSpPr>
        <p:grpSpPr>
          <a:xfrm>
            <a:off x="3441934" y="324958"/>
            <a:ext cx="529920" cy="275760"/>
            <a:chOff x="3375018" y="1111777"/>
            <a:chExt cx="52992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2D052F5A-BE72-492D-9EEC-8E62A00CD19B}"/>
                    </a:ext>
                  </a:extLst>
                </p14:cNvPr>
                <p14:cNvContentPartPr/>
                <p14:nvPr/>
              </p14:nvContentPartPr>
              <p14:xfrm>
                <a:off x="3375018" y="1111777"/>
                <a:ext cx="184320" cy="23724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2D052F5A-BE72-492D-9EEC-8E62A00CD19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66018" y="1103137"/>
                  <a:ext cx="201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7E099357-5F78-4343-9AC8-29E507BC0000}"/>
                    </a:ext>
                  </a:extLst>
                </p14:cNvPr>
                <p14:cNvContentPartPr/>
                <p14:nvPr/>
              </p14:nvContentPartPr>
              <p14:xfrm>
                <a:off x="3622338" y="1207897"/>
                <a:ext cx="182160" cy="11340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7E099357-5F78-4343-9AC8-29E507BC000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13338" y="1199257"/>
                  <a:ext cx="1998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DF264012-FF02-416E-9278-84E7209741BC}"/>
                    </a:ext>
                  </a:extLst>
                </p14:cNvPr>
                <p14:cNvContentPartPr/>
                <p14:nvPr/>
              </p14:nvContentPartPr>
              <p14:xfrm>
                <a:off x="3894858" y="1266937"/>
                <a:ext cx="10080" cy="12060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DF264012-FF02-416E-9278-84E7209741B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86218" y="1257937"/>
                  <a:ext cx="2772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8" name="Entrada de lápiz 57">
                <a:extLst>
                  <a:ext uri="{FF2B5EF4-FFF2-40B4-BE49-F238E27FC236}">
                    <a16:creationId xmlns:a16="http://schemas.microsoft.com/office/drawing/2014/main" id="{006C1BA4-0C0D-4A3B-AEF2-6AC36F5FB82C}"/>
                  </a:ext>
                </a:extLst>
              </p14:cNvPr>
              <p14:cNvContentPartPr/>
              <p14:nvPr/>
            </p14:nvContentPartPr>
            <p14:xfrm>
              <a:off x="3506374" y="1264558"/>
              <a:ext cx="65160" cy="147600"/>
            </p14:xfrm>
          </p:contentPart>
        </mc:Choice>
        <mc:Fallback xmlns="">
          <p:pic>
            <p:nvPicPr>
              <p:cNvPr id="58" name="Entrada de lápiz 57">
                <a:extLst>
                  <a:ext uri="{FF2B5EF4-FFF2-40B4-BE49-F238E27FC236}">
                    <a16:creationId xmlns:a16="http://schemas.microsoft.com/office/drawing/2014/main" id="{006C1BA4-0C0D-4A3B-AEF2-6AC36F5FB82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497324" y="1255580"/>
                <a:ext cx="82898" cy="165197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upo 61">
            <a:extLst>
              <a:ext uri="{FF2B5EF4-FFF2-40B4-BE49-F238E27FC236}">
                <a16:creationId xmlns:a16="http://schemas.microsoft.com/office/drawing/2014/main" id="{69C719FD-C3B3-4C12-BFE2-2CD559D5632D}"/>
              </a:ext>
            </a:extLst>
          </p:cNvPr>
          <p:cNvGrpSpPr/>
          <p:nvPr/>
        </p:nvGrpSpPr>
        <p:grpSpPr>
          <a:xfrm>
            <a:off x="3205414" y="773518"/>
            <a:ext cx="392760" cy="245520"/>
            <a:chOff x="3138498" y="1560337"/>
            <a:chExt cx="39276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B09EE766-E2CC-4E08-9FD9-21403A296243}"/>
                    </a:ext>
                  </a:extLst>
                </p14:cNvPr>
                <p14:cNvContentPartPr/>
                <p14:nvPr/>
              </p14:nvContentPartPr>
              <p14:xfrm>
                <a:off x="3138498" y="1560337"/>
                <a:ext cx="128880" cy="17280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B09EE766-E2CC-4E08-9FD9-21403A29624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29858" y="1551337"/>
                  <a:ext cx="146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6F10A99B-3E12-4F1E-B28C-FD851D4ACC05}"/>
                    </a:ext>
                  </a:extLst>
                </p14:cNvPr>
                <p14:cNvContentPartPr/>
                <p14:nvPr/>
              </p14:nvContentPartPr>
              <p14:xfrm>
                <a:off x="3287898" y="1619737"/>
                <a:ext cx="151920" cy="15264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6F10A99B-3E12-4F1E-B28C-FD851D4ACC0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278898" y="1611097"/>
                  <a:ext cx="169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44CEF63D-5D1F-480B-A5E3-0BFAD0B56772}"/>
                    </a:ext>
                  </a:extLst>
                </p14:cNvPr>
                <p14:cNvContentPartPr/>
                <p14:nvPr/>
              </p14:nvContentPartPr>
              <p14:xfrm>
                <a:off x="3501378" y="1712257"/>
                <a:ext cx="29880" cy="9360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44CEF63D-5D1F-480B-A5E3-0BFAD0B5677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92738" y="1703257"/>
                  <a:ext cx="4752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3" name="Entrada de lápiz 62">
                <a:extLst>
                  <a:ext uri="{FF2B5EF4-FFF2-40B4-BE49-F238E27FC236}">
                    <a16:creationId xmlns:a16="http://schemas.microsoft.com/office/drawing/2014/main" id="{5973C91B-5DE7-4C43-8B34-7CA435E844CA}"/>
                  </a:ext>
                </a:extLst>
              </p14:cNvPr>
              <p14:cNvContentPartPr/>
              <p14:nvPr/>
            </p14:nvContentPartPr>
            <p14:xfrm>
              <a:off x="4809934" y="2178238"/>
              <a:ext cx="149040" cy="80280"/>
            </p14:xfrm>
          </p:contentPart>
        </mc:Choice>
        <mc:Fallback xmlns="">
          <p:pic>
            <p:nvPicPr>
              <p:cNvPr id="63" name="Entrada de lápiz 62">
                <a:extLst>
                  <a:ext uri="{FF2B5EF4-FFF2-40B4-BE49-F238E27FC236}">
                    <a16:creationId xmlns:a16="http://schemas.microsoft.com/office/drawing/2014/main" id="{5973C91B-5DE7-4C43-8B34-7CA435E844C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800956" y="2169197"/>
                <a:ext cx="166637" cy="97999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upo 68">
            <a:extLst>
              <a:ext uri="{FF2B5EF4-FFF2-40B4-BE49-F238E27FC236}">
                <a16:creationId xmlns:a16="http://schemas.microsoft.com/office/drawing/2014/main" id="{84813B0C-37F3-4BE7-868F-EEBE6DCE70C6}"/>
              </a:ext>
            </a:extLst>
          </p:cNvPr>
          <p:cNvGrpSpPr/>
          <p:nvPr/>
        </p:nvGrpSpPr>
        <p:grpSpPr>
          <a:xfrm>
            <a:off x="5207374" y="2094358"/>
            <a:ext cx="759240" cy="190440"/>
            <a:chOff x="5140458" y="2881177"/>
            <a:chExt cx="75924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7B42F30A-69B0-4996-9A4C-8FFD0470E3A4}"/>
                    </a:ext>
                  </a:extLst>
                </p14:cNvPr>
                <p14:cNvContentPartPr/>
                <p14:nvPr/>
              </p14:nvContentPartPr>
              <p14:xfrm>
                <a:off x="5140458" y="2881177"/>
                <a:ext cx="210240" cy="13212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7B42F30A-69B0-4996-9A4C-8FFD0470E3A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131818" y="2872537"/>
                  <a:ext cx="227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46541294-0FA4-4A44-8CEC-7ABA95F94972}"/>
                    </a:ext>
                  </a:extLst>
                </p14:cNvPr>
                <p14:cNvContentPartPr/>
                <p14:nvPr/>
              </p14:nvContentPartPr>
              <p14:xfrm>
                <a:off x="5461218" y="2936617"/>
                <a:ext cx="145440" cy="11124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46541294-0FA4-4A44-8CEC-7ABA95F9497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452218" y="2927977"/>
                  <a:ext cx="163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9A3E043F-4205-4790-B902-7A8228705781}"/>
                    </a:ext>
                  </a:extLst>
                </p14:cNvPr>
                <p14:cNvContentPartPr/>
                <p14:nvPr/>
              </p14:nvContentPartPr>
              <p14:xfrm>
                <a:off x="5466978" y="2985217"/>
                <a:ext cx="86760" cy="1620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9A3E043F-4205-4790-B902-7A822870578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7978" y="2976577"/>
                  <a:ext cx="104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7F209DC8-B8ED-4FB8-8932-3EF2A354C59C}"/>
                    </a:ext>
                  </a:extLst>
                </p14:cNvPr>
                <p14:cNvContentPartPr/>
                <p14:nvPr/>
              </p14:nvContentPartPr>
              <p14:xfrm>
                <a:off x="5431698" y="2912137"/>
                <a:ext cx="188280" cy="4104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7F209DC8-B8ED-4FB8-8932-3EF2A354C59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23058" y="2903137"/>
                  <a:ext cx="205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098CA0C0-59AF-46DB-8475-AA6956D2A461}"/>
                    </a:ext>
                  </a:extLst>
                </p14:cNvPr>
                <p14:cNvContentPartPr/>
                <p14:nvPr/>
              </p14:nvContentPartPr>
              <p14:xfrm>
                <a:off x="5713218" y="2920777"/>
                <a:ext cx="186480" cy="15084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098CA0C0-59AF-46DB-8475-AA6956D2A46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04218" y="2912137"/>
                  <a:ext cx="2041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862D41B5-5D50-404A-8CC7-664ADFAD6FB4}"/>
              </a:ext>
            </a:extLst>
          </p:cNvPr>
          <p:cNvGrpSpPr/>
          <p:nvPr/>
        </p:nvGrpSpPr>
        <p:grpSpPr>
          <a:xfrm>
            <a:off x="3331774" y="1452838"/>
            <a:ext cx="119520" cy="109440"/>
            <a:chOff x="3264858" y="2239657"/>
            <a:chExt cx="11952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80299E53-9712-4CB9-84E9-0A9A95BA117A}"/>
                    </a:ext>
                  </a:extLst>
                </p14:cNvPr>
                <p14:cNvContentPartPr/>
                <p14:nvPr/>
              </p14:nvContentPartPr>
              <p14:xfrm>
                <a:off x="3322098" y="2239657"/>
                <a:ext cx="10800" cy="10944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80299E53-9712-4CB9-84E9-0A9A95BA117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313458" y="2230657"/>
                  <a:ext cx="28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5F2DF66E-44A4-4550-A278-E34AD8C93951}"/>
                    </a:ext>
                  </a:extLst>
                </p14:cNvPr>
                <p14:cNvContentPartPr/>
                <p14:nvPr/>
              </p14:nvContentPartPr>
              <p14:xfrm>
                <a:off x="3264858" y="2330017"/>
                <a:ext cx="119520" cy="1440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5F2DF66E-44A4-4550-A278-E34AD8C9395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56218" y="2321017"/>
                  <a:ext cx="13716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89" name="Entrada de lápiz 188">
                <a:extLst>
                  <a:ext uri="{FF2B5EF4-FFF2-40B4-BE49-F238E27FC236}">
                    <a16:creationId xmlns:a16="http://schemas.microsoft.com/office/drawing/2014/main" id="{421CE391-FE4E-45A7-A360-66E74652D5AF}"/>
                  </a:ext>
                </a:extLst>
              </p14:cNvPr>
              <p14:cNvContentPartPr/>
              <p14:nvPr/>
            </p14:nvContentPartPr>
            <p14:xfrm>
              <a:off x="3534814" y="1803478"/>
              <a:ext cx="90720" cy="16560"/>
            </p14:xfrm>
          </p:contentPart>
        </mc:Choice>
        <mc:Fallback xmlns="">
          <p:pic>
            <p:nvPicPr>
              <p:cNvPr id="189" name="Entrada de lápiz 188">
                <a:extLst>
                  <a:ext uri="{FF2B5EF4-FFF2-40B4-BE49-F238E27FC236}">
                    <a16:creationId xmlns:a16="http://schemas.microsoft.com/office/drawing/2014/main" id="{421CE391-FE4E-45A7-A360-66E74652D5A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525814" y="1794478"/>
                <a:ext cx="10836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upo 193">
            <a:extLst>
              <a:ext uri="{FF2B5EF4-FFF2-40B4-BE49-F238E27FC236}">
                <a16:creationId xmlns:a16="http://schemas.microsoft.com/office/drawing/2014/main" id="{5D346034-D46F-4E6D-9D29-A28C4A663800}"/>
              </a:ext>
            </a:extLst>
          </p:cNvPr>
          <p:cNvGrpSpPr/>
          <p:nvPr/>
        </p:nvGrpSpPr>
        <p:grpSpPr>
          <a:xfrm>
            <a:off x="4451734" y="1981318"/>
            <a:ext cx="97200" cy="91080"/>
            <a:chOff x="4384818" y="2768137"/>
            <a:chExt cx="97200" cy="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932D2F74-04BF-420F-AF90-81AF5C31FB36}"/>
                    </a:ext>
                  </a:extLst>
                </p14:cNvPr>
                <p14:cNvContentPartPr/>
                <p14:nvPr/>
              </p14:nvContentPartPr>
              <p14:xfrm>
                <a:off x="4432338" y="2768137"/>
                <a:ext cx="5400" cy="6912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932D2F74-04BF-420F-AF90-81AF5C31FB3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23698" y="2759137"/>
                  <a:ext cx="23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F39AD346-B1AC-4017-AB38-90324BCAFC81}"/>
                    </a:ext>
                  </a:extLst>
                </p14:cNvPr>
                <p14:cNvContentPartPr/>
                <p14:nvPr/>
              </p14:nvContentPartPr>
              <p14:xfrm>
                <a:off x="4384818" y="2842657"/>
                <a:ext cx="97200" cy="1656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F39AD346-B1AC-4017-AB38-90324BCAFC8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376178" y="2833657"/>
                  <a:ext cx="11484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93" name="Entrada de lápiz 192">
                <a:extLst>
                  <a:ext uri="{FF2B5EF4-FFF2-40B4-BE49-F238E27FC236}">
                    <a16:creationId xmlns:a16="http://schemas.microsoft.com/office/drawing/2014/main" id="{64678350-FC83-495A-AE44-9C1E0AA19019}"/>
                  </a:ext>
                </a:extLst>
              </p14:cNvPr>
              <p14:cNvContentPartPr/>
              <p14:nvPr/>
            </p14:nvContentPartPr>
            <p14:xfrm>
              <a:off x="4685374" y="2336638"/>
              <a:ext cx="57960" cy="20160"/>
            </p14:xfrm>
          </p:contentPart>
        </mc:Choice>
        <mc:Fallback xmlns="">
          <p:pic>
            <p:nvPicPr>
              <p:cNvPr id="193" name="Entrada de lápiz 192">
                <a:extLst>
                  <a:ext uri="{FF2B5EF4-FFF2-40B4-BE49-F238E27FC236}">
                    <a16:creationId xmlns:a16="http://schemas.microsoft.com/office/drawing/2014/main" id="{64678350-FC83-495A-AE44-9C1E0AA1901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676430" y="2327796"/>
                <a:ext cx="75491" cy="37491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upo 227">
            <a:extLst>
              <a:ext uri="{FF2B5EF4-FFF2-40B4-BE49-F238E27FC236}">
                <a16:creationId xmlns:a16="http://schemas.microsoft.com/office/drawing/2014/main" id="{C50F2AF7-CAC2-4770-AEA4-A35B059255B7}"/>
              </a:ext>
            </a:extLst>
          </p:cNvPr>
          <p:cNvGrpSpPr/>
          <p:nvPr/>
        </p:nvGrpSpPr>
        <p:grpSpPr>
          <a:xfrm>
            <a:off x="416494" y="3037558"/>
            <a:ext cx="213120" cy="271080"/>
            <a:chOff x="349578" y="3824377"/>
            <a:chExt cx="21312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5D17CC30-60D7-463E-BD52-40DF75C6C498}"/>
                    </a:ext>
                  </a:extLst>
                </p14:cNvPr>
                <p14:cNvContentPartPr/>
                <p14:nvPr/>
              </p14:nvContentPartPr>
              <p14:xfrm>
                <a:off x="349578" y="3824377"/>
                <a:ext cx="151920" cy="4788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5D17CC30-60D7-463E-BD52-40DF75C6C49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0578" y="3815737"/>
                  <a:ext cx="169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5BA13967-F895-43B8-BD7C-5D5B77E6735B}"/>
                    </a:ext>
                  </a:extLst>
                </p14:cNvPr>
                <p14:cNvContentPartPr/>
                <p14:nvPr/>
              </p14:nvContentPartPr>
              <p14:xfrm>
                <a:off x="350298" y="3842017"/>
                <a:ext cx="212400" cy="25344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5BA13967-F895-43B8-BD7C-5D5B77E6735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41298" y="3833017"/>
                  <a:ext cx="23004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upo 226">
            <a:extLst>
              <a:ext uri="{FF2B5EF4-FFF2-40B4-BE49-F238E27FC236}">
                <a16:creationId xmlns:a16="http://schemas.microsoft.com/office/drawing/2014/main" id="{76DBE80F-63AC-49C7-8F2B-585696C96C94}"/>
              </a:ext>
            </a:extLst>
          </p:cNvPr>
          <p:cNvGrpSpPr/>
          <p:nvPr/>
        </p:nvGrpSpPr>
        <p:grpSpPr>
          <a:xfrm>
            <a:off x="898534" y="2909758"/>
            <a:ext cx="4857840" cy="597240"/>
            <a:chOff x="831618" y="3696577"/>
            <a:chExt cx="4857840" cy="5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3E5D95CE-9E75-46E7-90E5-D5FABB798792}"/>
                    </a:ext>
                  </a:extLst>
                </p14:cNvPr>
                <p14:cNvContentPartPr/>
                <p14:nvPr/>
              </p14:nvContentPartPr>
              <p14:xfrm>
                <a:off x="831618" y="3976657"/>
                <a:ext cx="135360" cy="1872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3E5D95CE-9E75-46E7-90E5-D5FABB79879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2618" y="3968017"/>
                  <a:ext cx="153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DC95DC09-0CC2-4D5E-AA9B-066B98D8BEB6}"/>
                    </a:ext>
                  </a:extLst>
                </p14:cNvPr>
                <p14:cNvContentPartPr/>
                <p14:nvPr/>
              </p14:nvContentPartPr>
              <p14:xfrm>
                <a:off x="871938" y="4045417"/>
                <a:ext cx="133920" cy="4788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DC95DC09-0CC2-4D5E-AA9B-066B98D8BEB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63298" y="4036777"/>
                  <a:ext cx="151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0213782B-1A21-4D46-BFA2-5476B16D0123}"/>
                    </a:ext>
                  </a:extLst>
                </p14:cNvPr>
                <p14:cNvContentPartPr/>
                <p14:nvPr/>
              </p14:nvContentPartPr>
              <p14:xfrm>
                <a:off x="1115658" y="3696577"/>
                <a:ext cx="178200" cy="37512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0213782B-1A21-4D46-BFA2-5476B16D012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07018" y="3687577"/>
                  <a:ext cx="1958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F5D5025E-7E88-4739-B30F-AC914F96B575}"/>
                    </a:ext>
                  </a:extLst>
                </p14:cNvPr>
                <p14:cNvContentPartPr/>
                <p14:nvPr/>
              </p14:nvContentPartPr>
              <p14:xfrm>
                <a:off x="1339938" y="3903577"/>
                <a:ext cx="198720" cy="22392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F5D5025E-7E88-4739-B30F-AC914F96B57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31298" y="3894937"/>
                  <a:ext cx="216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24A5319F-B342-4797-9ED0-1AD148F9FDEC}"/>
                    </a:ext>
                  </a:extLst>
                </p14:cNvPr>
                <p14:cNvContentPartPr/>
                <p14:nvPr/>
              </p14:nvContentPartPr>
              <p14:xfrm>
                <a:off x="1603458" y="4029577"/>
                <a:ext cx="142560" cy="11700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24A5319F-B342-4797-9ED0-1AD148F9FDE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594458" y="4020577"/>
                  <a:ext cx="160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A5504456-8AE0-4B25-8CEB-5142FAA8777E}"/>
                    </a:ext>
                  </a:extLst>
                </p14:cNvPr>
                <p14:cNvContentPartPr/>
                <p14:nvPr/>
              </p14:nvContentPartPr>
              <p14:xfrm>
                <a:off x="1621818" y="4064497"/>
                <a:ext cx="52920" cy="3816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A5504456-8AE0-4B25-8CEB-5142FAA8777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613178" y="4055497"/>
                  <a:ext cx="70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5C0566A7-98D0-4BCB-9138-5342FB3FB624}"/>
                    </a:ext>
                  </a:extLst>
                </p14:cNvPr>
                <p14:cNvContentPartPr/>
                <p14:nvPr/>
              </p14:nvContentPartPr>
              <p14:xfrm>
                <a:off x="1564218" y="3923017"/>
                <a:ext cx="173520" cy="11340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5C0566A7-98D0-4BCB-9138-5342FB3FB6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555578" y="3914017"/>
                  <a:ext cx="191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FD6DE8BF-7E7F-4F51-ABE5-000EE2376F16}"/>
                    </a:ext>
                  </a:extLst>
                </p14:cNvPr>
                <p14:cNvContentPartPr/>
                <p14:nvPr/>
              </p14:nvContentPartPr>
              <p14:xfrm>
                <a:off x="1846458" y="4038217"/>
                <a:ext cx="33120" cy="24048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FD6DE8BF-7E7F-4F51-ABE5-000EE2376F1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837458" y="4029217"/>
                  <a:ext cx="507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93708978-0429-4F0A-AF64-FF24BBAF376B}"/>
                    </a:ext>
                  </a:extLst>
                </p14:cNvPr>
                <p14:cNvContentPartPr/>
                <p14:nvPr/>
              </p14:nvContentPartPr>
              <p14:xfrm>
                <a:off x="2080098" y="3906097"/>
                <a:ext cx="25200" cy="18396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93708978-0429-4F0A-AF64-FF24BBAF376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071458" y="3897457"/>
                  <a:ext cx="42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64F15ECA-5932-4084-805E-731AA0A97BA2}"/>
                    </a:ext>
                  </a:extLst>
                </p14:cNvPr>
                <p14:cNvContentPartPr/>
                <p14:nvPr/>
              </p14:nvContentPartPr>
              <p14:xfrm>
                <a:off x="1999098" y="4074577"/>
                <a:ext cx="143640" cy="1440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64F15ECA-5932-4084-805E-731AA0A97BA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990458" y="4065937"/>
                  <a:ext cx="161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91E72561-2079-4553-A196-B327E87FA218}"/>
                    </a:ext>
                  </a:extLst>
                </p14:cNvPr>
                <p14:cNvContentPartPr/>
                <p14:nvPr/>
              </p14:nvContentPartPr>
              <p14:xfrm>
                <a:off x="2161458" y="3742657"/>
                <a:ext cx="300960" cy="35208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91E72561-2079-4553-A196-B327E87FA21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152458" y="3733657"/>
                  <a:ext cx="3186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90D18314-4DCC-45D8-9152-A29CEA984AC4}"/>
                    </a:ext>
                  </a:extLst>
                </p14:cNvPr>
                <p14:cNvContentPartPr/>
                <p14:nvPr/>
              </p14:nvContentPartPr>
              <p14:xfrm>
                <a:off x="2507058" y="3937417"/>
                <a:ext cx="196920" cy="208800"/>
              </p14:xfrm>
            </p:contentPart>
          </mc:Choice>
          <mc:Fallback xmlns=""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90D18314-4DCC-45D8-9152-A29CEA984AC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98058" y="3928417"/>
                  <a:ext cx="2145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11" name="Entrada de lápiz 210">
                  <a:extLst>
                    <a:ext uri="{FF2B5EF4-FFF2-40B4-BE49-F238E27FC236}">
                      <a16:creationId xmlns:a16="http://schemas.microsoft.com/office/drawing/2014/main" id="{61003BE7-BA0E-41F0-9330-418E81E26AC6}"/>
                    </a:ext>
                  </a:extLst>
                </p14:cNvPr>
                <p14:cNvContentPartPr/>
                <p14:nvPr/>
              </p14:nvContentPartPr>
              <p14:xfrm>
                <a:off x="2771298" y="3996817"/>
                <a:ext cx="146160" cy="144720"/>
              </p14:xfrm>
            </p:contentPart>
          </mc:Choice>
          <mc:Fallback xmlns="">
            <p:pic>
              <p:nvPicPr>
                <p:cNvPr id="211" name="Entrada de lápiz 210">
                  <a:extLst>
                    <a:ext uri="{FF2B5EF4-FFF2-40B4-BE49-F238E27FC236}">
                      <a16:creationId xmlns:a16="http://schemas.microsoft.com/office/drawing/2014/main" id="{61003BE7-BA0E-41F0-9330-418E81E26AC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762658" y="3988177"/>
                  <a:ext cx="163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8CA08604-AFA6-43DA-A038-918E7B323B68}"/>
                    </a:ext>
                  </a:extLst>
                </p14:cNvPr>
                <p14:cNvContentPartPr/>
                <p14:nvPr/>
              </p14:nvContentPartPr>
              <p14:xfrm>
                <a:off x="2816658" y="4077097"/>
                <a:ext cx="59400" cy="18720"/>
              </p14:xfrm>
            </p:contentPart>
          </mc:Choice>
          <mc:Fallback xmlns=""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8CA08604-AFA6-43DA-A038-918E7B323B6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08018" y="4068097"/>
                  <a:ext cx="77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42B2EFEC-53F0-45FE-ACB6-5720C9DB9159}"/>
                    </a:ext>
                  </a:extLst>
                </p14:cNvPr>
                <p14:cNvContentPartPr/>
                <p14:nvPr/>
              </p14:nvContentPartPr>
              <p14:xfrm>
                <a:off x="2779578" y="3977017"/>
                <a:ext cx="148680" cy="76320"/>
              </p14:xfrm>
            </p:contentPart>
          </mc:Choice>
          <mc:Fallback xmlns=""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42B2EFEC-53F0-45FE-ACB6-5720C9DB915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70578" y="3968377"/>
                  <a:ext cx="166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2A7DF70F-638B-4A8B-B628-CD18BFF98388}"/>
                    </a:ext>
                  </a:extLst>
                </p14:cNvPr>
                <p14:cNvContentPartPr/>
                <p14:nvPr/>
              </p14:nvContentPartPr>
              <p14:xfrm>
                <a:off x="3010698" y="4046857"/>
                <a:ext cx="188640" cy="21024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2A7DF70F-638B-4A8B-B628-CD18BFF9838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002058" y="4038217"/>
                  <a:ext cx="206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B388F7D3-736B-4C7B-B303-804B7B669E10}"/>
                    </a:ext>
                  </a:extLst>
                </p14:cNvPr>
                <p14:cNvContentPartPr/>
                <p14:nvPr/>
              </p14:nvContentPartPr>
              <p14:xfrm>
                <a:off x="3416058" y="3963697"/>
                <a:ext cx="20880" cy="15588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B388F7D3-736B-4C7B-B303-804B7B669E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407058" y="3955057"/>
                  <a:ext cx="38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C77F828F-7DA5-4DF2-98D9-147BB6246CE3}"/>
                    </a:ext>
                  </a:extLst>
                </p14:cNvPr>
                <p14:cNvContentPartPr/>
                <p14:nvPr/>
              </p14:nvContentPartPr>
              <p14:xfrm>
                <a:off x="3297258" y="4057657"/>
                <a:ext cx="189360" cy="4104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C77F828F-7DA5-4DF2-98D9-147BB6246CE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88618" y="4048657"/>
                  <a:ext cx="207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3D795863-CBF0-414E-965D-65FAC3534EE0}"/>
                    </a:ext>
                  </a:extLst>
                </p14:cNvPr>
                <p14:cNvContentPartPr/>
                <p14:nvPr/>
              </p14:nvContentPartPr>
              <p14:xfrm>
                <a:off x="3536298" y="3851017"/>
                <a:ext cx="372600" cy="349560"/>
              </p14:xfrm>
            </p:contentPart>
          </mc:Choice>
          <mc:Fallback xmlns=""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3D795863-CBF0-414E-965D-65FAC3534EE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527298" y="3842017"/>
                  <a:ext cx="3902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E4B4DB91-C3AE-4D8C-B197-348BC188FAE4}"/>
                    </a:ext>
                  </a:extLst>
                </p14:cNvPr>
                <p14:cNvContentPartPr/>
                <p14:nvPr/>
              </p14:nvContentPartPr>
              <p14:xfrm>
                <a:off x="3906018" y="4117417"/>
                <a:ext cx="158040" cy="129240"/>
              </p14:xfrm>
            </p:contentPart>
          </mc:Choice>
          <mc:Fallback xmlns=""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E4B4DB91-C3AE-4D8C-B197-348BC188FAE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97378" y="4108777"/>
                  <a:ext cx="175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408ACE69-F8DA-439A-9611-C51EEF1B075F}"/>
                    </a:ext>
                  </a:extLst>
                </p14:cNvPr>
                <p14:cNvContentPartPr/>
                <p14:nvPr/>
              </p14:nvContentPartPr>
              <p14:xfrm>
                <a:off x="3942378" y="4180417"/>
                <a:ext cx="96480" cy="27360"/>
              </p14:xfrm>
            </p:contentPart>
          </mc:Choice>
          <mc:Fallback xmlns=""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408ACE69-F8DA-439A-9611-C51EEF1B075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33738" y="4171777"/>
                  <a:ext cx="114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32D2E5C4-35AC-4158-947C-A93C198F38EE}"/>
                    </a:ext>
                  </a:extLst>
                </p14:cNvPr>
                <p14:cNvContentPartPr/>
                <p14:nvPr/>
              </p14:nvContentPartPr>
              <p14:xfrm>
                <a:off x="3915018" y="4076017"/>
                <a:ext cx="155160" cy="5976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32D2E5C4-35AC-4158-947C-A93C198F38E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906018" y="4067017"/>
                  <a:ext cx="172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1AD9DD5E-B8C4-496C-BF58-DCD4E091C61C}"/>
                    </a:ext>
                  </a:extLst>
                </p14:cNvPr>
                <p14:cNvContentPartPr/>
                <p14:nvPr/>
              </p14:nvContentPartPr>
              <p14:xfrm>
                <a:off x="4160178" y="4151257"/>
                <a:ext cx="135720" cy="142560"/>
              </p14:xfrm>
            </p:contentPart>
          </mc:Choice>
          <mc:Fallback xmlns=""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1AD9DD5E-B8C4-496C-BF58-DCD4E091C61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51178" y="4142257"/>
                  <a:ext cx="153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AF507230-DB78-4BEB-85AC-2663389DAB5C}"/>
                    </a:ext>
                  </a:extLst>
                </p14:cNvPr>
                <p14:cNvContentPartPr/>
                <p14:nvPr/>
              </p14:nvContentPartPr>
              <p14:xfrm>
                <a:off x="4432338" y="4101217"/>
                <a:ext cx="36360" cy="28440"/>
              </p14:xfrm>
            </p:contentPart>
          </mc:Choice>
          <mc:Fallback xmlns=""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AF507230-DB78-4BEB-85AC-2663389DAB5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423698" y="4092577"/>
                  <a:ext cx="54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8EC19063-8A59-4190-B1CD-24ED4E156E29}"/>
                    </a:ext>
                  </a:extLst>
                </p14:cNvPr>
                <p14:cNvContentPartPr/>
                <p14:nvPr/>
              </p14:nvContentPartPr>
              <p14:xfrm>
                <a:off x="4585338" y="3970897"/>
                <a:ext cx="73800" cy="16020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8EC19063-8A59-4190-B1CD-24ED4E156E2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76338" y="3961897"/>
                  <a:ext cx="91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CFBA6D67-2A62-4E7A-8A53-6999F08C76BA}"/>
                    </a:ext>
                  </a:extLst>
                </p14:cNvPr>
                <p14:cNvContentPartPr/>
                <p14:nvPr/>
              </p14:nvContentPartPr>
              <p14:xfrm>
                <a:off x="4735098" y="4007257"/>
                <a:ext cx="183240" cy="116640"/>
              </p14:xfrm>
            </p:contentPart>
          </mc:Choice>
          <mc:Fallback xmlns=""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CFBA6D67-2A62-4E7A-8A53-6999F08C76B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726458" y="3998617"/>
                  <a:ext cx="200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FDE8226E-A490-4689-A0DD-C530B9ACDAFD}"/>
                    </a:ext>
                  </a:extLst>
                </p14:cNvPr>
                <p14:cNvContentPartPr/>
                <p14:nvPr/>
              </p14:nvContentPartPr>
              <p14:xfrm>
                <a:off x="4999338" y="3981697"/>
                <a:ext cx="171360" cy="137880"/>
              </p14:xfrm>
            </p:contentPart>
          </mc:Choice>
          <mc:Fallback xmlns=""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FDE8226E-A490-4689-A0DD-C530B9ACDAF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990338" y="3973057"/>
                  <a:ext cx="189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26" name="Entrada de lápiz 225">
                  <a:extLst>
                    <a:ext uri="{FF2B5EF4-FFF2-40B4-BE49-F238E27FC236}">
                      <a16:creationId xmlns:a16="http://schemas.microsoft.com/office/drawing/2014/main" id="{4BBEED31-10A1-40F8-9693-37D8EF865967}"/>
                    </a:ext>
                  </a:extLst>
                </p14:cNvPr>
                <p14:cNvContentPartPr/>
                <p14:nvPr/>
              </p14:nvContentPartPr>
              <p14:xfrm>
                <a:off x="5215698" y="3941017"/>
                <a:ext cx="473760" cy="189720"/>
              </p14:xfrm>
            </p:contentPart>
          </mc:Choice>
          <mc:Fallback xmlns="">
            <p:pic>
              <p:nvPicPr>
                <p:cNvPr id="226" name="Entrada de lápiz 225">
                  <a:extLst>
                    <a:ext uri="{FF2B5EF4-FFF2-40B4-BE49-F238E27FC236}">
                      <a16:creationId xmlns:a16="http://schemas.microsoft.com/office/drawing/2014/main" id="{4BBEED31-10A1-40F8-9693-37D8EF86596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207058" y="3932377"/>
                  <a:ext cx="49140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upo 250">
            <a:extLst>
              <a:ext uri="{FF2B5EF4-FFF2-40B4-BE49-F238E27FC236}">
                <a16:creationId xmlns:a16="http://schemas.microsoft.com/office/drawing/2014/main" id="{64A66F52-28FE-4244-B44B-6675A72759B2}"/>
              </a:ext>
            </a:extLst>
          </p:cNvPr>
          <p:cNvGrpSpPr/>
          <p:nvPr/>
        </p:nvGrpSpPr>
        <p:grpSpPr>
          <a:xfrm>
            <a:off x="143614" y="3289918"/>
            <a:ext cx="444600" cy="777240"/>
            <a:chOff x="76698" y="4076737"/>
            <a:chExt cx="444600" cy="77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E75B7D10-8B7E-4068-908E-134DDB45C6DF}"/>
                    </a:ext>
                  </a:extLst>
                </p14:cNvPr>
                <p14:cNvContentPartPr/>
                <p14:nvPr/>
              </p14:nvContentPartPr>
              <p14:xfrm>
                <a:off x="76698" y="4076737"/>
                <a:ext cx="281520" cy="577800"/>
              </p14:xfrm>
            </p:contentPart>
          </mc:Choice>
          <mc:Fallback xmlns=""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E75B7D10-8B7E-4068-908E-134DDB45C6D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8058" y="4068097"/>
                  <a:ext cx="29916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41" name="Entrada de lápiz 240">
                  <a:extLst>
                    <a:ext uri="{FF2B5EF4-FFF2-40B4-BE49-F238E27FC236}">
                      <a16:creationId xmlns:a16="http://schemas.microsoft.com/office/drawing/2014/main" id="{68E1D539-E3B7-4DC0-B8BA-12BCF36EEE7B}"/>
                    </a:ext>
                  </a:extLst>
                </p14:cNvPr>
                <p14:cNvContentPartPr/>
                <p14:nvPr/>
              </p14:nvContentPartPr>
              <p14:xfrm>
                <a:off x="341658" y="4571377"/>
                <a:ext cx="179640" cy="282600"/>
              </p14:xfrm>
            </p:contentPart>
          </mc:Choice>
          <mc:Fallback xmlns="">
            <p:pic>
              <p:nvPicPr>
                <p:cNvPr id="241" name="Entrada de lápiz 240">
                  <a:extLst>
                    <a:ext uri="{FF2B5EF4-FFF2-40B4-BE49-F238E27FC236}">
                      <a16:creationId xmlns:a16="http://schemas.microsoft.com/office/drawing/2014/main" id="{68E1D539-E3B7-4DC0-B8BA-12BCF36EEE7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32658" y="4562737"/>
                  <a:ext cx="19728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upo 249">
            <a:extLst>
              <a:ext uri="{FF2B5EF4-FFF2-40B4-BE49-F238E27FC236}">
                <a16:creationId xmlns:a16="http://schemas.microsoft.com/office/drawing/2014/main" id="{0E8C20B1-25FD-498D-917F-74F3CD35B8DD}"/>
              </a:ext>
            </a:extLst>
          </p:cNvPr>
          <p:cNvGrpSpPr/>
          <p:nvPr/>
        </p:nvGrpSpPr>
        <p:grpSpPr>
          <a:xfrm>
            <a:off x="962614" y="3793918"/>
            <a:ext cx="948960" cy="455400"/>
            <a:chOff x="895698" y="4580737"/>
            <a:chExt cx="94896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42" name="Entrada de lápiz 241">
                  <a:extLst>
                    <a:ext uri="{FF2B5EF4-FFF2-40B4-BE49-F238E27FC236}">
                      <a16:creationId xmlns:a16="http://schemas.microsoft.com/office/drawing/2014/main" id="{328151A1-AC66-45D4-B0DE-ECC4528F1357}"/>
                    </a:ext>
                  </a:extLst>
                </p14:cNvPr>
                <p14:cNvContentPartPr/>
                <p14:nvPr/>
              </p14:nvContentPartPr>
              <p14:xfrm>
                <a:off x="895698" y="4580737"/>
                <a:ext cx="341640" cy="336600"/>
              </p14:xfrm>
            </p:contentPart>
          </mc:Choice>
          <mc:Fallback xmlns="">
            <p:pic>
              <p:nvPicPr>
                <p:cNvPr id="242" name="Entrada de lápiz 241">
                  <a:extLst>
                    <a:ext uri="{FF2B5EF4-FFF2-40B4-BE49-F238E27FC236}">
                      <a16:creationId xmlns:a16="http://schemas.microsoft.com/office/drawing/2014/main" id="{328151A1-AC66-45D4-B0DE-ECC4528F135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6698" y="4571737"/>
                  <a:ext cx="3592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81714340-75B3-451E-B749-AE54D485A8C0}"/>
                    </a:ext>
                  </a:extLst>
                </p14:cNvPr>
                <p14:cNvContentPartPr/>
                <p14:nvPr/>
              </p14:nvContentPartPr>
              <p14:xfrm>
                <a:off x="1296738" y="4798177"/>
                <a:ext cx="194400" cy="175320"/>
              </p14:xfrm>
            </p:contentPart>
          </mc:Choice>
          <mc:Fallback xmlns=""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81714340-75B3-451E-B749-AE54D485A8C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287738" y="4789537"/>
                  <a:ext cx="212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44" name="Entrada de lápiz 243">
                  <a:extLst>
                    <a:ext uri="{FF2B5EF4-FFF2-40B4-BE49-F238E27FC236}">
                      <a16:creationId xmlns:a16="http://schemas.microsoft.com/office/drawing/2014/main" id="{5174C847-E796-49C1-AAFB-72FB65122E6A}"/>
                    </a:ext>
                  </a:extLst>
                </p14:cNvPr>
                <p14:cNvContentPartPr/>
                <p14:nvPr/>
              </p14:nvContentPartPr>
              <p14:xfrm>
                <a:off x="1353978" y="4875217"/>
                <a:ext cx="103320" cy="39960"/>
              </p14:xfrm>
            </p:contentPart>
          </mc:Choice>
          <mc:Fallback xmlns="">
            <p:pic>
              <p:nvPicPr>
                <p:cNvPr id="244" name="Entrada de lápiz 243">
                  <a:extLst>
                    <a:ext uri="{FF2B5EF4-FFF2-40B4-BE49-F238E27FC236}">
                      <a16:creationId xmlns:a16="http://schemas.microsoft.com/office/drawing/2014/main" id="{5174C847-E796-49C1-AAFB-72FB65122E6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345338" y="4866577"/>
                  <a:ext cx="120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45" name="Entrada de lápiz 244">
                  <a:extLst>
                    <a:ext uri="{FF2B5EF4-FFF2-40B4-BE49-F238E27FC236}">
                      <a16:creationId xmlns:a16="http://schemas.microsoft.com/office/drawing/2014/main" id="{0D57A75C-AB76-449C-9BEA-B5C149D5232F}"/>
                    </a:ext>
                  </a:extLst>
                </p14:cNvPr>
                <p14:cNvContentPartPr/>
                <p14:nvPr/>
              </p14:nvContentPartPr>
              <p14:xfrm>
                <a:off x="1318338" y="4755337"/>
                <a:ext cx="227160" cy="68760"/>
              </p14:xfrm>
            </p:contentPart>
          </mc:Choice>
          <mc:Fallback xmlns="">
            <p:pic>
              <p:nvPicPr>
                <p:cNvPr id="245" name="Entrada de lápiz 244">
                  <a:extLst>
                    <a:ext uri="{FF2B5EF4-FFF2-40B4-BE49-F238E27FC236}">
                      <a16:creationId xmlns:a16="http://schemas.microsoft.com/office/drawing/2014/main" id="{0D57A75C-AB76-449C-9BEA-B5C149D5232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309698" y="4746337"/>
                  <a:ext cx="244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7C1D0848-21C1-4AD6-831F-8CF7D247959A}"/>
                    </a:ext>
                  </a:extLst>
                </p14:cNvPr>
                <p14:cNvContentPartPr/>
                <p14:nvPr/>
              </p14:nvContentPartPr>
              <p14:xfrm>
                <a:off x="1624698" y="4857577"/>
                <a:ext cx="219960" cy="178560"/>
              </p14:xfrm>
            </p:contentPart>
          </mc:Choice>
          <mc:Fallback xmlns=""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7C1D0848-21C1-4AD6-831F-8CF7D247959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615698" y="4848577"/>
                  <a:ext cx="23760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310B75DF-5706-40A6-A1D6-B392D3BFF028}"/>
              </a:ext>
            </a:extLst>
          </p:cNvPr>
          <p:cNvGrpSpPr/>
          <p:nvPr/>
        </p:nvGrpSpPr>
        <p:grpSpPr>
          <a:xfrm>
            <a:off x="2198494" y="4037998"/>
            <a:ext cx="244080" cy="117720"/>
            <a:chOff x="2131578" y="4824817"/>
            <a:chExt cx="24408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E8391101-5926-46E2-8523-8E7DE219C68F}"/>
                    </a:ext>
                  </a:extLst>
                </p14:cNvPr>
                <p14:cNvContentPartPr/>
                <p14:nvPr/>
              </p14:nvContentPartPr>
              <p14:xfrm>
                <a:off x="2131578" y="4824817"/>
                <a:ext cx="226080" cy="21960"/>
              </p14:xfrm>
            </p:contentPart>
          </mc:Choice>
          <mc:Fallback xmlns=""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E8391101-5926-46E2-8523-8E7DE219C68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122938" y="4816177"/>
                  <a:ext cx="243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3A6CB1D1-7A09-4D5C-92ED-4BB5157FAD33}"/>
                    </a:ext>
                  </a:extLst>
                </p14:cNvPr>
                <p14:cNvContentPartPr/>
                <p14:nvPr/>
              </p14:nvContentPartPr>
              <p14:xfrm>
                <a:off x="2203578" y="4908697"/>
                <a:ext cx="172080" cy="33840"/>
              </p14:xfrm>
            </p:contentPart>
          </mc:Choice>
          <mc:Fallback xmlns=""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3A6CB1D1-7A09-4D5C-92ED-4BB5157FAD3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94578" y="4899697"/>
                  <a:ext cx="18972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upo 263">
            <a:extLst>
              <a:ext uri="{FF2B5EF4-FFF2-40B4-BE49-F238E27FC236}">
                <a16:creationId xmlns:a16="http://schemas.microsoft.com/office/drawing/2014/main" id="{B4180000-69C6-462B-9DE3-C33BD49E322E}"/>
              </a:ext>
            </a:extLst>
          </p:cNvPr>
          <p:cNvGrpSpPr/>
          <p:nvPr/>
        </p:nvGrpSpPr>
        <p:grpSpPr>
          <a:xfrm>
            <a:off x="2775214" y="3735238"/>
            <a:ext cx="1531800" cy="455040"/>
            <a:chOff x="2708298" y="4522057"/>
            <a:chExt cx="1531800" cy="45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52" name="Entrada de lápiz 251">
                  <a:extLst>
                    <a:ext uri="{FF2B5EF4-FFF2-40B4-BE49-F238E27FC236}">
                      <a16:creationId xmlns:a16="http://schemas.microsoft.com/office/drawing/2014/main" id="{76AD4D98-C78A-4C83-B34B-33C08A3C2F66}"/>
                    </a:ext>
                  </a:extLst>
                </p14:cNvPr>
                <p14:cNvContentPartPr/>
                <p14:nvPr/>
              </p14:nvContentPartPr>
              <p14:xfrm>
                <a:off x="2830698" y="4609897"/>
                <a:ext cx="259560" cy="247320"/>
              </p14:xfrm>
            </p:contentPart>
          </mc:Choice>
          <mc:Fallback xmlns="">
            <p:pic>
              <p:nvPicPr>
                <p:cNvPr id="252" name="Entrada de lápiz 251">
                  <a:extLst>
                    <a:ext uri="{FF2B5EF4-FFF2-40B4-BE49-F238E27FC236}">
                      <a16:creationId xmlns:a16="http://schemas.microsoft.com/office/drawing/2014/main" id="{76AD4D98-C78A-4C83-B34B-33C08A3C2F6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821698" y="4601257"/>
                  <a:ext cx="2772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53" name="Entrada de lápiz 252">
                  <a:extLst>
                    <a:ext uri="{FF2B5EF4-FFF2-40B4-BE49-F238E27FC236}">
                      <a16:creationId xmlns:a16="http://schemas.microsoft.com/office/drawing/2014/main" id="{D1E6C80A-9DB7-430E-ABAD-3E6B9FC88881}"/>
                    </a:ext>
                  </a:extLst>
                </p14:cNvPr>
                <p14:cNvContentPartPr/>
                <p14:nvPr/>
              </p14:nvContentPartPr>
              <p14:xfrm>
                <a:off x="3246498" y="4813297"/>
                <a:ext cx="197640" cy="45360"/>
              </p14:xfrm>
            </p:contentPart>
          </mc:Choice>
          <mc:Fallback xmlns="">
            <p:pic>
              <p:nvPicPr>
                <p:cNvPr id="253" name="Entrada de lápiz 252">
                  <a:extLst>
                    <a:ext uri="{FF2B5EF4-FFF2-40B4-BE49-F238E27FC236}">
                      <a16:creationId xmlns:a16="http://schemas.microsoft.com/office/drawing/2014/main" id="{D1E6C80A-9DB7-430E-ABAD-3E6B9FC8888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237858" y="4804657"/>
                  <a:ext cx="2152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54" name="Entrada de lápiz 253">
                  <a:extLst>
                    <a:ext uri="{FF2B5EF4-FFF2-40B4-BE49-F238E27FC236}">
                      <a16:creationId xmlns:a16="http://schemas.microsoft.com/office/drawing/2014/main" id="{FCA3C98E-82F9-478C-AB43-A2DE482D7F68}"/>
                    </a:ext>
                  </a:extLst>
                </p14:cNvPr>
                <p14:cNvContentPartPr/>
                <p14:nvPr/>
              </p14:nvContentPartPr>
              <p14:xfrm>
                <a:off x="3558978" y="4671457"/>
                <a:ext cx="183240" cy="164520"/>
              </p14:xfrm>
            </p:contentPart>
          </mc:Choice>
          <mc:Fallback xmlns="">
            <p:pic>
              <p:nvPicPr>
                <p:cNvPr id="254" name="Entrada de lápiz 253">
                  <a:extLst>
                    <a:ext uri="{FF2B5EF4-FFF2-40B4-BE49-F238E27FC236}">
                      <a16:creationId xmlns:a16="http://schemas.microsoft.com/office/drawing/2014/main" id="{FCA3C98E-82F9-478C-AB43-A2DE482D7F6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549978" y="4662457"/>
                  <a:ext cx="200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55" name="Entrada de lápiz 254">
                  <a:extLst>
                    <a:ext uri="{FF2B5EF4-FFF2-40B4-BE49-F238E27FC236}">
                      <a16:creationId xmlns:a16="http://schemas.microsoft.com/office/drawing/2014/main" id="{BCDD695B-072A-497E-BCEB-0A0033C3430A}"/>
                    </a:ext>
                  </a:extLst>
                </p14:cNvPr>
                <p14:cNvContentPartPr/>
                <p14:nvPr/>
              </p14:nvContentPartPr>
              <p14:xfrm>
                <a:off x="3816018" y="4522057"/>
                <a:ext cx="26640" cy="97920"/>
              </p14:xfrm>
            </p:contentPart>
          </mc:Choice>
          <mc:Fallback xmlns="">
            <p:pic>
              <p:nvPicPr>
                <p:cNvPr id="255" name="Entrada de lápiz 254">
                  <a:extLst>
                    <a:ext uri="{FF2B5EF4-FFF2-40B4-BE49-F238E27FC236}">
                      <a16:creationId xmlns:a16="http://schemas.microsoft.com/office/drawing/2014/main" id="{BCDD695B-072A-497E-BCEB-0A0033C3430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07018" y="4513057"/>
                  <a:ext cx="44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56" name="Entrada de lápiz 255">
                  <a:extLst>
                    <a:ext uri="{FF2B5EF4-FFF2-40B4-BE49-F238E27FC236}">
                      <a16:creationId xmlns:a16="http://schemas.microsoft.com/office/drawing/2014/main" id="{F8FC41F1-B6FB-4AA0-B30B-00681E7833C7}"/>
                    </a:ext>
                  </a:extLst>
                </p14:cNvPr>
                <p14:cNvContentPartPr/>
                <p14:nvPr/>
              </p14:nvContentPartPr>
              <p14:xfrm>
                <a:off x="3868218" y="4582177"/>
                <a:ext cx="163800" cy="243360"/>
              </p14:xfrm>
            </p:contentPart>
          </mc:Choice>
          <mc:Fallback xmlns="">
            <p:pic>
              <p:nvPicPr>
                <p:cNvPr id="256" name="Entrada de lápiz 255">
                  <a:extLst>
                    <a:ext uri="{FF2B5EF4-FFF2-40B4-BE49-F238E27FC236}">
                      <a16:creationId xmlns:a16="http://schemas.microsoft.com/office/drawing/2014/main" id="{F8FC41F1-B6FB-4AA0-B30B-00681E7833C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859218" y="4573177"/>
                  <a:ext cx="181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57" name="Entrada de lápiz 256">
                  <a:extLst>
                    <a:ext uri="{FF2B5EF4-FFF2-40B4-BE49-F238E27FC236}">
                      <a16:creationId xmlns:a16="http://schemas.microsoft.com/office/drawing/2014/main" id="{6BE90232-0581-4A0C-9444-F51F49847467}"/>
                    </a:ext>
                  </a:extLst>
                </p14:cNvPr>
                <p14:cNvContentPartPr/>
                <p14:nvPr/>
              </p14:nvContentPartPr>
              <p14:xfrm>
                <a:off x="2708298" y="4877737"/>
                <a:ext cx="1531800" cy="99360"/>
              </p14:xfrm>
            </p:contentPart>
          </mc:Choice>
          <mc:Fallback xmlns="">
            <p:pic>
              <p:nvPicPr>
                <p:cNvPr id="257" name="Entrada de lápiz 256">
                  <a:extLst>
                    <a:ext uri="{FF2B5EF4-FFF2-40B4-BE49-F238E27FC236}">
                      <a16:creationId xmlns:a16="http://schemas.microsoft.com/office/drawing/2014/main" id="{6BE90232-0581-4A0C-9444-F51F4984746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699298" y="4868737"/>
                  <a:ext cx="154944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A13F9923-D0D8-47FF-B3B6-80283FC3DA8F}"/>
              </a:ext>
            </a:extLst>
          </p:cNvPr>
          <p:cNvGrpSpPr/>
          <p:nvPr/>
        </p:nvGrpSpPr>
        <p:grpSpPr>
          <a:xfrm>
            <a:off x="3155734" y="4287838"/>
            <a:ext cx="658440" cy="136800"/>
            <a:chOff x="3088818" y="5074657"/>
            <a:chExt cx="65844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58" name="Entrada de lápiz 257">
                  <a:extLst>
                    <a:ext uri="{FF2B5EF4-FFF2-40B4-BE49-F238E27FC236}">
                      <a16:creationId xmlns:a16="http://schemas.microsoft.com/office/drawing/2014/main" id="{8F0E4708-30FE-4F0F-8F00-DC4947324B2C}"/>
                    </a:ext>
                  </a:extLst>
                </p14:cNvPr>
                <p14:cNvContentPartPr/>
                <p14:nvPr/>
              </p14:nvContentPartPr>
              <p14:xfrm>
                <a:off x="3088818" y="5086897"/>
                <a:ext cx="43200" cy="123840"/>
              </p14:xfrm>
            </p:contentPart>
          </mc:Choice>
          <mc:Fallback xmlns="">
            <p:pic>
              <p:nvPicPr>
                <p:cNvPr id="258" name="Entrada de lápiz 257">
                  <a:extLst>
                    <a:ext uri="{FF2B5EF4-FFF2-40B4-BE49-F238E27FC236}">
                      <a16:creationId xmlns:a16="http://schemas.microsoft.com/office/drawing/2014/main" id="{8F0E4708-30FE-4F0F-8F00-DC4947324B2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079818" y="5078257"/>
                  <a:ext cx="60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59" name="Entrada de lápiz 258">
                  <a:extLst>
                    <a:ext uri="{FF2B5EF4-FFF2-40B4-BE49-F238E27FC236}">
                      <a16:creationId xmlns:a16="http://schemas.microsoft.com/office/drawing/2014/main" id="{00A52955-01DB-4AF6-9F8E-B14F4CEC86B4}"/>
                    </a:ext>
                  </a:extLst>
                </p14:cNvPr>
                <p14:cNvContentPartPr/>
                <p14:nvPr/>
              </p14:nvContentPartPr>
              <p14:xfrm>
                <a:off x="3260178" y="5107057"/>
                <a:ext cx="155160" cy="104400"/>
              </p14:xfrm>
            </p:contentPart>
          </mc:Choice>
          <mc:Fallback xmlns="">
            <p:pic>
              <p:nvPicPr>
                <p:cNvPr id="259" name="Entrada de lápiz 258">
                  <a:extLst>
                    <a:ext uri="{FF2B5EF4-FFF2-40B4-BE49-F238E27FC236}">
                      <a16:creationId xmlns:a16="http://schemas.microsoft.com/office/drawing/2014/main" id="{00A52955-01DB-4AF6-9F8E-B14F4CEC86B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251178" y="5098417"/>
                  <a:ext cx="172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60" name="Entrada de lápiz 259">
                  <a:extLst>
                    <a:ext uri="{FF2B5EF4-FFF2-40B4-BE49-F238E27FC236}">
                      <a16:creationId xmlns:a16="http://schemas.microsoft.com/office/drawing/2014/main" id="{4C6CE06B-D056-414A-8C56-47F4E4F8BE69}"/>
                    </a:ext>
                  </a:extLst>
                </p14:cNvPr>
                <p14:cNvContentPartPr/>
                <p14:nvPr/>
              </p14:nvContentPartPr>
              <p14:xfrm>
                <a:off x="3498138" y="5074657"/>
                <a:ext cx="249120" cy="131400"/>
              </p14:xfrm>
            </p:contentPart>
          </mc:Choice>
          <mc:Fallback xmlns="">
            <p:pic>
              <p:nvPicPr>
                <p:cNvPr id="260" name="Entrada de lápiz 259">
                  <a:extLst>
                    <a:ext uri="{FF2B5EF4-FFF2-40B4-BE49-F238E27FC236}">
                      <a16:creationId xmlns:a16="http://schemas.microsoft.com/office/drawing/2014/main" id="{4C6CE06B-D056-414A-8C56-47F4E4F8BE6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489138" y="5066017"/>
                  <a:ext cx="26676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61" name="Entrada de lápiz 260">
                <a:extLst>
                  <a:ext uri="{FF2B5EF4-FFF2-40B4-BE49-F238E27FC236}">
                    <a16:creationId xmlns:a16="http://schemas.microsoft.com/office/drawing/2014/main" id="{1AA06A8A-555A-4C5B-8609-C11B398E98B4}"/>
                  </a:ext>
                </a:extLst>
              </p14:cNvPr>
              <p14:cNvContentPartPr/>
              <p14:nvPr/>
            </p14:nvContentPartPr>
            <p14:xfrm>
              <a:off x="4564774" y="3996958"/>
              <a:ext cx="273960" cy="23400"/>
            </p14:xfrm>
          </p:contentPart>
        </mc:Choice>
        <mc:Fallback xmlns="">
          <p:pic>
            <p:nvPicPr>
              <p:cNvPr id="261" name="Entrada de lápiz 260">
                <a:extLst>
                  <a:ext uri="{FF2B5EF4-FFF2-40B4-BE49-F238E27FC236}">
                    <a16:creationId xmlns:a16="http://schemas.microsoft.com/office/drawing/2014/main" id="{1AA06A8A-555A-4C5B-8609-C11B398E98B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555774" y="3987958"/>
                <a:ext cx="2916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62" name="Entrada de lápiz 261">
                <a:extLst>
                  <a:ext uri="{FF2B5EF4-FFF2-40B4-BE49-F238E27FC236}">
                    <a16:creationId xmlns:a16="http://schemas.microsoft.com/office/drawing/2014/main" id="{D0A3B748-5398-4060-80D5-9D56100D1ADE}"/>
                  </a:ext>
                </a:extLst>
              </p14:cNvPr>
              <p14:cNvContentPartPr/>
              <p14:nvPr/>
            </p14:nvContentPartPr>
            <p14:xfrm>
              <a:off x="4592854" y="4130878"/>
              <a:ext cx="287640" cy="19080"/>
            </p14:xfrm>
          </p:contentPart>
        </mc:Choice>
        <mc:Fallback xmlns="">
          <p:pic>
            <p:nvPicPr>
              <p:cNvPr id="262" name="Entrada de lápiz 261">
                <a:extLst>
                  <a:ext uri="{FF2B5EF4-FFF2-40B4-BE49-F238E27FC236}">
                    <a16:creationId xmlns:a16="http://schemas.microsoft.com/office/drawing/2014/main" id="{D0A3B748-5398-4060-80D5-9D56100D1AD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583865" y="4121878"/>
                <a:ext cx="305258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1" name="Grupo 270">
            <a:extLst>
              <a:ext uri="{FF2B5EF4-FFF2-40B4-BE49-F238E27FC236}">
                <a16:creationId xmlns:a16="http://schemas.microsoft.com/office/drawing/2014/main" id="{B7DEF293-7B7E-46F5-92DB-8F7766E85BA1}"/>
              </a:ext>
            </a:extLst>
          </p:cNvPr>
          <p:cNvGrpSpPr/>
          <p:nvPr/>
        </p:nvGrpSpPr>
        <p:grpSpPr>
          <a:xfrm>
            <a:off x="5109840" y="3784198"/>
            <a:ext cx="1740600" cy="344160"/>
            <a:chOff x="5020578" y="4465177"/>
            <a:chExt cx="174060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65" name="Entrada de lápiz 264">
                  <a:extLst>
                    <a:ext uri="{FF2B5EF4-FFF2-40B4-BE49-F238E27FC236}">
                      <a16:creationId xmlns:a16="http://schemas.microsoft.com/office/drawing/2014/main" id="{CC5CDF05-141E-46A2-81FF-1326B495D970}"/>
                    </a:ext>
                  </a:extLst>
                </p14:cNvPr>
                <p14:cNvContentPartPr/>
                <p14:nvPr/>
              </p14:nvContentPartPr>
              <p14:xfrm>
                <a:off x="5020578" y="4656697"/>
                <a:ext cx="261720" cy="152640"/>
              </p14:xfrm>
            </p:contentPart>
          </mc:Choice>
          <mc:Fallback xmlns="">
            <p:pic>
              <p:nvPicPr>
                <p:cNvPr id="265" name="Entrada de lápiz 264">
                  <a:extLst>
                    <a:ext uri="{FF2B5EF4-FFF2-40B4-BE49-F238E27FC236}">
                      <a16:creationId xmlns:a16="http://schemas.microsoft.com/office/drawing/2014/main" id="{CC5CDF05-141E-46A2-81FF-1326B495D97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011938" y="4648057"/>
                  <a:ext cx="2793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66" name="Entrada de lápiz 265">
                  <a:extLst>
                    <a:ext uri="{FF2B5EF4-FFF2-40B4-BE49-F238E27FC236}">
                      <a16:creationId xmlns:a16="http://schemas.microsoft.com/office/drawing/2014/main" id="{D6EEEB8F-052C-4918-9209-90431398052A}"/>
                    </a:ext>
                  </a:extLst>
                </p14:cNvPr>
                <p14:cNvContentPartPr/>
                <p14:nvPr/>
              </p14:nvContentPartPr>
              <p14:xfrm>
                <a:off x="5329098" y="4465177"/>
                <a:ext cx="76680" cy="116640"/>
              </p14:xfrm>
            </p:contentPart>
          </mc:Choice>
          <mc:Fallback xmlns="">
            <p:pic>
              <p:nvPicPr>
                <p:cNvPr id="266" name="Entrada de lápiz 265">
                  <a:extLst>
                    <a:ext uri="{FF2B5EF4-FFF2-40B4-BE49-F238E27FC236}">
                      <a16:creationId xmlns:a16="http://schemas.microsoft.com/office/drawing/2014/main" id="{D6EEEB8F-052C-4918-9209-90431398052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320098" y="4456177"/>
                  <a:ext cx="94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67" name="Entrada de lápiz 266">
                  <a:extLst>
                    <a:ext uri="{FF2B5EF4-FFF2-40B4-BE49-F238E27FC236}">
                      <a16:creationId xmlns:a16="http://schemas.microsoft.com/office/drawing/2014/main" id="{3E60CC3D-D337-4051-BF1B-A6804A94FD06}"/>
                    </a:ext>
                  </a:extLst>
                </p14:cNvPr>
                <p14:cNvContentPartPr/>
                <p14:nvPr/>
              </p14:nvContentPartPr>
              <p14:xfrm>
                <a:off x="5477058" y="4627897"/>
                <a:ext cx="189720" cy="158760"/>
              </p14:xfrm>
            </p:contentPart>
          </mc:Choice>
          <mc:Fallback xmlns="">
            <p:pic>
              <p:nvPicPr>
                <p:cNvPr id="267" name="Entrada de lápiz 266">
                  <a:extLst>
                    <a:ext uri="{FF2B5EF4-FFF2-40B4-BE49-F238E27FC236}">
                      <a16:creationId xmlns:a16="http://schemas.microsoft.com/office/drawing/2014/main" id="{3E60CC3D-D337-4051-BF1B-A6804A94FD0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468058" y="4618897"/>
                  <a:ext cx="207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68" name="Entrada de lápiz 267">
                  <a:extLst>
                    <a:ext uri="{FF2B5EF4-FFF2-40B4-BE49-F238E27FC236}">
                      <a16:creationId xmlns:a16="http://schemas.microsoft.com/office/drawing/2014/main" id="{92584857-6C94-4EE4-B98D-1A582AF5A929}"/>
                    </a:ext>
                  </a:extLst>
                </p14:cNvPr>
                <p14:cNvContentPartPr/>
                <p14:nvPr/>
              </p14:nvContentPartPr>
              <p14:xfrm>
                <a:off x="5785938" y="4568137"/>
                <a:ext cx="223920" cy="234720"/>
              </p14:xfrm>
            </p:contentPart>
          </mc:Choice>
          <mc:Fallback xmlns="">
            <p:pic>
              <p:nvPicPr>
                <p:cNvPr id="268" name="Entrada de lápiz 267">
                  <a:extLst>
                    <a:ext uri="{FF2B5EF4-FFF2-40B4-BE49-F238E27FC236}">
                      <a16:creationId xmlns:a16="http://schemas.microsoft.com/office/drawing/2014/main" id="{92584857-6C94-4EE4-B98D-1A582AF5A92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776938" y="4559497"/>
                  <a:ext cx="2415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69" name="Entrada de lápiz 268">
                  <a:extLst>
                    <a:ext uri="{FF2B5EF4-FFF2-40B4-BE49-F238E27FC236}">
                      <a16:creationId xmlns:a16="http://schemas.microsoft.com/office/drawing/2014/main" id="{CD6CF32F-0281-40C1-8D17-B6622F4D2638}"/>
                    </a:ext>
                  </a:extLst>
                </p14:cNvPr>
                <p14:cNvContentPartPr/>
                <p14:nvPr/>
              </p14:nvContentPartPr>
              <p14:xfrm>
                <a:off x="6087618" y="4562017"/>
                <a:ext cx="222840" cy="246240"/>
              </p14:xfrm>
            </p:contentPart>
          </mc:Choice>
          <mc:Fallback xmlns="">
            <p:pic>
              <p:nvPicPr>
                <p:cNvPr id="269" name="Entrada de lápiz 268">
                  <a:extLst>
                    <a:ext uri="{FF2B5EF4-FFF2-40B4-BE49-F238E27FC236}">
                      <a16:creationId xmlns:a16="http://schemas.microsoft.com/office/drawing/2014/main" id="{CD6CF32F-0281-40C1-8D17-B6622F4D263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078978" y="4553377"/>
                  <a:ext cx="240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70" name="Entrada de lápiz 269">
                  <a:extLst>
                    <a:ext uri="{FF2B5EF4-FFF2-40B4-BE49-F238E27FC236}">
                      <a16:creationId xmlns:a16="http://schemas.microsoft.com/office/drawing/2014/main" id="{DA627CEF-5CC4-46B3-9006-EA6EDB0680BA}"/>
                    </a:ext>
                  </a:extLst>
                </p14:cNvPr>
                <p14:cNvContentPartPr/>
                <p14:nvPr/>
              </p14:nvContentPartPr>
              <p14:xfrm>
                <a:off x="6464538" y="4545097"/>
                <a:ext cx="296640" cy="258480"/>
              </p14:xfrm>
            </p:contentPart>
          </mc:Choice>
          <mc:Fallback xmlns="">
            <p:pic>
              <p:nvPicPr>
                <p:cNvPr id="270" name="Entrada de lápiz 269">
                  <a:extLst>
                    <a:ext uri="{FF2B5EF4-FFF2-40B4-BE49-F238E27FC236}">
                      <a16:creationId xmlns:a16="http://schemas.microsoft.com/office/drawing/2014/main" id="{DA627CEF-5CC4-46B3-9006-EA6EDB0680B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455538" y="4536097"/>
                  <a:ext cx="31428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ABF04B6F-D1F9-4400-94E2-473CB4BD95F2}"/>
              </a:ext>
            </a:extLst>
          </p:cNvPr>
          <p:cNvGrpSpPr/>
          <p:nvPr/>
        </p:nvGrpSpPr>
        <p:grpSpPr>
          <a:xfrm>
            <a:off x="6668228" y="188377"/>
            <a:ext cx="669600" cy="3988440"/>
            <a:chOff x="6523560" y="724777"/>
            <a:chExt cx="669600" cy="39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4FC24C85-2D8E-41FB-930F-445DD4FA992F}"/>
                    </a:ext>
                  </a:extLst>
                </p14:cNvPr>
                <p14:cNvContentPartPr/>
                <p14:nvPr/>
              </p14:nvContentPartPr>
              <p14:xfrm>
                <a:off x="6523560" y="914497"/>
                <a:ext cx="669600" cy="379872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4FC24C85-2D8E-41FB-930F-445DD4FA992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514560" y="905857"/>
                  <a:ext cx="687240" cy="38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EEB15770-CE61-405E-A3C8-5556D8EC07E1}"/>
                    </a:ext>
                  </a:extLst>
                </p14:cNvPr>
                <p14:cNvContentPartPr/>
                <p14:nvPr/>
              </p14:nvContentPartPr>
              <p14:xfrm>
                <a:off x="6824520" y="724777"/>
                <a:ext cx="195120" cy="3448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EEB15770-CE61-405E-A3C8-5556D8EC07E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815520" y="716137"/>
                  <a:ext cx="21276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0B8D4857-CFB5-42D4-963F-7E0F193AB650}"/>
              </a:ext>
            </a:extLst>
          </p:cNvPr>
          <p:cNvGrpSpPr/>
          <p:nvPr/>
        </p:nvGrpSpPr>
        <p:grpSpPr>
          <a:xfrm>
            <a:off x="7297920" y="367657"/>
            <a:ext cx="1031040" cy="226080"/>
            <a:chOff x="7297920" y="367657"/>
            <a:chExt cx="103104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4F0E9FE8-43D5-43FF-8271-CF98BA27CFC8}"/>
                    </a:ext>
                  </a:extLst>
                </p14:cNvPr>
                <p14:cNvContentPartPr/>
                <p14:nvPr/>
              </p14:nvContentPartPr>
              <p14:xfrm>
                <a:off x="7297920" y="392857"/>
                <a:ext cx="221400" cy="17280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4F0E9FE8-43D5-43FF-8271-CF98BA27CFC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289280" y="384217"/>
                  <a:ext cx="239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54D201E1-FDF0-40C5-AD98-71E2931C5262}"/>
                    </a:ext>
                  </a:extLst>
                </p14:cNvPr>
                <p14:cNvContentPartPr/>
                <p14:nvPr/>
              </p14:nvContentPartPr>
              <p14:xfrm>
                <a:off x="7571880" y="429937"/>
                <a:ext cx="195480" cy="16380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54D201E1-FDF0-40C5-AD98-71E2931C526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562880" y="420937"/>
                  <a:ext cx="213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3DE9F312-345A-4D85-B303-36C0FD2320D4}"/>
                    </a:ext>
                  </a:extLst>
                </p14:cNvPr>
                <p14:cNvContentPartPr/>
                <p14:nvPr/>
              </p14:nvContentPartPr>
              <p14:xfrm>
                <a:off x="7792560" y="380977"/>
                <a:ext cx="277920" cy="21204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3DE9F312-345A-4D85-B303-36C0FD2320D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783560" y="371977"/>
                  <a:ext cx="2955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FFC26E60-D80D-4C36-B490-5D208CD750D1}"/>
                    </a:ext>
                  </a:extLst>
                </p14:cNvPr>
                <p14:cNvContentPartPr/>
                <p14:nvPr/>
              </p14:nvContentPartPr>
              <p14:xfrm>
                <a:off x="8158320" y="367657"/>
                <a:ext cx="170640" cy="19620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FFC26E60-D80D-4C36-B490-5D208CD750D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149680" y="359017"/>
                  <a:ext cx="18828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30681FD-DADC-4C1F-9B1B-06530CEB016D}"/>
              </a:ext>
            </a:extLst>
          </p:cNvPr>
          <p:cNvGrpSpPr/>
          <p:nvPr/>
        </p:nvGrpSpPr>
        <p:grpSpPr>
          <a:xfrm>
            <a:off x="8813520" y="290257"/>
            <a:ext cx="982440" cy="420120"/>
            <a:chOff x="8813520" y="290257"/>
            <a:chExt cx="98244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0608C843-A3F8-4E6F-83A5-460FADD4175C}"/>
                    </a:ext>
                  </a:extLst>
                </p14:cNvPr>
                <p14:cNvContentPartPr/>
                <p14:nvPr/>
              </p14:nvContentPartPr>
              <p14:xfrm>
                <a:off x="8813520" y="290257"/>
                <a:ext cx="225000" cy="25344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0608C843-A3F8-4E6F-83A5-460FADD4175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804880" y="281617"/>
                  <a:ext cx="242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EBFD7AF8-2D44-4FDE-A0DC-02CB06E7159D}"/>
                    </a:ext>
                  </a:extLst>
                </p14:cNvPr>
                <p14:cNvContentPartPr/>
                <p14:nvPr/>
              </p14:nvContentPartPr>
              <p14:xfrm>
                <a:off x="9113040" y="412657"/>
                <a:ext cx="200520" cy="17244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EBFD7AF8-2D44-4FDE-A0DC-02CB06E7159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104040" y="403657"/>
                  <a:ext cx="218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750F2994-4FF4-49D9-9B84-6875CD543319}"/>
                    </a:ext>
                  </a:extLst>
                </p14:cNvPr>
                <p14:cNvContentPartPr/>
                <p14:nvPr/>
              </p14:nvContentPartPr>
              <p14:xfrm>
                <a:off x="9408600" y="536857"/>
                <a:ext cx="26280" cy="17352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750F2994-4FF4-49D9-9B84-6875CD54331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399600" y="528217"/>
                  <a:ext cx="43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2D8D2006-0902-49BD-8CB9-657147392869}"/>
                    </a:ext>
                  </a:extLst>
                </p14:cNvPr>
                <p14:cNvContentPartPr/>
                <p14:nvPr/>
              </p14:nvContentPartPr>
              <p14:xfrm>
                <a:off x="9580680" y="429577"/>
                <a:ext cx="208800" cy="1584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2D8D2006-0902-49BD-8CB9-65714739286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572040" y="420937"/>
                  <a:ext cx="226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D3D56822-2DBE-47BC-BD29-92A5E92C0DF0}"/>
                    </a:ext>
                  </a:extLst>
                </p14:cNvPr>
                <p14:cNvContentPartPr/>
                <p14:nvPr/>
              </p14:nvContentPartPr>
              <p14:xfrm>
                <a:off x="9626400" y="530737"/>
                <a:ext cx="169560" cy="3024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D3D56822-2DBE-47BC-BD29-92A5E92C0DF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617760" y="522097"/>
                  <a:ext cx="18720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FD098FB1-B25A-4886-99BD-CE78FF982CAD}"/>
              </a:ext>
            </a:extLst>
          </p:cNvPr>
          <p:cNvGrpSpPr/>
          <p:nvPr/>
        </p:nvGrpSpPr>
        <p:grpSpPr>
          <a:xfrm>
            <a:off x="10365120" y="172177"/>
            <a:ext cx="915480" cy="372960"/>
            <a:chOff x="10365120" y="172177"/>
            <a:chExt cx="91548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21422EB1-8A8C-4D6A-9B6D-3386E3A6014B}"/>
                    </a:ext>
                  </a:extLst>
                </p14:cNvPr>
                <p14:cNvContentPartPr/>
                <p14:nvPr/>
              </p14:nvContentPartPr>
              <p14:xfrm>
                <a:off x="10365120" y="172177"/>
                <a:ext cx="309600" cy="34200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21422EB1-8A8C-4D6A-9B6D-3386E3A6014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356480" y="163177"/>
                  <a:ext cx="3272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581E7C71-C6D9-4283-B7EB-1BD0A86FAE18}"/>
                    </a:ext>
                  </a:extLst>
                </p14:cNvPr>
                <p14:cNvContentPartPr/>
                <p14:nvPr/>
              </p14:nvContentPartPr>
              <p14:xfrm>
                <a:off x="10764000" y="382417"/>
                <a:ext cx="222480" cy="15444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581E7C71-C6D9-4283-B7EB-1BD0A86FAE1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755360" y="373417"/>
                  <a:ext cx="240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F98D2C2C-33DB-477B-B35B-2FBD6E3374F2}"/>
                    </a:ext>
                  </a:extLst>
                </p14:cNvPr>
                <p14:cNvContentPartPr/>
                <p14:nvPr/>
              </p14:nvContentPartPr>
              <p14:xfrm>
                <a:off x="10777680" y="450817"/>
                <a:ext cx="116640" cy="129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F98D2C2C-33DB-477B-B35B-2FBD6E3374F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768680" y="441817"/>
                  <a:ext cx="134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0DEC0B10-2000-4823-81D2-777EB99E699D}"/>
                    </a:ext>
                  </a:extLst>
                </p14:cNvPr>
                <p14:cNvContentPartPr/>
                <p14:nvPr/>
              </p14:nvContentPartPr>
              <p14:xfrm>
                <a:off x="10751040" y="344257"/>
                <a:ext cx="207360" cy="6984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0DEC0B10-2000-4823-81D2-777EB99E699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742040" y="335257"/>
                  <a:ext cx="225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A4B8B9E5-A19D-4479-93FF-6442CBC712E6}"/>
                    </a:ext>
                  </a:extLst>
                </p14:cNvPr>
                <p14:cNvContentPartPr/>
                <p14:nvPr/>
              </p14:nvContentPartPr>
              <p14:xfrm>
                <a:off x="11032560" y="362617"/>
                <a:ext cx="248040" cy="18252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A4B8B9E5-A19D-4479-93FF-6442CBC712E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023920" y="353617"/>
                  <a:ext cx="26568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EEBF6AA3-C7D1-42E9-BCEA-9B0709C286BD}"/>
                  </a:ext>
                </a:extLst>
              </p14:cNvPr>
              <p14:cNvContentPartPr/>
              <p14:nvPr/>
            </p14:nvContentPartPr>
            <p14:xfrm>
              <a:off x="10000080" y="639457"/>
              <a:ext cx="1692720" cy="3528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EEBF6AA3-C7D1-42E9-BCEA-9B0709C286BD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9991440" y="630817"/>
                <a:ext cx="171036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upo 74">
            <a:extLst>
              <a:ext uri="{FF2B5EF4-FFF2-40B4-BE49-F238E27FC236}">
                <a16:creationId xmlns:a16="http://schemas.microsoft.com/office/drawing/2014/main" id="{46D2AECF-34AE-4DCD-8AF9-B78B8C8CD646}"/>
              </a:ext>
            </a:extLst>
          </p:cNvPr>
          <p:cNvGrpSpPr/>
          <p:nvPr/>
        </p:nvGrpSpPr>
        <p:grpSpPr>
          <a:xfrm>
            <a:off x="9987840" y="983977"/>
            <a:ext cx="928440" cy="619920"/>
            <a:chOff x="9987840" y="983977"/>
            <a:chExt cx="92844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A35E44C9-2865-4B47-BB27-53887A30F6A2}"/>
                    </a:ext>
                  </a:extLst>
                </p14:cNvPr>
                <p14:cNvContentPartPr/>
                <p14:nvPr/>
              </p14:nvContentPartPr>
              <p14:xfrm>
                <a:off x="9987840" y="983977"/>
                <a:ext cx="128880" cy="29916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A35E44C9-2865-4B47-BB27-53887A30F6A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979200" y="974977"/>
                  <a:ext cx="1465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4EA7D49C-CCA5-4435-9A42-73B36C3CCEED}"/>
                    </a:ext>
                  </a:extLst>
                </p14:cNvPr>
                <p14:cNvContentPartPr/>
                <p14:nvPr/>
              </p14:nvContentPartPr>
              <p14:xfrm>
                <a:off x="10159560" y="1166497"/>
                <a:ext cx="18720" cy="43740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4EA7D49C-CCA5-4435-9A42-73B36C3CCEE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150560" y="1157497"/>
                  <a:ext cx="363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3928515E-B6B3-438D-BFA6-77874BE85A56}"/>
                    </a:ext>
                  </a:extLst>
                </p14:cNvPr>
                <p14:cNvContentPartPr/>
                <p14:nvPr/>
              </p14:nvContentPartPr>
              <p14:xfrm>
                <a:off x="10034640" y="1096657"/>
                <a:ext cx="279000" cy="23796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3928515E-B6B3-438D-BFA6-77874BE85A5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025640" y="1087657"/>
                  <a:ext cx="2966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EA501FDE-FD04-4A69-BF99-52E168569DD8}"/>
                    </a:ext>
                  </a:extLst>
                </p14:cNvPr>
                <p14:cNvContentPartPr/>
                <p14:nvPr/>
              </p14:nvContentPartPr>
              <p14:xfrm>
                <a:off x="10366560" y="1251817"/>
                <a:ext cx="40320" cy="8640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EA501FDE-FD04-4A69-BF99-52E168569DD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357920" y="1243177"/>
                  <a:ext cx="57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F32A3B5B-94F4-45E2-94FA-E9D74BF36618}"/>
                    </a:ext>
                  </a:extLst>
                </p14:cNvPr>
                <p14:cNvContentPartPr/>
                <p14:nvPr/>
              </p14:nvContentPartPr>
              <p14:xfrm>
                <a:off x="10536120" y="1154257"/>
                <a:ext cx="12240" cy="9288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F32A3B5B-94F4-45E2-94FA-E9D74BF3661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527120" y="1145617"/>
                  <a:ext cx="298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C3CE1732-44FE-476E-AEE8-F942E8AED145}"/>
                    </a:ext>
                  </a:extLst>
                </p14:cNvPr>
                <p14:cNvContentPartPr/>
                <p14:nvPr/>
              </p14:nvContentPartPr>
              <p14:xfrm>
                <a:off x="10471320" y="1226257"/>
                <a:ext cx="112680" cy="1296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C3CE1732-44FE-476E-AEE8-F942E8AED14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462680" y="1217257"/>
                  <a:ext cx="130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4B4DDDF8-A82C-4E1D-8DAA-D19196FB27D4}"/>
                    </a:ext>
                  </a:extLst>
                </p14:cNvPr>
                <p14:cNvContentPartPr/>
                <p14:nvPr/>
              </p14:nvContentPartPr>
              <p14:xfrm>
                <a:off x="10892520" y="1241737"/>
                <a:ext cx="23760" cy="1836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4B4DDDF8-A82C-4E1D-8DAA-D19196FB27D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883880" y="1232737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76BC39F5-4319-4D44-A5DB-AC411B1C3AA1}"/>
                    </a:ext>
                  </a:extLst>
                </p14:cNvPr>
                <p14:cNvContentPartPr/>
                <p14:nvPr/>
              </p14:nvContentPartPr>
              <p14:xfrm>
                <a:off x="10607040" y="1105657"/>
                <a:ext cx="29160" cy="16992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76BC39F5-4319-4D44-A5DB-AC411B1C3AA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598400" y="1096657"/>
                  <a:ext cx="46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E690811F-AB8D-492F-9444-A24E7A063932}"/>
                    </a:ext>
                  </a:extLst>
                </p14:cNvPr>
                <p14:cNvContentPartPr/>
                <p14:nvPr/>
              </p14:nvContentPartPr>
              <p14:xfrm>
                <a:off x="10694160" y="1000177"/>
                <a:ext cx="66600" cy="34128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E690811F-AB8D-492F-9444-A24E7A06393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685160" y="991177"/>
                  <a:ext cx="8424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B1A53F0B-AC78-4E6D-92EC-96BD44DFA044}"/>
              </a:ext>
            </a:extLst>
          </p:cNvPr>
          <p:cNvGrpSpPr/>
          <p:nvPr/>
        </p:nvGrpSpPr>
        <p:grpSpPr>
          <a:xfrm>
            <a:off x="2613899" y="4827092"/>
            <a:ext cx="2298960" cy="439560"/>
            <a:chOff x="7565760" y="4623217"/>
            <a:chExt cx="229896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71C4BD3A-900D-42E9-8442-320A463BC759}"/>
                    </a:ext>
                  </a:extLst>
                </p14:cNvPr>
                <p14:cNvContentPartPr/>
                <p14:nvPr/>
              </p14:nvContentPartPr>
              <p14:xfrm>
                <a:off x="7565760" y="4637617"/>
                <a:ext cx="209880" cy="21852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71C4BD3A-900D-42E9-8442-320A463BC75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556760" y="4628977"/>
                  <a:ext cx="227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A072E042-366B-4F38-A24E-9877D5D032A1}"/>
                    </a:ext>
                  </a:extLst>
                </p14:cNvPr>
                <p14:cNvContentPartPr/>
                <p14:nvPr/>
              </p14:nvContentPartPr>
              <p14:xfrm>
                <a:off x="7594200" y="4747417"/>
                <a:ext cx="146520" cy="2268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A072E042-366B-4F38-A24E-9877D5D032A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585560" y="4738417"/>
                  <a:ext cx="164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F4487A0D-69AA-42D8-B6CA-ED1C3F37C343}"/>
                    </a:ext>
                  </a:extLst>
                </p14:cNvPr>
                <p14:cNvContentPartPr/>
                <p14:nvPr/>
              </p14:nvContentPartPr>
              <p14:xfrm>
                <a:off x="7591680" y="4651657"/>
                <a:ext cx="252000" cy="6228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F4487A0D-69AA-42D8-B6CA-ED1C3F37C34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583040" y="4643017"/>
                  <a:ext cx="269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19702722-97FE-48BD-B6B2-2123BFB3BD12}"/>
                    </a:ext>
                  </a:extLst>
                </p14:cNvPr>
                <p14:cNvContentPartPr/>
                <p14:nvPr/>
              </p14:nvContentPartPr>
              <p14:xfrm>
                <a:off x="7875360" y="4670377"/>
                <a:ext cx="239400" cy="18576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19702722-97FE-48BD-B6B2-2123BFB3BD1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866720" y="4661377"/>
                  <a:ext cx="257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B7AB1DEC-4838-4A2A-876A-6941FEBBF982}"/>
                    </a:ext>
                  </a:extLst>
                </p14:cNvPr>
                <p14:cNvContentPartPr/>
                <p14:nvPr/>
              </p14:nvContentPartPr>
              <p14:xfrm>
                <a:off x="8247600" y="4683697"/>
                <a:ext cx="66960" cy="18648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B7AB1DEC-4838-4A2A-876A-6941FEBBF98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238960" y="4674697"/>
                  <a:ext cx="84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A3252E2F-436F-45C2-875B-39BAF603BAE0}"/>
                    </a:ext>
                  </a:extLst>
                </p14:cNvPr>
                <p14:cNvContentPartPr/>
                <p14:nvPr/>
              </p14:nvContentPartPr>
              <p14:xfrm>
                <a:off x="8139240" y="4739137"/>
                <a:ext cx="340920" cy="7524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A3252E2F-436F-45C2-875B-39BAF603BAE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130240" y="4730497"/>
                  <a:ext cx="358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42B72B57-62B6-4D2B-9329-519105BA81DC}"/>
                    </a:ext>
                  </a:extLst>
                </p14:cNvPr>
                <p14:cNvContentPartPr/>
                <p14:nvPr/>
              </p14:nvContentPartPr>
              <p14:xfrm>
                <a:off x="8416800" y="4703137"/>
                <a:ext cx="177120" cy="18144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42B72B57-62B6-4D2B-9329-519105BA81D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407800" y="4694137"/>
                  <a:ext cx="194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891F6188-1170-418B-8CD5-CBE039D8D08F}"/>
                    </a:ext>
                  </a:extLst>
                </p14:cNvPr>
                <p14:cNvContentPartPr/>
                <p14:nvPr/>
              </p14:nvContentPartPr>
              <p14:xfrm>
                <a:off x="8599320" y="4681177"/>
                <a:ext cx="306000" cy="19440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891F6188-1170-418B-8CD5-CBE039D8D08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590320" y="4672537"/>
                  <a:ext cx="323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12EA8F29-62C0-4399-92D9-4E8346AB67EE}"/>
                    </a:ext>
                  </a:extLst>
                </p14:cNvPr>
                <p14:cNvContentPartPr/>
                <p14:nvPr/>
              </p14:nvContentPartPr>
              <p14:xfrm>
                <a:off x="8916120" y="4680097"/>
                <a:ext cx="166680" cy="19620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12EA8F29-62C0-4399-92D9-4E8346AB67E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907120" y="4671097"/>
                  <a:ext cx="184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3BFBDC1F-7A8D-4428-85B5-A242C0DE85C9}"/>
                    </a:ext>
                  </a:extLst>
                </p14:cNvPr>
                <p14:cNvContentPartPr/>
                <p14:nvPr/>
              </p14:nvContentPartPr>
              <p14:xfrm>
                <a:off x="9145080" y="4699537"/>
                <a:ext cx="157680" cy="17244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3BFBDC1F-7A8D-4428-85B5-A242C0DE85C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136080" y="4690537"/>
                  <a:ext cx="175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155B71F6-2953-4E9A-82B5-15BA106AE2F2}"/>
                    </a:ext>
                  </a:extLst>
                </p14:cNvPr>
                <p14:cNvContentPartPr/>
                <p14:nvPr/>
              </p14:nvContentPartPr>
              <p14:xfrm>
                <a:off x="9022320" y="4680817"/>
                <a:ext cx="424440" cy="12528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155B71F6-2953-4E9A-82B5-15BA106AE2F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013320" y="4672177"/>
                  <a:ext cx="442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32B9CE6C-313A-43A3-8335-6910C29EEB40}"/>
                    </a:ext>
                  </a:extLst>
                </p14:cNvPr>
                <p14:cNvContentPartPr/>
                <p14:nvPr/>
              </p14:nvContentPartPr>
              <p14:xfrm>
                <a:off x="9436320" y="4623217"/>
                <a:ext cx="175680" cy="23220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32B9CE6C-313A-43A3-8335-6910C29EEB4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427680" y="4614217"/>
                  <a:ext cx="193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1BC9D270-546F-4B58-9FE8-A3AFAB3915F0}"/>
                    </a:ext>
                  </a:extLst>
                </p14:cNvPr>
                <p14:cNvContentPartPr/>
                <p14:nvPr/>
              </p14:nvContentPartPr>
              <p14:xfrm>
                <a:off x="9702000" y="4874857"/>
                <a:ext cx="162720" cy="18792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1BC9D270-546F-4B58-9FE8-A3AFAB3915F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693360" y="4865857"/>
                  <a:ext cx="18036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upo 308">
            <a:extLst>
              <a:ext uri="{FF2B5EF4-FFF2-40B4-BE49-F238E27FC236}">
                <a16:creationId xmlns:a16="http://schemas.microsoft.com/office/drawing/2014/main" id="{EA7C7D2C-7DE6-497A-9B59-A979E1F4CD33}"/>
              </a:ext>
            </a:extLst>
          </p:cNvPr>
          <p:cNvGrpSpPr/>
          <p:nvPr/>
        </p:nvGrpSpPr>
        <p:grpSpPr>
          <a:xfrm>
            <a:off x="11074320" y="1046617"/>
            <a:ext cx="950760" cy="522720"/>
            <a:chOff x="11074320" y="1046617"/>
            <a:chExt cx="950760" cy="52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96" name="Entrada de lápiz 295">
                  <a:extLst>
                    <a:ext uri="{FF2B5EF4-FFF2-40B4-BE49-F238E27FC236}">
                      <a16:creationId xmlns:a16="http://schemas.microsoft.com/office/drawing/2014/main" id="{1CC6B52A-774F-47E5-BC97-4223196DF410}"/>
                    </a:ext>
                  </a:extLst>
                </p14:cNvPr>
                <p14:cNvContentPartPr/>
                <p14:nvPr/>
              </p14:nvContentPartPr>
              <p14:xfrm>
                <a:off x="11074320" y="1079737"/>
                <a:ext cx="57240" cy="222120"/>
              </p14:xfrm>
            </p:contentPart>
          </mc:Choice>
          <mc:Fallback xmlns="">
            <p:pic>
              <p:nvPicPr>
                <p:cNvPr id="296" name="Entrada de lápiz 295">
                  <a:extLst>
                    <a:ext uri="{FF2B5EF4-FFF2-40B4-BE49-F238E27FC236}">
                      <a16:creationId xmlns:a16="http://schemas.microsoft.com/office/drawing/2014/main" id="{1CC6B52A-774F-47E5-BC97-4223196DF41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065320" y="1070737"/>
                  <a:ext cx="74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98" name="Entrada de lápiz 297">
                  <a:extLst>
                    <a:ext uri="{FF2B5EF4-FFF2-40B4-BE49-F238E27FC236}">
                      <a16:creationId xmlns:a16="http://schemas.microsoft.com/office/drawing/2014/main" id="{58473FBE-F3D0-49F0-92BD-9C20923D64F1}"/>
                    </a:ext>
                  </a:extLst>
                </p14:cNvPr>
                <p14:cNvContentPartPr/>
                <p14:nvPr/>
              </p14:nvContentPartPr>
              <p14:xfrm>
                <a:off x="11260080" y="1184497"/>
                <a:ext cx="30240" cy="384840"/>
              </p14:xfrm>
            </p:contentPart>
          </mc:Choice>
          <mc:Fallback xmlns="">
            <p:pic>
              <p:nvPicPr>
                <p:cNvPr id="298" name="Entrada de lápiz 297">
                  <a:extLst>
                    <a:ext uri="{FF2B5EF4-FFF2-40B4-BE49-F238E27FC236}">
                      <a16:creationId xmlns:a16="http://schemas.microsoft.com/office/drawing/2014/main" id="{58473FBE-F3D0-49F0-92BD-9C20923D64F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251080" y="1175857"/>
                  <a:ext cx="478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00" name="Entrada de lápiz 299">
                  <a:extLst>
                    <a:ext uri="{FF2B5EF4-FFF2-40B4-BE49-F238E27FC236}">
                      <a16:creationId xmlns:a16="http://schemas.microsoft.com/office/drawing/2014/main" id="{6BA1A099-91EF-40CD-806F-BA54175E7B41}"/>
                    </a:ext>
                  </a:extLst>
                </p14:cNvPr>
                <p14:cNvContentPartPr/>
                <p14:nvPr/>
              </p14:nvContentPartPr>
              <p14:xfrm>
                <a:off x="11190240" y="1095217"/>
                <a:ext cx="262440" cy="252000"/>
              </p14:xfrm>
            </p:contentPart>
          </mc:Choice>
          <mc:Fallback xmlns="">
            <p:pic>
              <p:nvPicPr>
                <p:cNvPr id="300" name="Entrada de lápiz 299">
                  <a:extLst>
                    <a:ext uri="{FF2B5EF4-FFF2-40B4-BE49-F238E27FC236}">
                      <a16:creationId xmlns:a16="http://schemas.microsoft.com/office/drawing/2014/main" id="{6BA1A099-91EF-40CD-806F-BA54175E7B4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181600" y="1086577"/>
                  <a:ext cx="2800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04" name="Entrada de lápiz 303">
                  <a:extLst>
                    <a:ext uri="{FF2B5EF4-FFF2-40B4-BE49-F238E27FC236}">
                      <a16:creationId xmlns:a16="http://schemas.microsoft.com/office/drawing/2014/main" id="{1CD8A5A3-63B7-4A80-BA70-088FD608DD42}"/>
                    </a:ext>
                  </a:extLst>
                </p14:cNvPr>
                <p14:cNvContentPartPr/>
                <p14:nvPr/>
              </p14:nvContentPartPr>
              <p14:xfrm>
                <a:off x="11480760" y="1260817"/>
                <a:ext cx="101880" cy="117360"/>
              </p14:xfrm>
            </p:contentPart>
          </mc:Choice>
          <mc:Fallback xmlns="">
            <p:pic>
              <p:nvPicPr>
                <p:cNvPr id="304" name="Entrada de lápiz 303">
                  <a:extLst>
                    <a:ext uri="{FF2B5EF4-FFF2-40B4-BE49-F238E27FC236}">
                      <a16:creationId xmlns:a16="http://schemas.microsoft.com/office/drawing/2014/main" id="{1CD8A5A3-63B7-4A80-BA70-088FD608DD4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471760" y="1251817"/>
                  <a:ext cx="119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05" name="Entrada de lápiz 304">
                  <a:extLst>
                    <a:ext uri="{FF2B5EF4-FFF2-40B4-BE49-F238E27FC236}">
                      <a16:creationId xmlns:a16="http://schemas.microsoft.com/office/drawing/2014/main" id="{26BAB258-493E-41E5-80AB-3AF49A035842}"/>
                    </a:ext>
                  </a:extLst>
                </p14:cNvPr>
                <p14:cNvContentPartPr/>
                <p14:nvPr/>
              </p14:nvContentPartPr>
              <p14:xfrm>
                <a:off x="11672280" y="1143457"/>
                <a:ext cx="12600" cy="109800"/>
              </p14:xfrm>
            </p:contentPart>
          </mc:Choice>
          <mc:Fallback xmlns="">
            <p:pic>
              <p:nvPicPr>
                <p:cNvPr id="305" name="Entrada de lápiz 304">
                  <a:extLst>
                    <a:ext uri="{FF2B5EF4-FFF2-40B4-BE49-F238E27FC236}">
                      <a16:creationId xmlns:a16="http://schemas.microsoft.com/office/drawing/2014/main" id="{26BAB258-493E-41E5-80AB-3AF49A03584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663280" y="1134817"/>
                  <a:ext cx="30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06" name="Entrada de lápiz 305">
                  <a:extLst>
                    <a:ext uri="{FF2B5EF4-FFF2-40B4-BE49-F238E27FC236}">
                      <a16:creationId xmlns:a16="http://schemas.microsoft.com/office/drawing/2014/main" id="{763A2FE1-5540-4E1B-99AB-5E6E08682A53}"/>
                    </a:ext>
                  </a:extLst>
                </p14:cNvPr>
                <p14:cNvContentPartPr/>
                <p14:nvPr/>
              </p14:nvContentPartPr>
              <p14:xfrm>
                <a:off x="11595240" y="1233457"/>
                <a:ext cx="147240" cy="11880"/>
              </p14:xfrm>
            </p:contentPart>
          </mc:Choice>
          <mc:Fallback xmlns="">
            <p:pic>
              <p:nvPicPr>
                <p:cNvPr id="306" name="Entrada de lápiz 305">
                  <a:extLst>
                    <a:ext uri="{FF2B5EF4-FFF2-40B4-BE49-F238E27FC236}">
                      <a16:creationId xmlns:a16="http://schemas.microsoft.com/office/drawing/2014/main" id="{763A2FE1-5540-4E1B-99AB-5E6E08682A5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586240" y="1224817"/>
                  <a:ext cx="164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07" name="Entrada de lápiz 306">
                  <a:extLst>
                    <a:ext uri="{FF2B5EF4-FFF2-40B4-BE49-F238E27FC236}">
                      <a16:creationId xmlns:a16="http://schemas.microsoft.com/office/drawing/2014/main" id="{1CCB67B6-63E4-49B7-9D0F-49924F647272}"/>
                    </a:ext>
                  </a:extLst>
                </p14:cNvPr>
                <p14:cNvContentPartPr/>
                <p14:nvPr/>
              </p14:nvContentPartPr>
              <p14:xfrm>
                <a:off x="11826360" y="1086937"/>
                <a:ext cx="22680" cy="170280"/>
              </p14:xfrm>
            </p:contentPart>
          </mc:Choice>
          <mc:Fallback xmlns="">
            <p:pic>
              <p:nvPicPr>
                <p:cNvPr id="307" name="Entrada de lápiz 306">
                  <a:extLst>
                    <a:ext uri="{FF2B5EF4-FFF2-40B4-BE49-F238E27FC236}">
                      <a16:creationId xmlns:a16="http://schemas.microsoft.com/office/drawing/2014/main" id="{1CCB67B6-63E4-49B7-9D0F-49924F64727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817720" y="1078297"/>
                  <a:ext cx="40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08" name="Entrada de lápiz 307">
                  <a:extLst>
                    <a:ext uri="{FF2B5EF4-FFF2-40B4-BE49-F238E27FC236}">
                      <a16:creationId xmlns:a16="http://schemas.microsoft.com/office/drawing/2014/main" id="{F66E6762-7F00-47CE-B9DF-C7F5DD8122C9}"/>
                    </a:ext>
                  </a:extLst>
                </p14:cNvPr>
                <p14:cNvContentPartPr/>
                <p14:nvPr/>
              </p14:nvContentPartPr>
              <p14:xfrm>
                <a:off x="11925720" y="1046617"/>
                <a:ext cx="99360" cy="312480"/>
              </p14:xfrm>
            </p:contentPart>
          </mc:Choice>
          <mc:Fallback xmlns="">
            <p:pic>
              <p:nvPicPr>
                <p:cNvPr id="308" name="Entrada de lápiz 307">
                  <a:extLst>
                    <a:ext uri="{FF2B5EF4-FFF2-40B4-BE49-F238E27FC236}">
                      <a16:creationId xmlns:a16="http://schemas.microsoft.com/office/drawing/2014/main" id="{F66E6762-7F00-47CE-B9DF-C7F5DD8122C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917080" y="1037977"/>
                  <a:ext cx="117000" cy="33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29" name="Entrada de lápiz 328">
                <a:extLst>
                  <a:ext uri="{FF2B5EF4-FFF2-40B4-BE49-F238E27FC236}">
                    <a16:creationId xmlns:a16="http://schemas.microsoft.com/office/drawing/2014/main" id="{D3015A86-894F-4E1A-9C2A-6B83052839D9}"/>
                  </a:ext>
                </a:extLst>
              </p14:cNvPr>
              <p14:cNvContentPartPr/>
              <p14:nvPr/>
            </p14:nvContentPartPr>
            <p14:xfrm>
              <a:off x="4007880" y="6029579"/>
              <a:ext cx="2179440" cy="61560"/>
            </p14:xfrm>
          </p:contentPart>
        </mc:Choice>
        <mc:Fallback xmlns="">
          <p:pic>
            <p:nvPicPr>
              <p:cNvPr id="329" name="Entrada de lápiz 328">
                <a:extLst>
                  <a:ext uri="{FF2B5EF4-FFF2-40B4-BE49-F238E27FC236}">
                    <a16:creationId xmlns:a16="http://schemas.microsoft.com/office/drawing/2014/main" id="{D3015A86-894F-4E1A-9C2A-6B83052839D9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3999240" y="6020579"/>
                <a:ext cx="219708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3" name="Grupo 352">
            <a:extLst>
              <a:ext uri="{FF2B5EF4-FFF2-40B4-BE49-F238E27FC236}">
                <a16:creationId xmlns:a16="http://schemas.microsoft.com/office/drawing/2014/main" id="{585B7E72-54C0-4C54-8537-D84E4370E19F}"/>
              </a:ext>
            </a:extLst>
          </p:cNvPr>
          <p:cNvGrpSpPr/>
          <p:nvPr/>
        </p:nvGrpSpPr>
        <p:grpSpPr>
          <a:xfrm>
            <a:off x="4227840" y="6298859"/>
            <a:ext cx="1526760" cy="247680"/>
            <a:chOff x="2218320" y="6241417"/>
            <a:chExt cx="152676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30" name="Entrada de lápiz 329">
                  <a:extLst>
                    <a:ext uri="{FF2B5EF4-FFF2-40B4-BE49-F238E27FC236}">
                      <a16:creationId xmlns:a16="http://schemas.microsoft.com/office/drawing/2014/main" id="{6F072CA1-3EDD-4288-A236-20F772CE76BA}"/>
                    </a:ext>
                  </a:extLst>
                </p14:cNvPr>
                <p14:cNvContentPartPr/>
                <p14:nvPr/>
              </p14:nvContentPartPr>
              <p14:xfrm>
                <a:off x="2218320" y="6273817"/>
                <a:ext cx="74160" cy="205920"/>
              </p14:xfrm>
            </p:contentPart>
          </mc:Choice>
          <mc:Fallback xmlns="">
            <p:pic>
              <p:nvPicPr>
                <p:cNvPr id="330" name="Entrada de lápiz 329">
                  <a:extLst>
                    <a:ext uri="{FF2B5EF4-FFF2-40B4-BE49-F238E27FC236}">
                      <a16:creationId xmlns:a16="http://schemas.microsoft.com/office/drawing/2014/main" id="{6F072CA1-3EDD-4288-A236-20F772CE76B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209320" y="6264817"/>
                  <a:ext cx="91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31" name="Entrada de lápiz 330">
                  <a:extLst>
                    <a:ext uri="{FF2B5EF4-FFF2-40B4-BE49-F238E27FC236}">
                      <a16:creationId xmlns:a16="http://schemas.microsoft.com/office/drawing/2014/main" id="{999713FD-25BD-4FFA-AC27-A8E37C9603F2}"/>
                    </a:ext>
                  </a:extLst>
                </p14:cNvPr>
                <p14:cNvContentPartPr/>
                <p14:nvPr/>
              </p14:nvContentPartPr>
              <p14:xfrm>
                <a:off x="2383560" y="6327097"/>
                <a:ext cx="155160" cy="125280"/>
              </p14:xfrm>
            </p:contentPart>
          </mc:Choice>
          <mc:Fallback xmlns="">
            <p:pic>
              <p:nvPicPr>
                <p:cNvPr id="331" name="Entrada de lápiz 330">
                  <a:extLst>
                    <a:ext uri="{FF2B5EF4-FFF2-40B4-BE49-F238E27FC236}">
                      <a16:creationId xmlns:a16="http://schemas.microsoft.com/office/drawing/2014/main" id="{999713FD-25BD-4FFA-AC27-A8E37C9603F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374560" y="6318457"/>
                  <a:ext cx="172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32" name="Entrada de lápiz 331">
                  <a:extLst>
                    <a:ext uri="{FF2B5EF4-FFF2-40B4-BE49-F238E27FC236}">
                      <a16:creationId xmlns:a16="http://schemas.microsoft.com/office/drawing/2014/main" id="{69D7393A-EB96-4131-A63E-B29056EB3F34}"/>
                    </a:ext>
                  </a:extLst>
                </p14:cNvPr>
                <p14:cNvContentPartPr/>
                <p14:nvPr/>
              </p14:nvContentPartPr>
              <p14:xfrm>
                <a:off x="2673720" y="6276337"/>
                <a:ext cx="90720" cy="212760"/>
              </p14:xfrm>
            </p:contentPart>
          </mc:Choice>
          <mc:Fallback xmlns="">
            <p:pic>
              <p:nvPicPr>
                <p:cNvPr id="332" name="Entrada de lápiz 331">
                  <a:extLst>
                    <a:ext uri="{FF2B5EF4-FFF2-40B4-BE49-F238E27FC236}">
                      <a16:creationId xmlns:a16="http://schemas.microsoft.com/office/drawing/2014/main" id="{69D7393A-EB96-4131-A63E-B29056EB3F3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664720" y="6267337"/>
                  <a:ext cx="1083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33" name="Entrada de lápiz 332">
                  <a:extLst>
                    <a:ext uri="{FF2B5EF4-FFF2-40B4-BE49-F238E27FC236}">
                      <a16:creationId xmlns:a16="http://schemas.microsoft.com/office/drawing/2014/main" id="{1122E992-2F96-4B74-9073-A1668515810E}"/>
                    </a:ext>
                  </a:extLst>
                </p14:cNvPr>
                <p14:cNvContentPartPr/>
                <p14:nvPr/>
              </p14:nvContentPartPr>
              <p14:xfrm>
                <a:off x="2940840" y="6425737"/>
                <a:ext cx="25200" cy="21600"/>
              </p14:xfrm>
            </p:contentPart>
          </mc:Choice>
          <mc:Fallback xmlns="">
            <p:pic>
              <p:nvPicPr>
                <p:cNvPr id="333" name="Entrada de lápiz 332">
                  <a:extLst>
                    <a:ext uri="{FF2B5EF4-FFF2-40B4-BE49-F238E27FC236}">
                      <a16:creationId xmlns:a16="http://schemas.microsoft.com/office/drawing/2014/main" id="{1122E992-2F96-4B74-9073-A1668515810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932200" y="6416737"/>
                  <a:ext cx="42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34" name="Entrada de lápiz 333">
                  <a:extLst>
                    <a:ext uri="{FF2B5EF4-FFF2-40B4-BE49-F238E27FC236}">
                      <a16:creationId xmlns:a16="http://schemas.microsoft.com/office/drawing/2014/main" id="{573B6EBA-CDCF-4ECA-877F-27071FF7E95B}"/>
                    </a:ext>
                  </a:extLst>
                </p14:cNvPr>
                <p14:cNvContentPartPr/>
                <p14:nvPr/>
              </p14:nvContentPartPr>
              <p14:xfrm>
                <a:off x="3230280" y="6241417"/>
                <a:ext cx="285120" cy="204840"/>
              </p14:xfrm>
            </p:contentPart>
          </mc:Choice>
          <mc:Fallback xmlns="">
            <p:pic>
              <p:nvPicPr>
                <p:cNvPr id="334" name="Entrada de lápiz 333">
                  <a:extLst>
                    <a:ext uri="{FF2B5EF4-FFF2-40B4-BE49-F238E27FC236}">
                      <a16:creationId xmlns:a16="http://schemas.microsoft.com/office/drawing/2014/main" id="{573B6EBA-CDCF-4ECA-877F-27071FF7E95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221280" y="6232417"/>
                  <a:ext cx="302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35" name="Entrada de lápiz 334">
                  <a:extLst>
                    <a:ext uri="{FF2B5EF4-FFF2-40B4-BE49-F238E27FC236}">
                      <a16:creationId xmlns:a16="http://schemas.microsoft.com/office/drawing/2014/main" id="{46825AB7-A6B4-489C-9640-97E83734D82D}"/>
                    </a:ext>
                  </a:extLst>
                </p14:cNvPr>
                <p14:cNvContentPartPr/>
                <p14:nvPr/>
              </p14:nvContentPartPr>
              <p14:xfrm>
                <a:off x="3636720" y="6253297"/>
                <a:ext cx="108360" cy="225360"/>
              </p14:xfrm>
            </p:contentPart>
          </mc:Choice>
          <mc:Fallback xmlns="">
            <p:pic>
              <p:nvPicPr>
                <p:cNvPr id="335" name="Entrada de lápiz 334">
                  <a:extLst>
                    <a:ext uri="{FF2B5EF4-FFF2-40B4-BE49-F238E27FC236}">
                      <a16:creationId xmlns:a16="http://schemas.microsoft.com/office/drawing/2014/main" id="{46825AB7-A6B4-489C-9640-97E83734D82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627720" y="6244657"/>
                  <a:ext cx="12600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upo 351">
            <a:extLst>
              <a:ext uri="{FF2B5EF4-FFF2-40B4-BE49-F238E27FC236}">
                <a16:creationId xmlns:a16="http://schemas.microsoft.com/office/drawing/2014/main" id="{89D19ED2-8A7B-488E-8CDA-D3C964D9CD8A}"/>
              </a:ext>
            </a:extLst>
          </p:cNvPr>
          <p:cNvGrpSpPr/>
          <p:nvPr/>
        </p:nvGrpSpPr>
        <p:grpSpPr>
          <a:xfrm>
            <a:off x="4394055" y="5496086"/>
            <a:ext cx="1186920" cy="379080"/>
            <a:chOff x="4715640" y="5671177"/>
            <a:chExt cx="118692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37" name="Entrada de lápiz 336">
                  <a:extLst>
                    <a:ext uri="{FF2B5EF4-FFF2-40B4-BE49-F238E27FC236}">
                      <a16:creationId xmlns:a16="http://schemas.microsoft.com/office/drawing/2014/main" id="{8BEB90B3-BDB5-49B7-AB72-86B4B0BF08BB}"/>
                    </a:ext>
                  </a:extLst>
                </p14:cNvPr>
                <p14:cNvContentPartPr/>
                <p14:nvPr/>
              </p14:nvContentPartPr>
              <p14:xfrm>
                <a:off x="4715640" y="5901217"/>
                <a:ext cx="154800" cy="124920"/>
              </p14:xfrm>
            </p:contentPart>
          </mc:Choice>
          <mc:Fallback xmlns="">
            <p:pic>
              <p:nvPicPr>
                <p:cNvPr id="337" name="Entrada de lápiz 336">
                  <a:extLst>
                    <a:ext uri="{FF2B5EF4-FFF2-40B4-BE49-F238E27FC236}">
                      <a16:creationId xmlns:a16="http://schemas.microsoft.com/office/drawing/2014/main" id="{8BEB90B3-BDB5-49B7-AB72-86B4B0BF08B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706640" y="5892217"/>
                  <a:ext cx="172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38" name="Entrada de lápiz 337">
                  <a:extLst>
                    <a:ext uri="{FF2B5EF4-FFF2-40B4-BE49-F238E27FC236}">
                      <a16:creationId xmlns:a16="http://schemas.microsoft.com/office/drawing/2014/main" id="{201E08C7-5F79-4BD8-859B-A49DF497E7A3}"/>
                    </a:ext>
                  </a:extLst>
                </p14:cNvPr>
                <p14:cNvContentPartPr/>
                <p14:nvPr/>
              </p14:nvContentPartPr>
              <p14:xfrm>
                <a:off x="4919400" y="5671177"/>
                <a:ext cx="75960" cy="158040"/>
              </p14:xfrm>
            </p:contentPart>
          </mc:Choice>
          <mc:Fallback xmlns="">
            <p:pic>
              <p:nvPicPr>
                <p:cNvPr id="338" name="Entrada de lápiz 337">
                  <a:extLst>
                    <a:ext uri="{FF2B5EF4-FFF2-40B4-BE49-F238E27FC236}">
                      <a16:creationId xmlns:a16="http://schemas.microsoft.com/office/drawing/2014/main" id="{201E08C7-5F79-4BD8-859B-A49DF497E7A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910400" y="5662177"/>
                  <a:ext cx="93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39" name="Entrada de lápiz 338">
                  <a:extLst>
                    <a:ext uri="{FF2B5EF4-FFF2-40B4-BE49-F238E27FC236}">
                      <a16:creationId xmlns:a16="http://schemas.microsoft.com/office/drawing/2014/main" id="{98FD9A38-380D-4E63-9E94-7B7A0AF1914B}"/>
                    </a:ext>
                  </a:extLst>
                </p14:cNvPr>
                <p14:cNvContentPartPr/>
                <p14:nvPr/>
              </p14:nvContentPartPr>
              <p14:xfrm>
                <a:off x="5138640" y="5888617"/>
                <a:ext cx="151560" cy="143640"/>
              </p14:xfrm>
            </p:contentPart>
          </mc:Choice>
          <mc:Fallback xmlns="">
            <p:pic>
              <p:nvPicPr>
                <p:cNvPr id="339" name="Entrada de lápiz 338">
                  <a:extLst>
                    <a:ext uri="{FF2B5EF4-FFF2-40B4-BE49-F238E27FC236}">
                      <a16:creationId xmlns:a16="http://schemas.microsoft.com/office/drawing/2014/main" id="{98FD9A38-380D-4E63-9E94-7B7A0AF1914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130000" y="5879977"/>
                  <a:ext cx="169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40" name="Entrada de lápiz 339">
                  <a:extLst>
                    <a:ext uri="{FF2B5EF4-FFF2-40B4-BE49-F238E27FC236}">
                      <a16:creationId xmlns:a16="http://schemas.microsoft.com/office/drawing/2014/main" id="{EACA32F1-EB30-42D8-A80C-37A68DB0B59A}"/>
                    </a:ext>
                  </a:extLst>
                </p14:cNvPr>
                <p14:cNvContentPartPr/>
                <p14:nvPr/>
              </p14:nvContentPartPr>
              <p14:xfrm>
                <a:off x="5327280" y="5828497"/>
                <a:ext cx="263880" cy="191520"/>
              </p14:xfrm>
            </p:contentPart>
          </mc:Choice>
          <mc:Fallback xmlns="">
            <p:pic>
              <p:nvPicPr>
                <p:cNvPr id="340" name="Entrada de lápiz 339">
                  <a:extLst>
                    <a:ext uri="{FF2B5EF4-FFF2-40B4-BE49-F238E27FC236}">
                      <a16:creationId xmlns:a16="http://schemas.microsoft.com/office/drawing/2014/main" id="{EACA32F1-EB30-42D8-A80C-37A68DB0B59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318280" y="5819497"/>
                  <a:ext cx="281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41" name="Entrada de lápiz 340">
                  <a:extLst>
                    <a:ext uri="{FF2B5EF4-FFF2-40B4-BE49-F238E27FC236}">
                      <a16:creationId xmlns:a16="http://schemas.microsoft.com/office/drawing/2014/main" id="{BC308039-DF3E-4F2F-B8D7-B835BE788EA5}"/>
                    </a:ext>
                  </a:extLst>
                </p14:cNvPr>
                <p14:cNvContentPartPr/>
                <p14:nvPr/>
              </p14:nvContentPartPr>
              <p14:xfrm>
                <a:off x="5687280" y="5766217"/>
                <a:ext cx="215280" cy="284040"/>
              </p14:xfrm>
            </p:contentPart>
          </mc:Choice>
          <mc:Fallback xmlns="">
            <p:pic>
              <p:nvPicPr>
                <p:cNvPr id="341" name="Entrada de lápiz 340">
                  <a:extLst>
                    <a:ext uri="{FF2B5EF4-FFF2-40B4-BE49-F238E27FC236}">
                      <a16:creationId xmlns:a16="http://schemas.microsoft.com/office/drawing/2014/main" id="{BC308039-DF3E-4F2F-B8D7-B835BE788EA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678280" y="5757217"/>
                  <a:ext cx="23292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upo 361">
            <a:extLst>
              <a:ext uri="{FF2B5EF4-FFF2-40B4-BE49-F238E27FC236}">
                <a16:creationId xmlns:a16="http://schemas.microsoft.com/office/drawing/2014/main" id="{D075B0F1-36C3-45AB-843E-184BC189B288}"/>
              </a:ext>
            </a:extLst>
          </p:cNvPr>
          <p:cNvGrpSpPr/>
          <p:nvPr/>
        </p:nvGrpSpPr>
        <p:grpSpPr>
          <a:xfrm>
            <a:off x="2396538" y="5735020"/>
            <a:ext cx="1278720" cy="710719"/>
            <a:chOff x="387018" y="5677578"/>
            <a:chExt cx="1278720" cy="71071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14226DE0-1A00-47DF-BE94-A68464657057}"/>
                    </a:ext>
                  </a:extLst>
                </p14:cNvPr>
                <p14:cNvContentPartPr/>
                <p14:nvPr/>
              </p14:nvContentPartPr>
              <p14:xfrm>
                <a:off x="387018" y="5677578"/>
                <a:ext cx="372960" cy="36072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14226DE0-1A00-47DF-BE94-A6846465705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78378" y="5668938"/>
                  <a:ext cx="3906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DE078AE7-073E-482F-94D7-607ED67C20C7}"/>
                    </a:ext>
                  </a:extLst>
                </p14:cNvPr>
                <p14:cNvContentPartPr/>
                <p14:nvPr/>
              </p14:nvContentPartPr>
              <p14:xfrm>
                <a:off x="1063818" y="6244938"/>
                <a:ext cx="200880" cy="12600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DE078AE7-073E-482F-94D7-607ED67C20C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54818" y="6236298"/>
                  <a:ext cx="218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B71863A9-5654-4B22-9B18-4DBB26C66E83}"/>
                    </a:ext>
                  </a:extLst>
                </p14:cNvPr>
                <p14:cNvContentPartPr/>
                <p14:nvPr/>
              </p14:nvContentPartPr>
              <p14:xfrm>
                <a:off x="1411578" y="5868738"/>
                <a:ext cx="254160" cy="2772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B71863A9-5654-4B22-9B18-4DBB26C66E8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402938" y="5860098"/>
                  <a:ext cx="271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CD2A2718-AD95-436B-BB92-585873DC6A7F}"/>
                    </a:ext>
                  </a:extLst>
                </p14:cNvPr>
                <p14:cNvContentPartPr/>
                <p14:nvPr/>
              </p14:nvContentPartPr>
              <p14:xfrm>
                <a:off x="1451538" y="5989698"/>
                <a:ext cx="201240" cy="3348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CD2A2718-AD95-436B-BB92-585873DC6A7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442898" y="5980698"/>
                  <a:ext cx="218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61" name="Entrada de lápiz 360">
                  <a:extLst>
                    <a:ext uri="{FF2B5EF4-FFF2-40B4-BE49-F238E27FC236}">
                      <a16:creationId xmlns:a16="http://schemas.microsoft.com/office/drawing/2014/main" id="{5AF397B2-2203-4839-96FD-3F2D11C17765}"/>
                    </a:ext>
                  </a:extLst>
                </p14:cNvPr>
                <p14:cNvContentPartPr/>
                <p14:nvPr/>
              </p14:nvContentPartPr>
              <p14:xfrm>
                <a:off x="790920" y="6118657"/>
                <a:ext cx="220680" cy="269640"/>
              </p14:xfrm>
            </p:contentPart>
          </mc:Choice>
          <mc:Fallback xmlns="">
            <p:pic>
              <p:nvPicPr>
                <p:cNvPr id="361" name="Entrada de lápiz 360">
                  <a:extLst>
                    <a:ext uri="{FF2B5EF4-FFF2-40B4-BE49-F238E27FC236}">
                      <a16:creationId xmlns:a16="http://schemas.microsoft.com/office/drawing/2014/main" id="{5AF397B2-2203-4839-96FD-3F2D11C1776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81920" y="6110017"/>
                  <a:ext cx="238320" cy="28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365" name="Entrada de lápiz 364">
                <a:extLst>
                  <a:ext uri="{FF2B5EF4-FFF2-40B4-BE49-F238E27FC236}">
                    <a16:creationId xmlns:a16="http://schemas.microsoft.com/office/drawing/2014/main" id="{2A14A772-31B1-4733-A086-3E0E06D2C701}"/>
                  </a:ext>
                </a:extLst>
              </p14:cNvPr>
              <p14:cNvContentPartPr/>
              <p14:nvPr/>
            </p14:nvContentPartPr>
            <p14:xfrm>
              <a:off x="6354000" y="5966579"/>
              <a:ext cx="277560" cy="19800"/>
            </p14:xfrm>
          </p:contentPart>
        </mc:Choice>
        <mc:Fallback xmlns="">
          <p:pic>
            <p:nvPicPr>
              <p:cNvPr id="365" name="Entrada de lápiz 364">
                <a:extLst>
                  <a:ext uri="{FF2B5EF4-FFF2-40B4-BE49-F238E27FC236}">
                    <a16:creationId xmlns:a16="http://schemas.microsoft.com/office/drawing/2014/main" id="{2A14A772-31B1-4733-A086-3E0E06D2C701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6345000" y="5957579"/>
                <a:ext cx="2952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366" name="Entrada de lápiz 365">
                <a:extLst>
                  <a:ext uri="{FF2B5EF4-FFF2-40B4-BE49-F238E27FC236}">
                    <a16:creationId xmlns:a16="http://schemas.microsoft.com/office/drawing/2014/main" id="{0122CAC7-FE51-4079-B062-B75EC42183EF}"/>
                  </a:ext>
                </a:extLst>
              </p14:cNvPr>
              <p14:cNvContentPartPr/>
              <p14:nvPr/>
            </p14:nvContentPartPr>
            <p14:xfrm>
              <a:off x="6399720" y="6118139"/>
              <a:ext cx="221400" cy="32040"/>
            </p14:xfrm>
          </p:contentPart>
        </mc:Choice>
        <mc:Fallback xmlns="">
          <p:pic>
            <p:nvPicPr>
              <p:cNvPr id="366" name="Entrada de lápiz 365">
                <a:extLst>
                  <a:ext uri="{FF2B5EF4-FFF2-40B4-BE49-F238E27FC236}">
                    <a16:creationId xmlns:a16="http://schemas.microsoft.com/office/drawing/2014/main" id="{0122CAC7-FE51-4079-B062-B75EC42183EF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6391080" y="6109499"/>
                <a:ext cx="23904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4" name="Grupo 373">
            <a:extLst>
              <a:ext uri="{FF2B5EF4-FFF2-40B4-BE49-F238E27FC236}">
                <a16:creationId xmlns:a16="http://schemas.microsoft.com/office/drawing/2014/main" id="{17CE79D0-CC64-4920-92A3-B6673CB8D8DA}"/>
              </a:ext>
            </a:extLst>
          </p:cNvPr>
          <p:cNvGrpSpPr/>
          <p:nvPr/>
        </p:nvGrpSpPr>
        <p:grpSpPr>
          <a:xfrm>
            <a:off x="6886800" y="5516579"/>
            <a:ext cx="1901880" cy="870480"/>
            <a:chOff x="4877280" y="5459137"/>
            <a:chExt cx="1901880" cy="87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68" name="Entrada de lápiz 367">
                  <a:extLst>
                    <a:ext uri="{FF2B5EF4-FFF2-40B4-BE49-F238E27FC236}">
                      <a16:creationId xmlns:a16="http://schemas.microsoft.com/office/drawing/2014/main" id="{EA73ADC8-AED0-468E-AFF6-2B5491A70BC8}"/>
                    </a:ext>
                  </a:extLst>
                </p14:cNvPr>
                <p14:cNvContentPartPr/>
                <p14:nvPr/>
              </p14:nvContentPartPr>
              <p14:xfrm>
                <a:off x="5202360" y="5459137"/>
                <a:ext cx="29520" cy="162360"/>
              </p14:xfrm>
            </p:contentPart>
          </mc:Choice>
          <mc:Fallback xmlns="">
            <p:pic>
              <p:nvPicPr>
                <p:cNvPr id="368" name="Entrada de lápiz 367">
                  <a:extLst>
                    <a:ext uri="{FF2B5EF4-FFF2-40B4-BE49-F238E27FC236}">
                      <a16:creationId xmlns:a16="http://schemas.microsoft.com/office/drawing/2014/main" id="{EA73ADC8-AED0-468E-AFF6-2B5491A70BC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193720" y="5450137"/>
                  <a:ext cx="47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67" name="Entrada de lápiz 366">
                  <a:extLst>
                    <a:ext uri="{FF2B5EF4-FFF2-40B4-BE49-F238E27FC236}">
                      <a16:creationId xmlns:a16="http://schemas.microsoft.com/office/drawing/2014/main" id="{C1E304BD-BDA4-42B0-9CBF-AEDDE0796DA7}"/>
                    </a:ext>
                  </a:extLst>
                </p14:cNvPr>
                <p14:cNvContentPartPr/>
                <p14:nvPr/>
              </p14:nvContentPartPr>
              <p14:xfrm>
                <a:off x="4877280" y="5762257"/>
                <a:ext cx="291600" cy="282240"/>
              </p14:xfrm>
            </p:contentPart>
          </mc:Choice>
          <mc:Fallback xmlns="">
            <p:pic>
              <p:nvPicPr>
                <p:cNvPr id="367" name="Entrada de lápiz 366">
                  <a:extLst>
                    <a:ext uri="{FF2B5EF4-FFF2-40B4-BE49-F238E27FC236}">
                      <a16:creationId xmlns:a16="http://schemas.microsoft.com/office/drawing/2014/main" id="{C1E304BD-BDA4-42B0-9CBF-AEDDE0796DA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868280" y="5753617"/>
                  <a:ext cx="3092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69" name="Entrada de lápiz 368">
                  <a:extLst>
                    <a:ext uri="{FF2B5EF4-FFF2-40B4-BE49-F238E27FC236}">
                      <a16:creationId xmlns:a16="http://schemas.microsoft.com/office/drawing/2014/main" id="{D2E3CAC5-61DC-4EAC-8582-411EA67797D3}"/>
                    </a:ext>
                  </a:extLst>
                </p14:cNvPr>
                <p14:cNvContentPartPr/>
                <p14:nvPr/>
              </p14:nvContentPartPr>
              <p14:xfrm>
                <a:off x="5279760" y="5752537"/>
                <a:ext cx="220320" cy="249480"/>
              </p14:xfrm>
            </p:contentPart>
          </mc:Choice>
          <mc:Fallback xmlns="">
            <p:pic>
              <p:nvPicPr>
                <p:cNvPr id="369" name="Entrada de lápiz 368">
                  <a:extLst>
                    <a:ext uri="{FF2B5EF4-FFF2-40B4-BE49-F238E27FC236}">
                      <a16:creationId xmlns:a16="http://schemas.microsoft.com/office/drawing/2014/main" id="{D2E3CAC5-61DC-4EAC-8582-411EA67797D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271120" y="5743897"/>
                  <a:ext cx="23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70" name="Entrada de lápiz 369">
                  <a:extLst>
                    <a:ext uri="{FF2B5EF4-FFF2-40B4-BE49-F238E27FC236}">
                      <a16:creationId xmlns:a16="http://schemas.microsoft.com/office/drawing/2014/main" id="{056C6E10-367F-43AF-9AF0-EB78D345D6C8}"/>
                    </a:ext>
                  </a:extLst>
                </p14:cNvPr>
                <p14:cNvContentPartPr/>
                <p14:nvPr/>
              </p14:nvContentPartPr>
              <p14:xfrm>
                <a:off x="5628240" y="5777737"/>
                <a:ext cx="248400" cy="205200"/>
              </p14:xfrm>
            </p:contentPart>
          </mc:Choice>
          <mc:Fallback xmlns="">
            <p:pic>
              <p:nvPicPr>
                <p:cNvPr id="370" name="Entrada de lápiz 369">
                  <a:extLst>
                    <a:ext uri="{FF2B5EF4-FFF2-40B4-BE49-F238E27FC236}">
                      <a16:creationId xmlns:a16="http://schemas.microsoft.com/office/drawing/2014/main" id="{056C6E10-367F-43AF-9AF0-EB78D345D6C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619600" y="5768737"/>
                  <a:ext cx="266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72" name="Entrada de lápiz 371">
                  <a:extLst>
                    <a:ext uri="{FF2B5EF4-FFF2-40B4-BE49-F238E27FC236}">
                      <a16:creationId xmlns:a16="http://schemas.microsoft.com/office/drawing/2014/main" id="{5EF89FB2-EEE3-44E7-80DF-F8874DF6ED09}"/>
                    </a:ext>
                  </a:extLst>
                </p14:cNvPr>
                <p14:cNvContentPartPr/>
                <p14:nvPr/>
              </p14:nvContentPartPr>
              <p14:xfrm>
                <a:off x="5996160" y="5809777"/>
                <a:ext cx="331560" cy="519840"/>
              </p14:xfrm>
            </p:contentPart>
          </mc:Choice>
          <mc:Fallback xmlns="">
            <p:pic>
              <p:nvPicPr>
                <p:cNvPr id="372" name="Entrada de lápiz 371">
                  <a:extLst>
                    <a:ext uri="{FF2B5EF4-FFF2-40B4-BE49-F238E27FC236}">
                      <a16:creationId xmlns:a16="http://schemas.microsoft.com/office/drawing/2014/main" id="{5EF89FB2-EEE3-44E7-80DF-F8874DF6ED0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987160" y="5801137"/>
                  <a:ext cx="3492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73" name="Entrada de lápiz 372">
                  <a:extLst>
                    <a:ext uri="{FF2B5EF4-FFF2-40B4-BE49-F238E27FC236}">
                      <a16:creationId xmlns:a16="http://schemas.microsoft.com/office/drawing/2014/main" id="{E94B8F97-B124-43DE-9084-E950254813E8}"/>
                    </a:ext>
                  </a:extLst>
                </p14:cNvPr>
                <p14:cNvContentPartPr/>
                <p14:nvPr/>
              </p14:nvContentPartPr>
              <p14:xfrm>
                <a:off x="6467040" y="5685937"/>
                <a:ext cx="312120" cy="363240"/>
              </p14:xfrm>
            </p:contentPart>
          </mc:Choice>
          <mc:Fallback xmlns="">
            <p:pic>
              <p:nvPicPr>
                <p:cNvPr id="373" name="Entrada de lápiz 372">
                  <a:extLst>
                    <a:ext uri="{FF2B5EF4-FFF2-40B4-BE49-F238E27FC236}">
                      <a16:creationId xmlns:a16="http://schemas.microsoft.com/office/drawing/2014/main" id="{E94B8F97-B124-43DE-9084-E950254813E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458040" y="5676937"/>
                  <a:ext cx="329760" cy="38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880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539647-470A-4B19-AE04-529A33FB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0" y="39742"/>
            <a:ext cx="8753475" cy="4257675"/>
          </a:xfrm>
          <a:prstGeom prst="rect">
            <a:avLst/>
          </a:prstGeom>
        </p:spPr>
      </p:pic>
      <p:grpSp>
        <p:nvGrpSpPr>
          <p:cNvPr id="36" name="Grupo 35">
            <a:extLst>
              <a:ext uri="{FF2B5EF4-FFF2-40B4-BE49-F238E27FC236}">
                <a16:creationId xmlns:a16="http://schemas.microsoft.com/office/drawing/2014/main" id="{B7263366-5443-465A-BCCE-6DB3DB46F699}"/>
              </a:ext>
            </a:extLst>
          </p:cNvPr>
          <p:cNvGrpSpPr/>
          <p:nvPr/>
        </p:nvGrpSpPr>
        <p:grpSpPr>
          <a:xfrm>
            <a:off x="528498" y="4558777"/>
            <a:ext cx="980280" cy="514080"/>
            <a:chOff x="528498" y="4558777"/>
            <a:chExt cx="980280" cy="51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76D02852-0940-40CB-B48D-42E5D7D82C18}"/>
                    </a:ext>
                  </a:extLst>
                </p14:cNvPr>
                <p14:cNvContentPartPr/>
                <p14:nvPr/>
              </p14:nvContentPartPr>
              <p14:xfrm>
                <a:off x="528498" y="4558777"/>
                <a:ext cx="232560" cy="38448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76D02852-0940-40CB-B48D-42E5D7D82C1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9858" y="4550137"/>
                  <a:ext cx="2502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13EE7A64-3A70-4EA3-9F2F-B2B78511F9F7}"/>
                    </a:ext>
                  </a:extLst>
                </p14:cNvPr>
                <p14:cNvContentPartPr/>
                <p14:nvPr/>
              </p14:nvContentPartPr>
              <p14:xfrm>
                <a:off x="918378" y="4896097"/>
                <a:ext cx="131040" cy="17676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13EE7A64-3A70-4EA3-9F2F-B2B78511F9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9378" y="4887457"/>
                  <a:ext cx="148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D31D9035-B6BE-4317-B5AE-5EB87C931E35}"/>
                    </a:ext>
                  </a:extLst>
                </p14:cNvPr>
                <p14:cNvContentPartPr/>
                <p14:nvPr/>
              </p14:nvContentPartPr>
              <p14:xfrm>
                <a:off x="893898" y="4740577"/>
                <a:ext cx="87840" cy="442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D31D9035-B6BE-4317-B5AE-5EB87C931E3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4898" y="4731577"/>
                  <a:ext cx="1054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FB58C20F-24BE-4E72-84FA-8A3247483B05}"/>
                    </a:ext>
                  </a:extLst>
                </p14:cNvPr>
                <p14:cNvContentPartPr/>
                <p14:nvPr/>
              </p14:nvContentPartPr>
              <p14:xfrm>
                <a:off x="1271898" y="4729417"/>
                <a:ext cx="236880" cy="223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FB58C20F-24BE-4E72-84FA-8A3247483B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63258" y="4720777"/>
                  <a:ext cx="254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6E61F705-D712-4C94-92DF-FCD20D724E3C}"/>
                    </a:ext>
                  </a:extLst>
                </p14:cNvPr>
                <p14:cNvContentPartPr/>
                <p14:nvPr/>
              </p14:nvContentPartPr>
              <p14:xfrm>
                <a:off x="1349298" y="4821577"/>
                <a:ext cx="159120" cy="363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6E61F705-D712-4C94-92DF-FCD20D724E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40298" y="4812577"/>
                  <a:ext cx="17676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3FB2BE1-C82E-41F9-AF37-F625B49071CB}"/>
              </a:ext>
            </a:extLst>
          </p:cNvPr>
          <p:cNvGrpSpPr/>
          <p:nvPr/>
        </p:nvGrpSpPr>
        <p:grpSpPr>
          <a:xfrm>
            <a:off x="1864818" y="4485697"/>
            <a:ext cx="2012760" cy="524520"/>
            <a:chOff x="1864818" y="4485697"/>
            <a:chExt cx="2012760" cy="52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61A22C9C-10C0-4A69-9732-8CBA5AC3B7C7}"/>
                    </a:ext>
                  </a:extLst>
                </p14:cNvPr>
                <p14:cNvContentPartPr/>
                <p14:nvPr/>
              </p14:nvContentPartPr>
              <p14:xfrm>
                <a:off x="1864818" y="4508377"/>
                <a:ext cx="358560" cy="40104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61A22C9C-10C0-4A69-9732-8CBA5AC3B7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55818" y="4499377"/>
                  <a:ext cx="3762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0196CCB0-6CC0-44B3-BA93-D6D8084FB3AF}"/>
                    </a:ext>
                  </a:extLst>
                </p14:cNvPr>
                <p14:cNvContentPartPr/>
                <p14:nvPr/>
              </p14:nvContentPartPr>
              <p14:xfrm>
                <a:off x="2324538" y="4740217"/>
                <a:ext cx="270000" cy="2570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0196CCB0-6CC0-44B3-BA93-D6D8084FB3A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15898" y="4731217"/>
                  <a:ext cx="2876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B4A244B5-C9C0-4766-933A-FD7035684633}"/>
                    </a:ext>
                  </a:extLst>
                </p14:cNvPr>
                <p14:cNvContentPartPr/>
                <p14:nvPr/>
              </p14:nvContentPartPr>
              <p14:xfrm>
                <a:off x="2737818" y="4832377"/>
                <a:ext cx="52920" cy="5472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B4A244B5-C9C0-4766-933A-FD703568463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28818" y="4823737"/>
                  <a:ext cx="70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79AF3448-A2A0-463B-8139-97A8A13E571C}"/>
                    </a:ext>
                  </a:extLst>
                </p14:cNvPr>
                <p14:cNvContentPartPr/>
                <p14:nvPr/>
              </p14:nvContentPartPr>
              <p14:xfrm>
                <a:off x="2927178" y="4485697"/>
                <a:ext cx="260280" cy="39204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79AF3448-A2A0-463B-8139-97A8A13E571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18538" y="4476697"/>
                  <a:ext cx="2779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6A0D71A9-B0B0-425A-9021-B79CC5174448}"/>
                    </a:ext>
                  </a:extLst>
                </p14:cNvPr>
                <p14:cNvContentPartPr/>
                <p14:nvPr/>
              </p14:nvContentPartPr>
              <p14:xfrm>
                <a:off x="3254418" y="4733737"/>
                <a:ext cx="321840" cy="27648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6A0D71A9-B0B0-425A-9021-B79CC517444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45418" y="4724737"/>
                  <a:ext cx="3394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517FF466-6CE7-4992-A725-68B7A3A9190F}"/>
                    </a:ext>
                  </a:extLst>
                </p14:cNvPr>
                <p14:cNvContentPartPr/>
                <p14:nvPr/>
              </p14:nvContentPartPr>
              <p14:xfrm>
                <a:off x="3828618" y="4604857"/>
                <a:ext cx="44280" cy="20340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517FF466-6CE7-4992-A725-68B7A3A9190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19978" y="4596217"/>
                  <a:ext cx="61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38667243-4CEF-42D2-9625-40F8567731A5}"/>
                    </a:ext>
                  </a:extLst>
                </p14:cNvPr>
                <p14:cNvContentPartPr/>
                <p14:nvPr/>
              </p14:nvContentPartPr>
              <p14:xfrm>
                <a:off x="3707298" y="4734817"/>
                <a:ext cx="170280" cy="900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38667243-4CEF-42D2-9625-40F8567731A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98658" y="4726177"/>
                  <a:ext cx="1879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179298B-A70B-4604-8954-1F1D3B53EA1E}"/>
              </a:ext>
            </a:extLst>
          </p:cNvPr>
          <p:cNvGrpSpPr/>
          <p:nvPr/>
        </p:nvGrpSpPr>
        <p:grpSpPr>
          <a:xfrm>
            <a:off x="4152978" y="4443217"/>
            <a:ext cx="912960" cy="487080"/>
            <a:chOff x="4152978" y="4443217"/>
            <a:chExt cx="91296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33EB6775-9A27-44C1-AC9C-6E1282FBE551}"/>
                    </a:ext>
                  </a:extLst>
                </p14:cNvPr>
                <p14:cNvContentPartPr/>
                <p14:nvPr/>
              </p14:nvContentPartPr>
              <p14:xfrm>
                <a:off x="4152978" y="4443217"/>
                <a:ext cx="442080" cy="41220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33EB6775-9A27-44C1-AC9C-6E1282FBE55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43978" y="4434577"/>
                  <a:ext cx="4597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95CD34A8-442D-4880-BC7E-06CDF1218118}"/>
                    </a:ext>
                  </a:extLst>
                </p14:cNvPr>
                <p14:cNvContentPartPr/>
                <p14:nvPr/>
              </p14:nvContentPartPr>
              <p14:xfrm>
                <a:off x="4598298" y="4657417"/>
                <a:ext cx="221040" cy="27288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95CD34A8-442D-4880-BC7E-06CDF121811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89298" y="4648417"/>
                  <a:ext cx="2386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6EEF05F-C522-4A6B-9900-56A93990C5A7}"/>
                    </a:ext>
                  </a:extLst>
                </p14:cNvPr>
                <p14:cNvContentPartPr/>
                <p14:nvPr/>
              </p14:nvContentPartPr>
              <p14:xfrm>
                <a:off x="4854978" y="4742737"/>
                <a:ext cx="173880" cy="15804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6EEF05F-C522-4A6B-9900-56A93990C5A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845978" y="4733737"/>
                  <a:ext cx="19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7B20E40-90C8-4235-B24E-03B183243898}"/>
                    </a:ext>
                  </a:extLst>
                </p14:cNvPr>
                <p14:cNvContentPartPr/>
                <p14:nvPr/>
              </p14:nvContentPartPr>
              <p14:xfrm>
                <a:off x="4878378" y="4818697"/>
                <a:ext cx="124560" cy="2556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7B20E40-90C8-4235-B24E-03B1832438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69378" y="4809697"/>
                  <a:ext cx="142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36865255-04D5-448D-9CFD-BFFF640A6BB7}"/>
                    </a:ext>
                  </a:extLst>
                </p14:cNvPr>
                <p14:cNvContentPartPr/>
                <p14:nvPr/>
              </p14:nvContentPartPr>
              <p14:xfrm>
                <a:off x="4807818" y="4710697"/>
                <a:ext cx="258120" cy="417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36865255-04D5-448D-9CFD-BFFF640A6BB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99178" y="4702057"/>
                  <a:ext cx="27576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2518CD6-8B68-42FA-A1C5-506F5CCBDFDB}"/>
              </a:ext>
            </a:extLst>
          </p:cNvPr>
          <p:cNvGrpSpPr/>
          <p:nvPr/>
        </p:nvGrpSpPr>
        <p:grpSpPr>
          <a:xfrm>
            <a:off x="5327658" y="4414417"/>
            <a:ext cx="1347120" cy="490680"/>
            <a:chOff x="5327658" y="4414417"/>
            <a:chExt cx="134712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A474D960-F124-4755-BA4C-3751D52FE084}"/>
                    </a:ext>
                  </a:extLst>
                </p14:cNvPr>
                <p14:cNvContentPartPr/>
                <p14:nvPr/>
              </p14:nvContentPartPr>
              <p14:xfrm>
                <a:off x="5403258" y="4538257"/>
                <a:ext cx="78480" cy="24408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A474D960-F124-4755-BA4C-3751D52FE08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94618" y="4529617"/>
                  <a:ext cx="961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45F2B443-E1C3-40CD-8AAE-B0DAC9755A41}"/>
                    </a:ext>
                  </a:extLst>
                </p14:cNvPr>
                <p14:cNvContentPartPr/>
                <p14:nvPr/>
              </p14:nvContentPartPr>
              <p14:xfrm>
                <a:off x="5327658" y="4706737"/>
                <a:ext cx="227160" cy="2268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45F2B443-E1C3-40CD-8AAE-B0DAC9755A4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19018" y="4697737"/>
                  <a:ext cx="244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55A83E1B-53E1-4166-A567-1281E1E88573}"/>
                    </a:ext>
                  </a:extLst>
                </p14:cNvPr>
                <p14:cNvContentPartPr/>
                <p14:nvPr/>
              </p14:nvContentPartPr>
              <p14:xfrm>
                <a:off x="5790258" y="4414417"/>
                <a:ext cx="401040" cy="42192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55A83E1B-53E1-4166-A567-1281E1E8857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81258" y="4405777"/>
                  <a:ext cx="4186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5C3E752E-E178-4493-AE75-1C157929FF26}"/>
                    </a:ext>
                  </a:extLst>
                </p14:cNvPr>
                <p14:cNvContentPartPr/>
                <p14:nvPr/>
              </p14:nvContentPartPr>
              <p14:xfrm>
                <a:off x="6258978" y="4705657"/>
                <a:ext cx="220320" cy="19944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5C3E752E-E178-4493-AE75-1C157929FF2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49978" y="4697017"/>
                  <a:ext cx="237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4363814A-5FC9-4774-918A-D1BCE3B96150}"/>
                    </a:ext>
                  </a:extLst>
                </p14:cNvPr>
                <p14:cNvContentPartPr/>
                <p14:nvPr/>
              </p14:nvContentPartPr>
              <p14:xfrm>
                <a:off x="6304338" y="4794577"/>
                <a:ext cx="93600" cy="1728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4363814A-5FC9-4774-918A-D1BCE3B9615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95698" y="4785577"/>
                  <a:ext cx="111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10F916B3-9DD8-4EA3-9D51-E37A25B2B8F6}"/>
                    </a:ext>
                  </a:extLst>
                </p14:cNvPr>
                <p14:cNvContentPartPr/>
                <p14:nvPr/>
              </p14:nvContentPartPr>
              <p14:xfrm>
                <a:off x="6224058" y="4651297"/>
                <a:ext cx="266760" cy="7884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10F916B3-9DD8-4EA3-9D51-E37A25B2B8F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15418" y="4642297"/>
                  <a:ext cx="2844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17A5AF09-EDFD-4711-A121-00883D5DFDE8}"/>
                    </a:ext>
                  </a:extLst>
                </p14:cNvPr>
                <p14:cNvContentPartPr/>
                <p14:nvPr/>
              </p14:nvContentPartPr>
              <p14:xfrm>
                <a:off x="6650658" y="4747777"/>
                <a:ext cx="24120" cy="6696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17A5AF09-EDFD-4711-A121-00883D5DFDE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642018" y="4739137"/>
                  <a:ext cx="4176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69D4D9E1-4B3D-4557-87D8-8D9A7AEB52CA}"/>
              </a:ext>
            </a:extLst>
          </p:cNvPr>
          <p:cNvGrpSpPr/>
          <p:nvPr/>
        </p:nvGrpSpPr>
        <p:grpSpPr>
          <a:xfrm>
            <a:off x="6980058" y="4413337"/>
            <a:ext cx="762840" cy="567360"/>
            <a:chOff x="6980058" y="4413337"/>
            <a:chExt cx="762840" cy="56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8BB24112-B4BF-4B43-858A-969DD2E8FFF6}"/>
                    </a:ext>
                  </a:extLst>
                </p14:cNvPr>
                <p14:cNvContentPartPr/>
                <p14:nvPr/>
              </p14:nvContentPartPr>
              <p14:xfrm>
                <a:off x="6980058" y="4413337"/>
                <a:ext cx="300240" cy="44208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8BB24112-B4BF-4B43-858A-969DD2E8FFF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71418" y="4404337"/>
                  <a:ext cx="3178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069F1C45-14FF-4060-B287-E1EC990A1007}"/>
                    </a:ext>
                  </a:extLst>
                </p14:cNvPr>
                <p14:cNvContentPartPr/>
                <p14:nvPr/>
              </p14:nvContentPartPr>
              <p14:xfrm>
                <a:off x="7407378" y="4735177"/>
                <a:ext cx="181440" cy="24552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069F1C45-14FF-4060-B287-E1EC990A100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398378" y="4726537"/>
                  <a:ext cx="199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A23279C1-6245-4AD4-A117-ECEB05FFE651}"/>
                    </a:ext>
                  </a:extLst>
                </p14:cNvPr>
                <p14:cNvContentPartPr/>
                <p14:nvPr/>
              </p14:nvContentPartPr>
              <p14:xfrm>
                <a:off x="7441938" y="4888897"/>
                <a:ext cx="112320" cy="1944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A23279C1-6245-4AD4-A117-ECEB05FFE65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432938" y="4879897"/>
                  <a:ext cx="129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DDD132D2-565B-48DA-8941-08497F2747FC}"/>
                    </a:ext>
                  </a:extLst>
                </p14:cNvPr>
                <p14:cNvContentPartPr/>
                <p14:nvPr/>
              </p14:nvContentPartPr>
              <p14:xfrm>
                <a:off x="7453098" y="4724377"/>
                <a:ext cx="289800" cy="6912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DDD132D2-565B-48DA-8941-08497F2747F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44098" y="4715377"/>
                  <a:ext cx="30744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7C932B22-4EF1-42FF-BAEB-2838DEB38A23}"/>
              </a:ext>
            </a:extLst>
          </p:cNvPr>
          <p:cNvGrpSpPr/>
          <p:nvPr/>
        </p:nvGrpSpPr>
        <p:grpSpPr>
          <a:xfrm>
            <a:off x="678978" y="5854777"/>
            <a:ext cx="1162800" cy="402840"/>
            <a:chOff x="678978" y="5854777"/>
            <a:chExt cx="116280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46909099-1B87-42E9-A6D6-6CF813B2D378}"/>
                    </a:ext>
                  </a:extLst>
                </p14:cNvPr>
                <p14:cNvContentPartPr/>
                <p14:nvPr/>
              </p14:nvContentPartPr>
              <p14:xfrm>
                <a:off x="678978" y="5854777"/>
                <a:ext cx="310680" cy="36180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46909099-1B87-42E9-A6D6-6CF813B2D37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70338" y="5845777"/>
                  <a:ext cx="3283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AB4576C0-C15E-4E83-B752-DED7055D78C8}"/>
                    </a:ext>
                  </a:extLst>
                </p14:cNvPr>
                <p14:cNvContentPartPr/>
                <p14:nvPr/>
              </p14:nvContentPartPr>
              <p14:xfrm>
                <a:off x="1015218" y="6013177"/>
                <a:ext cx="202320" cy="24444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AB4576C0-C15E-4E83-B752-DED7055D78C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06218" y="6004537"/>
                  <a:ext cx="2199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BC990C66-3698-422F-B720-57F951019F2C}"/>
                    </a:ext>
                  </a:extLst>
                </p14:cNvPr>
                <p14:cNvContentPartPr/>
                <p14:nvPr/>
              </p14:nvContentPartPr>
              <p14:xfrm>
                <a:off x="1228338" y="6097777"/>
                <a:ext cx="234360" cy="14976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BC990C66-3698-422F-B720-57F951019F2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219338" y="6089137"/>
                  <a:ext cx="25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C4B5C417-659B-4DB9-912F-0ED2DBA645C7}"/>
                    </a:ext>
                  </a:extLst>
                </p14:cNvPr>
                <p14:cNvContentPartPr/>
                <p14:nvPr/>
              </p14:nvContentPartPr>
              <p14:xfrm>
                <a:off x="1615338" y="6069697"/>
                <a:ext cx="176760" cy="2988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C4B5C417-659B-4DB9-912F-0ED2DBA645C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606338" y="6060697"/>
                  <a:ext cx="194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DB0AD6AE-92B8-422C-9EED-6C4706E8887A}"/>
                    </a:ext>
                  </a:extLst>
                </p14:cNvPr>
                <p14:cNvContentPartPr/>
                <p14:nvPr/>
              </p14:nvContentPartPr>
              <p14:xfrm>
                <a:off x="1691298" y="6157897"/>
                <a:ext cx="150480" cy="3456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DB0AD6AE-92B8-422C-9EED-6C4706E8887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682298" y="6148897"/>
                  <a:ext cx="16812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CF36DF13-C7A7-4306-A2F7-7606697ADC22}"/>
              </a:ext>
            </a:extLst>
          </p:cNvPr>
          <p:cNvGrpSpPr/>
          <p:nvPr/>
        </p:nvGrpSpPr>
        <p:grpSpPr>
          <a:xfrm>
            <a:off x="2424978" y="5806537"/>
            <a:ext cx="772920" cy="456120"/>
            <a:chOff x="2424978" y="5806537"/>
            <a:chExt cx="77292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D33A3977-1E40-4D45-B753-027DE6F14A0F}"/>
                    </a:ext>
                  </a:extLst>
                </p14:cNvPr>
                <p14:cNvContentPartPr/>
                <p14:nvPr/>
              </p14:nvContentPartPr>
              <p14:xfrm>
                <a:off x="2424978" y="5806537"/>
                <a:ext cx="375120" cy="42300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D33A3977-1E40-4D45-B753-027DE6F14A0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15978" y="5797537"/>
                  <a:ext cx="3927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46ECA998-49DE-480E-B2E5-F0D6D4356EFB}"/>
                    </a:ext>
                  </a:extLst>
                </p14:cNvPr>
                <p14:cNvContentPartPr/>
                <p14:nvPr/>
              </p14:nvContentPartPr>
              <p14:xfrm>
                <a:off x="2822418" y="6169417"/>
                <a:ext cx="199440" cy="9324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46ECA998-49DE-480E-B2E5-F0D6D4356EF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813418" y="6160777"/>
                  <a:ext cx="217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0DFDD4C8-1469-40DD-9340-4C2ABE1AA06E}"/>
                    </a:ext>
                  </a:extLst>
                </p14:cNvPr>
                <p14:cNvContentPartPr/>
                <p14:nvPr/>
              </p14:nvContentPartPr>
              <p14:xfrm>
                <a:off x="3146778" y="6180577"/>
                <a:ext cx="51120" cy="2988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0DFDD4C8-1469-40DD-9340-4C2ABE1AA06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38138" y="6171937"/>
                  <a:ext cx="6876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0CCD0749-E48E-4372-B35E-ADE20C67F817}"/>
              </a:ext>
            </a:extLst>
          </p:cNvPr>
          <p:cNvGrpSpPr/>
          <p:nvPr/>
        </p:nvGrpSpPr>
        <p:grpSpPr>
          <a:xfrm>
            <a:off x="3487698" y="5725537"/>
            <a:ext cx="612360" cy="510120"/>
            <a:chOff x="3487698" y="5725537"/>
            <a:chExt cx="61236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085346E5-40E4-48C4-B0C3-D1E611AFDC00}"/>
                    </a:ext>
                  </a:extLst>
                </p14:cNvPr>
                <p14:cNvContentPartPr/>
                <p14:nvPr/>
              </p14:nvContentPartPr>
              <p14:xfrm>
                <a:off x="3487698" y="5725537"/>
                <a:ext cx="298080" cy="43776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085346E5-40E4-48C4-B0C3-D1E611AFDC0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478698" y="5716537"/>
                  <a:ext cx="3157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AC8110F1-1F51-48E8-87BC-8D236B5E6105}"/>
                    </a:ext>
                  </a:extLst>
                </p14:cNvPr>
                <p14:cNvContentPartPr/>
                <p14:nvPr/>
              </p14:nvContentPartPr>
              <p14:xfrm>
                <a:off x="3819978" y="6079417"/>
                <a:ext cx="280080" cy="15624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AC8110F1-1F51-48E8-87BC-8D236B5E610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811338" y="6070417"/>
                  <a:ext cx="29772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8A548301-84D6-4F9A-BA7D-15CC3E3D87B6}"/>
              </a:ext>
            </a:extLst>
          </p:cNvPr>
          <p:cNvGrpSpPr/>
          <p:nvPr/>
        </p:nvGrpSpPr>
        <p:grpSpPr>
          <a:xfrm>
            <a:off x="4397418" y="5706457"/>
            <a:ext cx="1159200" cy="569520"/>
            <a:chOff x="4397418" y="5706457"/>
            <a:chExt cx="1159200" cy="56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7A03612C-B867-4E28-AE27-2AA28ACE13BC}"/>
                    </a:ext>
                  </a:extLst>
                </p14:cNvPr>
                <p14:cNvContentPartPr/>
                <p14:nvPr/>
              </p14:nvContentPartPr>
              <p14:xfrm>
                <a:off x="4500378" y="5912017"/>
                <a:ext cx="55800" cy="26676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7A03612C-B867-4E28-AE27-2AA28ACE13B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91738" y="5903017"/>
                  <a:ext cx="734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3D6140EF-49BF-49E6-8410-41365A8CBC27}"/>
                    </a:ext>
                  </a:extLst>
                </p14:cNvPr>
                <p14:cNvContentPartPr/>
                <p14:nvPr/>
              </p14:nvContentPartPr>
              <p14:xfrm>
                <a:off x="4397418" y="6124417"/>
                <a:ext cx="289080" cy="1728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3D6140EF-49BF-49E6-8410-41365A8CBC2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88418" y="6115417"/>
                  <a:ext cx="306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B83525AD-F69C-41F0-914A-0F6849C40082}"/>
                    </a:ext>
                  </a:extLst>
                </p14:cNvPr>
                <p14:cNvContentPartPr/>
                <p14:nvPr/>
              </p14:nvContentPartPr>
              <p14:xfrm>
                <a:off x="4890978" y="5706457"/>
                <a:ext cx="450720" cy="44064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B83525AD-F69C-41F0-914A-0F6849C4008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82338" y="5697817"/>
                  <a:ext cx="4683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562ABFF9-B03D-449D-937C-3FA5F6FCD049}"/>
                    </a:ext>
                  </a:extLst>
                </p14:cNvPr>
                <p14:cNvContentPartPr/>
                <p14:nvPr/>
              </p14:nvContentPartPr>
              <p14:xfrm>
                <a:off x="5256378" y="6111457"/>
                <a:ext cx="300240" cy="16452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562ABFF9-B03D-449D-937C-3FA5F6FCD04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247738" y="6102457"/>
                  <a:ext cx="317880" cy="18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127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69343AD-0C1D-431C-9533-B68A3D59FE25}"/>
              </a:ext>
            </a:extLst>
          </p:cNvPr>
          <p:cNvGrpSpPr/>
          <p:nvPr/>
        </p:nvGrpSpPr>
        <p:grpSpPr>
          <a:xfrm>
            <a:off x="457578" y="388901"/>
            <a:ext cx="442800" cy="421200"/>
            <a:chOff x="1123578" y="900457"/>
            <a:chExt cx="44280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05DFC094-F17A-41CB-8194-B68E70ACE239}"/>
                    </a:ext>
                  </a:extLst>
                </p14:cNvPr>
                <p14:cNvContentPartPr/>
                <p14:nvPr/>
              </p14:nvContentPartPr>
              <p14:xfrm>
                <a:off x="1123578" y="900457"/>
                <a:ext cx="442080" cy="42120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05DFC094-F17A-41CB-8194-B68E70ACE2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4578" y="891817"/>
                  <a:ext cx="4597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7B7A4661-A21F-48AD-9A6B-269CF2433E61}"/>
                    </a:ext>
                  </a:extLst>
                </p14:cNvPr>
                <p14:cNvContentPartPr/>
                <p14:nvPr/>
              </p14:nvContentPartPr>
              <p14:xfrm>
                <a:off x="1446858" y="914857"/>
                <a:ext cx="119520" cy="10440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7B7A4661-A21F-48AD-9A6B-269CF2433E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37858" y="906217"/>
                  <a:ext cx="13716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67BC453B-3B70-4D77-B948-CC1A4D61AC5E}"/>
              </a:ext>
            </a:extLst>
          </p:cNvPr>
          <p:cNvGrpSpPr/>
          <p:nvPr/>
        </p:nvGrpSpPr>
        <p:grpSpPr>
          <a:xfrm>
            <a:off x="1857978" y="455141"/>
            <a:ext cx="488520" cy="289800"/>
            <a:chOff x="2523978" y="966697"/>
            <a:chExt cx="48852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85ED90B2-ECB3-474B-A61D-2434D97C65E6}"/>
                    </a:ext>
                  </a:extLst>
                </p14:cNvPr>
                <p14:cNvContentPartPr/>
                <p14:nvPr/>
              </p14:nvContentPartPr>
              <p14:xfrm>
                <a:off x="2523978" y="966697"/>
                <a:ext cx="298080" cy="28980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85ED90B2-ECB3-474B-A61D-2434D97C65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5338" y="957697"/>
                  <a:ext cx="3157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01A38DAC-9911-41D2-B475-68B665801676}"/>
                    </a:ext>
                  </a:extLst>
                </p14:cNvPr>
                <p14:cNvContentPartPr/>
                <p14:nvPr/>
              </p14:nvContentPartPr>
              <p14:xfrm>
                <a:off x="2531538" y="1170457"/>
                <a:ext cx="246960" cy="277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01A38DAC-9911-41D2-B475-68B6658016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22898" y="1161457"/>
                  <a:ext cx="2646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B07C5588-C704-445F-A113-D8A8BD1458BC}"/>
                    </a:ext>
                  </a:extLst>
                </p14:cNvPr>
                <p14:cNvContentPartPr/>
                <p14:nvPr/>
              </p14:nvContentPartPr>
              <p14:xfrm>
                <a:off x="2941938" y="1164697"/>
                <a:ext cx="70560" cy="6588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B07C5588-C704-445F-A113-D8A8BD1458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32938" y="1156057"/>
                  <a:ext cx="8820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B5D0F92-347B-4F81-81A6-426BCBDFBB45}"/>
              </a:ext>
            </a:extLst>
          </p:cNvPr>
          <p:cNvGrpSpPr/>
          <p:nvPr/>
        </p:nvGrpSpPr>
        <p:grpSpPr>
          <a:xfrm>
            <a:off x="2666898" y="432461"/>
            <a:ext cx="1153080" cy="309960"/>
            <a:chOff x="3332898" y="944017"/>
            <a:chExt cx="11530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F7E60104-CA1B-44AA-BC1E-4981954B91F2}"/>
                    </a:ext>
                  </a:extLst>
                </p14:cNvPr>
                <p14:cNvContentPartPr/>
                <p14:nvPr/>
              </p14:nvContentPartPr>
              <p14:xfrm>
                <a:off x="3332898" y="944017"/>
                <a:ext cx="281880" cy="3013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F7E60104-CA1B-44AA-BC1E-4981954B91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24258" y="935017"/>
                  <a:ext cx="2995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485E215F-0A1F-4099-BC8C-FC5DF4D3E2F6}"/>
                    </a:ext>
                  </a:extLst>
                </p14:cNvPr>
                <p14:cNvContentPartPr/>
                <p14:nvPr/>
              </p14:nvContentPartPr>
              <p14:xfrm>
                <a:off x="3694698" y="1171897"/>
                <a:ext cx="65160" cy="489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485E215F-0A1F-4099-BC8C-FC5DF4D3E2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86058" y="1162897"/>
                  <a:ext cx="82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0D64609E-B14D-4394-8C0C-AEF36C5B4ED3}"/>
                    </a:ext>
                  </a:extLst>
                </p14:cNvPr>
                <p14:cNvContentPartPr/>
                <p14:nvPr/>
              </p14:nvContentPartPr>
              <p14:xfrm>
                <a:off x="4061178" y="1008457"/>
                <a:ext cx="40680" cy="17892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0D64609E-B14D-4394-8C0C-AEF36C5B4E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52178" y="999817"/>
                  <a:ext cx="58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EEB6E13B-0BE8-4D4D-BA7B-EB4A997F97B0}"/>
                    </a:ext>
                  </a:extLst>
                </p14:cNvPr>
                <p14:cNvContentPartPr/>
                <p14:nvPr/>
              </p14:nvContentPartPr>
              <p14:xfrm>
                <a:off x="3928338" y="946177"/>
                <a:ext cx="448920" cy="30780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EEB6E13B-0BE8-4D4D-BA7B-EB4A997F97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19338" y="937537"/>
                  <a:ext cx="4665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0A6340E7-DCA2-42C4-AA87-90AB95FAFC12}"/>
                    </a:ext>
                  </a:extLst>
                </p14:cNvPr>
                <p14:cNvContentPartPr/>
                <p14:nvPr/>
              </p14:nvContentPartPr>
              <p14:xfrm>
                <a:off x="4445658" y="1187737"/>
                <a:ext cx="40320" cy="504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0A6340E7-DCA2-42C4-AA87-90AB95FAFC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6658" y="1178737"/>
                  <a:ext cx="5796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D2C8649-E7CE-465F-816F-7EC3E9AA7A79}"/>
              </a:ext>
            </a:extLst>
          </p:cNvPr>
          <p:cNvGrpSpPr/>
          <p:nvPr/>
        </p:nvGrpSpPr>
        <p:grpSpPr>
          <a:xfrm>
            <a:off x="528498" y="4558777"/>
            <a:ext cx="980280" cy="514080"/>
            <a:chOff x="528498" y="4558777"/>
            <a:chExt cx="980280" cy="51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5DA4080D-6E49-4CEF-B3AF-29124D3B8775}"/>
                    </a:ext>
                  </a:extLst>
                </p14:cNvPr>
                <p14:cNvContentPartPr/>
                <p14:nvPr/>
              </p14:nvContentPartPr>
              <p14:xfrm>
                <a:off x="528498" y="4558777"/>
                <a:ext cx="232560" cy="38448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5DA4080D-6E49-4CEF-B3AF-29124D3B87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9858" y="4550137"/>
                  <a:ext cx="2502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57FF03DD-7A95-418E-99F9-34D690E5B8CC}"/>
                    </a:ext>
                  </a:extLst>
                </p14:cNvPr>
                <p14:cNvContentPartPr/>
                <p14:nvPr/>
              </p14:nvContentPartPr>
              <p14:xfrm>
                <a:off x="918378" y="4896097"/>
                <a:ext cx="131040" cy="17676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57FF03DD-7A95-418E-99F9-34D690E5B8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9378" y="4887457"/>
                  <a:ext cx="148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C140E0B3-60B9-4F47-BA90-4A25BF965B1F}"/>
                    </a:ext>
                  </a:extLst>
                </p14:cNvPr>
                <p14:cNvContentPartPr/>
                <p14:nvPr/>
              </p14:nvContentPartPr>
              <p14:xfrm>
                <a:off x="893898" y="4740577"/>
                <a:ext cx="87840" cy="4428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C140E0B3-60B9-4F47-BA90-4A25BF965B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4898" y="4731577"/>
                  <a:ext cx="1054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E75471B4-EF32-4C23-8AAA-24EF41D18E14}"/>
                    </a:ext>
                  </a:extLst>
                </p14:cNvPr>
                <p14:cNvContentPartPr/>
                <p14:nvPr/>
              </p14:nvContentPartPr>
              <p14:xfrm>
                <a:off x="1271898" y="4729417"/>
                <a:ext cx="236880" cy="2232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E75471B4-EF32-4C23-8AAA-24EF41D18E1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63258" y="4720777"/>
                  <a:ext cx="254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71EA8C4D-4315-4CDF-A623-C0ABA8904515}"/>
                    </a:ext>
                  </a:extLst>
                </p14:cNvPr>
                <p14:cNvContentPartPr/>
                <p14:nvPr/>
              </p14:nvContentPartPr>
              <p14:xfrm>
                <a:off x="1349298" y="4821577"/>
                <a:ext cx="159120" cy="3636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71EA8C4D-4315-4CDF-A623-C0ABA89045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40298" y="4812577"/>
                  <a:ext cx="17676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2F9C1DCE-55CE-4063-987C-4990650AD591}"/>
              </a:ext>
            </a:extLst>
          </p:cNvPr>
          <p:cNvGrpSpPr/>
          <p:nvPr/>
        </p:nvGrpSpPr>
        <p:grpSpPr>
          <a:xfrm>
            <a:off x="1864818" y="4485697"/>
            <a:ext cx="2012760" cy="524520"/>
            <a:chOff x="1864818" y="4485697"/>
            <a:chExt cx="2012760" cy="52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54F8B41F-B9B7-4A96-93C3-34E44C8D27AC}"/>
                    </a:ext>
                  </a:extLst>
                </p14:cNvPr>
                <p14:cNvContentPartPr/>
                <p14:nvPr/>
              </p14:nvContentPartPr>
              <p14:xfrm>
                <a:off x="1864818" y="4508377"/>
                <a:ext cx="358560" cy="40104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54F8B41F-B9B7-4A96-93C3-34E44C8D27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55818" y="4499377"/>
                  <a:ext cx="3762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49BEDCE5-9214-406A-B857-036AEF0154D5}"/>
                    </a:ext>
                  </a:extLst>
                </p14:cNvPr>
                <p14:cNvContentPartPr/>
                <p14:nvPr/>
              </p14:nvContentPartPr>
              <p14:xfrm>
                <a:off x="2324538" y="4740217"/>
                <a:ext cx="270000" cy="25704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49BEDCE5-9214-406A-B857-036AEF0154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15898" y="4731217"/>
                  <a:ext cx="2876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138CB8CB-0170-4510-AE74-38FE539B3891}"/>
                    </a:ext>
                  </a:extLst>
                </p14:cNvPr>
                <p14:cNvContentPartPr/>
                <p14:nvPr/>
              </p14:nvContentPartPr>
              <p14:xfrm>
                <a:off x="2737818" y="4832377"/>
                <a:ext cx="52920" cy="5472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138CB8CB-0170-4510-AE74-38FE539B389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28818" y="4823737"/>
                  <a:ext cx="70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99F9D062-1B67-4A90-9FE0-91107E1F9050}"/>
                    </a:ext>
                  </a:extLst>
                </p14:cNvPr>
                <p14:cNvContentPartPr/>
                <p14:nvPr/>
              </p14:nvContentPartPr>
              <p14:xfrm>
                <a:off x="2927178" y="4485697"/>
                <a:ext cx="260280" cy="39204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99F9D062-1B67-4A90-9FE0-91107E1F90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18538" y="4476697"/>
                  <a:ext cx="2779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B6A3961C-ABC8-49DE-90C5-DB39C9277D4F}"/>
                    </a:ext>
                  </a:extLst>
                </p14:cNvPr>
                <p14:cNvContentPartPr/>
                <p14:nvPr/>
              </p14:nvContentPartPr>
              <p14:xfrm>
                <a:off x="3254418" y="4733737"/>
                <a:ext cx="321840" cy="27648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B6A3961C-ABC8-49DE-90C5-DB39C9277D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45418" y="4724737"/>
                  <a:ext cx="3394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C390AAD1-6A44-4813-B06C-DA980DC52EF9}"/>
                    </a:ext>
                  </a:extLst>
                </p14:cNvPr>
                <p14:cNvContentPartPr/>
                <p14:nvPr/>
              </p14:nvContentPartPr>
              <p14:xfrm>
                <a:off x="3828618" y="4604857"/>
                <a:ext cx="44280" cy="20340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C390AAD1-6A44-4813-B06C-DA980DC52E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19978" y="4596217"/>
                  <a:ext cx="61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EB5AF84A-CEBA-410E-B088-CB44A86E72FD}"/>
                    </a:ext>
                  </a:extLst>
                </p14:cNvPr>
                <p14:cNvContentPartPr/>
                <p14:nvPr/>
              </p14:nvContentPartPr>
              <p14:xfrm>
                <a:off x="3707298" y="4734817"/>
                <a:ext cx="170280" cy="900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EB5AF84A-CEBA-410E-B088-CB44A86E72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98658" y="4726177"/>
                  <a:ext cx="1879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D0345BB-5AE4-47FF-A329-4E9CC61E43C5}"/>
              </a:ext>
            </a:extLst>
          </p:cNvPr>
          <p:cNvGrpSpPr/>
          <p:nvPr/>
        </p:nvGrpSpPr>
        <p:grpSpPr>
          <a:xfrm>
            <a:off x="4152978" y="4443217"/>
            <a:ext cx="912960" cy="487080"/>
            <a:chOff x="4152978" y="4443217"/>
            <a:chExt cx="91296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B3484E95-1A0D-495D-ADA8-F71D1FF04F1C}"/>
                    </a:ext>
                  </a:extLst>
                </p14:cNvPr>
                <p14:cNvContentPartPr/>
                <p14:nvPr/>
              </p14:nvContentPartPr>
              <p14:xfrm>
                <a:off x="4152978" y="4443217"/>
                <a:ext cx="442080" cy="41220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B3484E95-1A0D-495D-ADA8-F71D1FF04F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43978" y="4434577"/>
                  <a:ext cx="4597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83AC4C9F-8FC3-495D-93FF-4B393726BA27}"/>
                    </a:ext>
                  </a:extLst>
                </p14:cNvPr>
                <p14:cNvContentPartPr/>
                <p14:nvPr/>
              </p14:nvContentPartPr>
              <p14:xfrm>
                <a:off x="4598298" y="4657417"/>
                <a:ext cx="221040" cy="27288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83AC4C9F-8FC3-495D-93FF-4B393726BA2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89298" y="4648417"/>
                  <a:ext cx="2386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10EDD7B4-D163-43DA-9CB9-1FD42600D153}"/>
                    </a:ext>
                  </a:extLst>
                </p14:cNvPr>
                <p14:cNvContentPartPr/>
                <p14:nvPr/>
              </p14:nvContentPartPr>
              <p14:xfrm>
                <a:off x="4854978" y="4742737"/>
                <a:ext cx="173880" cy="15804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10EDD7B4-D163-43DA-9CB9-1FD42600D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45978" y="4733737"/>
                  <a:ext cx="19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9F38F453-8E4A-4E9F-9489-5FB86691D88F}"/>
                    </a:ext>
                  </a:extLst>
                </p14:cNvPr>
                <p14:cNvContentPartPr/>
                <p14:nvPr/>
              </p14:nvContentPartPr>
              <p14:xfrm>
                <a:off x="4878378" y="4818697"/>
                <a:ext cx="124560" cy="2556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9F38F453-8E4A-4E9F-9489-5FB86691D88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69378" y="4809697"/>
                  <a:ext cx="142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A10D3AE8-2761-4B6E-804D-A83E1F266F88}"/>
                    </a:ext>
                  </a:extLst>
                </p14:cNvPr>
                <p14:cNvContentPartPr/>
                <p14:nvPr/>
              </p14:nvContentPartPr>
              <p14:xfrm>
                <a:off x="4807818" y="4710697"/>
                <a:ext cx="258120" cy="4176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A10D3AE8-2761-4B6E-804D-A83E1F266F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99178" y="4702057"/>
                  <a:ext cx="27576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E91AC14-8C68-45D5-BE0D-CB5C40937D99}"/>
              </a:ext>
            </a:extLst>
          </p:cNvPr>
          <p:cNvGrpSpPr/>
          <p:nvPr/>
        </p:nvGrpSpPr>
        <p:grpSpPr>
          <a:xfrm>
            <a:off x="5327658" y="4414417"/>
            <a:ext cx="1347120" cy="490680"/>
            <a:chOff x="5327658" y="4414417"/>
            <a:chExt cx="134712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07684E72-9358-48F8-A25D-D198032754B0}"/>
                    </a:ext>
                  </a:extLst>
                </p14:cNvPr>
                <p14:cNvContentPartPr/>
                <p14:nvPr/>
              </p14:nvContentPartPr>
              <p14:xfrm>
                <a:off x="5403258" y="4538257"/>
                <a:ext cx="78480" cy="24408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07684E72-9358-48F8-A25D-D198032754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94618" y="4529617"/>
                  <a:ext cx="961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96902A4A-ADEE-432D-9C94-C2B017A2C911}"/>
                    </a:ext>
                  </a:extLst>
                </p14:cNvPr>
                <p14:cNvContentPartPr/>
                <p14:nvPr/>
              </p14:nvContentPartPr>
              <p14:xfrm>
                <a:off x="5327658" y="4706737"/>
                <a:ext cx="227160" cy="2268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96902A4A-ADEE-432D-9C94-C2B017A2C9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19018" y="4697737"/>
                  <a:ext cx="244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F5AF2E28-81A7-4E3F-8091-A22F988F2759}"/>
                    </a:ext>
                  </a:extLst>
                </p14:cNvPr>
                <p14:cNvContentPartPr/>
                <p14:nvPr/>
              </p14:nvContentPartPr>
              <p14:xfrm>
                <a:off x="5790258" y="4414417"/>
                <a:ext cx="401040" cy="42192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F5AF2E28-81A7-4E3F-8091-A22F988F275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81258" y="4405777"/>
                  <a:ext cx="4186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06F322A9-768A-4598-BB2F-D159C9817FDE}"/>
                    </a:ext>
                  </a:extLst>
                </p14:cNvPr>
                <p14:cNvContentPartPr/>
                <p14:nvPr/>
              </p14:nvContentPartPr>
              <p14:xfrm>
                <a:off x="6258978" y="4705657"/>
                <a:ext cx="220320" cy="19944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06F322A9-768A-4598-BB2F-D159C9817FD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49978" y="4697017"/>
                  <a:ext cx="237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BFB55FFF-5C87-498F-83E4-4E71B84A4EC9}"/>
                    </a:ext>
                  </a:extLst>
                </p14:cNvPr>
                <p14:cNvContentPartPr/>
                <p14:nvPr/>
              </p14:nvContentPartPr>
              <p14:xfrm>
                <a:off x="6304338" y="4794577"/>
                <a:ext cx="93600" cy="1728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BFB55FFF-5C87-498F-83E4-4E71B84A4EC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95698" y="4785577"/>
                  <a:ext cx="111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3C4B113C-719F-4AFC-8249-CBA52F70C82B}"/>
                    </a:ext>
                  </a:extLst>
                </p14:cNvPr>
                <p14:cNvContentPartPr/>
                <p14:nvPr/>
              </p14:nvContentPartPr>
              <p14:xfrm>
                <a:off x="6224058" y="4651297"/>
                <a:ext cx="266760" cy="7884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3C4B113C-719F-4AFC-8249-CBA52F70C8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15418" y="4642297"/>
                  <a:ext cx="2844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DD0A07FB-5B4A-421B-97A2-ECE83932EB67}"/>
                    </a:ext>
                  </a:extLst>
                </p14:cNvPr>
                <p14:cNvContentPartPr/>
                <p14:nvPr/>
              </p14:nvContentPartPr>
              <p14:xfrm>
                <a:off x="6650658" y="4747777"/>
                <a:ext cx="24120" cy="6696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DD0A07FB-5B4A-421B-97A2-ECE83932EB6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42018" y="4739137"/>
                  <a:ext cx="4176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7F439B1B-5080-4B44-8B5E-47D907587AC5}"/>
              </a:ext>
            </a:extLst>
          </p:cNvPr>
          <p:cNvGrpSpPr/>
          <p:nvPr/>
        </p:nvGrpSpPr>
        <p:grpSpPr>
          <a:xfrm>
            <a:off x="6980058" y="4413337"/>
            <a:ext cx="762840" cy="567360"/>
            <a:chOff x="6980058" y="4413337"/>
            <a:chExt cx="762840" cy="56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92DEB524-5B44-4FF5-8F96-90F094D587E7}"/>
                    </a:ext>
                  </a:extLst>
                </p14:cNvPr>
                <p14:cNvContentPartPr/>
                <p14:nvPr/>
              </p14:nvContentPartPr>
              <p14:xfrm>
                <a:off x="6980058" y="4413337"/>
                <a:ext cx="300240" cy="44208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92DEB524-5B44-4FF5-8F96-90F094D587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71418" y="4404337"/>
                  <a:ext cx="3178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6524AC2A-8C6F-4C66-AA71-5B5A24386B28}"/>
                    </a:ext>
                  </a:extLst>
                </p14:cNvPr>
                <p14:cNvContentPartPr/>
                <p14:nvPr/>
              </p14:nvContentPartPr>
              <p14:xfrm>
                <a:off x="7407378" y="4735177"/>
                <a:ext cx="181440" cy="24552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6524AC2A-8C6F-4C66-AA71-5B5A24386B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98378" y="4726537"/>
                  <a:ext cx="199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9F5BA0E3-A561-4AB6-B1C8-8AA1F84F6F40}"/>
                    </a:ext>
                  </a:extLst>
                </p14:cNvPr>
                <p14:cNvContentPartPr/>
                <p14:nvPr/>
              </p14:nvContentPartPr>
              <p14:xfrm>
                <a:off x="7441938" y="4888897"/>
                <a:ext cx="112320" cy="1944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9F5BA0E3-A561-4AB6-B1C8-8AA1F84F6F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32938" y="4879897"/>
                  <a:ext cx="129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220A7BBD-63F3-437C-8C35-C4174BEC769A}"/>
                    </a:ext>
                  </a:extLst>
                </p14:cNvPr>
                <p14:cNvContentPartPr/>
                <p14:nvPr/>
              </p14:nvContentPartPr>
              <p14:xfrm>
                <a:off x="7453098" y="4724377"/>
                <a:ext cx="289800" cy="6912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220A7BBD-63F3-437C-8C35-C4174BEC76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44098" y="4715377"/>
                  <a:ext cx="30744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D3261FC7-DFF1-402C-88FE-EFD0A936DF5E}"/>
              </a:ext>
            </a:extLst>
          </p:cNvPr>
          <p:cNvGrpSpPr/>
          <p:nvPr/>
        </p:nvGrpSpPr>
        <p:grpSpPr>
          <a:xfrm>
            <a:off x="678978" y="5854777"/>
            <a:ext cx="1162800" cy="402840"/>
            <a:chOff x="678978" y="5854777"/>
            <a:chExt cx="116280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3B0F754E-1ED6-4930-B16B-6FF0237B0993}"/>
                    </a:ext>
                  </a:extLst>
                </p14:cNvPr>
                <p14:cNvContentPartPr/>
                <p14:nvPr/>
              </p14:nvContentPartPr>
              <p14:xfrm>
                <a:off x="678978" y="5854777"/>
                <a:ext cx="310680" cy="36180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3B0F754E-1ED6-4930-B16B-6FF0237B099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0338" y="5845777"/>
                  <a:ext cx="3283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E78F41DC-3583-4230-98AA-AC246B218ECD}"/>
                    </a:ext>
                  </a:extLst>
                </p14:cNvPr>
                <p14:cNvContentPartPr/>
                <p14:nvPr/>
              </p14:nvContentPartPr>
              <p14:xfrm>
                <a:off x="1015218" y="6013177"/>
                <a:ext cx="202320" cy="24444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E78F41DC-3583-4230-98AA-AC246B218EC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6218" y="6004537"/>
                  <a:ext cx="2199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6F5EBC1C-302F-42B8-9BF1-7E2BE620B940}"/>
                    </a:ext>
                  </a:extLst>
                </p14:cNvPr>
                <p14:cNvContentPartPr/>
                <p14:nvPr/>
              </p14:nvContentPartPr>
              <p14:xfrm>
                <a:off x="1228338" y="6097777"/>
                <a:ext cx="234360" cy="14976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6F5EBC1C-302F-42B8-9BF1-7E2BE620B94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19338" y="6089137"/>
                  <a:ext cx="25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A46D1F7F-802C-4EB8-8F3C-D9046F5FBCF3}"/>
                    </a:ext>
                  </a:extLst>
                </p14:cNvPr>
                <p14:cNvContentPartPr/>
                <p14:nvPr/>
              </p14:nvContentPartPr>
              <p14:xfrm>
                <a:off x="1615338" y="6069697"/>
                <a:ext cx="176760" cy="2988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A46D1F7F-802C-4EB8-8F3C-D9046F5FBCF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06338" y="6060697"/>
                  <a:ext cx="194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E223F9A4-729F-4DF2-B025-6310DB2C261A}"/>
                    </a:ext>
                  </a:extLst>
                </p14:cNvPr>
                <p14:cNvContentPartPr/>
                <p14:nvPr/>
              </p14:nvContentPartPr>
              <p14:xfrm>
                <a:off x="1691298" y="6157897"/>
                <a:ext cx="150480" cy="3456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E223F9A4-729F-4DF2-B025-6310DB2C26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82298" y="6148897"/>
                  <a:ext cx="16812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108007E1-5098-4A8A-914F-A7F6C9BB8789}"/>
              </a:ext>
            </a:extLst>
          </p:cNvPr>
          <p:cNvGrpSpPr/>
          <p:nvPr/>
        </p:nvGrpSpPr>
        <p:grpSpPr>
          <a:xfrm>
            <a:off x="2424978" y="5806537"/>
            <a:ext cx="772920" cy="456120"/>
            <a:chOff x="2424978" y="5806537"/>
            <a:chExt cx="77292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F40A56ED-4428-4DE9-BD87-480804BF07A1}"/>
                    </a:ext>
                  </a:extLst>
                </p14:cNvPr>
                <p14:cNvContentPartPr/>
                <p14:nvPr/>
              </p14:nvContentPartPr>
              <p14:xfrm>
                <a:off x="2424978" y="5806537"/>
                <a:ext cx="375120" cy="42300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F40A56ED-4428-4DE9-BD87-480804BF07A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15978" y="5797537"/>
                  <a:ext cx="3927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FE45A388-4F3D-42AB-AAC3-E3980DE32783}"/>
                    </a:ext>
                  </a:extLst>
                </p14:cNvPr>
                <p14:cNvContentPartPr/>
                <p14:nvPr/>
              </p14:nvContentPartPr>
              <p14:xfrm>
                <a:off x="2822418" y="6169417"/>
                <a:ext cx="199440" cy="9324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FE45A388-4F3D-42AB-AAC3-E3980DE3278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13418" y="6160777"/>
                  <a:ext cx="217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C01FDDCE-714F-4529-A852-E01B92615CB1}"/>
                    </a:ext>
                  </a:extLst>
                </p14:cNvPr>
                <p14:cNvContentPartPr/>
                <p14:nvPr/>
              </p14:nvContentPartPr>
              <p14:xfrm>
                <a:off x="3146778" y="6180577"/>
                <a:ext cx="51120" cy="2988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C01FDDCE-714F-4529-A852-E01B92615CB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38138" y="6171937"/>
                  <a:ext cx="6876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3AE83FC5-2D9A-4685-AC6C-089579E64839}"/>
              </a:ext>
            </a:extLst>
          </p:cNvPr>
          <p:cNvGrpSpPr/>
          <p:nvPr/>
        </p:nvGrpSpPr>
        <p:grpSpPr>
          <a:xfrm>
            <a:off x="3487698" y="5725537"/>
            <a:ext cx="612360" cy="510120"/>
            <a:chOff x="3487698" y="5725537"/>
            <a:chExt cx="61236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829EDE11-D4E1-433A-9385-DEBEE8576FC6}"/>
                    </a:ext>
                  </a:extLst>
                </p14:cNvPr>
                <p14:cNvContentPartPr/>
                <p14:nvPr/>
              </p14:nvContentPartPr>
              <p14:xfrm>
                <a:off x="3487698" y="5725537"/>
                <a:ext cx="298080" cy="43776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829EDE11-D4E1-433A-9385-DEBEE8576FC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8698" y="5716537"/>
                  <a:ext cx="3157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FBBFE7DD-C4C3-4606-AA72-402573A53309}"/>
                    </a:ext>
                  </a:extLst>
                </p14:cNvPr>
                <p14:cNvContentPartPr/>
                <p14:nvPr/>
              </p14:nvContentPartPr>
              <p14:xfrm>
                <a:off x="3819978" y="6079417"/>
                <a:ext cx="280080" cy="15624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FBBFE7DD-C4C3-4606-AA72-402573A533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11338" y="6070417"/>
                  <a:ext cx="29772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336D3E0D-CDAD-4425-B1B8-B6D77C9D5380}"/>
              </a:ext>
            </a:extLst>
          </p:cNvPr>
          <p:cNvGrpSpPr/>
          <p:nvPr/>
        </p:nvGrpSpPr>
        <p:grpSpPr>
          <a:xfrm>
            <a:off x="4397418" y="5706457"/>
            <a:ext cx="1159200" cy="569520"/>
            <a:chOff x="4397418" y="5706457"/>
            <a:chExt cx="1159200" cy="56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251F7D28-C9D1-43D2-B140-153B629B9534}"/>
                    </a:ext>
                  </a:extLst>
                </p14:cNvPr>
                <p14:cNvContentPartPr/>
                <p14:nvPr/>
              </p14:nvContentPartPr>
              <p14:xfrm>
                <a:off x="4500378" y="5912017"/>
                <a:ext cx="55800" cy="26676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251F7D28-C9D1-43D2-B140-153B629B95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91738" y="5903017"/>
                  <a:ext cx="734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0503FFB6-A1C8-4397-9A81-8B3D723CB2F6}"/>
                    </a:ext>
                  </a:extLst>
                </p14:cNvPr>
                <p14:cNvContentPartPr/>
                <p14:nvPr/>
              </p14:nvContentPartPr>
              <p14:xfrm>
                <a:off x="4397418" y="6124417"/>
                <a:ext cx="289080" cy="1728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0503FFB6-A1C8-4397-9A81-8B3D723CB2F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88418" y="6115417"/>
                  <a:ext cx="306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28E3FB26-0A28-4A8A-B155-5506A2B79698}"/>
                    </a:ext>
                  </a:extLst>
                </p14:cNvPr>
                <p14:cNvContentPartPr/>
                <p14:nvPr/>
              </p14:nvContentPartPr>
              <p14:xfrm>
                <a:off x="4890978" y="5706457"/>
                <a:ext cx="450720" cy="44064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28E3FB26-0A28-4A8A-B155-5506A2B7969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82338" y="5697817"/>
                  <a:ext cx="4683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5560677F-1908-4309-AE71-83E950D8F50A}"/>
                    </a:ext>
                  </a:extLst>
                </p14:cNvPr>
                <p14:cNvContentPartPr/>
                <p14:nvPr/>
              </p14:nvContentPartPr>
              <p14:xfrm>
                <a:off x="5256378" y="6111457"/>
                <a:ext cx="300240" cy="16452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5560677F-1908-4309-AE71-83E950D8F50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47738" y="6102457"/>
                  <a:ext cx="31788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9" name="Entrada de lápiz 88">
                <a:extLst>
                  <a:ext uri="{FF2B5EF4-FFF2-40B4-BE49-F238E27FC236}">
                    <a16:creationId xmlns:a16="http://schemas.microsoft.com/office/drawing/2014/main" id="{5AF8A64A-F7A1-4EDD-8F48-AC6DFB89AE93}"/>
                  </a:ext>
                </a:extLst>
              </p14:cNvPr>
              <p14:cNvContentPartPr/>
              <p14:nvPr/>
            </p14:nvContentPartPr>
            <p14:xfrm>
              <a:off x="6594498" y="5761897"/>
              <a:ext cx="20520" cy="45000"/>
            </p14:xfrm>
          </p:contentPart>
        </mc:Choice>
        <mc:Fallback xmlns="">
          <p:pic>
            <p:nvPicPr>
              <p:cNvPr id="89" name="Entrada de lápiz 88">
                <a:extLst>
                  <a:ext uri="{FF2B5EF4-FFF2-40B4-BE49-F238E27FC236}">
                    <a16:creationId xmlns:a16="http://schemas.microsoft.com/office/drawing/2014/main" id="{5AF8A64A-F7A1-4EDD-8F48-AC6DFB89AE9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585858" y="5752897"/>
                <a:ext cx="381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0" name="Entrada de lápiz 89">
                <a:extLst>
                  <a:ext uri="{FF2B5EF4-FFF2-40B4-BE49-F238E27FC236}">
                    <a16:creationId xmlns:a16="http://schemas.microsoft.com/office/drawing/2014/main" id="{E77AF8BA-F28C-4632-AEF1-CF48BB30900A}"/>
                  </a:ext>
                </a:extLst>
              </p14:cNvPr>
              <p14:cNvContentPartPr/>
              <p14:nvPr/>
            </p14:nvContentPartPr>
            <p14:xfrm>
              <a:off x="5858298" y="5960617"/>
              <a:ext cx="372960" cy="30960"/>
            </p14:xfrm>
          </p:contentPart>
        </mc:Choice>
        <mc:Fallback xmlns="">
          <p:pic>
            <p:nvPicPr>
              <p:cNvPr id="90" name="Entrada de lápiz 89">
                <a:extLst>
                  <a:ext uri="{FF2B5EF4-FFF2-40B4-BE49-F238E27FC236}">
                    <a16:creationId xmlns:a16="http://schemas.microsoft.com/office/drawing/2014/main" id="{E77AF8BA-F28C-4632-AEF1-CF48BB3090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849298" y="5951617"/>
                <a:ext cx="390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1" name="Entrada de lápiz 90">
                <a:extLst>
                  <a:ext uri="{FF2B5EF4-FFF2-40B4-BE49-F238E27FC236}">
                    <a16:creationId xmlns:a16="http://schemas.microsoft.com/office/drawing/2014/main" id="{09996498-DE41-4A9D-B63B-9DA8F37613F4}"/>
                  </a:ext>
                </a:extLst>
              </p14:cNvPr>
              <p14:cNvContentPartPr/>
              <p14:nvPr/>
            </p14:nvContentPartPr>
            <p14:xfrm>
              <a:off x="5883858" y="6130177"/>
              <a:ext cx="215640" cy="22320"/>
            </p14:xfrm>
          </p:contentPart>
        </mc:Choice>
        <mc:Fallback xmlns="">
          <p:pic>
            <p:nvPicPr>
              <p:cNvPr id="91" name="Entrada de lápiz 90">
                <a:extLst>
                  <a:ext uri="{FF2B5EF4-FFF2-40B4-BE49-F238E27FC236}">
                    <a16:creationId xmlns:a16="http://schemas.microsoft.com/office/drawing/2014/main" id="{09996498-DE41-4A9D-B63B-9DA8F37613F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874858" y="6121537"/>
                <a:ext cx="23328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upo 101">
            <a:extLst>
              <a:ext uri="{FF2B5EF4-FFF2-40B4-BE49-F238E27FC236}">
                <a16:creationId xmlns:a16="http://schemas.microsoft.com/office/drawing/2014/main" id="{D8838149-CA1C-474B-894D-A43A2EF2CA7F}"/>
              </a:ext>
            </a:extLst>
          </p:cNvPr>
          <p:cNvGrpSpPr/>
          <p:nvPr/>
        </p:nvGrpSpPr>
        <p:grpSpPr>
          <a:xfrm>
            <a:off x="6517458" y="5626177"/>
            <a:ext cx="1969560" cy="698040"/>
            <a:chOff x="6517458" y="5626177"/>
            <a:chExt cx="1969560" cy="69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FBAF603D-5748-4275-B1AA-148949A470B6}"/>
                    </a:ext>
                  </a:extLst>
                </p14:cNvPr>
                <p14:cNvContentPartPr/>
                <p14:nvPr/>
              </p14:nvContentPartPr>
              <p14:xfrm>
                <a:off x="6517458" y="5791417"/>
                <a:ext cx="484200" cy="53280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FBAF603D-5748-4275-B1AA-148949A470B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08818" y="5782417"/>
                  <a:ext cx="5018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FECFA875-EFE2-458A-BDFE-222C7C396072}"/>
                    </a:ext>
                  </a:extLst>
                </p14:cNvPr>
                <p14:cNvContentPartPr/>
                <p14:nvPr/>
              </p14:nvContentPartPr>
              <p14:xfrm>
                <a:off x="7025418" y="5693497"/>
                <a:ext cx="419760" cy="42012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FECFA875-EFE2-458A-BDFE-222C7C39607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16778" y="5684857"/>
                  <a:ext cx="4374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0537ED44-BA7F-43E7-B298-D005CFC04534}"/>
                    </a:ext>
                  </a:extLst>
                </p14:cNvPr>
                <p14:cNvContentPartPr/>
                <p14:nvPr/>
              </p14:nvContentPartPr>
              <p14:xfrm>
                <a:off x="7500258" y="5972857"/>
                <a:ext cx="312120" cy="20700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0537ED44-BA7F-43E7-B298-D005CFC0453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91618" y="5963857"/>
                  <a:ext cx="329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B20C0B20-D415-4F8D-874C-0E74A989F096}"/>
                    </a:ext>
                  </a:extLst>
                </p14:cNvPr>
                <p14:cNvContentPartPr/>
                <p14:nvPr/>
              </p14:nvContentPartPr>
              <p14:xfrm>
                <a:off x="7899498" y="5626177"/>
                <a:ext cx="356400" cy="37044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B20C0B20-D415-4F8D-874C-0E74A989F09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90498" y="5617177"/>
                  <a:ext cx="3740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FD483070-7B66-43BF-80A8-5A0178EA9CBB}"/>
                    </a:ext>
                  </a:extLst>
                </p14:cNvPr>
                <p14:cNvContentPartPr/>
                <p14:nvPr/>
              </p14:nvContentPartPr>
              <p14:xfrm>
                <a:off x="8296938" y="5900137"/>
                <a:ext cx="190080" cy="14472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FD483070-7B66-43BF-80A8-5A0178EA9CB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88298" y="5891497"/>
                  <a:ext cx="20772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BEF095AB-9F67-48BB-8A44-EF17AB620230}"/>
              </a:ext>
            </a:extLst>
          </p:cNvPr>
          <p:cNvGrpSpPr/>
          <p:nvPr/>
        </p:nvGrpSpPr>
        <p:grpSpPr>
          <a:xfrm>
            <a:off x="8785818" y="5498017"/>
            <a:ext cx="956160" cy="495000"/>
            <a:chOff x="8785818" y="5498017"/>
            <a:chExt cx="956160" cy="4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61666B34-B55A-4952-87C1-B981E1E9ED64}"/>
                    </a:ext>
                  </a:extLst>
                </p14:cNvPr>
                <p14:cNvContentPartPr/>
                <p14:nvPr/>
              </p14:nvContentPartPr>
              <p14:xfrm>
                <a:off x="8904978" y="5824897"/>
                <a:ext cx="79200" cy="16812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61666B34-B55A-4952-87C1-B981E1E9ED6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896338" y="5816257"/>
                  <a:ext cx="96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655E206B-CC57-437A-9B5F-2C3969461B6B}"/>
                    </a:ext>
                  </a:extLst>
                </p14:cNvPr>
                <p14:cNvContentPartPr/>
                <p14:nvPr/>
              </p14:nvContentPartPr>
              <p14:xfrm>
                <a:off x="8785818" y="5900137"/>
                <a:ext cx="297360" cy="3852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655E206B-CC57-437A-9B5F-2C3969461B6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76818" y="5891497"/>
                  <a:ext cx="315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8982E504-2B07-4642-A676-044E56387441}"/>
                    </a:ext>
                  </a:extLst>
                </p14:cNvPr>
                <p14:cNvContentPartPr/>
                <p14:nvPr/>
              </p14:nvContentPartPr>
              <p14:xfrm>
                <a:off x="9154458" y="5498017"/>
                <a:ext cx="456120" cy="42804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8982E504-2B07-4642-A676-044E5638744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45818" y="5489377"/>
                  <a:ext cx="4737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1AABB78C-4B64-4C5D-9A31-88C13366CC13}"/>
                    </a:ext>
                  </a:extLst>
                </p14:cNvPr>
                <p14:cNvContentPartPr/>
                <p14:nvPr/>
              </p14:nvContentPartPr>
              <p14:xfrm>
                <a:off x="9578178" y="5824537"/>
                <a:ext cx="163800" cy="16452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1AABB78C-4B64-4C5D-9A31-88C13366CC1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69538" y="5815897"/>
                  <a:ext cx="18144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70DDD9CE-A11F-4182-A68B-4373621E1802}"/>
              </a:ext>
            </a:extLst>
          </p:cNvPr>
          <p:cNvGrpSpPr/>
          <p:nvPr/>
        </p:nvGrpSpPr>
        <p:grpSpPr>
          <a:xfrm>
            <a:off x="4468338" y="-134179"/>
            <a:ext cx="4558680" cy="2803680"/>
            <a:chOff x="5134338" y="377377"/>
            <a:chExt cx="4558680" cy="280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D8FEEBCC-AE40-4D89-BC19-62EBB62C437B}"/>
                    </a:ext>
                  </a:extLst>
                </p14:cNvPr>
                <p14:cNvContentPartPr/>
                <p14:nvPr/>
              </p14:nvContentPartPr>
              <p14:xfrm>
                <a:off x="5354298" y="856897"/>
                <a:ext cx="493920" cy="37008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D8FEEBCC-AE40-4D89-BC19-62EBB62C437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45658" y="847897"/>
                  <a:ext cx="5115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3877C676-8360-4079-8FC3-95761656BE1B}"/>
                    </a:ext>
                  </a:extLst>
                </p14:cNvPr>
                <p14:cNvContentPartPr/>
                <p14:nvPr/>
              </p14:nvContentPartPr>
              <p14:xfrm>
                <a:off x="5890338" y="1138417"/>
                <a:ext cx="262800" cy="17640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3877C676-8360-4079-8FC3-95761656BE1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81338" y="1129777"/>
                  <a:ext cx="280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0FC43F6B-F7C0-4560-B61F-FF845100792A}"/>
                    </a:ext>
                  </a:extLst>
                </p14:cNvPr>
                <p14:cNvContentPartPr/>
                <p14:nvPr/>
              </p14:nvContentPartPr>
              <p14:xfrm>
                <a:off x="6542658" y="1089817"/>
                <a:ext cx="238680" cy="1008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0FC43F6B-F7C0-4560-B61F-FF845100792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33658" y="1081177"/>
                  <a:ext cx="256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7BFACE4E-6FE0-40C7-81CA-53DC264D086F}"/>
                    </a:ext>
                  </a:extLst>
                </p14:cNvPr>
                <p14:cNvContentPartPr/>
                <p14:nvPr/>
              </p14:nvContentPartPr>
              <p14:xfrm>
                <a:off x="6590898" y="1183777"/>
                <a:ext cx="263160" cy="338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7BFACE4E-6FE0-40C7-81CA-53DC264D086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81898" y="1175137"/>
                  <a:ext cx="280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B6CE8D7D-CFC3-4402-8870-26EA98C72C94}"/>
                    </a:ext>
                  </a:extLst>
                </p14:cNvPr>
                <p14:cNvContentPartPr/>
                <p14:nvPr/>
              </p14:nvContentPartPr>
              <p14:xfrm>
                <a:off x="7224498" y="1118617"/>
                <a:ext cx="133200" cy="53532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B6CE8D7D-CFC3-4402-8870-26EA98C72C9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15498" y="1109977"/>
                  <a:ext cx="1508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D3D21AE1-BDFB-4A9B-92F0-7349DAC9098A}"/>
                    </a:ext>
                  </a:extLst>
                </p14:cNvPr>
                <p14:cNvContentPartPr/>
                <p14:nvPr/>
              </p14:nvContentPartPr>
              <p14:xfrm>
                <a:off x="7173738" y="970657"/>
                <a:ext cx="458280" cy="3495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D3D21AE1-BDFB-4A9B-92F0-7349DAC9098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64738" y="961657"/>
                  <a:ext cx="4759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7B5A4555-53A7-41C5-ABC8-638EFC86FCFA}"/>
                    </a:ext>
                  </a:extLst>
                </p14:cNvPr>
                <p14:cNvContentPartPr/>
                <p14:nvPr/>
              </p14:nvContentPartPr>
              <p14:xfrm>
                <a:off x="7742538" y="833137"/>
                <a:ext cx="480240" cy="4413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7B5A4555-53A7-41C5-ABC8-638EFC86FCF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33538" y="824497"/>
                  <a:ext cx="4978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9D4553B3-3D55-4766-876E-C06C27E06175}"/>
                    </a:ext>
                  </a:extLst>
                </p14:cNvPr>
                <p14:cNvContentPartPr/>
                <p14:nvPr/>
              </p14:nvContentPartPr>
              <p14:xfrm>
                <a:off x="8249418" y="1039057"/>
                <a:ext cx="452520" cy="33912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9D4553B3-3D55-4766-876E-C06C27E0617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40778" y="1030057"/>
                  <a:ext cx="4701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87335B08-E8CE-4990-B859-0A54657C8893}"/>
                    </a:ext>
                  </a:extLst>
                </p14:cNvPr>
                <p14:cNvContentPartPr/>
                <p14:nvPr/>
              </p14:nvContentPartPr>
              <p14:xfrm>
                <a:off x="5519898" y="2150017"/>
                <a:ext cx="432720" cy="38988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87335B08-E8CE-4990-B859-0A54657C889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10898" y="2141017"/>
                  <a:ext cx="4503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C935EBF4-1AF9-4708-BE4F-6DA8C276A0BD}"/>
                    </a:ext>
                  </a:extLst>
                </p14:cNvPr>
                <p14:cNvContentPartPr/>
                <p14:nvPr/>
              </p14:nvContentPartPr>
              <p14:xfrm>
                <a:off x="6000858" y="2376817"/>
                <a:ext cx="298440" cy="33480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C935EBF4-1AF9-4708-BE4F-6DA8C276A0B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91858" y="2368177"/>
                  <a:ext cx="3160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DB714F20-F4F0-4388-923F-3C5B9AC6EA40}"/>
                    </a:ext>
                  </a:extLst>
                </p14:cNvPr>
                <p14:cNvContentPartPr/>
                <p14:nvPr/>
              </p14:nvContentPartPr>
              <p14:xfrm>
                <a:off x="6369498" y="2467897"/>
                <a:ext cx="205200" cy="21420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DB714F20-F4F0-4388-923F-3C5B9AC6EA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60858" y="2459257"/>
                  <a:ext cx="222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23D1C5DC-0F74-4A9D-B214-4C29D788477D}"/>
                    </a:ext>
                  </a:extLst>
                </p14:cNvPr>
                <p14:cNvContentPartPr/>
                <p14:nvPr/>
              </p14:nvContentPartPr>
              <p14:xfrm>
                <a:off x="6348258" y="2552857"/>
                <a:ext cx="151920" cy="1152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23D1C5DC-0F74-4A9D-B214-4C29D788477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39258" y="2544217"/>
                  <a:ext cx="1695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C2A5A10D-7524-4E01-AE62-A86E01351EF4}"/>
                    </a:ext>
                  </a:extLst>
                </p14:cNvPr>
                <p14:cNvContentPartPr/>
                <p14:nvPr/>
              </p14:nvContentPartPr>
              <p14:xfrm>
                <a:off x="6288138" y="2430097"/>
                <a:ext cx="298800" cy="2772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C2A5A10D-7524-4E01-AE62-A86E01351EF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279498" y="2421097"/>
                  <a:ext cx="316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971A208F-9896-4C57-825A-37EE1720882F}"/>
                    </a:ext>
                  </a:extLst>
                </p14:cNvPr>
                <p14:cNvContentPartPr/>
                <p14:nvPr/>
              </p14:nvContentPartPr>
              <p14:xfrm>
                <a:off x="6784578" y="2481217"/>
                <a:ext cx="203040" cy="2484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971A208F-9896-4C57-825A-37EE1720882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75578" y="2472577"/>
                  <a:ext cx="220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3220E6C8-77CF-430B-8BC0-4F6EBA1DB668}"/>
                    </a:ext>
                  </a:extLst>
                </p14:cNvPr>
                <p14:cNvContentPartPr/>
                <p14:nvPr/>
              </p14:nvContentPartPr>
              <p14:xfrm>
                <a:off x="6851538" y="2594617"/>
                <a:ext cx="164880" cy="2880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3220E6C8-77CF-430B-8BC0-4F6EBA1DB66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842538" y="2585617"/>
                  <a:ext cx="182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38929F7D-C53B-455D-94D7-7B882DD06B67}"/>
                    </a:ext>
                  </a:extLst>
                </p14:cNvPr>
                <p14:cNvContentPartPr/>
                <p14:nvPr/>
              </p14:nvContentPartPr>
              <p14:xfrm>
                <a:off x="7279938" y="2431177"/>
                <a:ext cx="272520" cy="13500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38929F7D-C53B-455D-94D7-7B882DD06B6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70938" y="2422177"/>
                  <a:ext cx="290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9D3E0D28-394C-40FD-BE77-2E47AB06C399}"/>
                    </a:ext>
                  </a:extLst>
                </p14:cNvPr>
                <p14:cNvContentPartPr/>
                <p14:nvPr/>
              </p14:nvContentPartPr>
              <p14:xfrm>
                <a:off x="7593498" y="2196097"/>
                <a:ext cx="65160" cy="15948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9D3E0D28-394C-40FD-BE77-2E47AB06C39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84858" y="2187457"/>
                  <a:ext cx="82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D7C5DCE0-3F55-4AFA-A3C5-CA8232D07790}"/>
                    </a:ext>
                  </a:extLst>
                </p14:cNvPr>
                <p14:cNvContentPartPr/>
                <p14:nvPr/>
              </p14:nvContentPartPr>
              <p14:xfrm>
                <a:off x="7759458" y="2318857"/>
                <a:ext cx="320760" cy="22608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D7C5DCE0-3F55-4AFA-A3C5-CA8232D0779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50458" y="2309857"/>
                  <a:ext cx="3384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F83189F7-050A-4312-87C0-C912B6C92F7C}"/>
                    </a:ext>
                  </a:extLst>
                </p14:cNvPr>
                <p14:cNvContentPartPr/>
                <p14:nvPr/>
              </p14:nvContentPartPr>
              <p14:xfrm>
                <a:off x="8216298" y="2444497"/>
                <a:ext cx="265320" cy="15768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F83189F7-050A-4312-87C0-C912B6C92F7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207658" y="2435857"/>
                  <a:ext cx="282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F172BA36-4E06-412E-B877-535B697566FF}"/>
                    </a:ext>
                  </a:extLst>
                </p14:cNvPr>
                <p14:cNvContentPartPr/>
                <p14:nvPr/>
              </p14:nvContentPartPr>
              <p14:xfrm>
                <a:off x="5168178" y="488617"/>
                <a:ext cx="4155840" cy="7704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F172BA36-4E06-412E-B877-535B697566F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59538" y="479617"/>
                  <a:ext cx="41734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F8CFAD1B-2F87-450D-8869-EEF0462DACFF}"/>
                    </a:ext>
                  </a:extLst>
                </p14:cNvPr>
                <p14:cNvContentPartPr/>
                <p14:nvPr/>
              </p14:nvContentPartPr>
              <p14:xfrm>
                <a:off x="5134338" y="505537"/>
                <a:ext cx="4491360" cy="267552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F8CFAD1B-2F87-450D-8869-EEF0462DACF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25338" y="496537"/>
                  <a:ext cx="4509000" cy="26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AF245BB9-51AA-4AE8-B4BB-E5C7A02F46FE}"/>
                    </a:ext>
                  </a:extLst>
                </p14:cNvPr>
                <p14:cNvContentPartPr/>
                <p14:nvPr/>
              </p14:nvContentPartPr>
              <p14:xfrm>
                <a:off x="9447498" y="377377"/>
                <a:ext cx="245520" cy="254052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AF245BB9-51AA-4AE8-B4BB-E5C7A02F46F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438498" y="368737"/>
                  <a:ext cx="263160" cy="255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2A2B1769-F394-4065-A243-24695A5A21B2}"/>
              </a:ext>
            </a:extLst>
          </p:cNvPr>
          <p:cNvGrpSpPr/>
          <p:nvPr/>
        </p:nvGrpSpPr>
        <p:grpSpPr>
          <a:xfrm>
            <a:off x="6223338" y="3724297"/>
            <a:ext cx="1311120" cy="501120"/>
            <a:chOff x="6223338" y="3724297"/>
            <a:chExt cx="1311120" cy="50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43BA1C5A-63CE-43ED-AF11-32B5EDBBB655}"/>
                    </a:ext>
                  </a:extLst>
                </p14:cNvPr>
                <p14:cNvContentPartPr/>
                <p14:nvPr/>
              </p14:nvContentPartPr>
              <p14:xfrm>
                <a:off x="6223338" y="3775777"/>
                <a:ext cx="1060200" cy="44964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43BA1C5A-63CE-43ED-AF11-32B5EDBBB65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14698" y="3766777"/>
                  <a:ext cx="10778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6AA10B6D-45CB-4EE8-A643-5D4221AEDE20}"/>
                    </a:ext>
                  </a:extLst>
                </p14:cNvPr>
                <p14:cNvContentPartPr/>
                <p14:nvPr/>
              </p14:nvContentPartPr>
              <p14:xfrm>
                <a:off x="7257618" y="3724297"/>
                <a:ext cx="276840" cy="24696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6AA10B6D-45CB-4EE8-A643-5D4221AEDE2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48618" y="3715297"/>
                  <a:ext cx="29448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C1AB3B54-637C-4BA5-8EAD-730685B5014F}"/>
              </a:ext>
            </a:extLst>
          </p:cNvPr>
          <p:cNvGrpSpPr/>
          <p:nvPr/>
        </p:nvGrpSpPr>
        <p:grpSpPr>
          <a:xfrm>
            <a:off x="7897338" y="3463297"/>
            <a:ext cx="2880000" cy="590760"/>
            <a:chOff x="7897338" y="3463297"/>
            <a:chExt cx="2880000" cy="5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32356851-D089-4AC9-87D2-1045255DE827}"/>
                    </a:ext>
                  </a:extLst>
                </p14:cNvPr>
                <p14:cNvContentPartPr/>
                <p14:nvPr/>
              </p14:nvContentPartPr>
              <p14:xfrm>
                <a:off x="7897338" y="3605137"/>
                <a:ext cx="209520" cy="19836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32356851-D089-4AC9-87D2-1045255DE82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88698" y="3596497"/>
                  <a:ext cx="227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978CDDF6-DDEE-4898-A3FC-FE712E038706}"/>
                    </a:ext>
                  </a:extLst>
                </p14:cNvPr>
                <p14:cNvContentPartPr/>
                <p14:nvPr/>
              </p14:nvContentPartPr>
              <p14:xfrm>
                <a:off x="8322138" y="3677857"/>
                <a:ext cx="133200" cy="37620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978CDDF6-DDEE-4898-A3FC-FE712E03870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313138" y="3669217"/>
                  <a:ext cx="1508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AFDBC0C1-9AEA-4F1E-9708-7F669C798F2D}"/>
                    </a:ext>
                  </a:extLst>
                </p14:cNvPr>
                <p14:cNvContentPartPr/>
                <p14:nvPr/>
              </p14:nvContentPartPr>
              <p14:xfrm>
                <a:off x="8227818" y="3591457"/>
                <a:ext cx="385200" cy="23976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AFDBC0C1-9AEA-4F1E-9708-7F669C798F2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218818" y="3582817"/>
                  <a:ext cx="40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2AAFF7EF-1F89-49C2-AB78-C079E8C8A215}"/>
                    </a:ext>
                  </a:extLst>
                </p14:cNvPr>
                <p14:cNvContentPartPr/>
                <p14:nvPr/>
              </p14:nvContentPartPr>
              <p14:xfrm>
                <a:off x="8796258" y="3611617"/>
                <a:ext cx="52920" cy="15444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2AAFF7EF-1F89-49C2-AB78-C079E8C8A21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87618" y="3602617"/>
                  <a:ext cx="70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F955EB4E-6090-4D44-A562-9C44566CF5D4}"/>
                    </a:ext>
                  </a:extLst>
                </p14:cNvPr>
                <p14:cNvContentPartPr/>
                <p14:nvPr/>
              </p14:nvContentPartPr>
              <p14:xfrm>
                <a:off x="8687898" y="3714577"/>
                <a:ext cx="277920" cy="2844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F955EB4E-6090-4D44-A562-9C44566CF5D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678898" y="3705577"/>
                  <a:ext cx="295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FA275A98-452C-413D-83BA-C5F4B8B9FD84}"/>
                    </a:ext>
                  </a:extLst>
                </p14:cNvPr>
                <p14:cNvContentPartPr/>
                <p14:nvPr/>
              </p14:nvContentPartPr>
              <p14:xfrm>
                <a:off x="9083178" y="3600457"/>
                <a:ext cx="41040" cy="13320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FA275A98-452C-413D-83BA-C5F4B8B9FD8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74178" y="3591457"/>
                  <a:ext cx="58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C02D9500-E371-4E7E-BB42-93196053ED75}"/>
                    </a:ext>
                  </a:extLst>
                </p14:cNvPr>
                <p14:cNvContentPartPr/>
                <p14:nvPr/>
              </p14:nvContentPartPr>
              <p14:xfrm>
                <a:off x="9206658" y="3533137"/>
                <a:ext cx="206640" cy="21960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C02D9500-E371-4E7E-BB42-93196053ED7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198018" y="3524137"/>
                  <a:ext cx="2242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E4CC920E-1158-45AB-9350-BF8558DBABF2}"/>
                    </a:ext>
                  </a:extLst>
                </p14:cNvPr>
                <p14:cNvContentPartPr/>
                <p14:nvPr/>
              </p14:nvContentPartPr>
              <p14:xfrm>
                <a:off x="9509418" y="3719257"/>
                <a:ext cx="66240" cy="1872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E4CC920E-1158-45AB-9350-BF8558DBABF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00418" y="3710617"/>
                  <a:ext cx="83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E796D5AA-8E35-4B62-BE47-47A19BE48078}"/>
                    </a:ext>
                  </a:extLst>
                </p14:cNvPr>
                <p14:cNvContentPartPr/>
                <p14:nvPr/>
              </p14:nvContentPartPr>
              <p14:xfrm>
                <a:off x="9869418" y="3463297"/>
                <a:ext cx="402840" cy="31176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E796D5AA-8E35-4B62-BE47-47A19BE4807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60418" y="3454657"/>
                  <a:ext cx="4204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F2DD35A1-A182-4EA0-96D6-6C478B981452}"/>
                    </a:ext>
                  </a:extLst>
                </p14:cNvPr>
                <p14:cNvContentPartPr/>
                <p14:nvPr/>
              </p14:nvContentPartPr>
              <p14:xfrm>
                <a:off x="10379538" y="3557257"/>
                <a:ext cx="397800" cy="26316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F2DD35A1-A182-4EA0-96D6-6C478B98145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370538" y="3548257"/>
                  <a:ext cx="41544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BC178800-F24E-46EC-8779-B1497E822488}"/>
              </a:ext>
            </a:extLst>
          </p:cNvPr>
          <p:cNvGrpSpPr/>
          <p:nvPr/>
        </p:nvGrpSpPr>
        <p:grpSpPr>
          <a:xfrm>
            <a:off x="-82782" y="3921972"/>
            <a:ext cx="634680" cy="478080"/>
            <a:chOff x="-82782" y="3921972"/>
            <a:chExt cx="634680" cy="4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2806852D-B2BB-4351-A83C-5B6EA4DF3A05}"/>
                    </a:ext>
                  </a:extLst>
                </p14:cNvPr>
                <p14:cNvContentPartPr/>
                <p14:nvPr/>
              </p14:nvContentPartPr>
              <p14:xfrm>
                <a:off x="133938" y="4055532"/>
                <a:ext cx="249120" cy="18792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2806852D-B2BB-4351-A83C-5B6EA4DF3A0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4938" y="4046532"/>
                  <a:ext cx="266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A223E6A5-ED00-4186-9272-75D684B9E074}"/>
                    </a:ext>
                  </a:extLst>
                </p14:cNvPr>
                <p14:cNvContentPartPr/>
                <p14:nvPr/>
              </p14:nvContentPartPr>
              <p14:xfrm>
                <a:off x="-82782" y="3921972"/>
                <a:ext cx="634680" cy="47808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A223E6A5-ED00-4186-9272-75D684B9E07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-91422" y="3913332"/>
                  <a:ext cx="652320" cy="49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upo 158">
            <a:extLst>
              <a:ext uri="{FF2B5EF4-FFF2-40B4-BE49-F238E27FC236}">
                <a16:creationId xmlns:a16="http://schemas.microsoft.com/office/drawing/2014/main" id="{A93832A2-2726-4BE3-9D18-18120245118C}"/>
              </a:ext>
            </a:extLst>
          </p:cNvPr>
          <p:cNvGrpSpPr/>
          <p:nvPr/>
        </p:nvGrpSpPr>
        <p:grpSpPr>
          <a:xfrm>
            <a:off x="7930458" y="4312932"/>
            <a:ext cx="4194000" cy="820080"/>
            <a:chOff x="7930458" y="4312932"/>
            <a:chExt cx="4194000" cy="8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2AFF94C6-1C0B-468B-AAA9-53AAF42E0320}"/>
                    </a:ext>
                  </a:extLst>
                </p14:cNvPr>
                <p14:cNvContentPartPr/>
                <p14:nvPr/>
              </p14:nvContentPartPr>
              <p14:xfrm>
                <a:off x="7930458" y="4687332"/>
                <a:ext cx="212400" cy="2592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2AFF94C6-1C0B-468B-AAA9-53AAF42E032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21458" y="4678692"/>
                  <a:ext cx="230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472A4007-14FB-4501-87C6-F13BF2D4BFDA}"/>
                    </a:ext>
                  </a:extLst>
                </p14:cNvPr>
                <p14:cNvContentPartPr/>
                <p14:nvPr/>
              </p14:nvContentPartPr>
              <p14:xfrm>
                <a:off x="7979778" y="4838172"/>
                <a:ext cx="174600" cy="1296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472A4007-14FB-4501-87C6-F13BF2D4BFD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70778" y="4829532"/>
                  <a:ext cx="192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03EE0CA4-B0A8-4D60-B261-E029BFD1F312}"/>
                    </a:ext>
                  </a:extLst>
                </p14:cNvPr>
                <p14:cNvContentPartPr/>
                <p14:nvPr/>
              </p14:nvContentPartPr>
              <p14:xfrm>
                <a:off x="8477658" y="4505892"/>
                <a:ext cx="187560" cy="32184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03EE0CA4-B0A8-4D60-B261-E029BFD1F31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69018" y="4496892"/>
                  <a:ext cx="2052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5181E392-8A98-4550-9A89-B23707F6243C}"/>
                    </a:ext>
                  </a:extLst>
                </p14:cNvPr>
                <p14:cNvContentPartPr/>
                <p14:nvPr/>
              </p14:nvContentPartPr>
              <p14:xfrm>
                <a:off x="8708418" y="4658532"/>
                <a:ext cx="199800" cy="21564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5181E392-8A98-4550-9A89-B23707F6243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99778" y="4649532"/>
                  <a:ext cx="2174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D334C86F-754D-4DFC-8511-21A9ED4F0A05}"/>
                    </a:ext>
                  </a:extLst>
                </p14:cNvPr>
                <p14:cNvContentPartPr/>
                <p14:nvPr/>
              </p14:nvContentPartPr>
              <p14:xfrm>
                <a:off x="9097218" y="4608492"/>
                <a:ext cx="48240" cy="13788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D334C86F-754D-4DFC-8511-21A9ED4F0A0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088218" y="4599852"/>
                  <a:ext cx="65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D238E1AF-04B2-4302-853D-8079A6C209B0}"/>
                    </a:ext>
                  </a:extLst>
                </p14:cNvPr>
                <p14:cNvContentPartPr/>
                <p14:nvPr/>
              </p14:nvContentPartPr>
              <p14:xfrm>
                <a:off x="9031338" y="4685532"/>
                <a:ext cx="192600" cy="4032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D238E1AF-04B2-4302-853D-8079A6C209B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22698" y="4676892"/>
                  <a:ext cx="2102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146DD1B7-8E3F-402C-9ACF-B48CAF36C0BB}"/>
                    </a:ext>
                  </a:extLst>
                </p14:cNvPr>
                <p14:cNvContentPartPr/>
                <p14:nvPr/>
              </p14:nvContentPartPr>
              <p14:xfrm>
                <a:off x="9295938" y="4509852"/>
                <a:ext cx="126360" cy="17316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146DD1B7-8E3F-402C-9ACF-B48CAF36C0B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286938" y="4500852"/>
                  <a:ext cx="144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DFE0680A-913B-43C0-B5A9-4131004DB313}"/>
                    </a:ext>
                  </a:extLst>
                </p14:cNvPr>
                <p14:cNvContentPartPr/>
                <p14:nvPr/>
              </p14:nvContentPartPr>
              <p14:xfrm>
                <a:off x="9493218" y="4619292"/>
                <a:ext cx="47880" cy="36612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DFE0680A-913B-43C0-B5A9-4131004DB31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484218" y="4610652"/>
                  <a:ext cx="655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0926B162-38F5-4D08-864F-4E89D31EC0AE}"/>
                    </a:ext>
                  </a:extLst>
                </p14:cNvPr>
                <p14:cNvContentPartPr/>
                <p14:nvPr/>
              </p14:nvContentPartPr>
              <p14:xfrm>
                <a:off x="9386298" y="4560972"/>
                <a:ext cx="269280" cy="24336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0926B162-38F5-4D08-864F-4E89D31EC0A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77658" y="4552332"/>
                  <a:ext cx="2869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DF611F23-5A63-43E7-9F1F-E5671092B37D}"/>
                    </a:ext>
                  </a:extLst>
                </p14:cNvPr>
                <p14:cNvContentPartPr/>
                <p14:nvPr/>
              </p14:nvContentPartPr>
              <p14:xfrm>
                <a:off x="9749178" y="4587612"/>
                <a:ext cx="21240" cy="12060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DF611F23-5A63-43E7-9F1F-E5671092B37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40538" y="4578972"/>
                  <a:ext cx="38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1A82B561-0354-42E1-9CCB-CFF69EF30435}"/>
                    </a:ext>
                  </a:extLst>
                </p14:cNvPr>
                <p14:cNvContentPartPr/>
                <p14:nvPr/>
              </p14:nvContentPartPr>
              <p14:xfrm>
                <a:off x="9636858" y="4681932"/>
                <a:ext cx="177480" cy="1296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1A82B561-0354-42E1-9CCB-CFF69EF304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628218" y="4673292"/>
                  <a:ext cx="1951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66DBDBC4-08A1-4122-A322-07834AD8C8DA}"/>
                    </a:ext>
                  </a:extLst>
                </p14:cNvPr>
                <p14:cNvContentPartPr/>
                <p14:nvPr/>
              </p14:nvContentPartPr>
              <p14:xfrm>
                <a:off x="9888498" y="4619652"/>
                <a:ext cx="14040" cy="11880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66DBDBC4-08A1-4122-A322-07834AD8C8D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879498" y="4611012"/>
                  <a:ext cx="31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D5B67AB2-15EA-475E-B727-F1F8CD30C95B}"/>
                    </a:ext>
                  </a:extLst>
                </p14:cNvPr>
                <p14:cNvContentPartPr/>
                <p14:nvPr/>
              </p14:nvContentPartPr>
              <p14:xfrm>
                <a:off x="10002258" y="4474212"/>
                <a:ext cx="113040" cy="35712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D5B67AB2-15EA-475E-B727-F1F8CD30C95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993258" y="4465572"/>
                  <a:ext cx="1306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B909ED24-684E-43AF-BC70-436D5AA5CAB0}"/>
                    </a:ext>
                  </a:extLst>
                </p14:cNvPr>
                <p14:cNvContentPartPr/>
                <p14:nvPr/>
              </p14:nvContentPartPr>
              <p14:xfrm>
                <a:off x="10125738" y="4466292"/>
                <a:ext cx="214560" cy="29952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B909ED24-684E-43AF-BC70-436D5AA5CA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117098" y="4457292"/>
                  <a:ext cx="2322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CCFA9818-4E67-43D2-815D-A50B5E483919}"/>
                    </a:ext>
                  </a:extLst>
                </p14:cNvPr>
                <p14:cNvContentPartPr/>
                <p14:nvPr/>
              </p14:nvContentPartPr>
              <p14:xfrm>
                <a:off x="10376298" y="4679772"/>
                <a:ext cx="135720" cy="15624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CCFA9818-4E67-43D2-815D-A50B5E48391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367298" y="4670772"/>
                  <a:ext cx="153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4DBBBFA1-223B-4033-853F-837794391E2E}"/>
                    </a:ext>
                  </a:extLst>
                </p14:cNvPr>
                <p14:cNvContentPartPr/>
                <p14:nvPr/>
              </p14:nvContentPartPr>
              <p14:xfrm>
                <a:off x="10371258" y="4768692"/>
                <a:ext cx="99720" cy="1368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4DBBBFA1-223B-4033-853F-837794391E2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62618" y="4760052"/>
                  <a:ext cx="117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94F66F04-6B8A-4A74-95B5-9E796C20EEC8}"/>
                    </a:ext>
                  </a:extLst>
                </p14:cNvPr>
                <p14:cNvContentPartPr/>
                <p14:nvPr/>
              </p14:nvContentPartPr>
              <p14:xfrm>
                <a:off x="10357578" y="4682292"/>
                <a:ext cx="167760" cy="3456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94F66F04-6B8A-4A74-95B5-9E796C20EEC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48578" y="4673292"/>
                  <a:ext cx="185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B4E592C3-1DDA-43ED-AFBA-E93C6198927A}"/>
                    </a:ext>
                  </a:extLst>
                </p14:cNvPr>
                <p14:cNvContentPartPr/>
                <p14:nvPr/>
              </p14:nvContentPartPr>
              <p14:xfrm>
                <a:off x="8285418" y="4312932"/>
                <a:ext cx="281160" cy="81540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B4E592C3-1DDA-43ED-AFBA-E93C6198927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276418" y="4303932"/>
                  <a:ext cx="29880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48CF7D5B-60D9-4FA1-8BD8-4F10D8F26719}"/>
                    </a:ext>
                  </a:extLst>
                </p14:cNvPr>
                <p14:cNvContentPartPr/>
                <p14:nvPr/>
              </p14:nvContentPartPr>
              <p14:xfrm>
                <a:off x="10427418" y="4347492"/>
                <a:ext cx="343440" cy="78552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48CF7D5B-60D9-4FA1-8BD8-4F10D8F2671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418418" y="4338852"/>
                  <a:ext cx="36108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E8D761C8-56E8-4BE1-B661-4F5C72017076}"/>
                    </a:ext>
                  </a:extLst>
                </p14:cNvPr>
                <p14:cNvContentPartPr/>
                <p14:nvPr/>
              </p14:nvContentPartPr>
              <p14:xfrm>
                <a:off x="10877058" y="4477452"/>
                <a:ext cx="230760" cy="36252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E8D761C8-56E8-4BE1-B661-4F5C7201707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868058" y="4468452"/>
                  <a:ext cx="2484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E53FC109-6981-4156-AE3B-FDA39BE22F0B}"/>
                    </a:ext>
                  </a:extLst>
                </p14:cNvPr>
                <p14:cNvContentPartPr/>
                <p14:nvPr/>
              </p14:nvContentPartPr>
              <p14:xfrm>
                <a:off x="11167578" y="4685172"/>
                <a:ext cx="243720" cy="19764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E53FC109-6981-4156-AE3B-FDA39BE22F0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158938" y="4676172"/>
                  <a:ext cx="261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59A8D9D1-1494-4071-A433-9459F6193EC2}"/>
                    </a:ext>
                  </a:extLst>
                </p14:cNvPr>
                <p14:cNvContentPartPr/>
                <p14:nvPr/>
              </p14:nvContentPartPr>
              <p14:xfrm>
                <a:off x="11552418" y="4535052"/>
                <a:ext cx="22320" cy="15624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59A8D9D1-1494-4071-A433-9459F6193EC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43778" y="4526052"/>
                  <a:ext cx="399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EBF890B7-D658-46B9-BD23-72E5F0C4CD41}"/>
                    </a:ext>
                  </a:extLst>
                </p14:cNvPr>
                <p14:cNvContentPartPr/>
                <p14:nvPr/>
              </p14:nvContentPartPr>
              <p14:xfrm>
                <a:off x="11428218" y="4665732"/>
                <a:ext cx="223920" cy="1296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EBF890B7-D658-46B9-BD23-72E5F0C4CD4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419578" y="4656732"/>
                  <a:ext cx="241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3D368DEA-2671-4AED-8BF1-C5BA2B8F8F13}"/>
                    </a:ext>
                  </a:extLst>
                </p14:cNvPr>
                <p14:cNvContentPartPr/>
                <p14:nvPr/>
              </p14:nvContentPartPr>
              <p14:xfrm>
                <a:off x="11606058" y="4377372"/>
                <a:ext cx="225360" cy="37656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3D368DEA-2671-4AED-8BF1-C5BA2B8F8F1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597418" y="4368372"/>
                  <a:ext cx="2430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34E65B40-E544-4840-930E-166E64BBBACF}"/>
                    </a:ext>
                  </a:extLst>
                </p14:cNvPr>
                <p14:cNvContentPartPr/>
                <p14:nvPr/>
              </p14:nvContentPartPr>
              <p14:xfrm>
                <a:off x="11768058" y="4809012"/>
                <a:ext cx="179280" cy="23436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34E65B40-E544-4840-930E-166E64BBBAC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59418" y="4800372"/>
                  <a:ext cx="1969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CA536295-2C32-44FB-A36C-81D8968FB3E4}"/>
                    </a:ext>
                  </a:extLst>
                </p14:cNvPr>
                <p14:cNvContentPartPr/>
                <p14:nvPr/>
              </p14:nvContentPartPr>
              <p14:xfrm>
                <a:off x="11929698" y="4907652"/>
                <a:ext cx="154440" cy="15516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CA536295-2C32-44FB-A36C-81D8968FB3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920698" y="4898652"/>
                  <a:ext cx="172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B193B6A8-B644-4374-B128-5DE0A7AC698D}"/>
                    </a:ext>
                  </a:extLst>
                </p14:cNvPr>
                <p14:cNvContentPartPr/>
                <p14:nvPr/>
              </p14:nvContentPartPr>
              <p14:xfrm>
                <a:off x="11952378" y="4969932"/>
                <a:ext cx="88560" cy="3744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B193B6A8-B644-4374-B128-5DE0A7AC698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943378" y="4961292"/>
                  <a:ext cx="106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71B61917-C09D-4253-9307-915950AC9701}"/>
                    </a:ext>
                  </a:extLst>
                </p14:cNvPr>
                <p14:cNvContentPartPr/>
                <p14:nvPr/>
              </p14:nvContentPartPr>
              <p14:xfrm>
                <a:off x="11952378" y="4864092"/>
                <a:ext cx="172080" cy="7128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71B61917-C09D-4253-9307-915950AC970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943378" y="4855452"/>
                  <a:ext cx="189720" cy="8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278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o 73">
            <a:extLst>
              <a:ext uri="{FF2B5EF4-FFF2-40B4-BE49-F238E27FC236}">
                <a16:creationId xmlns:a16="http://schemas.microsoft.com/office/drawing/2014/main" id="{79B67895-63A3-48F4-BBB9-D9FC8F74594B}"/>
              </a:ext>
            </a:extLst>
          </p:cNvPr>
          <p:cNvGrpSpPr/>
          <p:nvPr/>
        </p:nvGrpSpPr>
        <p:grpSpPr>
          <a:xfrm>
            <a:off x="553158" y="956423"/>
            <a:ext cx="1281240" cy="497520"/>
            <a:chOff x="1173618" y="3242257"/>
            <a:chExt cx="128124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40468430-6BD2-468E-B0A5-8B1DB154A93E}"/>
                    </a:ext>
                  </a:extLst>
                </p14:cNvPr>
                <p14:cNvContentPartPr/>
                <p14:nvPr/>
              </p14:nvContentPartPr>
              <p14:xfrm>
                <a:off x="1173618" y="3242257"/>
                <a:ext cx="325800" cy="37980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40468430-6BD2-468E-B0A5-8B1DB154A9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4618" y="3233257"/>
                  <a:ext cx="3434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098C6BA6-1CB3-40FA-A75C-90B0BFBA88D7}"/>
                    </a:ext>
                  </a:extLst>
                </p14:cNvPr>
                <p14:cNvContentPartPr/>
                <p14:nvPr/>
              </p14:nvContentPartPr>
              <p14:xfrm>
                <a:off x="1575018" y="3473377"/>
                <a:ext cx="323280" cy="26640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098C6BA6-1CB3-40FA-A75C-90B0BFBA88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66018" y="3464377"/>
                  <a:ext cx="340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614A1AA0-DE63-439E-AF09-569BEE2CFBB3}"/>
                    </a:ext>
                  </a:extLst>
                </p14:cNvPr>
                <p14:cNvContentPartPr/>
                <p14:nvPr/>
              </p14:nvContentPartPr>
              <p14:xfrm>
                <a:off x="2148858" y="3352417"/>
                <a:ext cx="306000" cy="864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614A1AA0-DE63-439E-AF09-569BEE2CFB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40218" y="3343777"/>
                  <a:ext cx="323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92C17B85-F34F-4D38-AD5A-A4F0D6CD6341}"/>
                    </a:ext>
                  </a:extLst>
                </p14:cNvPr>
                <p14:cNvContentPartPr/>
                <p14:nvPr/>
              </p14:nvContentPartPr>
              <p14:xfrm>
                <a:off x="2229138" y="3487417"/>
                <a:ext cx="203400" cy="4284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92C17B85-F34F-4D38-AD5A-A4F0D6CD63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0498" y="3478417"/>
                  <a:ext cx="22104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D3E3DF2-643A-4CC1-A6E7-4C78467CACB0}"/>
              </a:ext>
            </a:extLst>
          </p:cNvPr>
          <p:cNvGrpSpPr/>
          <p:nvPr/>
        </p:nvGrpSpPr>
        <p:grpSpPr>
          <a:xfrm>
            <a:off x="2739078" y="630263"/>
            <a:ext cx="3105720" cy="487440"/>
            <a:chOff x="3359538" y="2916097"/>
            <a:chExt cx="310572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46ED7502-B45C-4D71-A0D9-3296355B3585}"/>
                    </a:ext>
                  </a:extLst>
                </p14:cNvPr>
                <p14:cNvContentPartPr/>
                <p14:nvPr/>
              </p14:nvContentPartPr>
              <p14:xfrm>
                <a:off x="3359538" y="2972977"/>
                <a:ext cx="304920" cy="37044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46ED7502-B45C-4D71-A0D9-3296355B35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0538" y="2963977"/>
                  <a:ext cx="3225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2A462B24-C7A6-4824-812A-4B3F6C56901C}"/>
                    </a:ext>
                  </a:extLst>
                </p14:cNvPr>
                <p14:cNvContentPartPr/>
                <p14:nvPr/>
              </p14:nvContentPartPr>
              <p14:xfrm>
                <a:off x="3755538" y="3238297"/>
                <a:ext cx="272880" cy="14868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2A462B24-C7A6-4824-812A-4B3F6C5690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46898" y="3229657"/>
                  <a:ext cx="290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D18FB6E7-5403-4A00-92D0-CC976F8BA8AD}"/>
                    </a:ext>
                  </a:extLst>
                </p14:cNvPr>
                <p14:cNvContentPartPr/>
                <p14:nvPr/>
              </p14:nvContentPartPr>
              <p14:xfrm>
                <a:off x="4077738" y="3235057"/>
                <a:ext cx="251280" cy="16848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D18FB6E7-5403-4A00-92D0-CC976F8BA8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9098" y="3226417"/>
                  <a:ext cx="268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E1E1CA90-5EAA-4535-9EBD-8B7961999113}"/>
                    </a:ext>
                  </a:extLst>
                </p14:cNvPr>
                <p14:cNvContentPartPr/>
                <p14:nvPr/>
              </p14:nvContentPartPr>
              <p14:xfrm>
                <a:off x="4852098" y="3321817"/>
                <a:ext cx="250200" cy="1404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E1E1CA90-5EAA-4535-9EBD-8B79619991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43458" y="3313177"/>
                  <a:ext cx="267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B31A5CF7-2772-469E-8296-154598343CD1}"/>
                    </a:ext>
                  </a:extLst>
                </p14:cNvPr>
                <p14:cNvContentPartPr/>
                <p14:nvPr/>
              </p14:nvContentPartPr>
              <p14:xfrm>
                <a:off x="5598018" y="2916097"/>
                <a:ext cx="561240" cy="47196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B31A5CF7-2772-469E-8296-154598343C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89378" y="2907457"/>
                  <a:ext cx="5788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EB659046-9252-4868-ADFA-1FA087C90DC3}"/>
                    </a:ext>
                  </a:extLst>
                </p14:cNvPr>
                <p14:cNvContentPartPr/>
                <p14:nvPr/>
              </p14:nvContentPartPr>
              <p14:xfrm>
                <a:off x="6221898" y="3113737"/>
                <a:ext cx="243360" cy="25272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EB659046-9252-4868-ADFA-1FA087C90D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13258" y="3104737"/>
                  <a:ext cx="26100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1" name="Entrada de lápiz 80">
                <a:extLst>
                  <a:ext uri="{FF2B5EF4-FFF2-40B4-BE49-F238E27FC236}">
                    <a16:creationId xmlns:a16="http://schemas.microsoft.com/office/drawing/2014/main" id="{46E9DA9B-55DC-41CE-A2A9-9F049F29650C}"/>
                  </a:ext>
                </a:extLst>
              </p14:cNvPr>
              <p14:cNvContentPartPr/>
              <p14:nvPr/>
            </p14:nvContentPartPr>
            <p14:xfrm>
              <a:off x="2583558" y="1254143"/>
              <a:ext cx="3710520" cy="82080"/>
            </p14:xfrm>
          </p:contentPart>
        </mc:Choice>
        <mc:Fallback xmlns="">
          <p:pic>
            <p:nvPicPr>
              <p:cNvPr id="81" name="Entrada de lápiz 80">
                <a:extLst>
                  <a:ext uri="{FF2B5EF4-FFF2-40B4-BE49-F238E27FC236}">
                    <a16:creationId xmlns:a16="http://schemas.microsoft.com/office/drawing/2014/main" id="{46E9DA9B-55DC-41CE-A2A9-9F049F2965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74918" y="1245143"/>
                <a:ext cx="3728160" cy="9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upo 85">
            <a:extLst>
              <a:ext uri="{FF2B5EF4-FFF2-40B4-BE49-F238E27FC236}">
                <a16:creationId xmlns:a16="http://schemas.microsoft.com/office/drawing/2014/main" id="{F63A7493-E5D4-40E6-A87A-70069AD7FD0F}"/>
              </a:ext>
            </a:extLst>
          </p:cNvPr>
          <p:cNvGrpSpPr/>
          <p:nvPr/>
        </p:nvGrpSpPr>
        <p:grpSpPr>
          <a:xfrm>
            <a:off x="3682998" y="1514063"/>
            <a:ext cx="1223280" cy="530280"/>
            <a:chOff x="4303458" y="3799897"/>
            <a:chExt cx="1223280" cy="53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41FCBD9A-775E-427C-96DD-B2F5508F5196}"/>
                    </a:ext>
                  </a:extLst>
                </p14:cNvPr>
                <p14:cNvContentPartPr/>
                <p14:nvPr/>
              </p14:nvContentPartPr>
              <p14:xfrm>
                <a:off x="4373658" y="3938497"/>
                <a:ext cx="81000" cy="39168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41FCBD9A-775E-427C-96DD-B2F5508F51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64658" y="3929857"/>
                  <a:ext cx="986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86766171-AA5D-4B21-B72B-BDD446C1294D}"/>
                    </a:ext>
                  </a:extLst>
                </p14:cNvPr>
                <p14:cNvContentPartPr/>
                <p14:nvPr/>
              </p14:nvContentPartPr>
              <p14:xfrm>
                <a:off x="4303458" y="3857857"/>
                <a:ext cx="470520" cy="27756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86766171-AA5D-4B21-B72B-BDD446C129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94818" y="3848857"/>
                  <a:ext cx="488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36F01060-6D14-49AD-BF65-7F4AC9DD509B}"/>
                    </a:ext>
                  </a:extLst>
                </p14:cNvPr>
                <p14:cNvContentPartPr/>
                <p14:nvPr/>
              </p14:nvContentPartPr>
              <p14:xfrm>
                <a:off x="4894938" y="3799897"/>
                <a:ext cx="259920" cy="30276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36F01060-6D14-49AD-BF65-7F4AC9DD509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86298" y="3790897"/>
                  <a:ext cx="2775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B01882B1-3B6C-4FE5-8172-F57D6E51A624}"/>
                    </a:ext>
                  </a:extLst>
                </p14:cNvPr>
                <p14:cNvContentPartPr/>
                <p14:nvPr/>
              </p14:nvContentPartPr>
              <p14:xfrm>
                <a:off x="5272938" y="3994297"/>
                <a:ext cx="253800" cy="16200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B01882B1-3B6C-4FE5-8172-F57D6E51A6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64298" y="3985297"/>
                  <a:ext cx="27144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95E818C4-1242-4B9A-A407-0AA0CCD91EFA}"/>
              </a:ext>
            </a:extLst>
          </p:cNvPr>
          <p:cNvGrpSpPr/>
          <p:nvPr/>
        </p:nvGrpSpPr>
        <p:grpSpPr>
          <a:xfrm>
            <a:off x="6829938" y="1094857"/>
            <a:ext cx="492840" cy="173520"/>
            <a:chOff x="6829938" y="1094857"/>
            <a:chExt cx="49284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6F182E5F-F320-4B44-A294-303A5023E6C7}"/>
                    </a:ext>
                  </a:extLst>
                </p14:cNvPr>
                <p14:cNvContentPartPr/>
                <p14:nvPr/>
              </p14:nvContentPartPr>
              <p14:xfrm>
                <a:off x="6829938" y="1189177"/>
                <a:ext cx="299520" cy="936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6F182E5F-F320-4B44-A294-303A5023E6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20938" y="1180177"/>
                  <a:ext cx="317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6A8BFF2D-353F-46C9-88CC-49A7E796722B}"/>
                    </a:ext>
                  </a:extLst>
                </p14:cNvPr>
                <p14:cNvContentPartPr/>
                <p14:nvPr/>
              </p14:nvContentPartPr>
              <p14:xfrm>
                <a:off x="7143498" y="1094857"/>
                <a:ext cx="179280" cy="17352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6A8BFF2D-353F-46C9-88CC-49A7E796722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34498" y="1086217"/>
                  <a:ext cx="19692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8403FD2C-740B-409A-A6BF-D07905F77F75}"/>
              </a:ext>
            </a:extLst>
          </p:cNvPr>
          <p:cNvGrpSpPr/>
          <p:nvPr/>
        </p:nvGrpSpPr>
        <p:grpSpPr>
          <a:xfrm>
            <a:off x="7600338" y="991897"/>
            <a:ext cx="1914480" cy="345240"/>
            <a:chOff x="7600338" y="991897"/>
            <a:chExt cx="191448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B0095FBB-C5AF-4A8F-A406-ADD43B7D780B}"/>
                    </a:ext>
                  </a:extLst>
                </p14:cNvPr>
                <p14:cNvContentPartPr/>
                <p14:nvPr/>
              </p14:nvContentPartPr>
              <p14:xfrm>
                <a:off x="7600338" y="996217"/>
                <a:ext cx="263880" cy="26064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B0095FBB-C5AF-4A8F-A406-ADD43B7D78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91338" y="987577"/>
                  <a:ext cx="281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9C8F25A1-A443-46C7-8E47-85281021C57A}"/>
                    </a:ext>
                  </a:extLst>
                </p14:cNvPr>
                <p14:cNvContentPartPr/>
                <p14:nvPr/>
              </p14:nvContentPartPr>
              <p14:xfrm>
                <a:off x="7894098" y="1104217"/>
                <a:ext cx="186840" cy="12816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9C8F25A1-A443-46C7-8E47-85281021C57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85098" y="1095577"/>
                  <a:ext cx="204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23A99E3F-B9A2-4325-A1C8-6BE6DD7D60AC}"/>
                    </a:ext>
                  </a:extLst>
                </p14:cNvPr>
                <p14:cNvContentPartPr/>
                <p14:nvPr/>
              </p14:nvContentPartPr>
              <p14:xfrm>
                <a:off x="8166618" y="1035457"/>
                <a:ext cx="163080" cy="19332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23A99E3F-B9A2-4325-A1C8-6BE6DD7D60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57978" y="1026457"/>
                  <a:ext cx="180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234D52D4-C0FD-422A-9FEE-513551556AEC}"/>
                    </a:ext>
                  </a:extLst>
                </p14:cNvPr>
                <p14:cNvContentPartPr/>
                <p14:nvPr/>
              </p14:nvContentPartPr>
              <p14:xfrm>
                <a:off x="8361378" y="1088737"/>
                <a:ext cx="89640" cy="11916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234D52D4-C0FD-422A-9FEE-513551556A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52738" y="1080097"/>
                  <a:ext cx="107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7D20FCE8-0223-480E-BFF6-9EFF4140CB6B}"/>
                    </a:ext>
                  </a:extLst>
                </p14:cNvPr>
                <p14:cNvContentPartPr/>
                <p14:nvPr/>
              </p14:nvContentPartPr>
              <p14:xfrm>
                <a:off x="8267058" y="1079377"/>
                <a:ext cx="374040" cy="9828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7D20FCE8-0223-480E-BFF6-9EFF4140CB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58418" y="1070377"/>
                  <a:ext cx="391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70C66794-1BC8-4717-8A9C-55C93834CFFC}"/>
                    </a:ext>
                  </a:extLst>
                </p14:cNvPr>
                <p14:cNvContentPartPr/>
                <p14:nvPr/>
              </p14:nvContentPartPr>
              <p14:xfrm>
                <a:off x="8553978" y="991897"/>
                <a:ext cx="289800" cy="21888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70C66794-1BC8-4717-8A9C-55C93834CFF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45338" y="982897"/>
                  <a:ext cx="307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7CB2D82A-4F3D-4874-BB0A-8BC20BC574AF}"/>
                    </a:ext>
                  </a:extLst>
                </p14:cNvPr>
                <p14:cNvContentPartPr/>
                <p14:nvPr/>
              </p14:nvContentPartPr>
              <p14:xfrm>
                <a:off x="8713458" y="1084777"/>
                <a:ext cx="146880" cy="4716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7CB2D82A-4F3D-4874-BB0A-8BC20BC574A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04458" y="1075777"/>
                  <a:ext cx="164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232D6569-DEBF-4ABA-9CE8-A5F9AE11DD27}"/>
                    </a:ext>
                  </a:extLst>
                </p14:cNvPr>
                <p14:cNvContentPartPr/>
                <p14:nvPr/>
              </p14:nvContentPartPr>
              <p14:xfrm>
                <a:off x="8908938" y="1054537"/>
                <a:ext cx="133200" cy="101160"/>
              </p14:xfrm>
            </p:contentPart>
          </mc:Choice>
          <mc:Fallback xmlns=""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232D6569-DEBF-4ABA-9CE8-A5F9AE11DD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99938" y="1045897"/>
                  <a:ext cx="150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AC28B262-99D9-4F04-9AD5-082157DAA877}"/>
                    </a:ext>
                  </a:extLst>
                </p14:cNvPr>
                <p14:cNvContentPartPr/>
                <p14:nvPr/>
              </p14:nvContentPartPr>
              <p14:xfrm>
                <a:off x="9075618" y="1026817"/>
                <a:ext cx="295560" cy="31032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AC28B262-99D9-4F04-9AD5-082157DAA8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66618" y="1018177"/>
                  <a:ext cx="3132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1822A5B8-3DA1-4ED0-AF1D-3EC942F42567}"/>
                    </a:ext>
                  </a:extLst>
                </p14:cNvPr>
                <p14:cNvContentPartPr/>
                <p14:nvPr/>
              </p14:nvContentPartPr>
              <p14:xfrm>
                <a:off x="9411858" y="1048777"/>
                <a:ext cx="102960" cy="12348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1822A5B8-3DA1-4ED0-AF1D-3EC942F425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02858" y="1039777"/>
                  <a:ext cx="12060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upo 188">
            <a:extLst>
              <a:ext uri="{FF2B5EF4-FFF2-40B4-BE49-F238E27FC236}">
                <a16:creationId xmlns:a16="http://schemas.microsoft.com/office/drawing/2014/main" id="{F85EC568-8C91-4D55-B343-6DB1C27FE252}"/>
              </a:ext>
            </a:extLst>
          </p:cNvPr>
          <p:cNvGrpSpPr/>
          <p:nvPr/>
        </p:nvGrpSpPr>
        <p:grpSpPr>
          <a:xfrm>
            <a:off x="10168218" y="971737"/>
            <a:ext cx="743760" cy="293040"/>
            <a:chOff x="10168218" y="971737"/>
            <a:chExt cx="74376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2285AB47-A89E-4CEB-9624-D0A03A49138D}"/>
                    </a:ext>
                  </a:extLst>
                </p14:cNvPr>
                <p14:cNvContentPartPr/>
                <p14:nvPr/>
              </p14:nvContentPartPr>
              <p14:xfrm>
                <a:off x="10168218" y="971737"/>
                <a:ext cx="254520" cy="21744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2285AB47-A89E-4CEB-9624-D0A03A4913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59578" y="963097"/>
                  <a:ext cx="272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7B0E834E-B2DB-4AD2-8A40-8EEFC39B81E1}"/>
                    </a:ext>
                  </a:extLst>
                </p14:cNvPr>
                <p14:cNvContentPartPr/>
                <p14:nvPr/>
              </p14:nvContentPartPr>
              <p14:xfrm>
                <a:off x="10197378" y="1119697"/>
                <a:ext cx="131760" cy="2088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7B0E834E-B2DB-4AD2-8A40-8EEFC39B81E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88738" y="1110697"/>
                  <a:ext cx="149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9495C705-4221-4548-9170-282966D1A35E}"/>
                    </a:ext>
                  </a:extLst>
                </p14:cNvPr>
                <p14:cNvContentPartPr/>
                <p14:nvPr/>
              </p14:nvContentPartPr>
              <p14:xfrm>
                <a:off x="10182618" y="1018177"/>
                <a:ext cx="284040" cy="5796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9495C705-4221-4548-9170-282966D1A35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73978" y="1009177"/>
                  <a:ext cx="301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2E6870D0-6BBF-4F47-96BD-BDCCEF7EC9A1}"/>
                    </a:ext>
                  </a:extLst>
                </p14:cNvPr>
                <p14:cNvContentPartPr/>
                <p14:nvPr/>
              </p14:nvContentPartPr>
              <p14:xfrm>
                <a:off x="10481418" y="1035817"/>
                <a:ext cx="430560" cy="22896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2E6870D0-6BBF-4F47-96BD-BDCCEF7EC9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72418" y="1026817"/>
                  <a:ext cx="44820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7B2C0429-915B-4927-9085-5DE157D5382E}"/>
              </a:ext>
            </a:extLst>
          </p:cNvPr>
          <p:cNvGrpSpPr/>
          <p:nvPr/>
        </p:nvGrpSpPr>
        <p:grpSpPr>
          <a:xfrm>
            <a:off x="11284938" y="915217"/>
            <a:ext cx="609120" cy="452520"/>
            <a:chOff x="11284938" y="915217"/>
            <a:chExt cx="60912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852C8EDF-44EF-4DFA-A1C3-75EB520353FC}"/>
                    </a:ext>
                  </a:extLst>
                </p14:cNvPr>
                <p14:cNvContentPartPr/>
                <p14:nvPr/>
              </p14:nvContentPartPr>
              <p14:xfrm>
                <a:off x="11498778" y="1000537"/>
                <a:ext cx="121320" cy="17424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852C8EDF-44EF-4DFA-A1C3-75EB520353F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489778" y="991537"/>
                  <a:ext cx="138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51BBC19F-5EF8-47F7-96D5-3DF0E0896CDD}"/>
                    </a:ext>
                  </a:extLst>
                </p14:cNvPr>
                <p14:cNvContentPartPr/>
                <p14:nvPr/>
              </p14:nvContentPartPr>
              <p14:xfrm>
                <a:off x="11297538" y="1008457"/>
                <a:ext cx="389880" cy="20880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51BBC19F-5EF8-47F7-96D5-3DF0E0896CD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88898" y="999817"/>
                  <a:ext cx="407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94923851-E0FA-4A96-8F1B-EFFF5FBEAE56}"/>
                    </a:ext>
                  </a:extLst>
                </p14:cNvPr>
                <p14:cNvContentPartPr/>
                <p14:nvPr/>
              </p14:nvContentPartPr>
              <p14:xfrm>
                <a:off x="11284938" y="915217"/>
                <a:ext cx="609120" cy="45252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94923851-E0FA-4A96-8F1B-EFFF5FBEAE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276298" y="906577"/>
                  <a:ext cx="626760" cy="47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F30ADD03-854F-4F31-835A-E6A9929FACA3}"/>
              </a:ext>
            </a:extLst>
          </p:cNvPr>
          <p:cNvGrpSpPr/>
          <p:nvPr/>
        </p:nvGrpSpPr>
        <p:grpSpPr>
          <a:xfrm>
            <a:off x="268578" y="2823217"/>
            <a:ext cx="6801120" cy="983520"/>
            <a:chOff x="268578" y="2823217"/>
            <a:chExt cx="6801120" cy="9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985FF535-AECA-41DF-A928-2E0E2BA24A44}"/>
                    </a:ext>
                  </a:extLst>
                </p14:cNvPr>
                <p14:cNvContentPartPr/>
                <p14:nvPr/>
              </p14:nvContentPartPr>
              <p14:xfrm>
                <a:off x="268578" y="2933017"/>
                <a:ext cx="284760" cy="43596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985FF535-AECA-41DF-A928-2E0E2BA24A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9578" y="2924377"/>
                  <a:ext cx="3024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1A70A604-4AE8-4034-8DA9-F5F6571186CD}"/>
                    </a:ext>
                  </a:extLst>
                </p14:cNvPr>
                <p14:cNvContentPartPr/>
                <p14:nvPr/>
              </p14:nvContentPartPr>
              <p14:xfrm>
                <a:off x="690498" y="3192217"/>
                <a:ext cx="113400" cy="25344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1A70A604-4AE8-4034-8DA9-F5F6571186C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1858" y="3183217"/>
                  <a:ext cx="1310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87CD4A67-98A4-4202-9313-191EA551552A}"/>
                    </a:ext>
                  </a:extLst>
                </p14:cNvPr>
                <p14:cNvContentPartPr/>
                <p14:nvPr/>
              </p14:nvContentPartPr>
              <p14:xfrm>
                <a:off x="643698" y="3102577"/>
                <a:ext cx="138960" cy="10440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87CD4A67-98A4-4202-9313-191EA55155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5058" y="3093577"/>
                  <a:ext cx="156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EC588FDE-D241-4646-A72B-11F11CACDB02}"/>
                    </a:ext>
                  </a:extLst>
                </p14:cNvPr>
                <p14:cNvContentPartPr/>
                <p14:nvPr/>
              </p14:nvContentPartPr>
              <p14:xfrm>
                <a:off x="997218" y="3165577"/>
                <a:ext cx="229680" cy="2700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EC588FDE-D241-4646-A72B-11F11CACDB0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8218" y="3156937"/>
                  <a:ext cx="247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A5D090D6-A5A0-4D61-B38F-52BA41E92F8A}"/>
                    </a:ext>
                  </a:extLst>
                </p14:cNvPr>
                <p14:cNvContentPartPr/>
                <p14:nvPr/>
              </p14:nvContentPartPr>
              <p14:xfrm>
                <a:off x="1046178" y="3292657"/>
                <a:ext cx="261360" cy="8028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A5D090D6-A5A0-4D61-B38F-52BA41E92F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7178" y="3283657"/>
                  <a:ext cx="279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5787646B-B49B-498A-8542-33FC16E86357}"/>
                    </a:ext>
                  </a:extLst>
                </p14:cNvPr>
                <p14:cNvContentPartPr/>
                <p14:nvPr/>
              </p14:nvContentPartPr>
              <p14:xfrm>
                <a:off x="1617858" y="3079897"/>
                <a:ext cx="230040" cy="35784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5787646B-B49B-498A-8542-33FC16E863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09218" y="3071257"/>
                  <a:ext cx="2476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AE5B8FF0-A109-479A-9DFF-8A5666346A52}"/>
                    </a:ext>
                  </a:extLst>
                </p14:cNvPr>
                <p14:cNvContentPartPr/>
                <p14:nvPr/>
              </p14:nvContentPartPr>
              <p14:xfrm>
                <a:off x="1899738" y="3279697"/>
                <a:ext cx="260280" cy="23148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AE5B8FF0-A109-479A-9DFF-8A5666346A5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91098" y="3270697"/>
                  <a:ext cx="277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42B3A1A6-0C20-4D77-B69E-21724E2D2318}"/>
                    </a:ext>
                  </a:extLst>
                </p14:cNvPr>
                <p14:cNvContentPartPr/>
                <p14:nvPr/>
              </p14:nvContentPartPr>
              <p14:xfrm>
                <a:off x="2297898" y="3227857"/>
                <a:ext cx="17280" cy="17568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42B3A1A6-0C20-4D77-B69E-21724E2D231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88898" y="3218857"/>
                  <a:ext cx="34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588DBB54-ACF3-45E9-980C-211DD50881A2}"/>
                    </a:ext>
                  </a:extLst>
                </p14:cNvPr>
                <p14:cNvContentPartPr/>
                <p14:nvPr/>
              </p14:nvContentPartPr>
              <p14:xfrm>
                <a:off x="2220858" y="3346657"/>
                <a:ext cx="178200" cy="2988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588DBB54-ACF3-45E9-980C-211DD50881A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11858" y="3337657"/>
                  <a:ext cx="195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46F3487B-E25F-427D-9519-66AD22F327DA}"/>
                    </a:ext>
                  </a:extLst>
                </p14:cNvPr>
                <p14:cNvContentPartPr/>
                <p14:nvPr/>
              </p14:nvContentPartPr>
              <p14:xfrm>
                <a:off x="2556738" y="3124897"/>
                <a:ext cx="196920" cy="28944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46F3487B-E25F-427D-9519-66AD22F327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48098" y="3116257"/>
                  <a:ext cx="2145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DE64988F-9A52-4CCA-BBDC-C63E044FC599}"/>
                    </a:ext>
                  </a:extLst>
                </p14:cNvPr>
                <p14:cNvContentPartPr/>
                <p14:nvPr/>
              </p14:nvContentPartPr>
              <p14:xfrm>
                <a:off x="2784618" y="3143977"/>
                <a:ext cx="275760" cy="56772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DE64988F-9A52-4CCA-BBDC-C63E044FC59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75978" y="3135337"/>
                  <a:ext cx="2934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BC3D7968-3E1C-4B92-8ACC-E33F385726B7}"/>
                    </a:ext>
                  </a:extLst>
                </p14:cNvPr>
                <p14:cNvContentPartPr/>
                <p14:nvPr/>
              </p14:nvContentPartPr>
              <p14:xfrm>
                <a:off x="3146418" y="3196177"/>
                <a:ext cx="12960" cy="15876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BC3D7968-3E1C-4B92-8ACC-E33F385726B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37778" y="3187177"/>
                  <a:ext cx="30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48948C7C-EF63-4D9A-A392-AF0A322247B2}"/>
                    </a:ext>
                  </a:extLst>
                </p14:cNvPr>
                <p14:cNvContentPartPr/>
                <p14:nvPr/>
              </p14:nvContentPartPr>
              <p14:xfrm>
                <a:off x="3044538" y="3296977"/>
                <a:ext cx="187200" cy="3780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48948C7C-EF63-4D9A-A392-AF0A322247B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35898" y="3287977"/>
                  <a:ext cx="204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5E8F7F6F-A3A2-4F70-BEBB-E232B467CBDF}"/>
                    </a:ext>
                  </a:extLst>
                </p14:cNvPr>
                <p14:cNvContentPartPr/>
                <p14:nvPr/>
              </p14:nvContentPartPr>
              <p14:xfrm>
                <a:off x="3315978" y="3178177"/>
                <a:ext cx="15840" cy="14868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5E8F7F6F-A3A2-4F70-BEBB-E232B467CBD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07338" y="3169537"/>
                  <a:ext cx="33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01CA2829-1460-4A1B-A7B8-26AABAA26D14}"/>
                    </a:ext>
                  </a:extLst>
                </p14:cNvPr>
                <p14:cNvContentPartPr/>
                <p14:nvPr/>
              </p14:nvContentPartPr>
              <p14:xfrm>
                <a:off x="3436218" y="3102577"/>
                <a:ext cx="200880" cy="35532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01CA2829-1460-4A1B-A7B8-26AABAA26D1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27218" y="3093577"/>
                  <a:ext cx="2185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370DC7DD-663D-4865-A976-F7753DE59994}"/>
                    </a:ext>
                  </a:extLst>
                </p14:cNvPr>
                <p14:cNvContentPartPr/>
                <p14:nvPr/>
              </p14:nvContentPartPr>
              <p14:xfrm>
                <a:off x="3697578" y="3013297"/>
                <a:ext cx="184320" cy="39996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370DC7DD-663D-4865-A976-F7753DE599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88938" y="3004297"/>
                  <a:ext cx="20196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BF65488B-2333-452F-9E9D-54B0AF7A1E06}"/>
                    </a:ext>
                  </a:extLst>
                </p14:cNvPr>
                <p14:cNvContentPartPr/>
                <p14:nvPr/>
              </p14:nvContentPartPr>
              <p14:xfrm>
                <a:off x="3947418" y="3310297"/>
                <a:ext cx="160560" cy="17064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BF65488B-2333-452F-9E9D-54B0AF7A1E0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38418" y="3301297"/>
                  <a:ext cx="178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36C82350-E0D9-4F96-9A9A-47D4BB70FD46}"/>
                    </a:ext>
                  </a:extLst>
                </p14:cNvPr>
                <p14:cNvContentPartPr/>
                <p14:nvPr/>
              </p14:nvContentPartPr>
              <p14:xfrm>
                <a:off x="3931938" y="3402097"/>
                <a:ext cx="118080" cy="2448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36C82350-E0D9-4F96-9A9A-47D4BB70FD4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22938" y="3393097"/>
                  <a:ext cx="135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0D4C67DF-72F5-4DF9-B2C8-EAD3C0E35755}"/>
                    </a:ext>
                  </a:extLst>
                </p14:cNvPr>
                <p14:cNvContentPartPr/>
                <p14:nvPr/>
              </p14:nvContentPartPr>
              <p14:xfrm>
                <a:off x="3958218" y="3303097"/>
                <a:ext cx="172800" cy="51480"/>
              </p14:xfrm>
            </p:contentPart>
          </mc:Choice>
          <mc:Fallback xmlns=""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0D4C67DF-72F5-4DF9-B2C8-EAD3C0E3575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49218" y="3294097"/>
                  <a:ext cx="1904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BA8C9F1A-5B11-44F2-A2D2-812E40F25AE2}"/>
                    </a:ext>
                  </a:extLst>
                </p14:cNvPr>
                <p14:cNvContentPartPr/>
                <p14:nvPr/>
              </p14:nvContentPartPr>
              <p14:xfrm>
                <a:off x="1454778" y="2823217"/>
                <a:ext cx="254520" cy="946440"/>
              </p14:xfrm>
            </p:contentPart>
          </mc:Choice>
          <mc:Fallback xmlns=""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BA8C9F1A-5B11-44F2-A2D2-812E40F25AE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45778" y="2814577"/>
                  <a:ext cx="272160" cy="9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AF5F72D5-16B4-4E4A-A2C8-F9175E46C6EE}"/>
                    </a:ext>
                  </a:extLst>
                </p14:cNvPr>
                <p14:cNvContentPartPr/>
                <p14:nvPr/>
              </p14:nvContentPartPr>
              <p14:xfrm>
                <a:off x="4075218" y="2878657"/>
                <a:ext cx="432720" cy="928080"/>
              </p14:xfrm>
            </p:contentPart>
          </mc:Choice>
          <mc:Fallback xmlns=""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AF5F72D5-16B4-4E4A-A2C8-F9175E46C6E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66218" y="2870017"/>
                  <a:ext cx="450360" cy="9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1F406C22-52EA-4507-A0B0-C36670E13C3A}"/>
                    </a:ext>
                  </a:extLst>
                </p14:cNvPr>
                <p14:cNvContentPartPr/>
                <p14:nvPr/>
              </p14:nvContentPartPr>
              <p14:xfrm>
                <a:off x="4660938" y="3370777"/>
                <a:ext cx="46080" cy="2124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1F406C22-52EA-4507-A0B0-C36670E13C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51938" y="3362137"/>
                  <a:ext cx="63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9E875B9A-0867-4934-8EA1-DD6724C14F74}"/>
                    </a:ext>
                  </a:extLst>
                </p14:cNvPr>
                <p14:cNvContentPartPr/>
                <p14:nvPr/>
              </p14:nvContentPartPr>
              <p14:xfrm>
                <a:off x="4939218" y="3042457"/>
                <a:ext cx="262800" cy="37080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9E875B9A-0867-4934-8EA1-DD6724C14F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30218" y="3033457"/>
                  <a:ext cx="2804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FAB06A75-0C72-4B34-B9A3-C0C6AAEA12A4}"/>
                    </a:ext>
                  </a:extLst>
                </p14:cNvPr>
                <p14:cNvContentPartPr/>
                <p14:nvPr/>
              </p14:nvContentPartPr>
              <p14:xfrm>
                <a:off x="5277618" y="3219217"/>
                <a:ext cx="302400" cy="23652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FAB06A75-0C72-4B34-B9A3-C0C6AAEA12A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68978" y="3210577"/>
                  <a:ext cx="320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7C514621-F2FB-446F-A412-78DE7FDC4F3B}"/>
                    </a:ext>
                  </a:extLst>
                </p14:cNvPr>
                <p14:cNvContentPartPr/>
                <p14:nvPr/>
              </p14:nvContentPartPr>
              <p14:xfrm>
                <a:off x="5929578" y="3176017"/>
                <a:ext cx="12240" cy="171000"/>
              </p14:xfrm>
            </p:contentPart>
          </mc:Choice>
          <mc:Fallback xmlns=""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7C514621-F2FB-446F-A412-78DE7FDC4F3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20578" y="3167017"/>
                  <a:ext cx="29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FCCF56B8-43CD-40B4-840D-7F2B8F3C2F5E}"/>
                    </a:ext>
                  </a:extLst>
                </p14:cNvPr>
                <p14:cNvContentPartPr/>
                <p14:nvPr/>
              </p14:nvContentPartPr>
              <p14:xfrm>
                <a:off x="5813298" y="3304897"/>
                <a:ext cx="203400" cy="12960"/>
              </p14:xfrm>
            </p:contentPart>
          </mc:Choice>
          <mc:Fallback xmlns=""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FCCF56B8-43CD-40B4-840D-7F2B8F3C2F5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04658" y="3296257"/>
                  <a:ext cx="221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EFE94232-D8B0-461A-A028-1256FC88B3E9}"/>
                    </a:ext>
                  </a:extLst>
                </p14:cNvPr>
                <p14:cNvContentPartPr/>
                <p14:nvPr/>
              </p14:nvContentPartPr>
              <p14:xfrm>
                <a:off x="6171858" y="2936977"/>
                <a:ext cx="293040" cy="403560"/>
              </p14:xfrm>
            </p:contentPart>
          </mc:Choice>
          <mc:Fallback xmlns=""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EFE94232-D8B0-461A-A028-1256FC88B3E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63218" y="2927977"/>
                  <a:ext cx="3106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F93D3804-5217-43A0-A7C4-3DB6021E2145}"/>
                    </a:ext>
                  </a:extLst>
                </p14:cNvPr>
                <p14:cNvContentPartPr/>
                <p14:nvPr/>
              </p14:nvContentPartPr>
              <p14:xfrm>
                <a:off x="6480378" y="3148657"/>
                <a:ext cx="275400" cy="22752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F93D3804-5217-43A0-A7C4-3DB6021E214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71738" y="3139657"/>
                  <a:ext cx="2930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D8281261-693F-421F-86B8-3D0C46C619ED}"/>
                    </a:ext>
                  </a:extLst>
                </p14:cNvPr>
                <p14:cNvContentPartPr/>
                <p14:nvPr/>
              </p14:nvContentPartPr>
              <p14:xfrm>
                <a:off x="6872058" y="3219937"/>
                <a:ext cx="195840" cy="189720"/>
              </p14:xfrm>
            </p:contentPart>
          </mc:Choice>
          <mc:Fallback xmlns=""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D8281261-693F-421F-86B8-3D0C46C619E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63418" y="3211297"/>
                  <a:ext cx="213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8E359346-CD48-418B-94C0-754F749A293A}"/>
                    </a:ext>
                  </a:extLst>
                </p14:cNvPr>
                <p14:cNvContentPartPr/>
                <p14:nvPr/>
              </p14:nvContentPartPr>
              <p14:xfrm>
                <a:off x="6890418" y="3300577"/>
                <a:ext cx="119520" cy="29880"/>
              </p14:xfrm>
            </p:contentPart>
          </mc:Choice>
          <mc:Fallback xmlns=""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8E359346-CD48-418B-94C0-754F749A29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81778" y="3291937"/>
                  <a:ext cx="137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B69CA08D-C7B7-421A-A0A6-96A49A64575E}"/>
                    </a:ext>
                  </a:extLst>
                </p14:cNvPr>
                <p14:cNvContentPartPr/>
                <p14:nvPr/>
              </p14:nvContentPartPr>
              <p14:xfrm>
                <a:off x="6914538" y="3227857"/>
                <a:ext cx="155160" cy="3888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B69CA08D-C7B7-421A-A0A6-96A49A64575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05898" y="3218857"/>
                  <a:ext cx="17280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25" name="Entrada de lápiz 224">
                <a:extLst>
                  <a:ext uri="{FF2B5EF4-FFF2-40B4-BE49-F238E27FC236}">
                    <a16:creationId xmlns:a16="http://schemas.microsoft.com/office/drawing/2014/main" id="{6CB92AD1-9C1F-4D00-8855-AF8C129692CB}"/>
                  </a:ext>
                </a:extLst>
              </p14:cNvPr>
              <p14:cNvContentPartPr/>
              <p14:nvPr/>
            </p14:nvContentPartPr>
            <p14:xfrm>
              <a:off x="7399458" y="3181417"/>
              <a:ext cx="254520" cy="11880"/>
            </p14:xfrm>
          </p:contentPart>
        </mc:Choice>
        <mc:Fallback xmlns="">
          <p:pic>
            <p:nvPicPr>
              <p:cNvPr id="225" name="Entrada de lápiz 224">
                <a:extLst>
                  <a:ext uri="{FF2B5EF4-FFF2-40B4-BE49-F238E27FC236}">
                    <a16:creationId xmlns:a16="http://schemas.microsoft.com/office/drawing/2014/main" id="{6CB92AD1-9C1F-4D00-8855-AF8C129692C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390818" y="3172777"/>
                <a:ext cx="2721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26" name="Entrada de lápiz 225">
                <a:extLst>
                  <a:ext uri="{FF2B5EF4-FFF2-40B4-BE49-F238E27FC236}">
                    <a16:creationId xmlns:a16="http://schemas.microsoft.com/office/drawing/2014/main" id="{F37776EF-013D-4ED0-B39F-1895E5CC709D}"/>
                  </a:ext>
                </a:extLst>
              </p14:cNvPr>
              <p14:cNvContentPartPr/>
              <p14:nvPr/>
            </p14:nvContentPartPr>
            <p14:xfrm>
              <a:off x="7431138" y="3375097"/>
              <a:ext cx="234360" cy="9360"/>
            </p14:xfrm>
          </p:contentPart>
        </mc:Choice>
        <mc:Fallback xmlns="">
          <p:pic>
            <p:nvPicPr>
              <p:cNvPr id="226" name="Entrada de lápiz 225">
                <a:extLst>
                  <a:ext uri="{FF2B5EF4-FFF2-40B4-BE49-F238E27FC236}">
                    <a16:creationId xmlns:a16="http://schemas.microsoft.com/office/drawing/2014/main" id="{F37776EF-013D-4ED0-B39F-1895E5CC709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422138" y="3366457"/>
                <a:ext cx="25200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upo 228">
            <a:extLst>
              <a:ext uri="{FF2B5EF4-FFF2-40B4-BE49-F238E27FC236}">
                <a16:creationId xmlns:a16="http://schemas.microsoft.com/office/drawing/2014/main" id="{64F45BAA-55D7-4B24-9E2B-8D7C2AAC868A}"/>
              </a:ext>
            </a:extLst>
          </p:cNvPr>
          <p:cNvGrpSpPr/>
          <p:nvPr/>
        </p:nvGrpSpPr>
        <p:grpSpPr>
          <a:xfrm>
            <a:off x="1120338" y="4768297"/>
            <a:ext cx="268560" cy="122400"/>
            <a:chOff x="1120338" y="4768297"/>
            <a:chExt cx="26856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5629A9CA-C727-45B2-97C2-3D2AFB3FF7E9}"/>
                    </a:ext>
                  </a:extLst>
                </p14:cNvPr>
                <p14:cNvContentPartPr/>
                <p14:nvPr/>
              </p14:nvContentPartPr>
              <p14:xfrm>
                <a:off x="1120338" y="4768297"/>
                <a:ext cx="223920" cy="10800"/>
              </p14:xfrm>
            </p:contentPart>
          </mc:Choice>
          <mc:Fallback xmlns=""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5629A9CA-C727-45B2-97C2-3D2AFB3FF7E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11338" y="4759297"/>
                  <a:ext cx="241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8" name="Entrada de lápiz 227">
                  <a:extLst>
                    <a:ext uri="{FF2B5EF4-FFF2-40B4-BE49-F238E27FC236}">
                      <a16:creationId xmlns:a16="http://schemas.microsoft.com/office/drawing/2014/main" id="{DF42BFB1-F36E-43F9-B6F4-789C225593F8}"/>
                    </a:ext>
                  </a:extLst>
                </p14:cNvPr>
                <p14:cNvContentPartPr/>
                <p14:nvPr/>
              </p14:nvContentPartPr>
              <p14:xfrm>
                <a:off x="1222938" y="4859017"/>
                <a:ext cx="165960" cy="31680"/>
              </p14:xfrm>
            </p:contentPart>
          </mc:Choice>
          <mc:Fallback xmlns="">
            <p:pic>
              <p:nvPicPr>
                <p:cNvPr id="228" name="Entrada de lápiz 227">
                  <a:extLst>
                    <a:ext uri="{FF2B5EF4-FFF2-40B4-BE49-F238E27FC236}">
                      <a16:creationId xmlns:a16="http://schemas.microsoft.com/office/drawing/2014/main" id="{DF42BFB1-F36E-43F9-B6F4-789C225593F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14298" y="4850017"/>
                  <a:ext cx="18360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upo 249">
            <a:extLst>
              <a:ext uri="{FF2B5EF4-FFF2-40B4-BE49-F238E27FC236}">
                <a16:creationId xmlns:a16="http://schemas.microsoft.com/office/drawing/2014/main" id="{A527680A-DB8B-409D-B182-CDED0D5872DB}"/>
              </a:ext>
            </a:extLst>
          </p:cNvPr>
          <p:cNvGrpSpPr/>
          <p:nvPr/>
        </p:nvGrpSpPr>
        <p:grpSpPr>
          <a:xfrm>
            <a:off x="1985778" y="4325497"/>
            <a:ext cx="3216240" cy="1497600"/>
            <a:chOff x="1985778" y="4325497"/>
            <a:chExt cx="3216240" cy="14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30" name="Entrada de lápiz 229">
                  <a:extLst>
                    <a:ext uri="{FF2B5EF4-FFF2-40B4-BE49-F238E27FC236}">
                      <a16:creationId xmlns:a16="http://schemas.microsoft.com/office/drawing/2014/main" id="{BCB21CAB-F243-4620-ACC4-B811FBB49F20}"/>
                    </a:ext>
                  </a:extLst>
                </p14:cNvPr>
                <p14:cNvContentPartPr/>
                <p14:nvPr/>
              </p14:nvContentPartPr>
              <p14:xfrm>
                <a:off x="2019978" y="4460857"/>
                <a:ext cx="250200" cy="361440"/>
              </p14:xfrm>
            </p:contentPart>
          </mc:Choice>
          <mc:Fallback xmlns="">
            <p:pic>
              <p:nvPicPr>
                <p:cNvPr id="230" name="Entrada de lápiz 229">
                  <a:extLst>
                    <a:ext uri="{FF2B5EF4-FFF2-40B4-BE49-F238E27FC236}">
                      <a16:creationId xmlns:a16="http://schemas.microsoft.com/office/drawing/2014/main" id="{BCB21CAB-F243-4620-ACC4-B811FBB49F2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10978" y="4452217"/>
                  <a:ext cx="267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31" name="Entrada de lápiz 230">
                  <a:extLst>
                    <a:ext uri="{FF2B5EF4-FFF2-40B4-BE49-F238E27FC236}">
                      <a16:creationId xmlns:a16="http://schemas.microsoft.com/office/drawing/2014/main" id="{7937B2C1-DEF1-4B48-A2BD-8B2EB41E5C87}"/>
                    </a:ext>
                  </a:extLst>
                </p14:cNvPr>
                <p14:cNvContentPartPr/>
                <p14:nvPr/>
              </p14:nvContentPartPr>
              <p14:xfrm>
                <a:off x="2329218" y="4631497"/>
                <a:ext cx="253440" cy="256680"/>
              </p14:xfrm>
            </p:contentPart>
          </mc:Choice>
          <mc:Fallback xmlns="">
            <p:pic>
              <p:nvPicPr>
                <p:cNvPr id="231" name="Entrada de lápiz 230">
                  <a:extLst>
                    <a:ext uri="{FF2B5EF4-FFF2-40B4-BE49-F238E27FC236}">
                      <a16:creationId xmlns:a16="http://schemas.microsoft.com/office/drawing/2014/main" id="{7937B2C1-DEF1-4B48-A2BD-8B2EB41E5C8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20218" y="4622857"/>
                  <a:ext cx="271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32" name="Entrada de lápiz 231">
                  <a:extLst>
                    <a:ext uri="{FF2B5EF4-FFF2-40B4-BE49-F238E27FC236}">
                      <a16:creationId xmlns:a16="http://schemas.microsoft.com/office/drawing/2014/main" id="{60551D6B-C34C-41E0-B1B8-929BE6068311}"/>
                    </a:ext>
                  </a:extLst>
                </p14:cNvPr>
                <p14:cNvContentPartPr/>
                <p14:nvPr/>
              </p14:nvContentPartPr>
              <p14:xfrm>
                <a:off x="2809458" y="4635457"/>
                <a:ext cx="63720" cy="162360"/>
              </p14:xfrm>
            </p:contentPart>
          </mc:Choice>
          <mc:Fallback xmlns="">
            <p:pic>
              <p:nvPicPr>
                <p:cNvPr id="232" name="Entrada de lápiz 231">
                  <a:extLst>
                    <a:ext uri="{FF2B5EF4-FFF2-40B4-BE49-F238E27FC236}">
                      <a16:creationId xmlns:a16="http://schemas.microsoft.com/office/drawing/2014/main" id="{60551D6B-C34C-41E0-B1B8-929BE606831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00818" y="4626817"/>
                  <a:ext cx="81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3" name="Entrada de lápiz 232">
                  <a:extLst>
                    <a:ext uri="{FF2B5EF4-FFF2-40B4-BE49-F238E27FC236}">
                      <a16:creationId xmlns:a16="http://schemas.microsoft.com/office/drawing/2014/main" id="{43CDD62E-441D-4009-8F5D-192627F74C39}"/>
                    </a:ext>
                  </a:extLst>
                </p14:cNvPr>
                <p14:cNvContentPartPr/>
                <p14:nvPr/>
              </p14:nvContentPartPr>
              <p14:xfrm>
                <a:off x="2744298" y="4746697"/>
                <a:ext cx="209520" cy="17640"/>
              </p14:xfrm>
            </p:contentPart>
          </mc:Choice>
          <mc:Fallback xmlns="">
            <p:pic>
              <p:nvPicPr>
                <p:cNvPr id="233" name="Entrada de lápiz 232">
                  <a:extLst>
                    <a:ext uri="{FF2B5EF4-FFF2-40B4-BE49-F238E27FC236}">
                      <a16:creationId xmlns:a16="http://schemas.microsoft.com/office/drawing/2014/main" id="{43CDD62E-441D-4009-8F5D-192627F74C3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35298" y="4738057"/>
                  <a:ext cx="227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6730921E-5C0E-4F9B-9E5B-33620CB8AD19}"/>
                    </a:ext>
                  </a:extLst>
                </p14:cNvPr>
                <p14:cNvContentPartPr/>
                <p14:nvPr/>
              </p14:nvContentPartPr>
              <p14:xfrm>
                <a:off x="3134898" y="4516657"/>
                <a:ext cx="140760" cy="225000"/>
              </p14:xfrm>
            </p:contentPart>
          </mc:Choice>
          <mc:Fallback xmlns=""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6730921E-5C0E-4F9B-9E5B-33620CB8AD1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26258" y="4507657"/>
                  <a:ext cx="158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5" name="Entrada de lápiz 234">
                  <a:extLst>
                    <a:ext uri="{FF2B5EF4-FFF2-40B4-BE49-F238E27FC236}">
                      <a16:creationId xmlns:a16="http://schemas.microsoft.com/office/drawing/2014/main" id="{DF7C1593-8E00-410A-8A7A-1648FC75E9E6}"/>
                    </a:ext>
                  </a:extLst>
                </p14:cNvPr>
                <p14:cNvContentPartPr/>
                <p14:nvPr/>
              </p14:nvContentPartPr>
              <p14:xfrm>
                <a:off x="3361698" y="4563457"/>
                <a:ext cx="274320" cy="415440"/>
              </p14:xfrm>
            </p:contentPart>
          </mc:Choice>
          <mc:Fallback xmlns="">
            <p:pic>
              <p:nvPicPr>
                <p:cNvPr id="235" name="Entrada de lápiz 234">
                  <a:extLst>
                    <a:ext uri="{FF2B5EF4-FFF2-40B4-BE49-F238E27FC236}">
                      <a16:creationId xmlns:a16="http://schemas.microsoft.com/office/drawing/2014/main" id="{DF7C1593-8E00-410A-8A7A-1648FC75E9E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52698" y="4554457"/>
                  <a:ext cx="2919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6" name="Entrada de lápiz 235">
                  <a:extLst>
                    <a:ext uri="{FF2B5EF4-FFF2-40B4-BE49-F238E27FC236}">
                      <a16:creationId xmlns:a16="http://schemas.microsoft.com/office/drawing/2014/main" id="{0F7C6C50-1172-49B8-81E6-DFB9C54BC11E}"/>
                    </a:ext>
                  </a:extLst>
                </p14:cNvPr>
                <p14:cNvContentPartPr/>
                <p14:nvPr/>
              </p14:nvContentPartPr>
              <p14:xfrm>
                <a:off x="3754458" y="4567417"/>
                <a:ext cx="10800" cy="160560"/>
              </p14:xfrm>
            </p:contentPart>
          </mc:Choice>
          <mc:Fallback xmlns="">
            <p:pic>
              <p:nvPicPr>
                <p:cNvPr id="236" name="Entrada de lápiz 235">
                  <a:extLst>
                    <a:ext uri="{FF2B5EF4-FFF2-40B4-BE49-F238E27FC236}">
                      <a16:creationId xmlns:a16="http://schemas.microsoft.com/office/drawing/2014/main" id="{0F7C6C50-1172-49B8-81E6-DFB9C54BC11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45458" y="4558417"/>
                  <a:ext cx="28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37" name="Entrada de lápiz 236">
                  <a:extLst>
                    <a:ext uri="{FF2B5EF4-FFF2-40B4-BE49-F238E27FC236}">
                      <a16:creationId xmlns:a16="http://schemas.microsoft.com/office/drawing/2014/main" id="{7B174EE7-D86C-4575-8B15-97A993B03551}"/>
                    </a:ext>
                  </a:extLst>
                </p14:cNvPr>
                <p14:cNvContentPartPr/>
                <p14:nvPr/>
              </p14:nvContentPartPr>
              <p14:xfrm>
                <a:off x="3677418" y="4683697"/>
                <a:ext cx="177840" cy="29880"/>
              </p14:xfrm>
            </p:contentPart>
          </mc:Choice>
          <mc:Fallback xmlns="">
            <p:pic>
              <p:nvPicPr>
                <p:cNvPr id="237" name="Entrada de lápiz 236">
                  <a:extLst>
                    <a:ext uri="{FF2B5EF4-FFF2-40B4-BE49-F238E27FC236}">
                      <a16:creationId xmlns:a16="http://schemas.microsoft.com/office/drawing/2014/main" id="{7B174EE7-D86C-4575-8B15-97A993B0355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68418" y="4674697"/>
                  <a:ext cx="195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24AC17C9-7A7D-437A-BE12-96961BD2142F}"/>
                    </a:ext>
                  </a:extLst>
                </p14:cNvPr>
                <p14:cNvContentPartPr/>
                <p14:nvPr/>
              </p14:nvContentPartPr>
              <p14:xfrm>
                <a:off x="3947058" y="4570657"/>
                <a:ext cx="12240" cy="165960"/>
              </p14:xfrm>
            </p:contentPart>
          </mc:Choice>
          <mc:Fallback xmlns=""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24AC17C9-7A7D-437A-BE12-96961BD2142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38058" y="4561657"/>
                  <a:ext cx="29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C7A51FDB-10EB-4E8D-891E-296C74EEF8D8}"/>
                    </a:ext>
                  </a:extLst>
                </p14:cNvPr>
                <p14:cNvContentPartPr/>
                <p14:nvPr/>
              </p14:nvContentPartPr>
              <p14:xfrm>
                <a:off x="4060818" y="4476697"/>
                <a:ext cx="203400" cy="295200"/>
              </p14:xfrm>
            </p:contentPart>
          </mc:Choice>
          <mc:Fallback xmlns=""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C7A51FDB-10EB-4E8D-891E-296C74EEF8D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51818" y="4467697"/>
                  <a:ext cx="2210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263ACCCB-CD03-4465-AD8F-9380C5D3782D}"/>
                    </a:ext>
                  </a:extLst>
                </p14:cNvPr>
                <p14:cNvContentPartPr/>
                <p14:nvPr/>
              </p14:nvContentPartPr>
              <p14:xfrm>
                <a:off x="4491738" y="4325497"/>
                <a:ext cx="253080" cy="347040"/>
              </p14:xfrm>
            </p:contentPart>
          </mc:Choice>
          <mc:Fallback xmlns=""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263ACCCB-CD03-4465-AD8F-9380C5D378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82738" y="4316497"/>
                  <a:ext cx="2707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41" name="Entrada de lápiz 240">
                  <a:extLst>
                    <a:ext uri="{FF2B5EF4-FFF2-40B4-BE49-F238E27FC236}">
                      <a16:creationId xmlns:a16="http://schemas.microsoft.com/office/drawing/2014/main" id="{D7D22D1D-F187-4371-B3D4-9FCBC8F6A31A}"/>
                    </a:ext>
                  </a:extLst>
                </p14:cNvPr>
                <p14:cNvContentPartPr/>
                <p14:nvPr/>
              </p14:nvContentPartPr>
              <p14:xfrm>
                <a:off x="4818618" y="4564177"/>
                <a:ext cx="187200" cy="207000"/>
              </p14:xfrm>
            </p:contentPart>
          </mc:Choice>
          <mc:Fallback xmlns="">
            <p:pic>
              <p:nvPicPr>
                <p:cNvPr id="241" name="Entrada de lápiz 240">
                  <a:extLst>
                    <a:ext uri="{FF2B5EF4-FFF2-40B4-BE49-F238E27FC236}">
                      <a16:creationId xmlns:a16="http://schemas.microsoft.com/office/drawing/2014/main" id="{D7D22D1D-F187-4371-B3D4-9FCBC8F6A31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09978" y="4555537"/>
                  <a:ext cx="204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2" name="Entrada de lápiz 241">
                  <a:extLst>
                    <a:ext uri="{FF2B5EF4-FFF2-40B4-BE49-F238E27FC236}">
                      <a16:creationId xmlns:a16="http://schemas.microsoft.com/office/drawing/2014/main" id="{6F5086D6-09C9-46D8-83D2-37E62E29D66B}"/>
                    </a:ext>
                  </a:extLst>
                </p14:cNvPr>
                <p14:cNvContentPartPr/>
                <p14:nvPr/>
              </p14:nvContentPartPr>
              <p14:xfrm>
                <a:off x="4840218" y="4675777"/>
                <a:ext cx="110160" cy="19080"/>
              </p14:xfrm>
            </p:contentPart>
          </mc:Choice>
          <mc:Fallback xmlns="">
            <p:pic>
              <p:nvPicPr>
                <p:cNvPr id="242" name="Entrada de lápiz 241">
                  <a:extLst>
                    <a:ext uri="{FF2B5EF4-FFF2-40B4-BE49-F238E27FC236}">
                      <a16:creationId xmlns:a16="http://schemas.microsoft.com/office/drawing/2014/main" id="{6F5086D6-09C9-46D8-83D2-37E62E29D66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31578" y="4667137"/>
                  <a:ext cx="127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2D0B302D-88F6-4C15-88AB-8F18280F7211}"/>
                    </a:ext>
                  </a:extLst>
                </p14:cNvPr>
                <p14:cNvContentPartPr/>
                <p14:nvPr/>
              </p14:nvContentPartPr>
              <p14:xfrm>
                <a:off x="4841658" y="4531057"/>
                <a:ext cx="205560" cy="78480"/>
              </p14:xfrm>
            </p:contentPart>
          </mc:Choice>
          <mc:Fallback xmlns=""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2D0B302D-88F6-4C15-88AB-8F18280F721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33018" y="4522057"/>
                  <a:ext cx="223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44" name="Entrada de lápiz 243">
                  <a:extLst>
                    <a:ext uri="{FF2B5EF4-FFF2-40B4-BE49-F238E27FC236}">
                      <a16:creationId xmlns:a16="http://schemas.microsoft.com/office/drawing/2014/main" id="{4490B64D-1DCD-4025-AE98-CB70C135E99E}"/>
                    </a:ext>
                  </a:extLst>
                </p14:cNvPr>
                <p14:cNvContentPartPr/>
                <p14:nvPr/>
              </p14:nvContentPartPr>
              <p14:xfrm>
                <a:off x="1985778" y="4980697"/>
                <a:ext cx="3216240" cy="113040"/>
              </p14:xfrm>
            </p:contentPart>
          </mc:Choice>
          <mc:Fallback xmlns="">
            <p:pic>
              <p:nvPicPr>
                <p:cNvPr id="244" name="Entrada de lápiz 243">
                  <a:extLst>
                    <a:ext uri="{FF2B5EF4-FFF2-40B4-BE49-F238E27FC236}">
                      <a16:creationId xmlns:a16="http://schemas.microsoft.com/office/drawing/2014/main" id="{4490B64D-1DCD-4025-AE98-CB70C135E99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76778" y="4972057"/>
                  <a:ext cx="3233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7D9FAEDA-4BD7-4AC5-8CAE-D1846146C6C2}"/>
                    </a:ext>
                  </a:extLst>
                </p14:cNvPr>
                <p14:cNvContentPartPr/>
                <p14:nvPr/>
              </p14:nvContentPartPr>
              <p14:xfrm>
                <a:off x="3047778" y="5316577"/>
                <a:ext cx="104760" cy="506520"/>
              </p14:xfrm>
            </p:contentPart>
          </mc:Choice>
          <mc:Fallback xmlns=""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7D9FAEDA-4BD7-4AC5-8CAE-D1846146C6C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39138" y="5307577"/>
                  <a:ext cx="12240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84663D1E-FC76-48AF-8D3E-28BCF4951C52}"/>
                    </a:ext>
                  </a:extLst>
                </p14:cNvPr>
                <p14:cNvContentPartPr/>
                <p14:nvPr/>
              </p14:nvContentPartPr>
              <p14:xfrm>
                <a:off x="2980818" y="5334217"/>
                <a:ext cx="369360" cy="196200"/>
              </p14:xfrm>
            </p:contentPart>
          </mc:Choice>
          <mc:Fallback xmlns=""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84663D1E-FC76-48AF-8D3E-28BCF4951C5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972178" y="5325577"/>
                  <a:ext cx="387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44B448C1-278B-480B-BA83-436958A11986}"/>
                    </a:ext>
                  </a:extLst>
                </p14:cNvPr>
                <p14:cNvContentPartPr/>
                <p14:nvPr/>
              </p14:nvContentPartPr>
              <p14:xfrm>
                <a:off x="3535938" y="5209297"/>
                <a:ext cx="203400" cy="263520"/>
              </p14:xfrm>
            </p:contentPart>
          </mc:Choice>
          <mc:Fallback xmlns=""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44B448C1-278B-480B-BA83-436958A1198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527298" y="5200297"/>
                  <a:ext cx="2210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49" name="Entrada de lápiz 248">
                  <a:extLst>
                    <a:ext uri="{FF2B5EF4-FFF2-40B4-BE49-F238E27FC236}">
                      <a16:creationId xmlns:a16="http://schemas.microsoft.com/office/drawing/2014/main" id="{8C24C20C-4608-4A2A-BAFD-B0CE764DA642}"/>
                    </a:ext>
                  </a:extLst>
                </p14:cNvPr>
                <p14:cNvContentPartPr/>
                <p14:nvPr/>
              </p14:nvContentPartPr>
              <p14:xfrm>
                <a:off x="3909618" y="5321977"/>
                <a:ext cx="240840" cy="171000"/>
              </p14:xfrm>
            </p:contentPart>
          </mc:Choice>
          <mc:Fallback xmlns="">
            <p:pic>
              <p:nvPicPr>
                <p:cNvPr id="249" name="Entrada de lápiz 248">
                  <a:extLst>
                    <a:ext uri="{FF2B5EF4-FFF2-40B4-BE49-F238E27FC236}">
                      <a16:creationId xmlns:a16="http://schemas.microsoft.com/office/drawing/2014/main" id="{8C24C20C-4608-4A2A-BAFD-B0CE764DA64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00618" y="5312977"/>
                  <a:ext cx="25848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upo 266">
            <a:extLst>
              <a:ext uri="{FF2B5EF4-FFF2-40B4-BE49-F238E27FC236}">
                <a16:creationId xmlns:a16="http://schemas.microsoft.com/office/drawing/2014/main" id="{5951A143-2A42-40D1-85BE-65A5C8628528}"/>
              </a:ext>
            </a:extLst>
          </p:cNvPr>
          <p:cNvGrpSpPr/>
          <p:nvPr/>
        </p:nvGrpSpPr>
        <p:grpSpPr>
          <a:xfrm>
            <a:off x="5462298" y="4457617"/>
            <a:ext cx="2106720" cy="716040"/>
            <a:chOff x="5462298" y="4457617"/>
            <a:chExt cx="2106720" cy="71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51" name="Entrada de lápiz 250">
                  <a:extLst>
                    <a:ext uri="{FF2B5EF4-FFF2-40B4-BE49-F238E27FC236}">
                      <a16:creationId xmlns:a16="http://schemas.microsoft.com/office/drawing/2014/main" id="{CEEFCA04-0425-4103-8CC8-1EE8B46E2C2C}"/>
                    </a:ext>
                  </a:extLst>
                </p14:cNvPr>
                <p14:cNvContentPartPr/>
                <p14:nvPr/>
              </p14:nvContentPartPr>
              <p14:xfrm>
                <a:off x="5462298" y="4546177"/>
                <a:ext cx="176040" cy="627480"/>
              </p14:xfrm>
            </p:contentPart>
          </mc:Choice>
          <mc:Fallback xmlns="">
            <p:pic>
              <p:nvPicPr>
                <p:cNvPr id="251" name="Entrada de lápiz 250">
                  <a:extLst>
                    <a:ext uri="{FF2B5EF4-FFF2-40B4-BE49-F238E27FC236}">
                      <a16:creationId xmlns:a16="http://schemas.microsoft.com/office/drawing/2014/main" id="{CEEFCA04-0425-4103-8CC8-1EE8B46E2C2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53298" y="4537177"/>
                  <a:ext cx="19368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52" name="Entrada de lápiz 251">
                  <a:extLst>
                    <a:ext uri="{FF2B5EF4-FFF2-40B4-BE49-F238E27FC236}">
                      <a16:creationId xmlns:a16="http://schemas.microsoft.com/office/drawing/2014/main" id="{C937F35A-A73C-45C2-8B70-9C9FC3FA432D}"/>
                    </a:ext>
                  </a:extLst>
                </p14:cNvPr>
                <p14:cNvContentPartPr/>
                <p14:nvPr/>
              </p14:nvContentPartPr>
              <p14:xfrm>
                <a:off x="5686938" y="4562017"/>
                <a:ext cx="334440" cy="362160"/>
              </p14:xfrm>
            </p:contentPart>
          </mc:Choice>
          <mc:Fallback xmlns="">
            <p:pic>
              <p:nvPicPr>
                <p:cNvPr id="252" name="Entrada de lápiz 251">
                  <a:extLst>
                    <a:ext uri="{FF2B5EF4-FFF2-40B4-BE49-F238E27FC236}">
                      <a16:creationId xmlns:a16="http://schemas.microsoft.com/office/drawing/2014/main" id="{C937F35A-A73C-45C2-8B70-9C9FC3FA432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77938" y="4553017"/>
                  <a:ext cx="3520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53" name="Entrada de lápiz 252">
                  <a:extLst>
                    <a:ext uri="{FF2B5EF4-FFF2-40B4-BE49-F238E27FC236}">
                      <a16:creationId xmlns:a16="http://schemas.microsoft.com/office/drawing/2014/main" id="{2D3C9C15-46B9-45E8-A941-169B25886421}"/>
                    </a:ext>
                  </a:extLst>
                </p14:cNvPr>
                <p14:cNvContentPartPr/>
                <p14:nvPr/>
              </p14:nvContentPartPr>
              <p14:xfrm>
                <a:off x="6016698" y="4798897"/>
                <a:ext cx="153720" cy="168120"/>
              </p14:xfrm>
            </p:contentPart>
          </mc:Choice>
          <mc:Fallback xmlns="">
            <p:pic>
              <p:nvPicPr>
                <p:cNvPr id="253" name="Entrada de lápiz 252">
                  <a:extLst>
                    <a:ext uri="{FF2B5EF4-FFF2-40B4-BE49-F238E27FC236}">
                      <a16:creationId xmlns:a16="http://schemas.microsoft.com/office/drawing/2014/main" id="{2D3C9C15-46B9-45E8-A941-169B2588642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07698" y="4790257"/>
                  <a:ext cx="171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54" name="Entrada de lápiz 253">
                  <a:extLst>
                    <a:ext uri="{FF2B5EF4-FFF2-40B4-BE49-F238E27FC236}">
                      <a16:creationId xmlns:a16="http://schemas.microsoft.com/office/drawing/2014/main" id="{4320F635-71A4-4160-8B91-E63D393E434D}"/>
                    </a:ext>
                  </a:extLst>
                </p14:cNvPr>
                <p14:cNvContentPartPr/>
                <p14:nvPr/>
              </p14:nvContentPartPr>
              <p14:xfrm>
                <a:off x="6222618" y="4824097"/>
                <a:ext cx="150120" cy="140760"/>
              </p14:xfrm>
            </p:contentPart>
          </mc:Choice>
          <mc:Fallback xmlns="">
            <p:pic>
              <p:nvPicPr>
                <p:cNvPr id="254" name="Entrada de lápiz 253">
                  <a:extLst>
                    <a:ext uri="{FF2B5EF4-FFF2-40B4-BE49-F238E27FC236}">
                      <a16:creationId xmlns:a16="http://schemas.microsoft.com/office/drawing/2014/main" id="{4320F635-71A4-4160-8B91-E63D393E434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13978" y="4815457"/>
                  <a:ext cx="167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55" name="Entrada de lápiz 254">
                  <a:extLst>
                    <a:ext uri="{FF2B5EF4-FFF2-40B4-BE49-F238E27FC236}">
                      <a16:creationId xmlns:a16="http://schemas.microsoft.com/office/drawing/2014/main" id="{759FE2C6-C7E4-4ABE-A390-71EE9095E0D5}"/>
                    </a:ext>
                  </a:extLst>
                </p14:cNvPr>
                <p14:cNvContentPartPr/>
                <p14:nvPr/>
              </p14:nvContentPartPr>
              <p14:xfrm>
                <a:off x="6454098" y="4884937"/>
                <a:ext cx="221760" cy="16920"/>
              </p14:xfrm>
            </p:contentPart>
          </mc:Choice>
          <mc:Fallback xmlns="">
            <p:pic>
              <p:nvPicPr>
                <p:cNvPr id="255" name="Entrada de lápiz 254">
                  <a:extLst>
                    <a:ext uri="{FF2B5EF4-FFF2-40B4-BE49-F238E27FC236}">
                      <a16:creationId xmlns:a16="http://schemas.microsoft.com/office/drawing/2014/main" id="{759FE2C6-C7E4-4ABE-A390-71EE9095E0D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45458" y="4876297"/>
                  <a:ext cx="239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6" name="Entrada de lápiz 255">
                  <a:extLst>
                    <a:ext uri="{FF2B5EF4-FFF2-40B4-BE49-F238E27FC236}">
                      <a16:creationId xmlns:a16="http://schemas.microsoft.com/office/drawing/2014/main" id="{A0CDEAB6-CA56-4995-8C28-394CC98C72BD}"/>
                    </a:ext>
                  </a:extLst>
                </p14:cNvPr>
                <p14:cNvContentPartPr/>
                <p14:nvPr/>
              </p14:nvContentPartPr>
              <p14:xfrm>
                <a:off x="6763698" y="4498657"/>
                <a:ext cx="240120" cy="362520"/>
              </p14:xfrm>
            </p:contentPart>
          </mc:Choice>
          <mc:Fallback xmlns="">
            <p:pic>
              <p:nvPicPr>
                <p:cNvPr id="256" name="Entrada de lápiz 255">
                  <a:extLst>
                    <a:ext uri="{FF2B5EF4-FFF2-40B4-BE49-F238E27FC236}">
                      <a16:creationId xmlns:a16="http://schemas.microsoft.com/office/drawing/2014/main" id="{A0CDEAB6-CA56-4995-8C28-394CC98C72B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55058" y="4490017"/>
                  <a:ext cx="2577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57" name="Entrada de lápiz 256">
                  <a:extLst>
                    <a:ext uri="{FF2B5EF4-FFF2-40B4-BE49-F238E27FC236}">
                      <a16:creationId xmlns:a16="http://schemas.microsoft.com/office/drawing/2014/main" id="{6992C0F7-5542-4582-AF5D-77071026CF82}"/>
                    </a:ext>
                  </a:extLst>
                </p14:cNvPr>
                <p14:cNvContentPartPr/>
                <p14:nvPr/>
              </p14:nvContentPartPr>
              <p14:xfrm>
                <a:off x="6973578" y="4773337"/>
                <a:ext cx="134640" cy="150840"/>
              </p14:xfrm>
            </p:contentPart>
          </mc:Choice>
          <mc:Fallback xmlns="">
            <p:pic>
              <p:nvPicPr>
                <p:cNvPr id="257" name="Entrada de lápiz 256">
                  <a:extLst>
                    <a:ext uri="{FF2B5EF4-FFF2-40B4-BE49-F238E27FC236}">
                      <a16:creationId xmlns:a16="http://schemas.microsoft.com/office/drawing/2014/main" id="{6992C0F7-5542-4582-AF5D-77071026CF8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64578" y="4764697"/>
                  <a:ext cx="152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58" name="Entrada de lápiz 257">
                  <a:extLst>
                    <a:ext uri="{FF2B5EF4-FFF2-40B4-BE49-F238E27FC236}">
                      <a16:creationId xmlns:a16="http://schemas.microsoft.com/office/drawing/2014/main" id="{1ED3FCB3-0BB0-449B-984D-D6A3744D30F1}"/>
                    </a:ext>
                  </a:extLst>
                </p14:cNvPr>
                <p14:cNvContentPartPr/>
                <p14:nvPr/>
              </p14:nvContentPartPr>
              <p14:xfrm>
                <a:off x="7327818" y="4457617"/>
                <a:ext cx="241200" cy="624960"/>
              </p14:xfrm>
            </p:contentPart>
          </mc:Choice>
          <mc:Fallback xmlns="">
            <p:pic>
              <p:nvPicPr>
                <p:cNvPr id="258" name="Entrada de lápiz 257">
                  <a:extLst>
                    <a:ext uri="{FF2B5EF4-FFF2-40B4-BE49-F238E27FC236}">
                      <a16:creationId xmlns:a16="http://schemas.microsoft.com/office/drawing/2014/main" id="{1ED3FCB3-0BB0-449B-984D-D6A3744D30F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18818" y="4448977"/>
                  <a:ext cx="258840" cy="64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upo 265">
            <a:extLst>
              <a:ext uri="{FF2B5EF4-FFF2-40B4-BE49-F238E27FC236}">
                <a16:creationId xmlns:a16="http://schemas.microsoft.com/office/drawing/2014/main" id="{2265DBF6-2683-4858-9E68-08F0953D9D5F}"/>
              </a:ext>
            </a:extLst>
          </p:cNvPr>
          <p:cNvGrpSpPr/>
          <p:nvPr/>
        </p:nvGrpSpPr>
        <p:grpSpPr>
          <a:xfrm>
            <a:off x="7871778" y="4428457"/>
            <a:ext cx="1568160" cy="603720"/>
            <a:chOff x="7871778" y="4428457"/>
            <a:chExt cx="156816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9" name="Entrada de lápiz 258">
                  <a:extLst>
                    <a:ext uri="{FF2B5EF4-FFF2-40B4-BE49-F238E27FC236}">
                      <a16:creationId xmlns:a16="http://schemas.microsoft.com/office/drawing/2014/main" id="{C68BF57F-78EC-4609-A8F4-ADAE27B639DF}"/>
                    </a:ext>
                  </a:extLst>
                </p14:cNvPr>
                <p14:cNvContentPartPr/>
                <p14:nvPr/>
              </p14:nvContentPartPr>
              <p14:xfrm>
                <a:off x="7871778" y="4779457"/>
                <a:ext cx="256320" cy="33120"/>
              </p14:xfrm>
            </p:contentPart>
          </mc:Choice>
          <mc:Fallback xmlns="">
            <p:pic>
              <p:nvPicPr>
                <p:cNvPr id="259" name="Entrada de lápiz 258">
                  <a:extLst>
                    <a:ext uri="{FF2B5EF4-FFF2-40B4-BE49-F238E27FC236}">
                      <a16:creationId xmlns:a16="http://schemas.microsoft.com/office/drawing/2014/main" id="{C68BF57F-78EC-4609-A8F4-ADAE27B639D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863138" y="4770817"/>
                  <a:ext cx="2739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60" name="Entrada de lápiz 259">
                  <a:extLst>
                    <a:ext uri="{FF2B5EF4-FFF2-40B4-BE49-F238E27FC236}">
                      <a16:creationId xmlns:a16="http://schemas.microsoft.com/office/drawing/2014/main" id="{0852386F-C46B-4E12-8669-ACFF62A987FF}"/>
                    </a:ext>
                  </a:extLst>
                </p14:cNvPr>
                <p14:cNvContentPartPr/>
                <p14:nvPr/>
              </p14:nvContentPartPr>
              <p14:xfrm>
                <a:off x="7996338" y="4693057"/>
                <a:ext cx="44640" cy="237240"/>
              </p14:xfrm>
            </p:contentPart>
          </mc:Choice>
          <mc:Fallback xmlns="">
            <p:pic>
              <p:nvPicPr>
                <p:cNvPr id="260" name="Entrada de lápiz 259">
                  <a:extLst>
                    <a:ext uri="{FF2B5EF4-FFF2-40B4-BE49-F238E27FC236}">
                      <a16:creationId xmlns:a16="http://schemas.microsoft.com/office/drawing/2014/main" id="{0852386F-C46B-4E12-8669-ACFF62A987F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87338" y="4684057"/>
                  <a:ext cx="622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1" name="Entrada de lápiz 260">
                  <a:extLst>
                    <a:ext uri="{FF2B5EF4-FFF2-40B4-BE49-F238E27FC236}">
                      <a16:creationId xmlns:a16="http://schemas.microsoft.com/office/drawing/2014/main" id="{89F0694D-8166-4DA6-908A-9147CB3CFA76}"/>
                    </a:ext>
                  </a:extLst>
                </p14:cNvPr>
                <p14:cNvContentPartPr/>
                <p14:nvPr/>
              </p14:nvContentPartPr>
              <p14:xfrm>
                <a:off x="8217018" y="4428457"/>
                <a:ext cx="457200" cy="498960"/>
              </p14:xfrm>
            </p:contentPart>
          </mc:Choice>
          <mc:Fallback xmlns="">
            <p:pic>
              <p:nvPicPr>
                <p:cNvPr id="261" name="Entrada de lápiz 260">
                  <a:extLst>
                    <a:ext uri="{FF2B5EF4-FFF2-40B4-BE49-F238E27FC236}">
                      <a16:creationId xmlns:a16="http://schemas.microsoft.com/office/drawing/2014/main" id="{89F0694D-8166-4DA6-908A-9147CB3CFA7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08018" y="4419817"/>
                  <a:ext cx="4748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2" name="Entrada de lápiz 261">
                  <a:extLst>
                    <a:ext uri="{FF2B5EF4-FFF2-40B4-BE49-F238E27FC236}">
                      <a16:creationId xmlns:a16="http://schemas.microsoft.com/office/drawing/2014/main" id="{FE9944DC-102A-4776-BEA7-B6D517FE6A5B}"/>
                    </a:ext>
                  </a:extLst>
                </p14:cNvPr>
                <p14:cNvContentPartPr/>
                <p14:nvPr/>
              </p14:nvContentPartPr>
              <p14:xfrm>
                <a:off x="8768178" y="4715737"/>
                <a:ext cx="296640" cy="292320"/>
              </p14:xfrm>
            </p:contentPart>
          </mc:Choice>
          <mc:Fallback xmlns="">
            <p:pic>
              <p:nvPicPr>
                <p:cNvPr id="262" name="Entrada de lápiz 261">
                  <a:extLst>
                    <a:ext uri="{FF2B5EF4-FFF2-40B4-BE49-F238E27FC236}">
                      <a16:creationId xmlns:a16="http://schemas.microsoft.com/office/drawing/2014/main" id="{FE9944DC-102A-4776-BEA7-B6D517FE6A5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59538" y="4707097"/>
                  <a:ext cx="3142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63" name="Entrada de lápiz 262">
                  <a:extLst>
                    <a:ext uri="{FF2B5EF4-FFF2-40B4-BE49-F238E27FC236}">
                      <a16:creationId xmlns:a16="http://schemas.microsoft.com/office/drawing/2014/main" id="{9ED0B0A5-81D9-4A08-94E9-F1E3581FADA3}"/>
                    </a:ext>
                  </a:extLst>
                </p14:cNvPr>
                <p14:cNvContentPartPr/>
                <p14:nvPr/>
              </p14:nvContentPartPr>
              <p14:xfrm>
                <a:off x="9177138" y="4819417"/>
                <a:ext cx="221760" cy="212760"/>
              </p14:xfrm>
            </p:contentPart>
          </mc:Choice>
          <mc:Fallback xmlns="">
            <p:pic>
              <p:nvPicPr>
                <p:cNvPr id="263" name="Entrada de lápiz 262">
                  <a:extLst>
                    <a:ext uri="{FF2B5EF4-FFF2-40B4-BE49-F238E27FC236}">
                      <a16:creationId xmlns:a16="http://schemas.microsoft.com/office/drawing/2014/main" id="{9ED0B0A5-81D9-4A08-94E9-F1E3581FADA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168498" y="4810417"/>
                  <a:ext cx="239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4" name="Entrada de lápiz 263">
                  <a:extLst>
                    <a:ext uri="{FF2B5EF4-FFF2-40B4-BE49-F238E27FC236}">
                      <a16:creationId xmlns:a16="http://schemas.microsoft.com/office/drawing/2014/main" id="{ACF9AD5B-7273-45D0-86C6-7E79BB4BF0CD}"/>
                    </a:ext>
                  </a:extLst>
                </p14:cNvPr>
                <p14:cNvContentPartPr/>
                <p14:nvPr/>
              </p14:nvContentPartPr>
              <p14:xfrm>
                <a:off x="9190458" y="4940377"/>
                <a:ext cx="99720" cy="16920"/>
              </p14:xfrm>
            </p:contentPart>
          </mc:Choice>
          <mc:Fallback xmlns="">
            <p:pic>
              <p:nvPicPr>
                <p:cNvPr id="264" name="Entrada de lápiz 263">
                  <a:extLst>
                    <a:ext uri="{FF2B5EF4-FFF2-40B4-BE49-F238E27FC236}">
                      <a16:creationId xmlns:a16="http://schemas.microsoft.com/office/drawing/2014/main" id="{ACF9AD5B-7273-45D0-86C6-7E79BB4BF0C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81818" y="4931737"/>
                  <a:ext cx="117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65" name="Entrada de lápiz 264">
                  <a:extLst>
                    <a:ext uri="{FF2B5EF4-FFF2-40B4-BE49-F238E27FC236}">
                      <a16:creationId xmlns:a16="http://schemas.microsoft.com/office/drawing/2014/main" id="{A03CD7E6-7F63-4DB6-B961-6F65742AC37B}"/>
                    </a:ext>
                  </a:extLst>
                </p14:cNvPr>
                <p14:cNvContentPartPr/>
                <p14:nvPr/>
              </p14:nvContentPartPr>
              <p14:xfrm>
                <a:off x="9201618" y="4796737"/>
                <a:ext cx="238320" cy="87120"/>
              </p14:xfrm>
            </p:contentPart>
          </mc:Choice>
          <mc:Fallback xmlns="">
            <p:pic>
              <p:nvPicPr>
                <p:cNvPr id="265" name="Entrada de lápiz 264">
                  <a:extLst>
                    <a:ext uri="{FF2B5EF4-FFF2-40B4-BE49-F238E27FC236}">
                      <a16:creationId xmlns:a16="http://schemas.microsoft.com/office/drawing/2014/main" id="{A03CD7E6-7F63-4DB6-B961-6F65742AC37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2978" y="4788097"/>
                  <a:ext cx="255960" cy="10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168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F6E3460-26C3-4043-B8D4-DCF67CAB321B}"/>
              </a:ext>
            </a:extLst>
          </p:cNvPr>
          <p:cNvGrpSpPr/>
          <p:nvPr/>
        </p:nvGrpSpPr>
        <p:grpSpPr>
          <a:xfrm>
            <a:off x="1834016" y="921126"/>
            <a:ext cx="268560" cy="122400"/>
            <a:chOff x="1120338" y="4768297"/>
            <a:chExt cx="26856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2CFD9950-FF8F-4DCC-95F3-1D6DAF2C83D5}"/>
                    </a:ext>
                  </a:extLst>
                </p14:cNvPr>
                <p14:cNvContentPartPr/>
                <p14:nvPr/>
              </p14:nvContentPartPr>
              <p14:xfrm>
                <a:off x="1120338" y="4768297"/>
                <a:ext cx="223920" cy="1080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2CFD9950-FF8F-4DCC-95F3-1D6DAF2C83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1338" y="4759297"/>
                  <a:ext cx="241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4960A7B6-7A8D-4BE0-84C8-D85AA3A2430C}"/>
                    </a:ext>
                  </a:extLst>
                </p14:cNvPr>
                <p14:cNvContentPartPr/>
                <p14:nvPr/>
              </p14:nvContentPartPr>
              <p14:xfrm>
                <a:off x="1222938" y="4859017"/>
                <a:ext cx="165960" cy="3168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4960A7B6-7A8D-4BE0-84C8-D85AA3A243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14298" y="4850017"/>
                  <a:ext cx="18360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D6BF84CA-D240-4799-9864-7B88FC1E9826}"/>
              </a:ext>
            </a:extLst>
          </p:cNvPr>
          <p:cNvGrpSpPr/>
          <p:nvPr/>
        </p:nvGrpSpPr>
        <p:grpSpPr>
          <a:xfrm>
            <a:off x="2699456" y="478326"/>
            <a:ext cx="3216240" cy="1497600"/>
            <a:chOff x="1985778" y="4325497"/>
            <a:chExt cx="3216240" cy="14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02548F15-9853-4245-ACA0-677BFD4365C5}"/>
                    </a:ext>
                  </a:extLst>
                </p14:cNvPr>
                <p14:cNvContentPartPr/>
                <p14:nvPr/>
              </p14:nvContentPartPr>
              <p14:xfrm>
                <a:off x="2019978" y="4460857"/>
                <a:ext cx="250200" cy="36144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02548F15-9853-4245-ACA0-677BFD4365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10978" y="4452217"/>
                  <a:ext cx="267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37FC69C5-4A5D-4835-AB6B-2AC200DC955A}"/>
                    </a:ext>
                  </a:extLst>
                </p14:cNvPr>
                <p14:cNvContentPartPr/>
                <p14:nvPr/>
              </p14:nvContentPartPr>
              <p14:xfrm>
                <a:off x="2329218" y="4631497"/>
                <a:ext cx="253440" cy="2566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37FC69C5-4A5D-4835-AB6B-2AC200DC95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20218" y="4622857"/>
                  <a:ext cx="271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51C2DDE7-F062-4D8E-A678-EE24AB18E5B9}"/>
                    </a:ext>
                  </a:extLst>
                </p14:cNvPr>
                <p14:cNvContentPartPr/>
                <p14:nvPr/>
              </p14:nvContentPartPr>
              <p14:xfrm>
                <a:off x="2809458" y="4635457"/>
                <a:ext cx="63720" cy="1623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51C2DDE7-F062-4D8E-A678-EE24AB18E5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00818" y="4626817"/>
                  <a:ext cx="81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0F6E0CA2-AEFA-485D-BC65-DDD723F86F8B}"/>
                    </a:ext>
                  </a:extLst>
                </p14:cNvPr>
                <p14:cNvContentPartPr/>
                <p14:nvPr/>
              </p14:nvContentPartPr>
              <p14:xfrm>
                <a:off x="2744298" y="4746697"/>
                <a:ext cx="209520" cy="1764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0F6E0CA2-AEFA-485D-BC65-DDD723F86F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35298" y="4738057"/>
                  <a:ext cx="227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636AFBC5-7ED3-4924-8E68-0299E1410D58}"/>
                    </a:ext>
                  </a:extLst>
                </p14:cNvPr>
                <p14:cNvContentPartPr/>
                <p14:nvPr/>
              </p14:nvContentPartPr>
              <p14:xfrm>
                <a:off x="3134898" y="4516657"/>
                <a:ext cx="140760" cy="2250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636AFBC5-7ED3-4924-8E68-0299E1410D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26258" y="4507657"/>
                  <a:ext cx="158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E044400B-3F9B-42FA-96E2-406C94980F49}"/>
                    </a:ext>
                  </a:extLst>
                </p14:cNvPr>
                <p14:cNvContentPartPr/>
                <p14:nvPr/>
              </p14:nvContentPartPr>
              <p14:xfrm>
                <a:off x="3361698" y="4563457"/>
                <a:ext cx="274320" cy="4154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E044400B-3F9B-42FA-96E2-406C94980F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52698" y="4554457"/>
                  <a:ext cx="2919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ADC6964A-6F94-49BF-A28F-D842FAACD5B1}"/>
                    </a:ext>
                  </a:extLst>
                </p14:cNvPr>
                <p14:cNvContentPartPr/>
                <p14:nvPr/>
              </p14:nvContentPartPr>
              <p14:xfrm>
                <a:off x="3754458" y="4567417"/>
                <a:ext cx="10800" cy="1605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ADC6964A-6F94-49BF-A28F-D842FAACD5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45458" y="4558417"/>
                  <a:ext cx="28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315E7BC8-2B5C-427C-9E85-427C7F023EF8}"/>
                    </a:ext>
                  </a:extLst>
                </p14:cNvPr>
                <p14:cNvContentPartPr/>
                <p14:nvPr/>
              </p14:nvContentPartPr>
              <p14:xfrm>
                <a:off x="3677418" y="4683697"/>
                <a:ext cx="177840" cy="2988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315E7BC8-2B5C-427C-9E85-427C7F023E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68418" y="4674697"/>
                  <a:ext cx="195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0DB5C89D-FA19-41E5-A850-52BE034B2FB3}"/>
                    </a:ext>
                  </a:extLst>
                </p14:cNvPr>
                <p14:cNvContentPartPr/>
                <p14:nvPr/>
              </p14:nvContentPartPr>
              <p14:xfrm>
                <a:off x="3947058" y="4570657"/>
                <a:ext cx="12240" cy="16596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0DB5C89D-FA19-41E5-A850-52BE034B2F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38058" y="4561657"/>
                  <a:ext cx="29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C1DFE8EF-3E46-4216-A3C5-FB978C46D4C2}"/>
                    </a:ext>
                  </a:extLst>
                </p14:cNvPr>
                <p14:cNvContentPartPr/>
                <p14:nvPr/>
              </p14:nvContentPartPr>
              <p14:xfrm>
                <a:off x="4060818" y="4476697"/>
                <a:ext cx="203400" cy="29520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C1DFE8EF-3E46-4216-A3C5-FB978C46D4C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51818" y="4467697"/>
                  <a:ext cx="2210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37309FD5-79FD-47CE-AC1A-0A076E603F12}"/>
                    </a:ext>
                  </a:extLst>
                </p14:cNvPr>
                <p14:cNvContentPartPr/>
                <p14:nvPr/>
              </p14:nvContentPartPr>
              <p14:xfrm>
                <a:off x="4491738" y="4325497"/>
                <a:ext cx="253080" cy="34704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37309FD5-79FD-47CE-AC1A-0A076E603F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82738" y="4316497"/>
                  <a:ext cx="2707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FBD75C03-ABF2-4638-9745-C866B670025C}"/>
                    </a:ext>
                  </a:extLst>
                </p14:cNvPr>
                <p14:cNvContentPartPr/>
                <p14:nvPr/>
              </p14:nvContentPartPr>
              <p14:xfrm>
                <a:off x="4818618" y="4564177"/>
                <a:ext cx="187200" cy="20700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FBD75C03-ABF2-4638-9745-C866B67002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09978" y="4555537"/>
                  <a:ext cx="204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A4453317-F0B9-47F8-9342-E06A655F9531}"/>
                    </a:ext>
                  </a:extLst>
                </p14:cNvPr>
                <p14:cNvContentPartPr/>
                <p14:nvPr/>
              </p14:nvContentPartPr>
              <p14:xfrm>
                <a:off x="4840218" y="4675777"/>
                <a:ext cx="110160" cy="1908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A4453317-F0B9-47F8-9342-E06A655F95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31578" y="4667137"/>
                  <a:ext cx="127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22F0724B-51B3-460B-85B1-D22323732BE9}"/>
                    </a:ext>
                  </a:extLst>
                </p14:cNvPr>
                <p14:cNvContentPartPr/>
                <p14:nvPr/>
              </p14:nvContentPartPr>
              <p14:xfrm>
                <a:off x="4841658" y="4531057"/>
                <a:ext cx="205560" cy="7848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22F0724B-51B3-460B-85B1-D22323732B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33018" y="4522057"/>
                  <a:ext cx="223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2C74D628-A6E6-4C70-B401-EC1883A8A4EC}"/>
                    </a:ext>
                  </a:extLst>
                </p14:cNvPr>
                <p14:cNvContentPartPr/>
                <p14:nvPr/>
              </p14:nvContentPartPr>
              <p14:xfrm>
                <a:off x="1985778" y="4980697"/>
                <a:ext cx="3216240" cy="11304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2C74D628-A6E6-4C70-B401-EC1883A8A4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76778" y="4972057"/>
                  <a:ext cx="3233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4F6F2D5F-7131-486A-B780-E34D9E370695}"/>
                    </a:ext>
                  </a:extLst>
                </p14:cNvPr>
                <p14:cNvContentPartPr/>
                <p14:nvPr/>
              </p14:nvContentPartPr>
              <p14:xfrm>
                <a:off x="3047778" y="5316577"/>
                <a:ext cx="104760" cy="50652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4F6F2D5F-7131-486A-B780-E34D9E37069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39138" y="5307577"/>
                  <a:ext cx="12240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36A639F2-7F89-4002-A795-1F0B21708265}"/>
                    </a:ext>
                  </a:extLst>
                </p14:cNvPr>
                <p14:cNvContentPartPr/>
                <p14:nvPr/>
              </p14:nvContentPartPr>
              <p14:xfrm>
                <a:off x="2980818" y="5334217"/>
                <a:ext cx="369360" cy="19620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36A639F2-7F89-4002-A795-1F0B217082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72178" y="5325577"/>
                  <a:ext cx="387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0FE43A87-2845-48A8-BAAC-E0E01D8EC3A0}"/>
                    </a:ext>
                  </a:extLst>
                </p14:cNvPr>
                <p14:cNvContentPartPr/>
                <p14:nvPr/>
              </p14:nvContentPartPr>
              <p14:xfrm>
                <a:off x="3535938" y="5209297"/>
                <a:ext cx="203400" cy="26352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0FE43A87-2845-48A8-BAAC-E0E01D8EC3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27298" y="5200297"/>
                  <a:ext cx="2210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ED26C27F-85C0-4485-BF53-6A8E6F0596BA}"/>
                    </a:ext>
                  </a:extLst>
                </p14:cNvPr>
                <p14:cNvContentPartPr/>
                <p14:nvPr/>
              </p14:nvContentPartPr>
              <p14:xfrm>
                <a:off x="3909618" y="5321977"/>
                <a:ext cx="240840" cy="17100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ED26C27F-85C0-4485-BF53-6A8E6F0596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00618" y="5312977"/>
                  <a:ext cx="25848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E77328C-22F2-4FD1-8F74-3FB518AA55B0}"/>
              </a:ext>
            </a:extLst>
          </p:cNvPr>
          <p:cNvGrpSpPr/>
          <p:nvPr/>
        </p:nvGrpSpPr>
        <p:grpSpPr>
          <a:xfrm>
            <a:off x="6175976" y="610446"/>
            <a:ext cx="2106720" cy="716040"/>
            <a:chOff x="5462298" y="4457617"/>
            <a:chExt cx="2106720" cy="71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C47724D8-A7E9-49DB-8FBC-C07845E710D9}"/>
                    </a:ext>
                  </a:extLst>
                </p14:cNvPr>
                <p14:cNvContentPartPr/>
                <p14:nvPr/>
              </p14:nvContentPartPr>
              <p14:xfrm>
                <a:off x="5462298" y="4546177"/>
                <a:ext cx="176040" cy="62748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C47724D8-A7E9-49DB-8FBC-C07845E710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53298" y="4537177"/>
                  <a:ext cx="19368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B05C8CA3-9A2C-4F09-8918-26C88D586E3E}"/>
                    </a:ext>
                  </a:extLst>
                </p14:cNvPr>
                <p14:cNvContentPartPr/>
                <p14:nvPr/>
              </p14:nvContentPartPr>
              <p14:xfrm>
                <a:off x="5686938" y="4562017"/>
                <a:ext cx="334440" cy="36216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B05C8CA3-9A2C-4F09-8918-26C88D586E3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77938" y="4553017"/>
                  <a:ext cx="3520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B141BA19-1D9B-4129-AA3C-D8C18776C866}"/>
                    </a:ext>
                  </a:extLst>
                </p14:cNvPr>
                <p14:cNvContentPartPr/>
                <p14:nvPr/>
              </p14:nvContentPartPr>
              <p14:xfrm>
                <a:off x="6016698" y="4798897"/>
                <a:ext cx="153720" cy="16812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B141BA19-1D9B-4129-AA3C-D8C18776C86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07698" y="4790257"/>
                  <a:ext cx="171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473A048-A0E5-4939-83A2-BF69D64D5C85}"/>
                    </a:ext>
                  </a:extLst>
                </p14:cNvPr>
                <p14:cNvContentPartPr/>
                <p14:nvPr/>
              </p14:nvContentPartPr>
              <p14:xfrm>
                <a:off x="6222618" y="4824097"/>
                <a:ext cx="150120" cy="1407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473A048-A0E5-4939-83A2-BF69D64D5C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978" y="4815457"/>
                  <a:ext cx="167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5A77988D-11C7-41A8-9633-E382C0D71B5C}"/>
                    </a:ext>
                  </a:extLst>
                </p14:cNvPr>
                <p14:cNvContentPartPr/>
                <p14:nvPr/>
              </p14:nvContentPartPr>
              <p14:xfrm>
                <a:off x="6454098" y="4884937"/>
                <a:ext cx="221760" cy="1692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5A77988D-11C7-41A8-9633-E382C0D71B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45458" y="4876297"/>
                  <a:ext cx="239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44889F5F-C7EC-45AA-8C7E-ED9861D31250}"/>
                    </a:ext>
                  </a:extLst>
                </p14:cNvPr>
                <p14:cNvContentPartPr/>
                <p14:nvPr/>
              </p14:nvContentPartPr>
              <p14:xfrm>
                <a:off x="6763698" y="4498657"/>
                <a:ext cx="240120" cy="36252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44889F5F-C7EC-45AA-8C7E-ED9861D312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55058" y="4490017"/>
                  <a:ext cx="2577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E1D7665A-FEA3-41CC-AD13-0B07A9C5D737}"/>
                    </a:ext>
                  </a:extLst>
                </p14:cNvPr>
                <p14:cNvContentPartPr/>
                <p14:nvPr/>
              </p14:nvContentPartPr>
              <p14:xfrm>
                <a:off x="6973578" y="4773337"/>
                <a:ext cx="134640" cy="15084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E1D7665A-FEA3-41CC-AD13-0B07A9C5D73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64578" y="4764697"/>
                  <a:ext cx="152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346D8468-DE67-43EE-9296-8B44842CD13E}"/>
                    </a:ext>
                  </a:extLst>
                </p14:cNvPr>
                <p14:cNvContentPartPr/>
                <p14:nvPr/>
              </p14:nvContentPartPr>
              <p14:xfrm>
                <a:off x="7327818" y="4457617"/>
                <a:ext cx="241200" cy="62496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346D8468-DE67-43EE-9296-8B44842CD13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18818" y="4448977"/>
                  <a:ext cx="258840" cy="64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980B16EA-2BC0-4DC4-BA98-455631DEDA7C}"/>
              </a:ext>
            </a:extLst>
          </p:cNvPr>
          <p:cNvGrpSpPr/>
          <p:nvPr/>
        </p:nvGrpSpPr>
        <p:grpSpPr>
          <a:xfrm>
            <a:off x="8585456" y="581286"/>
            <a:ext cx="1568160" cy="603720"/>
            <a:chOff x="7871778" y="4428457"/>
            <a:chExt cx="156816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0EC18E98-1817-49B2-B968-121E0C72B664}"/>
                    </a:ext>
                  </a:extLst>
                </p14:cNvPr>
                <p14:cNvContentPartPr/>
                <p14:nvPr/>
              </p14:nvContentPartPr>
              <p14:xfrm>
                <a:off x="7871778" y="4779457"/>
                <a:ext cx="256320" cy="3312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0EC18E98-1817-49B2-B968-121E0C72B66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63138" y="4770817"/>
                  <a:ext cx="2739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4C9D5B85-018D-4902-954E-443714B8770B}"/>
                    </a:ext>
                  </a:extLst>
                </p14:cNvPr>
                <p14:cNvContentPartPr/>
                <p14:nvPr/>
              </p14:nvContentPartPr>
              <p14:xfrm>
                <a:off x="7996338" y="4693057"/>
                <a:ext cx="44640" cy="23724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4C9D5B85-018D-4902-954E-443714B8770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87338" y="4684057"/>
                  <a:ext cx="622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29DABACD-0DC3-4137-A710-7A699F5649F7}"/>
                    </a:ext>
                  </a:extLst>
                </p14:cNvPr>
                <p14:cNvContentPartPr/>
                <p14:nvPr/>
              </p14:nvContentPartPr>
              <p14:xfrm>
                <a:off x="8217018" y="4428457"/>
                <a:ext cx="457200" cy="49896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29DABACD-0DC3-4137-A710-7A699F5649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08018" y="4419817"/>
                  <a:ext cx="4748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26E81C68-FC92-4AC7-A1B2-609B6B4C872F}"/>
                    </a:ext>
                  </a:extLst>
                </p14:cNvPr>
                <p14:cNvContentPartPr/>
                <p14:nvPr/>
              </p14:nvContentPartPr>
              <p14:xfrm>
                <a:off x="8768178" y="4715737"/>
                <a:ext cx="296640" cy="29232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26E81C68-FC92-4AC7-A1B2-609B6B4C872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59538" y="4707097"/>
                  <a:ext cx="3142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54FAC41C-A93D-481F-AC3A-510C3C1EAB14}"/>
                    </a:ext>
                  </a:extLst>
                </p14:cNvPr>
                <p14:cNvContentPartPr/>
                <p14:nvPr/>
              </p14:nvContentPartPr>
              <p14:xfrm>
                <a:off x="9177138" y="4819417"/>
                <a:ext cx="221760" cy="21276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54FAC41C-A93D-481F-AC3A-510C3C1EAB1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68498" y="4810417"/>
                  <a:ext cx="239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FC2432EE-9CDB-4217-87C0-BABF3FFA8E32}"/>
                    </a:ext>
                  </a:extLst>
                </p14:cNvPr>
                <p14:cNvContentPartPr/>
                <p14:nvPr/>
              </p14:nvContentPartPr>
              <p14:xfrm>
                <a:off x="9190458" y="4940377"/>
                <a:ext cx="99720" cy="1692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FC2432EE-9CDB-4217-87C0-BABF3FFA8E3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81818" y="4931737"/>
                  <a:ext cx="117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100DCAF5-3B09-4568-9D55-D97CB315DDBB}"/>
                    </a:ext>
                  </a:extLst>
                </p14:cNvPr>
                <p14:cNvContentPartPr/>
                <p14:nvPr/>
              </p14:nvContentPartPr>
              <p14:xfrm>
                <a:off x="9201618" y="4796737"/>
                <a:ext cx="238320" cy="8712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100DCAF5-3B09-4568-9D55-D97CB315DDB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92978" y="4788097"/>
                  <a:ext cx="25596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27164757-33E6-4504-A087-458CC06AD434}"/>
              </a:ext>
            </a:extLst>
          </p:cNvPr>
          <p:cNvGrpSpPr/>
          <p:nvPr/>
        </p:nvGrpSpPr>
        <p:grpSpPr>
          <a:xfrm>
            <a:off x="802098" y="687697"/>
            <a:ext cx="666000" cy="577800"/>
            <a:chOff x="802098" y="687697"/>
            <a:chExt cx="666000" cy="57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EDE9B03F-6B02-4A9D-BFE5-E3AAF8BBF507}"/>
                    </a:ext>
                  </a:extLst>
                </p14:cNvPr>
                <p14:cNvContentPartPr/>
                <p14:nvPr/>
              </p14:nvContentPartPr>
              <p14:xfrm>
                <a:off x="802098" y="687697"/>
                <a:ext cx="397080" cy="57780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EDE9B03F-6B02-4A9D-BFE5-E3AAF8BBF50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3458" y="679057"/>
                  <a:ext cx="41472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26B6F318-7D8E-4711-8952-D17E277C622D}"/>
                    </a:ext>
                  </a:extLst>
                </p14:cNvPr>
                <p14:cNvContentPartPr/>
                <p14:nvPr/>
              </p14:nvContentPartPr>
              <p14:xfrm>
                <a:off x="1335978" y="998017"/>
                <a:ext cx="81360" cy="24516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26B6F318-7D8E-4711-8952-D17E277C622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26978" y="989017"/>
                  <a:ext cx="99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D1BBD950-1B9C-4B15-A3BF-AAC4846EF49C}"/>
                    </a:ext>
                  </a:extLst>
                </p14:cNvPr>
                <p14:cNvContentPartPr/>
                <p14:nvPr/>
              </p14:nvContentPartPr>
              <p14:xfrm>
                <a:off x="1351098" y="873457"/>
                <a:ext cx="117000" cy="10512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D1BBD950-1B9C-4B15-A3BF-AAC4846EF49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42458" y="864457"/>
                  <a:ext cx="13464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E772D573-2FBA-4A53-82EB-66EAF608911C}"/>
              </a:ext>
            </a:extLst>
          </p:cNvPr>
          <p:cNvGrpSpPr/>
          <p:nvPr/>
        </p:nvGrpSpPr>
        <p:grpSpPr>
          <a:xfrm>
            <a:off x="434538" y="2332897"/>
            <a:ext cx="468360" cy="442080"/>
            <a:chOff x="434538" y="2332897"/>
            <a:chExt cx="46836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327B9C90-3508-47F8-8DF6-30E5927D7BFD}"/>
                    </a:ext>
                  </a:extLst>
                </p14:cNvPr>
                <p14:cNvContentPartPr/>
                <p14:nvPr/>
              </p14:nvContentPartPr>
              <p14:xfrm>
                <a:off x="434538" y="2332897"/>
                <a:ext cx="297000" cy="35388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327B9C90-3508-47F8-8DF6-30E5927D7B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5538" y="2323897"/>
                  <a:ext cx="314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439D72DC-FFAE-4489-A7BF-ACDDBBCA3659}"/>
                    </a:ext>
                  </a:extLst>
                </p14:cNvPr>
                <p14:cNvContentPartPr/>
                <p14:nvPr/>
              </p14:nvContentPartPr>
              <p14:xfrm>
                <a:off x="813978" y="2596777"/>
                <a:ext cx="88920" cy="17820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439D72DC-FFAE-4489-A7BF-ACDDBBCA365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5338" y="2588137"/>
                  <a:ext cx="106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63AC9495-22A1-45FB-B04F-F722E75AF4FE}"/>
                    </a:ext>
                  </a:extLst>
                </p14:cNvPr>
                <p14:cNvContentPartPr/>
                <p14:nvPr/>
              </p14:nvContentPartPr>
              <p14:xfrm>
                <a:off x="800298" y="2528737"/>
                <a:ext cx="96840" cy="8424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63AC9495-22A1-45FB-B04F-F722E75AF4F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1658" y="2520097"/>
                  <a:ext cx="11448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08C643D7-F4C9-4202-AE93-5CB7C31F33F7}"/>
              </a:ext>
            </a:extLst>
          </p:cNvPr>
          <p:cNvGrpSpPr/>
          <p:nvPr/>
        </p:nvGrpSpPr>
        <p:grpSpPr>
          <a:xfrm>
            <a:off x="1306098" y="2549257"/>
            <a:ext cx="321480" cy="136080"/>
            <a:chOff x="1306098" y="2549257"/>
            <a:chExt cx="32148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4C3BE306-E025-4D6D-A3F3-23B72B95A0CA}"/>
                    </a:ext>
                  </a:extLst>
                </p14:cNvPr>
                <p14:cNvContentPartPr/>
                <p14:nvPr/>
              </p14:nvContentPartPr>
              <p14:xfrm>
                <a:off x="1306098" y="2549257"/>
                <a:ext cx="225000" cy="972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4C3BE306-E025-4D6D-A3F3-23B72B95A0C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97458" y="2540617"/>
                  <a:ext cx="242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F4837987-0366-449C-B2D5-C480E710A395}"/>
                    </a:ext>
                  </a:extLst>
                </p14:cNvPr>
                <p14:cNvContentPartPr/>
                <p14:nvPr/>
              </p14:nvContentPartPr>
              <p14:xfrm>
                <a:off x="1413738" y="2650777"/>
                <a:ext cx="213840" cy="3456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F4837987-0366-449C-B2D5-C480E710A39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04738" y="2641777"/>
                  <a:ext cx="23148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144AF96B-974E-486F-9D61-95F53265DE6F}"/>
              </a:ext>
            </a:extLst>
          </p:cNvPr>
          <p:cNvGrpSpPr/>
          <p:nvPr/>
        </p:nvGrpSpPr>
        <p:grpSpPr>
          <a:xfrm>
            <a:off x="2952738" y="3170257"/>
            <a:ext cx="1310400" cy="665280"/>
            <a:chOff x="2952738" y="3170257"/>
            <a:chExt cx="1310400" cy="66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7278988D-E435-427B-8441-F4923747374B}"/>
                    </a:ext>
                  </a:extLst>
                </p14:cNvPr>
                <p14:cNvContentPartPr/>
                <p14:nvPr/>
              </p14:nvContentPartPr>
              <p14:xfrm>
                <a:off x="3104298" y="3265657"/>
                <a:ext cx="96120" cy="56988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7278988D-E435-427B-8441-F4923747374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95658" y="3256657"/>
                  <a:ext cx="1137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A4C5C112-4543-429A-BC8B-CD4773B8DB07}"/>
                    </a:ext>
                  </a:extLst>
                </p14:cNvPr>
                <p14:cNvContentPartPr/>
                <p14:nvPr/>
              </p14:nvContentPartPr>
              <p14:xfrm>
                <a:off x="2952738" y="3224617"/>
                <a:ext cx="523440" cy="26388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A4C5C112-4543-429A-BC8B-CD4773B8DB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44098" y="3215977"/>
                  <a:ext cx="5410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38E7382F-1C1D-4E37-BA2B-0AD7D25EF8AB}"/>
                    </a:ext>
                  </a:extLst>
                </p14:cNvPr>
                <p14:cNvContentPartPr/>
                <p14:nvPr/>
              </p14:nvContentPartPr>
              <p14:xfrm>
                <a:off x="3566898" y="3170257"/>
                <a:ext cx="266760" cy="26928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38E7382F-1C1D-4E37-BA2B-0AD7D25EF8A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58258" y="3161257"/>
                  <a:ext cx="284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EF1338C6-7751-4D98-A45F-382D8942730C}"/>
                    </a:ext>
                  </a:extLst>
                </p14:cNvPr>
                <p14:cNvContentPartPr/>
                <p14:nvPr/>
              </p14:nvContentPartPr>
              <p14:xfrm>
                <a:off x="3913218" y="3319657"/>
                <a:ext cx="349920" cy="16380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EF1338C6-7751-4D98-A45F-382D8942730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04578" y="3310657"/>
                  <a:ext cx="36756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28CECF34-AAC1-4BF3-942E-F855745E28B4}"/>
              </a:ext>
            </a:extLst>
          </p:cNvPr>
          <p:cNvGrpSpPr/>
          <p:nvPr/>
        </p:nvGrpSpPr>
        <p:grpSpPr>
          <a:xfrm>
            <a:off x="2153538" y="2168737"/>
            <a:ext cx="4832280" cy="783360"/>
            <a:chOff x="2153538" y="2168737"/>
            <a:chExt cx="4832280" cy="78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ACA4F993-E743-4F52-853A-C6930F240F88}"/>
                    </a:ext>
                  </a:extLst>
                </p14:cNvPr>
                <p14:cNvContentPartPr/>
                <p14:nvPr/>
              </p14:nvContentPartPr>
              <p14:xfrm>
                <a:off x="2252898" y="2296537"/>
                <a:ext cx="472320" cy="41436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ACA4F993-E743-4F52-853A-C6930F240F8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43898" y="2287537"/>
                  <a:ext cx="4899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E8B50772-6555-47BF-8161-ACDE0906D955}"/>
                    </a:ext>
                  </a:extLst>
                </p14:cNvPr>
                <p14:cNvContentPartPr/>
                <p14:nvPr/>
              </p14:nvContentPartPr>
              <p14:xfrm>
                <a:off x="3189978" y="2400577"/>
                <a:ext cx="54360" cy="19656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E8B50772-6555-47BF-8161-ACDE0906D9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80978" y="2391577"/>
                  <a:ext cx="72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8C36D79E-B23A-4E0A-BD4C-21283092B64B}"/>
                    </a:ext>
                  </a:extLst>
                </p14:cNvPr>
                <p14:cNvContentPartPr/>
                <p14:nvPr/>
              </p14:nvContentPartPr>
              <p14:xfrm>
                <a:off x="3118698" y="2527657"/>
                <a:ext cx="257760" cy="6588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8C36D79E-B23A-4E0A-BD4C-21283092B6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09698" y="2518657"/>
                  <a:ext cx="2754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B9CE20D1-59F2-448A-97D4-2AEAF2B5C524}"/>
                    </a:ext>
                  </a:extLst>
                </p14:cNvPr>
                <p14:cNvContentPartPr/>
                <p14:nvPr/>
              </p14:nvContentPartPr>
              <p14:xfrm>
                <a:off x="3504978" y="2385097"/>
                <a:ext cx="144000" cy="27396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B9CE20D1-59F2-448A-97D4-2AEAF2B5C52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95978" y="2376097"/>
                  <a:ext cx="1616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C949222A-3ED2-4A34-BBD3-AB154B339188}"/>
                    </a:ext>
                  </a:extLst>
                </p14:cNvPr>
                <p14:cNvContentPartPr/>
                <p14:nvPr/>
              </p14:nvContentPartPr>
              <p14:xfrm>
                <a:off x="3867138" y="2507497"/>
                <a:ext cx="77760" cy="42228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C949222A-3ED2-4A34-BBD3-AB154B3391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58498" y="2498857"/>
                  <a:ext cx="954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4E4E93EB-E521-4AFB-972F-2E474C991D6E}"/>
                    </a:ext>
                  </a:extLst>
                </p14:cNvPr>
                <p14:cNvContentPartPr/>
                <p14:nvPr/>
              </p14:nvContentPartPr>
              <p14:xfrm>
                <a:off x="3822498" y="2406697"/>
                <a:ext cx="298080" cy="25632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4E4E93EB-E521-4AFB-972F-2E474C991D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13498" y="2398057"/>
                  <a:ext cx="3157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A6B070B5-3BE0-4212-A4F1-EDE93DC3E311}"/>
                    </a:ext>
                  </a:extLst>
                </p14:cNvPr>
                <p14:cNvContentPartPr/>
                <p14:nvPr/>
              </p14:nvContentPartPr>
              <p14:xfrm>
                <a:off x="4319658" y="2400577"/>
                <a:ext cx="66600" cy="18252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A6B070B5-3BE0-4212-A4F1-EDE93DC3E31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0658" y="2391577"/>
                  <a:ext cx="84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EE054D16-C927-4ECF-A123-8279281AB7A2}"/>
                    </a:ext>
                  </a:extLst>
                </p14:cNvPr>
                <p14:cNvContentPartPr/>
                <p14:nvPr/>
              </p14:nvContentPartPr>
              <p14:xfrm>
                <a:off x="4274298" y="2537017"/>
                <a:ext cx="188640" cy="2772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EE054D16-C927-4ECF-A123-8279281AB7A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65658" y="2528017"/>
                  <a:ext cx="206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C0ECD160-548A-4140-9FE3-781DFE9C475B}"/>
                    </a:ext>
                  </a:extLst>
                </p14:cNvPr>
                <p14:cNvContentPartPr/>
                <p14:nvPr/>
              </p14:nvContentPartPr>
              <p14:xfrm>
                <a:off x="4600818" y="2384737"/>
                <a:ext cx="28080" cy="18324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C0ECD160-548A-4140-9FE3-781DFE9C475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92178" y="2376097"/>
                  <a:ext cx="457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A97AC908-7A9C-43AF-965E-4C1532F0DE58}"/>
                    </a:ext>
                  </a:extLst>
                </p14:cNvPr>
                <p14:cNvContentPartPr/>
                <p14:nvPr/>
              </p14:nvContentPartPr>
              <p14:xfrm>
                <a:off x="4716018" y="2323897"/>
                <a:ext cx="204480" cy="31212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A97AC908-7A9C-43AF-965E-4C1532F0DE5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07018" y="2314897"/>
                  <a:ext cx="2221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3095308D-E465-46AE-A459-EF04256F1A94}"/>
                    </a:ext>
                  </a:extLst>
                </p14:cNvPr>
                <p14:cNvContentPartPr/>
                <p14:nvPr/>
              </p14:nvContentPartPr>
              <p14:xfrm>
                <a:off x="5056218" y="2168737"/>
                <a:ext cx="288720" cy="41292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3095308D-E465-46AE-A459-EF04256F1A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47218" y="2159737"/>
                  <a:ext cx="3063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14A934BB-E644-47BD-B8BE-EEBF7B0862B5}"/>
                    </a:ext>
                  </a:extLst>
                </p14:cNvPr>
                <p14:cNvContentPartPr/>
                <p14:nvPr/>
              </p14:nvContentPartPr>
              <p14:xfrm>
                <a:off x="5379858" y="2436217"/>
                <a:ext cx="173160" cy="21348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14A934BB-E644-47BD-B8BE-EEBF7B0862B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71218" y="2427577"/>
                  <a:ext cx="190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6F8E2EC2-D915-411C-8EF2-56F2C28E1BD4}"/>
                    </a:ext>
                  </a:extLst>
                </p14:cNvPr>
                <p14:cNvContentPartPr/>
                <p14:nvPr/>
              </p14:nvContentPartPr>
              <p14:xfrm>
                <a:off x="5326578" y="2551417"/>
                <a:ext cx="147240" cy="1368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6F8E2EC2-D915-411C-8EF2-56F2C28E1BD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17578" y="2542777"/>
                  <a:ext cx="164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C2C01731-A5C5-4760-A00E-377F9DD2B221}"/>
                    </a:ext>
                  </a:extLst>
                </p14:cNvPr>
                <p14:cNvContentPartPr/>
                <p14:nvPr/>
              </p14:nvContentPartPr>
              <p14:xfrm>
                <a:off x="5390658" y="2412457"/>
                <a:ext cx="236160" cy="6696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C2C01731-A5C5-4760-A00E-377F9DD2B22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81658" y="2403457"/>
                  <a:ext cx="253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8DDA62F2-6F85-4765-A018-9AD65DCF5990}"/>
                    </a:ext>
                  </a:extLst>
                </p14:cNvPr>
                <p14:cNvContentPartPr/>
                <p14:nvPr/>
              </p14:nvContentPartPr>
              <p14:xfrm>
                <a:off x="2153538" y="2804137"/>
                <a:ext cx="3812040" cy="14796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8DDA62F2-6F85-4765-A018-9AD65DCF599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44898" y="2795137"/>
                  <a:ext cx="3829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81665B9D-D2BE-420B-8239-C27330EFDA26}"/>
                    </a:ext>
                  </a:extLst>
                </p14:cNvPr>
                <p14:cNvContentPartPr/>
                <p14:nvPr/>
              </p14:nvContentPartPr>
              <p14:xfrm>
                <a:off x="6147738" y="2871097"/>
                <a:ext cx="44640" cy="3564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81665B9D-D2BE-420B-8239-C27330EFDA2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38738" y="2862097"/>
                  <a:ext cx="62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957C259B-8F4F-44AE-B900-DED70823F9B4}"/>
                    </a:ext>
                  </a:extLst>
                </p14:cNvPr>
                <p14:cNvContentPartPr/>
                <p14:nvPr/>
              </p14:nvContentPartPr>
              <p14:xfrm>
                <a:off x="6275178" y="2408857"/>
                <a:ext cx="333360" cy="42948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957C259B-8F4F-44AE-B900-DED70823F9B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66178" y="2399857"/>
                  <a:ext cx="3510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D33C9E79-5955-4035-BD74-EDFE21B70F5C}"/>
                    </a:ext>
                  </a:extLst>
                </p14:cNvPr>
                <p14:cNvContentPartPr/>
                <p14:nvPr/>
              </p14:nvContentPartPr>
              <p14:xfrm>
                <a:off x="6609258" y="2681377"/>
                <a:ext cx="270000" cy="19548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D33C9E79-5955-4035-BD74-EDFE21B70F5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00258" y="2672377"/>
                  <a:ext cx="287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FAABBF94-807A-4A05-84BA-5A18FB0F3797}"/>
                    </a:ext>
                  </a:extLst>
                </p14:cNvPr>
                <p14:cNvContentPartPr/>
                <p14:nvPr/>
              </p14:nvContentPartPr>
              <p14:xfrm>
                <a:off x="6837138" y="2715937"/>
                <a:ext cx="148680" cy="15084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FAABBF94-807A-4A05-84BA-5A18FB0F379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28498" y="2706937"/>
                  <a:ext cx="1663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C366F3D6-93B8-461F-A7C2-755F9F3E20EA}"/>
              </a:ext>
            </a:extLst>
          </p:cNvPr>
          <p:cNvGrpSpPr/>
          <p:nvPr/>
        </p:nvGrpSpPr>
        <p:grpSpPr>
          <a:xfrm>
            <a:off x="7385058" y="2266657"/>
            <a:ext cx="1370880" cy="573840"/>
            <a:chOff x="7385058" y="2266657"/>
            <a:chExt cx="1370880" cy="57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5B8B9C1F-C3C3-4082-847A-FACDFB0D8F8A}"/>
                    </a:ext>
                  </a:extLst>
                </p14:cNvPr>
                <p14:cNvContentPartPr/>
                <p14:nvPr/>
              </p14:nvContentPartPr>
              <p14:xfrm>
                <a:off x="7481538" y="2584897"/>
                <a:ext cx="29160" cy="19584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5B8B9C1F-C3C3-4082-847A-FACDFB0D8F8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72538" y="2576257"/>
                  <a:ext cx="46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3F8528D3-7FA2-45AA-8507-126811755082}"/>
                    </a:ext>
                  </a:extLst>
                </p14:cNvPr>
                <p14:cNvContentPartPr/>
                <p14:nvPr/>
              </p14:nvContentPartPr>
              <p14:xfrm>
                <a:off x="7385058" y="2727817"/>
                <a:ext cx="272160" cy="3060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3F8528D3-7FA2-45AA-8507-12681175508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76418" y="2719177"/>
                  <a:ext cx="289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E71F1D87-C3E3-4032-ABE1-DAA1A0B6F3E6}"/>
                    </a:ext>
                  </a:extLst>
                </p14:cNvPr>
                <p14:cNvContentPartPr/>
                <p14:nvPr/>
              </p14:nvContentPartPr>
              <p14:xfrm>
                <a:off x="7788978" y="2266657"/>
                <a:ext cx="322920" cy="50616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E71F1D87-C3E3-4032-ABE1-DAA1A0B6F3E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80338" y="2258017"/>
                  <a:ext cx="3405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2D0B956B-9EE7-4C3A-A62F-7D6EA52CD701}"/>
                    </a:ext>
                  </a:extLst>
                </p14:cNvPr>
                <p14:cNvContentPartPr/>
                <p14:nvPr/>
              </p14:nvContentPartPr>
              <p14:xfrm>
                <a:off x="8199378" y="2576257"/>
                <a:ext cx="221400" cy="26424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2D0B956B-9EE7-4C3A-A62F-7D6EA52CD70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90378" y="2567617"/>
                  <a:ext cx="239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5F4267DA-8531-457F-B1DB-A1B54C4A316C}"/>
                    </a:ext>
                  </a:extLst>
                </p14:cNvPr>
                <p14:cNvContentPartPr/>
                <p14:nvPr/>
              </p14:nvContentPartPr>
              <p14:xfrm>
                <a:off x="8501418" y="2661937"/>
                <a:ext cx="208800" cy="16812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5F4267DA-8531-457F-B1DB-A1B54C4A316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92418" y="2652937"/>
                  <a:ext cx="226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68ED4EFB-1AA2-4E64-94AF-5CBC6010CB66}"/>
                    </a:ext>
                  </a:extLst>
                </p14:cNvPr>
                <p14:cNvContentPartPr/>
                <p14:nvPr/>
              </p14:nvContentPartPr>
              <p14:xfrm>
                <a:off x="8490978" y="2727097"/>
                <a:ext cx="142200" cy="2988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68ED4EFB-1AA2-4E64-94AF-5CBC6010CB6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81978" y="2718457"/>
                  <a:ext cx="159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61211081-E312-48E0-8E55-8A21F787D869}"/>
                    </a:ext>
                  </a:extLst>
                </p14:cNvPr>
                <p14:cNvContentPartPr/>
                <p14:nvPr/>
              </p14:nvContentPartPr>
              <p14:xfrm>
                <a:off x="8501058" y="2605417"/>
                <a:ext cx="254880" cy="5976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61211081-E312-48E0-8E55-8A21F787D86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92418" y="2596417"/>
                  <a:ext cx="27252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BF327458-8CEC-40ED-BE77-F16E3701A2CD}"/>
              </a:ext>
            </a:extLst>
          </p:cNvPr>
          <p:cNvGrpSpPr/>
          <p:nvPr/>
        </p:nvGrpSpPr>
        <p:grpSpPr>
          <a:xfrm>
            <a:off x="9082098" y="2111497"/>
            <a:ext cx="3003480" cy="1357920"/>
            <a:chOff x="9082098" y="2111497"/>
            <a:chExt cx="3003480" cy="13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AACE596D-DDB7-492E-9250-99C9271554B2}"/>
                    </a:ext>
                  </a:extLst>
                </p14:cNvPr>
                <p14:cNvContentPartPr/>
                <p14:nvPr/>
              </p14:nvContentPartPr>
              <p14:xfrm>
                <a:off x="9082098" y="2652937"/>
                <a:ext cx="231120" cy="2664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AACE596D-DDB7-492E-9250-99C9271554B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073098" y="2644297"/>
                  <a:ext cx="248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57F902D2-3BA2-47F9-BA3B-7827F53E4E05}"/>
                    </a:ext>
                  </a:extLst>
                </p14:cNvPr>
                <p14:cNvContentPartPr/>
                <p14:nvPr/>
              </p14:nvContentPartPr>
              <p14:xfrm>
                <a:off x="9536058" y="2111497"/>
                <a:ext cx="260280" cy="45216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57F902D2-3BA2-47F9-BA3B-7827F53E4E0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27058" y="2102857"/>
                  <a:ext cx="277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27FDA603-79FA-40AA-B365-2972361AFEAF}"/>
                    </a:ext>
                  </a:extLst>
                </p14:cNvPr>
                <p14:cNvContentPartPr/>
                <p14:nvPr/>
              </p14:nvContentPartPr>
              <p14:xfrm>
                <a:off x="9844938" y="2376457"/>
                <a:ext cx="201960" cy="24480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27FDA603-79FA-40AA-B365-2972361AFEA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35938" y="2367457"/>
                  <a:ext cx="219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FD5D85DC-EF10-45FE-BE3F-2BA6CA04F0C3}"/>
                    </a:ext>
                  </a:extLst>
                </p14:cNvPr>
                <p14:cNvContentPartPr/>
                <p14:nvPr/>
              </p14:nvContentPartPr>
              <p14:xfrm>
                <a:off x="10242378" y="2218417"/>
                <a:ext cx="23400" cy="20628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FD5D85DC-EF10-45FE-BE3F-2BA6CA04F0C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233738" y="2209417"/>
                  <a:ext cx="41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8C35D4B9-319B-4FB0-9B6C-956223B65F72}"/>
                    </a:ext>
                  </a:extLst>
                </p14:cNvPr>
                <p14:cNvContentPartPr/>
                <p14:nvPr/>
              </p14:nvContentPartPr>
              <p14:xfrm>
                <a:off x="10149138" y="2339737"/>
                <a:ext cx="257040" cy="5868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8C35D4B9-319B-4FB0-9B6C-956223B65F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140138" y="2331097"/>
                  <a:ext cx="274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AB582C76-46E3-41B7-8B48-720CCF13C78F}"/>
                    </a:ext>
                  </a:extLst>
                </p14:cNvPr>
                <p14:cNvContentPartPr/>
                <p14:nvPr/>
              </p14:nvContentPartPr>
              <p14:xfrm>
                <a:off x="10436418" y="2182777"/>
                <a:ext cx="119160" cy="32508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AB582C76-46E3-41B7-8B48-720CCF13C78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27778" y="2174137"/>
                  <a:ext cx="1368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71BB6A4A-3AD8-4BA3-9372-5E190CAA8FAB}"/>
                    </a:ext>
                  </a:extLst>
                </p14:cNvPr>
                <p14:cNvContentPartPr/>
                <p14:nvPr/>
              </p14:nvContentPartPr>
              <p14:xfrm>
                <a:off x="10724418" y="2203297"/>
                <a:ext cx="230040" cy="49968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71BB6A4A-3AD8-4BA3-9372-5E190CAA8FA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15778" y="2194657"/>
                  <a:ext cx="24768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50E0568F-89EE-4EFB-92B0-08E5868DBA2B}"/>
                    </a:ext>
                  </a:extLst>
                </p14:cNvPr>
                <p14:cNvContentPartPr/>
                <p14:nvPr/>
              </p14:nvContentPartPr>
              <p14:xfrm>
                <a:off x="11109978" y="2244337"/>
                <a:ext cx="12600" cy="17856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50E0568F-89EE-4EFB-92B0-08E5868DBA2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101338" y="2235337"/>
                  <a:ext cx="30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1F6039AE-D295-4BCC-BB9B-832B46B10764}"/>
                    </a:ext>
                  </a:extLst>
                </p14:cNvPr>
                <p14:cNvContentPartPr/>
                <p14:nvPr/>
              </p14:nvContentPartPr>
              <p14:xfrm>
                <a:off x="11015298" y="2372137"/>
                <a:ext cx="158400" cy="3816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1F6039AE-D295-4BCC-BB9B-832B46B107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006658" y="2363497"/>
                  <a:ext cx="1760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7EBFD216-30F4-4871-A23D-3F5FEAA4AACA}"/>
                    </a:ext>
                  </a:extLst>
                </p14:cNvPr>
                <p14:cNvContentPartPr/>
                <p14:nvPr/>
              </p14:nvContentPartPr>
              <p14:xfrm>
                <a:off x="11217978" y="2145697"/>
                <a:ext cx="264240" cy="40356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7EBFD216-30F4-4871-A23D-3F5FEAA4AAC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208978" y="2137057"/>
                  <a:ext cx="2818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EE3BBA53-9B92-4F71-A532-8319E707DA3E}"/>
                    </a:ext>
                  </a:extLst>
                </p14:cNvPr>
                <p14:cNvContentPartPr/>
                <p14:nvPr/>
              </p14:nvContentPartPr>
              <p14:xfrm>
                <a:off x="11499138" y="2113297"/>
                <a:ext cx="258480" cy="36828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EE3BBA53-9B92-4F71-A532-8319E707DA3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490138" y="2104297"/>
                  <a:ext cx="276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74349832-3C2B-4742-AAAA-EA599E5926E6}"/>
                    </a:ext>
                  </a:extLst>
                </p14:cNvPr>
                <p14:cNvContentPartPr/>
                <p14:nvPr/>
              </p14:nvContentPartPr>
              <p14:xfrm>
                <a:off x="11714418" y="2356657"/>
                <a:ext cx="186840" cy="18900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74349832-3C2B-4742-AAAA-EA599E5926E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705778" y="2348017"/>
                  <a:ext cx="204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AB60994E-E4BF-47A8-AADB-CCFE5C667ED8}"/>
                    </a:ext>
                  </a:extLst>
                </p14:cNvPr>
                <p14:cNvContentPartPr/>
                <p14:nvPr/>
              </p14:nvContentPartPr>
              <p14:xfrm>
                <a:off x="11728098" y="2467177"/>
                <a:ext cx="79560" cy="1332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AB60994E-E4BF-47A8-AADB-CCFE5C667ED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719458" y="2458177"/>
                  <a:ext cx="97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39916BE9-9465-4143-8963-F1A73746E2CD}"/>
                    </a:ext>
                  </a:extLst>
                </p14:cNvPr>
                <p14:cNvContentPartPr/>
                <p14:nvPr/>
              </p14:nvContentPartPr>
              <p14:xfrm>
                <a:off x="11745378" y="2322457"/>
                <a:ext cx="176400" cy="10836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39916BE9-9465-4143-8963-F1A73746E2C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736738" y="2313817"/>
                  <a:ext cx="194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EF78F24E-C929-4B57-9C3F-E80BE0B3CEA7}"/>
                    </a:ext>
                  </a:extLst>
                </p14:cNvPr>
                <p14:cNvContentPartPr/>
                <p14:nvPr/>
              </p14:nvContentPartPr>
              <p14:xfrm>
                <a:off x="9451098" y="2713417"/>
                <a:ext cx="2480760" cy="7596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EF78F24E-C929-4B57-9C3F-E80BE0B3CEA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442458" y="2704777"/>
                  <a:ext cx="2498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57ACBB4C-418A-4AC2-9630-94E1CF833F52}"/>
                    </a:ext>
                  </a:extLst>
                </p14:cNvPr>
                <p14:cNvContentPartPr/>
                <p14:nvPr/>
              </p14:nvContentPartPr>
              <p14:xfrm>
                <a:off x="10172178" y="3064777"/>
                <a:ext cx="289080" cy="40464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57ACBB4C-418A-4AC2-9630-94E1CF833F5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63538" y="3056137"/>
                  <a:ext cx="3067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45DFE619-7D54-41D7-949F-4040E9D6856C}"/>
                    </a:ext>
                  </a:extLst>
                </p14:cNvPr>
                <p14:cNvContentPartPr/>
                <p14:nvPr/>
              </p14:nvContentPartPr>
              <p14:xfrm>
                <a:off x="10561698" y="2985217"/>
                <a:ext cx="234720" cy="29916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45DFE619-7D54-41D7-949F-4040E9D6856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552698" y="2976577"/>
                  <a:ext cx="252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06AF69CA-8F30-4253-9F16-D06B9D4D7A41}"/>
                    </a:ext>
                  </a:extLst>
                </p14:cNvPr>
                <p14:cNvContentPartPr/>
                <p14:nvPr/>
              </p14:nvContentPartPr>
              <p14:xfrm>
                <a:off x="10835658" y="3142537"/>
                <a:ext cx="208440" cy="16344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06AF69CA-8F30-4253-9F16-D06B9D4D7A4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826658" y="3133537"/>
                  <a:ext cx="226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E9C530BA-F6B3-4BF4-924E-439EEA7899F5}"/>
                    </a:ext>
                  </a:extLst>
                </p14:cNvPr>
                <p14:cNvContentPartPr/>
                <p14:nvPr/>
              </p14:nvContentPartPr>
              <p14:xfrm>
                <a:off x="11839338" y="2561857"/>
                <a:ext cx="213480" cy="32076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E9C530BA-F6B3-4BF4-924E-439EEA7899F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830698" y="2552857"/>
                  <a:ext cx="2311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E8910051-1D60-4140-B728-DB20BF001CF0}"/>
                    </a:ext>
                  </a:extLst>
                </p14:cNvPr>
                <p14:cNvContentPartPr/>
                <p14:nvPr/>
              </p14:nvContentPartPr>
              <p14:xfrm>
                <a:off x="11980818" y="2886577"/>
                <a:ext cx="104760" cy="12960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E8910051-1D60-4140-B728-DB20BF001CF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971818" y="2877577"/>
                  <a:ext cx="12240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43BAEDE5-7DC6-411B-9A74-FA69647C38ED}"/>
              </a:ext>
            </a:extLst>
          </p:cNvPr>
          <p:cNvGrpSpPr/>
          <p:nvPr/>
        </p:nvGrpSpPr>
        <p:grpSpPr>
          <a:xfrm>
            <a:off x="632538" y="4518817"/>
            <a:ext cx="582120" cy="748800"/>
            <a:chOff x="632538" y="4518817"/>
            <a:chExt cx="582120" cy="74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392720A4-501F-4907-BB8B-678BDA9DC9FD}"/>
                    </a:ext>
                  </a:extLst>
                </p14:cNvPr>
                <p14:cNvContentPartPr/>
                <p14:nvPr/>
              </p14:nvContentPartPr>
              <p14:xfrm>
                <a:off x="632538" y="4518817"/>
                <a:ext cx="427680" cy="66132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392720A4-501F-4907-BB8B-678BDA9DC9F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3538" y="4509817"/>
                  <a:ext cx="44532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A2CB747C-D57E-4336-92FB-2040E8529002}"/>
                    </a:ext>
                  </a:extLst>
                </p14:cNvPr>
                <p14:cNvContentPartPr/>
                <p14:nvPr/>
              </p14:nvContentPartPr>
              <p14:xfrm>
                <a:off x="957258" y="5099137"/>
                <a:ext cx="257400" cy="16848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A2CB747C-D57E-4336-92FB-2040E852900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8258" y="5090137"/>
                  <a:ext cx="27504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44" name="Entrada de lápiz 143">
                <a:extLst>
                  <a:ext uri="{FF2B5EF4-FFF2-40B4-BE49-F238E27FC236}">
                    <a16:creationId xmlns:a16="http://schemas.microsoft.com/office/drawing/2014/main" id="{118F8B70-DF7C-4D3A-B8B5-440F5F6642D5}"/>
                  </a:ext>
                </a:extLst>
              </p14:cNvPr>
              <p14:cNvContentPartPr/>
              <p14:nvPr/>
            </p14:nvContentPartPr>
            <p14:xfrm>
              <a:off x="5898258" y="4276177"/>
              <a:ext cx="385560" cy="1801440"/>
            </p14:xfrm>
          </p:contentPart>
        </mc:Choice>
        <mc:Fallback xmlns="">
          <p:pic>
            <p:nvPicPr>
              <p:cNvPr id="144" name="Entrada de lápiz 143">
                <a:extLst>
                  <a:ext uri="{FF2B5EF4-FFF2-40B4-BE49-F238E27FC236}">
                    <a16:creationId xmlns:a16="http://schemas.microsoft.com/office/drawing/2014/main" id="{118F8B70-DF7C-4D3A-B8B5-440F5F6642D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889258" y="4267177"/>
                <a:ext cx="403200" cy="18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7" name="Entrada de lápiz 146">
                <a:extLst>
                  <a:ext uri="{FF2B5EF4-FFF2-40B4-BE49-F238E27FC236}">
                    <a16:creationId xmlns:a16="http://schemas.microsoft.com/office/drawing/2014/main" id="{589994CB-8A4B-4098-A75F-92558DEE9544}"/>
                  </a:ext>
                </a:extLst>
              </p14:cNvPr>
              <p14:cNvContentPartPr/>
              <p14:nvPr/>
            </p14:nvContentPartPr>
            <p14:xfrm>
              <a:off x="10927098" y="4361137"/>
              <a:ext cx="665640" cy="1677960"/>
            </p14:xfrm>
          </p:contentPart>
        </mc:Choice>
        <mc:Fallback xmlns="">
          <p:pic>
            <p:nvPicPr>
              <p:cNvPr id="147" name="Entrada de lápiz 146">
                <a:extLst>
                  <a:ext uri="{FF2B5EF4-FFF2-40B4-BE49-F238E27FC236}">
                    <a16:creationId xmlns:a16="http://schemas.microsoft.com/office/drawing/2014/main" id="{589994CB-8A4B-4098-A75F-92558DEE954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918458" y="4352497"/>
                <a:ext cx="683280" cy="169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upo 149">
            <a:extLst>
              <a:ext uri="{FF2B5EF4-FFF2-40B4-BE49-F238E27FC236}">
                <a16:creationId xmlns:a16="http://schemas.microsoft.com/office/drawing/2014/main" id="{111B5B1C-A5AE-44E6-B2D8-3A187BEE2CB7}"/>
              </a:ext>
            </a:extLst>
          </p:cNvPr>
          <p:cNvGrpSpPr/>
          <p:nvPr/>
        </p:nvGrpSpPr>
        <p:grpSpPr>
          <a:xfrm>
            <a:off x="1649178" y="4970617"/>
            <a:ext cx="849240" cy="185400"/>
            <a:chOff x="1649178" y="4970617"/>
            <a:chExt cx="84924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AFFF35A6-2FC5-4F54-82B5-A44CBDCFD9F8}"/>
                    </a:ext>
                  </a:extLst>
                </p14:cNvPr>
                <p14:cNvContentPartPr/>
                <p14:nvPr/>
              </p14:nvContentPartPr>
              <p14:xfrm>
                <a:off x="1649178" y="4970617"/>
                <a:ext cx="326880" cy="1872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AFFF35A6-2FC5-4F54-82B5-A44CBDCFD9F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40178" y="4961977"/>
                  <a:ext cx="344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E5E52DE0-D82D-4302-B51A-B5A89E39FE07}"/>
                    </a:ext>
                  </a:extLst>
                </p14:cNvPr>
                <p14:cNvContentPartPr/>
                <p14:nvPr/>
              </p14:nvContentPartPr>
              <p14:xfrm>
                <a:off x="1697418" y="5141257"/>
                <a:ext cx="242640" cy="1476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E5E52DE0-D82D-4302-B51A-B5A89E39FE0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88778" y="5132257"/>
                  <a:ext cx="260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A2C09D16-4BC0-42F7-AB8B-BDCFE0513BE0}"/>
                    </a:ext>
                  </a:extLst>
                </p14:cNvPr>
                <p14:cNvContentPartPr/>
                <p14:nvPr/>
              </p14:nvContentPartPr>
              <p14:xfrm>
                <a:off x="2259018" y="5073217"/>
                <a:ext cx="239400" cy="2484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A2C09D16-4BC0-42F7-AB8B-BDCFE0513B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50018" y="5064217"/>
                  <a:ext cx="2570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B066B3D1-1FBF-4F82-9F4B-4F47BBD3A37C}"/>
              </a:ext>
            </a:extLst>
          </p:cNvPr>
          <p:cNvGrpSpPr/>
          <p:nvPr/>
        </p:nvGrpSpPr>
        <p:grpSpPr>
          <a:xfrm>
            <a:off x="4950018" y="4582177"/>
            <a:ext cx="856080" cy="655200"/>
            <a:chOff x="4950018" y="4582177"/>
            <a:chExt cx="856080" cy="65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E610D080-C47B-41B1-9692-62AA23699514}"/>
                    </a:ext>
                  </a:extLst>
                </p14:cNvPr>
                <p14:cNvContentPartPr/>
                <p14:nvPr/>
              </p14:nvContentPartPr>
              <p14:xfrm>
                <a:off x="5717178" y="5017057"/>
                <a:ext cx="33480" cy="22032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E610D080-C47B-41B1-9692-62AA2369951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708538" y="5008057"/>
                  <a:ext cx="51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A6332599-5674-449B-84CA-C0DFEA64601F}"/>
                    </a:ext>
                  </a:extLst>
                </p14:cNvPr>
                <p14:cNvContentPartPr/>
                <p14:nvPr/>
              </p14:nvContentPartPr>
              <p14:xfrm>
                <a:off x="5641938" y="5159257"/>
                <a:ext cx="164160" cy="3024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A6332599-5674-449B-84CA-C0DFEA64601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32938" y="5150617"/>
                  <a:ext cx="181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0562DBDC-DF7F-4FF0-A636-F102AE0C4737}"/>
                    </a:ext>
                  </a:extLst>
                </p14:cNvPr>
                <p14:cNvContentPartPr/>
                <p14:nvPr/>
              </p14:nvContentPartPr>
              <p14:xfrm>
                <a:off x="4950018" y="4582177"/>
                <a:ext cx="289800" cy="55368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0562DBDC-DF7F-4FF0-A636-F102AE0C473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41378" y="4573177"/>
                  <a:ext cx="30744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0CBEE16C-E524-4E33-95E2-22A16A6347E2}"/>
                    </a:ext>
                  </a:extLst>
                </p14:cNvPr>
                <p14:cNvContentPartPr/>
                <p14:nvPr/>
              </p14:nvContentPartPr>
              <p14:xfrm>
                <a:off x="5292378" y="4954417"/>
                <a:ext cx="111960" cy="18684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0CBEE16C-E524-4E33-95E2-22A16A6347E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83738" y="4945417"/>
                  <a:ext cx="129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FCEA1257-7F50-4FED-889D-4AA4B4BAF175}"/>
                    </a:ext>
                  </a:extLst>
                </p14:cNvPr>
                <p14:cNvContentPartPr/>
                <p14:nvPr/>
              </p14:nvContentPartPr>
              <p14:xfrm>
                <a:off x="5297778" y="4841737"/>
                <a:ext cx="78840" cy="9108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FCEA1257-7F50-4FED-889D-4AA4B4BAF17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288778" y="4833097"/>
                  <a:ext cx="9648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789E6E25-4B10-478A-A349-081644ACDAF2}"/>
              </a:ext>
            </a:extLst>
          </p:cNvPr>
          <p:cNvGrpSpPr/>
          <p:nvPr/>
        </p:nvGrpSpPr>
        <p:grpSpPr>
          <a:xfrm>
            <a:off x="2831418" y="4374817"/>
            <a:ext cx="1469880" cy="704520"/>
            <a:chOff x="2831418" y="4374817"/>
            <a:chExt cx="1469880" cy="70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F4FF68A5-C74B-4D13-A32A-B9335AA60EF0}"/>
                    </a:ext>
                  </a:extLst>
                </p14:cNvPr>
                <p14:cNvContentPartPr/>
                <p14:nvPr/>
              </p14:nvContentPartPr>
              <p14:xfrm>
                <a:off x="2908818" y="4649137"/>
                <a:ext cx="54360" cy="43020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F4FF68A5-C74B-4D13-A32A-B9335AA60EF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00178" y="4640137"/>
                  <a:ext cx="720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E102B2CE-0B31-4145-A4E8-F8E25CE3FBA4}"/>
                    </a:ext>
                  </a:extLst>
                </p14:cNvPr>
                <p14:cNvContentPartPr/>
                <p14:nvPr/>
              </p14:nvContentPartPr>
              <p14:xfrm>
                <a:off x="2831418" y="4546177"/>
                <a:ext cx="340560" cy="28476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E102B2CE-0B31-4145-A4E8-F8E25CE3FBA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822778" y="4537537"/>
                  <a:ext cx="3582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F4F17F73-38FF-410B-8B15-BC31489CA5E3}"/>
                    </a:ext>
                  </a:extLst>
                </p14:cNvPr>
                <p14:cNvContentPartPr/>
                <p14:nvPr/>
              </p14:nvContentPartPr>
              <p14:xfrm>
                <a:off x="3414978" y="4777657"/>
                <a:ext cx="50760" cy="4572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F4F17F73-38FF-410B-8B15-BC31489CA5E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406338" y="4769017"/>
                  <a:ext cx="68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284F160D-C995-415F-8ADB-1957EE70CD40}"/>
                    </a:ext>
                  </a:extLst>
                </p14:cNvPr>
                <p14:cNvContentPartPr/>
                <p14:nvPr/>
              </p14:nvContentPartPr>
              <p14:xfrm>
                <a:off x="3728898" y="4374817"/>
                <a:ext cx="249840" cy="42588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284F160D-C995-415F-8ADB-1957EE70CD4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720258" y="4365817"/>
                  <a:ext cx="2674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3F0D386F-2CB6-469B-A7FE-09F953118BF1}"/>
                    </a:ext>
                  </a:extLst>
                </p14:cNvPr>
                <p14:cNvContentPartPr/>
                <p14:nvPr/>
              </p14:nvContentPartPr>
              <p14:xfrm>
                <a:off x="4043178" y="4693417"/>
                <a:ext cx="258120" cy="19044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3F0D386F-2CB6-469B-A7FE-09F953118BF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34178" y="4684777"/>
                  <a:ext cx="27576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62" name="Entrada de lápiz 161">
                <a:extLst>
                  <a:ext uri="{FF2B5EF4-FFF2-40B4-BE49-F238E27FC236}">
                    <a16:creationId xmlns:a16="http://schemas.microsoft.com/office/drawing/2014/main" id="{4251522E-AF48-4E16-8F90-A4140BBE5951}"/>
                  </a:ext>
                </a:extLst>
              </p14:cNvPr>
              <p14:cNvContentPartPr/>
              <p14:nvPr/>
            </p14:nvContentPartPr>
            <p14:xfrm>
              <a:off x="2626218" y="5316937"/>
              <a:ext cx="1903320" cy="51480"/>
            </p14:xfrm>
          </p:contentPart>
        </mc:Choice>
        <mc:Fallback xmlns="">
          <p:pic>
            <p:nvPicPr>
              <p:cNvPr id="162" name="Entrada de lápiz 161">
                <a:extLst>
                  <a:ext uri="{FF2B5EF4-FFF2-40B4-BE49-F238E27FC236}">
                    <a16:creationId xmlns:a16="http://schemas.microsoft.com/office/drawing/2014/main" id="{4251522E-AF48-4E16-8F90-A4140BBE595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617218" y="5307937"/>
                <a:ext cx="192096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upo 177">
            <a:extLst>
              <a:ext uri="{FF2B5EF4-FFF2-40B4-BE49-F238E27FC236}">
                <a16:creationId xmlns:a16="http://schemas.microsoft.com/office/drawing/2014/main" id="{A850C8A4-233B-427C-A691-F40BD7BE8E4D}"/>
              </a:ext>
            </a:extLst>
          </p:cNvPr>
          <p:cNvGrpSpPr/>
          <p:nvPr/>
        </p:nvGrpSpPr>
        <p:grpSpPr>
          <a:xfrm>
            <a:off x="2803698" y="5685937"/>
            <a:ext cx="1956960" cy="769680"/>
            <a:chOff x="2803698" y="5685937"/>
            <a:chExt cx="1956960" cy="76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C4B8430C-D3BE-4E37-8FE2-921F1DDD03BA}"/>
                    </a:ext>
                  </a:extLst>
                </p14:cNvPr>
                <p14:cNvContentPartPr/>
                <p14:nvPr/>
              </p14:nvContentPartPr>
              <p14:xfrm>
                <a:off x="2803698" y="5748217"/>
                <a:ext cx="194040" cy="372600"/>
              </p14:xfrm>
            </p:contentPart>
          </mc:Choice>
          <mc:Fallback xmlns=""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C4B8430C-D3BE-4E37-8FE2-921F1DDD03B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795058" y="5739577"/>
                  <a:ext cx="2116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FF1E534A-B070-48BB-A7EA-20DE3AC8D478}"/>
                    </a:ext>
                  </a:extLst>
                </p14:cNvPr>
                <p14:cNvContentPartPr/>
                <p14:nvPr/>
              </p14:nvContentPartPr>
              <p14:xfrm>
                <a:off x="3043458" y="5914537"/>
                <a:ext cx="197640" cy="266400"/>
              </p14:xfrm>
            </p:contentPart>
          </mc:Choice>
          <mc:Fallback xmlns=""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FF1E534A-B070-48BB-A7EA-20DE3AC8D47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34458" y="5905897"/>
                  <a:ext cx="2152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F446283E-EF9B-42B4-ACB8-859F714010ED}"/>
                    </a:ext>
                  </a:extLst>
                </p14:cNvPr>
                <p14:cNvContentPartPr/>
                <p14:nvPr/>
              </p14:nvContentPartPr>
              <p14:xfrm>
                <a:off x="3383658" y="5759377"/>
                <a:ext cx="18720" cy="24552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F446283E-EF9B-42B4-ACB8-859F714010E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374658" y="5750737"/>
                  <a:ext cx="36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4915D7F4-48D9-4671-A578-93E825F4ABE6}"/>
                    </a:ext>
                  </a:extLst>
                </p14:cNvPr>
                <p14:cNvContentPartPr/>
                <p14:nvPr/>
              </p14:nvContentPartPr>
              <p14:xfrm>
                <a:off x="3310218" y="5926777"/>
                <a:ext cx="198360" cy="6228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4915D7F4-48D9-4671-A578-93E825F4ABE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301218" y="5917777"/>
                  <a:ext cx="216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7A1438B3-A428-4843-9D39-FFD4F18E5BC4}"/>
                    </a:ext>
                  </a:extLst>
                </p14:cNvPr>
                <p14:cNvContentPartPr/>
                <p14:nvPr/>
              </p14:nvContentPartPr>
              <p14:xfrm>
                <a:off x="3544218" y="5756137"/>
                <a:ext cx="105840" cy="22788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7A1438B3-A428-4843-9D39-FFD4F18E5BC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535218" y="5747497"/>
                  <a:ext cx="1234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476E18DB-660C-4FBF-96E9-D9A862956221}"/>
                    </a:ext>
                  </a:extLst>
                </p14:cNvPr>
                <p14:cNvContentPartPr/>
                <p14:nvPr/>
              </p14:nvContentPartPr>
              <p14:xfrm>
                <a:off x="3738618" y="5824897"/>
                <a:ext cx="33120" cy="63072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476E18DB-660C-4FBF-96E9-D9A86295622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729618" y="5816257"/>
                  <a:ext cx="507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9ED6F886-A7A7-4753-AEAB-30740A29A967}"/>
                    </a:ext>
                  </a:extLst>
                </p14:cNvPr>
                <p14:cNvContentPartPr/>
                <p14:nvPr/>
              </p14:nvContentPartPr>
              <p14:xfrm>
                <a:off x="3645018" y="5839297"/>
                <a:ext cx="246240" cy="22356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9ED6F886-A7A7-4753-AEAB-30740A29A96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636378" y="5830297"/>
                  <a:ext cx="263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DA79A243-3128-4ECE-A1F5-D14254D7A0CC}"/>
                    </a:ext>
                  </a:extLst>
                </p14:cNvPr>
                <p14:cNvContentPartPr/>
                <p14:nvPr/>
              </p14:nvContentPartPr>
              <p14:xfrm>
                <a:off x="4004298" y="5828857"/>
                <a:ext cx="14400" cy="17676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DA79A243-3128-4ECE-A1F5-D14254D7A0C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95658" y="5819857"/>
                  <a:ext cx="32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0BA0EF16-BC7A-4C02-A384-318BAD60DB7A}"/>
                    </a:ext>
                  </a:extLst>
                </p14:cNvPr>
                <p14:cNvContentPartPr/>
                <p14:nvPr/>
              </p14:nvContentPartPr>
              <p14:xfrm>
                <a:off x="3881898" y="5957737"/>
                <a:ext cx="167040" cy="2160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0BA0EF16-BC7A-4C02-A384-318BAD60DB7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72898" y="5949097"/>
                  <a:ext cx="184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A2B51C0D-2B9A-4B9E-9DC5-F4BC80EF2D7D}"/>
                    </a:ext>
                  </a:extLst>
                </p14:cNvPr>
                <p14:cNvContentPartPr/>
                <p14:nvPr/>
              </p14:nvContentPartPr>
              <p14:xfrm>
                <a:off x="4105458" y="5748577"/>
                <a:ext cx="189360" cy="35172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A2B51C0D-2B9A-4B9E-9DC5-F4BC80EF2D7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096818" y="5739577"/>
                  <a:ext cx="2070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263A5ED5-1840-42B2-94FD-79FA67A582BA}"/>
                    </a:ext>
                  </a:extLst>
                </p14:cNvPr>
                <p14:cNvContentPartPr/>
                <p14:nvPr/>
              </p14:nvContentPartPr>
              <p14:xfrm>
                <a:off x="4359978" y="5685937"/>
                <a:ext cx="178920" cy="33516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263A5ED5-1840-42B2-94FD-79FA67A582B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50978" y="5677297"/>
                  <a:ext cx="1965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782DD451-E4D4-4FB9-A5C4-18153C5DFBEA}"/>
                    </a:ext>
                  </a:extLst>
                </p14:cNvPr>
                <p14:cNvContentPartPr/>
                <p14:nvPr/>
              </p14:nvContentPartPr>
              <p14:xfrm>
                <a:off x="4553298" y="5910577"/>
                <a:ext cx="164520" cy="17064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782DD451-E4D4-4FB9-A5C4-18153C5DFBE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544298" y="5901577"/>
                  <a:ext cx="182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3001E1AC-DD95-4556-9126-69B7677AA911}"/>
                    </a:ext>
                  </a:extLst>
                </p14:cNvPr>
                <p14:cNvContentPartPr/>
                <p14:nvPr/>
              </p14:nvContentPartPr>
              <p14:xfrm>
                <a:off x="4605498" y="5971417"/>
                <a:ext cx="78480" cy="1980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3001E1AC-DD95-4556-9126-69B7677AA91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596858" y="5962417"/>
                  <a:ext cx="96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1FBF7A9C-6143-4A09-8A27-603FDF64AB17}"/>
                    </a:ext>
                  </a:extLst>
                </p14:cNvPr>
                <p14:cNvContentPartPr/>
                <p14:nvPr/>
              </p14:nvContentPartPr>
              <p14:xfrm>
                <a:off x="4563018" y="5856217"/>
                <a:ext cx="197640" cy="5976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1FBF7A9C-6143-4A09-8A27-603FDF64AB1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554378" y="5847217"/>
                  <a:ext cx="21528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upo 181">
            <a:extLst>
              <a:ext uri="{FF2B5EF4-FFF2-40B4-BE49-F238E27FC236}">
                <a16:creationId xmlns:a16="http://schemas.microsoft.com/office/drawing/2014/main" id="{CF5D1317-6AC7-45C1-8A10-4CA437D076E1}"/>
              </a:ext>
            </a:extLst>
          </p:cNvPr>
          <p:cNvGrpSpPr/>
          <p:nvPr/>
        </p:nvGrpSpPr>
        <p:grpSpPr>
          <a:xfrm>
            <a:off x="6154218" y="4647337"/>
            <a:ext cx="920160" cy="616680"/>
            <a:chOff x="6154218" y="4647337"/>
            <a:chExt cx="920160" cy="61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F612EC14-8742-450A-B8F0-380C6F2DE581}"/>
                    </a:ext>
                  </a:extLst>
                </p14:cNvPr>
                <p14:cNvContentPartPr/>
                <p14:nvPr/>
              </p14:nvContentPartPr>
              <p14:xfrm>
                <a:off x="6154218" y="4647337"/>
                <a:ext cx="334440" cy="56232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F612EC14-8742-450A-B8F0-380C6F2DE58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145578" y="4638337"/>
                  <a:ext cx="3520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D94096FB-A78E-4905-B09F-F52E396F404B}"/>
                    </a:ext>
                  </a:extLst>
                </p14:cNvPr>
                <p14:cNvContentPartPr/>
                <p14:nvPr/>
              </p14:nvContentPartPr>
              <p14:xfrm>
                <a:off x="6570018" y="5092297"/>
                <a:ext cx="201240" cy="16560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D94096FB-A78E-4905-B09F-F52E396F404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561018" y="5083297"/>
                  <a:ext cx="218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3853BA33-3373-4B79-8870-216695020D22}"/>
                    </a:ext>
                  </a:extLst>
                </p14:cNvPr>
                <p14:cNvContentPartPr/>
                <p14:nvPr/>
              </p14:nvContentPartPr>
              <p14:xfrm>
                <a:off x="6844338" y="5116777"/>
                <a:ext cx="230040" cy="14724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3853BA33-3373-4B79-8870-216695020D2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35698" y="5107777"/>
                  <a:ext cx="24768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210254CE-9C3A-4AC8-B01E-572648D0EB65}"/>
              </a:ext>
            </a:extLst>
          </p:cNvPr>
          <p:cNvGrpSpPr/>
          <p:nvPr/>
        </p:nvGrpSpPr>
        <p:grpSpPr>
          <a:xfrm>
            <a:off x="7503498" y="4504417"/>
            <a:ext cx="1995120" cy="752760"/>
            <a:chOff x="7503498" y="4504417"/>
            <a:chExt cx="1995120" cy="75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0B57D2FF-A231-41F7-AF31-81F993C34F31}"/>
                    </a:ext>
                  </a:extLst>
                </p14:cNvPr>
                <p14:cNvContentPartPr/>
                <p14:nvPr/>
              </p14:nvContentPartPr>
              <p14:xfrm>
                <a:off x="7623018" y="4931017"/>
                <a:ext cx="42480" cy="27036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0B57D2FF-A231-41F7-AF31-81F993C34F3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614018" y="4922017"/>
                  <a:ext cx="601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C8133CF7-08DB-44AC-8E44-AEC05EE7FEB6}"/>
                    </a:ext>
                  </a:extLst>
                </p14:cNvPr>
                <p14:cNvContentPartPr/>
                <p14:nvPr/>
              </p14:nvContentPartPr>
              <p14:xfrm>
                <a:off x="7503498" y="5103457"/>
                <a:ext cx="327960" cy="1908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C8133CF7-08DB-44AC-8E44-AEC05EE7FEB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494858" y="5094457"/>
                  <a:ext cx="345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DC2DEB9B-E992-431A-848C-5253F6A3A5A4}"/>
                    </a:ext>
                  </a:extLst>
                </p14:cNvPr>
                <p14:cNvContentPartPr/>
                <p14:nvPr/>
              </p14:nvContentPartPr>
              <p14:xfrm>
                <a:off x="8284698" y="4807177"/>
                <a:ext cx="11160" cy="36900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DC2DEB9B-E992-431A-848C-5253F6A3A5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75698" y="4798177"/>
                  <a:ext cx="288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ADE715A8-0702-43E2-BF0C-89E6A8B75FBF}"/>
                    </a:ext>
                  </a:extLst>
                </p14:cNvPr>
                <p14:cNvContentPartPr/>
                <p14:nvPr/>
              </p14:nvContentPartPr>
              <p14:xfrm>
                <a:off x="8092818" y="4615297"/>
                <a:ext cx="430560" cy="31968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ADE715A8-0702-43E2-BF0C-89E6A8B75FB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084178" y="4606297"/>
                  <a:ext cx="4482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DA565591-CDAA-426A-A055-4FB491FAF40A}"/>
                    </a:ext>
                  </a:extLst>
                </p14:cNvPr>
                <p14:cNvContentPartPr/>
                <p14:nvPr/>
              </p14:nvContentPartPr>
              <p14:xfrm>
                <a:off x="8563338" y="4504417"/>
                <a:ext cx="183600" cy="35208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DA565591-CDAA-426A-A055-4FB491FAF40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554698" y="4495417"/>
                  <a:ext cx="2012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3EAE7379-CAF4-47F5-B2B9-61C73722F952}"/>
                    </a:ext>
                  </a:extLst>
                </p14:cNvPr>
                <p14:cNvContentPartPr/>
                <p14:nvPr/>
              </p14:nvContentPartPr>
              <p14:xfrm>
                <a:off x="8876898" y="4702417"/>
                <a:ext cx="303120" cy="18216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3EAE7379-CAF4-47F5-B2B9-61C73722F95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868258" y="4693417"/>
                  <a:ext cx="320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F76BA50C-9D07-46B4-8BBA-122CF24446DC}"/>
                    </a:ext>
                  </a:extLst>
                </p14:cNvPr>
                <p14:cNvContentPartPr/>
                <p14:nvPr/>
              </p14:nvContentPartPr>
              <p14:xfrm>
                <a:off x="7953138" y="5187337"/>
                <a:ext cx="1545480" cy="6984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F76BA50C-9D07-46B4-8BBA-122CF24446D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944138" y="5178337"/>
                  <a:ext cx="156312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4CF8ABDC-6A3D-470A-A8E9-A803EE6B7D9F}"/>
              </a:ext>
            </a:extLst>
          </p:cNvPr>
          <p:cNvGrpSpPr/>
          <p:nvPr/>
        </p:nvGrpSpPr>
        <p:grpSpPr>
          <a:xfrm>
            <a:off x="7926858" y="5540137"/>
            <a:ext cx="1757520" cy="516240"/>
            <a:chOff x="7926858" y="5540137"/>
            <a:chExt cx="1757520" cy="5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40E2CF03-F657-499F-8CC4-B21E1711BED9}"/>
                    </a:ext>
                  </a:extLst>
                </p14:cNvPr>
                <p14:cNvContentPartPr/>
                <p14:nvPr/>
              </p14:nvContentPartPr>
              <p14:xfrm>
                <a:off x="7926858" y="5590537"/>
                <a:ext cx="182160" cy="31860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40E2CF03-F657-499F-8CC4-B21E1711BED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917858" y="5581897"/>
                  <a:ext cx="1998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C33DA3AF-431B-4972-BCD4-E72D3035A6A0}"/>
                    </a:ext>
                  </a:extLst>
                </p14:cNvPr>
                <p14:cNvContentPartPr/>
                <p14:nvPr/>
              </p14:nvContentPartPr>
              <p14:xfrm>
                <a:off x="8128098" y="5759017"/>
                <a:ext cx="233640" cy="20052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C33DA3AF-431B-4972-BCD4-E72D3035A6A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19458" y="5750017"/>
                  <a:ext cx="251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B85CEE67-8335-4B0D-B379-7F8D1CD25AE6}"/>
                    </a:ext>
                  </a:extLst>
                </p14:cNvPr>
                <p14:cNvContentPartPr/>
                <p14:nvPr/>
              </p14:nvContentPartPr>
              <p14:xfrm>
                <a:off x="8466498" y="5622577"/>
                <a:ext cx="101160" cy="22428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B85CEE67-8335-4B0D-B379-7F8D1CD25AE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457498" y="5613577"/>
                  <a:ext cx="118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14BEF60B-7365-4BA7-AC69-989C75DA772E}"/>
                    </a:ext>
                  </a:extLst>
                </p14:cNvPr>
                <p14:cNvContentPartPr/>
                <p14:nvPr/>
              </p14:nvContentPartPr>
              <p14:xfrm>
                <a:off x="8661258" y="5656057"/>
                <a:ext cx="41760" cy="40032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14BEF60B-7365-4BA7-AC69-989C75DA772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652618" y="5647417"/>
                  <a:ext cx="594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4D6E075A-C559-4CF2-9B64-11D7A8C1F0EC}"/>
                    </a:ext>
                  </a:extLst>
                </p14:cNvPr>
                <p14:cNvContentPartPr/>
                <p14:nvPr/>
              </p14:nvContentPartPr>
              <p14:xfrm>
                <a:off x="8620938" y="5639137"/>
                <a:ext cx="216000" cy="21564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4D6E075A-C559-4CF2-9B64-11D7A8C1F0E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611938" y="5630497"/>
                  <a:ext cx="2336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5A87C2E6-8E15-4C9E-82E3-76B4B132A61A}"/>
                    </a:ext>
                  </a:extLst>
                </p14:cNvPr>
                <p14:cNvContentPartPr/>
                <p14:nvPr/>
              </p14:nvContentPartPr>
              <p14:xfrm>
                <a:off x="8982738" y="5661817"/>
                <a:ext cx="30960" cy="11628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5A87C2E6-8E15-4C9E-82E3-76B4B132A61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73738" y="5652817"/>
                  <a:ext cx="48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2EB26745-80A8-4668-A0E1-EFC05D392E69}"/>
                    </a:ext>
                  </a:extLst>
                </p14:cNvPr>
                <p14:cNvContentPartPr/>
                <p14:nvPr/>
              </p14:nvContentPartPr>
              <p14:xfrm>
                <a:off x="8864298" y="5742097"/>
                <a:ext cx="153360" cy="1368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2EB26745-80A8-4668-A0E1-EFC05D392E6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855658" y="5733097"/>
                  <a:ext cx="171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F65102E0-3488-4435-B4E4-1A1E1D7CD85A}"/>
                    </a:ext>
                  </a:extLst>
                </p14:cNvPr>
                <p14:cNvContentPartPr/>
                <p14:nvPr/>
              </p14:nvContentPartPr>
              <p14:xfrm>
                <a:off x="9089658" y="5627257"/>
                <a:ext cx="25200" cy="14112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F65102E0-3488-4435-B4E4-1A1E1D7CD85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080658" y="5618257"/>
                  <a:ext cx="42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A13E0D0D-B2C4-4BDE-B8A6-4CC21AE72A62}"/>
                    </a:ext>
                  </a:extLst>
                </p14:cNvPr>
                <p14:cNvContentPartPr/>
                <p14:nvPr/>
              </p14:nvContentPartPr>
              <p14:xfrm>
                <a:off x="9163098" y="5566057"/>
                <a:ext cx="83880" cy="21708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A13E0D0D-B2C4-4BDE-B8A6-4CC21AE72A6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154098" y="5557057"/>
                  <a:ext cx="101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718ABED2-6FDF-4C2C-B43F-66D29F9A0AE0}"/>
                    </a:ext>
                  </a:extLst>
                </p14:cNvPr>
                <p14:cNvContentPartPr/>
                <p14:nvPr/>
              </p14:nvContentPartPr>
              <p14:xfrm>
                <a:off x="9363258" y="5540137"/>
                <a:ext cx="104760" cy="31824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718ABED2-6FDF-4C2C-B43F-66D29F9A0AE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354258" y="5531497"/>
                  <a:ext cx="1224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DAA71A6E-CC48-4B6A-B21D-CB49F6F46D6E}"/>
                    </a:ext>
                  </a:extLst>
                </p14:cNvPr>
                <p14:cNvContentPartPr/>
                <p14:nvPr/>
              </p14:nvContentPartPr>
              <p14:xfrm>
                <a:off x="9489618" y="5734537"/>
                <a:ext cx="147960" cy="16020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DAA71A6E-CC48-4B6A-B21D-CB49F6F46D6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480978" y="5725537"/>
                  <a:ext cx="165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D7F60FF8-9818-4033-8EC4-B65C63B0EB5E}"/>
                    </a:ext>
                  </a:extLst>
                </p14:cNvPr>
                <p14:cNvContentPartPr/>
                <p14:nvPr/>
              </p14:nvContentPartPr>
              <p14:xfrm>
                <a:off x="9493578" y="5816257"/>
                <a:ext cx="99720" cy="1728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D7F60FF8-9818-4033-8EC4-B65C63B0EB5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484578" y="5807617"/>
                  <a:ext cx="117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41529BDF-2965-4DD5-A47B-00233791CB46}"/>
                    </a:ext>
                  </a:extLst>
                </p14:cNvPr>
                <p14:cNvContentPartPr/>
                <p14:nvPr/>
              </p14:nvContentPartPr>
              <p14:xfrm>
                <a:off x="9510858" y="5726617"/>
                <a:ext cx="173520" cy="5580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41529BDF-2965-4DD5-A47B-00233791CB4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501858" y="5717977"/>
                  <a:ext cx="19116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B7B5B597-DE1F-4682-A6B6-434807756B03}"/>
              </a:ext>
            </a:extLst>
          </p:cNvPr>
          <p:cNvGrpSpPr/>
          <p:nvPr/>
        </p:nvGrpSpPr>
        <p:grpSpPr>
          <a:xfrm>
            <a:off x="9833418" y="4457617"/>
            <a:ext cx="1070640" cy="802440"/>
            <a:chOff x="9833418" y="4457617"/>
            <a:chExt cx="1070640" cy="80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7D2E025A-EB41-44D8-901C-52FA73435B2F}"/>
                    </a:ext>
                  </a:extLst>
                </p14:cNvPr>
                <p14:cNvContentPartPr/>
                <p14:nvPr/>
              </p14:nvContentPartPr>
              <p14:xfrm>
                <a:off x="9833418" y="5153137"/>
                <a:ext cx="49680" cy="3672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7D2E025A-EB41-44D8-901C-52FA73435B2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824418" y="5144497"/>
                  <a:ext cx="67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F9F361A3-750E-4227-B038-2E9A5AEB986C}"/>
                    </a:ext>
                  </a:extLst>
                </p14:cNvPr>
                <p14:cNvContentPartPr/>
                <p14:nvPr/>
              </p14:nvContentPartPr>
              <p14:xfrm>
                <a:off x="10008738" y="4457617"/>
                <a:ext cx="240480" cy="70776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F9F361A3-750E-4227-B038-2E9A5AEB986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999738" y="4448977"/>
                  <a:ext cx="25812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98F60733-1032-4E31-94E8-E880955C93A7}"/>
                    </a:ext>
                  </a:extLst>
                </p14:cNvPr>
                <p14:cNvContentPartPr/>
                <p14:nvPr/>
              </p14:nvContentPartPr>
              <p14:xfrm>
                <a:off x="10343178" y="5005537"/>
                <a:ext cx="261720" cy="25452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98F60733-1032-4E31-94E8-E880955C93A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334178" y="4996897"/>
                  <a:ext cx="279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A9D404FD-C815-488A-A76D-94567D5F3F32}"/>
                    </a:ext>
                  </a:extLst>
                </p14:cNvPr>
                <p14:cNvContentPartPr/>
                <p14:nvPr/>
              </p14:nvContentPartPr>
              <p14:xfrm>
                <a:off x="10658898" y="5070337"/>
                <a:ext cx="176400" cy="18540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A9D404FD-C815-488A-A76D-94567D5F3F3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650258" y="5061697"/>
                  <a:ext cx="194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1D3CE4FA-D186-4938-88E3-1B5946B94117}"/>
                    </a:ext>
                  </a:extLst>
                </p14:cNvPr>
                <p14:cNvContentPartPr/>
                <p14:nvPr/>
              </p14:nvContentPartPr>
              <p14:xfrm>
                <a:off x="10654218" y="5158537"/>
                <a:ext cx="119520" cy="1404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1D3CE4FA-D186-4938-88E3-1B5946B9411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645218" y="5149537"/>
                  <a:ext cx="137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1B65C4C1-1CD1-4B71-AE84-F72D3B84AD8A}"/>
                    </a:ext>
                  </a:extLst>
                </p14:cNvPr>
                <p14:cNvContentPartPr/>
                <p14:nvPr/>
              </p14:nvContentPartPr>
              <p14:xfrm>
                <a:off x="10669698" y="5041177"/>
                <a:ext cx="234360" cy="39960"/>
              </p14:xfrm>
            </p:contentPart>
          </mc:Choice>
          <mc:Fallback xmlns=""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1B65C4C1-1CD1-4B71-AE84-F72D3B84AD8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661058" y="5032177"/>
                  <a:ext cx="252000" cy="5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4901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upo 292">
            <a:extLst>
              <a:ext uri="{FF2B5EF4-FFF2-40B4-BE49-F238E27FC236}">
                <a16:creationId xmlns:a16="http://schemas.microsoft.com/office/drawing/2014/main" id="{2D243B18-B71B-4F1A-BCDA-D766A2259E3F}"/>
              </a:ext>
            </a:extLst>
          </p:cNvPr>
          <p:cNvGrpSpPr/>
          <p:nvPr/>
        </p:nvGrpSpPr>
        <p:grpSpPr>
          <a:xfrm>
            <a:off x="220698" y="2945617"/>
            <a:ext cx="2388240" cy="474480"/>
            <a:chOff x="220698" y="2945617"/>
            <a:chExt cx="2388240" cy="47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1" name="Entrada de lápiz 260">
                  <a:extLst>
                    <a:ext uri="{FF2B5EF4-FFF2-40B4-BE49-F238E27FC236}">
                      <a16:creationId xmlns:a16="http://schemas.microsoft.com/office/drawing/2014/main" id="{76B4042F-CD94-4ECB-9221-4CBA59F85B90}"/>
                    </a:ext>
                  </a:extLst>
                </p14:cNvPr>
                <p14:cNvContentPartPr/>
                <p14:nvPr/>
              </p14:nvContentPartPr>
              <p14:xfrm>
                <a:off x="547218" y="2956417"/>
                <a:ext cx="81000" cy="445320"/>
              </p14:xfrm>
            </p:contentPart>
          </mc:Choice>
          <mc:Fallback xmlns="">
            <p:pic>
              <p:nvPicPr>
                <p:cNvPr id="261" name="Entrada de lápiz 260">
                  <a:extLst>
                    <a:ext uri="{FF2B5EF4-FFF2-40B4-BE49-F238E27FC236}">
                      <a16:creationId xmlns:a16="http://schemas.microsoft.com/office/drawing/2014/main" id="{76B4042F-CD94-4ECB-9221-4CBA59F85B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578" y="2947777"/>
                  <a:ext cx="986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2" name="Entrada de lápiz 261">
                  <a:extLst>
                    <a:ext uri="{FF2B5EF4-FFF2-40B4-BE49-F238E27FC236}">
                      <a16:creationId xmlns:a16="http://schemas.microsoft.com/office/drawing/2014/main" id="{B9408FAB-0387-434B-B05B-EEE4D43F0F18}"/>
                    </a:ext>
                  </a:extLst>
                </p14:cNvPr>
                <p14:cNvContentPartPr/>
                <p14:nvPr/>
              </p14:nvContentPartPr>
              <p14:xfrm>
                <a:off x="220698" y="3037417"/>
                <a:ext cx="551520" cy="68040"/>
              </p14:xfrm>
            </p:contentPart>
          </mc:Choice>
          <mc:Fallback xmlns="">
            <p:pic>
              <p:nvPicPr>
                <p:cNvPr id="262" name="Entrada de lápiz 261">
                  <a:extLst>
                    <a:ext uri="{FF2B5EF4-FFF2-40B4-BE49-F238E27FC236}">
                      <a16:creationId xmlns:a16="http://schemas.microsoft.com/office/drawing/2014/main" id="{B9408FAB-0387-434B-B05B-EEE4D43F0F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698" y="3028417"/>
                  <a:ext cx="569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3" name="Entrada de lápiz 262">
                  <a:extLst>
                    <a:ext uri="{FF2B5EF4-FFF2-40B4-BE49-F238E27FC236}">
                      <a16:creationId xmlns:a16="http://schemas.microsoft.com/office/drawing/2014/main" id="{556B04C9-98D5-4A10-BF74-6AA088E3916C}"/>
                    </a:ext>
                  </a:extLst>
                </p14:cNvPr>
                <p14:cNvContentPartPr/>
                <p14:nvPr/>
              </p14:nvContentPartPr>
              <p14:xfrm>
                <a:off x="382698" y="3245497"/>
                <a:ext cx="356760" cy="19440"/>
              </p14:xfrm>
            </p:contentPart>
          </mc:Choice>
          <mc:Fallback xmlns="">
            <p:pic>
              <p:nvPicPr>
                <p:cNvPr id="263" name="Entrada de lápiz 262">
                  <a:extLst>
                    <a:ext uri="{FF2B5EF4-FFF2-40B4-BE49-F238E27FC236}">
                      <a16:creationId xmlns:a16="http://schemas.microsoft.com/office/drawing/2014/main" id="{556B04C9-98D5-4A10-BF74-6AA088E391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3698" y="3236857"/>
                  <a:ext cx="374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4" name="Entrada de lápiz 263">
                  <a:extLst>
                    <a:ext uri="{FF2B5EF4-FFF2-40B4-BE49-F238E27FC236}">
                      <a16:creationId xmlns:a16="http://schemas.microsoft.com/office/drawing/2014/main" id="{07742922-277E-4044-A5D7-DFA6ECF80157}"/>
                    </a:ext>
                  </a:extLst>
                </p14:cNvPr>
                <p14:cNvContentPartPr/>
                <p14:nvPr/>
              </p14:nvContentPartPr>
              <p14:xfrm>
                <a:off x="784818" y="3244417"/>
                <a:ext cx="192960" cy="145800"/>
              </p14:xfrm>
            </p:contentPart>
          </mc:Choice>
          <mc:Fallback xmlns="">
            <p:pic>
              <p:nvPicPr>
                <p:cNvPr id="264" name="Entrada de lápiz 263">
                  <a:extLst>
                    <a:ext uri="{FF2B5EF4-FFF2-40B4-BE49-F238E27FC236}">
                      <a16:creationId xmlns:a16="http://schemas.microsoft.com/office/drawing/2014/main" id="{07742922-277E-4044-A5D7-DFA6ECF801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6178" y="3235417"/>
                  <a:ext cx="210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5" name="Entrada de lápiz 264">
                  <a:extLst>
                    <a:ext uri="{FF2B5EF4-FFF2-40B4-BE49-F238E27FC236}">
                      <a16:creationId xmlns:a16="http://schemas.microsoft.com/office/drawing/2014/main" id="{B0098E6C-2AED-4E4F-B936-E07A67FD7040}"/>
                    </a:ext>
                  </a:extLst>
                </p14:cNvPr>
                <p14:cNvContentPartPr/>
                <p14:nvPr/>
              </p14:nvContentPartPr>
              <p14:xfrm>
                <a:off x="1055178" y="3242977"/>
                <a:ext cx="330480" cy="177120"/>
              </p14:xfrm>
            </p:contentPart>
          </mc:Choice>
          <mc:Fallback xmlns="">
            <p:pic>
              <p:nvPicPr>
                <p:cNvPr id="265" name="Entrada de lápiz 264">
                  <a:extLst>
                    <a:ext uri="{FF2B5EF4-FFF2-40B4-BE49-F238E27FC236}">
                      <a16:creationId xmlns:a16="http://schemas.microsoft.com/office/drawing/2014/main" id="{B0098E6C-2AED-4E4F-B936-E07A67FD70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6178" y="3233977"/>
                  <a:ext cx="348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6" name="Entrada de lápiz 265">
                  <a:extLst>
                    <a:ext uri="{FF2B5EF4-FFF2-40B4-BE49-F238E27FC236}">
                      <a16:creationId xmlns:a16="http://schemas.microsoft.com/office/drawing/2014/main" id="{DEF58BB7-7A8B-4D17-872D-1E2B78045388}"/>
                    </a:ext>
                  </a:extLst>
                </p14:cNvPr>
                <p14:cNvContentPartPr/>
                <p14:nvPr/>
              </p14:nvContentPartPr>
              <p14:xfrm>
                <a:off x="1450098" y="3096097"/>
                <a:ext cx="492840" cy="289800"/>
              </p14:xfrm>
            </p:contentPart>
          </mc:Choice>
          <mc:Fallback xmlns="">
            <p:pic>
              <p:nvPicPr>
                <p:cNvPr id="266" name="Entrada de lápiz 265">
                  <a:extLst>
                    <a:ext uri="{FF2B5EF4-FFF2-40B4-BE49-F238E27FC236}">
                      <a16:creationId xmlns:a16="http://schemas.microsoft.com/office/drawing/2014/main" id="{DEF58BB7-7A8B-4D17-872D-1E2B780453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41098" y="3087457"/>
                  <a:ext cx="5104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7" name="Entrada de lápiz 266">
                  <a:extLst>
                    <a:ext uri="{FF2B5EF4-FFF2-40B4-BE49-F238E27FC236}">
                      <a16:creationId xmlns:a16="http://schemas.microsoft.com/office/drawing/2014/main" id="{59189388-0263-46F2-AFC8-48B81471CA50}"/>
                    </a:ext>
                  </a:extLst>
                </p14:cNvPr>
                <p14:cNvContentPartPr/>
                <p14:nvPr/>
              </p14:nvContentPartPr>
              <p14:xfrm>
                <a:off x="1933938" y="3214537"/>
                <a:ext cx="189000" cy="175680"/>
              </p14:xfrm>
            </p:contentPart>
          </mc:Choice>
          <mc:Fallback xmlns="">
            <p:pic>
              <p:nvPicPr>
                <p:cNvPr id="267" name="Entrada de lápiz 266">
                  <a:extLst>
                    <a:ext uri="{FF2B5EF4-FFF2-40B4-BE49-F238E27FC236}">
                      <a16:creationId xmlns:a16="http://schemas.microsoft.com/office/drawing/2014/main" id="{59189388-0263-46F2-AFC8-48B81471CA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24938" y="3205537"/>
                  <a:ext cx="206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8" name="Entrada de lápiz 267">
                  <a:extLst>
                    <a:ext uri="{FF2B5EF4-FFF2-40B4-BE49-F238E27FC236}">
                      <a16:creationId xmlns:a16="http://schemas.microsoft.com/office/drawing/2014/main" id="{064E354E-24B8-48D8-B1D8-31243F07E212}"/>
                    </a:ext>
                  </a:extLst>
                </p14:cNvPr>
                <p14:cNvContentPartPr/>
                <p14:nvPr/>
              </p14:nvContentPartPr>
              <p14:xfrm>
                <a:off x="1929978" y="2945617"/>
                <a:ext cx="84600" cy="140760"/>
              </p14:xfrm>
            </p:contentPart>
          </mc:Choice>
          <mc:Fallback xmlns="">
            <p:pic>
              <p:nvPicPr>
                <p:cNvPr id="268" name="Entrada de lápiz 267">
                  <a:extLst>
                    <a:ext uri="{FF2B5EF4-FFF2-40B4-BE49-F238E27FC236}">
                      <a16:creationId xmlns:a16="http://schemas.microsoft.com/office/drawing/2014/main" id="{064E354E-24B8-48D8-B1D8-31243F07E2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21338" y="2936977"/>
                  <a:ext cx="102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9" name="Entrada de lápiz 268">
                  <a:extLst>
                    <a:ext uri="{FF2B5EF4-FFF2-40B4-BE49-F238E27FC236}">
                      <a16:creationId xmlns:a16="http://schemas.microsoft.com/office/drawing/2014/main" id="{66F2AB5F-24C1-489F-A027-6B373214E03C}"/>
                    </a:ext>
                  </a:extLst>
                </p14:cNvPr>
                <p14:cNvContentPartPr/>
                <p14:nvPr/>
              </p14:nvContentPartPr>
              <p14:xfrm>
                <a:off x="2224818" y="3131377"/>
                <a:ext cx="384120" cy="250200"/>
              </p14:xfrm>
            </p:contentPart>
          </mc:Choice>
          <mc:Fallback xmlns="">
            <p:pic>
              <p:nvPicPr>
                <p:cNvPr id="269" name="Entrada de lápiz 268">
                  <a:extLst>
                    <a:ext uri="{FF2B5EF4-FFF2-40B4-BE49-F238E27FC236}">
                      <a16:creationId xmlns:a16="http://schemas.microsoft.com/office/drawing/2014/main" id="{66F2AB5F-24C1-489F-A027-6B373214E0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16178" y="3122737"/>
                  <a:ext cx="40176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upo 291">
            <a:extLst>
              <a:ext uri="{FF2B5EF4-FFF2-40B4-BE49-F238E27FC236}">
                <a16:creationId xmlns:a16="http://schemas.microsoft.com/office/drawing/2014/main" id="{DE223F8E-23EE-4AC7-93E5-5E660416FBDF}"/>
              </a:ext>
            </a:extLst>
          </p:cNvPr>
          <p:cNvGrpSpPr/>
          <p:nvPr/>
        </p:nvGrpSpPr>
        <p:grpSpPr>
          <a:xfrm>
            <a:off x="3183498" y="2868577"/>
            <a:ext cx="6322680" cy="566280"/>
            <a:chOff x="3183498" y="2868577"/>
            <a:chExt cx="6322680" cy="56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0" name="Entrada de lápiz 269">
                  <a:extLst>
                    <a:ext uri="{FF2B5EF4-FFF2-40B4-BE49-F238E27FC236}">
                      <a16:creationId xmlns:a16="http://schemas.microsoft.com/office/drawing/2014/main" id="{73B80D60-23EF-4248-99C0-440856F50769}"/>
                    </a:ext>
                  </a:extLst>
                </p14:cNvPr>
                <p14:cNvContentPartPr/>
                <p14:nvPr/>
              </p14:nvContentPartPr>
              <p14:xfrm>
                <a:off x="3252978" y="3211657"/>
                <a:ext cx="62280" cy="119520"/>
              </p14:xfrm>
            </p:contentPart>
          </mc:Choice>
          <mc:Fallback xmlns="">
            <p:pic>
              <p:nvPicPr>
                <p:cNvPr id="270" name="Entrada de lápiz 269">
                  <a:extLst>
                    <a:ext uri="{FF2B5EF4-FFF2-40B4-BE49-F238E27FC236}">
                      <a16:creationId xmlns:a16="http://schemas.microsoft.com/office/drawing/2014/main" id="{73B80D60-23EF-4248-99C0-440856F507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4338" y="3202657"/>
                  <a:ext cx="79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1" name="Entrada de lápiz 270">
                  <a:extLst>
                    <a:ext uri="{FF2B5EF4-FFF2-40B4-BE49-F238E27FC236}">
                      <a16:creationId xmlns:a16="http://schemas.microsoft.com/office/drawing/2014/main" id="{ABE0A7C5-5888-494B-8E9F-A966F4FD22F8}"/>
                    </a:ext>
                  </a:extLst>
                </p14:cNvPr>
                <p14:cNvContentPartPr/>
                <p14:nvPr/>
              </p14:nvContentPartPr>
              <p14:xfrm>
                <a:off x="3183498" y="3173857"/>
                <a:ext cx="331920" cy="260280"/>
              </p14:xfrm>
            </p:contentPart>
          </mc:Choice>
          <mc:Fallback xmlns="">
            <p:pic>
              <p:nvPicPr>
                <p:cNvPr id="271" name="Entrada de lápiz 270">
                  <a:extLst>
                    <a:ext uri="{FF2B5EF4-FFF2-40B4-BE49-F238E27FC236}">
                      <a16:creationId xmlns:a16="http://schemas.microsoft.com/office/drawing/2014/main" id="{ABE0A7C5-5888-494B-8E9F-A966F4FD22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74858" y="3164857"/>
                  <a:ext cx="349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2" name="Entrada de lápiz 271">
                  <a:extLst>
                    <a:ext uri="{FF2B5EF4-FFF2-40B4-BE49-F238E27FC236}">
                      <a16:creationId xmlns:a16="http://schemas.microsoft.com/office/drawing/2014/main" id="{2E99EFE7-5E27-4B20-8D66-5F7800E0D407}"/>
                    </a:ext>
                  </a:extLst>
                </p14:cNvPr>
                <p14:cNvContentPartPr/>
                <p14:nvPr/>
              </p14:nvContentPartPr>
              <p14:xfrm>
                <a:off x="3594618" y="3207337"/>
                <a:ext cx="255240" cy="227520"/>
              </p14:xfrm>
            </p:contentPart>
          </mc:Choice>
          <mc:Fallback xmlns="">
            <p:pic>
              <p:nvPicPr>
                <p:cNvPr id="272" name="Entrada de lápiz 271">
                  <a:extLst>
                    <a:ext uri="{FF2B5EF4-FFF2-40B4-BE49-F238E27FC236}">
                      <a16:creationId xmlns:a16="http://schemas.microsoft.com/office/drawing/2014/main" id="{2E99EFE7-5E27-4B20-8D66-5F7800E0D4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85618" y="3198337"/>
                  <a:ext cx="272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3" name="Entrada de lápiz 272">
                  <a:extLst>
                    <a:ext uri="{FF2B5EF4-FFF2-40B4-BE49-F238E27FC236}">
                      <a16:creationId xmlns:a16="http://schemas.microsoft.com/office/drawing/2014/main" id="{6A3A7968-D577-48D2-B209-3F668D55EDD9}"/>
                    </a:ext>
                  </a:extLst>
                </p14:cNvPr>
                <p14:cNvContentPartPr/>
                <p14:nvPr/>
              </p14:nvContentPartPr>
              <p14:xfrm>
                <a:off x="3540978" y="3232177"/>
                <a:ext cx="353160" cy="46440"/>
              </p14:xfrm>
            </p:contentPart>
          </mc:Choice>
          <mc:Fallback xmlns="">
            <p:pic>
              <p:nvPicPr>
                <p:cNvPr id="273" name="Entrada de lápiz 272">
                  <a:extLst>
                    <a:ext uri="{FF2B5EF4-FFF2-40B4-BE49-F238E27FC236}">
                      <a16:creationId xmlns:a16="http://schemas.microsoft.com/office/drawing/2014/main" id="{6A3A7968-D577-48D2-B209-3F668D55ED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32338" y="3223537"/>
                  <a:ext cx="370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4" name="Entrada de lápiz 273">
                  <a:extLst>
                    <a:ext uri="{FF2B5EF4-FFF2-40B4-BE49-F238E27FC236}">
                      <a16:creationId xmlns:a16="http://schemas.microsoft.com/office/drawing/2014/main" id="{0CFED965-6D8F-4C45-AE12-B5489AFB1B70}"/>
                    </a:ext>
                  </a:extLst>
                </p14:cNvPr>
                <p14:cNvContentPartPr/>
                <p14:nvPr/>
              </p14:nvContentPartPr>
              <p14:xfrm>
                <a:off x="4639338" y="3138937"/>
                <a:ext cx="48960" cy="243720"/>
              </p14:xfrm>
            </p:contentPart>
          </mc:Choice>
          <mc:Fallback xmlns="">
            <p:pic>
              <p:nvPicPr>
                <p:cNvPr id="274" name="Entrada de lápiz 273">
                  <a:extLst>
                    <a:ext uri="{FF2B5EF4-FFF2-40B4-BE49-F238E27FC236}">
                      <a16:creationId xmlns:a16="http://schemas.microsoft.com/office/drawing/2014/main" id="{0CFED965-6D8F-4C45-AE12-B5489AFB1B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30338" y="3129937"/>
                  <a:ext cx="66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5" name="Entrada de lápiz 274">
                  <a:extLst>
                    <a:ext uri="{FF2B5EF4-FFF2-40B4-BE49-F238E27FC236}">
                      <a16:creationId xmlns:a16="http://schemas.microsoft.com/office/drawing/2014/main" id="{2117724B-2BCC-475F-AEA3-7E2795FDF071}"/>
                    </a:ext>
                  </a:extLst>
                </p14:cNvPr>
                <p14:cNvContentPartPr/>
                <p14:nvPr/>
              </p14:nvContentPartPr>
              <p14:xfrm>
                <a:off x="4248738" y="3239737"/>
                <a:ext cx="532440" cy="15480"/>
              </p14:xfrm>
            </p:contentPart>
          </mc:Choice>
          <mc:Fallback xmlns="">
            <p:pic>
              <p:nvPicPr>
                <p:cNvPr id="275" name="Entrada de lápiz 274">
                  <a:extLst>
                    <a:ext uri="{FF2B5EF4-FFF2-40B4-BE49-F238E27FC236}">
                      <a16:creationId xmlns:a16="http://schemas.microsoft.com/office/drawing/2014/main" id="{2117724B-2BCC-475F-AEA3-7E2795FDF0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40098" y="3230737"/>
                  <a:ext cx="550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6" name="Entrada de lápiz 275">
                  <a:extLst>
                    <a:ext uri="{FF2B5EF4-FFF2-40B4-BE49-F238E27FC236}">
                      <a16:creationId xmlns:a16="http://schemas.microsoft.com/office/drawing/2014/main" id="{094B3E10-F9F7-4843-B56B-2D6E7C3D4C1A}"/>
                    </a:ext>
                  </a:extLst>
                </p14:cNvPr>
                <p14:cNvContentPartPr/>
                <p14:nvPr/>
              </p14:nvContentPartPr>
              <p14:xfrm>
                <a:off x="4875498" y="3154057"/>
                <a:ext cx="232920" cy="230400"/>
              </p14:xfrm>
            </p:contentPart>
          </mc:Choice>
          <mc:Fallback xmlns="">
            <p:pic>
              <p:nvPicPr>
                <p:cNvPr id="276" name="Entrada de lápiz 275">
                  <a:extLst>
                    <a:ext uri="{FF2B5EF4-FFF2-40B4-BE49-F238E27FC236}">
                      <a16:creationId xmlns:a16="http://schemas.microsoft.com/office/drawing/2014/main" id="{094B3E10-F9F7-4843-B56B-2D6E7C3D4C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66498" y="3145057"/>
                  <a:ext cx="2505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7" name="Entrada de lápiz 276">
                  <a:extLst>
                    <a:ext uri="{FF2B5EF4-FFF2-40B4-BE49-F238E27FC236}">
                      <a16:creationId xmlns:a16="http://schemas.microsoft.com/office/drawing/2014/main" id="{8E27CCC4-AF95-4DAB-A0B2-A03493B66304}"/>
                    </a:ext>
                  </a:extLst>
                </p14:cNvPr>
                <p14:cNvContentPartPr/>
                <p14:nvPr/>
              </p14:nvContentPartPr>
              <p14:xfrm>
                <a:off x="5213178" y="3144337"/>
                <a:ext cx="325440" cy="260280"/>
              </p14:xfrm>
            </p:contentPart>
          </mc:Choice>
          <mc:Fallback xmlns="">
            <p:pic>
              <p:nvPicPr>
                <p:cNvPr id="277" name="Entrada de lápiz 276">
                  <a:extLst>
                    <a:ext uri="{FF2B5EF4-FFF2-40B4-BE49-F238E27FC236}">
                      <a16:creationId xmlns:a16="http://schemas.microsoft.com/office/drawing/2014/main" id="{8E27CCC4-AF95-4DAB-A0B2-A03493B663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04178" y="3135337"/>
                  <a:ext cx="343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8" name="Entrada de lápiz 277">
                  <a:extLst>
                    <a:ext uri="{FF2B5EF4-FFF2-40B4-BE49-F238E27FC236}">
                      <a16:creationId xmlns:a16="http://schemas.microsoft.com/office/drawing/2014/main" id="{CFDAC6C7-5638-4044-A381-206012AC9475}"/>
                    </a:ext>
                  </a:extLst>
                </p14:cNvPr>
                <p14:cNvContentPartPr/>
                <p14:nvPr/>
              </p14:nvContentPartPr>
              <p14:xfrm>
                <a:off x="5530338" y="3106177"/>
                <a:ext cx="458280" cy="299160"/>
              </p14:xfrm>
            </p:contentPart>
          </mc:Choice>
          <mc:Fallback xmlns="">
            <p:pic>
              <p:nvPicPr>
                <p:cNvPr id="278" name="Entrada de lápiz 277">
                  <a:extLst>
                    <a:ext uri="{FF2B5EF4-FFF2-40B4-BE49-F238E27FC236}">
                      <a16:creationId xmlns:a16="http://schemas.microsoft.com/office/drawing/2014/main" id="{CFDAC6C7-5638-4044-A381-206012AC94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21698" y="3097177"/>
                  <a:ext cx="4759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9" name="Entrada de lápiz 278">
                  <a:extLst>
                    <a:ext uri="{FF2B5EF4-FFF2-40B4-BE49-F238E27FC236}">
                      <a16:creationId xmlns:a16="http://schemas.microsoft.com/office/drawing/2014/main" id="{B3EB11F0-4ECF-4897-8E93-0E9B3994E23C}"/>
                    </a:ext>
                  </a:extLst>
                </p14:cNvPr>
                <p14:cNvContentPartPr/>
                <p14:nvPr/>
              </p14:nvContentPartPr>
              <p14:xfrm>
                <a:off x="6076818" y="3161257"/>
                <a:ext cx="245160" cy="228960"/>
              </p14:xfrm>
            </p:contentPart>
          </mc:Choice>
          <mc:Fallback xmlns="">
            <p:pic>
              <p:nvPicPr>
                <p:cNvPr id="279" name="Entrada de lápiz 278">
                  <a:extLst>
                    <a:ext uri="{FF2B5EF4-FFF2-40B4-BE49-F238E27FC236}">
                      <a16:creationId xmlns:a16="http://schemas.microsoft.com/office/drawing/2014/main" id="{B3EB11F0-4ECF-4897-8E93-0E9B3994E2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68178" y="3152257"/>
                  <a:ext cx="2628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0" name="Entrada de lápiz 279">
                  <a:extLst>
                    <a:ext uri="{FF2B5EF4-FFF2-40B4-BE49-F238E27FC236}">
                      <a16:creationId xmlns:a16="http://schemas.microsoft.com/office/drawing/2014/main" id="{030E32CB-FC13-44F0-850A-D323E00996E1}"/>
                    </a:ext>
                  </a:extLst>
                </p14:cNvPr>
                <p14:cNvContentPartPr/>
                <p14:nvPr/>
              </p14:nvContentPartPr>
              <p14:xfrm>
                <a:off x="6441498" y="3176737"/>
                <a:ext cx="111960" cy="206640"/>
              </p14:xfrm>
            </p:contentPart>
          </mc:Choice>
          <mc:Fallback xmlns="">
            <p:pic>
              <p:nvPicPr>
                <p:cNvPr id="280" name="Entrada de lápiz 279">
                  <a:extLst>
                    <a:ext uri="{FF2B5EF4-FFF2-40B4-BE49-F238E27FC236}">
                      <a16:creationId xmlns:a16="http://schemas.microsoft.com/office/drawing/2014/main" id="{030E32CB-FC13-44F0-850A-D323E0099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32858" y="3168097"/>
                  <a:ext cx="129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1" name="Entrada de lápiz 280">
                  <a:extLst>
                    <a:ext uri="{FF2B5EF4-FFF2-40B4-BE49-F238E27FC236}">
                      <a16:creationId xmlns:a16="http://schemas.microsoft.com/office/drawing/2014/main" id="{E3BDB171-8B7E-42AE-88A5-6FDEB70A5195}"/>
                    </a:ext>
                  </a:extLst>
                </p14:cNvPr>
                <p14:cNvContentPartPr/>
                <p14:nvPr/>
              </p14:nvContentPartPr>
              <p14:xfrm>
                <a:off x="6203178" y="3119137"/>
                <a:ext cx="485640" cy="92160"/>
              </p14:xfrm>
            </p:contentPart>
          </mc:Choice>
          <mc:Fallback xmlns="">
            <p:pic>
              <p:nvPicPr>
                <p:cNvPr id="281" name="Entrada de lápiz 280">
                  <a:extLst>
                    <a:ext uri="{FF2B5EF4-FFF2-40B4-BE49-F238E27FC236}">
                      <a16:creationId xmlns:a16="http://schemas.microsoft.com/office/drawing/2014/main" id="{E3BDB171-8B7E-42AE-88A5-6FDEB70A519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94538" y="3110497"/>
                  <a:ext cx="503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2" name="Entrada de lápiz 281">
                  <a:extLst>
                    <a:ext uri="{FF2B5EF4-FFF2-40B4-BE49-F238E27FC236}">
                      <a16:creationId xmlns:a16="http://schemas.microsoft.com/office/drawing/2014/main" id="{5CC0F4A5-AA77-4E96-8132-D2367A6AD1A1}"/>
                    </a:ext>
                  </a:extLst>
                </p14:cNvPr>
                <p14:cNvContentPartPr/>
                <p14:nvPr/>
              </p14:nvContentPartPr>
              <p14:xfrm>
                <a:off x="6415938" y="3230017"/>
                <a:ext cx="397800" cy="24840"/>
              </p14:xfrm>
            </p:contentPart>
          </mc:Choice>
          <mc:Fallback xmlns="">
            <p:pic>
              <p:nvPicPr>
                <p:cNvPr id="282" name="Entrada de lápiz 281">
                  <a:extLst>
                    <a:ext uri="{FF2B5EF4-FFF2-40B4-BE49-F238E27FC236}">
                      <a16:creationId xmlns:a16="http://schemas.microsoft.com/office/drawing/2014/main" id="{5CC0F4A5-AA77-4E96-8132-D2367A6AD1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07298" y="3221017"/>
                  <a:ext cx="415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3" name="Entrada de lápiz 282">
                  <a:extLst>
                    <a:ext uri="{FF2B5EF4-FFF2-40B4-BE49-F238E27FC236}">
                      <a16:creationId xmlns:a16="http://schemas.microsoft.com/office/drawing/2014/main" id="{996BCA9F-26F0-4DC5-9197-440483995FA2}"/>
                    </a:ext>
                  </a:extLst>
                </p14:cNvPr>
                <p14:cNvContentPartPr/>
                <p14:nvPr/>
              </p14:nvContentPartPr>
              <p14:xfrm>
                <a:off x="6746418" y="3147937"/>
                <a:ext cx="408960" cy="200520"/>
              </p14:xfrm>
            </p:contentPart>
          </mc:Choice>
          <mc:Fallback xmlns="">
            <p:pic>
              <p:nvPicPr>
                <p:cNvPr id="283" name="Entrada de lápiz 282">
                  <a:extLst>
                    <a:ext uri="{FF2B5EF4-FFF2-40B4-BE49-F238E27FC236}">
                      <a16:creationId xmlns:a16="http://schemas.microsoft.com/office/drawing/2014/main" id="{996BCA9F-26F0-4DC5-9197-440483995FA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37418" y="3138937"/>
                  <a:ext cx="426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4" name="Entrada de lápiz 283">
                  <a:extLst>
                    <a:ext uri="{FF2B5EF4-FFF2-40B4-BE49-F238E27FC236}">
                      <a16:creationId xmlns:a16="http://schemas.microsoft.com/office/drawing/2014/main" id="{C5248378-7F67-4F51-82DA-6B15D6BFBED6}"/>
                    </a:ext>
                  </a:extLst>
                </p14:cNvPr>
                <p14:cNvContentPartPr/>
                <p14:nvPr/>
              </p14:nvContentPartPr>
              <p14:xfrm>
                <a:off x="6723738" y="3129937"/>
                <a:ext cx="414720" cy="110160"/>
              </p14:xfrm>
            </p:contentPart>
          </mc:Choice>
          <mc:Fallback xmlns="">
            <p:pic>
              <p:nvPicPr>
                <p:cNvPr id="284" name="Entrada de lápiz 283">
                  <a:extLst>
                    <a:ext uri="{FF2B5EF4-FFF2-40B4-BE49-F238E27FC236}">
                      <a16:creationId xmlns:a16="http://schemas.microsoft.com/office/drawing/2014/main" id="{C5248378-7F67-4F51-82DA-6B15D6BFBE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15098" y="3120937"/>
                  <a:ext cx="432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5" name="Entrada de lápiz 284">
                  <a:extLst>
                    <a:ext uri="{FF2B5EF4-FFF2-40B4-BE49-F238E27FC236}">
                      <a16:creationId xmlns:a16="http://schemas.microsoft.com/office/drawing/2014/main" id="{AA5E32E0-1BA3-4D6E-9937-C3BF67911E1D}"/>
                    </a:ext>
                  </a:extLst>
                </p14:cNvPr>
                <p14:cNvContentPartPr/>
                <p14:nvPr/>
              </p14:nvContentPartPr>
              <p14:xfrm>
                <a:off x="7189938" y="3099697"/>
                <a:ext cx="455760" cy="260280"/>
              </p14:xfrm>
            </p:contentPart>
          </mc:Choice>
          <mc:Fallback xmlns="">
            <p:pic>
              <p:nvPicPr>
                <p:cNvPr id="285" name="Entrada de lápiz 284">
                  <a:extLst>
                    <a:ext uri="{FF2B5EF4-FFF2-40B4-BE49-F238E27FC236}">
                      <a16:creationId xmlns:a16="http://schemas.microsoft.com/office/drawing/2014/main" id="{AA5E32E0-1BA3-4D6E-9937-C3BF67911E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80938" y="3090697"/>
                  <a:ext cx="4734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6" name="Entrada de lápiz 285">
                  <a:extLst>
                    <a:ext uri="{FF2B5EF4-FFF2-40B4-BE49-F238E27FC236}">
                      <a16:creationId xmlns:a16="http://schemas.microsoft.com/office/drawing/2014/main" id="{E7FD743B-7BEE-49F9-B1A2-27A6DEAABDA6}"/>
                    </a:ext>
                  </a:extLst>
                </p14:cNvPr>
                <p14:cNvContentPartPr/>
                <p14:nvPr/>
              </p14:nvContentPartPr>
              <p14:xfrm>
                <a:off x="7551738" y="3142537"/>
                <a:ext cx="294480" cy="202320"/>
              </p14:xfrm>
            </p:contentPart>
          </mc:Choice>
          <mc:Fallback xmlns="">
            <p:pic>
              <p:nvPicPr>
                <p:cNvPr id="286" name="Entrada de lápiz 285">
                  <a:extLst>
                    <a:ext uri="{FF2B5EF4-FFF2-40B4-BE49-F238E27FC236}">
                      <a16:creationId xmlns:a16="http://schemas.microsoft.com/office/drawing/2014/main" id="{E7FD743B-7BEE-49F9-B1A2-27A6DEAABD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43098" y="3133537"/>
                  <a:ext cx="3121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7" name="Entrada de lápiz 286">
                  <a:extLst>
                    <a:ext uri="{FF2B5EF4-FFF2-40B4-BE49-F238E27FC236}">
                      <a16:creationId xmlns:a16="http://schemas.microsoft.com/office/drawing/2014/main" id="{0462D3B8-AB49-4A7C-A00C-25317D6A44AD}"/>
                    </a:ext>
                  </a:extLst>
                </p14:cNvPr>
                <p14:cNvContentPartPr/>
                <p14:nvPr/>
              </p14:nvContentPartPr>
              <p14:xfrm>
                <a:off x="7514658" y="3115537"/>
                <a:ext cx="386280" cy="154440"/>
              </p14:xfrm>
            </p:contentPart>
          </mc:Choice>
          <mc:Fallback xmlns="">
            <p:pic>
              <p:nvPicPr>
                <p:cNvPr id="287" name="Entrada de lápiz 286">
                  <a:extLst>
                    <a:ext uri="{FF2B5EF4-FFF2-40B4-BE49-F238E27FC236}">
                      <a16:creationId xmlns:a16="http://schemas.microsoft.com/office/drawing/2014/main" id="{0462D3B8-AB49-4A7C-A00C-25317D6A44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06018" y="3106537"/>
                  <a:ext cx="403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88" name="Entrada de lápiz 287">
                  <a:extLst>
                    <a:ext uri="{FF2B5EF4-FFF2-40B4-BE49-F238E27FC236}">
                      <a16:creationId xmlns:a16="http://schemas.microsoft.com/office/drawing/2014/main" id="{34B0E4D8-91AE-460B-A40A-BB83C1BB609F}"/>
                    </a:ext>
                  </a:extLst>
                </p14:cNvPr>
                <p14:cNvContentPartPr/>
                <p14:nvPr/>
              </p14:nvContentPartPr>
              <p14:xfrm>
                <a:off x="7912098" y="3129937"/>
                <a:ext cx="576000" cy="165240"/>
              </p14:xfrm>
            </p:contentPart>
          </mc:Choice>
          <mc:Fallback xmlns="">
            <p:pic>
              <p:nvPicPr>
                <p:cNvPr id="288" name="Entrada de lápiz 287">
                  <a:extLst>
                    <a:ext uri="{FF2B5EF4-FFF2-40B4-BE49-F238E27FC236}">
                      <a16:creationId xmlns:a16="http://schemas.microsoft.com/office/drawing/2014/main" id="{34B0E4D8-91AE-460B-A40A-BB83C1BB60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03458" y="3121297"/>
                  <a:ext cx="593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89" name="Entrada de lápiz 288">
                  <a:extLst>
                    <a:ext uri="{FF2B5EF4-FFF2-40B4-BE49-F238E27FC236}">
                      <a16:creationId xmlns:a16="http://schemas.microsoft.com/office/drawing/2014/main" id="{2D86FFD0-7BD1-42F6-AA48-A18E56F8BCD8}"/>
                    </a:ext>
                  </a:extLst>
                </p14:cNvPr>
                <p14:cNvContentPartPr/>
                <p14:nvPr/>
              </p14:nvContentPartPr>
              <p14:xfrm>
                <a:off x="8454258" y="3044617"/>
                <a:ext cx="488880" cy="229680"/>
              </p14:xfrm>
            </p:contentPart>
          </mc:Choice>
          <mc:Fallback xmlns="">
            <p:pic>
              <p:nvPicPr>
                <p:cNvPr id="289" name="Entrada de lápiz 288">
                  <a:extLst>
                    <a:ext uri="{FF2B5EF4-FFF2-40B4-BE49-F238E27FC236}">
                      <a16:creationId xmlns:a16="http://schemas.microsoft.com/office/drawing/2014/main" id="{2D86FFD0-7BD1-42F6-AA48-A18E56F8BCD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45258" y="3035617"/>
                  <a:ext cx="506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0" name="Entrada de lápiz 289">
                  <a:extLst>
                    <a:ext uri="{FF2B5EF4-FFF2-40B4-BE49-F238E27FC236}">
                      <a16:creationId xmlns:a16="http://schemas.microsoft.com/office/drawing/2014/main" id="{26F27B5A-9A62-43DC-BC97-3203E0D1EC6D}"/>
                    </a:ext>
                  </a:extLst>
                </p14:cNvPr>
                <p14:cNvContentPartPr/>
                <p14:nvPr/>
              </p14:nvContentPartPr>
              <p14:xfrm>
                <a:off x="8847018" y="2868577"/>
                <a:ext cx="117360" cy="314280"/>
              </p14:xfrm>
            </p:contentPart>
          </mc:Choice>
          <mc:Fallback xmlns="">
            <p:pic>
              <p:nvPicPr>
                <p:cNvPr id="290" name="Entrada de lápiz 289">
                  <a:extLst>
                    <a:ext uri="{FF2B5EF4-FFF2-40B4-BE49-F238E27FC236}">
                      <a16:creationId xmlns:a16="http://schemas.microsoft.com/office/drawing/2014/main" id="{26F27B5A-9A62-43DC-BC97-3203E0D1EC6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38018" y="2859937"/>
                  <a:ext cx="1350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91" name="Entrada de lápiz 290">
                  <a:extLst>
                    <a:ext uri="{FF2B5EF4-FFF2-40B4-BE49-F238E27FC236}">
                      <a16:creationId xmlns:a16="http://schemas.microsoft.com/office/drawing/2014/main" id="{9FC11418-BE0F-4F97-B417-76C54BD2837B}"/>
                    </a:ext>
                  </a:extLst>
                </p14:cNvPr>
                <p14:cNvContentPartPr/>
                <p14:nvPr/>
              </p14:nvContentPartPr>
              <p14:xfrm>
                <a:off x="9047178" y="2931577"/>
                <a:ext cx="459000" cy="353160"/>
              </p14:xfrm>
            </p:contentPart>
          </mc:Choice>
          <mc:Fallback xmlns="">
            <p:pic>
              <p:nvPicPr>
                <p:cNvPr id="291" name="Entrada de lápiz 290">
                  <a:extLst>
                    <a:ext uri="{FF2B5EF4-FFF2-40B4-BE49-F238E27FC236}">
                      <a16:creationId xmlns:a16="http://schemas.microsoft.com/office/drawing/2014/main" id="{9FC11418-BE0F-4F97-B417-76C54BD2837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38538" y="2922937"/>
                  <a:ext cx="47664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upo 304">
            <a:extLst>
              <a:ext uri="{FF2B5EF4-FFF2-40B4-BE49-F238E27FC236}">
                <a16:creationId xmlns:a16="http://schemas.microsoft.com/office/drawing/2014/main" id="{FD399A80-BB77-4FE2-85E6-3AD55FF654D3}"/>
              </a:ext>
            </a:extLst>
          </p:cNvPr>
          <p:cNvGrpSpPr/>
          <p:nvPr/>
        </p:nvGrpSpPr>
        <p:grpSpPr>
          <a:xfrm>
            <a:off x="297738" y="4292017"/>
            <a:ext cx="1587240" cy="1259280"/>
            <a:chOff x="297738" y="4292017"/>
            <a:chExt cx="1587240" cy="12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94" name="Entrada de lápiz 293">
                  <a:extLst>
                    <a:ext uri="{FF2B5EF4-FFF2-40B4-BE49-F238E27FC236}">
                      <a16:creationId xmlns:a16="http://schemas.microsoft.com/office/drawing/2014/main" id="{80CC1CA3-8E94-4DEF-9334-BBECF7E8950A}"/>
                    </a:ext>
                  </a:extLst>
                </p14:cNvPr>
                <p14:cNvContentPartPr/>
                <p14:nvPr/>
              </p14:nvContentPartPr>
              <p14:xfrm>
                <a:off x="441018" y="4303897"/>
                <a:ext cx="478080" cy="509040"/>
              </p14:xfrm>
            </p:contentPart>
          </mc:Choice>
          <mc:Fallback xmlns="">
            <p:pic>
              <p:nvPicPr>
                <p:cNvPr id="294" name="Entrada de lápiz 293">
                  <a:extLst>
                    <a:ext uri="{FF2B5EF4-FFF2-40B4-BE49-F238E27FC236}">
                      <a16:creationId xmlns:a16="http://schemas.microsoft.com/office/drawing/2014/main" id="{80CC1CA3-8E94-4DEF-9334-BBECF7E8950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2018" y="4295257"/>
                  <a:ext cx="49572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5" name="Entrada de lápiz 294">
                  <a:extLst>
                    <a:ext uri="{FF2B5EF4-FFF2-40B4-BE49-F238E27FC236}">
                      <a16:creationId xmlns:a16="http://schemas.microsoft.com/office/drawing/2014/main" id="{E3A1B3CD-785B-494A-97A7-C45016449B07}"/>
                    </a:ext>
                  </a:extLst>
                </p14:cNvPr>
                <p14:cNvContentPartPr/>
                <p14:nvPr/>
              </p14:nvContentPartPr>
              <p14:xfrm>
                <a:off x="953658" y="4292017"/>
                <a:ext cx="421200" cy="404640"/>
              </p14:xfrm>
            </p:contentPart>
          </mc:Choice>
          <mc:Fallback xmlns="">
            <p:pic>
              <p:nvPicPr>
                <p:cNvPr id="295" name="Entrada de lápiz 294">
                  <a:extLst>
                    <a:ext uri="{FF2B5EF4-FFF2-40B4-BE49-F238E27FC236}">
                      <a16:creationId xmlns:a16="http://schemas.microsoft.com/office/drawing/2014/main" id="{E3A1B3CD-785B-494A-97A7-C45016449B0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5018" y="4283377"/>
                  <a:ext cx="4388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6" name="Entrada de lápiz 295">
                  <a:extLst>
                    <a:ext uri="{FF2B5EF4-FFF2-40B4-BE49-F238E27FC236}">
                      <a16:creationId xmlns:a16="http://schemas.microsoft.com/office/drawing/2014/main" id="{73D7E359-9026-411C-A4F9-058750E2F982}"/>
                    </a:ext>
                  </a:extLst>
                </p14:cNvPr>
                <p14:cNvContentPartPr/>
                <p14:nvPr/>
              </p14:nvContentPartPr>
              <p14:xfrm>
                <a:off x="1383858" y="4566337"/>
                <a:ext cx="252000" cy="204840"/>
              </p14:xfrm>
            </p:contentPart>
          </mc:Choice>
          <mc:Fallback xmlns="">
            <p:pic>
              <p:nvPicPr>
                <p:cNvPr id="296" name="Entrada de lápiz 295">
                  <a:extLst>
                    <a:ext uri="{FF2B5EF4-FFF2-40B4-BE49-F238E27FC236}">
                      <a16:creationId xmlns:a16="http://schemas.microsoft.com/office/drawing/2014/main" id="{73D7E359-9026-411C-A4F9-058750E2F9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75218" y="4557337"/>
                  <a:ext cx="2696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7" name="Entrada de lápiz 296">
                  <a:extLst>
                    <a:ext uri="{FF2B5EF4-FFF2-40B4-BE49-F238E27FC236}">
                      <a16:creationId xmlns:a16="http://schemas.microsoft.com/office/drawing/2014/main" id="{A59DFEA5-596D-46A9-B7E7-6589B775CBBD}"/>
                    </a:ext>
                  </a:extLst>
                </p14:cNvPr>
                <p14:cNvContentPartPr/>
                <p14:nvPr/>
              </p14:nvContentPartPr>
              <p14:xfrm>
                <a:off x="297738" y="4843537"/>
                <a:ext cx="1587240" cy="96840"/>
              </p14:xfrm>
            </p:contentPart>
          </mc:Choice>
          <mc:Fallback xmlns="">
            <p:pic>
              <p:nvPicPr>
                <p:cNvPr id="297" name="Entrada de lápiz 296">
                  <a:extLst>
                    <a:ext uri="{FF2B5EF4-FFF2-40B4-BE49-F238E27FC236}">
                      <a16:creationId xmlns:a16="http://schemas.microsoft.com/office/drawing/2014/main" id="{A59DFEA5-596D-46A9-B7E7-6589B775CBB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9098" y="4834897"/>
                  <a:ext cx="1604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9" name="Entrada de lápiz 298">
                  <a:extLst>
                    <a:ext uri="{FF2B5EF4-FFF2-40B4-BE49-F238E27FC236}">
                      <a16:creationId xmlns:a16="http://schemas.microsoft.com/office/drawing/2014/main" id="{C0D154E0-67CB-4DA5-9FA9-DC7F3BBF1794}"/>
                    </a:ext>
                  </a:extLst>
                </p14:cNvPr>
                <p14:cNvContentPartPr/>
                <p14:nvPr/>
              </p14:nvContentPartPr>
              <p14:xfrm>
                <a:off x="566658" y="5033977"/>
                <a:ext cx="405720" cy="517320"/>
              </p14:xfrm>
            </p:contentPart>
          </mc:Choice>
          <mc:Fallback xmlns="">
            <p:pic>
              <p:nvPicPr>
                <p:cNvPr id="299" name="Entrada de lápiz 298">
                  <a:extLst>
                    <a:ext uri="{FF2B5EF4-FFF2-40B4-BE49-F238E27FC236}">
                      <a16:creationId xmlns:a16="http://schemas.microsoft.com/office/drawing/2014/main" id="{C0D154E0-67CB-4DA5-9FA9-DC7F3BBF17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7658" y="5024977"/>
                  <a:ext cx="42336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00" name="Entrada de lápiz 299">
                  <a:extLst>
                    <a:ext uri="{FF2B5EF4-FFF2-40B4-BE49-F238E27FC236}">
                      <a16:creationId xmlns:a16="http://schemas.microsoft.com/office/drawing/2014/main" id="{45D3B89C-6F32-410D-903A-CD98AF571FC5}"/>
                    </a:ext>
                  </a:extLst>
                </p14:cNvPr>
                <p14:cNvContentPartPr/>
                <p14:nvPr/>
              </p14:nvContentPartPr>
              <p14:xfrm>
                <a:off x="1026378" y="5132977"/>
                <a:ext cx="306360" cy="350280"/>
              </p14:xfrm>
            </p:contentPart>
          </mc:Choice>
          <mc:Fallback xmlns="">
            <p:pic>
              <p:nvPicPr>
                <p:cNvPr id="300" name="Entrada de lápiz 299">
                  <a:extLst>
                    <a:ext uri="{FF2B5EF4-FFF2-40B4-BE49-F238E27FC236}">
                      <a16:creationId xmlns:a16="http://schemas.microsoft.com/office/drawing/2014/main" id="{45D3B89C-6F32-410D-903A-CD98AF571F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7378" y="5124337"/>
                  <a:ext cx="3240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01" name="Entrada de lápiz 300">
                  <a:extLst>
                    <a:ext uri="{FF2B5EF4-FFF2-40B4-BE49-F238E27FC236}">
                      <a16:creationId xmlns:a16="http://schemas.microsoft.com/office/drawing/2014/main" id="{75CF3738-AF43-444D-BCA9-A30ACE637CD2}"/>
                    </a:ext>
                  </a:extLst>
                </p14:cNvPr>
                <p14:cNvContentPartPr/>
                <p14:nvPr/>
              </p14:nvContentPartPr>
              <p14:xfrm>
                <a:off x="1445418" y="5297137"/>
                <a:ext cx="102240" cy="223560"/>
              </p14:xfrm>
            </p:contentPart>
          </mc:Choice>
          <mc:Fallback xmlns="">
            <p:pic>
              <p:nvPicPr>
                <p:cNvPr id="301" name="Entrada de lápiz 300">
                  <a:extLst>
                    <a:ext uri="{FF2B5EF4-FFF2-40B4-BE49-F238E27FC236}">
                      <a16:creationId xmlns:a16="http://schemas.microsoft.com/office/drawing/2014/main" id="{75CF3738-AF43-444D-BCA9-A30ACE637C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36418" y="5288137"/>
                  <a:ext cx="119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2" name="Entrada de lápiz 301">
                  <a:extLst>
                    <a:ext uri="{FF2B5EF4-FFF2-40B4-BE49-F238E27FC236}">
                      <a16:creationId xmlns:a16="http://schemas.microsoft.com/office/drawing/2014/main" id="{F7A5DBED-1EC4-45E6-A346-1F0DF733B87B}"/>
                    </a:ext>
                  </a:extLst>
                </p14:cNvPr>
                <p14:cNvContentPartPr/>
                <p14:nvPr/>
              </p14:nvContentPartPr>
              <p14:xfrm>
                <a:off x="1473498" y="5163217"/>
                <a:ext cx="99000" cy="109440"/>
              </p14:xfrm>
            </p:contentPart>
          </mc:Choice>
          <mc:Fallback xmlns="">
            <p:pic>
              <p:nvPicPr>
                <p:cNvPr id="302" name="Entrada de lápiz 301">
                  <a:extLst>
                    <a:ext uri="{FF2B5EF4-FFF2-40B4-BE49-F238E27FC236}">
                      <a16:creationId xmlns:a16="http://schemas.microsoft.com/office/drawing/2014/main" id="{F7A5DBED-1EC4-45E6-A346-1F0DF733B87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64858" y="5154217"/>
                  <a:ext cx="11664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03" name="Entrada de lápiz 302">
                <a:extLst>
                  <a:ext uri="{FF2B5EF4-FFF2-40B4-BE49-F238E27FC236}">
                    <a16:creationId xmlns:a16="http://schemas.microsoft.com/office/drawing/2014/main" id="{9064716B-1D89-4E27-AFD9-E5940E5704CC}"/>
                  </a:ext>
                </a:extLst>
              </p14:cNvPr>
              <p14:cNvContentPartPr/>
              <p14:nvPr/>
            </p14:nvContentPartPr>
            <p14:xfrm>
              <a:off x="2329938" y="4672897"/>
              <a:ext cx="266400" cy="43920"/>
            </p14:xfrm>
          </p:contentPart>
        </mc:Choice>
        <mc:Fallback xmlns="">
          <p:pic>
            <p:nvPicPr>
              <p:cNvPr id="303" name="Entrada de lápiz 302">
                <a:extLst>
                  <a:ext uri="{FF2B5EF4-FFF2-40B4-BE49-F238E27FC236}">
                    <a16:creationId xmlns:a16="http://schemas.microsoft.com/office/drawing/2014/main" id="{9064716B-1D89-4E27-AFD9-E5940E5704C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20938" y="4664257"/>
                <a:ext cx="2840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04" name="Entrada de lápiz 303">
                <a:extLst>
                  <a:ext uri="{FF2B5EF4-FFF2-40B4-BE49-F238E27FC236}">
                    <a16:creationId xmlns:a16="http://schemas.microsoft.com/office/drawing/2014/main" id="{A4D9667A-0594-4563-89AC-98EDAF46082D}"/>
                  </a:ext>
                </a:extLst>
              </p14:cNvPr>
              <p14:cNvContentPartPr/>
              <p14:nvPr/>
            </p14:nvContentPartPr>
            <p14:xfrm>
              <a:off x="2338218" y="4867297"/>
              <a:ext cx="351360" cy="30960"/>
            </p14:xfrm>
          </p:contentPart>
        </mc:Choice>
        <mc:Fallback xmlns="">
          <p:pic>
            <p:nvPicPr>
              <p:cNvPr id="304" name="Entrada de lápiz 303">
                <a:extLst>
                  <a:ext uri="{FF2B5EF4-FFF2-40B4-BE49-F238E27FC236}">
                    <a16:creationId xmlns:a16="http://schemas.microsoft.com/office/drawing/2014/main" id="{A4D9667A-0594-4563-89AC-98EDAF46082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329218" y="4858657"/>
                <a:ext cx="36900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9" name="Grupo 318">
            <a:extLst>
              <a:ext uri="{FF2B5EF4-FFF2-40B4-BE49-F238E27FC236}">
                <a16:creationId xmlns:a16="http://schemas.microsoft.com/office/drawing/2014/main" id="{29BF1510-36A7-4E95-ACD1-88FD44CF8539}"/>
              </a:ext>
            </a:extLst>
          </p:cNvPr>
          <p:cNvGrpSpPr/>
          <p:nvPr/>
        </p:nvGrpSpPr>
        <p:grpSpPr>
          <a:xfrm>
            <a:off x="9978138" y="2720977"/>
            <a:ext cx="2033640" cy="964440"/>
            <a:chOff x="9978138" y="2720977"/>
            <a:chExt cx="2033640" cy="96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07" name="Entrada de lápiz 306">
                  <a:extLst>
                    <a:ext uri="{FF2B5EF4-FFF2-40B4-BE49-F238E27FC236}">
                      <a16:creationId xmlns:a16="http://schemas.microsoft.com/office/drawing/2014/main" id="{43B86382-758C-4232-B233-6C48DB11409F}"/>
                    </a:ext>
                  </a:extLst>
                </p14:cNvPr>
                <p14:cNvContentPartPr/>
                <p14:nvPr/>
              </p14:nvContentPartPr>
              <p14:xfrm>
                <a:off x="9978138" y="2879017"/>
                <a:ext cx="342360" cy="378000"/>
              </p14:xfrm>
            </p:contentPart>
          </mc:Choice>
          <mc:Fallback xmlns="">
            <p:pic>
              <p:nvPicPr>
                <p:cNvPr id="307" name="Entrada de lápiz 306">
                  <a:extLst>
                    <a:ext uri="{FF2B5EF4-FFF2-40B4-BE49-F238E27FC236}">
                      <a16:creationId xmlns:a16="http://schemas.microsoft.com/office/drawing/2014/main" id="{43B86382-758C-4232-B233-6C48DB1140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69138" y="2870377"/>
                  <a:ext cx="3600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08" name="Entrada de lápiz 307">
                  <a:extLst>
                    <a:ext uri="{FF2B5EF4-FFF2-40B4-BE49-F238E27FC236}">
                      <a16:creationId xmlns:a16="http://schemas.microsoft.com/office/drawing/2014/main" id="{A39C6423-5911-445F-841E-7AFCA5B12D27}"/>
                    </a:ext>
                  </a:extLst>
                </p14:cNvPr>
                <p14:cNvContentPartPr/>
                <p14:nvPr/>
              </p14:nvContentPartPr>
              <p14:xfrm>
                <a:off x="10247778" y="3073777"/>
                <a:ext cx="171360" cy="173520"/>
              </p14:xfrm>
            </p:contentPart>
          </mc:Choice>
          <mc:Fallback xmlns="">
            <p:pic>
              <p:nvPicPr>
                <p:cNvPr id="308" name="Entrada de lápiz 307">
                  <a:extLst>
                    <a:ext uri="{FF2B5EF4-FFF2-40B4-BE49-F238E27FC236}">
                      <a16:creationId xmlns:a16="http://schemas.microsoft.com/office/drawing/2014/main" id="{A39C6423-5911-445F-841E-7AFCA5B12D2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39138" y="3064777"/>
                  <a:ext cx="189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09" name="Entrada de lápiz 308">
                  <a:extLst>
                    <a:ext uri="{FF2B5EF4-FFF2-40B4-BE49-F238E27FC236}">
                      <a16:creationId xmlns:a16="http://schemas.microsoft.com/office/drawing/2014/main" id="{39A346D5-EC69-4AD4-8F37-50E715DE09DE}"/>
                    </a:ext>
                  </a:extLst>
                </p14:cNvPr>
                <p14:cNvContentPartPr/>
                <p14:nvPr/>
              </p14:nvContentPartPr>
              <p14:xfrm>
                <a:off x="10470978" y="3111217"/>
                <a:ext cx="262080" cy="21240"/>
              </p14:xfrm>
            </p:contentPart>
          </mc:Choice>
          <mc:Fallback xmlns="">
            <p:pic>
              <p:nvPicPr>
                <p:cNvPr id="309" name="Entrada de lápiz 308">
                  <a:extLst>
                    <a:ext uri="{FF2B5EF4-FFF2-40B4-BE49-F238E27FC236}">
                      <a16:creationId xmlns:a16="http://schemas.microsoft.com/office/drawing/2014/main" id="{39A346D5-EC69-4AD4-8F37-50E715DE09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62338" y="3102577"/>
                  <a:ext cx="279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10" name="Entrada de lápiz 309">
                  <a:extLst>
                    <a:ext uri="{FF2B5EF4-FFF2-40B4-BE49-F238E27FC236}">
                      <a16:creationId xmlns:a16="http://schemas.microsoft.com/office/drawing/2014/main" id="{5362362A-731D-40AD-86F4-9093EC81799B}"/>
                    </a:ext>
                  </a:extLst>
                </p14:cNvPr>
                <p14:cNvContentPartPr/>
                <p14:nvPr/>
              </p14:nvContentPartPr>
              <p14:xfrm>
                <a:off x="10592658" y="3199057"/>
                <a:ext cx="189720" cy="24840"/>
              </p14:xfrm>
            </p:contentPart>
          </mc:Choice>
          <mc:Fallback xmlns="">
            <p:pic>
              <p:nvPicPr>
                <p:cNvPr id="310" name="Entrada de lápiz 309">
                  <a:extLst>
                    <a:ext uri="{FF2B5EF4-FFF2-40B4-BE49-F238E27FC236}">
                      <a16:creationId xmlns:a16="http://schemas.microsoft.com/office/drawing/2014/main" id="{5362362A-731D-40AD-86F4-9093EC8179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84018" y="3190417"/>
                  <a:ext cx="207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11" name="Entrada de lápiz 310">
                  <a:extLst>
                    <a:ext uri="{FF2B5EF4-FFF2-40B4-BE49-F238E27FC236}">
                      <a16:creationId xmlns:a16="http://schemas.microsoft.com/office/drawing/2014/main" id="{E277AA10-DA90-46D8-B4F2-9138FD0D6A02}"/>
                    </a:ext>
                  </a:extLst>
                </p14:cNvPr>
                <p14:cNvContentPartPr/>
                <p14:nvPr/>
              </p14:nvContentPartPr>
              <p14:xfrm>
                <a:off x="10792098" y="2888737"/>
                <a:ext cx="284040" cy="796680"/>
              </p14:xfrm>
            </p:contentPart>
          </mc:Choice>
          <mc:Fallback xmlns="">
            <p:pic>
              <p:nvPicPr>
                <p:cNvPr id="311" name="Entrada de lápiz 310">
                  <a:extLst>
                    <a:ext uri="{FF2B5EF4-FFF2-40B4-BE49-F238E27FC236}">
                      <a16:creationId xmlns:a16="http://schemas.microsoft.com/office/drawing/2014/main" id="{E277AA10-DA90-46D8-B4F2-9138FD0D6A0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83098" y="2880097"/>
                  <a:ext cx="30168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12" name="Entrada de lápiz 311">
                  <a:extLst>
                    <a:ext uri="{FF2B5EF4-FFF2-40B4-BE49-F238E27FC236}">
                      <a16:creationId xmlns:a16="http://schemas.microsoft.com/office/drawing/2014/main" id="{D867241C-1CD6-4FF2-A232-853828B2E5F9}"/>
                    </a:ext>
                  </a:extLst>
                </p14:cNvPr>
                <p14:cNvContentPartPr/>
                <p14:nvPr/>
              </p14:nvContentPartPr>
              <p14:xfrm>
                <a:off x="11133018" y="2911777"/>
                <a:ext cx="125640" cy="324000"/>
              </p14:xfrm>
            </p:contentPart>
          </mc:Choice>
          <mc:Fallback xmlns="">
            <p:pic>
              <p:nvPicPr>
                <p:cNvPr id="312" name="Entrada de lápiz 311">
                  <a:extLst>
                    <a:ext uri="{FF2B5EF4-FFF2-40B4-BE49-F238E27FC236}">
                      <a16:creationId xmlns:a16="http://schemas.microsoft.com/office/drawing/2014/main" id="{D867241C-1CD6-4FF2-A232-853828B2E5F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124378" y="2903137"/>
                  <a:ext cx="1432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13" name="Entrada de lápiz 312">
                  <a:extLst>
                    <a:ext uri="{FF2B5EF4-FFF2-40B4-BE49-F238E27FC236}">
                      <a16:creationId xmlns:a16="http://schemas.microsoft.com/office/drawing/2014/main" id="{01B23550-A88F-4278-B94D-DC17376EB8D1}"/>
                    </a:ext>
                  </a:extLst>
                </p14:cNvPr>
                <p14:cNvContentPartPr/>
                <p14:nvPr/>
              </p14:nvContentPartPr>
              <p14:xfrm>
                <a:off x="11349378" y="2884417"/>
                <a:ext cx="266760" cy="317880"/>
              </p14:xfrm>
            </p:contentPart>
          </mc:Choice>
          <mc:Fallback xmlns="">
            <p:pic>
              <p:nvPicPr>
                <p:cNvPr id="313" name="Entrada de lápiz 312">
                  <a:extLst>
                    <a:ext uri="{FF2B5EF4-FFF2-40B4-BE49-F238E27FC236}">
                      <a16:creationId xmlns:a16="http://schemas.microsoft.com/office/drawing/2014/main" id="{01B23550-A88F-4278-B94D-DC17376EB8D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340378" y="2875417"/>
                  <a:ext cx="2844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14" name="Entrada de lápiz 313">
                  <a:extLst>
                    <a:ext uri="{FF2B5EF4-FFF2-40B4-BE49-F238E27FC236}">
                      <a16:creationId xmlns:a16="http://schemas.microsoft.com/office/drawing/2014/main" id="{A7D447C3-5B1C-45B7-9E49-513C45A0685B}"/>
                    </a:ext>
                  </a:extLst>
                </p14:cNvPr>
                <p14:cNvContentPartPr/>
                <p14:nvPr/>
              </p14:nvContentPartPr>
              <p14:xfrm>
                <a:off x="11666178" y="3003217"/>
                <a:ext cx="67680" cy="212400"/>
              </p14:xfrm>
            </p:contentPart>
          </mc:Choice>
          <mc:Fallback xmlns="">
            <p:pic>
              <p:nvPicPr>
                <p:cNvPr id="314" name="Entrada de lápiz 313">
                  <a:extLst>
                    <a:ext uri="{FF2B5EF4-FFF2-40B4-BE49-F238E27FC236}">
                      <a16:creationId xmlns:a16="http://schemas.microsoft.com/office/drawing/2014/main" id="{A7D447C3-5B1C-45B7-9E49-513C45A068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657538" y="2994577"/>
                  <a:ext cx="85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15" name="Entrada de lápiz 314">
                  <a:extLst>
                    <a:ext uri="{FF2B5EF4-FFF2-40B4-BE49-F238E27FC236}">
                      <a16:creationId xmlns:a16="http://schemas.microsoft.com/office/drawing/2014/main" id="{567CD808-3B08-4A7E-8018-96C1DC0C7D95}"/>
                    </a:ext>
                  </a:extLst>
                </p14:cNvPr>
                <p14:cNvContentPartPr/>
                <p14:nvPr/>
              </p14:nvContentPartPr>
              <p14:xfrm>
                <a:off x="11588418" y="2895937"/>
                <a:ext cx="157320" cy="132480"/>
              </p14:xfrm>
            </p:contentPart>
          </mc:Choice>
          <mc:Fallback xmlns="">
            <p:pic>
              <p:nvPicPr>
                <p:cNvPr id="315" name="Entrada de lápiz 314">
                  <a:extLst>
                    <a:ext uri="{FF2B5EF4-FFF2-40B4-BE49-F238E27FC236}">
                      <a16:creationId xmlns:a16="http://schemas.microsoft.com/office/drawing/2014/main" id="{567CD808-3B08-4A7E-8018-96C1DC0C7D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579778" y="2886937"/>
                  <a:ext cx="174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16" name="Entrada de lápiz 315">
                  <a:extLst>
                    <a:ext uri="{FF2B5EF4-FFF2-40B4-BE49-F238E27FC236}">
                      <a16:creationId xmlns:a16="http://schemas.microsoft.com/office/drawing/2014/main" id="{F0C807BF-2B19-4E9E-A05F-8AD43B30EC08}"/>
                    </a:ext>
                  </a:extLst>
                </p14:cNvPr>
                <p14:cNvContentPartPr/>
                <p14:nvPr/>
              </p14:nvContentPartPr>
              <p14:xfrm>
                <a:off x="11848338" y="2720977"/>
                <a:ext cx="163440" cy="577800"/>
              </p14:xfrm>
            </p:contentPart>
          </mc:Choice>
          <mc:Fallback xmlns="">
            <p:pic>
              <p:nvPicPr>
                <p:cNvPr id="316" name="Entrada de lápiz 315">
                  <a:extLst>
                    <a:ext uri="{FF2B5EF4-FFF2-40B4-BE49-F238E27FC236}">
                      <a16:creationId xmlns:a16="http://schemas.microsoft.com/office/drawing/2014/main" id="{F0C807BF-2B19-4E9E-A05F-8AD43B30EC0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839698" y="2711977"/>
                  <a:ext cx="181080" cy="59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20" name="Entrada de lápiz 319">
                <a:extLst>
                  <a:ext uri="{FF2B5EF4-FFF2-40B4-BE49-F238E27FC236}">
                    <a16:creationId xmlns:a16="http://schemas.microsoft.com/office/drawing/2014/main" id="{83156EBD-C1D2-4C76-B1B2-4A0F48B7DC8C}"/>
                  </a:ext>
                </a:extLst>
              </p14:cNvPr>
              <p14:cNvContentPartPr/>
              <p14:nvPr/>
            </p14:nvContentPartPr>
            <p14:xfrm>
              <a:off x="9630018" y="3011857"/>
              <a:ext cx="55440" cy="42480"/>
            </p14:xfrm>
          </p:contentPart>
        </mc:Choice>
        <mc:Fallback xmlns="">
          <p:pic>
            <p:nvPicPr>
              <p:cNvPr id="320" name="Entrada de lápiz 319">
                <a:extLst>
                  <a:ext uri="{FF2B5EF4-FFF2-40B4-BE49-F238E27FC236}">
                    <a16:creationId xmlns:a16="http://schemas.microsoft.com/office/drawing/2014/main" id="{83156EBD-C1D2-4C76-B1B2-4A0F48B7DC8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621018" y="3002857"/>
                <a:ext cx="730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21" name="Entrada de lápiz 320">
                <a:extLst>
                  <a:ext uri="{FF2B5EF4-FFF2-40B4-BE49-F238E27FC236}">
                    <a16:creationId xmlns:a16="http://schemas.microsoft.com/office/drawing/2014/main" id="{54A888E1-1EFF-475E-9FA0-DB9517429473}"/>
                  </a:ext>
                </a:extLst>
              </p14:cNvPr>
              <p14:cNvContentPartPr/>
              <p14:nvPr/>
            </p14:nvContentPartPr>
            <p14:xfrm>
              <a:off x="9642978" y="3288697"/>
              <a:ext cx="105480" cy="44640"/>
            </p14:xfrm>
          </p:contentPart>
        </mc:Choice>
        <mc:Fallback xmlns="">
          <p:pic>
            <p:nvPicPr>
              <p:cNvPr id="321" name="Entrada de lápiz 320">
                <a:extLst>
                  <a:ext uri="{FF2B5EF4-FFF2-40B4-BE49-F238E27FC236}">
                    <a16:creationId xmlns:a16="http://schemas.microsoft.com/office/drawing/2014/main" id="{54A888E1-1EFF-475E-9FA0-DB951742947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34338" y="3279697"/>
                <a:ext cx="12312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3" name="Grupo 342">
            <a:extLst>
              <a:ext uri="{FF2B5EF4-FFF2-40B4-BE49-F238E27FC236}">
                <a16:creationId xmlns:a16="http://schemas.microsoft.com/office/drawing/2014/main" id="{A2DB06AF-83CD-4A89-AB74-1A23F3AADA0C}"/>
              </a:ext>
            </a:extLst>
          </p:cNvPr>
          <p:cNvGrpSpPr/>
          <p:nvPr/>
        </p:nvGrpSpPr>
        <p:grpSpPr>
          <a:xfrm>
            <a:off x="3319218" y="4136857"/>
            <a:ext cx="3656520" cy="1755720"/>
            <a:chOff x="3319218" y="4136857"/>
            <a:chExt cx="3656520" cy="175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22" name="Entrada de lápiz 321">
                  <a:extLst>
                    <a:ext uri="{FF2B5EF4-FFF2-40B4-BE49-F238E27FC236}">
                      <a16:creationId xmlns:a16="http://schemas.microsoft.com/office/drawing/2014/main" id="{68E846C0-5F9F-4978-9BAF-5A2AA5D0C616}"/>
                    </a:ext>
                  </a:extLst>
                </p14:cNvPr>
                <p14:cNvContentPartPr/>
                <p14:nvPr/>
              </p14:nvContentPartPr>
              <p14:xfrm>
                <a:off x="3319218" y="4695937"/>
                <a:ext cx="437400" cy="25920"/>
              </p14:xfrm>
            </p:contentPart>
          </mc:Choice>
          <mc:Fallback xmlns="">
            <p:pic>
              <p:nvPicPr>
                <p:cNvPr id="322" name="Entrada de lápiz 321">
                  <a:extLst>
                    <a:ext uri="{FF2B5EF4-FFF2-40B4-BE49-F238E27FC236}">
                      <a16:creationId xmlns:a16="http://schemas.microsoft.com/office/drawing/2014/main" id="{68E846C0-5F9F-4978-9BAF-5A2AA5D0C61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10218" y="4687297"/>
                  <a:ext cx="455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23" name="Entrada de lápiz 322">
                  <a:extLst>
                    <a:ext uri="{FF2B5EF4-FFF2-40B4-BE49-F238E27FC236}">
                      <a16:creationId xmlns:a16="http://schemas.microsoft.com/office/drawing/2014/main" id="{84273A77-98CF-4D57-870B-6EEFE6D1E546}"/>
                    </a:ext>
                  </a:extLst>
                </p14:cNvPr>
                <p14:cNvContentPartPr/>
                <p14:nvPr/>
              </p14:nvContentPartPr>
              <p14:xfrm>
                <a:off x="4295538" y="4490377"/>
                <a:ext cx="55080" cy="520560"/>
              </p14:xfrm>
            </p:contentPart>
          </mc:Choice>
          <mc:Fallback xmlns="">
            <p:pic>
              <p:nvPicPr>
                <p:cNvPr id="323" name="Entrada de lápiz 322">
                  <a:extLst>
                    <a:ext uri="{FF2B5EF4-FFF2-40B4-BE49-F238E27FC236}">
                      <a16:creationId xmlns:a16="http://schemas.microsoft.com/office/drawing/2014/main" id="{84273A77-98CF-4D57-870B-6EEFE6D1E5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86538" y="4481377"/>
                  <a:ext cx="727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24" name="Entrada de lápiz 323">
                  <a:extLst>
                    <a:ext uri="{FF2B5EF4-FFF2-40B4-BE49-F238E27FC236}">
                      <a16:creationId xmlns:a16="http://schemas.microsoft.com/office/drawing/2014/main" id="{95C547F7-6379-44A4-89EE-73DE2E68FD2D}"/>
                    </a:ext>
                  </a:extLst>
                </p14:cNvPr>
                <p14:cNvContentPartPr/>
                <p14:nvPr/>
              </p14:nvContentPartPr>
              <p14:xfrm>
                <a:off x="4089978" y="4305337"/>
                <a:ext cx="585000" cy="316800"/>
              </p14:xfrm>
            </p:contentPart>
          </mc:Choice>
          <mc:Fallback xmlns="">
            <p:pic>
              <p:nvPicPr>
                <p:cNvPr id="324" name="Entrada de lápiz 323">
                  <a:extLst>
                    <a:ext uri="{FF2B5EF4-FFF2-40B4-BE49-F238E27FC236}">
                      <a16:creationId xmlns:a16="http://schemas.microsoft.com/office/drawing/2014/main" id="{95C547F7-6379-44A4-89EE-73DE2E68FD2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80978" y="4296697"/>
                  <a:ext cx="6026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25" name="Entrada de lápiz 324">
                  <a:extLst>
                    <a:ext uri="{FF2B5EF4-FFF2-40B4-BE49-F238E27FC236}">
                      <a16:creationId xmlns:a16="http://schemas.microsoft.com/office/drawing/2014/main" id="{9F3CA067-A753-4CE1-B3A5-9CBE2A5BC967}"/>
                    </a:ext>
                  </a:extLst>
                </p14:cNvPr>
                <p14:cNvContentPartPr/>
                <p14:nvPr/>
              </p14:nvContentPartPr>
              <p14:xfrm>
                <a:off x="4967658" y="4136857"/>
                <a:ext cx="353160" cy="351720"/>
              </p14:xfrm>
            </p:contentPart>
          </mc:Choice>
          <mc:Fallback xmlns="">
            <p:pic>
              <p:nvPicPr>
                <p:cNvPr id="325" name="Entrada de lápiz 324">
                  <a:extLst>
                    <a:ext uri="{FF2B5EF4-FFF2-40B4-BE49-F238E27FC236}">
                      <a16:creationId xmlns:a16="http://schemas.microsoft.com/office/drawing/2014/main" id="{9F3CA067-A753-4CE1-B3A5-9CBE2A5BC96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59018" y="4128217"/>
                  <a:ext cx="3708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26" name="Entrada de lápiz 325">
                  <a:extLst>
                    <a:ext uri="{FF2B5EF4-FFF2-40B4-BE49-F238E27FC236}">
                      <a16:creationId xmlns:a16="http://schemas.microsoft.com/office/drawing/2014/main" id="{D0A05B80-7AE1-4FB0-B14E-05414AB90285}"/>
                    </a:ext>
                  </a:extLst>
                </p14:cNvPr>
                <p14:cNvContentPartPr/>
                <p14:nvPr/>
              </p14:nvContentPartPr>
              <p14:xfrm>
                <a:off x="5464818" y="4370857"/>
                <a:ext cx="376200" cy="212760"/>
              </p14:xfrm>
            </p:contentPart>
          </mc:Choice>
          <mc:Fallback xmlns="">
            <p:pic>
              <p:nvPicPr>
                <p:cNvPr id="326" name="Entrada de lápiz 325">
                  <a:extLst>
                    <a:ext uri="{FF2B5EF4-FFF2-40B4-BE49-F238E27FC236}">
                      <a16:creationId xmlns:a16="http://schemas.microsoft.com/office/drawing/2014/main" id="{D0A05B80-7AE1-4FB0-B14E-05414AB9028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55818" y="4362217"/>
                  <a:ext cx="393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27" name="Entrada de lápiz 326">
                  <a:extLst>
                    <a:ext uri="{FF2B5EF4-FFF2-40B4-BE49-F238E27FC236}">
                      <a16:creationId xmlns:a16="http://schemas.microsoft.com/office/drawing/2014/main" id="{A9148E17-0113-4F7B-B45D-3C80DD8AFA5D}"/>
                    </a:ext>
                  </a:extLst>
                </p14:cNvPr>
                <p14:cNvContentPartPr/>
                <p14:nvPr/>
              </p14:nvContentPartPr>
              <p14:xfrm>
                <a:off x="3744738" y="4833817"/>
                <a:ext cx="2800080" cy="122400"/>
              </p14:xfrm>
            </p:contentPart>
          </mc:Choice>
          <mc:Fallback xmlns="">
            <p:pic>
              <p:nvPicPr>
                <p:cNvPr id="327" name="Entrada de lápiz 326">
                  <a:extLst>
                    <a:ext uri="{FF2B5EF4-FFF2-40B4-BE49-F238E27FC236}">
                      <a16:creationId xmlns:a16="http://schemas.microsoft.com/office/drawing/2014/main" id="{A9148E17-0113-4F7B-B45D-3C80DD8AFA5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35738" y="4824817"/>
                  <a:ext cx="2817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28" name="Entrada de lápiz 327">
                  <a:extLst>
                    <a:ext uri="{FF2B5EF4-FFF2-40B4-BE49-F238E27FC236}">
                      <a16:creationId xmlns:a16="http://schemas.microsoft.com/office/drawing/2014/main" id="{AC58FED0-DC08-4964-9E48-E72DF73D426E}"/>
                    </a:ext>
                  </a:extLst>
                </p14:cNvPr>
                <p14:cNvContentPartPr/>
                <p14:nvPr/>
              </p14:nvContentPartPr>
              <p14:xfrm>
                <a:off x="3847338" y="5263657"/>
                <a:ext cx="296280" cy="342360"/>
              </p14:xfrm>
            </p:contentPart>
          </mc:Choice>
          <mc:Fallback xmlns="">
            <p:pic>
              <p:nvPicPr>
                <p:cNvPr id="328" name="Entrada de lápiz 327">
                  <a:extLst>
                    <a:ext uri="{FF2B5EF4-FFF2-40B4-BE49-F238E27FC236}">
                      <a16:creationId xmlns:a16="http://schemas.microsoft.com/office/drawing/2014/main" id="{AC58FED0-DC08-4964-9E48-E72DF73D426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38338" y="5254657"/>
                  <a:ext cx="3139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29" name="Entrada de lápiz 328">
                  <a:extLst>
                    <a:ext uri="{FF2B5EF4-FFF2-40B4-BE49-F238E27FC236}">
                      <a16:creationId xmlns:a16="http://schemas.microsoft.com/office/drawing/2014/main" id="{3473B176-A407-4F1E-9C1B-941F91F469AC}"/>
                    </a:ext>
                  </a:extLst>
                </p14:cNvPr>
                <p14:cNvContentPartPr/>
                <p14:nvPr/>
              </p14:nvContentPartPr>
              <p14:xfrm>
                <a:off x="4206978" y="5401537"/>
                <a:ext cx="278640" cy="260640"/>
              </p14:xfrm>
            </p:contentPart>
          </mc:Choice>
          <mc:Fallback xmlns="">
            <p:pic>
              <p:nvPicPr>
                <p:cNvPr id="329" name="Entrada de lápiz 328">
                  <a:extLst>
                    <a:ext uri="{FF2B5EF4-FFF2-40B4-BE49-F238E27FC236}">
                      <a16:creationId xmlns:a16="http://schemas.microsoft.com/office/drawing/2014/main" id="{3473B176-A407-4F1E-9C1B-941F91F469A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97978" y="5392897"/>
                  <a:ext cx="2962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30" name="Entrada de lápiz 329">
                  <a:extLst>
                    <a:ext uri="{FF2B5EF4-FFF2-40B4-BE49-F238E27FC236}">
                      <a16:creationId xmlns:a16="http://schemas.microsoft.com/office/drawing/2014/main" id="{C58B2CE2-A675-41A5-A77A-478A8699A5C9}"/>
                    </a:ext>
                  </a:extLst>
                </p14:cNvPr>
                <p14:cNvContentPartPr/>
                <p14:nvPr/>
              </p14:nvContentPartPr>
              <p14:xfrm>
                <a:off x="4728618" y="5289217"/>
                <a:ext cx="57600" cy="229320"/>
              </p14:xfrm>
            </p:contentPart>
          </mc:Choice>
          <mc:Fallback xmlns="">
            <p:pic>
              <p:nvPicPr>
                <p:cNvPr id="330" name="Entrada de lápiz 329">
                  <a:extLst>
                    <a:ext uri="{FF2B5EF4-FFF2-40B4-BE49-F238E27FC236}">
                      <a16:creationId xmlns:a16="http://schemas.microsoft.com/office/drawing/2014/main" id="{C58B2CE2-A675-41A5-A77A-478A8699A5C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19618" y="5280577"/>
                  <a:ext cx="752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31" name="Entrada de lápiz 330">
                  <a:extLst>
                    <a:ext uri="{FF2B5EF4-FFF2-40B4-BE49-F238E27FC236}">
                      <a16:creationId xmlns:a16="http://schemas.microsoft.com/office/drawing/2014/main" id="{40119AD2-4ABE-48FA-8DBD-5C55040777AA}"/>
                    </a:ext>
                  </a:extLst>
                </p14:cNvPr>
                <p14:cNvContentPartPr/>
                <p14:nvPr/>
              </p14:nvContentPartPr>
              <p14:xfrm>
                <a:off x="4624938" y="5442937"/>
                <a:ext cx="345600" cy="41760"/>
              </p14:xfrm>
            </p:contentPart>
          </mc:Choice>
          <mc:Fallback xmlns="">
            <p:pic>
              <p:nvPicPr>
                <p:cNvPr id="331" name="Entrada de lápiz 330">
                  <a:extLst>
                    <a:ext uri="{FF2B5EF4-FFF2-40B4-BE49-F238E27FC236}">
                      <a16:creationId xmlns:a16="http://schemas.microsoft.com/office/drawing/2014/main" id="{40119AD2-4ABE-48FA-8DBD-5C55040777A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16298" y="5433937"/>
                  <a:ext cx="363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32" name="Entrada de lápiz 331">
                  <a:extLst>
                    <a:ext uri="{FF2B5EF4-FFF2-40B4-BE49-F238E27FC236}">
                      <a16:creationId xmlns:a16="http://schemas.microsoft.com/office/drawing/2014/main" id="{2C324915-6219-4D8E-80DA-68ADA46BFA5E}"/>
                    </a:ext>
                  </a:extLst>
                </p14:cNvPr>
                <p14:cNvContentPartPr/>
                <p14:nvPr/>
              </p14:nvContentPartPr>
              <p14:xfrm>
                <a:off x="5065938" y="5263657"/>
                <a:ext cx="172800" cy="258840"/>
              </p14:xfrm>
            </p:contentPart>
          </mc:Choice>
          <mc:Fallback xmlns="">
            <p:pic>
              <p:nvPicPr>
                <p:cNvPr id="332" name="Entrada de lápiz 331">
                  <a:extLst>
                    <a:ext uri="{FF2B5EF4-FFF2-40B4-BE49-F238E27FC236}">
                      <a16:creationId xmlns:a16="http://schemas.microsoft.com/office/drawing/2014/main" id="{2C324915-6219-4D8E-80DA-68ADA46BFA5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56938" y="5255017"/>
                  <a:ext cx="190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33" name="Entrada de lápiz 332">
                  <a:extLst>
                    <a:ext uri="{FF2B5EF4-FFF2-40B4-BE49-F238E27FC236}">
                      <a16:creationId xmlns:a16="http://schemas.microsoft.com/office/drawing/2014/main" id="{F6848FC0-36BF-4950-B859-7927547BE69B}"/>
                    </a:ext>
                  </a:extLst>
                </p14:cNvPr>
                <p14:cNvContentPartPr/>
                <p14:nvPr/>
              </p14:nvContentPartPr>
              <p14:xfrm>
                <a:off x="5341338" y="5413057"/>
                <a:ext cx="185400" cy="479520"/>
              </p14:xfrm>
            </p:contentPart>
          </mc:Choice>
          <mc:Fallback xmlns="">
            <p:pic>
              <p:nvPicPr>
                <p:cNvPr id="333" name="Entrada de lápiz 332">
                  <a:extLst>
                    <a:ext uri="{FF2B5EF4-FFF2-40B4-BE49-F238E27FC236}">
                      <a16:creationId xmlns:a16="http://schemas.microsoft.com/office/drawing/2014/main" id="{F6848FC0-36BF-4950-B859-7927547BE69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32698" y="5404417"/>
                  <a:ext cx="2030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34" name="Entrada de lápiz 333">
                  <a:extLst>
                    <a:ext uri="{FF2B5EF4-FFF2-40B4-BE49-F238E27FC236}">
                      <a16:creationId xmlns:a16="http://schemas.microsoft.com/office/drawing/2014/main" id="{DDB2D24D-875B-462A-AEB0-072F6EB7B4B8}"/>
                    </a:ext>
                  </a:extLst>
                </p14:cNvPr>
                <p14:cNvContentPartPr/>
                <p14:nvPr/>
              </p14:nvContentPartPr>
              <p14:xfrm>
                <a:off x="5300658" y="5220097"/>
                <a:ext cx="341280" cy="279360"/>
              </p14:xfrm>
            </p:contentPart>
          </mc:Choice>
          <mc:Fallback xmlns="">
            <p:pic>
              <p:nvPicPr>
                <p:cNvPr id="334" name="Entrada de lápiz 333">
                  <a:extLst>
                    <a:ext uri="{FF2B5EF4-FFF2-40B4-BE49-F238E27FC236}">
                      <a16:creationId xmlns:a16="http://schemas.microsoft.com/office/drawing/2014/main" id="{DDB2D24D-875B-462A-AEB0-072F6EB7B4B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91658" y="5211097"/>
                  <a:ext cx="358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35" name="Entrada de lápiz 334">
                  <a:extLst>
                    <a:ext uri="{FF2B5EF4-FFF2-40B4-BE49-F238E27FC236}">
                      <a16:creationId xmlns:a16="http://schemas.microsoft.com/office/drawing/2014/main" id="{B93F9A70-F67A-4F48-A33F-A0E93E68FB82}"/>
                    </a:ext>
                  </a:extLst>
                </p14:cNvPr>
                <p14:cNvContentPartPr/>
                <p14:nvPr/>
              </p14:nvContentPartPr>
              <p14:xfrm>
                <a:off x="5809698" y="5239537"/>
                <a:ext cx="51120" cy="176760"/>
              </p14:xfrm>
            </p:contentPart>
          </mc:Choice>
          <mc:Fallback xmlns="">
            <p:pic>
              <p:nvPicPr>
                <p:cNvPr id="335" name="Entrada de lápiz 334">
                  <a:extLst>
                    <a:ext uri="{FF2B5EF4-FFF2-40B4-BE49-F238E27FC236}">
                      <a16:creationId xmlns:a16="http://schemas.microsoft.com/office/drawing/2014/main" id="{B93F9A70-F67A-4F48-A33F-A0E93E68FB8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01058" y="5230897"/>
                  <a:ext cx="68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36" name="Entrada de lápiz 335">
                  <a:extLst>
                    <a:ext uri="{FF2B5EF4-FFF2-40B4-BE49-F238E27FC236}">
                      <a16:creationId xmlns:a16="http://schemas.microsoft.com/office/drawing/2014/main" id="{70C64456-4A8E-4ECB-9138-F0BBEDC1280B}"/>
                    </a:ext>
                  </a:extLst>
                </p14:cNvPr>
                <p14:cNvContentPartPr/>
                <p14:nvPr/>
              </p14:nvContentPartPr>
              <p14:xfrm>
                <a:off x="5697378" y="5242057"/>
                <a:ext cx="306000" cy="189000"/>
              </p14:xfrm>
            </p:contentPart>
          </mc:Choice>
          <mc:Fallback xmlns="">
            <p:pic>
              <p:nvPicPr>
                <p:cNvPr id="336" name="Entrada de lápiz 335">
                  <a:extLst>
                    <a:ext uri="{FF2B5EF4-FFF2-40B4-BE49-F238E27FC236}">
                      <a16:creationId xmlns:a16="http://schemas.microsoft.com/office/drawing/2014/main" id="{70C64456-4A8E-4ECB-9138-F0BBEDC1280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88738" y="5233417"/>
                  <a:ext cx="323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37" name="Entrada de lápiz 336">
                  <a:extLst>
                    <a:ext uri="{FF2B5EF4-FFF2-40B4-BE49-F238E27FC236}">
                      <a16:creationId xmlns:a16="http://schemas.microsoft.com/office/drawing/2014/main" id="{6D97383D-D99E-4882-B0A1-0471C4B73D25}"/>
                    </a:ext>
                  </a:extLst>
                </p14:cNvPr>
                <p14:cNvContentPartPr/>
                <p14:nvPr/>
              </p14:nvContentPartPr>
              <p14:xfrm>
                <a:off x="6118218" y="5173297"/>
                <a:ext cx="198720" cy="331560"/>
              </p14:xfrm>
            </p:contentPart>
          </mc:Choice>
          <mc:Fallback xmlns="">
            <p:pic>
              <p:nvPicPr>
                <p:cNvPr id="337" name="Entrada de lápiz 336">
                  <a:extLst>
                    <a:ext uri="{FF2B5EF4-FFF2-40B4-BE49-F238E27FC236}">
                      <a16:creationId xmlns:a16="http://schemas.microsoft.com/office/drawing/2014/main" id="{6D97383D-D99E-4882-B0A1-0471C4B73D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09578" y="5164297"/>
                  <a:ext cx="2163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38" name="Entrada de lápiz 337">
                  <a:extLst>
                    <a:ext uri="{FF2B5EF4-FFF2-40B4-BE49-F238E27FC236}">
                      <a16:creationId xmlns:a16="http://schemas.microsoft.com/office/drawing/2014/main" id="{706E5E1D-5258-4455-8DF5-5DB676DA03EE}"/>
                    </a:ext>
                  </a:extLst>
                </p14:cNvPr>
                <p14:cNvContentPartPr/>
                <p14:nvPr/>
              </p14:nvContentPartPr>
              <p14:xfrm>
                <a:off x="6466698" y="5070697"/>
                <a:ext cx="204480" cy="361440"/>
              </p14:xfrm>
            </p:contentPart>
          </mc:Choice>
          <mc:Fallback xmlns="">
            <p:pic>
              <p:nvPicPr>
                <p:cNvPr id="338" name="Entrada de lápiz 337">
                  <a:extLst>
                    <a:ext uri="{FF2B5EF4-FFF2-40B4-BE49-F238E27FC236}">
                      <a16:creationId xmlns:a16="http://schemas.microsoft.com/office/drawing/2014/main" id="{706E5E1D-5258-4455-8DF5-5DB676DA03E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58058" y="5061697"/>
                  <a:ext cx="2221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39" name="Entrada de lápiz 338">
                  <a:extLst>
                    <a:ext uri="{FF2B5EF4-FFF2-40B4-BE49-F238E27FC236}">
                      <a16:creationId xmlns:a16="http://schemas.microsoft.com/office/drawing/2014/main" id="{25BFDE54-C917-48F0-A824-8848BE8EC301}"/>
                    </a:ext>
                  </a:extLst>
                </p14:cNvPr>
                <p14:cNvContentPartPr/>
                <p14:nvPr/>
              </p14:nvContentPartPr>
              <p14:xfrm>
                <a:off x="6767658" y="5291737"/>
                <a:ext cx="169920" cy="209160"/>
              </p14:xfrm>
            </p:contentPart>
          </mc:Choice>
          <mc:Fallback xmlns="">
            <p:pic>
              <p:nvPicPr>
                <p:cNvPr id="339" name="Entrada de lápiz 338">
                  <a:extLst>
                    <a:ext uri="{FF2B5EF4-FFF2-40B4-BE49-F238E27FC236}">
                      <a16:creationId xmlns:a16="http://schemas.microsoft.com/office/drawing/2014/main" id="{25BFDE54-C917-48F0-A824-8848BE8EC30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758658" y="5283097"/>
                  <a:ext cx="187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40" name="Entrada de lápiz 339">
                  <a:extLst>
                    <a:ext uri="{FF2B5EF4-FFF2-40B4-BE49-F238E27FC236}">
                      <a16:creationId xmlns:a16="http://schemas.microsoft.com/office/drawing/2014/main" id="{BA91544A-FA2D-4CDA-A5E0-DF464D5D7B2C}"/>
                    </a:ext>
                  </a:extLst>
                </p14:cNvPr>
                <p14:cNvContentPartPr/>
                <p14:nvPr/>
              </p14:nvContentPartPr>
              <p14:xfrm>
                <a:off x="6723018" y="5415937"/>
                <a:ext cx="124920" cy="17280"/>
              </p14:xfrm>
            </p:contentPart>
          </mc:Choice>
          <mc:Fallback xmlns="">
            <p:pic>
              <p:nvPicPr>
                <p:cNvPr id="340" name="Entrada de lápiz 339">
                  <a:extLst>
                    <a:ext uri="{FF2B5EF4-FFF2-40B4-BE49-F238E27FC236}">
                      <a16:creationId xmlns:a16="http://schemas.microsoft.com/office/drawing/2014/main" id="{BA91544A-FA2D-4CDA-A5E0-DF464D5D7B2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14378" y="5406937"/>
                  <a:ext cx="1425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41" name="Entrada de lápiz 340">
                  <a:extLst>
                    <a:ext uri="{FF2B5EF4-FFF2-40B4-BE49-F238E27FC236}">
                      <a16:creationId xmlns:a16="http://schemas.microsoft.com/office/drawing/2014/main" id="{B55BB26C-21C2-4BB3-B2A3-22E97CCCB29E}"/>
                    </a:ext>
                  </a:extLst>
                </p14:cNvPr>
                <p14:cNvContentPartPr/>
                <p14:nvPr/>
              </p14:nvContentPartPr>
              <p14:xfrm>
                <a:off x="6764418" y="5303977"/>
                <a:ext cx="211320" cy="65160"/>
              </p14:xfrm>
            </p:contentPart>
          </mc:Choice>
          <mc:Fallback xmlns="">
            <p:pic>
              <p:nvPicPr>
                <p:cNvPr id="341" name="Entrada de lápiz 340">
                  <a:extLst>
                    <a:ext uri="{FF2B5EF4-FFF2-40B4-BE49-F238E27FC236}">
                      <a16:creationId xmlns:a16="http://schemas.microsoft.com/office/drawing/2014/main" id="{B55BB26C-21C2-4BB3-B2A3-22E97CCCB29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55778" y="5294977"/>
                  <a:ext cx="228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42" name="Entrada de lápiz 341">
                  <a:extLst>
                    <a:ext uri="{FF2B5EF4-FFF2-40B4-BE49-F238E27FC236}">
                      <a16:creationId xmlns:a16="http://schemas.microsoft.com/office/drawing/2014/main" id="{DBB66248-BA53-4221-A642-A6BD97808E22}"/>
                    </a:ext>
                  </a:extLst>
                </p14:cNvPr>
                <p14:cNvContentPartPr/>
                <p14:nvPr/>
              </p14:nvContentPartPr>
              <p14:xfrm>
                <a:off x="6437538" y="4814017"/>
                <a:ext cx="466560" cy="72000"/>
              </p14:xfrm>
            </p:contentPart>
          </mc:Choice>
          <mc:Fallback xmlns="">
            <p:pic>
              <p:nvPicPr>
                <p:cNvPr id="342" name="Entrada de lápiz 341">
                  <a:extLst>
                    <a:ext uri="{FF2B5EF4-FFF2-40B4-BE49-F238E27FC236}">
                      <a16:creationId xmlns:a16="http://schemas.microsoft.com/office/drawing/2014/main" id="{DBB66248-BA53-4221-A642-A6BD97808E2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28538" y="4805377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upo 366">
            <a:extLst>
              <a:ext uri="{FF2B5EF4-FFF2-40B4-BE49-F238E27FC236}">
                <a16:creationId xmlns:a16="http://schemas.microsoft.com/office/drawing/2014/main" id="{1327BB01-929D-4EE4-9C39-35108EB7661B}"/>
              </a:ext>
            </a:extLst>
          </p:cNvPr>
          <p:cNvGrpSpPr/>
          <p:nvPr/>
        </p:nvGrpSpPr>
        <p:grpSpPr>
          <a:xfrm>
            <a:off x="7751898" y="3995737"/>
            <a:ext cx="3091320" cy="1138680"/>
            <a:chOff x="7751898" y="3995737"/>
            <a:chExt cx="3091320" cy="11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44" name="Entrada de lápiz 343">
                  <a:extLst>
                    <a:ext uri="{FF2B5EF4-FFF2-40B4-BE49-F238E27FC236}">
                      <a16:creationId xmlns:a16="http://schemas.microsoft.com/office/drawing/2014/main" id="{9546F4B1-4EFC-464B-863A-667839178B4B}"/>
                    </a:ext>
                  </a:extLst>
                </p14:cNvPr>
                <p14:cNvContentPartPr/>
                <p14:nvPr/>
              </p14:nvContentPartPr>
              <p14:xfrm>
                <a:off x="7751898" y="4168897"/>
                <a:ext cx="468720" cy="664560"/>
              </p14:xfrm>
            </p:contentPart>
          </mc:Choice>
          <mc:Fallback xmlns="">
            <p:pic>
              <p:nvPicPr>
                <p:cNvPr id="344" name="Entrada de lápiz 343">
                  <a:extLst>
                    <a:ext uri="{FF2B5EF4-FFF2-40B4-BE49-F238E27FC236}">
                      <a16:creationId xmlns:a16="http://schemas.microsoft.com/office/drawing/2014/main" id="{9546F4B1-4EFC-464B-863A-667839178B4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743258" y="4160257"/>
                  <a:ext cx="4863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45" name="Entrada de lápiz 344">
                  <a:extLst>
                    <a:ext uri="{FF2B5EF4-FFF2-40B4-BE49-F238E27FC236}">
                      <a16:creationId xmlns:a16="http://schemas.microsoft.com/office/drawing/2014/main" id="{623A04DF-D00E-4252-8145-D9CAB1A1EF7B}"/>
                    </a:ext>
                  </a:extLst>
                </p14:cNvPr>
                <p14:cNvContentPartPr/>
                <p14:nvPr/>
              </p14:nvContentPartPr>
              <p14:xfrm>
                <a:off x="8333658" y="4193377"/>
                <a:ext cx="327600" cy="359640"/>
              </p14:xfrm>
            </p:contentPart>
          </mc:Choice>
          <mc:Fallback xmlns="">
            <p:pic>
              <p:nvPicPr>
                <p:cNvPr id="345" name="Entrada de lápiz 344">
                  <a:extLst>
                    <a:ext uri="{FF2B5EF4-FFF2-40B4-BE49-F238E27FC236}">
                      <a16:creationId xmlns:a16="http://schemas.microsoft.com/office/drawing/2014/main" id="{623A04DF-D00E-4252-8145-D9CAB1A1EF7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24658" y="4184377"/>
                  <a:ext cx="3452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46" name="Entrada de lápiz 345">
                  <a:extLst>
                    <a:ext uri="{FF2B5EF4-FFF2-40B4-BE49-F238E27FC236}">
                      <a16:creationId xmlns:a16="http://schemas.microsoft.com/office/drawing/2014/main" id="{206EF87E-7BB6-4764-BA59-CF22FE481B5F}"/>
                    </a:ext>
                  </a:extLst>
                </p14:cNvPr>
                <p14:cNvContentPartPr/>
                <p14:nvPr/>
              </p14:nvContentPartPr>
              <p14:xfrm>
                <a:off x="8600418" y="4208857"/>
                <a:ext cx="332280" cy="277200"/>
              </p14:xfrm>
            </p:contentPart>
          </mc:Choice>
          <mc:Fallback xmlns="">
            <p:pic>
              <p:nvPicPr>
                <p:cNvPr id="346" name="Entrada de lápiz 345">
                  <a:extLst>
                    <a:ext uri="{FF2B5EF4-FFF2-40B4-BE49-F238E27FC236}">
                      <a16:creationId xmlns:a16="http://schemas.microsoft.com/office/drawing/2014/main" id="{206EF87E-7BB6-4764-BA59-CF22FE481B5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91418" y="4199857"/>
                  <a:ext cx="3499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47" name="Entrada de lápiz 346">
                  <a:extLst>
                    <a:ext uri="{FF2B5EF4-FFF2-40B4-BE49-F238E27FC236}">
                      <a16:creationId xmlns:a16="http://schemas.microsoft.com/office/drawing/2014/main" id="{92C80C40-0E9A-4C25-8213-8BCAE57B1663}"/>
                    </a:ext>
                  </a:extLst>
                </p14:cNvPr>
                <p14:cNvContentPartPr/>
                <p14:nvPr/>
              </p14:nvContentPartPr>
              <p14:xfrm>
                <a:off x="9073098" y="4133977"/>
                <a:ext cx="297000" cy="316440"/>
              </p14:xfrm>
            </p:contentPart>
          </mc:Choice>
          <mc:Fallback xmlns="">
            <p:pic>
              <p:nvPicPr>
                <p:cNvPr id="347" name="Entrada de lápiz 346">
                  <a:extLst>
                    <a:ext uri="{FF2B5EF4-FFF2-40B4-BE49-F238E27FC236}">
                      <a16:creationId xmlns:a16="http://schemas.microsoft.com/office/drawing/2014/main" id="{92C80C40-0E9A-4C25-8213-8BCAE57B166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64098" y="4124977"/>
                  <a:ext cx="3146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48" name="Entrada de lápiz 347">
                  <a:extLst>
                    <a:ext uri="{FF2B5EF4-FFF2-40B4-BE49-F238E27FC236}">
                      <a16:creationId xmlns:a16="http://schemas.microsoft.com/office/drawing/2014/main" id="{0F12D015-7F27-4D35-AA16-F104BA7BD84E}"/>
                    </a:ext>
                  </a:extLst>
                </p14:cNvPr>
                <p14:cNvContentPartPr/>
                <p14:nvPr/>
              </p14:nvContentPartPr>
              <p14:xfrm>
                <a:off x="9327978" y="4229017"/>
                <a:ext cx="522720" cy="199080"/>
              </p14:xfrm>
            </p:contentPart>
          </mc:Choice>
          <mc:Fallback xmlns="">
            <p:pic>
              <p:nvPicPr>
                <p:cNvPr id="348" name="Entrada de lápiz 347">
                  <a:extLst>
                    <a:ext uri="{FF2B5EF4-FFF2-40B4-BE49-F238E27FC236}">
                      <a16:creationId xmlns:a16="http://schemas.microsoft.com/office/drawing/2014/main" id="{0F12D015-7F27-4D35-AA16-F104BA7BD84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19338" y="4220377"/>
                  <a:ext cx="540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49" name="Entrada de lápiz 348">
                  <a:extLst>
                    <a:ext uri="{FF2B5EF4-FFF2-40B4-BE49-F238E27FC236}">
                      <a16:creationId xmlns:a16="http://schemas.microsoft.com/office/drawing/2014/main" id="{42F61E97-7F3F-4F65-B3FC-F8E21D0BD1F4}"/>
                    </a:ext>
                  </a:extLst>
                </p14:cNvPr>
                <p14:cNvContentPartPr/>
                <p14:nvPr/>
              </p14:nvContentPartPr>
              <p14:xfrm>
                <a:off x="9820818" y="4167457"/>
                <a:ext cx="396360" cy="236160"/>
              </p14:xfrm>
            </p:contentPart>
          </mc:Choice>
          <mc:Fallback xmlns="">
            <p:pic>
              <p:nvPicPr>
                <p:cNvPr id="349" name="Entrada de lápiz 348">
                  <a:extLst>
                    <a:ext uri="{FF2B5EF4-FFF2-40B4-BE49-F238E27FC236}">
                      <a16:creationId xmlns:a16="http://schemas.microsoft.com/office/drawing/2014/main" id="{42F61E97-7F3F-4F65-B3FC-F8E21D0BD1F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11818" y="4158817"/>
                  <a:ext cx="414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50" name="Entrada de lápiz 349">
                  <a:extLst>
                    <a:ext uri="{FF2B5EF4-FFF2-40B4-BE49-F238E27FC236}">
                      <a16:creationId xmlns:a16="http://schemas.microsoft.com/office/drawing/2014/main" id="{A525067E-3FBB-4C05-A749-A4DBBCBEA72D}"/>
                    </a:ext>
                  </a:extLst>
                </p14:cNvPr>
                <p14:cNvContentPartPr/>
                <p14:nvPr/>
              </p14:nvContentPartPr>
              <p14:xfrm>
                <a:off x="10112778" y="3995737"/>
                <a:ext cx="199800" cy="272520"/>
              </p14:xfrm>
            </p:contentPart>
          </mc:Choice>
          <mc:Fallback xmlns="">
            <p:pic>
              <p:nvPicPr>
                <p:cNvPr id="350" name="Entrada de lápiz 349">
                  <a:extLst>
                    <a:ext uri="{FF2B5EF4-FFF2-40B4-BE49-F238E27FC236}">
                      <a16:creationId xmlns:a16="http://schemas.microsoft.com/office/drawing/2014/main" id="{A525067E-3FBB-4C05-A749-A4DBBCBEA72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104138" y="3987097"/>
                  <a:ext cx="217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51" name="Entrada de lápiz 350">
                  <a:extLst>
                    <a:ext uri="{FF2B5EF4-FFF2-40B4-BE49-F238E27FC236}">
                      <a16:creationId xmlns:a16="http://schemas.microsoft.com/office/drawing/2014/main" id="{237233DE-5B65-4DBE-8260-9310B0C84E87}"/>
                    </a:ext>
                  </a:extLst>
                </p14:cNvPr>
                <p14:cNvContentPartPr/>
                <p14:nvPr/>
              </p14:nvContentPartPr>
              <p14:xfrm>
                <a:off x="10384578" y="4041817"/>
                <a:ext cx="458640" cy="463320"/>
              </p14:xfrm>
            </p:contentPart>
          </mc:Choice>
          <mc:Fallback xmlns="">
            <p:pic>
              <p:nvPicPr>
                <p:cNvPr id="351" name="Entrada de lápiz 350">
                  <a:extLst>
                    <a:ext uri="{FF2B5EF4-FFF2-40B4-BE49-F238E27FC236}">
                      <a16:creationId xmlns:a16="http://schemas.microsoft.com/office/drawing/2014/main" id="{237233DE-5B65-4DBE-8260-9310B0C84E8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375578" y="4033177"/>
                  <a:ext cx="4762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52" name="Entrada de lápiz 351">
                  <a:extLst>
                    <a:ext uri="{FF2B5EF4-FFF2-40B4-BE49-F238E27FC236}">
                      <a16:creationId xmlns:a16="http://schemas.microsoft.com/office/drawing/2014/main" id="{7EB0AAD5-27AE-41A8-B6DF-4DCECD2B28F5}"/>
                    </a:ext>
                  </a:extLst>
                </p14:cNvPr>
                <p14:cNvContentPartPr/>
                <p14:nvPr/>
              </p14:nvContentPartPr>
              <p14:xfrm>
                <a:off x="8659818" y="4886017"/>
                <a:ext cx="105120" cy="208080"/>
              </p14:xfrm>
            </p:contentPart>
          </mc:Choice>
          <mc:Fallback xmlns="">
            <p:pic>
              <p:nvPicPr>
                <p:cNvPr id="352" name="Entrada de lápiz 351">
                  <a:extLst>
                    <a:ext uri="{FF2B5EF4-FFF2-40B4-BE49-F238E27FC236}">
                      <a16:creationId xmlns:a16="http://schemas.microsoft.com/office/drawing/2014/main" id="{7EB0AAD5-27AE-41A8-B6DF-4DCECD2B28F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51178" y="4877377"/>
                  <a:ext cx="122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53" name="Entrada de lápiz 352">
                  <a:extLst>
                    <a:ext uri="{FF2B5EF4-FFF2-40B4-BE49-F238E27FC236}">
                      <a16:creationId xmlns:a16="http://schemas.microsoft.com/office/drawing/2014/main" id="{35881EA0-78B3-453C-AFC5-A24F474A7ED3}"/>
                    </a:ext>
                  </a:extLst>
                </p14:cNvPr>
                <p14:cNvContentPartPr/>
                <p14:nvPr/>
              </p14:nvContentPartPr>
              <p14:xfrm>
                <a:off x="8675658" y="4920217"/>
                <a:ext cx="393840" cy="214200"/>
              </p14:xfrm>
            </p:contentPart>
          </mc:Choice>
          <mc:Fallback xmlns="">
            <p:pic>
              <p:nvPicPr>
                <p:cNvPr id="353" name="Entrada de lápiz 352">
                  <a:extLst>
                    <a:ext uri="{FF2B5EF4-FFF2-40B4-BE49-F238E27FC236}">
                      <a16:creationId xmlns:a16="http://schemas.microsoft.com/office/drawing/2014/main" id="{35881EA0-78B3-453C-AFC5-A24F474A7ED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66658" y="4911217"/>
                  <a:ext cx="411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4" name="Entrada de lápiz 353">
                  <a:extLst>
                    <a:ext uri="{FF2B5EF4-FFF2-40B4-BE49-F238E27FC236}">
                      <a16:creationId xmlns:a16="http://schemas.microsoft.com/office/drawing/2014/main" id="{C154216C-EF03-4A60-9904-6867D810F455}"/>
                    </a:ext>
                  </a:extLst>
                </p14:cNvPr>
                <p14:cNvContentPartPr/>
                <p14:nvPr/>
              </p14:nvContentPartPr>
              <p14:xfrm>
                <a:off x="9108018" y="4858657"/>
                <a:ext cx="331920" cy="259920"/>
              </p14:xfrm>
            </p:contentPart>
          </mc:Choice>
          <mc:Fallback xmlns="">
            <p:pic>
              <p:nvPicPr>
                <p:cNvPr id="354" name="Entrada de lápiz 353">
                  <a:extLst>
                    <a:ext uri="{FF2B5EF4-FFF2-40B4-BE49-F238E27FC236}">
                      <a16:creationId xmlns:a16="http://schemas.microsoft.com/office/drawing/2014/main" id="{C154216C-EF03-4A60-9904-6867D810F45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99018" y="4850017"/>
                  <a:ext cx="3495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5" name="Entrada de lápiz 354">
                  <a:extLst>
                    <a:ext uri="{FF2B5EF4-FFF2-40B4-BE49-F238E27FC236}">
                      <a16:creationId xmlns:a16="http://schemas.microsoft.com/office/drawing/2014/main" id="{5EFAD74A-B015-4AF7-9AB6-9F08A311A513}"/>
                    </a:ext>
                  </a:extLst>
                </p14:cNvPr>
                <p14:cNvContentPartPr/>
                <p14:nvPr/>
              </p14:nvContentPartPr>
              <p14:xfrm>
                <a:off x="9135018" y="4965217"/>
                <a:ext cx="180360" cy="30600"/>
              </p14:xfrm>
            </p:contentPart>
          </mc:Choice>
          <mc:Fallback xmlns="">
            <p:pic>
              <p:nvPicPr>
                <p:cNvPr id="355" name="Entrada de lápiz 354">
                  <a:extLst>
                    <a:ext uri="{FF2B5EF4-FFF2-40B4-BE49-F238E27FC236}">
                      <a16:creationId xmlns:a16="http://schemas.microsoft.com/office/drawing/2014/main" id="{5EFAD74A-B015-4AF7-9AB6-9F08A311A51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126018" y="4956217"/>
                  <a:ext cx="198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56" name="Entrada de lápiz 355">
                  <a:extLst>
                    <a:ext uri="{FF2B5EF4-FFF2-40B4-BE49-F238E27FC236}">
                      <a16:creationId xmlns:a16="http://schemas.microsoft.com/office/drawing/2014/main" id="{79C092A9-E299-40A7-939E-F137B35CAEDD}"/>
                    </a:ext>
                  </a:extLst>
                </p14:cNvPr>
                <p14:cNvContentPartPr/>
                <p14:nvPr/>
              </p14:nvContentPartPr>
              <p14:xfrm>
                <a:off x="9038178" y="4835257"/>
                <a:ext cx="437040" cy="93960"/>
              </p14:xfrm>
            </p:contentPart>
          </mc:Choice>
          <mc:Fallback xmlns="">
            <p:pic>
              <p:nvPicPr>
                <p:cNvPr id="356" name="Entrada de lápiz 355">
                  <a:extLst>
                    <a:ext uri="{FF2B5EF4-FFF2-40B4-BE49-F238E27FC236}">
                      <a16:creationId xmlns:a16="http://schemas.microsoft.com/office/drawing/2014/main" id="{79C092A9-E299-40A7-939E-F137B35CAED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029538" y="4826617"/>
                  <a:ext cx="454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57" name="Entrada de lápiz 356">
                  <a:extLst>
                    <a:ext uri="{FF2B5EF4-FFF2-40B4-BE49-F238E27FC236}">
                      <a16:creationId xmlns:a16="http://schemas.microsoft.com/office/drawing/2014/main" id="{E669CFDA-6FA2-4006-B583-77B5D8ACF3F5}"/>
                    </a:ext>
                  </a:extLst>
                </p14:cNvPr>
                <p14:cNvContentPartPr/>
                <p14:nvPr/>
              </p14:nvContentPartPr>
              <p14:xfrm>
                <a:off x="9505098" y="4769737"/>
                <a:ext cx="387720" cy="278280"/>
              </p14:xfrm>
            </p:contentPart>
          </mc:Choice>
          <mc:Fallback xmlns="">
            <p:pic>
              <p:nvPicPr>
                <p:cNvPr id="357" name="Entrada de lápiz 356">
                  <a:extLst>
                    <a:ext uri="{FF2B5EF4-FFF2-40B4-BE49-F238E27FC236}">
                      <a16:creationId xmlns:a16="http://schemas.microsoft.com/office/drawing/2014/main" id="{E669CFDA-6FA2-4006-B583-77B5D8ACF3F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496098" y="4760737"/>
                  <a:ext cx="40536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upo 364">
            <a:extLst>
              <a:ext uri="{FF2B5EF4-FFF2-40B4-BE49-F238E27FC236}">
                <a16:creationId xmlns:a16="http://schemas.microsoft.com/office/drawing/2014/main" id="{1430A5F9-8254-430B-87B2-272C822E8FD9}"/>
              </a:ext>
            </a:extLst>
          </p:cNvPr>
          <p:cNvGrpSpPr/>
          <p:nvPr/>
        </p:nvGrpSpPr>
        <p:grpSpPr>
          <a:xfrm>
            <a:off x="8070498" y="5467417"/>
            <a:ext cx="2778480" cy="458280"/>
            <a:chOff x="8070498" y="5467417"/>
            <a:chExt cx="277848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58" name="Entrada de lápiz 357">
                  <a:extLst>
                    <a:ext uri="{FF2B5EF4-FFF2-40B4-BE49-F238E27FC236}">
                      <a16:creationId xmlns:a16="http://schemas.microsoft.com/office/drawing/2014/main" id="{012120E1-74DC-4788-831D-44FADA41EE98}"/>
                    </a:ext>
                  </a:extLst>
                </p14:cNvPr>
                <p14:cNvContentPartPr/>
                <p14:nvPr/>
              </p14:nvContentPartPr>
              <p14:xfrm>
                <a:off x="8070498" y="5688097"/>
                <a:ext cx="542160" cy="228960"/>
              </p14:xfrm>
            </p:contentPart>
          </mc:Choice>
          <mc:Fallback xmlns="">
            <p:pic>
              <p:nvPicPr>
                <p:cNvPr id="358" name="Entrada de lápiz 357">
                  <a:extLst>
                    <a:ext uri="{FF2B5EF4-FFF2-40B4-BE49-F238E27FC236}">
                      <a16:creationId xmlns:a16="http://schemas.microsoft.com/office/drawing/2014/main" id="{012120E1-74DC-4788-831D-44FADA41EE9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61858" y="5679457"/>
                  <a:ext cx="5598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59" name="Entrada de lápiz 358">
                  <a:extLst>
                    <a:ext uri="{FF2B5EF4-FFF2-40B4-BE49-F238E27FC236}">
                      <a16:creationId xmlns:a16="http://schemas.microsoft.com/office/drawing/2014/main" id="{74F99B3C-7AF0-41B9-B1B8-8A78DBAD3E79}"/>
                    </a:ext>
                  </a:extLst>
                </p14:cNvPr>
                <p14:cNvContentPartPr/>
                <p14:nvPr/>
              </p14:nvContentPartPr>
              <p14:xfrm>
                <a:off x="8583138" y="5467417"/>
                <a:ext cx="358200" cy="458280"/>
              </p14:xfrm>
            </p:contentPart>
          </mc:Choice>
          <mc:Fallback xmlns="">
            <p:pic>
              <p:nvPicPr>
                <p:cNvPr id="359" name="Entrada de lápiz 358">
                  <a:extLst>
                    <a:ext uri="{FF2B5EF4-FFF2-40B4-BE49-F238E27FC236}">
                      <a16:creationId xmlns:a16="http://schemas.microsoft.com/office/drawing/2014/main" id="{74F99B3C-7AF0-41B9-B1B8-8A78DBAD3E7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574498" y="5458417"/>
                  <a:ext cx="3758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60" name="Entrada de lápiz 359">
                  <a:extLst>
                    <a:ext uri="{FF2B5EF4-FFF2-40B4-BE49-F238E27FC236}">
                      <a16:creationId xmlns:a16="http://schemas.microsoft.com/office/drawing/2014/main" id="{BD34DCA7-6A00-446D-9C5A-1120A0A3ABD2}"/>
                    </a:ext>
                  </a:extLst>
                </p14:cNvPr>
                <p14:cNvContentPartPr/>
                <p14:nvPr/>
              </p14:nvContentPartPr>
              <p14:xfrm>
                <a:off x="9128178" y="5681257"/>
                <a:ext cx="402480" cy="183960"/>
              </p14:xfrm>
            </p:contentPart>
          </mc:Choice>
          <mc:Fallback xmlns="">
            <p:pic>
              <p:nvPicPr>
                <p:cNvPr id="360" name="Entrada de lápiz 359">
                  <a:extLst>
                    <a:ext uri="{FF2B5EF4-FFF2-40B4-BE49-F238E27FC236}">
                      <a16:creationId xmlns:a16="http://schemas.microsoft.com/office/drawing/2014/main" id="{BD34DCA7-6A00-446D-9C5A-1120A0A3ABD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119178" y="5672617"/>
                  <a:ext cx="420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61" name="Entrada de lápiz 360">
                  <a:extLst>
                    <a:ext uri="{FF2B5EF4-FFF2-40B4-BE49-F238E27FC236}">
                      <a16:creationId xmlns:a16="http://schemas.microsoft.com/office/drawing/2014/main" id="{60B7C50F-F0F2-474B-BD50-1209EA8431CE}"/>
                    </a:ext>
                  </a:extLst>
                </p14:cNvPr>
                <p14:cNvContentPartPr/>
                <p14:nvPr/>
              </p14:nvContentPartPr>
              <p14:xfrm>
                <a:off x="9566658" y="5733457"/>
                <a:ext cx="363600" cy="98280"/>
              </p14:xfrm>
            </p:contentPart>
          </mc:Choice>
          <mc:Fallback xmlns="">
            <p:pic>
              <p:nvPicPr>
                <p:cNvPr id="361" name="Entrada de lápiz 360">
                  <a:extLst>
                    <a:ext uri="{FF2B5EF4-FFF2-40B4-BE49-F238E27FC236}">
                      <a16:creationId xmlns:a16="http://schemas.microsoft.com/office/drawing/2014/main" id="{60B7C50F-F0F2-474B-BD50-1209EA8431C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58018" y="5724457"/>
                  <a:ext cx="381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62" name="Entrada de lápiz 361">
                  <a:extLst>
                    <a:ext uri="{FF2B5EF4-FFF2-40B4-BE49-F238E27FC236}">
                      <a16:creationId xmlns:a16="http://schemas.microsoft.com/office/drawing/2014/main" id="{A171DB32-AA80-4924-AC77-5B449244D73E}"/>
                    </a:ext>
                  </a:extLst>
                </p14:cNvPr>
                <p14:cNvContentPartPr/>
                <p14:nvPr/>
              </p14:nvContentPartPr>
              <p14:xfrm>
                <a:off x="9859698" y="5493697"/>
                <a:ext cx="250560" cy="245520"/>
              </p14:xfrm>
            </p:contentPart>
          </mc:Choice>
          <mc:Fallback xmlns="">
            <p:pic>
              <p:nvPicPr>
                <p:cNvPr id="362" name="Entrada de lápiz 361">
                  <a:extLst>
                    <a:ext uri="{FF2B5EF4-FFF2-40B4-BE49-F238E27FC236}">
                      <a16:creationId xmlns:a16="http://schemas.microsoft.com/office/drawing/2014/main" id="{A171DB32-AA80-4924-AC77-5B449244D73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850698" y="5485057"/>
                  <a:ext cx="2682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63" name="Entrada de lápiz 362">
                  <a:extLst>
                    <a:ext uri="{FF2B5EF4-FFF2-40B4-BE49-F238E27FC236}">
                      <a16:creationId xmlns:a16="http://schemas.microsoft.com/office/drawing/2014/main" id="{8ECC341E-5DB3-4C01-AE30-6829124E582D}"/>
                    </a:ext>
                  </a:extLst>
                </p14:cNvPr>
                <p14:cNvContentPartPr/>
                <p14:nvPr/>
              </p14:nvContentPartPr>
              <p14:xfrm>
                <a:off x="10013058" y="5614657"/>
                <a:ext cx="568080" cy="195120"/>
              </p14:xfrm>
            </p:contentPart>
          </mc:Choice>
          <mc:Fallback xmlns="">
            <p:pic>
              <p:nvPicPr>
                <p:cNvPr id="363" name="Entrada de lápiz 362">
                  <a:extLst>
                    <a:ext uri="{FF2B5EF4-FFF2-40B4-BE49-F238E27FC236}">
                      <a16:creationId xmlns:a16="http://schemas.microsoft.com/office/drawing/2014/main" id="{8ECC341E-5DB3-4C01-AE30-6829124E582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004418" y="5605657"/>
                  <a:ext cx="585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64" name="Entrada de lápiz 363">
                  <a:extLst>
                    <a:ext uri="{FF2B5EF4-FFF2-40B4-BE49-F238E27FC236}">
                      <a16:creationId xmlns:a16="http://schemas.microsoft.com/office/drawing/2014/main" id="{F900F935-B6D9-4F8F-A4F2-D3FFC3BC58F4}"/>
                    </a:ext>
                  </a:extLst>
                </p14:cNvPr>
                <p14:cNvContentPartPr/>
                <p14:nvPr/>
              </p14:nvContentPartPr>
              <p14:xfrm>
                <a:off x="10487538" y="5563897"/>
                <a:ext cx="361440" cy="299520"/>
              </p14:xfrm>
            </p:contentPart>
          </mc:Choice>
          <mc:Fallback xmlns="">
            <p:pic>
              <p:nvPicPr>
                <p:cNvPr id="364" name="Entrada de lápiz 363">
                  <a:extLst>
                    <a:ext uri="{FF2B5EF4-FFF2-40B4-BE49-F238E27FC236}">
                      <a16:creationId xmlns:a16="http://schemas.microsoft.com/office/drawing/2014/main" id="{F900F935-B6D9-4F8F-A4F2-D3FFC3BC58F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78538" y="5554897"/>
                  <a:ext cx="379080" cy="31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upo 367">
            <a:extLst>
              <a:ext uri="{FF2B5EF4-FFF2-40B4-BE49-F238E27FC236}">
                <a16:creationId xmlns:a16="http://schemas.microsoft.com/office/drawing/2014/main" id="{D288F3E6-C85B-4BFB-993F-42C4E00B38BC}"/>
              </a:ext>
            </a:extLst>
          </p:cNvPr>
          <p:cNvGrpSpPr/>
          <p:nvPr/>
        </p:nvGrpSpPr>
        <p:grpSpPr>
          <a:xfrm>
            <a:off x="319158" y="526141"/>
            <a:ext cx="582120" cy="748800"/>
            <a:chOff x="632538" y="4518817"/>
            <a:chExt cx="582120" cy="74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69" name="Entrada de lápiz 368">
                  <a:extLst>
                    <a:ext uri="{FF2B5EF4-FFF2-40B4-BE49-F238E27FC236}">
                      <a16:creationId xmlns:a16="http://schemas.microsoft.com/office/drawing/2014/main" id="{3645A205-A39D-4DD8-810A-A0F89A76A7A9}"/>
                    </a:ext>
                  </a:extLst>
                </p14:cNvPr>
                <p14:cNvContentPartPr/>
                <p14:nvPr/>
              </p14:nvContentPartPr>
              <p14:xfrm>
                <a:off x="632538" y="4518817"/>
                <a:ext cx="427680" cy="661320"/>
              </p14:xfrm>
            </p:contentPart>
          </mc:Choice>
          <mc:Fallback xmlns="">
            <p:pic>
              <p:nvPicPr>
                <p:cNvPr id="369" name="Entrada de lápiz 368">
                  <a:extLst>
                    <a:ext uri="{FF2B5EF4-FFF2-40B4-BE49-F238E27FC236}">
                      <a16:creationId xmlns:a16="http://schemas.microsoft.com/office/drawing/2014/main" id="{3645A205-A39D-4DD8-810A-A0F89A76A7A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23538" y="4509817"/>
                  <a:ext cx="44532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70" name="Entrada de lápiz 369">
                  <a:extLst>
                    <a:ext uri="{FF2B5EF4-FFF2-40B4-BE49-F238E27FC236}">
                      <a16:creationId xmlns:a16="http://schemas.microsoft.com/office/drawing/2014/main" id="{9110BE8E-9A2D-4DDB-A239-A84DCA6430B9}"/>
                    </a:ext>
                  </a:extLst>
                </p14:cNvPr>
                <p14:cNvContentPartPr/>
                <p14:nvPr/>
              </p14:nvContentPartPr>
              <p14:xfrm>
                <a:off x="957258" y="5099137"/>
                <a:ext cx="257400" cy="168480"/>
              </p14:xfrm>
            </p:contentPart>
          </mc:Choice>
          <mc:Fallback xmlns="">
            <p:pic>
              <p:nvPicPr>
                <p:cNvPr id="370" name="Entrada de lápiz 369">
                  <a:extLst>
                    <a:ext uri="{FF2B5EF4-FFF2-40B4-BE49-F238E27FC236}">
                      <a16:creationId xmlns:a16="http://schemas.microsoft.com/office/drawing/2014/main" id="{9110BE8E-9A2D-4DDB-A239-A84DCA6430B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48258" y="5090137"/>
                  <a:ext cx="27504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71" name="Entrada de lápiz 370">
                <a:extLst>
                  <a:ext uri="{FF2B5EF4-FFF2-40B4-BE49-F238E27FC236}">
                    <a16:creationId xmlns:a16="http://schemas.microsoft.com/office/drawing/2014/main" id="{C247A33B-7196-4271-A409-20058A7EC08F}"/>
                  </a:ext>
                </a:extLst>
              </p14:cNvPr>
              <p14:cNvContentPartPr/>
              <p14:nvPr/>
            </p14:nvContentPartPr>
            <p14:xfrm>
              <a:off x="5584878" y="283501"/>
              <a:ext cx="385560" cy="1801440"/>
            </p14:xfrm>
          </p:contentPart>
        </mc:Choice>
        <mc:Fallback xmlns="">
          <p:pic>
            <p:nvPicPr>
              <p:cNvPr id="371" name="Entrada de lápiz 370">
                <a:extLst>
                  <a:ext uri="{FF2B5EF4-FFF2-40B4-BE49-F238E27FC236}">
                    <a16:creationId xmlns:a16="http://schemas.microsoft.com/office/drawing/2014/main" id="{C247A33B-7196-4271-A409-20058A7EC08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575878" y="274501"/>
                <a:ext cx="403200" cy="18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72" name="Entrada de lápiz 371">
                <a:extLst>
                  <a:ext uri="{FF2B5EF4-FFF2-40B4-BE49-F238E27FC236}">
                    <a16:creationId xmlns:a16="http://schemas.microsoft.com/office/drawing/2014/main" id="{3A9F1218-3A44-46E5-92AD-B7BE58E0F075}"/>
                  </a:ext>
                </a:extLst>
              </p14:cNvPr>
              <p14:cNvContentPartPr/>
              <p14:nvPr/>
            </p14:nvContentPartPr>
            <p14:xfrm>
              <a:off x="10613718" y="368461"/>
              <a:ext cx="665640" cy="1677960"/>
            </p14:xfrm>
          </p:contentPart>
        </mc:Choice>
        <mc:Fallback xmlns="">
          <p:pic>
            <p:nvPicPr>
              <p:cNvPr id="372" name="Entrada de lápiz 371">
                <a:extLst>
                  <a:ext uri="{FF2B5EF4-FFF2-40B4-BE49-F238E27FC236}">
                    <a16:creationId xmlns:a16="http://schemas.microsoft.com/office/drawing/2014/main" id="{3A9F1218-3A44-46E5-92AD-B7BE58E0F07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605078" y="359821"/>
                <a:ext cx="683280" cy="169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upo 372">
            <a:extLst>
              <a:ext uri="{FF2B5EF4-FFF2-40B4-BE49-F238E27FC236}">
                <a16:creationId xmlns:a16="http://schemas.microsoft.com/office/drawing/2014/main" id="{5B189B10-28F6-4A55-A496-B46917998B0B}"/>
              </a:ext>
            </a:extLst>
          </p:cNvPr>
          <p:cNvGrpSpPr/>
          <p:nvPr/>
        </p:nvGrpSpPr>
        <p:grpSpPr>
          <a:xfrm>
            <a:off x="1335798" y="977941"/>
            <a:ext cx="849240" cy="185400"/>
            <a:chOff x="1649178" y="4970617"/>
            <a:chExt cx="84924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74" name="Entrada de lápiz 373">
                  <a:extLst>
                    <a:ext uri="{FF2B5EF4-FFF2-40B4-BE49-F238E27FC236}">
                      <a16:creationId xmlns:a16="http://schemas.microsoft.com/office/drawing/2014/main" id="{A1BBF5A2-118C-4C8E-84F2-F7A501E73CF5}"/>
                    </a:ext>
                  </a:extLst>
                </p14:cNvPr>
                <p14:cNvContentPartPr/>
                <p14:nvPr/>
              </p14:nvContentPartPr>
              <p14:xfrm>
                <a:off x="1649178" y="4970617"/>
                <a:ext cx="326880" cy="18720"/>
              </p14:xfrm>
            </p:contentPart>
          </mc:Choice>
          <mc:Fallback xmlns="">
            <p:pic>
              <p:nvPicPr>
                <p:cNvPr id="374" name="Entrada de lápiz 373">
                  <a:extLst>
                    <a:ext uri="{FF2B5EF4-FFF2-40B4-BE49-F238E27FC236}">
                      <a16:creationId xmlns:a16="http://schemas.microsoft.com/office/drawing/2014/main" id="{A1BBF5A2-118C-4C8E-84F2-F7A501E73CF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40178" y="4961977"/>
                  <a:ext cx="344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75" name="Entrada de lápiz 374">
                  <a:extLst>
                    <a:ext uri="{FF2B5EF4-FFF2-40B4-BE49-F238E27FC236}">
                      <a16:creationId xmlns:a16="http://schemas.microsoft.com/office/drawing/2014/main" id="{FD8ABFB3-CF51-4E0D-BB6C-6E8CA0A64EE5}"/>
                    </a:ext>
                  </a:extLst>
                </p14:cNvPr>
                <p14:cNvContentPartPr/>
                <p14:nvPr/>
              </p14:nvContentPartPr>
              <p14:xfrm>
                <a:off x="1697418" y="5141257"/>
                <a:ext cx="242640" cy="14760"/>
              </p14:xfrm>
            </p:contentPart>
          </mc:Choice>
          <mc:Fallback xmlns="">
            <p:pic>
              <p:nvPicPr>
                <p:cNvPr id="375" name="Entrada de lápiz 374">
                  <a:extLst>
                    <a:ext uri="{FF2B5EF4-FFF2-40B4-BE49-F238E27FC236}">
                      <a16:creationId xmlns:a16="http://schemas.microsoft.com/office/drawing/2014/main" id="{FD8ABFB3-CF51-4E0D-BB6C-6E8CA0A64EE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688778" y="5132257"/>
                  <a:ext cx="260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76" name="Entrada de lápiz 375">
                  <a:extLst>
                    <a:ext uri="{FF2B5EF4-FFF2-40B4-BE49-F238E27FC236}">
                      <a16:creationId xmlns:a16="http://schemas.microsoft.com/office/drawing/2014/main" id="{601A43C1-5762-41F2-8E70-33D65AEA0724}"/>
                    </a:ext>
                  </a:extLst>
                </p14:cNvPr>
                <p14:cNvContentPartPr/>
                <p14:nvPr/>
              </p14:nvContentPartPr>
              <p14:xfrm>
                <a:off x="2259018" y="5073217"/>
                <a:ext cx="239400" cy="24840"/>
              </p14:xfrm>
            </p:contentPart>
          </mc:Choice>
          <mc:Fallback xmlns="">
            <p:pic>
              <p:nvPicPr>
                <p:cNvPr id="376" name="Entrada de lápiz 375">
                  <a:extLst>
                    <a:ext uri="{FF2B5EF4-FFF2-40B4-BE49-F238E27FC236}">
                      <a16:creationId xmlns:a16="http://schemas.microsoft.com/office/drawing/2014/main" id="{601A43C1-5762-41F2-8E70-33D65AEA072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50018" y="5064217"/>
                  <a:ext cx="2570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upo 376">
            <a:extLst>
              <a:ext uri="{FF2B5EF4-FFF2-40B4-BE49-F238E27FC236}">
                <a16:creationId xmlns:a16="http://schemas.microsoft.com/office/drawing/2014/main" id="{CAB708AB-C44F-423C-A4B0-91946962849D}"/>
              </a:ext>
            </a:extLst>
          </p:cNvPr>
          <p:cNvGrpSpPr/>
          <p:nvPr/>
        </p:nvGrpSpPr>
        <p:grpSpPr>
          <a:xfrm>
            <a:off x="4636638" y="589501"/>
            <a:ext cx="856080" cy="655200"/>
            <a:chOff x="4950018" y="4582177"/>
            <a:chExt cx="856080" cy="65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78" name="Entrada de lápiz 377">
                  <a:extLst>
                    <a:ext uri="{FF2B5EF4-FFF2-40B4-BE49-F238E27FC236}">
                      <a16:creationId xmlns:a16="http://schemas.microsoft.com/office/drawing/2014/main" id="{F18405DB-65B8-44FC-8D81-13547CDFBD9E}"/>
                    </a:ext>
                  </a:extLst>
                </p14:cNvPr>
                <p14:cNvContentPartPr/>
                <p14:nvPr/>
              </p14:nvContentPartPr>
              <p14:xfrm>
                <a:off x="5717178" y="5017057"/>
                <a:ext cx="33480" cy="220320"/>
              </p14:xfrm>
            </p:contentPart>
          </mc:Choice>
          <mc:Fallback xmlns="">
            <p:pic>
              <p:nvPicPr>
                <p:cNvPr id="378" name="Entrada de lápiz 377">
                  <a:extLst>
                    <a:ext uri="{FF2B5EF4-FFF2-40B4-BE49-F238E27FC236}">
                      <a16:creationId xmlns:a16="http://schemas.microsoft.com/office/drawing/2014/main" id="{F18405DB-65B8-44FC-8D81-13547CDFBD9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708538" y="5008057"/>
                  <a:ext cx="51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79" name="Entrada de lápiz 378">
                  <a:extLst>
                    <a:ext uri="{FF2B5EF4-FFF2-40B4-BE49-F238E27FC236}">
                      <a16:creationId xmlns:a16="http://schemas.microsoft.com/office/drawing/2014/main" id="{8824FC57-F95E-4DFE-AB16-E2BDCF4EA81B}"/>
                    </a:ext>
                  </a:extLst>
                </p14:cNvPr>
                <p14:cNvContentPartPr/>
                <p14:nvPr/>
              </p14:nvContentPartPr>
              <p14:xfrm>
                <a:off x="5641938" y="5159257"/>
                <a:ext cx="164160" cy="30240"/>
              </p14:xfrm>
            </p:contentPart>
          </mc:Choice>
          <mc:Fallback xmlns="">
            <p:pic>
              <p:nvPicPr>
                <p:cNvPr id="379" name="Entrada de lápiz 378">
                  <a:extLst>
                    <a:ext uri="{FF2B5EF4-FFF2-40B4-BE49-F238E27FC236}">
                      <a16:creationId xmlns:a16="http://schemas.microsoft.com/office/drawing/2014/main" id="{8824FC57-F95E-4DFE-AB16-E2BDCF4EA81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32938" y="5150617"/>
                  <a:ext cx="181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80" name="Entrada de lápiz 379">
                  <a:extLst>
                    <a:ext uri="{FF2B5EF4-FFF2-40B4-BE49-F238E27FC236}">
                      <a16:creationId xmlns:a16="http://schemas.microsoft.com/office/drawing/2014/main" id="{5A2AF8E9-E055-491A-8354-AA2F8A96333F}"/>
                    </a:ext>
                  </a:extLst>
                </p14:cNvPr>
                <p14:cNvContentPartPr/>
                <p14:nvPr/>
              </p14:nvContentPartPr>
              <p14:xfrm>
                <a:off x="4950018" y="4582177"/>
                <a:ext cx="289800" cy="553680"/>
              </p14:xfrm>
            </p:contentPart>
          </mc:Choice>
          <mc:Fallback xmlns="">
            <p:pic>
              <p:nvPicPr>
                <p:cNvPr id="380" name="Entrada de lápiz 379">
                  <a:extLst>
                    <a:ext uri="{FF2B5EF4-FFF2-40B4-BE49-F238E27FC236}">
                      <a16:creationId xmlns:a16="http://schemas.microsoft.com/office/drawing/2014/main" id="{5A2AF8E9-E055-491A-8354-AA2F8A96333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941378" y="4573177"/>
                  <a:ext cx="30744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81" name="Entrada de lápiz 380">
                  <a:extLst>
                    <a:ext uri="{FF2B5EF4-FFF2-40B4-BE49-F238E27FC236}">
                      <a16:creationId xmlns:a16="http://schemas.microsoft.com/office/drawing/2014/main" id="{A11A883B-A866-4ECD-AE44-F411EF6357B7}"/>
                    </a:ext>
                  </a:extLst>
                </p14:cNvPr>
                <p14:cNvContentPartPr/>
                <p14:nvPr/>
              </p14:nvContentPartPr>
              <p14:xfrm>
                <a:off x="5292378" y="4954417"/>
                <a:ext cx="111960" cy="186840"/>
              </p14:xfrm>
            </p:contentPart>
          </mc:Choice>
          <mc:Fallback xmlns="">
            <p:pic>
              <p:nvPicPr>
                <p:cNvPr id="381" name="Entrada de lápiz 380">
                  <a:extLst>
                    <a:ext uri="{FF2B5EF4-FFF2-40B4-BE49-F238E27FC236}">
                      <a16:creationId xmlns:a16="http://schemas.microsoft.com/office/drawing/2014/main" id="{A11A883B-A866-4ECD-AE44-F411EF6357B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283738" y="4945417"/>
                  <a:ext cx="129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82" name="Entrada de lápiz 381">
                  <a:extLst>
                    <a:ext uri="{FF2B5EF4-FFF2-40B4-BE49-F238E27FC236}">
                      <a16:creationId xmlns:a16="http://schemas.microsoft.com/office/drawing/2014/main" id="{85C52739-4B08-41CE-BB2C-0379671CB2B5}"/>
                    </a:ext>
                  </a:extLst>
                </p14:cNvPr>
                <p14:cNvContentPartPr/>
                <p14:nvPr/>
              </p14:nvContentPartPr>
              <p14:xfrm>
                <a:off x="5297778" y="4841737"/>
                <a:ext cx="78840" cy="91080"/>
              </p14:xfrm>
            </p:contentPart>
          </mc:Choice>
          <mc:Fallback xmlns="">
            <p:pic>
              <p:nvPicPr>
                <p:cNvPr id="382" name="Entrada de lápiz 381">
                  <a:extLst>
                    <a:ext uri="{FF2B5EF4-FFF2-40B4-BE49-F238E27FC236}">
                      <a16:creationId xmlns:a16="http://schemas.microsoft.com/office/drawing/2014/main" id="{85C52739-4B08-41CE-BB2C-0379671CB2B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88778" y="4833097"/>
                  <a:ext cx="9648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upo 382">
            <a:extLst>
              <a:ext uri="{FF2B5EF4-FFF2-40B4-BE49-F238E27FC236}">
                <a16:creationId xmlns:a16="http://schemas.microsoft.com/office/drawing/2014/main" id="{6BE59955-6AD1-41B4-9644-399E30C3BCA8}"/>
              </a:ext>
            </a:extLst>
          </p:cNvPr>
          <p:cNvGrpSpPr/>
          <p:nvPr/>
        </p:nvGrpSpPr>
        <p:grpSpPr>
          <a:xfrm>
            <a:off x="2518038" y="382141"/>
            <a:ext cx="1469880" cy="704520"/>
            <a:chOff x="2831418" y="4374817"/>
            <a:chExt cx="1469880" cy="70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84" name="Entrada de lápiz 383">
                  <a:extLst>
                    <a:ext uri="{FF2B5EF4-FFF2-40B4-BE49-F238E27FC236}">
                      <a16:creationId xmlns:a16="http://schemas.microsoft.com/office/drawing/2014/main" id="{C32B9203-0638-499E-8068-EE5BEFBF7D58}"/>
                    </a:ext>
                  </a:extLst>
                </p14:cNvPr>
                <p14:cNvContentPartPr/>
                <p14:nvPr/>
              </p14:nvContentPartPr>
              <p14:xfrm>
                <a:off x="2908818" y="4649137"/>
                <a:ext cx="54360" cy="430200"/>
              </p14:xfrm>
            </p:contentPart>
          </mc:Choice>
          <mc:Fallback xmlns="">
            <p:pic>
              <p:nvPicPr>
                <p:cNvPr id="384" name="Entrada de lápiz 383">
                  <a:extLst>
                    <a:ext uri="{FF2B5EF4-FFF2-40B4-BE49-F238E27FC236}">
                      <a16:creationId xmlns:a16="http://schemas.microsoft.com/office/drawing/2014/main" id="{C32B9203-0638-499E-8068-EE5BEFBF7D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900178" y="4640137"/>
                  <a:ext cx="720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85" name="Entrada de lápiz 384">
                  <a:extLst>
                    <a:ext uri="{FF2B5EF4-FFF2-40B4-BE49-F238E27FC236}">
                      <a16:creationId xmlns:a16="http://schemas.microsoft.com/office/drawing/2014/main" id="{79BCA829-04AC-484C-B5E8-1DD3795EC908}"/>
                    </a:ext>
                  </a:extLst>
                </p14:cNvPr>
                <p14:cNvContentPartPr/>
                <p14:nvPr/>
              </p14:nvContentPartPr>
              <p14:xfrm>
                <a:off x="2831418" y="4546177"/>
                <a:ext cx="340560" cy="284760"/>
              </p14:xfrm>
            </p:contentPart>
          </mc:Choice>
          <mc:Fallback xmlns="">
            <p:pic>
              <p:nvPicPr>
                <p:cNvPr id="385" name="Entrada de lápiz 384">
                  <a:extLst>
                    <a:ext uri="{FF2B5EF4-FFF2-40B4-BE49-F238E27FC236}">
                      <a16:creationId xmlns:a16="http://schemas.microsoft.com/office/drawing/2014/main" id="{79BCA829-04AC-484C-B5E8-1DD3795EC9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822778" y="4537537"/>
                  <a:ext cx="3582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86" name="Entrada de lápiz 385">
                  <a:extLst>
                    <a:ext uri="{FF2B5EF4-FFF2-40B4-BE49-F238E27FC236}">
                      <a16:creationId xmlns:a16="http://schemas.microsoft.com/office/drawing/2014/main" id="{A2F4B623-B679-42C7-90E1-49159F994118}"/>
                    </a:ext>
                  </a:extLst>
                </p14:cNvPr>
                <p14:cNvContentPartPr/>
                <p14:nvPr/>
              </p14:nvContentPartPr>
              <p14:xfrm>
                <a:off x="3414978" y="4777657"/>
                <a:ext cx="50760" cy="45720"/>
              </p14:xfrm>
            </p:contentPart>
          </mc:Choice>
          <mc:Fallback xmlns="">
            <p:pic>
              <p:nvPicPr>
                <p:cNvPr id="386" name="Entrada de lápiz 385">
                  <a:extLst>
                    <a:ext uri="{FF2B5EF4-FFF2-40B4-BE49-F238E27FC236}">
                      <a16:creationId xmlns:a16="http://schemas.microsoft.com/office/drawing/2014/main" id="{A2F4B623-B679-42C7-90E1-49159F99411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406338" y="4769017"/>
                  <a:ext cx="68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87" name="Entrada de lápiz 386">
                  <a:extLst>
                    <a:ext uri="{FF2B5EF4-FFF2-40B4-BE49-F238E27FC236}">
                      <a16:creationId xmlns:a16="http://schemas.microsoft.com/office/drawing/2014/main" id="{140E4E9D-BBE3-47DE-A387-070EA278E618}"/>
                    </a:ext>
                  </a:extLst>
                </p14:cNvPr>
                <p14:cNvContentPartPr/>
                <p14:nvPr/>
              </p14:nvContentPartPr>
              <p14:xfrm>
                <a:off x="3728898" y="4374817"/>
                <a:ext cx="249840" cy="425880"/>
              </p14:xfrm>
            </p:contentPart>
          </mc:Choice>
          <mc:Fallback xmlns="">
            <p:pic>
              <p:nvPicPr>
                <p:cNvPr id="387" name="Entrada de lápiz 386">
                  <a:extLst>
                    <a:ext uri="{FF2B5EF4-FFF2-40B4-BE49-F238E27FC236}">
                      <a16:creationId xmlns:a16="http://schemas.microsoft.com/office/drawing/2014/main" id="{140E4E9D-BBE3-47DE-A387-070EA278E61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720258" y="4365817"/>
                  <a:ext cx="2674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88" name="Entrada de lápiz 387">
                  <a:extLst>
                    <a:ext uri="{FF2B5EF4-FFF2-40B4-BE49-F238E27FC236}">
                      <a16:creationId xmlns:a16="http://schemas.microsoft.com/office/drawing/2014/main" id="{600FFC42-9927-409B-B38B-26C196AE51D8}"/>
                    </a:ext>
                  </a:extLst>
                </p14:cNvPr>
                <p14:cNvContentPartPr/>
                <p14:nvPr/>
              </p14:nvContentPartPr>
              <p14:xfrm>
                <a:off x="4043178" y="4693417"/>
                <a:ext cx="258120" cy="190440"/>
              </p14:xfrm>
            </p:contentPart>
          </mc:Choice>
          <mc:Fallback xmlns="">
            <p:pic>
              <p:nvPicPr>
                <p:cNvPr id="388" name="Entrada de lápiz 387">
                  <a:extLst>
                    <a:ext uri="{FF2B5EF4-FFF2-40B4-BE49-F238E27FC236}">
                      <a16:creationId xmlns:a16="http://schemas.microsoft.com/office/drawing/2014/main" id="{600FFC42-9927-409B-B38B-26C196AE51D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34178" y="4684777"/>
                  <a:ext cx="27576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89" name="Entrada de lápiz 388">
                <a:extLst>
                  <a:ext uri="{FF2B5EF4-FFF2-40B4-BE49-F238E27FC236}">
                    <a16:creationId xmlns:a16="http://schemas.microsoft.com/office/drawing/2014/main" id="{01132E7C-C9AE-4EC0-9F4C-B8A9E0EB051D}"/>
                  </a:ext>
                </a:extLst>
              </p14:cNvPr>
              <p14:cNvContentPartPr/>
              <p14:nvPr/>
            </p14:nvContentPartPr>
            <p14:xfrm>
              <a:off x="2312838" y="1324261"/>
              <a:ext cx="1903320" cy="51480"/>
            </p14:xfrm>
          </p:contentPart>
        </mc:Choice>
        <mc:Fallback xmlns="">
          <p:pic>
            <p:nvPicPr>
              <p:cNvPr id="389" name="Entrada de lápiz 388">
                <a:extLst>
                  <a:ext uri="{FF2B5EF4-FFF2-40B4-BE49-F238E27FC236}">
                    <a16:creationId xmlns:a16="http://schemas.microsoft.com/office/drawing/2014/main" id="{01132E7C-C9AE-4EC0-9F4C-B8A9E0EB051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303838" y="1315261"/>
                <a:ext cx="192096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0" name="Grupo 389">
            <a:extLst>
              <a:ext uri="{FF2B5EF4-FFF2-40B4-BE49-F238E27FC236}">
                <a16:creationId xmlns:a16="http://schemas.microsoft.com/office/drawing/2014/main" id="{1F71101A-0EE3-483E-B41F-F53BA77DE51B}"/>
              </a:ext>
            </a:extLst>
          </p:cNvPr>
          <p:cNvGrpSpPr/>
          <p:nvPr/>
        </p:nvGrpSpPr>
        <p:grpSpPr>
          <a:xfrm>
            <a:off x="2490318" y="1693261"/>
            <a:ext cx="1956960" cy="769680"/>
            <a:chOff x="2803698" y="5685937"/>
            <a:chExt cx="1956960" cy="76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91" name="Entrada de lápiz 390">
                  <a:extLst>
                    <a:ext uri="{FF2B5EF4-FFF2-40B4-BE49-F238E27FC236}">
                      <a16:creationId xmlns:a16="http://schemas.microsoft.com/office/drawing/2014/main" id="{ECE1EE81-8818-47A1-8846-EFF27856075F}"/>
                    </a:ext>
                  </a:extLst>
                </p14:cNvPr>
                <p14:cNvContentPartPr/>
                <p14:nvPr/>
              </p14:nvContentPartPr>
              <p14:xfrm>
                <a:off x="2803698" y="5748217"/>
                <a:ext cx="194040" cy="372600"/>
              </p14:xfrm>
            </p:contentPart>
          </mc:Choice>
          <mc:Fallback xmlns="">
            <p:pic>
              <p:nvPicPr>
                <p:cNvPr id="391" name="Entrada de lápiz 390">
                  <a:extLst>
                    <a:ext uri="{FF2B5EF4-FFF2-40B4-BE49-F238E27FC236}">
                      <a16:creationId xmlns:a16="http://schemas.microsoft.com/office/drawing/2014/main" id="{ECE1EE81-8818-47A1-8846-EFF27856075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795058" y="5739577"/>
                  <a:ext cx="2116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92" name="Entrada de lápiz 391">
                  <a:extLst>
                    <a:ext uri="{FF2B5EF4-FFF2-40B4-BE49-F238E27FC236}">
                      <a16:creationId xmlns:a16="http://schemas.microsoft.com/office/drawing/2014/main" id="{D8E2183C-751E-4DE8-AAC2-0DA59ACA479D}"/>
                    </a:ext>
                  </a:extLst>
                </p14:cNvPr>
                <p14:cNvContentPartPr/>
                <p14:nvPr/>
              </p14:nvContentPartPr>
              <p14:xfrm>
                <a:off x="3043458" y="5914537"/>
                <a:ext cx="197640" cy="266400"/>
              </p14:xfrm>
            </p:contentPart>
          </mc:Choice>
          <mc:Fallback xmlns="">
            <p:pic>
              <p:nvPicPr>
                <p:cNvPr id="392" name="Entrada de lápiz 391">
                  <a:extLst>
                    <a:ext uri="{FF2B5EF4-FFF2-40B4-BE49-F238E27FC236}">
                      <a16:creationId xmlns:a16="http://schemas.microsoft.com/office/drawing/2014/main" id="{D8E2183C-751E-4DE8-AAC2-0DA59ACA479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034458" y="5905897"/>
                  <a:ext cx="2152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93" name="Entrada de lápiz 392">
                  <a:extLst>
                    <a:ext uri="{FF2B5EF4-FFF2-40B4-BE49-F238E27FC236}">
                      <a16:creationId xmlns:a16="http://schemas.microsoft.com/office/drawing/2014/main" id="{4DAC58C1-516F-4675-BC39-F3714528130B}"/>
                    </a:ext>
                  </a:extLst>
                </p14:cNvPr>
                <p14:cNvContentPartPr/>
                <p14:nvPr/>
              </p14:nvContentPartPr>
              <p14:xfrm>
                <a:off x="3383658" y="5759377"/>
                <a:ext cx="18720" cy="245520"/>
              </p14:xfrm>
            </p:contentPart>
          </mc:Choice>
          <mc:Fallback xmlns="">
            <p:pic>
              <p:nvPicPr>
                <p:cNvPr id="393" name="Entrada de lápiz 392">
                  <a:extLst>
                    <a:ext uri="{FF2B5EF4-FFF2-40B4-BE49-F238E27FC236}">
                      <a16:creationId xmlns:a16="http://schemas.microsoft.com/office/drawing/2014/main" id="{4DAC58C1-516F-4675-BC39-F3714528130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374658" y="5750737"/>
                  <a:ext cx="36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94" name="Entrada de lápiz 393">
                  <a:extLst>
                    <a:ext uri="{FF2B5EF4-FFF2-40B4-BE49-F238E27FC236}">
                      <a16:creationId xmlns:a16="http://schemas.microsoft.com/office/drawing/2014/main" id="{B7A9C091-33FE-40E9-ABD8-12C9D6A3E925}"/>
                    </a:ext>
                  </a:extLst>
                </p14:cNvPr>
                <p14:cNvContentPartPr/>
                <p14:nvPr/>
              </p14:nvContentPartPr>
              <p14:xfrm>
                <a:off x="3310218" y="5926777"/>
                <a:ext cx="198360" cy="62280"/>
              </p14:xfrm>
            </p:contentPart>
          </mc:Choice>
          <mc:Fallback xmlns="">
            <p:pic>
              <p:nvPicPr>
                <p:cNvPr id="394" name="Entrada de lápiz 393">
                  <a:extLst>
                    <a:ext uri="{FF2B5EF4-FFF2-40B4-BE49-F238E27FC236}">
                      <a16:creationId xmlns:a16="http://schemas.microsoft.com/office/drawing/2014/main" id="{B7A9C091-33FE-40E9-ABD8-12C9D6A3E92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01218" y="5917777"/>
                  <a:ext cx="216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95" name="Entrada de lápiz 394">
                  <a:extLst>
                    <a:ext uri="{FF2B5EF4-FFF2-40B4-BE49-F238E27FC236}">
                      <a16:creationId xmlns:a16="http://schemas.microsoft.com/office/drawing/2014/main" id="{CF4D14BF-2098-498E-9DFA-1DAA29EEB771}"/>
                    </a:ext>
                  </a:extLst>
                </p14:cNvPr>
                <p14:cNvContentPartPr/>
                <p14:nvPr/>
              </p14:nvContentPartPr>
              <p14:xfrm>
                <a:off x="3544218" y="5756137"/>
                <a:ext cx="105840" cy="227880"/>
              </p14:xfrm>
            </p:contentPart>
          </mc:Choice>
          <mc:Fallback xmlns="">
            <p:pic>
              <p:nvPicPr>
                <p:cNvPr id="395" name="Entrada de lápiz 394">
                  <a:extLst>
                    <a:ext uri="{FF2B5EF4-FFF2-40B4-BE49-F238E27FC236}">
                      <a16:creationId xmlns:a16="http://schemas.microsoft.com/office/drawing/2014/main" id="{CF4D14BF-2098-498E-9DFA-1DAA29EEB7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535218" y="5747497"/>
                  <a:ext cx="1234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96" name="Entrada de lápiz 395">
                  <a:extLst>
                    <a:ext uri="{FF2B5EF4-FFF2-40B4-BE49-F238E27FC236}">
                      <a16:creationId xmlns:a16="http://schemas.microsoft.com/office/drawing/2014/main" id="{FE1D42EC-8B9F-4918-8B2F-8CF35F2620D2}"/>
                    </a:ext>
                  </a:extLst>
                </p14:cNvPr>
                <p14:cNvContentPartPr/>
                <p14:nvPr/>
              </p14:nvContentPartPr>
              <p14:xfrm>
                <a:off x="3738618" y="5824897"/>
                <a:ext cx="33120" cy="630720"/>
              </p14:xfrm>
            </p:contentPart>
          </mc:Choice>
          <mc:Fallback xmlns="">
            <p:pic>
              <p:nvPicPr>
                <p:cNvPr id="396" name="Entrada de lápiz 395">
                  <a:extLst>
                    <a:ext uri="{FF2B5EF4-FFF2-40B4-BE49-F238E27FC236}">
                      <a16:creationId xmlns:a16="http://schemas.microsoft.com/office/drawing/2014/main" id="{FE1D42EC-8B9F-4918-8B2F-8CF35F2620D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29618" y="5816257"/>
                  <a:ext cx="507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97" name="Entrada de lápiz 396">
                  <a:extLst>
                    <a:ext uri="{FF2B5EF4-FFF2-40B4-BE49-F238E27FC236}">
                      <a16:creationId xmlns:a16="http://schemas.microsoft.com/office/drawing/2014/main" id="{E4692ED8-D6E6-41D8-B206-FE432E25F18B}"/>
                    </a:ext>
                  </a:extLst>
                </p14:cNvPr>
                <p14:cNvContentPartPr/>
                <p14:nvPr/>
              </p14:nvContentPartPr>
              <p14:xfrm>
                <a:off x="3645018" y="5839297"/>
                <a:ext cx="246240" cy="223560"/>
              </p14:xfrm>
            </p:contentPart>
          </mc:Choice>
          <mc:Fallback xmlns="">
            <p:pic>
              <p:nvPicPr>
                <p:cNvPr id="397" name="Entrada de lápiz 396">
                  <a:extLst>
                    <a:ext uri="{FF2B5EF4-FFF2-40B4-BE49-F238E27FC236}">
                      <a16:creationId xmlns:a16="http://schemas.microsoft.com/office/drawing/2014/main" id="{E4692ED8-D6E6-41D8-B206-FE432E25F18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36378" y="5830297"/>
                  <a:ext cx="263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98" name="Entrada de lápiz 397">
                  <a:extLst>
                    <a:ext uri="{FF2B5EF4-FFF2-40B4-BE49-F238E27FC236}">
                      <a16:creationId xmlns:a16="http://schemas.microsoft.com/office/drawing/2014/main" id="{20490A28-2292-4425-929F-16D44D2660FF}"/>
                    </a:ext>
                  </a:extLst>
                </p14:cNvPr>
                <p14:cNvContentPartPr/>
                <p14:nvPr/>
              </p14:nvContentPartPr>
              <p14:xfrm>
                <a:off x="4004298" y="5828857"/>
                <a:ext cx="14400" cy="176760"/>
              </p14:xfrm>
            </p:contentPart>
          </mc:Choice>
          <mc:Fallback xmlns="">
            <p:pic>
              <p:nvPicPr>
                <p:cNvPr id="398" name="Entrada de lápiz 397">
                  <a:extLst>
                    <a:ext uri="{FF2B5EF4-FFF2-40B4-BE49-F238E27FC236}">
                      <a16:creationId xmlns:a16="http://schemas.microsoft.com/office/drawing/2014/main" id="{20490A28-2292-4425-929F-16D44D2660F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995658" y="5819857"/>
                  <a:ext cx="32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99" name="Entrada de lápiz 398">
                  <a:extLst>
                    <a:ext uri="{FF2B5EF4-FFF2-40B4-BE49-F238E27FC236}">
                      <a16:creationId xmlns:a16="http://schemas.microsoft.com/office/drawing/2014/main" id="{4CA5F2A7-F05B-4724-ACA4-EAE524064C86}"/>
                    </a:ext>
                  </a:extLst>
                </p14:cNvPr>
                <p14:cNvContentPartPr/>
                <p14:nvPr/>
              </p14:nvContentPartPr>
              <p14:xfrm>
                <a:off x="3881898" y="5957737"/>
                <a:ext cx="167040" cy="21600"/>
              </p14:xfrm>
            </p:contentPart>
          </mc:Choice>
          <mc:Fallback xmlns="">
            <p:pic>
              <p:nvPicPr>
                <p:cNvPr id="399" name="Entrada de lápiz 398">
                  <a:extLst>
                    <a:ext uri="{FF2B5EF4-FFF2-40B4-BE49-F238E27FC236}">
                      <a16:creationId xmlns:a16="http://schemas.microsoft.com/office/drawing/2014/main" id="{4CA5F2A7-F05B-4724-ACA4-EAE524064C8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72898" y="5949097"/>
                  <a:ext cx="184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400" name="Entrada de lápiz 399">
                  <a:extLst>
                    <a:ext uri="{FF2B5EF4-FFF2-40B4-BE49-F238E27FC236}">
                      <a16:creationId xmlns:a16="http://schemas.microsoft.com/office/drawing/2014/main" id="{C32DA294-3445-4114-ADCE-36A09AA235D1}"/>
                    </a:ext>
                  </a:extLst>
                </p14:cNvPr>
                <p14:cNvContentPartPr/>
                <p14:nvPr/>
              </p14:nvContentPartPr>
              <p14:xfrm>
                <a:off x="4105458" y="5748577"/>
                <a:ext cx="189360" cy="351720"/>
              </p14:xfrm>
            </p:contentPart>
          </mc:Choice>
          <mc:Fallback xmlns="">
            <p:pic>
              <p:nvPicPr>
                <p:cNvPr id="400" name="Entrada de lápiz 399">
                  <a:extLst>
                    <a:ext uri="{FF2B5EF4-FFF2-40B4-BE49-F238E27FC236}">
                      <a16:creationId xmlns:a16="http://schemas.microsoft.com/office/drawing/2014/main" id="{C32DA294-3445-4114-ADCE-36A09AA235D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96818" y="5739577"/>
                  <a:ext cx="2070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401" name="Entrada de lápiz 400">
                  <a:extLst>
                    <a:ext uri="{FF2B5EF4-FFF2-40B4-BE49-F238E27FC236}">
                      <a16:creationId xmlns:a16="http://schemas.microsoft.com/office/drawing/2014/main" id="{4E72620C-B33E-4AAB-903B-AEC72CD752E3}"/>
                    </a:ext>
                  </a:extLst>
                </p14:cNvPr>
                <p14:cNvContentPartPr/>
                <p14:nvPr/>
              </p14:nvContentPartPr>
              <p14:xfrm>
                <a:off x="4359978" y="5685937"/>
                <a:ext cx="178920" cy="335160"/>
              </p14:xfrm>
            </p:contentPart>
          </mc:Choice>
          <mc:Fallback xmlns="">
            <p:pic>
              <p:nvPicPr>
                <p:cNvPr id="401" name="Entrada de lápiz 400">
                  <a:extLst>
                    <a:ext uri="{FF2B5EF4-FFF2-40B4-BE49-F238E27FC236}">
                      <a16:creationId xmlns:a16="http://schemas.microsoft.com/office/drawing/2014/main" id="{4E72620C-B33E-4AAB-903B-AEC72CD752E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350978" y="5677297"/>
                  <a:ext cx="1965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02" name="Entrada de lápiz 401">
                  <a:extLst>
                    <a:ext uri="{FF2B5EF4-FFF2-40B4-BE49-F238E27FC236}">
                      <a16:creationId xmlns:a16="http://schemas.microsoft.com/office/drawing/2014/main" id="{B8449B82-3DC8-430E-822F-3DA66CF08865}"/>
                    </a:ext>
                  </a:extLst>
                </p14:cNvPr>
                <p14:cNvContentPartPr/>
                <p14:nvPr/>
              </p14:nvContentPartPr>
              <p14:xfrm>
                <a:off x="4553298" y="5910577"/>
                <a:ext cx="164520" cy="170640"/>
              </p14:xfrm>
            </p:contentPart>
          </mc:Choice>
          <mc:Fallback xmlns="">
            <p:pic>
              <p:nvPicPr>
                <p:cNvPr id="402" name="Entrada de lápiz 401">
                  <a:extLst>
                    <a:ext uri="{FF2B5EF4-FFF2-40B4-BE49-F238E27FC236}">
                      <a16:creationId xmlns:a16="http://schemas.microsoft.com/office/drawing/2014/main" id="{B8449B82-3DC8-430E-822F-3DA66CF0886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544298" y="5901577"/>
                  <a:ext cx="182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03" name="Entrada de lápiz 402">
                  <a:extLst>
                    <a:ext uri="{FF2B5EF4-FFF2-40B4-BE49-F238E27FC236}">
                      <a16:creationId xmlns:a16="http://schemas.microsoft.com/office/drawing/2014/main" id="{1165EFD0-F713-462F-B52C-2E1136A1B76E}"/>
                    </a:ext>
                  </a:extLst>
                </p14:cNvPr>
                <p14:cNvContentPartPr/>
                <p14:nvPr/>
              </p14:nvContentPartPr>
              <p14:xfrm>
                <a:off x="4605498" y="5971417"/>
                <a:ext cx="78480" cy="19800"/>
              </p14:xfrm>
            </p:contentPart>
          </mc:Choice>
          <mc:Fallback xmlns="">
            <p:pic>
              <p:nvPicPr>
                <p:cNvPr id="403" name="Entrada de lápiz 402">
                  <a:extLst>
                    <a:ext uri="{FF2B5EF4-FFF2-40B4-BE49-F238E27FC236}">
                      <a16:creationId xmlns:a16="http://schemas.microsoft.com/office/drawing/2014/main" id="{1165EFD0-F713-462F-B52C-2E1136A1B76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596858" y="5962417"/>
                  <a:ext cx="96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04" name="Entrada de lápiz 403">
                  <a:extLst>
                    <a:ext uri="{FF2B5EF4-FFF2-40B4-BE49-F238E27FC236}">
                      <a16:creationId xmlns:a16="http://schemas.microsoft.com/office/drawing/2014/main" id="{B26482A2-6B63-4C09-8835-713F6B133CDD}"/>
                    </a:ext>
                  </a:extLst>
                </p14:cNvPr>
                <p14:cNvContentPartPr/>
                <p14:nvPr/>
              </p14:nvContentPartPr>
              <p14:xfrm>
                <a:off x="4563018" y="5856217"/>
                <a:ext cx="197640" cy="59760"/>
              </p14:xfrm>
            </p:contentPart>
          </mc:Choice>
          <mc:Fallback xmlns="">
            <p:pic>
              <p:nvPicPr>
                <p:cNvPr id="404" name="Entrada de lápiz 403">
                  <a:extLst>
                    <a:ext uri="{FF2B5EF4-FFF2-40B4-BE49-F238E27FC236}">
                      <a16:creationId xmlns:a16="http://schemas.microsoft.com/office/drawing/2014/main" id="{B26482A2-6B63-4C09-8835-713F6B133CD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554378" y="5847217"/>
                  <a:ext cx="21528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5" name="Grupo 404">
            <a:extLst>
              <a:ext uri="{FF2B5EF4-FFF2-40B4-BE49-F238E27FC236}">
                <a16:creationId xmlns:a16="http://schemas.microsoft.com/office/drawing/2014/main" id="{46D6135C-A167-4670-BB19-5DA0299FBA74}"/>
              </a:ext>
            </a:extLst>
          </p:cNvPr>
          <p:cNvGrpSpPr/>
          <p:nvPr/>
        </p:nvGrpSpPr>
        <p:grpSpPr>
          <a:xfrm>
            <a:off x="5840838" y="654661"/>
            <a:ext cx="920160" cy="616680"/>
            <a:chOff x="6154218" y="4647337"/>
            <a:chExt cx="920160" cy="61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06" name="Entrada de lápiz 405">
                  <a:extLst>
                    <a:ext uri="{FF2B5EF4-FFF2-40B4-BE49-F238E27FC236}">
                      <a16:creationId xmlns:a16="http://schemas.microsoft.com/office/drawing/2014/main" id="{18C38B04-399C-4C23-BE76-7BF75BCAC72B}"/>
                    </a:ext>
                  </a:extLst>
                </p14:cNvPr>
                <p14:cNvContentPartPr/>
                <p14:nvPr/>
              </p14:nvContentPartPr>
              <p14:xfrm>
                <a:off x="6154218" y="4647337"/>
                <a:ext cx="334440" cy="562320"/>
              </p14:xfrm>
            </p:contentPart>
          </mc:Choice>
          <mc:Fallback xmlns="">
            <p:pic>
              <p:nvPicPr>
                <p:cNvPr id="406" name="Entrada de lápiz 405">
                  <a:extLst>
                    <a:ext uri="{FF2B5EF4-FFF2-40B4-BE49-F238E27FC236}">
                      <a16:creationId xmlns:a16="http://schemas.microsoft.com/office/drawing/2014/main" id="{18C38B04-399C-4C23-BE76-7BF75BCAC72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145578" y="4638337"/>
                  <a:ext cx="3520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07" name="Entrada de lápiz 406">
                  <a:extLst>
                    <a:ext uri="{FF2B5EF4-FFF2-40B4-BE49-F238E27FC236}">
                      <a16:creationId xmlns:a16="http://schemas.microsoft.com/office/drawing/2014/main" id="{DC922935-D11D-4BD4-8CED-C2CBAD8BEE27}"/>
                    </a:ext>
                  </a:extLst>
                </p14:cNvPr>
                <p14:cNvContentPartPr/>
                <p14:nvPr/>
              </p14:nvContentPartPr>
              <p14:xfrm>
                <a:off x="6570018" y="5092297"/>
                <a:ext cx="201240" cy="165600"/>
              </p14:xfrm>
            </p:contentPart>
          </mc:Choice>
          <mc:Fallback xmlns="">
            <p:pic>
              <p:nvPicPr>
                <p:cNvPr id="407" name="Entrada de lápiz 406">
                  <a:extLst>
                    <a:ext uri="{FF2B5EF4-FFF2-40B4-BE49-F238E27FC236}">
                      <a16:creationId xmlns:a16="http://schemas.microsoft.com/office/drawing/2014/main" id="{DC922935-D11D-4BD4-8CED-C2CBAD8BEE2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61018" y="5083297"/>
                  <a:ext cx="218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08" name="Entrada de lápiz 407">
                  <a:extLst>
                    <a:ext uri="{FF2B5EF4-FFF2-40B4-BE49-F238E27FC236}">
                      <a16:creationId xmlns:a16="http://schemas.microsoft.com/office/drawing/2014/main" id="{593EB05B-A6EB-458A-91EC-F60CE232C00D}"/>
                    </a:ext>
                  </a:extLst>
                </p14:cNvPr>
                <p14:cNvContentPartPr/>
                <p14:nvPr/>
              </p14:nvContentPartPr>
              <p14:xfrm>
                <a:off x="6844338" y="5116777"/>
                <a:ext cx="230040" cy="147240"/>
              </p14:xfrm>
            </p:contentPart>
          </mc:Choice>
          <mc:Fallback xmlns="">
            <p:pic>
              <p:nvPicPr>
                <p:cNvPr id="408" name="Entrada de lápiz 407">
                  <a:extLst>
                    <a:ext uri="{FF2B5EF4-FFF2-40B4-BE49-F238E27FC236}">
                      <a16:creationId xmlns:a16="http://schemas.microsoft.com/office/drawing/2014/main" id="{593EB05B-A6EB-458A-91EC-F60CE232C00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835698" y="5107777"/>
                  <a:ext cx="24768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A3B60921-86D4-44B4-87C9-92A93D455171}"/>
              </a:ext>
            </a:extLst>
          </p:cNvPr>
          <p:cNvGrpSpPr/>
          <p:nvPr/>
        </p:nvGrpSpPr>
        <p:grpSpPr>
          <a:xfrm>
            <a:off x="7190118" y="511741"/>
            <a:ext cx="1995120" cy="752760"/>
            <a:chOff x="7503498" y="4504417"/>
            <a:chExt cx="1995120" cy="75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10" name="Entrada de lápiz 409">
                  <a:extLst>
                    <a:ext uri="{FF2B5EF4-FFF2-40B4-BE49-F238E27FC236}">
                      <a16:creationId xmlns:a16="http://schemas.microsoft.com/office/drawing/2014/main" id="{7E97ADDF-4CAB-4531-8D6A-FABBE4396990}"/>
                    </a:ext>
                  </a:extLst>
                </p14:cNvPr>
                <p14:cNvContentPartPr/>
                <p14:nvPr/>
              </p14:nvContentPartPr>
              <p14:xfrm>
                <a:off x="7623018" y="4931017"/>
                <a:ext cx="42480" cy="270360"/>
              </p14:xfrm>
            </p:contentPart>
          </mc:Choice>
          <mc:Fallback xmlns="">
            <p:pic>
              <p:nvPicPr>
                <p:cNvPr id="410" name="Entrada de lápiz 409">
                  <a:extLst>
                    <a:ext uri="{FF2B5EF4-FFF2-40B4-BE49-F238E27FC236}">
                      <a16:creationId xmlns:a16="http://schemas.microsoft.com/office/drawing/2014/main" id="{7E97ADDF-4CAB-4531-8D6A-FABBE439699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14018" y="4922017"/>
                  <a:ext cx="601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11" name="Entrada de lápiz 410">
                  <a:extLst>
                    <a:ext uri="{FF2B5EF4-FFF2-40B4-BE49-F238E27FC236}">
                      <a16:creationId xmlns:a16="http://schemas.microsoft.com/office/drawing/2014/main" id="{8EBD8ECF-44AF-40DF-961F-79B4CB9B461D}"/>
                    </a:ext>
                  </a:extLst>
                </p14:cNvPr>
                <p14:cNvContentPartPr/>
                <p14:nvPr/>
              </p14:nvContentPartPr>
              <p14:xfrm>
                <a:off x="7503498" y="5103457"/>
                <a:ext cx="327960" cy="19080"/>
              </p14:xfrm>
            </p:contentPart>
          </mc:Choice>
          <mc:Fallback xmlns="">
            <p:pic>
              <p:nvPicPr>
                <p:cNvPr id="411" name="Entrada de lápiz 410">
                  <a:extLst>
                    <a:ext uri="{FF2B5EF4-FFF2-40B4-BE49-F238E27FC236}">
                      <a16:creationId xmlns:a16="http://schemas.microsoft.com/office/drawing/2014/main" id="{8EBD8ECF-44AF-40DF-961F-79B4CB9B461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94858" y="5094457"/>
                  <a:ext cx="345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12" name="Entrada de lápiz 411">
                  <a:extLst>
                    <a:ext uri="{FF2B5EF4-FFF2-40B4-BE49-F238E27FC236}">
                      <a16:creationId xmlns:a16="http://schemas.microsoft.com/office/drawing/2014/main" id="{99F07EA1-5B37-4D3B-AF3D-7BDA11E71E18}"/>
                    </a:ext>
                  </a:extLst>
                </p14:cNvPr>
                <p14:cNvContentPartPr/>
                <p14:nvPr/>
              </p14:nvContentPartPr>
              <p14:xfrm>
                <a:off x="8284698" y="4807177"/>
                <a:ext cx="11160" cy="369000"/>
              </p14:xfrm>
            </p:contentPart>
          </mc:Choice>
          <mc:Fallback xmlns="">
            <p:pic>
              <p:nvPicPr>
                <p:cNvPr id="412" name="Entrada de lápiz 411">
                  <a:extLst>
                    <a:ext uri="{FF2B5EF4-FFF2-40B4-BE49-F238E27FC236}">
                      <a16:creationId xmlns:a16="http://schemas.microsoft.com/office/drawing/2014/main" id="{99F07EA1-5B37-4D3B-AF3D-7BDA11E71E1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275698" y="4798177"/>
                  <a:ext cx="288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13" name="Entrada de lápiz 412">
                  <a:extLst>
                    <a:ext uri="{FF2B5EF4-FFF2-40B4-BE49-F238E27FC236}">
                      <a16:creationId xmlns:a16="http://schemas.microsoft.com/office/drawing/2014/main" id="{263BCA5D-8C11-401A-A55F-7E6E727F2189}"/>
                    </a:ext>
                  </a:extLst>
                </p14:cNvPr>
                <p14:cNvContentPartPr/>
                <p14:nvPr/>
              </p14:nvContentPartPr>
              <p14:xfrm>
                <a:off x="8092818" y="4615297"/>
                <a:ext cx="430560" cy="319680"/>
              </p14:xfrm>
            </p:contentPart>
          </mc:Choice>
          <mc:Fallback xmlns="">
            <p:pic>
              <p:nvPicPr>
                <p:cNvPr id="413" name="Entrada de lápiz 412">
                  <a:extLst>
                    <a:ext uri="{FF2B5EF4-FFF2-40B4-BE49-F238E27FC236}">
                      <a16:creationId xmlns:a16="http://schemas.microsoft.com/office/drawing/2014/main" id="{263BCA5D-8C11-401A-A55F-7E6E727F218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084178" y="4606297"/>
                  <a:ext cx="4482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14" name="Entrada de lápiz 413">
                  <a:extLst>
                    <a:ext uri="{FF2B5EF4-FFF2-40B4-BE49-F238E27FC236}">
                      <a16:creationId xmlns:a16="http://schemas.microsoft.com/office/drawing/2014/main" id="{802E3308-A5C3-4D05-AECF-6714FEE52BCA}"/>
                    </a:ext>
                  </a:extLst>
                </p14:cNvPr>
                <p14:cNvContentPartPr/>
                <p14:nvPr/>
              </p14:nvContentPartPr>
              <p14:xfrm>
                <a:off x="8563338" y="4504417"/>
                <a:ext cx="183600" cy="352080"/>
              </p14:xfrm>
            </p:contentPart>
          </mc:Choice>
          <mc:Fallback xmlns="">
            <p:pic>
              <p:nvPicPr>
                <p:cNvPr id="414" name="Entrada de lápiz 413">
                  <a:extLst>
                    <a:ext uri="{FF2B5EF4-FFF2-40B4-BE49-F238E27FC236}">
                      <a16:creationId xmlns:a16="http://schemas.microsoft.com/office/drawing/2014/main" id="{802E3308-A5C3-4D05-AECF-6714FEE52BC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554698" y="4495417"/>
                  <a:ext cx="2012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15" name="Entrada de lápiz 414">
                  <a:extLst>
                    <a:ext uri="{FF2B5EF4-FFF2-40B4-BE49-F238E27FC236}">
                      <a16:creationId xmlns:a16="http://schemas.microsoft.com/office/drawing/2014/main" id="{F86A7918-8D97-4755-BF84-61AE8340CE36}"/>
                    </a:ext>
                  </a:extLst>
                </p14:cNvPr>
                <p14:cNvContentPartPr/>
                <p14:nvPr/>
              </p14:nvContentPartPr>
              <p14:xfrm>
                <a:off x="8876898" y="4702417"/>
                <a:ext cx="303120" cy="182160"/>
              </p14:xfrm>
            </p:contentPart>
          </mc:Choice>
          <mc:Fallback xmlns="">
            <p:pic>
              <p:nvPicPr>
                <p:cNvPr id="415" name="Entrada de lápiz 414">
                  <a:extLst>
                    <a:ext uri="{FF2B5EF4-FFF2-40B4-BE49-F238E27FC236}">
                      <a16:creationId xmlns:a16="http://schemas.microsoft.com/office/drawing/2014/main" id="{F86A7918-8D97-4755-BF84-61AE8340CE3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868258" y="4693417"/>
                  <a:ext cx="320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16" name="Entrada de lápiz 415">
                  <a:extLst>
                    <a:ext uri="{FF2B5EF4-FFF2-40B4-BE49-F238E27FC236}">
                      <a16:creationId xmlns:a16="http://schemas.microsoft.com/office/drawing/2014/main" id="{18410017-041B-4E49-A197-447F7242E189}"/>
                    </a:ext>
                  </a:extLst>
                </p14:cNvPr>
                <p14:cNvContentPartPr/>
                <p14:nvPr/>
              </p14:nvContentPartPr>
              <p14:xfrm>
                <a:off x="7953138" y="5187337"/>
                <a:ext cx="1545480" cy="69840"/>
              </p14:xfrm>
            </p:contentPart>
          </mc:Choice>
          <mc:Fallback xmlns="">
            <p:pic>
              <p:nvPicPr>
                <p:cNvPr id="416" name="Entrada de lápiz 415">
                  <a:extLst>
                    <a:ext uri="{FF2B5EF4-FFF2-40B4-BE49-F238E27FC236}">
                      <a16:creationId xmlns:a16="http://schemas.microsoft.com/office/drawing/2014/main" id="{18410017-041B-4E49-A197-447F7242E18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944138" y="5178337"/>
                  <a:ext cx="156312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Grupo 416">
            <a:extLst>
              <a:ext uri="{FF2B5EF4-FFF2-40B4-BE49-F238E27FC236}">
                <a16:creationId xmlns:a16="http://schemas.microsoft.com/office/drawing/2014/main" id="{08A1370C-AB2F-4A10-925E-0A1B66CA0656}"/>
              </a:ext>
            </a:extLst>
          </p:cNvPr>
          <p:cNvGrpSpPr/>
          <p:nvPr/>
        </p:nvGrpSpPr>
        <p:grpSpPr>
          <a:xfrm>
            <a:off x="7613478" y="1547461"/>
            <a:ext cx="1757520" cy="516240"/>
            <a:chOff x="7926858" y="5540137"/>
            <a:chExt cx="1757520" cy="5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18" name="Entrada de lápiz 417">
                  <a:extLst>
                    <a:ext uri="{FF2B5EF4-FFF2-40B4-BE49-F238E27FC236}">
                      <a16:creationId xmlns:a16="http://schemas.microsoft.com/office/drawing/2014/main" id="{C3737D58-E4D3-4DAE-9ABD-2E890986B58B}"/>
                    </a:ext>
                  </a:extLst>
                </p14:cNvPr>
                <p14:cNvContentPartPr/>
                <p14:nvPr/>
              </p14:nvContentPartPr>
              <p14:xfrm>
                <a:off x="7926858" y="5590537"/>
                <a:ext cx="182160" cy="318600"/>
              </p14:xfrm>
            </p:contentPart>
          </mc:Choice>
          <mc:Fallback xmlns="">
            <p:pic>
              <p:nvPicPr>
                <p:cNvPr id="418" name="Entrada de lápiz 417">
                  <a:extLst>
                    <a:ext uri="{FF2B5EF4-FFF2-40B4-BE49-F238E27FC236}">
                      <a16:creationId xmlns:a16="http://schemas.microsoft.com/office/drawing/2014/main" id="{C3737D58-E4D3-4DAE-9ABD-2E890986B58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917858" y="5581897"/>
                  <a:ext cx="1998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19" name="Entrada de lápiz 418">
                  <a:extLst>
                    <a:ext uri="{FF2B5EF4-FFF2-40B4-BE49-F238E27FC236}">
                      <a16:creationId xmlns:a16="http://schemas.microsoft.com/office/drawing/2014/main" id="{ED79DFDB-C89D-4E8E-9059-75856F4F955E}"/>
                    </a:ext>
                  </a:extLst>
                </p14:cNvPr>
                <p14:cNvContentPartPr/>
                <p14:nvPr/>
              </p14:nvContentPartPr>
              <p14:xfrm>
                <a:off x="8128098" y="5759017"/>
                <a:ext cx="233640" cy="200520"/>
              </p14:xfrm>
            </p:contentPart>
          </mc:Choice>
          <mc:Fallback xmlns="">
            <p:pic>
              <p:nvPicPr>
                <p:cNvPr id="419" name="Entrada de lápiz 418">
                  <a:extLst>
                    <a:ext uri="{FF2B5EF4-FFF2-40B4-BE49-F238E27FC236}">
                      <a16:creationId xmlns:a16="http://schemas.microsoft.com/office/drawing/2014/main" id="{ED79DFDB-C89D-4E8E-9059-75856F4F955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19458" y="5750017"/>
                  <a:ext cx="251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20" name="Entrada de lápiz 419">
                  <a:extLst>
                    <a:ext uri="{FF2B5EF4-FFF2-40B4-BE49-F238E27FC236}">
                      <a16:creationId xmlns:a16="http://schemas.microsoft.com/office/drawing/2014/main" id="{47A59609-58FF-4749-8385-21C345989843}"/>
                    </a:ext>
                  </a:extLst>
                </p14:cNvPr>
                <p14:cNvContentPartPr/>
                <p14:nvPr/>
              </p14:nvContentPartPr>
              <p14:xfrm>
                <a:off x="8466498" y="5622577"/>
                <a:ext cx="101160" cy="224280"/>
              </p14:xfrm>
            </p:contentPart>
          </mc:Choice>
          <mc:Fallback xmlns="">
            <p:pic>
              <p:nvPicPr>
                <p:cNvPr id="420" name="Entrada de lápiz 419">
                  <a:extLst>
                    <a:ext uri="{FF2B5EF4-FFF2-40B4-BE49-F238E27FC236}">
                      <a16:creationId xmlns:a16="http://schemas.microsoft.com/office/drawing/2014/main" id="{47A59609-58FF-4749-8385-21C34598984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57498" y="5613577"/>
                  <a:ext cx="118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21" name="Entrada de lápiz 420">
                  <a:extLst>
                    <a:ext uri="{FF2B5EF4-FFF2-40B4-BE49-F238E27FC236}">
                      <a16:creationId xmlns:a16="http://schemas.microsoft.com/office/drawing/2014/main" id="{170DFF65-A793-4E19-A8C8-072E2263F4A9}"/>
                    </a:ext>
                  </a:extLst>
                </p14:cNvPr>
                <p14:cNvContentPartPr/>
                <p14:nvPr/>
              </p14:nvContentPartPr>
              <p14:xfrm>
                <a:off x="8661258" y="5656057"/>
                <a:ext cx="41760" cy="400320"/>
              </p14:xfrm>
            </p:contentPart>
          </mc:Choice>
          <mc:Fallback xmlns="">
            <p:pic>
              <p:nvPicPr>
                <p:cNvPr id="421" name="Entrada de lápiz 420">
                  <a:extLst>
                    <a:ext uri="{FF2B5EF4-FFF2-40B4-BE49-F238E27FC236}">
                      <a16:creationId xmlns:a16="http://schemas.microsoft.com/office/drawing/2014/main" id="{170DFF65-A793-4E19-A8C8-072E2263F4A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652618" y="5647417"/>
                  <a:ext cx="594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22" name="Entrada de lápiz 421">
                  <a:extLst>
                    <a:ext uri="{FF2B5EF4-FFF2-40B4-BE49-F238E27FC236}">
                      <a16:creationId xmlns:a16="http://schemas.microsoft.com/office/drawing/2014/main" id="{A260820B-5C38-41CB-A3F0-E7FE5C3A9E72}"/>
                    </a:ext>
                  </a:extLst>
                </p14:cNvPr>
                <p14:cNvContentPartPr/>
                <p14:nvPr/>
              </p14:nvContentPartPr>
              <p14:xfrm>
                <a:off x="8620938" y="5639137"/>
                <a:ext cx="216000" cy="215640"/>
              </p14:xfrm>
            </p:contentPart>
          </mc:Choice>
          <mc:Fallback xmlns="">
            <p:pic>
              <p:nvPicPr>
                <p:cNvPr id="422" name="Entrada de lápiz 421">
                  <a:extLst>
                    <a:ext uri="{FF2B5EF4-FFF2-40B4-BE49-F238E27FC236}">
                      <a16:creationId xmlns:a16="http://schemas.microsoft.com/office/drawing/2014/main" id="{A260820B-5C38-41CB-A3F0-E7FE5C3A9E7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611938" y="5630497"/>
                  <a:ext cx="2336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23" name="Entrada de lápiz 422">
                  <a:extLst>
                    <a:ext uri="{FF2B5EF4-FFF2-40B4-BE49-F238E27FC236}">
                      <a16:creationId xmlns:a16="http://schemas.microsoft.com/office/drawing/2014/main" id="{A912FD9A-502E-4EFD-BD64-003DD7E1F6C3}"/>
                    </a:ext>
                  </a:extLst>
                </p14:cNvPr>
                <p14:cNvContentPartPr/>
                <p14:nvPr/>
              </p14:nvContentPartPr>
              <p14:xfrm>
                <a:off x="8982738" y="5661817"/>
                <a:ext cx="30960" cy="116280"/>
              </p14:xfrm>
            </p:contentPart>
          </mc:Choice>
          <mc:Fallback xmlns="">
            <p:pic>
              <p:nvPicPr>
                <p:cNvPr id="423" name="Entrada de lápiz 422">
                  <a:extLst>
                    <a:ext uri="{FF2B5EF4-FFF2-40B4-BE49-F238E27FC236}">
                      <a16:creationId xmlns:a16="http://schemas.microsoft.com/office/drawing/2014/main" id="{A912FD9A-502E-4EFD-BD64-003DD7E1F6C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973738" y="5652817"/>
                  <a:ext cx="48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24" name="Entrada de lápiz 423">
                  <a:extLst>
                    <a:ext uri="{FF2B5EF4-FFF2-40B4-BE49-F238E27FC236}">
                      <a16:creationId xmlns:a16="http://schemas.microsoft.com/office/drawing/2014/main" id="{7E01BF52-CB8A-4285-858B-727EAF0335FC}"/>
                    </a:ext>
                  </a:extLst>
                </p14:cNvPr>
                <p14:cNvContentPartPr/>
                <p14:nvPr/>
              </p14:nvContentPartPr>
              <p14:xfrm>
                <a:off x="8864298" y="5742097"/>
                <a:ext cx="153360" cy="13680"/>
              </p14:xfrm>
            </p:contentPart>
          </mc:Choice>
          <mc:Fallback xmlns="">
            <p:pic>
              <p:nvPicPr>
                <p:cNvPr id="424" name="Entrada de lápiz 423">
                  <a:extLst>
                    <a:ext uri="{FF2B5EF4-FFF2-40B4-BE49-F238E27FC236}">
                      <a16:creationId xmlns:a16="http://schemas.microsoft.com/office/drawing/2014/main" id="{7E01BF52-CB8A-4285-858B-727EAF0335F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855658" y="5733097"/>
                  <a:ext cx="171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25" name="Entrada de lápiz 424">
                  <a:extLst>
                    <a:ext uri="{FF2B5EF4-FFF2-40B4-BE49-F238E27FC236}">
                      <a16:creationId xmlns:a16="http://schemas.microsoft.com/office/drawing/2014/main" id="{FC686762-6622-4B11-A59E-E2AC4408E431}"/>
                    </a:ext>
                  </a:extLst>
                </p14:cNvPr>
                <p14:cNvContentPartPr/>
                <p14:nvPr/>
              </p14:nvContentPartPr>
              <p14:xfrm>
                <a:off x="9089658" y="5627257"/>
                <a:ext cx="25200" cy="141120"/>
              </p14:xfrm>
            </p:contentPart>
          </mc:Choice>
          <mc:Fallback xmlns="">
            <p:pic>
              <p:nvPicPr>
                <p:cNvPr id="425" name="Entrada de lápiz 424">
                  <a:extLst>
                    <a:ext uri="{FF2B5EF4-FFF2-40B4-BE49-F238E27FC236}">
                      <a16:creationId xmlns:a16="http://schemas.microsoft.com/office/drawing/2014/main" id="{FC686762-6622-4B11-A59E-E2AC4408E43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080658" y="5618257"/>
                  <a:ext cx="42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26" name="Entrada de lápiz 425">
                  <a:extLst>
                    <a:ext uri="{FF2B5EF4-FFF2-40B4-BE49-F238E27FC236}">
                      <a16:creationId xmlns:a16="http://schemas.microsoft.com/office/drawing/2014/main" id="{1BD6B169-86B4-4B9F-BDF8-F301C13A755B}"/>
                    </a:ext>
                  </a:extLst>
                </p14:cNvPr>
                <p14:cNvContentPartPr/>
                <p14:nvPr/>
              </p14:nvContentPartPr>
              <p14:xfrm>
                <a:off x="9163098" y="5566057"/>
                <a:ext cx="83880" cy="217080"/>
              </p14:xfrm>
            </p:contentPart>
          </mc:Choice>
          <mc:Fallback xmlns="">
            <p:pic>
              <p:nvPicPr>
                <p:cNvPr id="426" name="Entrada de lápiz 425">
                  <a:extLst>
                    <a:ext uri="{FF2B5EF4-FFF2-40B4-BE49-F238E27FC236}">
                      <a16:creationId xmlns:a16="http://schemas.microsoft.com/office/drawing/2014/main" id="{1BD6B169-86B4-4B9F-BDF8-F301C13A755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154098" y="5557057"/>
                  <a:ext cx="101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27" name="Entrada de lápiz 426">
                  <a:extLst>
                    <a:ext uri="{FF2B5EF4-FFF2-40B4-BE49-F238E27FC236}">
                      <a16:creationId xmlns:a16="http://schemas.microsoft.com/office/drawing/2014/main" id="{01A970EC-5073-4E0F-AA06-706B3BB01013}"/>
                    </a:ext>
                  </a:extLst>
                </p14:cNvPr>
                <p14:cNvContentPartPr/>
                <p14:nvPr/>
              </p14:nvContentPartPr>
              <p14:xfrm>
                <a:off x="9363258" y="5540137"/>
                <a:ext cx="104760" cy="318240"/>
              </p14:xfrm>
            </p:contentPart>
          </mc:Choice>
          <mc:Fallback xmlns="">
            <p:pic>
              <p:nvPicPr>
                <p:cNvPr id="427" name="Entrada de lápiz 426">
                  <a:extLst>
                    <a:ext uri="{FF2B5EF4-FFF2-40B4-BE49-F238E27FC236}">
                      <a16:creationId xmlns:a16="http://schemas.microsoft.com/office/drawing/2014/main" id="{01A970EC-5073-4E0F-AA06-706B3BB0101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354258" y="5531497"/>
                  <a:ext cx="1224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28" name="Entrada de lápiz 427">
                  <a:extLst>
                    <a:ext uri="{FF2B5EF4-FFF2-40B4-BE49-F238E27FC236}">
                      <a16:creationId xmlns:a16="http://schemas.microsoft.com/office/drawing/2014/main" id="{4AA6B942-6F66-42E3-B5C8-BFE1C3550B04}"/>
                    </a:ext>
                  </a:extLst>
                </p14:cNvPr>
                <p14:cNvContentPartPr/>
                <p14:nvPr/>
              </p14:nvContentPartPr>
              <p14:xfrm>
                <a:off x="9489618" y="5734537"/>
                <a:ext cx="147960" cy="160200"/>
              </p14:xfrm>
            </p:contentPart>
          </mc:Choice>
          <mc:Fallback xmlns="">
            <p:pic>
              <p:nvPicPr>
                <p:cNvPr id="428" name="Entrada de lápiz 427">
                  <a:extLst>
                    <a:ext uri="{FF2B5EF4-FFF2-40B4-BE49-F238E27FC236}">
                      <a16:creationId xmlns:a16="http://schemas.microsoft.com/office/drawing/2014/main" id="{4AA6B942-6F66-42E3-B5C8-BFE1C3550B0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480978" y="5725537"/>
                  <a:ext cx="165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29" name="Entrada de lápiz 428">
                  <a:extLst>
                    <a:ext uri="{FF2B5EF4-FFF2-40B4-BE49-F238E27FC236}">
                      <a16:creationId xmlns:a16="http://schemas.microsoft.com/office/drawing/2014/main" id="{1DFB5AB8-11EB-4526-9A63-43601ED690A3}"/>
                    </a:ext>
                  </a:extLst>
                </p14:cNvPr>
                <p14:cNvContentPartPr/>
                <p14:nvPr/>
              </p14:nvContentPartPr>
              <p14:xfrm>
                <a:off x="9493578" y="5816257"/>
                <a:ext cx="99720" cy="17280"/>
              </p14:xfrm>
            </p:contentPart>
          </mc:Choice>
          <mc:Fallback xmlns="">
            <p:pic>
              <p:nvPicPr>
                <p:cNvPr id="429" name="Entrada de lápiz 428">
                  <a:extLst>
                    <a:ext uri="{FF2B5EF4-FFF2-40B4-BE49-F238E27FC236}">
                      <a16:creationId xmlns:a16="http://schemas.microsoft.com/office/drawing/2014/main" id="{1DFB5AB8-11EB-4526-9A63-43601ED690A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484578" y="5807617"/>
                  <a:ext cx="117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30" name="Entrada de lápiz 429">
                  <a:extLst>
                    <a:ext uri="{FF2B5EF4-FFF2-40B4-BE49-F238E27FC236}">
                      <a16:creationId xmlns:a16="http://schemas.microsoft.com/office/drawing/2014/main" id="{20849B0D-953E-4E86-8133-D5A11F69BAA1}"/>
                    </a:ext>
                  </a:extLst>
                </p14:cNvPr>
                <p14:cNvContentPartPr/>
                <p14:nvPr/>
              </p14:nvContentPartPr>
              <p14:xfrm>
                <a:off x="9510858" y="5726617"/>
                <a:ext cx="173520" cy="55800"/>
              </p14:xfrm>
            </p:contentPart>
          </mc:Choice>
          <mc:Fallback xmlns="">
            <p:pic>
              <p:nvPicPr>
                <p:cNvPr id="430" name="Entrada de lápiz 429">
                  <a:extLst>
                    <a:ext uri="{FF2B5EF4-FFF2-40B4-BE49-F238E27FC236}">
                      <a16:creationId xmlns:a16="http://schemas.microsoft.com/office/drawing/2014/main" id="{20849B0D-953E-4E86-8133-D5A11F69BAA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501858" y="5717977"/>
                  <a:ext cx="19116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upo 430">
            <a:extLst>
              <a:ext uri="{FF2B5EF4-FFF2-40B4-BE49-F238E27FC236}">
                <a16:creationId xmlns:a16="http://schemas.microsoft.com/office/drawing/2014/main" id="{F85938AA-B960-4EA9-A941-76053C9A8651}"/>
              </a:ext>
            </a:extLst>
          </p:cNvPr>
          <p:cNvGrpSpPr/>
          <p:nvPr/>
        </p:nvGrpSpPr>
        <p:grpSpPr>
          <a:xfrm>
            <a:off x="9520038" y="464941"/>
            <a:ext cx="1070640" cy="802440"/>
            <a:chOff x="9833418" y="4457617"/>
            <a:chExt cx="1070640" cy="80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32" name="Entrada de lápiz 431">
                  <a:extLst>
                    <a:ext uri="{FF2B5EF4-FFF2-40B4-BE49-F238E27FC236}">
                      <a16:creationId xmlns:a16="http://schemas.microsoft.com/office/drawing/2014/main" id="{5B541DE2-CDC4-45FC-9D1F-63907B5BA580}"/>
                    </a:ext>
                  </a:extLst>
                </p14:cNvPr>
                <p14:cNvContentPartPr/>
                <p14:nvPr/>
              </p14:nvContentPartPr>
              <p14:xfrm>
                <a:off x="9833418" y="5153137"/>
                <a:ext cx="49680" cy="36720"/>
              </p14:xfrm>
            </p:contentPart>
          </mc:Choice>
          <mc:Fallback xmlns="">
            <p:pic>
              <p:nvPicPr>
                <p:cNvPr id="432" name="Entrada de lápiz 431">
                  <a:extLst>
                    <a:ext uri="{FF2B5EF4-FFF2-40B4-BE49-F238E27FC236}">
                      <a16:creationId xmlns:a16="http://schemas.microsoft.com/office/drawing/2014/main" id="{5B541DE2-CDC4-45FC-9D1F-63907B5BA58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824418" y="5144497"/>
                  <a:ext cx="67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33" name="Entrada de lápiz 432">
                  <a:extLst>
                    <a:ext uri="{FF2B5EF4-FFF2-40B4-BE49-F238E27FC236}">
                      <a16:creationId xmlns:a16="http://schemas.microsoft.com/office/drawing/2014/main" id="{E00196EA-B934-4E5E-8063-1B7FC00A6570}"/>
                    </a:ext>
                  </a:extLst>
                </p14:cNvPr>
                <p14:cNvContentPartPr/>
                <p14:nvPr/>
              </p14:nvContentPartPr>
              <p14:xfrm>
                <a:off x="10008738" y="4457617"/>
                <a:ext cx="240480" cy="707760"/>
              </p14:xfrm>
            </p:contentPart>
          </mc:Choice>
          <mc:Fallback xmlns="">
            <p:pic>
              <p:nvPicPr>
                <p:cNvPr id="433" name="Entrada de lápiz 432">
                  <a:extLst>
                    <a:ext uri="{FF2B5EF4-FFF2-40B4-BE49-F238E27FC236}">
                      <a16:creationId xmlns:a16="http://schemas.microsoft.com/office/drawing/2014/main" id="{E00196EA-B934-4E5E-8063-1B7FC00A657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999738" y="4448977"/>
                  <a:ext cx="25812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34" name="Entrada de lápiz 433">
                  <a:extLst>
                    <a:ext uri="{FF2B5EF4-FFF2-40B4-BE49-F238E27FC236}">
                      <a16:creationId xmlns:a16="http://schemas.microsoft.com/office/drawing/2014/main" id="{025393FA-F5B9-468D-9122-38BF3214B2EA}"/>
                    </a:ext>
                  </a:extLst>
                </p14:cNvPr>
                <p14:cNvContentPartPr/>
                <p14:nvPr/>
              </p14:nvContentPartPr>
              <p14:xfrm>
                <a:off x="10343178" y="5005537"/>
                <a:ext cx="261720" cy="254520"/>
              </p14:xfrm>
            </p:contentPart>
          </mc:Choice>
          <mc:Fallback xmlns="">
            <p:pic>
              <p:nvPicPr>
                <p:cNvPr id="434" name="Entrada de lápiz 433">
                  <a:extLst>
                    <a:ext uri="{FF2B5EF4-FFF2-40B4-BE49-F238E27FC236}">
                      <a16:creationId xmlns:a16="http://schemas.microsoft.com/office/drawing/2014/main" id="{025393FA-F5B9-468D-9122-38BF3214B2E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34178" y="4996897"/>
                  <a:ext cx="279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35" name="Entrada de lápiz 434">
                  <a:extLst>
                    <a:ext uri="{FF2B5EF4-FFF2-40B4-BE49-F238E27FC236}">
                      <a16:creationId xmlns:a16="http://schemas.microsoft.com/office/drawing/2014/main" id="{46C5BBDC-553E-4382-A782-986D8B3DDF88}"/>
                    </a:ext>
                  </a:extLst>
                </p14:cNvPr>
                <p14:cNvContentPartPr/>
                <p14:nvPr/>
              </p14:nvContentPartPr>
              <p14:xfrm>
                <a:off x="10658898" y="5070337"/>
                <a:ext cx="176400" cy="185400"/>
              </p14:xfrm>
            </p:contentPart>
          </mc:Choice>
          <mc:Fallback xmlns="">
            <p:pic>
              <p:nvPicPr>
                <p:cNvPr id="435" name="Entrada de lápiz 434">
                  <a:extLst>
                    <a:ext uri="{FF2B5EF4-FFF2-40B4-BE49-F238E27FC236}">
                      <a16:creationId xmlns:a16="http://schemas.microsoft.com/office/drawing/2014/main" id="{46C5BBDC-553E-4382-A782-986D8B3DDF8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650258" y="5061697"/>
                  <a:ext cx="194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36" name="Entrada de lápiz 435">
                  <a:extLst>
                    <a:ext uri="{FF2B5EF4-FFF2-40B4-BE49-F238E27FC236}">
                      <a16:creationId xmlns:a16="http://schemas.microsoft.com/office/drawing/2014/main" id="{D263CB10-0FCA-4B05-840E-E8A8BECC173E}"/>
                    </a:ext>
                  </a:extLst>
                </p14:cNvPr>
                <p14:cNvContentPartPr/>
                <p14:nvPr/>
              </p14:nvContentPartPr>
              <p14:xfrm>
                <a:off x="10654218" y="5158537"/>
                <a:ext cx="119520" cy="14040"/>
              </p14:xfrm>
            </p:contentPart>
          </mc:Choice>
          <mc:Fallback xmlns="">
            <p:pic>
              <p:nvPicPr>
                <p:cNvPr id="436" name="Entrada de lápiz 435">
                  <a:extLst>
                    <a:ext uri="{FF2B5EF4-FFF2-40B4-BE49-F238E27FC236}">
                      <a16:creationId xmlns:a16="http://schemas.microsoft.com/office/drawing/2014/main" id="{D263CB10-0FCA-4B05-840E-E8A8BECC173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645218" y="5149537"/>
                  <a:ext cx="137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37" name="Entrada de lápiz 436">
                  <a:extLst>
                    <a:ext uri="{FF2B5EF4-FFF2-40B4-BE49-F238E27FC236}">
                      <a16:creationId xmlns:a16="http://schemas.microsoft.com/office/drawing/2014/main" id="{DA45A780-F554-4D21-A9B4-8A0ED98E0E0F}"/>
                    </a:ext>
                  </a:extLst>
                </p14:cNvPr>
                <p14:cNvContentPartPr/>
                <p14:nvPr/>
              </p14:nvContentPartPr>
              <p14:xfrm>
                <a:off x="10669698" y="5041177"/>
                <a:ext cx="234360" cy="39960"/>
              </p14:xfrm>
            </p:contentPart>
          </mc:Choice>
          <mc:Fallback xmlns="">
            <p:pic>
              <p:nvPicPr>
                <p:cNvPr id="437" name="Entrada de lápiz 436">
                  <a:extLst>
                    <a:ext uri="{FF2B5EF4-FFF2-40B4-BE49-F238E27FC236}">
                      <a16:creationId xmlns:a16="http://schemas.microsoft.com/office/drawing/2014/main" id="{DA45A780-F554-4D21-A9B4-8A0ED98E0E0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661058" y="5032177"/>
                  <a:ext cx="25200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3DBA8F9-5B30-441D-BC84-B835BFD53C80}"/>
              </a:ext>
            </a:extLst>
          </p:cNvPr>
          <p:cNvGrpSpPr/>
          <p:nvPr/>
        </p:nvGrpSpPr>
        <p:grpSpPr>
          <a:xfrm>
            <a:off x="251280" y="2601457"/>
            <a:ext cx="11862360" cy="3533040"/>
            <a:chOff x="251280" y="2601457"/>
            <a:chExt cx="11862360" cy="353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360A1390-1A2C-4C06-8507-2C3DF043F734}"/>
                    </a:ext>
                  </a:extLst>
                </p14:cNvPr>
                <p14:cNvContentPartPr/>
                <p14:nvPr/>
              </p14:nvContentPartPr>
              <p14:xfrm>
                <a:off x="462600" y="3450697"/>
                <a:ext cx="8802720" cy="10836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360A1390-1A2C-4C06-8507-2C3DF043F73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53960" y="3442057"/>
                  <a:ext cx="8820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AAFFAFDF-00AE-4AD6-A1CC-041C3AFA6313}"/>
                    </a:ext>
                  </a:extLst>
                </p14:cNvPr>
                <p14:cNvContentPartPr/>
                <p14:nvPr/>
              </p14:nvContentPartPr>
              <p14:xfrm>
                <a:off x="9914760" y="2605417"/>
                <a:ext cx="2026800" cy="4644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AAFFAFDF-00AE-4AD6-A1CC-041C3AFA631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905760" y="2596417"/>
                  <a:ext cx="20444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B7B50EE9-3715-4BC0-8C1D-C45381E26760}"/>
                    </a:ext>
                  </a:extLst>
                </p14:cNvPr>
                <p14:cNvContentPartPr/>
                <p14:nvPr/>
              </p14:nvContentPartPr>
              <p14:xfrm>
                <a:off x="9862200" y="2748697"/>
                <a:ext cx="2251440" cy="108720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B7B50EE9-3715-4BC0-8C1D-C45381E2676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853200" y="2740057"/>
                  <a:ext cx="2269080" cy="11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FD43A153-EDE5-464E-89FF-CF7FCB73982C}"/>
                    </a:ext>
                  </a:extLst>
                </p14:cNvPr>
                <p14:cNvContentPartPr/>
                <p14:nvPr/>
              </p14:nvContentPartPr>
              <p14:xfrm>
                <a:off x="11970000" y="2601457"/>
                <a:ext cx="129960" cy="101880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FD43A153-EDE5-464E-89FF-CF7FCB73982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961000" y="2592457"/>
                  <a:ext cx="147600" cy="10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5D095A87-ABA8-48D4-AA74-E26F75BF0BEA}"/>
                    </a:ext>
                  </a:extLst>
                </p14:cNvPr>
                <p14:cNvContentPartPr/>
                <p14:nvPr/>
              </p14:nvContentPartPr>
              <p14:xfrm>
                <a:off x="276840" y="3926977"/>
                <a:ext cx="6370560" cy="1303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5D095A87-ABA8-48D4-AA74-E26F75BF0BE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68200" y="3918337"/>
                  <a:ext cx="6388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080625B7-7F9A-40F8-AE8E-00DABEBF2A12}"/>
                    </a:ext>
                  </a:extLst>
                </p14:cNvPr>
                <p14:cNvContentPartPr/>
                <p14:nvPr/>
              </p14:nvContentPartPr>
              <p14:xfrm>
                <a:off x="251280" y="4058737"/>
                <a:ext cx="6787080" cy="20253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080625B7-7F9A-40F8-AE8E-00DABEBF2A1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42640" y="4049737"/>
                  <a:ext cx="6804720" cy="20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37D1CEAC-B9F8-4E02-AC6F-86A809CD20C7}"/>
                    </a:ext>
                  </a:extLst>
                </p14:cNvPr>
                <p14:cNvContentPartPr/>
                <p14:nvPr/>
              </p14:nvContentPartPr>
              <p14:xfrm>
                <a:off x="6908760" y="3832297"/>
                <a:ext cx="207360" cy="20952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37D1CEAC-B9F8-4E02-AC6F-86A809CD20C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900120" y="3823657"/>
                  <a:ext cx="225000" cy="21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3DCCECE4-8F55-46D7-A8B2-FEF039E440C3}"/>
                    </a:ext>
                  </a:extLst>
                </p14:cNvPr>
                <p14:cNvContentPartPr/>
                <p14:nvPr/>
              </p14:nvContentPartPr>
              <p14:xfrm>
                <a:off x="7927200" y="4452577"/>
                <a:ext cx="2946960" cy="23004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3DCCECE4-8F55-46D7-A8B2-FEF039E440C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918560" y="4443577"/>
                  <a:ext cx="2964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FE5C08D7-73B9-4E5D-9D81-43D7A6AB1792}"/>
                    </a:ext>
                  </a:extLst>
                </p14:cNvPr>
                <p14:cNvContentPartPr/>
                <p14:nvPr/>
              </p14:nvContentPartPr>
              <p14:xfrm>
                <a:off x="8633880" y="5143057"/>
                <a:ext cx="1030680" cy="1040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FE5C08D7-73B9-4E5D-9D81-43D7A6AB179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624880" y="5134417"/>
                  <a:ext cx="1048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8E9711F3-FC1A-4B01-A8AD-B5A2B742B4B5}"/>
                    </a:ext>
                  </a:extLst>
                </p14:cNvPr>
                <p14:cNvContentPartPr/>
                <p14:nvPr/>
              </p14:nvContentPartPr>
              <p14:xfrm>
                <a:off x="8012160" y="6078697"/>
                <a:ext cx="3223440" cy="5580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8E9711F3-FC1A-4B01-A8AD-B5A2B742B4B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003520" y="6069697"/>
                  <a:ext cx="3241080" cy="7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547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B6D36B05-AC3E-4E4A-90EA-7D4BE92BFB66}"/>
              </a:ext>
            </a:extLst>
          </p:cNvPr>
          <p:cNvGrpSpPr/>
          <p:nvPr/>
        </p:nvGrpSpPr>
        <p:grpSpPr>
          <a:xfrm>
            <a:off x="565034" y="824493"/>
            <a:ext cx="1092240" cy="455760"/>
            <a:chOff x="630378" y="5720137"/>
            <a:chExt cx="109224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CABC8F00-3B4D-4208-AD88-CEE916D3AA27}"/>
                    </a:ext>
                  </a:extLst>
                </p14:cNvPr>
                <p14:cNvContentPartPr/>
                <p14:nvPr/>
              </p14:nvContentPartPr>
              <p14:xfrm>
                <a:off x="630378" y="5720137"/>
                <a:ext cx="225360" cy="39132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CABC8F00-3B4D-4208-AD88-CEE916D3AA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738" y="5711137"/>
                  <a:ext cx="2430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75321C85-C2D3-4B23-9920-D3C58FE32DD1}"/>
                    </a:ext>
                  </a:extLst>
                </p14:cNvPr>
                <p14:cNvContentPartPr/>
                <p14:nvPr/>
              </p14:nvContentPartPr>
              <p14:xfrm>
                <a:off x="953658" y="5971777"/>
                <a:ext cx="161280" cy="20412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75321C85-C2D3-4B23-9920-D3C58FE32D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4658" y="5962777"/>
                  <a:ext cx="178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4E126F11-1FCF-4100-97EC-385332523BF7}"/>
                    </a:ext>
                  </a:extLst>
                </p14:cNvPr>
                <p14:cNvContentPartPr/>
                <p14:nvPr/>
              </p14:nvContentPartPr>
              <p14:xfrm>
                <a:off x="1181538" y="6004897"/>
                <a:ext cx="194760" cy="16740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4E126F11-1FCF-4100-97EC-385332523B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2898" y="5996257"/>
                  <a:ext cx="212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2C871051-7102-41C1-B752-FCA4CF0D1A34}"/>
                    </a:ext>
                  </a:extLst>
                </p14:cNvPr>
                <p14:cNvContentPartPr/>
                <p14:nvPr/>
              </p14:nvContentPartPr>
              <p14:xfrm>
                <a:off x="1476018" y="5951617"/>
                <a:ext cx="195120" cy="3528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2C871051-7102-41C1-B752-FCA4CF0D1A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7018" y="5942977"/>
                  <a:ext cx="212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94BCF4CF-AEAA-442C-B318-660BD2C9FD53}"/>
                    </a:ext>
                  </a:extLst>
                </p14:cNvPr>
                <p14:cNvContentPartPr/>
                <p14:nvPr/>
              </p14:nvContentPartPr>
              <p14:xfrm>
                <a:off x="1553418" y="6026497"/>
                <a:ext cx="169200" cy="4068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94BCF4CF-AEAA-442C-B318-660BD2C9FD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44418" y="6017857"/>
                  <a:ext cx="18684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A492DAC-C3C1-4955-8620-C0FE782F163D}"/>
              </a:ext>
            </a:extLst>
          </p:cNvPr>
          <p:cNvGrpSpPr/>
          <p:nvPr/>
        </p:nvGrpSpPr>
        <p:grpSpPr>
          <a:xfrm>
            <a:off x="1937714" y="836373"/>
            <a:ext cx="766080" cy="484560"/>
            <a:chOff x="2003058" y="5732017"/>
            <a:chExt cx="76608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C2494866-C352-4255-96B8-1BD6BEF21018}"/>
                    </a:ext>
                  </a:extLst>
                </p14:cNvPr>
                <p14:cNvContentPartPr/>
                <p14:nvPr/>
              </p14:nvContentPartPr>
              <p14:xfrm>
                <a:off x="2003058" y="5732017"/>
                <a:ext cx="294480" cy="41976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C2494866-C352-4255-96B8-1BD6BEF210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4058" y="5723017"/>
                  <a:ext cx="3121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8478E54E-D000-431C-91AF-0484C0001DBA}"/>
                    </a:ext>
                  </a:extLst>
                </p14:cNvPr>
                <p14:cNvContentPartPr/>
                <p14:nvPr/>
              </p14:nvContentPartPr>
              <p14:xfrm>
                <a:off x="2334258" y="6030097"/>
                <a:ext cx="158040" cy="18648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8478E54E-D000-431C-91AF-0484C0001D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25618" y="6021097"/>
                  <a:ext cx="175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B7310CFB-AC67-44D6-9577-9122974C1CC9}"/>
                    </a:ext>
                  </a:extLst>
                </p14:cNvPr>
                <p14:cNvContentPartPr/>
                <p14:nvPr/>
              </p14:nvContentPartPr>
              <p14:xfrm>
                <a:off x="2350098" y="6130897"/>
                <a:ext cx="103680" cy="2448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B7310CFB-AC67-44D6-9577-9122974C1C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1458" y="6121897"/>
                  <a:ext cx="121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F55E897-41CB-4AF7-9487-6D34959B54E7}"/>
                    </a:ext>
                  </a:extLst>
                </p14:cNvPr>
                <p14:cNvContentPartPr/>
                <p14:nvPr/>
              </p14:nvContentPartPr>
              <p14:xfrm>
                <a:off x="2320218" y="5993737"/>
                <a:ext cx="214200" cy="8136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F55E897-41CB-4AF7-9487-6D34959B54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11218" y="5985097"/>
                  <a:ext cx="231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BAB698CC-5593-4039-86DA-D22D09A184C2}"/>
                    </a:ext>
                  </a:extLst>
                </p14:cNvPr>
                <p14:cNvContentPartPr/>
                <p14:nvPr/>
              </p14:nvContentPartPr>
              <p14:xfrm>
                <a:off x="2702538" y="5990857"/>
                <a:ext cx="66600" cy="5760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BAB698CC-5593-4039-86DA-D22D09A184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93538" y="5982217"/>
                  <a:ext cx="84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5C4A2053-DA9B-45DE-A02D-BA0E3FC28C6E}"/>
              </a:ext>
            </a:extLst>
          </p:cNvPr>
          <p:cNvGrpSpPr/>
          <p:nvPr/>
        </p:nvGrpSpPr>
        <p:grpSpPr>
          <a:xfrm>
            <a:off x="2975594" y="766173"/>
            <a:ext cx="774360" cy="435240"/>
            <a:chOff x="3040938" y="5661817"/>
            <a:chExt cx="774360" cy="43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59DF08EF-4485-47E7-BD7A-1E86B2E40E6C}"/>
                    </a:ext>
                  </a:extLst>
                </p14:cNvPr>
                <p14:cNvContentPartPr/>
                <p14:nvPr/>
              </p14:nvContentPartPr>
              <p14:xfrm>
                <a:off x="3040938" y="5661817"/>
                <a:ext cx="241560" cy="38304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59DF08EF-4485-47E7-BD7A-1E86B2E40E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1938" y="5652817"/>
                  <a:ext cx="2592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804814E9-E417-4CDB-A05C-3ED12ED8965C}"/>
                    </a:ext>
                  </a:extLst>
                </p14:cNvPr>
                <p14:cNvContentPartPr/>
                <p14:nvPr/>
              </p14:nvContentPartPr>
              <p14:xfrm>
                <a:off x="3324618" y="5933977"/>
                <a:ext cx="144360" cy="16308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804814E9-E417-4CDB-A05C-3ED12ED896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15978" y="5924977"/>
                  <a:ext cx="162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77EAD5D3-C730-4AFC-A651-E89ACF58389C}"/>
                    </a:ext>
                  </a:extLst>
                </p14:cNvPr>
                <p14:cNvContentPartPr/>
                <p14:nvPr/>
              </p14:nvContentPartPr>
              <p14:xfrm>
                <a:off x="3770298" y="5833897"/>
                <a:ext cx="21240" cy="21348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77EAD5D3-C730-4AFC-A651-E89ACF5838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61298" y="5825257"/>
                  <a:ext cx="388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E6696B2F-F2F6-42CB-9913-B72460AC41FB}"/>
                    </a:ext>
                  </a:extLst>
                </p14:cNvPr>
                <p14:cNvContentPartPr/>
                <p14:nvPr/>
              </p14:nvContentPartPr>
              <p14:xfrm>
                <a:off x="3654738" y="5959537"/>
                <a:ext cx="160560" cy="3060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E6696B2F-F2F6-42CB-9913-B72460AC41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46098" y="5950537"/>
                  <a:ext cx="17820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DE194A75-02CD-4657-A63A-63FAEFB48C0B}"/>
              </a:ext>
            </a:extLst>
          </p:cNvPr>
          <p:cNvGrpSpPr/>
          <p:nvPr/>
        </p:nvGrpSpPr>
        <p:grpSpPr>
          <a:xfrm>
            <a:off x="4198514" y="746733"/>
            <a:ext cx="1342800" cy="595800"/>
            <a:chOff x="4263858" y="5642377"/>
            <a:chExt cx="134280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0CC2BCBF-5641-4719-BB85-19B5C671E21C}"/>
                    </a:ext>
                  </a:extLst>
                </p14:cNvPr>
                <p14:cNvContentPartPr/>
                <p14:nvPr/>
              </p14:nvContentPartPr>
              <p14:xfrm>
                <a:off x="4263858" y="5642377"/>
                <a:ext cx="311760" cy="43488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0CC2BCBF-5641-4719-BB85-19B5C671E2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54858" y="5633737"/>
                  <a:ext cx="3294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89040018-FED5-49F3-8ED6-0A1AACAD88F3}"/>
                    </a:ext>
                  </a:extLst>
                </p14:cNvPr>
                <p14:cNvContentPartPr/>
                <p14:nvPr/>
              </p14:nvContentPartPr>
              <p14:xfrm>
                <a:off x="4573458" y="5944777"/>
                <a:ext cx="270360" cy="26100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89040018-FED5-49F3-8ED6-0A1AACAD88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64458" y="5935777"/>
                  <a:ext cx="288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6B3B55FC-4B3C-4438-AF22-06F602CE80C7}"/>
                    </a:ext>
                  </a:extLst>
                </p14:cNvPr>
                <p14:cNvContentPartPr/>
                <p14:nvPr/>
              </p14:nvContentPartPr>
              <p14:xfrm>
                <a:off x="5019138" y="5712937"/>
                <a:ext cx="310680" cy="38016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6B3B55FC-4B3C-4438-AF22-06F602CE80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10498" y="5704297"/>
                  <a:ext cx="3283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738A63C4-AD62-4DBB-9554-2C6E3DCA4DC9}"/>
                    </a:ext>
                  </a:extLst>
                </p14:cNvPr>
                <p14:cNvContentPartPr/>
                <p14:nvPr/>
              </p14:nvContentPartPr>
              <p14:xfrm>
                <a:off x="5339898" y="5937577"/>
                <a:ext cx="266760" cy="30060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738A63C4-AD62-4DBB-9554-2C6E3DCA4D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31258" y="5928577"/>
                  <a:ext cx="28440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F5C68516-B0D4-42BE-840E-6A66D6C2D58A}"/>
              </a:ext>
            </a:extLst>
          </p:cNvPr>
          <p:cNvGrpSpPr/>
          <p:nvPr/>
        </p:nvGrpSpPr>
        <p:grpSpPr>
          <a:xfrm>
            <a:off x="5768114" y="812253"/>
            <a:ext cx="1261440" cy="615600"/>
            <a:chOff x="5833458" y="5707897"/>
            <a:chExt cx="1261440" cy="61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EEE114BB-F5A7-4978-8A14-ADCE400868C5}"/>
                    </a:ext>
                  </a:extLst>
                </p14:cNvPr>
                <p14:cNvContentPartPr/>
                <p14:nvPr/>
              </p14:nvContentPartPr>
              <p14:xfrm>
                <a:off x="5951178" y="5873137"/>
                <a:ext cx="20880" cy="21564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EEE114BB-F5A7-4978-8A14-ADCE400868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42538" y="5864497"/>
                  <a:ext cx="3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2A986719-6A20-4E4F-930F-0F4DF7BF9A97}"/>
                    </a:ext>
                  </a:extLst>
                </p14:cNvPr>
                <p14:cNvContentPartPr/>
                <p14:nvPr/>
              </p14:nvContentPartPr>
              <p14:xfrm>
                <a:off x="5833458" y="6037657"/>
                <a:ext cx="239400" cy="2556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2A986719-6A20-4E4F-930F-0F4DF7BF9A9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24818" y="6028657"/>
                  <a:ext cx="257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08A3F628-420C-41EF-BCC5-E4FE4F87724D}"/>
                    </a:ext>
                  </a:extLst>
                </p14:cNvPr>
                <p14:cNvContentPartPr/>
                <p14:nvPr/>
              </p14:nvContentPartPr>
              <p14:xfrm>
                <a:off x="6099138" y="5707897"/>
                <a:ext cx="381240" cy="42156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08A3F628-420C-41EF-BCC5-E4FE4F87724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0498" y="5699257"/>
                  <a:ext cx="3988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6AE1DDB7-1C07-4AE0-A9BB-B095B8DC7B18}"/>
                    </a:ext>
                  </a:extLst>
                </p14:cNvPr>
                <p14:cNvContentPartPr/>
                <p14:nvPr/>
              </p14:nvContentPartPr>
              <p14:xfrm>
                <a:off x="6539418" y="5981137"/>
                <a:ext cx="225360" cy="31176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6AE1DDB7-1C07-4AE0-A9BB-B095B8DC7B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30418" y="5972137"/>
                  <a:ext cx="243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963F079D-BC49-43D8-B703-665A46B1AABF}"/>
                    </a:ext>
                  </a:extLst>
                </p14:cNvPr>
                <p14:cNvContentPartPr/>
                <p14:nvPr/>
              </p14:nvContentPartPr>
              <p14:xfrm>
                <a:off x="6871338" y="6118657"/>
                <a:ext cx="196920" cy="20484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963F079D-BC49-43D8-B703-665A46B1AA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62338" y="6110017"/>
                  <a:ext cx="214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E69C6C90-8B8C-49AE-98E6-6C0B042687E9}"/>
                    </a:ext>
                  </a:extLst>
                </p14:cNvPr>
                <p14:cNvContentPartPr/>
                <p14:nvPr/>
              </p14:nvContentPartPr>
              <p14:xfrm>
                <a:off x="6880698" y="6200017"/>
                <a:ext cx="119880" cy="4284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E69C6C90-8B8C-49AE-98E6-6C0B042687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71698" y="6191017"/>
                  <a:ext cx="137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E9407261-4229-484D-851B-765CB51AE289}"/>
                    </a:ext>
                  </a:extLst>
                </p14:cNvPr>
                <p14:cNvContentPartPr/>
                <p14:nvPr/>
              </p14:nvContentPartPr>
              <p14:xfrm>
                <a:off x="6854058" y="6103897"/>
                <a:ext cx="240840" cy="8604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E9407261-4229-484D-851B-765CB51AE2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45058" y="6094897"/>
                  <a:ext cx="25848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Entrada de lápiz 60">
                <a:extLst>
                  <a:ext uri="{FF2B5EF4-FFF2-40B4-BE49-F238E27FC236}">
                    <a16:creationId xmlns:a16="http://schemas.microsoft.com/office/drawing/2014/main" id="{94FA9233-83B6-46F1-B539-8473827974B1}"/>
                  </a:ext>
                </a:extLst>
              </p14:cNvPr>
              <p14:cNvContentPartPr/>
              <p14:nvPr/>
            </p14:nvContentPartPr>
            <p14:xfrm>
              <a:off x="6171972" y="1617687"/>
              <a:ext cx="813960" cy="203040"/>
            </p14:xfrm>
          </p:contentPart>
        </mc:Choice>
        <mc:Fallback xmlns="">
          <p:pic>
            <p:nvPicPr>
              <p:cNvPr id="61" name="Entrada de lápiz 60">
                <a:extLst>
                  <a:ext uri="{FF2B5EF4-FFF2-40B4-BE49-F238E27FC236}">
                    <a16:creationId xmlns:a16="http://schemas.microsoft.com/office/drawing/2014/main" id="{94FA9233-83B6-46F1-B539-8473827974B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63332" y="1609047"/>
                <a:ext cx="83160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upo 69">
            <a:extLst>
              <a:ext uri="{FF2B5EF4-FFF2-40B4-BE49-F238E27FC236}">
                <a16:creationId xmlns:a16="http://schemas.microsoft.com/office/drawing/2014/main" id="{5A324B83-AEB8-4C84-9D03-B062F65752C0}"/>
              </a:ext>
            </a:extLst>
          </p:cNvPr>
          <p:cNvGrpSpPr/>
          <p:nvPr/>
        </p:nvGrpSpPr>
        <p:grpSpPr>
          <a:xfrm>
            <a:off x="6457812" y="2051487"/>
            <a:ext cx="101520" cy="108000"/>
            <a:chOff x="6445098" y="2977297"/>
            <a:chExt cx="1015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647C1DAD-6624-4CA0-B38F-983F721AEA14}"/>
                    </a:ext>
                  </a:extLst>
                </p14:cNvPr>
                <p14:cNvContentPartPr/>
                <p14:nvPr/>
              </p14:nvContentPartPr>
              <p14:xfrm>
                <a:off x="6445098" y="2977297"/>
                <a:ext cx="41400" cy="8208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647C1DAD-6624-4CA0-B38F-983F721AEA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36098" y="2968297"/>
                  <a:ext cx="59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5C9BFE02-B5D2-4E86-94FF-118F608FF7AE}"/>
                    </a:ext>
                  </a:extLst>
                </p14:cNvPr>
                <p14:cNvContentPartPr/>
                <p14:nvPr/>
              </p14:nvContentPartPr>
              <p14:xfrm>
                <a:off x="6519258" y="2993857"/>
                <a:ext cx="27360" cy="9144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5C9BFE02-B5D2-4E86-94FF-118F608FF7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10618" y="2984857"/>
                  <a:ext cx="4500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F6E44E63-5EB3-47D2-83BE-CAEEBF5A5A1D}"/>
              </a:ext>
            </a:extLst>
          </p:cNvPr>
          <p:cNvGrpSpPr/>
          <p:nvPr/>
        </p:nvGrpSpPr>
        <p:grpSpPr>
          <a:xfrm>
            <a:off x="6340452" y="2325807"/>
            <a:ext cx="857880" cy="376200"/>
            <a:chOff x="6327738" y="3251617"/>
            <a:chExt cx="85788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2A986015-D2DD-49F0-8E78-D5FB68998D9F}"/>
                    </a:ext>
                  </a:extLst>
                </p14:cNvPr>
                <p14:cNvContentPartPr/>
                <p14:nvPr/>
              </p14:nvContentPartPr>
              <p14:xfrm>
                <a:off x="6327738" y="3405697"/>
                <a:ext cx="199440" cy="18828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2A986015-D2DD-49F0-8E78-D5FB68998D9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19098" y="3397057"/>
                  <a:ext cx="217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A8B0AB4E-7A04-404E-AE87-99D8F77D1C8A}"/>
                    </a:ext>
                  </a:extLst>
                </p14:cNvPr>
                <p14:cNvContentPartPr/>
                <p14:nvPr/>
              </p14:nvContentPartPr>
              <p14:xfrm>
                <a:off x="6536898" y="3251617"/>
                <a:ext cx="74520" cy="8856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A8B0AB4E-7A04-404E-AE87-99D8F77D1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27898" y="3242977"/>
                  <a:ext cx="92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D91AA0C5-5869-4215-8763-41DEDA945B80}"/>
                    </a:ext>
                  </a:extLst>
                </p14:cNvPr>
                <p14:cNvContentPartPr/>
                <p14:nvPr/>
              </p14:nvContentPartPr>
              <p14:xfrm>
                <a:off x="6687378" y="3329377"/>
                <a:ext cx="200880" cy="29844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D91AA0C5-5869-4215-8763-41DEDA945B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78378" y="3320377"/>
                  <a:ext cx="2185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548A4972-DAB8-4437-A98D-607B4DA62641}"/>
                    </a:ext>
                  </a:extLst>
                </p14:cNvPr>
                <p14:cNvContentPartPr/>
                <p14:nvPr/>
              </p14:nvContentPartPr>
              <p14:xfrm>
                <a:off x="6733458" y="3567697"/>
                <a:ext cx="164520" cy="3600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548A4972-DAB8-4437-A98D-607B4DA626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24818" y="3559057"/>
                  <a:ext cx="182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5A82F1BE-0ECC-42CA-B8B3-0B8D9F6C91D3}"/>
                    </a:ext>
                  </a:extLst>
                </p14:cNvPr>
                <p14:cNvContentPartPr/>
                <p14:nvPr/>
              </p14:nvContentPartPr>
              <p14:xfrm>
                <a:off x="6969618" y="3392377"/>
                <a:ext cx="216000" cy="22356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5A82F1BE-0ECC-42CA-B8B3-0B8D9F6C91D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60978" y="3383737"/>
                  <a:ext cx="23364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B5F8EDA4-E795-4CDF-BB2F-6AAD8E2096A3}"/>
              </a:ext>
            </a:extLst>
          </p:cNvPr>
          <p:cNvGrpSpPr/>
          <p:nvPr/>
        </p:nvGrpSpPr>
        <p:grpSpPr>
          <a:xfrm>
            <a:off x="4388532" y="1682127"/>
            <a:ext cx="145440" cy="194760"/>
            <a:chOff x="4375818" y="2607937"/>
            <a:chExt cx="14544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FFC65DD1-A965-40DA-9E0D-D878EE2659F1}"/>
                    </a:ext>
                  </a:extLst>
                </p14:cNvPr>
                <p14:cNvContentPartPr/>
                <p14:nvPr/>
              </p14:nvContentPartPr>
              <p14:xfrm>
                <a:off x="4375818" y="2607937"/>
                <a:ext cx="16560" cy="11772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FFC65DD1-A965-40DA-9E0D-D878EE2659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66818" y="2598937"/>
                  <a:ext cx="34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6B239387-70C7-4630-99F5-58421F835DDC}"/>
                    </a:ext>
                  </a:extLst>
                </p14:cNvPr>
                <p14:cNvContentPartPr/>
                <p14:nvPr/>
              </p14:nvContentPartPr>
              <p14:xfrm>
                <a:off x="4476978" y="2623417"/>
                <a:ext cx="44280" cy="17928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6B239387-70C7-4630-99F5-58421F835DD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67978" y="2614777"/>
                  <a:ext cx="6192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4964A83C-87B9-463F-9560-B3F51E54ED40}"/>
              </a:ext>
            </a:extLst>
          </p:cNvPr>
          <p:cNvGrpSpPr/>
          <p:nvPr/>
        </p:nvGrpSpPr>
        <p:grpSpPr>
          <a:xfrm>
            <a:off x="4160292" y="2134287"/>
            <a:ext cx="780120" cy="530280"/>
            <a:chOff x="4147578" y="3060097"/>
            <a:chExt cx="780120" cy="53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6E682F82-CD20-4B08-A575-55211749152F}"/>
                    </a:ext>
                  </a:extLst>
                </p14:cNvPr>
                <p14:cNvContentPartPr/>
                <p14:nvPr/>
              </p14:nvContentPartPr>
              <p14:xfrm>
                <a:off x="4147938" y="3060097"/>
                <a:ext cx="334440" cy="35352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6E682F82-CD20-4B08-A575-55211749152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39298" y="3051457"/>
                  <a:ext cx="3520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B4E6346B-3BDD-4BEE-86F7-CC497D473A7D}"/>
                    </a:ext>
                  </a:extLst>
                </p14:cNvPr>
                <p14:cNvContentPartPr/>
                <p14:nvPr/>
              </p14:nvContentPartPr>
              <p14:xfrm>
                <a:off x="4513698" y="3288337"/>
                <a:ext cx="208440" cy="15048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B4E6346B-3BDD-4BEE-86F7-CC497D473A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04698" y="3279337"/>
                  <a:ext cx="2260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4D78F41C-C368-415C-9E20-8B57AB8DAC7E}"/>
                    </a:ext>
                  </a:extLst>
                </p14:cNvPr>
                <p14:cNvContentPartPr/>
                <p14:nvPr/>
              </p14:nvContentPartPr>
              <p14:xfrm>
                <a:off x="4147578" y="3553297"/>
                <a:ext cx="780120" cy="3708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4D78F41C-C368-415C-9E20-8B57AB8DAC7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38578" y="3544297"/>
                  <a:ext cx="79776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6" name="Entrada de lápiz 75">
                <a:extLst>
                  <a:ext uri="{FF2B5EF4-FFF2-40B4-BE49-F238E27FC236}">
                    <a16:creationId xmlns:a16="http://schemas.microsoft.com/office/drawing/2014/main" id="{E66EEA8E-E729-46E9-9F13-909AC5B247DF}"/>
                  </a:ext>
                </a:extLst>
              </p14:cNvPr>
              <p14:cNvContentPartPr/>
              <p14:nvPr/>
            </p14:nvContentPartPr>
            <p14:xfrm>
              <a:off x="4428492" y="2792727"/>
              <a:ext cx="342360" cy="581760"/>
            </p14:xfrm>
          </p:contentPart>
        </mc:Choice>
        <mc:Fallback xmlns="">
          <p:pic>
            <p:nvPicPr>
              <p:cNvPr id="76" name="Entrada de lápiz 75">
                <a:extLst>
                  <a:ext uri="{FF2B5EF4-FFF2-40B4-BE49-F238E27FC236}">
                    <a16:creationId xmlns:a16="http://schemas.microsoft.com/office/drawing/2014/main" id="{E66EEA8E-E729-46E9-9F13-909AC5B247D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19492" y="2783727"/>
                <a:ext cx="360000" cy="59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upo 80">
            <a:extLst>
              <a:ext uri="{FF2B5EF4-FFF2-40B4-BE49-F238E27FC236}">
                <a16:creationId xmlns:a16="http://schemas.microsoft.com/office/drawing/2014/main" id="{CA2A5263-1146-45B2-98CB-9C3A9BB353E2}"/>
              </a:ext>
            </a:extLst>
          </p:cNvPr>
          <p:cNvGrpSpPr/>
          <p:nvPr/>
        </p:nvGrpSpPr>
        <p:grpSpPr>
          <a:xfrm>
            <a:off x="2160852" y="1586367"/>
            <a:ext cx="123840" cy="171720"/>
            <a:chOff x="2148138" y="2512177"/>
            <a:chExt cx="123840" cy="17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08DCE98C-A9E0-4B03-B3A6-3B9E5AF26EC8}"/>
                    </a:ext>
                  </a:extLst>
                </p14:cNvPr>
                <p14:cNvContentPartPr/>
                <p14:nvPr/>
              </p14:nvContentPartPr>
              <p14:xfrm>
                <a:off x="2148138" y="2525497"/>
                <a:ext cx="39960" cy="11520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08DCE98C-A9E0-4B03-B3A6-3B9E5AF26EC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39498" y="2516497"/>
                  <a:ext cx="57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51461DED-7E33-4809-A13E-A67C238C4697}"/>
                    </a:ext>
                  </a:extLst>
                </p14:cNvPr>
                <p14:cNvContentPartPr/>
                <p14:nvPr/>
              </p14:nvContentPartPr>
              <p14:xfrm>
                <a:off x="2252898" y="2512177"/>
                <a:ext cx="19080" cy="17172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51461DED-7E33-4809-A13E-A67C238C46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44258" y="2503537"/>
                  <a:ext cx="3672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03C256F0-1AE3-4B1C-8413-5854B6413B03}"/>
              </a:ext>
            </a:extLst>
          </p:cNvPr>
          <p:cNvGrpSpPr/>
          <p:nvPr/>
        </p:nvGrpSpPr>
        <p:grpSpPr>
          <a:xfrm>
            <a:off x="1201092" y="2014407"/>
            <a:ext cx="1724760" cy="1234440"/>
            <a:chOff x="1188378" y="2940217"/>
            <a:chExt cx="1724760" cy="12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47424122-B1C6-4F8B-9BFE-1C02AA936CCF}"/>
                    </a:ext>
                  </a:extLst>
                </p14:cNvPr>
                <p14:cNvContentPartPr/>
                <p14:nvPr/>
              </p14:nvContentPartPr>
              <p14:xfrm>
                <a:off x="1188378" y="3054697"/>
                <a:ext cx="93240" cy="30060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47424122-B1C6-4F8B-9BFE-1C02AA936CC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79378" y="3046057"/>
                  <a:ext cx="1108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2744D313-2779-4BEE-B516-767DF40B6B88}"/>
                    </a:ext>
                  </a:extLst>
                </p14:cNvPr>
                <p14:cNvContentPartPr/>
                <p14:nvPr/>
              </p14:nvContentPartPr>
              <p14:xfrm>
                <a:off x="1436418" y="3196897"/>
                <a:ext cx="25920" cy="51768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2744D313-2779-4BEE-B516-767DF40B6B8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27778" y="3187897"/>
                  <a:ext cx="435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FB6B1D8F-DD2F-4216-AB38-D563BD12D603}"/>
                    </a:ext>
                  </a:extLst>
                </p14:cNvPr>
                <p14:cNvContentPartPr/>
                <p14:nvPr/>
              </p14:nvContentPartPr>
              <p14:xfrm>
                <a:off x="1338858" y="3136417"/>
                <a:ext cx="244800" cy="27648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FB6B1D8F-DD2F-4216-AB38-D563BD12D60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30218" y="3127417"/>
                  <a:ext cx="2624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7D4283A0-2417-48E8-A858-10ED6E6D11CA}"/>
                    </a:ext>
                  </a:extLst>
                </p14:cNvPr>
                <p14:cNvContentPartPr/>
                <p14:nvPr/>
              </p14:nvContentPartPr>
              <p14:xfrm>
                <a:off x="1653138" y="3165937"/>
                <a:ext cx="18000" cy="14508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7D4283A0-2417-48E8-A858-10ED6E6D11C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44138" y="3157297"/>
                  <a:ext cx="35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08E574A3-D3C1-4188-8BF6-126A61A81C28}"/>
                    </a:ext>
                  </a:extLst>
                </p14:cNvPr>
                <p14:cNvContentPartPr/>
                <p14:nvPr/>
              </p14:nvContentPartPr>
              <p14:xfrm>
                <a:off x="1568538" y="3224977"/>
                <a:ext cx="217440" cy="7560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08E574A3-D3C1-4188-8BF6-126A61A81C2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59898" y="3215977"/>
                  <a:ext cx="235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205F4698-0CA6-4BC6-8D71-21E17264D274}"/>
                    </a:ext>
                  </a:extLst>
                </p14:cNvPr>
                <p14:cNvContentPartPr/>
                <p14:nvPr/>
              </p14:nvContentPartPr>
              <p14:xfrm>
                <a:off x="1833138" y="3149377"/>
                <a:ext cx="24120" cy="13896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205F4698-0CA6-4BC6-8D71-21E17264D27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24498" y="3140377"/>
                  <a:ext cx="41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CD045A21-5473-4B79-9554-B5702F8B8E8F}"/>
                    </a:ext>
                  </a:extLst>
                </p14:cNvPr>
                <p14:cNvContentPartPr/>
                <p14:nvPr/>
              </p14:nvContentPartPr>
              <p14:xfrm>
                <a:off x="1945098" y="3035977"/>
                <a:ext cx="168480" cy="37584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CD045A21-5473-4B79-9554-B5702F8B8E8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36098" y="3027337"/>
                  <a:ext cx="1861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696ED481-AE95-4247-A437-7B200E6E9573}"/>
                    </a:ext>
                  </a:extLst>
                </p14:cNvPr>
                <p14:cNvContentPartPr/>
                <p14:nvPr/>
              </p14:nvContentPartPr>
              <p14:xfrm>
                <a:off x="2210778" y="3264217"/>
                <a:ext cx="50760" cy="4932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696ED481-AE95-4247-A437-7B200E6E957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02138" y="3255217"/>
                  <a:ext cx="68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3F00C9AD-1F1A-458C-B80D-03247C8AFCC1}"/>
                    </a:ext>
                  </a:extLst>
                </p14:cNvPr>
                <p14:cNvContentPartPr/>
                <p14:nvPr/>
              </p14:nvContentPartPr>
              <p14:xfrm>
                <a:off x="2307618" y="2940217"/>
                <a:ext cx="321120" cy="31032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3F00C9AD-1F1A-458C-B80D-03247C8AFC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98978" y="2931577"/>
                  <a:ext cx="3387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10BC78D6-7AAC-40F4-879F-CD888EF30CD5}"/>
                    </a:ext>
                  </a:extLst>
                </p14:cNvPr>
                <p14:cNvContentPartPr/>
                <p14:nvPr/>
              </p14:nvContentPartPr>
              <p14:xfrm>
                <a:off x="2645658" y="3089977"/>
                <a:ext cx="180000" cy="14976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10BC78D6-7AAC-40F4-879F-CD888EF30CD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37018" y="3080977"/>
                  <a:ext cx="197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1FB5E32F-3BC9-41BC-9F36-71A9F3933D1A}"/>
                    </a:ext>
                  </a:extLst>
                </p14:cNvPr>
                <p14:cNvContentPartPr/>
                <p14:nvPr/>
              </p14:nvContentPartPr>
              <p14:xfrm>
                <a:off x="2290338" y="3419737"/>
                <a:ext cx="622800" cy="3744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1FB5E32F-3BC9-41BC-9F36-71A9F3933D1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81338" y="3410737"/>
                  <a:ext cx="640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50FEA02A-F6B7-42F1-B2D5-E0F04469AEE1}"/>
                    </a:ext>
                  </a:extLst>
                </p14:cNvPr>
                <p14:cNvContentPartPr/>
                <p14:nvPr/>
              </p14:nvContentPartPr>
              <p14:xfrm>
                <a:off x="2446218" y="3654457"/>
                <a:ext cx="52560" cy="52020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50FEA02A-F6B7-42F1-B2D5-E0F04469AE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37578" y="3645817"/>
                  <a:ext cx="7020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892EDC66-9661-4EB9-B8F7-5055E5624F5F}"/>
                    </a:ext>
                  </a:extLst>
                </p14:cNvPr>
                <p14:cNvContentPartPr/>
                <p14:nvPr/>
              </p14:nvContentPartPr>
              <p14:xfrm>
                <a:off x="2396538" y="3587497"/>
                <a:ext cx="290160" cy="24048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892EDC66-9661-4EB9-B8F7-5055E5624F5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87538" y="3578857"/>
                  <a:ext cx="30780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633198C2-EBE7-44FA-A337-920195A3A22A}"/>
              </a:ext>
            </a:extLst>
          </p:cNvPr>
          <p:cNvGrpSpPr/>
          <p:nvPr/>
        </p:nvGrpSpPr>
        <p:grpSpPr>
          <a:xfrm>
            <a:off x="626892" y="1493847"/>
            <a:ext cx="178560" cy="164520"/>
            <a:chOff x="614178" y="2419657"/>
            <a:chExt cx="17856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6DE000BF-5366-409C-9C3D-174CBD0F4FDB}"/>
                    </a:ext>
                  </a:extLst>
                </p14:cNvPr>
                <p14:cNvContentPartPr/>
                <p14:nvPr/>
              </p14:nvContentPartPr>
              <p14:xfrm>
                <a:off x="616338" y="2419657"/>
                <a:ext cx="89280" cy="11160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6DE000BF-5366-409C-9C3D-174CBD0F4FD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7338" y="2410657"/>
                  <a:ext cx="106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AC37E756-3EF3-491D-842D-E4F4C0F5E6ED}"/>
                    </a:ext>
                  </a:extLst>
                </p14:cNvPr>
                <p14:cNvContentPartPr/>
                <p14:nvPr/>
              </p14:nvContentPartPr>
              <p14:xfrm>
                <a:off x="614178" y="2436937"/>
                <a:ext cx="178560" cy="14724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AC37E756-3EF3-491D-842D-E4F4C0F5E6E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5538" y="2427937"/>
                  <a:ext cx="19620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BA538B4B-C8DA-4100-ACF5-877842FD3ABF}"/>
              </a:ext>
            </a:extLst>
          </p:cNvPr>
          <p:cNvGrpSpPr/>
          <p:nvPr/>
        </p:nvGrpSpPr>
        <p:grpSpPr>
          <a:xfrm>
            <a:off x="269294" y="1764501"/>
            <a:ext cx="591480" cy="272520"/>
            <a:chOff x="232938" y="2801257"/>
            <a:chExt cx="59148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09F04F2E-3BF5-4476-86E5-F37F2B869DD1}"/>
                    </a:ext>
                  </a:extLst>
                </p14:cNvPr>
                <p14:cNvContentPartPr/>
                <p14:nvPr/>
              </p14:nvContentPartPr>
              <p14:xfrm>
                <a:off x="232938" y="2801257"/>
                <a:ext cx="107280" cy="23688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09F04F2E-3BF5-4476-86E5-F37F2B869DD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4298" y="2792617"/>
                  <a:ext cx="1249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CB3C54B2-E471-4A6F-B692-6FF2774B1141}"/>
                    </a:ext>
                  </a:extLst>
                </p14:cNvPr>
                <p14:cNvContentPartPr/>
                <p14:nvPr/>
              </p14:nvContentPartPr>
              <p14:xfrm>
                <a:off x="415458" y="2808817"/>
                <a:ext cx="196920" cy="26496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CB3C54B2-E471-4A6F-B692-6FF2774B114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6458" y="2799817"/>
                  <a:ext cx="214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3C742C00-63F6-4899-A769-68CB2E698728}"/>
                    </a:ext>
                  </a:extLst>
                </p14:cNvPr>
                <p14:cNvContentPartPr/>
                <p14:nvPr/>
              </p14:nvContentPartPr>
              <p14:xfrm>
                <a:off x="669618" y="2888377"/>
                <a:ext cx="154800" cy="15804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3C742C00-63F6-4899-A769-68CB2E6987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0618" y="2879737"/>
                  <a:ext cx="1724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0CD5B076-1ED3-4BF4-810F-0DE50CB387E3}"/>
              </a:ext>
            </a:extLst>
          </p:cNvPr>
          <p:cNvGrpSpPr/>
          <p:nvPr/>
        </p:nvGrpSpPr>
        <p:grpSpPr>
          <a:xfrm>
            <a:off x="3257412" y="210447"/>
            <a:ext cx="1143000" cy="376560"/>
            <a:chOff x="3244698" y="1136257"/>
            <a:chExt cx="1143000" cy="3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2DC65BEA-F159-4DAB-941B-E72CD9464B34}"/>
                    </a:ext>
                  </a:extLst>
                </p14:cNvPr>
                <p14:cNvContentPartPr/>
                <p14:nvPr/>
              </p14:nvContentPartPr>
              <p14:xfrm>
                <a:off x="3244698" y="1393657"/>
                <a:ext cx="205560" cy="7848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2DC65BEA-F159-4DAB-941B-E72CD9464B3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36058" y="1385017"/>
                  <a:ext cx="223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B305ED97-BAE0-407D-AE6D-2C41FEB896FB}"/>
                    </a:ext>
                  </a:extLst>
                </p14:cNvPr>
                <p14:cNvContentPartPr/>
                <p14:nvPr/>
              </p14:nvContentPartPr>
              <p14:xfrm>
                <a:off x="3316698" y="1469977"/>
                <a:ext cx="189000" cy="4284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B305ED97-BAE0-407D-AE6D-2C41FEB896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07698" y="1460977"/>
                  <a:ext cx="2066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A3829308-2374-41C7-88F8-9748421B650F}"/>
                    </a:ext>
                  </a:extLst>
                </p14:cNvPr>
                <p14:cNvContentPartPr/>
                <p14:nvPr/>
              </p14:nvContentPartPr>
              <p14:xfrm>
                <a:off x="3598938" y="1156057"/>
                <a:ext cx="208080" cy="21492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A3829308-2374-41C7-88F8-9748421B650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89938" y="1147057"/>
                  <a:ext cx="225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0E3C6773-D89B-42FC-8F93-06DF2A38534D}"/>
                    </a:ext>
                  </a:extLst>
                </p14:cNvPr>
                <p14:cNvContentPartPr/>
                <p14:nvPr/>
              </p14:nvContentPartPr>
              <p14:xfrm>
                <a:off x="3839418" y="1136257"/>
                <a:ext cx="189000" cy="23472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0E3C6773-D89B-42FC-8F93-06DF2A38534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30778" y="1127257"/>
                  <a:ext cx="206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255A8455-1A21-45F1-A095-C8F8A7E7D9F9}"/>
                    </a:ext>
                  </a:extLst>
                </p14:cNvPr>
                <p14:cNvContentPartPr/>
                <p14:nvPr/>
              </p14:nvContentPartPr>
              <p14:xfrm>
                <a:off x="4138938" y="1180537"/>
                <a:ext cx="248760" cy="17100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255A8455-1A21-45F1-A095-C8F8A7E7D9F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30298" y="1171537"/>
                  <a:ext cx="26640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D2FC782D-D88A-44B6-9448-D0BC07A03838}"/>
              </a:ext>
            </a:extLst>
          </p:cNvPr>
          <p:cNvGrpSpPr/>
          <p:nvPr/>
        </p:nvGrpSpPr>
        <p:grpSpPr>
          <a:xfrm>
            <a:off x="509172" y="4197561"/>
            <a:ext cx="641160" cy="659880"/>
            <a:chOff x="783738" y="5059177"/>
            <a:chExt cx="641160" cy="6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042B989B-B57B-4FDE-9C86-412CDE7C533B}"/>
                    </a:ext>
                  </a:extLst>
                </p14:cNvPr>
                <p14:cNvContentPartPr/>
                <p14:nvPr/>
              </p14:nvContentPartPr>
              <p14:xfrm>
                <a:off x="783738" y="5059177"/>
                <a:ext cx="275040" cy="45720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042B989B-B57B-4FDE-9C86-412CDE7C533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4738" y="5050177"/>
                  <a:ext cx="2926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E4F385B7-F96F-4AC2-BCA6-38ECFEC7C388}"/>
                    </a:ext>
                  </a:extLst>
                </p14:cNvPr>
                <p14:cNvContentPartPr/>
                <p14:nvPr/>
              </p14:nvContentPartPr>
              <p14:xfrm>
                <a:off x="1159938" y="5374177"/>
                <a:ext cx="264960" cy="34488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E4F385B7-F96F-4AC2-BCA6-38ECFEC7C38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50938" y="5365177"/>
                  <a:ext cx="28260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CBA5D118-E9C1-49DC-A159-639C68842AC3}"/>
              </a:ext>
            </a:extLst>
          </p:cNvPr>
          <p:cNvGrpSpPr/>
          <p:nvPr/>
        </p:nvGrpSpPr>
        <p:grpSpPr>
          <a:xfrm>
            <a:off x="1400172" y="4571241"/>
            <a:ext cx="190440" cy="155880"/>
            <a:chOff x="1674738" y="5432857"/>
            <a:chExt cx="19044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9A055260-6603-48E7-83DC-06A3891BE636}"/>
                    </a:ext>
                  </a:extLst>
                </p14:cNvPr>
                <p14:cNvContentPartPr/>
                <p14:nvPr/>
              </p14:nvContentPartPr>
              <p14:xfrm>
                <a:off x="1674738" y="5432857"/>
                <a:ext cx="170280" cy="2664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9A055260-6603-48E7-83DC-06A3891BE63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665738" y="5423857"/>
                  <a:ext cx="187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CC44C78C-D050-40DC-87D8-D82E0E97F127}"/>
                    </a:ext>
                  </a:extLst>
                </p14:cNvPr>
                <p14:cNvContentPartPr/>
                <p14:nvPr/>
              </p14:nvContentPartPr>
              <p14:xfrm>
                <a:off x="1691658" y="5557417"/>
                <a:ext cx="173520" cy="3132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CC44C78C-D050-40DC-87D8-D82E0E97F12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82658" y="5548777"/>
                  <a:ext cx="19116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A6289996-D627-469E-8784-018B94CA5A0D}"/>
              </a:ext>
            </a:extLst>
          </p:cNvPr>
          <p:cNvGrpSpPr/>
          <p:nvPr/>
        </p:nvGrpSpPr>
        <p:grpSpPr>
          <a:xfrm>
            <a:off x="2303052" y="3875001"/>
            <a:ext cx="7873920" cy="1225800"/>
            <a:chOff x="2577618" y="4736617"/>
            <a:chExt cx="7873920" cy="12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95187FE2-283D-47A2-B639-89FF9454DF7E}"/>
                    </a:ext>
                  </a:extLst>
                </p14:cNvPr>
                <p14:cNvContentPartPr/>
                <p14:nvPr/>
              </p14:nvContentPartPr>
              <p14:xfrm>
                <a:off x="2721618" y="5083657"/>
                <a:ext cx="187200" cy="27828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95187FE2-283D-47A2-B639-89FF9454DF7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12618" y="5074657"/>
                  <a:ext cx="204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675AD5CF-1D39-4699-846D-0B267B5894DA}"/>
                    </a:ext>
                  </a:extLst>
                </p14:cNvPr>
                <p14:cNvContentPartPr/>
                <p14:nvPr/>
              </p14:nvContentPartPr>
              <p14:xfrm>
                <a:off x="3108618" y="5087257"/>
                <a:ext cx="342360" cy="24264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675AD5CF-1D39-4699-846D-0B267B5894D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99618" y="5078617"/>
                  <a:ext cx="360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0751E4EE-BD6D-4871-8FF2-93E2E083CE99}"/>
                    </a:ext>
                  </a:extLst>
                </p14:cNvPr>
                <p14:cNvContentPartPr/>
                <p14:nvPr/>
              </p14:nvContentPartPr>
              <p14:xfrm>
                <a:off x="3677778" y="5229817"/>
                <a:ext cx="237600" cy="3924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0751E4EE-BD6D-4871-8FF2-93E2E083CE9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68778" y="5221177"/>
                  <a:ext cx="255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6AF748C8-BFFB-42F3-9898-DD28C3C1B1B9}"/>
                    </a:ext>
                  </a:extLst>
                </p14:cNvPr>
                <p14:cNvContentPartPr/>
                <p14:nvPr/>
              </p14:nvContentPartPr>
              <p14:xfrm>
                <a:off x="4268178" y="5088697"/>
                <a:ext cx="213840" cy="13032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6AF748C8-BFFB-42F3-9898-DD28C3C1B1B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59178" y="5079697"/>
                  <a:ext cx="231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DC471E42-EE50-4726-9061-E8B66A56FBE8}"/>
                    </a:ext>
                  </a:extLst>
                </p14:cNvPr>
                <p14:cNvContentPartPr/>
                <p14:nvPr/>
              </p14:nvContentPartPr>
              <p14:xfrm>
                <a:off x="4563738" y="4860817"/>
                <a:ext cx="46080" cy="13932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DC471E42-EE50-4726-9061-E8B66A56FB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55098" y="4851817"/>
                  <a:ext cx="637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19A16C62-2469-4562-9C22-A0D8F980494F}"/>
                    </a:ext>
                  </a:extLst>
                </p14:cNvPr>
                <p14:cNvContentPartPr/>
                <p14:nvPr/>
              </p14:nvContentPartPr>
              <p14:xfrm>
                <a:off x="4764978" y="4953697"/>
                <a:ext cx="253080" cy="27252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19A16C62-2469-4562-9C22-A0D8F980494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56338" y="4945057"/>
                  <a:ext cx="2707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DD2F84EF-F346-4634-887D-79C029AD5F4E}"/>
                    </a:ext>
                  </a:extLst>
                </p14:cNvPr>
                <p14:cNvContentPartPr/>
                <p14:nvPr/>
              </p14:nvContentPartPr>
              <p14:xfrm>
                <a:off x="4911498" y="5156377"/>
                <a:ext cx="196920" cy="3960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DD2F84EF-F346-4634-887D-79C029AD5F4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02858" y="5147377"/>
                  <a:ext cx="214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4B374F12-80B5-4CBC-A763-B6CCA3EB16C8}"/>
                    </a:ext>
                  </a:extLst>
                </p14:cNvPr>
                <p14:cNvContentPartPr/>
                <p14:nvPr/>
              </p14:nvContentPartPr>
              <p14:xfrm>
                <a:off x="5751738" y="5111737"/>
                <a:ext cx="290520" cy="2844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4B374F12-80B5-4CBC-A763-B6CCA3EB16C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42738" y="5102737"/>
                  <a:ext cx="308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63FC4F68-6466-4732-80B3-255D5C557ACC}"/>
                    </a:ext>
                  </a:extLst>
                </p14:cNvPr>
                <p14:cNvContentPartPr/>
                <p14:nvPr/>
              </p14:nvContentPartPr>
              <p14:xfrm>
                <a:off x="6478578" y="4979977"/>
                <a:ext cx="69840" cy="33948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63FC4F68-6466-4732-80B3-255D5C557AC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69938" y="4971337"/>
                  <a:ext cx="874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FD40BD95-4068-438A-8717-473854082234}"/>
                    </a:ext>
                  </a:extLst>
                </p14:cNvPr>
                <p14:cNvContentPartPr/>
                <p14:nvPr/>
              </p14:nvContentPartPr>
              <p14:xfrm>
                <a:off x="6445818" y="4857217"/>
                <a:ext cx="384480" cy="24624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FD40BD95-4068-438A-8717-47385408223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37178" y="4848577"/>
                  <a:ext cx="402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74478220-4479-4277-A9E7-ECBAA643D361}"/>
                    </a:ext>
                  </a:extLst>
                </p14:cNvPr>
                <p14:cNvContentPartPr/>
                <p14:nvPr/>
              </p14:nvContentPartPr>
              <p14:xfrm>
                <a:off x="7009578" y="4879897"/>
                <a:ext cx="13320" cy="13644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74478220-4479-4277-A9E7-ECBAA643D36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00938" y="4870897"/>
                  <a:ext cx="30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760479DD-9476-4584-A9B1-B65B428CA019}"/>
                    </a:ext>
                  </a:extLst>
                </p14:cNvPr>
                <p14:cNvContentPartPr/>
                <p14:nvPr/>
              </p14:nvContentPartPr>
              <p14:xfrm>
                <a:off x="6887178" y="4968097"/>
                <a:ext cx="217800" cy="4428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760479DD-9476-4584-A9B1-B65B428CA01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878538" y="4959097"/>
                  <a:ext cx="235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2D1A9F2E-E5E4-449C-BBC1-291C5B957E99}"/>
                    </a:ext>
                  </a:extLst>
                </p14:cNvPr>
                <p14:cNvContentPartPr/>
                <p14:nvPr/>
              </p14:nvContentPartPr>
              <p14:xfrm>
                <a:off x="7198578" y="4846417"/>
                <a:ext cx="67320" cy="14400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2D1A9F2E-E5E4-449C-BBC1-291C5B957E9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89578" y="4837777"/>
                  <a:ext cx="84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2DF53E05-88EF-47ED-AEAB-B71D7A0AFA84}"/>
                    </a:ext>
                  </a:extLst>
                </p14:cNvPr>
                <p14:cNvContentPartPr/>
                <p14:nvPr/>
              </p14:nvContentPartPr>
              <p14:xfrm>
                <a:off x="7412058" y="4736617"/>
                <a:ext cx="280440" cy="33408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2DF53E05-88EF-47ED-AEAB-B71D7A0AFA8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03058" y="4727617"/>
                  <a:ext cx="2980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A8B84D73-EC26-466E-99AC-9B3A3B33D879}"/>
                    </a:ext>
                  </a:extLst>
                </p14:cNvPr>
                <p14:cNvContentPartPr/>
                <p14:nvPr/>
              </p14:nvContentPartPr>
              <p14:xfrm>
                <a:off x="6208578" y="4778737"/>
                <a:ext cx="110160" cy="28584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A8B84D73-EC26-466E-99AC-9B3A3B33D87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99578" y="4770097"/>
                  <a:ext cx="1278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7E01D0AC-8DC0-4A04-BBBE-0B15107D4E94}"/>
                    </a:ext>
                  </a:extLst>
                </p14:cNvPr>
                <p14:cNvContentPartPr/>
                <p14:nvPr/>
              </p14:nvContentPartPr>
              <p14:xfrm>
                <a:off x="6249618" y="5186617"/>
                <a:ext cx="1561320" cy="7956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7E01D0AC-8DC0-4A04-BBBE-0B15107D4E9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40978" y="5177617"/>
                  <a:ext cx="1578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55AB57FB-B460-448F-B601-42423BCC1026}"/>
                    </a:ext>
                  </a:extLst>
                </p14:cNvPr>
                <p14:cNvContentPartPr/>
                <p14:nvPr/>
              </p14:nvContentPartPr>
              <p14:xfrm>
                <a:off x="6877458" y="5413057"/>
                <a:ext cx="45720" cy="27828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55AB57FB-B460-448F-B601-42423BCC102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68458" y="5404057"/>
                  <a:ext cx="633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26C4A26C-CCF4-49CB-9FE9-2372618EF55C}"/>
                    </a:ext>
                  </a:extLst>
                </p14:cNvPr>
                <p14:cNvContentPartPr/>
                <p14:nvPr/>
              </p14:nvContentPartPr>
              <p14:xfrm>
                <a:off x="6732738" y="5343577"/>
                <a:ext cx="388080" cy="20916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26C4A26C-CCF4-49CB-9FE9-2372618EF55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23738" y="5334577"/>
                  <a:ext cx="4057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42045A76-F426-4ACA-BDA0-186917F2E65F}"/>
                    </a:ext>
                  </a:extLst>
                </p14:cNvPr>
                <p14:cNvContentPartPr/>
                <p14:nvPr/>
              </p14:nvContentPartPr>
              <p14:xfrm>
                <a:off x="8013978" y="5071057"/>
                <a:ext cx="68040" cy="4284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42045A76-F426-4ACA-BDA0-186917F2E6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04978" y="5062057"/>
                  <a:ext cx="85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3B3E0A48-CAD4-4A80-AB30-2BB98D106B67}"/>
                    </a:ext>
                  </a:extLst>
                </p14:cNvPr>
                <p14:cNvContentPartPr/>
                <p14:nvPr/>
              </p14:nvContentPartPr>
              <p14:xfrm>
                <a:off x="8305218" y="4824457"/>
                <a:ext cx="258480" cy="27648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3B3E0A48-CAD4-4A80-AB30-2BB98D106B6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296218" y="4815817"/>
                  <a:ext cx="2761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44A27116-397C-4CC0-A5ED-41E306D7E884}"/>
                    </a:ext>
                  </a:extLst>
                </p14:cNvPr>
                <p14:cNvContentPartPr/>
                <p14:nvPr/>
              </p14:nvContentPartPr>
              <p14:xfrm>
                <a:off x="8610138" y="4863697"/>
                <a:ext cx="226800" cy="21888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44A27116-397C-4CC0-A5ED-41E306D7E8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01138" y="4854697"/>
                  <a:ext cx="244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224530EC-B065-48D9-A988-518F9D7AB3ED}"/>
                    </a:ext>
                  </a:extLst>
                </p14:cNvPr>
                <p14:cNvContentPartPr/>
                <p14:nvPr/>
              </p14:nvContentPartPr>
              <p14:xfrm>
                <a:off x="8928378" y="5040817"/>
                <a:ext cx="45000" cy="3060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224530EC-B065-48D9-A988-518F9D7AB3E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19738" y="5032177"/>
                  <a:ext cx="62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CE9D6485-072F-4A60-8A89-4A64D75E96F0}"/>
                    </a:ext>
                  </a:extLst>
                </p14:cNvPr>
                <p14:cNvContentPartPr/>
                <p14:nvPr/>
              </p14:nvContentPartPr>
              <p14:xfrm>
                <a:off x="9198018" y="4814017"/>
                <a:ext cx="287280" cy="27288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CE9D6485-072F-4A60-8A89-4A64D75E96F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189378" y="4805377"/>
                  <a:ext cx="3049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CC2C3D29-513B-4016-BE1B-333FBA05D613}"/>
                    </a:ext>
                  </a:extLst>
                </p14:cNvPr>
                <p14:cNvContentPartPr/>
                <p14:nvPr/>
              </p14:nvContentPartPr>
              <p14:xfrm>
                <a:off x="9509418" y="4959457"/>
                <a:ext cx="267120" cy="15048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CC2C3D29-513B-4016-BE1B-333FBA05D61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00418" y="4950817"/>
                  <a:ext cx="284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55E2652E-5D04-4B8D-9714-9591BAA2A70B}"/>
                    </a:ext>
                  </a:extLst>
                </p14:cNvPr>
                <p14:cNvContentPartPr/>
                <p14:nvPr/>
              </p14:nvContentPartPr>
              <p14:xfrm>
                <a:off x="2577618" y="5625817"/>
                <a:ext cx="7873920" cy="33660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55E2652E-5D04-4B8D-9714-9591BAA2A70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568618" y="5617177"/>
                  <a:ext cx="7891560" cy="35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A9FDDF3F-8019-4AA6-8654-6BA933EA3D6C}"/>
              </a:ext>
            </a:extLst>
          </p:cNvPr>
          <p:cNvGrpSpPr/>
          <p:nvPr/>
        </p:nvGrpSpPr>
        <p:grpSpPr>
          <a:xfrm>
            <a:off x="4711452" y="5287281"/>
            <a:ext cx="1081080" cy="667080"/>
            <a:chOff x="4986018" y="6148897"/>
            <a:chExt cx="108108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61500DAC-62BB-4209-9F83-A943BB5C796A}"/>
                    </a:ext>
                  </a:extLst>
                </p14:cNvPr>
                <p14:cNvContentPartPr/>
                <p14:nvPr/>
              </p14:nvContentPartPr>
              <p14:xfrm>
                <a:off x="5435298" y="6151777"/>
                <a:ext cx="481320" cy="64008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61500DAC-62BB-4209-9F83-A943BB5C796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26658" y="6143137"/>
                  <a:ext cx="49896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070CE7B4-1248-4005-994C-CD39B1BB1858}"/>
                    </a:ext>
                  </a:extLst>
                </p14:cNvPr>
                <p14:cNvContentPartPr/>
                <p14:nvPr/>
              </p14:nvContentPartPr>
              <p14:xfrm>
                <a:off x="5767218" y="6425737"/>
                <a:ext cx="299880" cy="39024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070CE7B4-1248-4005-994C-CD39B1BB185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58578" y="6417097"/>
                  <a:ext cx="3175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B4B980C2-2CD6-4AE8-B77D-6B26726A1205}"/>
                    </a:ext>
                  </a:extLst>
                </p14:cNvPr>
                <p14:cNvContentPartPr/>
                <p14:nvPr/>
              </p14:nvContentPartPr>
              <p14:xfrm>
                <a:off x="4986018" y="6148897"/>
                <a:ext cx="348840" cy="24768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B4B980C2-2CD6-4AE8-B77D-6B26726A120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977018" y="6140257"/>
                  <a:ext cx="3664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FA027CF3-0CA8-4699-927B-EB5C571A913F}"/>
                    </a:ext>
                  </a:extLst>
                </p14:cNvPr>
                <p14:cNvContentPartPr/>
                <p14:nvPr/>
              </p14:nvContentPartPr>
              <p14:xfrm>
                <a:off x="5396418" y="6297937"/>
                <a:ext cx="209520" cy="15444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FA027CF3-0CA8-4699-927B-EB5C571A913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87778" y="6288937"/>
                  <a:ext cx="22716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28F22A48-E175-4822-A18D-C0E5558C8AD6}"/>
              </a:ext>
            </a:extLst>
          </p:cNvPr>
          <p:cNvGrpSpPr/>
          <p:nvPr/>
        </p:nvGrpSpPr>
        <p:grpSpPr>
          <a:xfrm>
            <a:off x="9289818" y="3109417"/>
            <a:ext cx="1640520" cy="607680"/>
            <a:chOff x="9289818" y="3109417"/>
            <a:chExt cx="1640520" cy="6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EAAC8221-3EEB-4CCE-9D19-F889E104D0EC}"/>
                    </a:ext>
                  </a:extLst>
                </p14:cNvPr>
                <p14:cNvContentPartPr/>
                <p14:nvPr/>
              </p14:nvContentPartPr>
              <p14:xfrm>
                <a:off x="9289818" y="3559417"/>
                <a:ext cx="143640" cy="8424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EAAC8221-3EEB-4CCE-9D19-F889E104D0E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281178" y="3550417"/>
                  <a:ext cx="161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3358D38F-33A4-4922-8261-1E4F08075EA6}"/>
                    </a:ext>
                  </a:extLst>
                </p14:cNvPr>
                <p14:cNvContentPartPr/>
                <p14:nvPr/>
              </p14:nvContentPartPr>
              <p14:xfrm>
                <a:off x="9334458" y="3669577"/>
                <a:ext cx="128520" cy="4752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3358D38F-33A4-4922-8261-1E4F08075EA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325458" y="3660577"/>
                  <a:ext cx="1461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D3E192BC-8407-42D0-9BB7-2923B85633DA}"/>
                    </a:ext>
                  </a:extLst>
                </p14:cNvPr>
                <p14:cNvContentPartPr/>
                <p14:nvPr/>
              </p14:nvContentPartPr>
              <p14:xfrm>
                <a:off x="9574218" y="3272857"/>
                <a:ext cx="225360" cy="25164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D3E192BC-8407-42D0-9BB7-2923B85633D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565578" y="3263857"/>
                  <a:ext cx="2430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2176B9B8-B772-4A1C-8429-53C3596264A8}"/>
                    </a:ext>
                  </a:extLst>
                </p14:cNvPr>
                <p14:cNvContentPartPr/>
                <p14:nvPr/>
              </p14:nvContentPartPr>
              <p14:xfrm>
                <a:off x="9876258" y="3127057"/>
                <a:ext cx="20880" cy="10260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2176B9B8-B772-4A1C-8429-53C3596264A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867618" y="3118417"/>
                  <a:ext cx="38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33EC71AC-0ED0-497F-BF77-F1BA076854F4}"/>
                    </a:ext>
                  </a:extLst>
                </p14:cNvPr>
                <p14:cNvContentPartPr/>
                <p14:nvPr/>
              </p14:nvContentPartPr>
              <p14:xfrm>
                <a:off x="9956538" y="3227137"/>
                <a:ext cx="217080" cy="26316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33EC71AC-0ED0-497F-BF77-F1BA076854F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947538" y="3218137"/>
                  <a:ext cx="234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1ED09C4F-378D-4288-8244-61697A47BF12}"/>
                    </a:ext>
                  </a:extLst>
                </p14:cNvPr>
                <p14:cNvContentPartPr/>
                <p14:nvPr/>
              </p14:nvContentPartPr>
              <p14:xfrm>
                <a:off x="10233378" y="3320017"/>
                <a:ext cx="208080" cy="15408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1ED09C4F-378D-4288-8244-61697A47BF1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24738" y="3311017"/>
                  <a:ext cx="225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027847BE-BC26-44D1-A231-19714DA8B519}"/>
                    </a:ext>
                  </a:extLst>
                </p14:cNvPr>
                <p14:cNvContentPartPr/>
                <p14:nvPr/>
              </p14:nvContentPartPr>
              <p14:xfrm>
                <a:off x="10640898" y="3109417"/>
                <a:ext cx="289440" cy="31212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027847BE-BC26-44D1-A231-19714DA8B51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31898" y="3100777"/>
                  <a:ext cx="30708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346501FC-7D2D-425C-B10B-3EC2DFCF9BBA}"/>
              </a:ext>
            </a:extLst>
          </p:cNvPr>
          <p:cNvGrpSpPr/>
          <p:nvPr/>
        </p:nvGrpSpPr>
        <p:grpSpPr>
          <a:xfrm>
            <a:off x="6315498" y="3652297"/>
            <a:ext cx="161280" cy="145800"/>
            <a:chOff x="6315498" y="3652297"/>
            <a:chExt cx="16128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B22D4CF6-DC8C-4FA3-A4C7-881BF7A3E86B}"/>
                    </a:ext>
                  </a:extLst>
                </p14:cNvPr>
                <p14:cNvContentPartPr/>
                <p14:nvPr/>
              </p14:nvContentPartPr>
              <p14:xfrm>
                <a:off x="6315498" y="3652297"/>
                <a:ext cx="152280" cy="14580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B22D4CF6-DC8C-4FA3-A4C7-881BF7A3E86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306858" y="3643297"/>
                  <a:ext cx="1699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88F3B3FA-1BF4-4241-8087-B8F92ECF3ABB}"/>
                    </a:ext>
                  </a:extLst>
                </p14:cNvPr>
                <p14:cNvContentPartPr/>
                <p14:nvPr/>
              </p14:nvContentPartPr>
              <p14:xfrm>
                <a:off x="6388938" y="3725017"/>
                <a:ext cx="87840" cy="5760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88F3B3FA-1BF4-4241-8087-B8F92ECF3AB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79938" y="3716377"/>
                  <a:ext cx="10548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959244E8-2F97-40D1-B1F7-98B34190A866}"/>
              </a:ext>
            </a:extLst>
          </p:cNvPr>
          <p:cNvGrpSpPr/>
          <p:nvPr/>
        </p:nvGrpSpPr>
        <p:grpSpPr>
          <a:xfrm>
            <a:off x="6530778" y="3308857"/>
            <a:ext cx="349920" cy="228960"/>
            <a:chOff x="6530778" y="3308857"/>
            <a:chExt cx="34992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B9E5D090-D798-4DF3-99D0-73A56BB9D9B2}"/>
                    </a:ext>
                  </a:extLst>
                </p14:cNvPr>
                <p14:cNvContentPartPr/>
                <p14:nvPr/>
              </p14:nvContentPartPr>
              <p14:xfrm>
                <a:off x="6530778" y="3308857"/>
                <a:ext cx="136080" cy="22896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B9E5D090-D798-4DF3-99D0-73A56BB9D9B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21778" y="3300217"/>
                  <a:ext cx="1537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B5151B32-4B4C-44AD-B4D5-A9431724011C}"/>
                    </a:ext>
                  </a:extLst>
                </p14:cNvPr>
                <p14:cNvContentPartPr/>
                <p14:nvPr/>
              </p14:nvContentPartPr>
              <p14:xfrm>
                <a:off x="6716898" y="3317137"/>
                <a:ext cx="163800" cy="175680"/>
              </p14:xfrm>
            </p:contentPart>
          </mc:Choice>
          <mc:Fallback xmlns=""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B5151B32-4B4C-44AD-B4D5-A9431724011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07898" y="3308497"/>
                  <a:ext cx="18144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231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EB63DD1-5F0D-40F2-A024-4075E97BB5CB}"/>
                  </a:ext>
                </a:extLst>
              </p14:cNvPr>
              <p14:cNvContentPartPr/>
              <p14:nvPr/>
            </p14:nvContentPartPr>
            <p14:xfrm>
              <a:off x="651258" y="829177"/>
              <a:ext cx="289440" cy="4950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EB63DD1-5F0D-40F2-A024-4075E97BB5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258" y="820537"/>
                <a:ext cx="30708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6ED0D13C-BFE3-4B09-B030-71ED64C243AA}"/>
                  </a:ext>
                </a:extLst>
              </p14:cNvPr>
              <p14:cNvContentPartPr/>
              <p14:nvPr/>
            </p14:nvContentPartPr>
            <p14:xfrm>
              <a:off x="1029258" y="1085857"/>
              <a:ext cx="275400" cy="30060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6ED0D13C-BFE3-4B09-B030-71ED64C243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0618" y="1076857"/>
                <a:ext cx="2930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EFFB0B5F-4EF9-4AED-9F47-1F3C04CD2247}"/>
                  </a:ext>
                </a:extLst>
              </p14:cNvPr>
              <p14:cNvContentPartPr/>
              <p14:nvPr/>
            </p14:nvContentPartPr>
            <p14:xfrm>
              <a:off x="1534338" y="1120777"/>
              <a:ext cx="240480" cy="2412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EFFB0B5F-4EF9-4AED-9F47-1F3C04CD22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5338" y="1112137"/>
                <a:ext cx="2581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CE009BB0-08A0-4695-9D77-02331C32EE25}"/>
                  </a:ext>
                </a:extLst>
              </p14:cNvPr>
              <p14:cNvContentPartPr/>
              <p14:nvPr/>
            </p14:nvContentPartPr>
            <p14:xfrm>
              <a:off x="1571418" y="1264777"/>
              <a:ext cx="273960" cy="356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CE009BB0-08A0-4695-9D77-02331C32EE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2778" y="1256137"/>
                <a:ext cx="29160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o 39">
            <a:extLst>
              <a:ext uri="{FF2B5EF4-FFF2-40B4-BE49-F238E27FC236}">
                <a16:creationId xmlns:a16="http://schemas.microsoft.com/office/drawing/2014/main" id="{CF7CBC4E-003B-4EB1-BA82-38785C7EE927}"/>
              </a:ext>
            </a:extLst>
          </p:cNvPr>
          <p:cNvGrpSpPr/>
          <p:nvPr/>
        </p:nvGrpSpPr>
        <p:grpSpPr>
          <a:xfrm>
            <a:off x="4497858" y="1849777"/>
            <a:ext cx="1395720" cy="277200"/>
            <a:chOff x="4497858" y="1849777"/>
            <a:chExt cx="139572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6B63932B-3202-4B0D-A804-D24C7BB96B71}"/>
                    </a:ext>
                  </a:extLst>
                </p14:cNvPr>
                <p14:cNvContentPartPr/>
                <p14:nvPr/>
              </p14:nvContentPartPr>
              <p14:xfrm>
                <a:off x="4497858" y="1889377"/>
                <a:ext cx="173160" cy="22752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6B63932B-3202-4B0D-A804-D24C7BB96B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89218" y="1880737"/>
                  <a:ext cx="1908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4A2CF1D6-353F-4DFC-B004-C36705656579}"/>
                    </a:ext>
                  </a:extLst>
                </p14:cNvPr>
                <p14:cNvContentPartPr/>
                <p14:nvPr/>
              </p14:nvContentPartPr>
              <p14:xfrm>
                <a:off x="4759578" y="1850857"/>
                <a:ext cx="19080" cy="8640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4A2CF1D6-353F-4DFC-B004-C367056565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50938" y="1841857"/>
                  <a:ext cx="36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C0AAF111-D775-4811-908A-3E1F0F821048}"/>
                    </a:ext>
                  </a:extLst>
                </p14:cNvPr>
                <p14:cNvContentPartPr/>
                <p14:nvPr/>
              </p14:nvContentPartPr>
              <p14:xfrm>
                <a:off x="4872618" y="1871737"/>
                <a:ext cx="223560" cy="25524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C0AAF111-D775-4811-908A-3E1F0F8210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63618" y="1862737"/>
                  <a:ext cx="241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2064D56F-F3CC-4B52-A5D3-BC042D9E0E29}"/>
                    </a:ext>
                  </a:extLst>
                </p14:cNvPr>
                <p14:cNvContentPartPr/>
                <p14:nvPr/>
              </p14:nvContentPartPr>
              <p14:xfrm>
                <a:off x="5182578" y="1959217"/>
                <a:ext cx="280080" cy="9360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2064D56F-F3CC-4B52-A5D3-BC042D9E0E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73938" y="1950577"/>
                  <a:ext cx="297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4DDB43E6-AFFA-4E07-85C0-3A8D91A95993}"/>
                    </a:ext>
                  </a:extLst>
                </p14:cNvPr>
                <p14:cNvContentPartPr/>
                <p14:nvPr/>
              </p14:nvContentPartPr>
              <p14:xfrm>
                <a:off x="5628618" y="1849777"/>
                <a:ext cx="264960" cy="22752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4DDB43E6-AFFA-4E07-85C0-3A8D91A959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19618" y="1840777"/>
                  <a:ext cx="28260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752BACF-2A17-4D62-8B25-9DB28577E8EA}"/>
              </a:ext>
            </a:extLst>
          </p:cNvPr>
          <p:cNvGrpSpPr/>
          <p:nvPr/>
        </p:nvGrpSpPr>
        <p:grpSpPr>
          <a:xfrm>
            <a:off x="9398898" y="1170097"/>
            <a:ext cx="650160" cy="221400"/>
            <a:chOff x="9398898" y="1170097"/>
            <a:chExt cx="65016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33475A1B-4D22-4D88-B4FB-C66FF11BE054}"/>
                    </a:ext>
                  </a:extLst>
                </p14:cNvPr>
                <p14:cNvContentPartPr/>
                <p14:nvPr/>
              </p14:nvContentPartPr>
              <p14:xfrm>
                <a:off x="9398898" y="1173697"/>
                <a:ext cx="262800" cy="21276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33475A1B-4D22-4D88-B4FB-C66FF11BE0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90258" y="1165057"/>
                  <a:ext cx="280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A09D2A50-5DB5-486A-84B9-5B94DF3216FF}"/>
                    </a:ext>
                  </a:extLst>
                </p14:cNvPr>
                <p14:cNvContentPartPr/>
                <p14:nvPr/>
              </p14:nvContentPartPr>
              <p14:xfrm>
                <a:off x="9779418" y="1170097"/>
                <a:ext cx="269640" cy="22140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A09D2A50-5DB5-486A-84B9-5B94DF3216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70778" y="1161097"/>
                  <a:ext cx="28728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BD3C1B79-B79A-4C0B-91D9-6F04D35C52BB}"/>
              </a:ext>
            </a:extLst>
          </p:cNvPr>
          <p:cNvGrpSpPr/>
          <p:nvPr/>
        </p:nvGrpSpPr>
        <p:grpSpPr>
          <a:xfrm>
            <a:off x="2072538" y="445057"/>
            <a:ext cx="7047360" cy="1163880"/>
            <a:chOff x="2072538" y="445057"/>
            <a:chExt cx="7047360" cy="11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B0FBE98A-D990-4D13-8075-EA4037BBBACC}"/>
                    </a:ext>
                  </a:extLst>
                </p14:cNvPr>
                <p14:cNvContentPartPr/>
                <p14:nvPr/>
              </p14:nvContentPartPr>
              <p14:xfrm>
                <a:off x="2240658" y="947617"/>
                <a:ext cx="209160" cy="3038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B0FBE98A-D990-4D13-8075-EA4037BBBA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31658" y="938977"/>
                  <a:ext cx="2268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EBDBB240-EC3B-40A7-BBC1-8CA07C0AAD16}"/>
                    </a:ext>
                  </a:extLst>
                </p14:cNvPr>
                <p14:cNvContentPartPr/>
                <p14:nvPr/>
              </p14:nvContentPartPr>
              <p14:xfrm>
                <a:off x="2551698" y="955897"/>
                <a:ext cx="198720" cy="26208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EBDBB240-EC3B-40A7-BBC1-8CA07C0AAD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42698" y="946897"/>
                  <a:ext cx="216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EF1A7734-6DE3-49A3-B61A-0177667AA2C7}"/>
                    </a:ext>
                  </a:extLst>
                </p14:cNvPr>
                <p14:cNvContentPartPr/>
                <p14:nvPr/>
              </p14:nvContentPartPr>
              <p14:xfrm>
                <a:off x="2802258" y="873457"/>
                <a:ext cx="25920" cy="12852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EF1A7734-6DE3-49A3-B61A-0177667AA2C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3618" y="864457"/>
                  <a:ext cx="43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8E72137E-A5B7-42C1-ABD8-25809213F41A}"/>
                    </a:ext>
                  </a:extLst>
                </p14:cNvPr>
                <p14:cNvContentPartPr/>
                <p14:nvPr/>
              </p14:nvContentPartPr>
              <p14:xfrm>
                <a:off x="2946618" y="886417"/>
                <a:ext cx="352440" cy="3564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8E72137E-A5B7-42C1-ABD8-25809213F4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37978" y="877777"/>
                  <a:ext cx="3700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47E33BAB-7420-4D15-A7A1-19DADE52E0A1}"/>
                    </a:ext>
                  </a:extLst>
                </p14:cNvPr>
                <p14:cNvContentPartPr/>
                <p14:nvPr/>
              </p14:nvContentPartPr>
              <p14:xfrm>
                <a:off x="3912498" y="1036537"/>
                <a:ext cx="165960" cy="684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47E33BAB-7420-4D15-A7A1-19DADE52E0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03858" y="1027897"/>
                  <a:ext cx="183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19EDD4F9-BEAD-46FC-AF0C-592EDCBE7432}"/>
                    </a:ext>
                  </a:extLst>
                </p14:cNvPr>
                <p14:cNvContentPartPr/>
                <p14:nvPr/>
              </p14:nvContentPartPr>
              <p14:xfrm>
                <a:off x="4456098" y="618937"/>
                <a:ext cx="259560" cy="29268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19EDD4F9-BEAD-46FC-AF0C-592EDCBE74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47098" y="609937"/>
                  <a:ext cx="2772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540BF5DB-DE4E-4D9F-82EF-2303D51FD3FE}"/>
                    </a:ext>
                  </a:extLst>
                </p14:cNvPr>
                <p14:cNvContentPartPr/>
                <p14:nvPr/>
              </p14:nvContentPartPr>
              <p14:xfrm>
                <a:off x="4904298" y="631177"/>
                <a:ext cx="47520" cy="2224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540BF5DB-DE4E-4D9F-82EF-2303D51FD3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95658" y="622537"/>
                  <a:ext cx="651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DBA47192-2328-4B58-9093-8092E33365DC}"/>
                    </a:ext>
                  </a:extLst>
                </p14:cNvPr>
                <p14:cNvContentPartPr/>
                <p14:nvPr/>
              </p14:nvContentPartPr>
              <p14:xfrm>
                <a:off x="4408938" y="969937"/>
                <a:ext cx="843480" cy="2700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DBA47192-2328-4B58-9093-8092E33365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99938" y="961297"/>
                  <a:ext cx="861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C181DE79-159C-4B59-9781-2D52AD97E910}"/>
                    </a:ext>
                  </a:extLst>
                </p14:cNvPr>
                <p14:cNvContentPartPr/>
                <p14:nvPr/>
              </p14:nvContentPartPr>
              <p14:xfrm>
                <a:off x="4439538" y="1146697"/>
                <a:ext cx="251280" cy="2628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C181DE79-159C-4B59-9781-2D52AD97E91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30538" y="1138057"/>
                  <a:ext cx="2689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9B94963F-AA78-4243-AA94-29FE79CF62CB}"/>
                    </a:ext>
                  </a:extLst>
                </p14:cNvPr>
                <p14:cNvContentPartPr/>
                <p14:nvPr/>
              </p14:nvContentPartPr>
              <p14:xfrm>
                <a:off x="4777578" y="1219057"/>
                <a:ext cx="309600" cy="17568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9B94963F-AA78-4243-AA94-29FE79CF62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68578" y="1210057"/>
                  <a:ext cx="327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ED7DF234-D9B7-4041-AFB2-8BD1D712CBC3}"/>
                    </a:ext>
                  </a:extLst>
                </p14:cNvPr>
                <p14:cNvContentPartPr/>
                <p14:nvPr/>
              </p14:nvContentPartPr>
              <p14:xfrm>
                <a:off x="5501538" y="964897"/>
                <a:ext cx="75600" cy="1800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ED7DF234-D9B7-4041-AFB2-8BD1D712CB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92538" y="955897"/>
                  <a:ext cx="93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2D3512B5-0B3E-4C46-BBA1-FF392821BF2B}"/>
                    </a:ext>
                  </a:extLst>
                </p14:cNvPr>
                <p14:cNvContentPartPr/>
                <p14:nvPr/>
              </p14:nvContentPartPr>
              <p14:xfrm>
                <a:off x="5457618" y="938977"/>
                <a:ext cx="117360" cy="5580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2D3512B5-0B3E-4C46-BBA1-FF392821BF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48978" y="929977"/>
                  <a:ext cx="135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25B603D7-B8D2-4D59-B149-7391230CB00C}"/>
                    </a:ext>
                  </a:extLst>
                </p14:cNvPr>
                <p14:cNvContentPartPr/>
                <p14:nvPr/>
              </p14:nvContentPartPr>
              <p14:xfrm>
                <a:off x="5749218" y="819457"/>
                <a:ext cx="192960" cy="20664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25B603D7-B8D2-4D59-B149-7391230CB0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40218" y="810817"/>
                  <a:ext cx="210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DB4740BD-F27F-4CA3-BE8F-042A5C590F45}"/>
                    </a:ext>
                  </a:extLst>
                </p14:cNvPr>
                <p14:cNvContentPartPr/>
                <p14:nvPr/>
              </p14:nvContentPartPr>
              <p14:xfrm>
                <a:off x="5964138" y="668257"/>
                <a:ext cx="45720" cy="7092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DB4740BD-F27F-4CA3-BE8F-042A5C590F4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55498" y="659257"/>
                  <a:ext cx="63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10E94DA0-5351-49FE-B9F5-304FD44C5918}"/>
                    </a:ext>
                  </a:extLst>
                </p14:cNvPr>
                <p14:cNvContentPartPr/>
                <p14:nvPr/>
              </p14:nvContentPartPr>
              <p14:xfrm>
                <a:off x="6084018" y="764737"/>
                <a:ext cx="186840" cy="29340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10E94DA0-5351-49FE-B9F5-304FD44C59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75018" y="755737"/>
                  <a:ext cx="2044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5B208ADB-E8E9-40B0-A8C1-379ED0F37650}"/>
                    </a:ext>
                  </a:extLst>
                </p14:cNvPr>
                <p14:cNvContentPartPr/>
                <p14:nvPr/>
              </p14:nvContentPartPr>
              <p14:xfrm>
                <a:off x="6283818" y="874537"/>
                <a:ext cx="345240" cy="13464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5B208ADB-E8E9-40B0-A8C1-379ED0F376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74818" y="865897"/>
                  <a:ext cx="362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BB69D3BA-0657-4BF8-9A72-B2B946EA6D46}"/>
                    </a:ext>
                  </a:extLst>
                </p14:cNvPr>
                <p14:cNvContentPartPr/>
                <p14:nvPr/>
              </p14:nvContentPartPr>
              <p14:xfrm>
                <a:off x="6767658" y="759697"/>
                <a:ext cx="215640" cy="23652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BB69D3BA-0657-4BF8-9A72-B2B946EA6D4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59018" y="750697"/>
                  <a:ext cx="2332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12C93E2D-4F67-44C4-9A7D-F867A3775164}"/>
                    </a:ext>
                  </a:extLst>
                </p14:cNvPr>
                <p14:cNvContentPartPr/>
                <p14:nvPr/>
              </p14:nvContentPartPr>
              <p14:xfrm>
                <a:off x="7112538" y="944737"/>
                <a:ext cx="37080" cy="331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12C93E2D-4F67-44C4-9A7D-F867A37751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03538" y="936097"/>
                  <a:ext cx="54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62232AF3-A93B-4524-94C4-9525CD3F370A}"/>
                    </a:ext>
                  </a:extLst>
                </p14:cNvPr>
                <p14:cNvContentPartPr/>
                <p14:nvPr/>
              </p14:nvContentPartPr>
              <p14:xfrm>
                <a:off x="7330338" y="797137"/>
                <a:ext cx="250560" cy="20772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62232AF3-A93B-4524-94C4-9525CD3F370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21698" y="788497"/>
                  <a:ext cx="2682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F4734A29-5875-4812-8BA0-37F37CDE6BFD}"/>
                    </a:ext>
                  </a:extLst>
                </p14:cNvPr>
                <p14:cNvContentPartPr/>
                <p14:nvPr/>
              </p14:nvContentPartPr>
              <p14:xfrm>
                <a:off x="7715898" y="768697"/>
                <a:ext cx="228240" cy="2019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F4734A29-5875-4812-8BA0-37F37CDE6BF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07258" y="759697"/>
                  <a:ext cx="245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2EA97464-3F40-45C9-B215-104D3D8A1507}"/>
                    </a:ext>
                  </a:extLst>
                </p14:cNvPr>
                <p14:cNvContentPartPr/>
                <p14:nvPr/>
              </p14:nvContentPartPr>
              <p14:xfrm>
                <a:off x="8074458" y="762217"/>
                <a:ext cx="374400" cy="23220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2EA97464-3F40-45C9-B215-104D3D8A150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65458" y="753217"/>
                  <a:ext cx="392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A0BB3908-A768-40B7-A6DC-3EBB86F721F1}"/>
                    </a:ext>
                  </a:extLst>
                </p14:cNvPr>
                <p14:cNvContentPartPr/>
                <p14:nvPr/>
              </p14:nvContentPartPr>
              <p14:xfrm>
                <a:off x="2254698" y="1481497"/>
                <a:ext cx="6577200" cy="12744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A0BB3908-A768-40B7-A6DC-3EBB86F721F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46058" y="1472497"/>
                  <a:ext cx="65948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CA77F642-E597-47A1-85FC-BBDF9FA3660C}"/>
                    </a:ext>
                  </a:extLst>
                </p14:cNvPr>
                <p14:cNvContentPartPr/>
                <p14:nvPr/>
              </p14:nvContentPartPr>
              <p14:xfrm>
                <a:off x="9075258" y="1460257"/>
                <a:ext cx="44640" cy="3528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CA77F642-E597-47A1-85FC-BBDF9FA366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66258" y="1451617"/>
                  <a:ext cx="62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95BC9EFE-93FF-45C9-B731-B1475BC46E2B}"/>
                    </a:ext>
                  </a:extLst>
                </p14:cNvPr>
                <p14:cNvContentPartPr/>
                <p14:nvPr/>
              </p14:nvContentPartPr>
              <p14:xfrm>
                <a:off x="2072538" y="487897"/>
                <a:ext cx="275400" cy="106308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95BC9EFE-93FF-45C9-B731-B1475BC46E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63898" y="478897"/>
                  <a:ext cx="293040" cy="10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6D438C03-11ED-4467-94BC-40DC7212F31E}"/>
                    </a:ext>
                  </a:extLst>
                </p14:cNvPr>
                <p14:cNvContentPartPr/>
                <p14:nvPr/>
              </p14:nvContentPartPr>
              <p14:xfrm>
                <a:off x="8606178" y="445057"/>
                <a:ext cx="253440" cy="107208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6D438C03-11ED-4467-94BC-40DC7212F3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97538" y="436417"/>
                  <a:ext cx="271080" cy="10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CD27E5A3-3AAE-4D5E-8968-1D1548BEEFA4}"/>
              </a:ext>
            </a:extLst>
          </p:cNvPr>
          <p:cNvGrpSpPr/>
          <p:nvPr/>
        </p:nvGrpSpPr>
        <p:grpSpPr>
          <a:xfrm>
            <a:off x="2007018" y="3178537"/>
            <a:ext cx="2427840" cy="407880"/>
            <a:chOff x="2007018" y="3178537"/>
            <a:chExt cx="242784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EF431B04-C432-47C6-A2B2-B1541B603A50}"/>
                    </a:ext>
                  </a:extLst>
                </p14:cNvPr>
                <p14:cNvContentPartPr/>
                <p14:nvPr/>
              </p14:nvContentPartPr>
              <p14:xfrm>
                <a:off x="2007018" y="3241897"/>
                <a:ext cx="209880" cy="29880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EF431B04-C432-47C6-A2B2-B1541B603A5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98378" y="3232897"/>
                  <a:ext cx="2275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C196395C-D298-4405-8372-486AF4E5F203}"/>
                    </a:ext>
                  </a:extLst>
                </p14:cNvPr>
                <p14:cNvContentPartPr/>
                <p14:nvPr/>
              </p14:nvContentPartPr>
              <p14:xfrm>
                <a:off x="2373858" y="3241897"/>
                <a:ext cx="282960" cy="29232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C196395C-D298-4405-8372-486AF4E5F2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65218" y="3233257"/>
                  <a:ext cx="3006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39EE952A-51DC-48E1-BE96-70363E6FD581}"/>
                    </a:ext>
                  </a:extLst>
                </p14:cNvPr>
                <p14:cNvContentPartPr/>
                <p14:nvPr/>
              </p14:nvContentPartPr>
              <p14:xfrm>
                <a:off x="2754378" y="3178537"/>
                <a:ext cx="277200" cy="33588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39EE952A-51DC-48E1-BE96-70363E6FD58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45378" y="3169537"/>
                  <a:ext cx="294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0D91DFB6-05FB-4A6A-A217-75B119926D4F}"/>
                    </a:ext>
                  </a:extLst>
                </p14:cNvPr>
                <p14:cNvContentPartPr/>
                <p14:nvPr/>
              </p14:nvContentPartPr>
              <p14:xfrm>
                <a:off x="3233178" y="3242617"/>
                <a:ext cx="354960" cy="27000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0D91DFB6-05FB-4A6A-A217-75B119926D4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24538" y="3233617"/>
                  <a:ext cx="372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B55A0DF7-65ED-458E-B192-EF5ED1E4F1B5}"/>
                    </a:ext>
                  </a:extLst>
                </p14:cNvPr>
                <p14:cNvContentPartPr/>
                <p14:nvPr/>
              </p14:nvContentPartPr>
              <p14:xfrm>
                <a:off x="3709818" y="3186097"/>
                <a:ext cx="725040" cy="40032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B55A0DF7-65ED-458E-B192-EF5ED1E4F1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01178" y="3177457"/>
                  <a:ext cx="742680" cy="41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D38BF1A4-79DF-45DA-866F-B33E1D11981D}"/>
              </a:ext>
            </a:extLst>
          </p:cNvPr>
          <p:cNvGrpSpPr/>
          <p:nvPr/>
        </p:nvGrpSpPr>
        <p:grpSpPr>
          <a:xfrm>
            <a:off x="394218" y="2958937"/>
            <a:ext cx="1324080" cy="716760"/>
            <a:chOff x="394218" y="2958937"/>
            <a:chExt cx="1324080" cy="71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2E64EA7E-9C44-4A4C-BE74-1148ED52DD1E}"/>
                    </a:ext>
                  </a:extLst>
                </p14:cNvPr>
                <p14:cNvContentPartPr/>
                <p14:nvPr/>
              </p14:nvContentPartPr>
              <p14:xfrm>
                <a:off x="1440018" y="3358537"/>
                <a:ext cx="278280" cy="3492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2E64EA7E-9C44-4A4C-BE74-1148ED52DD1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31378" y="3349897"/>
                  <a:ext cx="295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CFFB9627-34D4-4499-BB02-3E1CEC49DBC5}"/>
                    </a:ext>
                  </a:extLst>
                </p14:cNvPr>
                <p14:cNvContentPartPr/>
                <p14:nvPr/>
              </p14:nvContentPartPr>
              <p14:xfrm>
                <a:off x="1503378" y="3554737"/>
                <a:ext cx="209160" cy="2304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CFFB9627-34D4-4499-BB02-3E1CEC49DB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94378" y="3545737"/>
                  <a:ext cx="226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0D580E4E-5813-4FBE-84C9-DA0645F9E805}"/>
                    </a:ext>
                  </a:extLst>
                </p14:cNvPr>
                <p14:cNvContentPartPr/>
                <p14:nvPr/>
              </p14:nvContentPartPr>
              <p14:xfrm>
                <a:off x="394218" y="2958937"/>
                <a:ext cx="831960" cy="71676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0D580E4E-5813-4FBE-84C9-DA0645F9E80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5578" y="2950297"/>
                  <a:ext cx="849600" cy="73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12630CCB-796B-4AA5-A523-5219287EF55F}"/>
              </a:ext>
            </a:extLst>
          </p:cNvPr>
          <p:cNvGrpSpPr/>
          <p:nvPr/>
        </p:nvGrpSpPr>
        <p:grpSpPr>
          <a:xfrm>
            <a:off x="10578978" y="1162537"/>
            <a:ext cx="641160" cy="444240"/>
            <a:chOff x="10578978" y="1162537"/>
            <a:chExt cx="64116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29715F8D-DB6E-42FD-B1CE-98EDDAC7CA49}"/>
                    </a:ext>
                  </a:extLst>
                </p14:cNvPr>
                <p14:cNvContentPartPr/>
                <p14:nvPr/>
              </p14:nvContentPartPr>
              <p14:xfrm>
                <a:off x="10578978" y="1288897"/>
                <a:ext cx="229680" cy="2052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29715F8D-DB6E-42FD-B1CE-98EDDAC7CA4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70338" y="1280257"/>
                  <a:ext cx="247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A6AE2901-681F-498F-AD33-0B1F8FD38529}"/>
                    </a:ext>
                  </a:extLst>
                </p14:cNvPr>
                <p14:cNvContentPartPr/>
                <p14:nvPr/>
              </p14:nvContentPartPr>
              <p14:xfrm>
                <a:off x="10612818" y="1423897"/>
                <a:ext cx="176760" cy="3996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A6AE2901-681F-498F-AD33-0B1F8FD3852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04178" y="1415257"/>
                  <a:ext cx="194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8771446C-1D59-4896-811E-6F78C7CAE0BC}"/>
                    </a:ext>
                  </a:extLst>
                </p14:cNvPr>
                <p14:cNvContentPartPr/>
                <p14:nvPr/>
              </p14:nvContentPartPr>
              <p14:xfrm>
                <a:off x="10781658" y="1162537"/>
                <a:ext cx="438480" cy="44424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8771446C-1D59-4896-811E-6F78C7CAE0B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772658" y="1153897"/>
                  <a:ext cx="456120" cy="46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9A524562-5E22-41BF-980C-76EE12269C7F}"/>
              </a:ext>
            </a:extLst>
          </p:cNvPr>
          <p:cNvGrpSpPr/>
          <p:nvPr/>
        </p:nvGrpSpPr>
        <p:grpSpPr>
          <a:xfrm>
            <a:off x="362538" y="4046137"/>
            <a:ext cx="4258800" cy="313200"/>
            <a:chOff x="362538" y="4046137"/>
            <a:chExt cx="425880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E9CC3E57-9F52-4E9A-B103-393853B21637}"/>
                    </a:ext>
                  </a:extLst>
                </p14:cNvPr>
                <p14:cNvContentPartPr/>
                <p14:nvPr/>
              </p14:nvContentPartPr>
              <p14:xfrm>
                <a:off x="362538" y="4046137"/>
                <a:ext cx="3772440" cy="8208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E9CC3E57-9F52-4E9A-B103-393853B2163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3538" y="4037497"/>
                  <a:ext cx="3790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D5EC6B0E-D5B3-4E2D-A111-F3BCE8C21A88}"/>
                    </a:ext>
                  </a:extLst>
                </p14:cNvPr>
                <p14:cNvContentPartPr/>
                <p14:nvPr/>
              </p14:nvContentPartPr>
              <p14:xfrm>
                <a:off x="951858" y="4108417"/>
                <a:ext cx="3669480" cy="25092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D5EC6B0E-D5B3-4E2D-A111-F3BCE8C21A8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3218" y="4099417"/>
                  <a:ext cx="3687120" cy="26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Entrada de lápiz 65">
                <a:extLst>
                  <a:ext uri="{FF2B5EF4-FFF2-40B4-BE49-F238E27FC236}">
                    <a16:creationId xmlns:a16="http://schemas.microsoft.com/office/drawing/2014/main" id="{71E8815F-1692-4D6B-8CAE-B42D5B9E8AF6}"/>
                  </a:ext>
                </a:extLst>
              </p14:cNvPr>
              <p14:cNvContentPartPr/>
              <p14:nvPr/>
            </p14:nvContentPartPr>
            <p14:xfrm>
              <a:off x="556218" y="4759657"/>
              <a:ext cx="15480" cy="239040"/>
            </p14:xfrm>
          </p:contentPart>
        </mc:Choice>
        <mc:Fallback xmlns="">
          <p:pic>
            <p:nvPicPr>
              <p:cNvPr id="66" name="Entrada de lápiz 65">
                <a:extLst>
                  <a:ext uri="{FF2B5EF4-FFF2-40B4-BE49-F238E27FC236}">
                    <a16:creationId xmlns:a16="http://schemas.microsoft.com/office/drawing/2014/main" id="{71E8815F-1692-4D6B-8CAE-B42D5B9E8AF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7578" y="4751017"/>
                <a:ext cx="331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Entrada de lápiz 66">
                <a:extLst>
                  <a:ext uri="{FF2B5EF4-FFF2-40B4-BE49-F238E27FC236}">
                    <a16:creationId xmlns:a16="http://schemas.microsoft.com/office/drawing/2014/main" id="{B2B9D794-9535-4005-9343-AF0D70209B40}"/>
                  </a:ext>
                </a:extLst>
              </p14:cNvPr>
              <p14:cNvContentPartPr/>
              <p14:nvPr/>
            </p14:nvContentPartPr>
            <p14:xfrm>
              <a:off x="302418" y="4761097"/>
              <a:ext cx="360720" cy="350280"/>
            </p14:xfrm>
          </p:contentPart>
        </mc:Choice>
        <mc:Fallback xmlns="">
          <p:pic>
            <p:nvPicPr>
              <p:cNvPr id="67" name="Entrada de lápiz 66">
                <a:extLst>
                  <a:ext uri="{FF2B5EF4-FFF2-40B4-BE49-F238E27FC236}">
                    <a16:creationId xmlns:a16="http://schemas.microsoft.com/office/drawing/2014/main" id="{B2B9D794-9535-4005-9343-AF0D70209B4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3778" y="4752097"/>
                <a:ext cx="37836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9" name="Entrada de lápiz 68">
                <a:extLst>
                  <a:ext uri="{FF2B5EF4-FFF2-40B4-BE49-F238E27FC236}">
                    <a16:creationId xmlns:a16="http://schemas.microsoft.com/office/drawing/2014/main" id="{6D41DAA8-E5D4-4396-86BE-EAA4E3B7618F}"/>
                  </a:ext>
                </a:extLst>
              </p14:cNvPr>
              <p14:cNvContentPartPr/>
              <p14:nvPr/>
            </p14:nvContentPartPr>
            <p14:xfrm>
              <a:off x="727938" y="4833457"/>
              <a:ext cx="219600" cy="225720"/>
            </p14:xfrm>
          </p:contentPart>
        </mc:Choice>
        <mc:Fallback xmlns="">
          <p:pic>
            <p:nvPicPr>
              <p:cNvPr id="69" name="Entrada de lápiz 68">
                <a:extLst>
                  <a:ext uri="{FF2B5EF4-FFF2-40B4-BE49-F238E27FC236}">
                    <a16:creationId xmlns:a16="http://schemas.microsoft.com/office/drawing/2014/main" id="{6D41DAA8-E5D4-4396-86BE-EAA4E3B7618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9298" y="4824817"/>
                <a:ext cx="2372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0" name="Entrada de lápiz 69">
                <a:extLst>
                  <a:ext uri="{FF2B5EF4-FFF2-40B4-BE49-F238E27FC236}">
                    <a16:creationId xmlns:a16="http://schemas.microsoft.com/office/drawing/2014/main" id="{BA53A117-AB50-4AA7-8D69-ADFC7E47005D}"/>
                  </a:ext>
                </a:extLst>
              </p14:cNvPr>
              <p14:cNvContentPartPr/>
              <p14:nvPr/>
            </p14:nvContentPartPr>
            <p14:xfrm>
              <a:off x="746658" y="4951177"/>
              <a:ext cx="119520" cy="30600"/>
            </p14:xfrm>
          </p:contentPart>
        </mc:Choice>
        <mc:Fallback xmlns="">
          <p:pic>
            <p:nvPicPr>
              <p:cNvPr id="70" name="Entrada de lápiz 69">
                <a:extLst>
                  <a:ext uri="{FF2B5EF4-FFF2-40B4-BE49-F238E27FC236}">
                    <a16:creationId xmlns:a16="http://schemas.microsoft.com/office/drawing/2014/main" id="{BA53A117-AB50-4AA7-8D69-ADFC7E47005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38018" y="4942177"/>
                <a:ext cx="1371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1" name="Entrada de lápiz 70">
                <a:extLst>
                  <a:ext uri="{FF2B5EF4-FFF2-40B4-BE49-F238E27FC236}">
                    <a16:creationId xmlns:a16="http://schemas.microsoft.com/office/drawing/2014/main" id="{B647E7AE-8EA1-4BDE-9527-11B2E0CDC221}"/>
                  </a:ext>
                </a:extLst>
              </p14:cNvPr>
              <p14:cNvContentPartPr/>
              <p14:nvPr/>
            </p14:nvContentPartPr>
            <p14:xfrm>
              <a:off x="735138" y="4848217"/>
              <a:ext cx="305640" cy="60120"/>
            </p14:xfrm>
          </p:contentPart>
        </mc:Choice>
        <mc:Fallback xmlns="">
          <p:pic>
            <p:nvPicPr>
              <p:cNvPr id="71" name="Entrada de lápiz 70">
                <a:extLst>
                  <a:ext uri="{FF2B5EF4-FFF2-40B4-BE49-F238E27FC236}">
                    <a16:creationId xmlns:a16="http://schemas.microsoft.com/office/drawing/2014/main" id="{B647E7AE-8EA1-4BDE-9527-11B2E0CDC22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6138" y="4839217"/>
                <a:ext cx="32328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upo 95">
            <a:extLst>
              <a:ext uri="{FF2B5EF4-FFF2-40B4-BE49-F238E27FC236}">
                <a16:creationId xmlns:a16="http://schemas.microsoft.com/office/drawing/2014/main" id="{D7D7CDF3-CBB1-4635-883F-691DF8D7CEF5}"/>
              </a:ext>
            </a:extLst>
          </p:cNvPr>
          <p:cNvGrpSpPr/>
          <p:nvPr/>
        </p:nvGrpSpPr>
        <p:grpSpPr>
          <a:xfrm>
            <a:off x="5176818" y="4491097"/>
            <a:ext cx="2276280" cy="435600"/>
            <a:chOff x="5176818" y="4491097"/>
            <a:chExt cx="227628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66ACE239-99A7-433B-89AB-F07BD58EDF82}"/>
                    </a:ext>
                  </a:extLst>
                </p14:cNvPr>
                <p14:cNvContentPartPr/>
                <p14:nvPr/>
              </p14:nvContentPartPr>
              <p14:xfrm>
                <a:off x="5176818" y="4496137"/>
                <a:ext cx="342000" cy="31392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66ACE239-99A7-433B-89AB-F07BD58EDF8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67818" y="4487137"/>
                  <a:ext cx="3596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A13FCB83-DFAD-4524-A999-009BF797BB25}"/>
                    </a:ext>
                  </a:extLst>
                </p14:cNvPr>
                <p14:cNvContentPartPr/>
                <p14:nvPr/>
              </p14:nvContentPartPr>
              <p14:xfrm>
                <a:off x="5571378" y="4694497"/>
                <a:ext cx="280080" cy="17244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A13FCB83-DFAD-4524-A999-009BF797BB2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62378" y="4685857"/>
                  <a:ext cx="297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31280647-D830-4F95-A5CD-09588F1DC171}"/>
                    </a:ext>
                  </a:extLst>
                </p14:cNvPr>
                <p14:cNvContentPartPr/>
                <p14:nvPr/>
              </p14:nvContentPartPr>
              <p14:xfrm>
                <a:off x="5825898" y="4719337"/>
                <a:ext cx="254880" cy="15408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31280647-D830-4F95-A5CD-09588F1DC17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17258" y="4710697"/>
                  <a:ext cx="272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4DB99F11-C1E7-4782-917A-D5E16FA5EBB8}"/>
                    </a:ext>
                  </a:extLst>
                </p14:cNvPr>
                <p14:cNvContentPartPr/>
                <p14:nvPr/>
              </p14:nvContentPartPr>
              <p14:xfrm>
                <a:off x="6163938" y="4791697"/>
                <a:ext cx="234000" cy="4716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4DB99F11-C1E7-4782-917A-D5E16FA5EBB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54938" y="4782697"/>
                  <a:ext cx="251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96B38F14-4BD0-4CB1-A514-FEB8475F22E1}"/>
                    </a:ext>
                  </a:extLst>
                </p14:cNvPr>
                <p14:cNvContentPartPr/>
                <p14:nvPr/>
              </p14:nvContentPartPr>
              <p14:xfrm>
                <a:off x="6495858" y="4491097"/>
                <a:ext cx="511920" cy="37620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96B38F14-4BD0-4CB1-A514-FEB8475F22E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87218" y="4482457"/>
                  <a:ext cx="5295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6F5ED6A2-B403-4FB3-A1DB-89F130C02322}"/>
                    </a:ext>
                  </a:extLst>
                </p14:cNvPr>
                <p14:cNvContentPartPr/>
                <p14:nvPr/>
              </p14:nvContentPartPr>
              <p14:xfrm>
                <a:off x="6973218" y="4765777"/>
                <a:ext cx="242280" cy="16092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6F5ED6A2-B403-4FB3-A1DB-89F130C0232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64218" y="4756777"/>
                  <a:ext cx="259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3B88AC01-299C-492C-B766-490D8311974C}"/>
                    </a:ext>
                  </a:extLst>
                </p14:cNvPr>
                <p14:cNvContentPartPr/>
                <p14:nvPr/>
              </p14:nvContentPartPr>
              <p14:xfrm>
                <a:off x="6957018" y="4760377"/>
                <a:ext cx="336960" cy="11016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3B88AC01-299C-492C-B766-490D8311974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48378" y="4751377"/>
                  <a:ext cx="354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A8D4547F-AC51-44D7-8095-98CC35F02F90}"/>
                    </a:ext>
                  </a:extLst>
                </p14:cNvPr>
                <p14:cNvContentPartPr/>
                <p14:nvPr/>
              </p14:nvContentPartPr>
              <p14:xfrm>
                <a:off x="7359138" y="4765417"/>
                <a:ext cx="93960" cy="7308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A8D4547F-AC51-44D7-8095-98CC35F02F9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50138" y="4756417"/>
                  <a:ext cx="11160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E6F676A0-3AFC-4803-BB61-9D6829835B13}"/>
              </a:ext>
            </a:extLst>
          </p:cNvPr>
          <p:cNvGrpSpPr/>
          <p:nvPr/>
        </p:nvGrpSpPr>
        <p:grpSpPr>
          <a:xfrm>
            <a:off x="7683138" y="4478137"/>
            <a:ext cx="1053000" cy="572760"/>
            <a:chOff x="7683138" y="4478137"/>
            <a:chExt cx="1053000" cy="57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C1BD260E-311E-4E4C-AFF2-94126BE6AFF9}"/>
                    </a:ext>
                  </a:extLst>
                </p14:cNvPr>
                <p14:cNvContentPartPr/>
                <p14:nvPr/>
              </p14:nvContentPartPr>
              <p14:xfrm>
                <a:off x="7683138" y="4478137"/>
                <a:ext cx="325440" cy="42624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C1BD260E-311E-4E4C-AFF2-94126BE6AFF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74138" y="4469137"/>
                  <a:ext cx="3430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7FBC20C4-6C3F-45F1-A18D-7DE11085060D}"/>
                    </a:ext>
                  </a:extLst>
                </p14:cNvPr>
                <p14:cNvContentPartPr/>
                <p14:nvPr/>
              </p14:nvContentPartPr>
              <p14:xfrm>
                <a:off x="8016858" y="4830937"/>
                <a:ext cx="319320" cy="21996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7FBC20C4-6C3F-45F1-A18D-7DE11085060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08218" y="4821937"/>
                  <a:ext cx="336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7CA104DA-0634-425B-A5AA-AB61E69C7AAB}"/>
                    </a:ext>
                  </a:extLst>
                </p14:cNvPr>
                <p14:cNvContentPartPr/>
                <p14:nvPr/>
              </p14:nvContentPartPr>
              <p14:xfrm>
                <a:off x="8536338" y="4787017"/>
                <a:ext cx="199800" cy="2880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7CA104DA-0634-425B-A5AA-AB61E69C7AA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7698" y="4778377"/>
                  <a:ext cx="217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7E2EE72A-1974-4381-A79B-35C5B4B09F00}"/>
                    </a:ext>
                  </a:extLst>
                </p14:cNvPr>
                <p14:cNvContentPartPr/>
                <p14:nvPr/>
              </p14:nvContentPartPr>
              <p14:xfrm>
                <a:off x="8543898" y="4895377"/>
                <a:ext cx="156240" cy="3240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7E2EE72A-1974-4381-A79B-35C5B4B09F0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35258" y="4886377"/>
                  <a:ext cx="17388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A823DEAB-A6F2-4126-AE1E-BE2C12DDBCE6}"/>
              </a:ext>
            </a:extLst>
          </p:cNvPr>
          <p:cNvGrpSpPr/>
          <p:nvPr/>
        </p:nvGrpSpPr>
        <p:grpSpPr>
          <a:xfrm>
            <a:off x="9063378" y="4427017"/>
            <a:ext cx="2803320" cy="501120"/>
            <a:chOff x="9063378" y="4427017"/>
            <a:chExt cx="2803320" cy="50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2C84079A-8942-40C6-90A6-92C97A4D0546}"/>
                    </a:ext>
                  </a:extLst>
                </p14:cNvPr>
                <p14:cNvContentPartPr/>
                <p14:nvPr/>
              </p14:nvContentPartPr>
              <p14:xfrm>
                <a:off x="9063378" y="4634017"/>
                <a:ext cx="168120" cy="26136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2C84079A-8942-40C6-90A6-92C97A4D054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54378" y="4625377"/>
                  <a:ext cx="1857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6D78D245-7B0C-4F18-9139-134C480F9AE8}"/>
                    </a:ext>
                  </a:extLst>
                </p14:cNvPr>
                <p14:cNvContentPartPr/>
                <p14:nvPr/>
              </p14:nvContentPartPr>
              <p14:xfrm>
                <a:off x="9303498" y="4679017"/>
                <a:ext cx="271440" cy="24912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6D78D245-7B0C-4F18-9139-134C480F9AE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294498" y="4670017"/>
                  <a:ext cx="2890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9225F6A3-37D5-48C7-99DF-CEDF0039F5FE}"/>
                    </a:ext>
                  </a:extLst>
                </p14:cNvPr>
                <p14:cNvContentPartPr/>
                <p14:nvPr/>
              </p14:nvContentPartPr>
              <p14:xfrm>
                <a:off x="9701298" y="4865857"/>
                <a:ext cx="344160" cy="1872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9225F6A3-37D5-48C7-99DF-CEDF0039F5F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92658" y="4856857"/>
                  <a:ext cx="361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0011D23B-2895-499C-ABE8-78939F8EF799}"/>
                    </a:ext>
                  </a:extLst>
                </p14:cNvPr>
                <p14:cNvContentPartPr/>
                <p14:nvPr/>
              </p14:nvContentPartPr>
              <p14:xfrm>
                <a:off x="11137698" y="4841017"/>
                <a:ext cx="23400" cy="1692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0011D23B-2895-499C-ABE8-78939F8EF79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128698" y="4832017"/>
                  <a:ext cx="410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B3B28845-01DD-43BF-A97D-B0DBAFB68EED}"/>
                    </a:ext>
                  </a:extLst>
                </p14:cNvPr>
                <p14:cNvContentPartPr/>
                <p14:nvPr/>
              </p14:nvContentPartPr>
              <p14:xfrm>
                <a:off x="11317338" y="4601977"/>
                <a:ext cx="248040" cy="25488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B3B28845-01DD-43BF-A97D-B0DBAFB68EE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308338" y="4593337"/>
                  <a:ext cx="2656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B685497F-EBA7-4E41-AAE4-214A6F5E3BFF}"/>
                    </a:ext>
                  </a:extLst>
                </p14:cNvPr>
                <p14:cNvContentPartPr/>
                <p14:nvPr/>
              </p14:nvContentPartPr>
              <p14:xfrm>
                <a:off x="11614698" y="4603417"/>
                <a:ext cx="252000" cy="26172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B685497F-EBA7-4E41-AAE4-214A6F5E3BF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605698" y="4594777"/>
                  <a:ext cx="2696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FF18E254-61BC-425F-85EF-C3B19329B546}"/>
                    </a:ext>
                  </a:extLst>
                </p14:cNvPr>
                <p14:cNvContentPartPr/>
                <p14:nvPr/>
              </p14:nvContentPartPr>
              <p14:xfrm>
                <a:off x="10177218" y="4614937"/>
                <a:ext cx="155880" cy="21564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FF18E254-61BC-425F-85EF-C3B19329B54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68218" y="4605937"/>
                  <a:ext cx="173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EAF7ACE0-28A5-4039-9A1D-3FF2BD8074D3}"/>
                    </a:ext>
                  </a:extLst>
                </p14:cNvPr>
                <p14:cNvContentPartPr/>
                <p14:nvPr/>
              </p14:nvContentPartPr>
              <p14:xfrm>
                <a:off x="10393578" y="4427017"/>
                <a:ext cx="47880" cy="12852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EAF7ACE0-28A5-4039-9A1D-3FF2BD8074D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84578" y="4418377"/>
                  <a:ext cx="65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6AF67413-26C4-4AC1-9D3B-662AC3835759}"/>
                    </a:ext>
                  </a:extLst>
                </p14:cNvPr>
                <p14:cNvContentPartPr/>
                <p14:nvPr/>
              </p14:nvContentPartPr>
              <p14:xfrm>
                <a:off x="10392498" y="4631857"/>
                <a:ext cx="128520" cy="21204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6AF67413-26C4-4AC1-9D3B-662AC383575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383858" y="4622857"/>
                  <a:ext cx="146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D173C677-F2C0-4CC3-8DEB-29BB5134B349}"/>
                    </a:ext>
                  </a:extLst>
                </p14:cNvPr>
                <p14:cNvContentPartPr/>
                <p14:nvPr/>
              </p14:nvContentPartPr>
              <p14:xfrm>
                <a:off x="10518138" y="4632577"/>
                <a:ext cx="139320" cy="20772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D173C677-F2C0-4CC3-8DEB-29BB5134B34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09498" y="4623937"/>
                  <a:ext cx="156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66B68BEE-ABCD-4320-B335-F7F17852EFB4}"/>
                    </a:ext>
                  </a:extLst>
                </p14:cNvPr>
                <p14:cNvContentPartPr/>
                <p14:nvPr/>
              </p14:nvContentPartPr>
              <p14:xfrm>
                <a:off x="10620018" y="4787017"/>
                <a:ext cx="169200" cy="8244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66B68BEE-ABCD-4320-B335-F7F17852EFB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11378" y="4778377"/>
                  <a:ext cx="186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08E75DBE-CACC-4760-803E-1E04DB116A17}"/>
                    </a:ext>
                  </a:extLst>
                </p14:cNvPr>
                <p14:cNvContentPartPr/>
                <p14:nvPr/>
              </p14:nvContentPartPr>
              <p14:xfrm>
                <a:off x="10903338" y="4603417"/>
                <a:ext cx="209880" cy="24912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08E75DBE-CACC-4760-803E-1E04DB116A1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894338" y="4594417"/>
                  <a:ext cx="22752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208371C7-7146-4C83-AEA9-AFF765A8D2C0}"/>
              </a:ext>
            </a:extLst>
          </p:cNvPr>
          <p:cNvGrpSpPr/>
          <p:nvPr/>
        </p:nvGrpSpPr>
        <p:grpSpPr>
          <a:xfrm>
            <a:off x="3302658" y="5599177"/>
            <a:ext cx="2385000" cy="576720"/>
            <a:chOff x="3302658" y="5599177"/>
            <a:chExt cx="2385000" cy="5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31FDF94D-0183-4D36-83B0-6951B835ED8F}"/>
                    </a:ext>
                  </a:extLst>
                </p14:cNvPr>
                <p14:cNvContentPartPr/>
                <p14:nvPr/>
              </p14:nvContentPartPr>
              <p14:xfrm>
                <a:off x="3302658" y="5686657"/>
                <a:ext cx="347040" cy="46224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31FDF94D-0183-4D36-83B0-6951B835ED8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94018" y="5678017"/>
                  <a:ext cx="3646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380864CA-371C-4849-AEF4-93C9B0C85AEA}"/>
                    </a:ext>
                  </a:extLst>
                </p14:cNvPr>
                <p14:cNvContentPartPr/>
                <p14:nvPr/>
              </p14:nvContentPartPr>
              <p14:xfrm>
                <a:off x="3661218" y="5958817"/>
                <a:ext cx="252360" cy="21708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380864CA-371C-4849-AEF4-93C9B0C85AE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52218" y="5950177"/>
                  <a:ext cx="270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E5AB32A0-46A0-4700-B052-1164884F7272}"/>
                    </a:ext>
                  </a:extLst>
                </p14:cNvPr>
                <p14:cNvContentPartPr/>
                <p14:nvPr/>
              </p14:nvContentPartPr>
              <p14:xfrm>
                <a:off x="3946698" y="6006337"/>
                <a:ext cx="183600" cy="16812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E5AB32A0-46A0-4700-B052-1164884F727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38058" y="5997697"/>
                  <a:ext cx="201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1F91B0A4-3C50-4EC9-8504-66E4BFCF09B5}"/>
                    </a:ext>
                  </a:extLst>
                </p14:cNvPr>
                <p14:cNvContentPartPr/>
                <p14:nvPr/>
              </p14:nvContentPartPr>
              <p14:xfrm>
                <a:off x="3947778" y="6076177"/>
                <a:ext cx="155160" cy="4428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1F91B0A4-3C50-4EC9-8504-66E4BFCF09B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38778" y="6067177"/>
                  <a:ext cx="172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7DE3DB3D-E96A-41EB-8434-0B553CB6BE6C}"/>
                    </a:ext>
                  </a:extLst>
                </p14:cNvPr>
                <p14:cNvContentPartPr/>
                <p14:nvPr/>
              </p14:nvContentPartPr>
              <p14:xfrm>
                <a:off x="3964698" y="5934697"/>
                <a:ext cx="641160" cy="7020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7DE3DB3D-E96A-41EB-8434-0B553CB6BE6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55698" y="5925697"/>
                  <a:ext cx="658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1663064C-D7F4-40AA-88E4-C7AEA7D7D528}"/>
                    </a:ext>
                  </a:extLst>
                </p14:cNvPr>
                <p14:cNvContentPartPr/>
                <p14:nvPr/>
              </p14:nvContentPartPr>
              <p14:xfrm>
                <a:off x="4444938" y="6065017"/>
                <a:ext cx="204840" cy="3276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1663064C-D7F4-40AA-88E4-C7AEA7D7D52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435938" y="6056377"/>
                  <a:ext cx="222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916CE7A2-9788-48AF-8FAC-0350138B6FB1}"/>
                    </a:ext>
                  </a:extLst>
                </p14:cNvPr>
                <p14:cNvContentPartPr/>
                <p14:nvPr/>
              </p14:nvContentPartPr>
              <p14:xfrm>
                <a:off x="4939578" y="5861257"/>
                <a:ext cx="348480" cy="29160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916CE7A2-9788-48AF-8FAC-0350138B6FB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30938" y="5852257"/>
                  <a:ext cx="3661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EEC4B00C-0D52-47B2-AC62-E8B2834573D7}"/>
                    </a:ext>
                  </a:extLst>
                </p14:cNvPr>
                <p14:cNvContentPartPr/>
                <p14:nvPr/>
              </p14:nvContentPartPr>
              <p14:xfrm>
                <a:off x="5234778" y="5599177"/>
                <a:ext cx="63720" cy="15588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EEC4B00C-0D52-47B2-AC62-E8B2834573D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26138" y="5590177"/>
                  <a:ext cx="81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60727AF0-F958-45CC-8797-038316908F25}"/>
                    </a:ext>
                  </a:extLst>
                </p14:cNvPr>
                <p14:cNvContentPartPr/>
                <p14:nvPr/>
              </p14:nvContentPartPr>
              <p14:xfrm>
                <a:off x="5429538" y="5856937"/>
                <a:ext cx="258120" cy="30420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60727AF0-F958-45CC-8797-038316908F2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20898" y="5847937"/>
                  <a:ext cx="275760" cy="32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6" name="Entrada de lápiz 125">
                <a:extLst>
                  <a:ext uri="{FF2B5EF4-FFF2-40B4-BE49-F238E27FC236}">
                    <a16:creationId xmlns:a16="http://schemas.microsoft.com/office/drawing/2014/main" id="{9F1C00BB-AEE6-4D4B-B433-6D47952A47F8}"/>
                  </a:ext>
                </a:extLst>
              </p14:cNvPr>
              <p14:cNvContentPartPr/>
              <p14:nvPr/>
            </p14:nvContentPartPr>
            <p14:xfrm>
              <a:off x="6113898" y="5955217"/>
              <a:ext cx="216360" cy="237960"/>
            </p14:xfrm>
          </p:contentPart>
        </mc:Choice>
        <mc:Fallback xmlns="">
          <p:pic>
            <p:nvPicPr>
              <p:cNvPr id="126" name="Entrada de lápiz 125">
                <a:extLst>
                  <a:ext uri="{FF2B5EF4-FFF2-40B4-BE49-F238E27FC236}">
                    <a16:creationId xmlns:a16="http://schemas.microsoft.com/office/drawing/2014/main" id="{9F1C00BB-AEE6-4D4B-B433-6D47952A47F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05258" y="5946217"/>
                <a:ext cx="2340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9" name="Entrada de lápiz 128">
                <a:extLst>
                  <a:ext uri="{FF2B5EF4-FFF2-40B4-BE49-F238E27FC236}">
                    <a16:creationId xmlns:a16="http://schemas.microsoft.com/office/drawing/2014/main" id="{4C67F3F7-C85D-40DC-BD57-71A1A22CC86C}"/>
                  </a:ext>
                </a:extLst>
              </p14:cNvPr>
              <p14:cNvContentPartPr/>
              <p14:nvPr/>
            </p14:nvContentPartPr>
            <p14:xfrm>
              <a:off x="3509298" y="6415657"/>
              <a:ext cx="3067920" cy="61560"/>
            </p14:xfrm>
          </p:contentPart>
        </mc:Choice>
        <mc:Fallback xmlns="">
          <p:pic>
            <p:nvPicPr>
              <p:cNvPr id="129" name="Entrada de lápiz 128">
                <a:extLst>
                  <a:ext uri="{FF2B5EF4-FFF2-40B4-BE49-F238E27FC236}">
                    <a16:creationId xmlns:a16="http://schemas.microsoft.com/office/drawing/2014/main" id="{4C67F3F7-C85D-40DC-BD57-71A1A22CC86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500298" y="6407017"/>
                <a:ext cx="308556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upo 141">
            <a:extLst>
              <a:ext uri="{FF2B5EF4-FFF2-40B4-BE49-F238E27FC236}">
                <a16:creationId xmlns:a16="http://schemas.microsoft.com/office/drawing/2014/main" id="{4AB39B08-732C-41A3-AE32-71987EC43FE2}"/>
              </a:ext>
            </a:extLst>
          </p:cNvPr>
          <p:cNvGrpSpPr/>
          <p:nvPr/>
        </p:nvGrpSpPr>
        <p:grpSpPr>
          <a:xfrm>
            <a:off x="7405218" y="5703577"/>
            <a:ext cx="2848680" cy="1044720"/>
            <a:chOff x="7405218" y="5703577"/>
            <a:chExt cx="2848680" cy="10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026298B6-7E9A-48E0-AB5A-1ADEDB8B3986}"/>
                    </a:ext>
                  </a:extLst>
                </p14:cNvPr>
                <p14:cNvContentPartPr/>
                <p14:nvPr/>
              </p14:nvContentPartPr>
              <p14:xfrm>
                <a:off x="7405218" y="5869177"/>
                <a:ext cx="469800" cy="34272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026298B6-7E9A-48E0-AB5A-1ADEDB8B398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96218" y="5860177"/>
                  <a:ext cx="4874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7E4A6D86-9966-4603-A641-E90B74D8568C}"/>
                    </a:ext>
                  </a:extLst>
                </p14:cNvPr>
                <p14:cNvContentPartPr/>
                <p14:nvPr/>
              </p14:nvContentPartPr>
              <p14:xfrm>
                <a:off x="7773858" y="5811937"/>
                <a:ext cx="383400" cy="58788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7E4A6D86-9966-4603-A641-E90B74D8568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65218" y="5802937"/>
                  <a:ext cx="40104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B5077008-77A0-49F0-AC09-E227DA7C5506}"/>
                    </a:ext>
                  </a:extLst>
                </p14:cNvPr>
                <p14:cNvContentPartPr/>
                <p14:nvPr/>
              </p14:nvContentPartPr>
              <p14:xfrm>
                <a:off x="8555058" y="5750377"/>
                <a:ext cx="228600" cy="44280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B5077008-77A0-49F0-AC09-E227DA7C55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546418" y="5741737"/>
                  <a:ext cx="2462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7EE2D4D8-7079-4376-A12C-D5BC0301ACDB}"/>
                    </a:ext>
                  </a:extLst>
                </p14:cNvPr>
                <p14:cNvContentPartPr/>
                <p14:nvPr/>
              </p14:nvContentPartPr>
              <p14:xfrm>
                <a:off x="8469378" y="6081937"/>
                <a:ext cx="202320" cy="5148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7EE2D4D8-7079-4376-A12C-D5BC0301ACD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460378" y="6073297"/>
                  <a:ext cx="219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800C97E0-401A-453C-9466-28A4CA2CC886}"/>
                    </a:ext>
                  </a:extLst>
                </p14:cNvPr>
                <p14:cNvContentPartPr/>
                <p14:nvPr/>
              </p14:nvContentPartPr>
              <p14:xfrm>
                <a:off x="8799858" y="6120097"/>
                <a:ext cx="51840" cy="5436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800C97E0-401A-453C-9466-28A4CA2CC88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91218" y="6111097"/>
                  <a:ext cx="69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1AC6B62A-86D4-4282-AB01-11493EA4DF4D}"/>
                    </a:ext>
                  </a:extLst>
                </p14:cNvPr>
                <p14:cNvContentPartPr/>
                <p14:nvPr/>
              </p14:nvContentPartPr>
              <p14:xfrm>
                <a:off x="9041058" y="5795377"/>
                <a:ext cx="308160" cy="39456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1AC6B62A-86D4-4282-AB01-11493EA4DF4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32058" y="5786737"/>
                  <a:ext cx="3258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FD0E5F8E-71F5-4BC1-A3CF-201117451C68}"/>
                    </a:ext>
                  </a:extLst>
                </p14:cNvPr>
                <p14:cNvContentPartPr/>
                <p14:nvPr/>
              </p14:nvContentPartPr>
              <p14:xfrm>
                <a:off x="9371898" y="6074737"/>
                <a:ext cx="48960" cy="4752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FD0E5F8E-71F5-4BC1-A3CF-201117451C6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62898" y="6066097"/>
                  <a:ext cx="666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E36AE8C4-3642-4033-8A71-2B59E2785B98}"/>
                    </a:ext>
                  </a:extLst>
                </p14:cNvPr>
                <p14:cNvContentPartPr/>
                <p14:nvPr/>
              </p14:nvContentPartPr>
              <p14:xfrm>
                <a:off x="9642618" y="5873857"/>
                <a:ext cx="57240" cy="20556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E36AE8C4-3642-4033-8A71-2B59E2785B9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33978" y="5864857"/>
                  <a:ext cx="74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EAA7190B-11D3-40D0-8511-92071479CE64}"/>
                    </a:ext>
                  </a:extLst>
                </p14:cNvPr>
                <p14:cNvContentPartPr/>
                <p14:nvPr/>
              </p14:nvContentPartPr>
              <p14:xfrm>
                <a:off x="9488538" y="5703577"/>
                <a:ext cx="662400" cy="44928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EAA7190B-11D3-40D0-8511-92071479CE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479898" y="5694577"/>
                  <a:ext cx="680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F34B34ED-AD37-4803-97D9-DCDAC8D329C8}"/>
                    </a:ext>
                  </a:extLst>
                </p14:cNvPr>
                <p14:cNvContentPartPr/>
                <p14:nvPr/>
              </p14:nvContentPartPr>
              <p14:xfrm>
                <a:off x="10114218" y="6157177"/>
                <a:ext cx="63000" cy="4788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F34B34ED-AD37-4803-97D9-DCDAC8D329C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05218" y="6148177"/>
                  <a:ext cx="806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99DA3A86-CAEC-453A-8A7D-674A961C25FF}"/>
                    </a:ext>
                  </a:extLst>
                </p14:cNvPr>
                <p14:cNvContentPartPr/>
                <p14:nvPr/>
              </p14:nvContentPartPr>
              <p14:xfrm>
                <a:off x="8241138" y="6454537"/>
                <a:ext cx="2012760" cy="21420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99DA3A86-CAEC-453A-8A7D-674A961C25F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232498" y="6445897"/>
                  <a:ext cx="2030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ED59E099-76D0-4CA7-B9E3-D902F79D9498}"/>
                    </a:ext>
                  </a:extLst>
                </p14:cNvPr>
                <p14:cNvContentPartPr/>
                <p14:nvPr/>
              </p14:nvContentPartPr>
              <p14:xfrm>
                <a:off x="8287578" y="6437977"/>
                <a:ext cx="1774800" cy="31032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ED59E099-76D0-4CA7-B9E3-D902F79D949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78938" y="6428977"/>
                  <a:ext cx="179244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C75CBDBD-7101-4A67-A1BA-109FFD0A79E6}"/>
              </a:ext>
            </a:extLst>
          </p:cNvPr>
          <p:cNvGrpSpPr/>
          <p:nvPr/>
        </p:nvGrpSpPr>
        <p:grpSpPr>
          <a:xfrm>
            <a:off x="1468098" y="4569217"/>
            <a:ext cx="3226320" cy="533160"/>
            <a:chOff x="1468098" y="4569217"/>
            <a:chExt cx="3226320" cy="5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F74AB96B-D60D-4FD4-8CFD-257DA99ABBB0}"/>
                    </a:ext>
                  </a:extLst>
                </p14:cNvPr>
                <p14:cNvContentPartPr/>
                <p14:nvPr/>
              </p14:nvContentPartPr>
              <p14:xfrm>
                <a:off x="1468098" y="4790257"/>
                <a:ext cx="429120" cy="17748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F74AB96B-D60D-4FD4-8CFD-257DA99ABBB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459458" y="4781617"/>
                  <a:ext cx="446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771FD7E7-9321-4B70-9E65-A2E73D0556EA}"/>
                    </a:ext>
                  </a:extLst>
                </p14:cNvPr>
                <p14:cNvContentPartPr/>
                <p14:nvPr/>
              </p14:nvContentPartPr>
              <p14:xfrm>
                <a:off x="1656378" y="4812217"/>
                <a:ext cx="320400" cy="13212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771FD7E7-9321-4B70-9E65-A2E73D0556E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647378" y="4803217"/>
                  <a:ext cx="338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0614F1F4-DD38-42D7-A48C-007FDD0B5199}"/>
                    </a:ext>
                  </a:extLst>
                </p14:cNvPr>
                <p14:cNvContentPartPr/>
                <p14:nvPr/>
              </p14:nvContentPartPr>
              <p14:xfrm>
                <a:off x="2043738" y="4730857"/>
                <a:ext cx="177480" cy="33228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0614F1F4-DD38-42D7-A48C-007FDD0B519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034738" y="4722217"/>
                  <a:ext cx="1951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CA0BB204-B68B-4D97-A8F7-6146EC45CD89}"/>
                    </a:ext>
                  </a:extLst>
                </p14:cNvPr>
                <p14:cNvContentPartPr/>
                <p14:nvPr/>
              </p14:nvContentPartPr>
              <p14:xfrm>
                <a:off x="2228058" y="4885297"/>
                <a:ext cx="219600" cy="16200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CA0BB204-B68B-4D97-A8F7-6146EC45CD8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19058" y="4876657"/>
                  <a:ext cx="237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C9539C16-09E9-44F3-9EA6-F005B088F129}"/>
                    </a:ext>
                  </a:extLst>
                </p14:cNvPr>
                <p14:cNvContentPartPr/>
                <p14:nvPr/>
              </p14:nvContentPartPr>
              <p14:xfrm>
                <a:off x="3228858" y="4569217"/>
                <a:ext cx="302400" cy="41688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C9539C16-09E9-44F3-9EA6-F005B088F12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20218" y="4560577"/>
                  <a:ext cx="3200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B1890AFF-BE3B-4533-B49C-163DF1346EC4}"/>
                    </a:ext>
                  </a:extLst>
                </p14:cNvPr>
                <p14:cNvContentPartPr/>
                <p14:nvPr/>
              </p14:nvContentPartPr>
              <p14:xfrm>
                <a:off x="3591378" y="4819417"/>
                <a:ext cx="340560" cy="21168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B1890AFF-BE3B-4533-B49C-163DF1346EC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582378" y="4810417"/>
                  <a:ext cx="3582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C9BC9A3A-5CAD-4EC6-A8D4-6B22D4753354}"/>
                    </a:ext>
                  </a:extLst>
                </p14:cNvPr>
                <p14:cNvContentPartPr/>
                <p14:nvPr/>
              </p14:nvContentPartPr>
              <p14:xfrm>
                <a:off x="3932298" y="4870177"/>
                <a:ext cx="189720" cy="18612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C9BC9A3A-5CAD-4EC6-A8D4-6B22D475335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923658" y="4861537"/>
                  <a:ext cx="207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FCCC9A5B-63C2-40B9-92AE-FD600291CEBC}"/>
                    </a:ext>
                  </a:extLst>
                </p14:cNvPr>
                <p14:cNvContentPartPr/>
                <p14:nvPr/>
              </p14:nvContentPartPr>
              <p14:xfrm>
                <a:off x="3941298" y="4946857"/>
                <a:ext cx="155520" cy="3276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FCCC9A5B-63C2-40B9-92AE-FD600291CEB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32298" y="4938217"/>
                  <a:ext cx="173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791CC303-F7E4-4D33-9A9B-40406670CD70}"/>
                    </a:ext>
                  </a:extLst>
                </p14:cNvPr>
                <p14:cNvContentPartPr/>
                <p14:nvPr/>
              </p14:nvContentPartPr>
              <p14:xfrm>
                <a:off x="3936258" y="4748497"/>
                <a:ext cx="747360" cy="15588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791CC303-F7E4-4D33-9A9B-40406670CD7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27258" y="4739857"/>
                  <a:ext cx="765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E6136CA9-BB34-4606-9456-3E321D1E3075}"/>
                    </a:ext>
                  </a:extLst>
                </p14:cNvPr>
                <p14:cNvContentPartPr/>
                <p14:nvPr/>
              </p14:nvContentPartPr>
              <p14:xfrm>
                <a:off x="4482018" y="4889617"/>
                <a:ext cx="212400" cy="4752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E6136CA9-BB34-4606-9456-3E321D1E307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473378" y="4880617"/>
                  <a:ext cx="2300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06FA056B-1048-43B5-AE53-C1A27BBF5FAB}"/>
                    </a:ext>
                  </a:extLst>
                </p14:cNvPr>
                <p14:cNvContentPartPr/>
                <p14:nvPr/>
              </p14:nvContentPartPr>
              <p14:xfrm>
                <a:off x="2744658" y="4779457"/>
                <a:ext cx="77040" cy="4284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06FA056B-1048-43B5-AE53-C1A27BBF5FA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736018" y="4770457"/>
                  <a:ext cx="94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8F3FD284-55AA-4A3B-82E6-86E8B908B4BF}"/>
                    </a:ext>
                  </a:extLst>
                </p14:cNvPr>
                <p14:cNvContentPartPr/>
                <p14:nvPr/>
              </p14:nvContentPartPr>
              <p14:xfrm>
                <a:off x="2736378" y="5052697"/>
                <a:ext cx="90360" cy="4968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8F3FD284-55AA-4A3B-82E6-86E8B908B4B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727738" y="5043697"/>
                  <a:ext cx="108000" cy="6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532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2A209B-847C-4C7E-85F6-9E50F40B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67"/>
            <a:ext cx="8220075" cy="4867275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1E0EF259-DCD7-48F9-9B2D-E02B563A7844}"/>
              </a:ext>
            </a:extLst>
          </p:cNvPr>
          <p:cNvGrpSpPr/>
          <p:nvPr/>
        </p:nvGrpSpPr>
        <p:grpSpPr>
          <a:xfrm>
            <a:off x="8235378" y="962737"/>
            <a:ext cx="511560" cy="279360"/>
            <a:chOff x="8235378" y="962737"/>
            <a:chExt cx="51156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98C76AF9-F15C-411C-BF38-EAAAA647BC20}"/>
                    </a:ext>
                  </a:extLst>
                </p14:cNvPr>
                <p14:cNvContentPartPr/>
                <p14:nvPr/>
              </p14:nvContentPartPr>
              <p14:xfrm>
                <a:off x="8235378" y="962737"/>
                <a:ext cx="288360" cy="25740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98C76AF9-F15C-411C-BF38-EAAAA647BC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26378" y="954097"/>
                  <a:ext cx="3060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CAE43B0A-3037-4225-A386-FF3F05E4337B}"/>
                    </a:ext>
                  </a:extLst>
                </p14:cNvPr>
                <p14:cNvContentPartPr/>
                <p14:nvPr/>
              </p14:nvContentPartPr>
              <p14:xfrm>
                <a:off x="8303418" y="1034377"/>
                <a:ext cx="207720" cy="2077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CAE43B0A-3037-4225-A386-FF3F05E433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94418" y="1025377"/>
                  <a:ext cx="2253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E2CB36C7-8B59-4849-9719-28C6363607C7}"/>
                    </a:ext>
                  </a:extLst>
                </p14:cNvPr>
                <p14:cNvContentPartPr/>
                <p14:nvPr/>
              </p14:nvContentPartPr>
              <p14:xfrm>
                <a:off x="8535978" y="1022497"/>
                <a:ext cx="210960" cy="21564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E2CB36C7-8B59-4849-9719-28C6363607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26978" y="1013857"/>
                  <a:ext cx="22860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8E402F2-D7FE-4228-844C-C51E37F53D98}"/>
              </a:ext>
            </a:extLst>
          </p:cNvPr>
          <p:cNvGrpSpPr/>
          <p:nvPr/>
        </p:nvGrpSpPr>
        <p:grpSpPr>
          <a:xfrm>
            <a:off x="9383058" y="985777"/>
            <a:ext cx="1059840" cy="272520"/>
            <a:chOff x="9383058" y="985777"/>
            <a:chExt cx="105984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DC2B5FF8-1B8E-4905-9F41-AA43437AE5F9}"/>
                    </a:ext>
                  </a:extLst>
                </p14:cNvPr>
                <p14:cNvContentPartPr/>
                <p14:nvPr/>
              </p14:nvContentPartPr>
              <p14:xfrm>
                <a:off x="9383058" y="1014577"/>
                <a:ext cx="305280" cy="24228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DC2B5FF8-1B8E-4905-9F41-AA43437AE5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74418" y="1005937"/>
                  <a:ext cx="3229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C3A5AEBD-7A18-401D-91EB-450A14C77E57}"/>
                    </a:ext>
                  </a:extLst>
                </p14:cNvPr>
                <p14:cNvContentPartPr/>
                <p14:nvPr/>
              </p14:nvContentPartPr>
              <p14:xfrm>
                <a:off x="9830898" y="1033657"/>
                <a:ext cx="73440" cy="21024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C3A5AEBD-7A18-401D-91EB-450A14C77E5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21898" y="1024657"/>
                  <a:ext cx="91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FB091FBB-1CD4-44BA-82AB-903BA1439A8C}"/>
                    </a:ext>
                  </a:extLst>
                </p14:cNvPr>
                <p14:cNvContentPartPr/>
                <p14:nvPr/>
              </p14:nvContentPartPr>
              <p14:xfrm>
                <a:off x="9745218" y="985777"/>
                <a:ext cx="282240" cy="1274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FB091FBB-1CD4-44BA-82AB-903BA1439A8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36578" y="977137"/>
                  <a:ext cx="299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8392C192-06EE-40EA-B2C9-8077B3C3C9C2}"/>
                    </a:ext>
                  </a:extLst>
                </p14:cNvPr>
                <p14:cNvContentPartPr/>
                <p14:nvPr/>
              </p14:nvContentPartPr>
              <p14:xfrm>
                <a:off x="10059138" y="1014217"/>
                <a:ext cx="383760" cy="24408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8392C192-06EE-40EA-B2C9-8077B3C3C9C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50138" y="1005577"/>
                  <a:ext cx="40140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27A6AE0-7C7B-4053-9D0B-8C731E116A42}"/>
              </a:ext>
            </a:extLst>
          </p:cNvPr>
          <p:cNvGrpSpPr/>
          <p:nvPr/>
        </p:nvGrpSpPr>
        <p:grpSpPr>
          <a:xfrm>
            <a:off x="8218458" y="1724497"/>
            <a:ext cx="745560" cy="313920"/>
            <a:chOff x="8218458" y="1724497"/>
            <a:chExt cx="7455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6B539F05-DA9F-448A-8365-578D67A29FBA}"/>
                    </a:ext>
                  </a:extLst>
                </p14:cNvPr>
                <p14:cNvContentPartPr/>
                <p14:nvPr/>
              </p14:nvContentPartPr>
              <p14:xfrm>
                <a:off x="8218458" y="1724497"/>
                <a:ext cx="253800" cy="2685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6B539F05-DA9F-448A-8365-578D67A29F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09458" y="1715857"/>
                  <a:ext cx="2714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C69D6FD7-5198-4ADF-BF0E-2E6495E99D77}"/>
                    </a:ext>
                  </a:extLst>
                </p14:cNvPr>
                <p14:cNvContentPartPr/>
                <p14:nvPr/>
              </p14:nvContentPartPr>
              <p14:xfrm>
                <a:off x="8335818" y="1834657"/>
                <a:ext cx="309600" cy="19512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C69D6FD7-5198-4ADF-BF0E-2E6495E99D7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27178" y="1825657"/>
                  <a:ext cx="327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2C20CB4A-D6A4-4E52-BA9C-5CB57161A516}"/>
                    </a:ext>
                  </a:extLst>
                </p14:cNvPr>
                <p14:cNvContentPartPr/>
                <p14:nvPr/>
              </p14:nvContentPartPr>
              <p14:xfrm>
                <a:off x="8676378" y="1819177"/>
                <a:ext cx="287640" cy="2192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2C20CB4A-D6A4-4E52-BA9C-5CB57161A51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67378" y="1810177"/>
                  <a:ext cx="30528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99025760-CB2F-4EC5-A24F-76994A3DC9AD}"/>
              </a:ext>
            </a:extLst>
          </p:cNvPr>
          <p:cNvGrpSpPr/>
          <p:nvPr/>
        </p:nvGrpSpPr>
        <p:grpSpPr>
          <a:xfrm>
            <a:off x="9582858" y="1725217"/>
            <a:ext cx="888480" cy="303120"/>
            <a:chOff x="9582858" y="1725217"/>
            <a:chExt cx="88848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1BAC2EAA-9044-4B62-881B-50BBCBF663E2}"/>
                    </a:ext>
                  </a:extLst>
                </p14:cNvPr>
                <p14:cNvContentPartPr/>
                <p14:nvPr/>
              </p14:nvContentPartPr>
              <p14:xfrm>
                <a:off x="9689418" y="1785697"/>
                <a:ext cx="74880" cy="24264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1BAC2EAA-9044-4B62-881B-50BBCBF663E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80778" y="1776697"/>
                  <a:ext cx="92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663CF213-4CD4-4D0B-8DA2-345F412A91A3}"/>
                    </a:ext>
                  </a:extLst>
                </p14:cNvPr>
                <p14:cNvContentPartPr/>
                <p14:nvPr/>
              </p14:nvContentPartPr>
              <p14:xfrm>
                <a:off x="9582858" y="1739257"/>
                <a:ext cx="257760" cy="17280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663CF213-4CD4-4D0B-8DA2-345F412A91A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73858" y="1730257"/>
                  <a:ext cx="275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95157820-9059-4900-9907-8D5E17B889B1}"/>
                    </a:ext>
                  </a:extLst>
                </p14:cNvPr>
                <p14:cNvContentPartPr/>
                <p14:nvPr/>
              </p14:nvContentPartPr>
              <p14:xfrm>
                <a:off x="9863298" y="1801897"/>
                <a:ext cx="314280" cy="20772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95157820-9059-4900-9907-8D5E17B889B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54298" y="1793257"/>
                  <a:ext cx="331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8AEE2B45-A7A0-4332-A319-73C8600BE90E}"/>
                    </a:ext>
                  </a:extLst>
                </p14:cNvPr>
                <p14:cNvContentPartPr/>
                <p14:nvPr/>
              </p14:nvContentPartPr>
              <p14:xfrm>
                <a:off x="10248498" y="1747177"/>
                <a:ext cx="86760" cy="23832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8AEE2B45-A7A0-4332-A319-73C8600BE90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239498" y="1738537"/>
                  <a:ext cx="1044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8E6A24C8-7616-4319-9DA9-20561BCF7A1A}"/>
                    </a:ext>
                  </a:extLst>
                </p14:cNvPr>
                <p14:cNvContentPartPr/>
                <p14:nvPr/>
              </p14:nvContentPartPr>
              <p14:xfrm>
                <a:off x="10210698" y="1725217"/>
                <a:ext cx="260640" cy="12492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8E6A24C8-7616-4319-9DA9-20561BCF7A1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201698" y="1716217"/>
                  <a:ext cx="27828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22C7EFFA-0D2D-4393-8D22-BB32086B7AD6}"/>
              </a:ext>
            </a:extLst>
          </p:cNvPr>
          <p:cNvGrpSpPr/>
          <p:nvPr/>
        </p:nvGrpSpPr>
        <p:grpSpPr>
          <a:xfrm>
            <a:off x="2757978" y="3710617"/>
            <a:ext cx="782280" cy="263520"/>
            <a:chOff x="2757978" y="3710617"/>
            <a:chExt cx="78228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85A3F3C7-C00E-4254-9E4B-7B70E673B894}"/>
                    </a:ext>
                  </a:extLst>
                </p14:cNvPr>
                <p14:cNvContentPartPr/>
                <p14:nvPr/>
              </p14:nvContentPartPr>
              <p14:xfrm>
                <a:off x="2878578" y="3733297"/>
                <a:ext cx="16920" cy="17604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85A3F3C7-C00E-4254-9E4B-7B70E673B89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69938" y="3724657"/>
                  <a:ext cx="34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D51103E8-F16C-4F52-BB33-5C6EA22702D6}"/>
                    </a:ext>
                  </a:extLst>
                </p14:cNvPr>
                <p14:cNvContentPartPr/>
                <p14:nvPr/>
              </p14:nvContentPartPr>
              <p14:xfrm>
                <a:off x="2757978" y="3835897"/>
                <a:ext cx="234720" cy="13824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D51103E8-F16C-4F52-BB33-5C6EA22702D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48978" y="3827257"/>
                  <a:ext cx="252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C9DADE4B-E00D-45AA-AC71-9EF51953FDCC}"/>
                    </a:ext>
                  </a:extLst>
                </p14:cNvPr>
                <p14:cNvContentPartPr/>
                <p14:nvPr/>
              </p14:nvContentPartPr>
              <p14:xfrm>
                <a:off x="3061098" y="3710617"/>
                <a:ext cx="150480" cy="16272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C9DADE4B-E00D-45AA-AC71-9EF51953FDC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52458" y="3701977"/>
                  <a:ext cx="168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8ED6BA2B-9635-44B6-8ACC-713C75550BB5}"/>
                    </a:ext>
                  </a:extLst>
                </p14:cNvPr>
                <p14:cNvContentPartPr/>
                <p14:nvPr/>
              </p14:nvContentPartPr>
              <p14:xfrm>
                <a:off x="3303738" y="3776857"/>
                <a:ext cx="132120" cy="12096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8ED6BA2B-9635-44B6-8ACC-713C75550BB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95098" y="3767857"/>
                  <a:ext cx="149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818EF66B-EB23-4435-B817-2BE0347454B2}"/>
                    </a:ext>
                  </a:extLst>
                </p14:cNvPr>
                <p14:cNvContentPartPr/>
                <p14:nvPr/>
              </p14:nvContentPartPr>
              <p14:xfrm>
                <a:off x="3320298" y="3818257"/>
                <a:ext cx="48600" cy="2088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818EF66B-EB23-4435-B817-2BE0347454B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311658" y="3809617"/>
                  <a:ext cx="66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FE0ECAD5-8541-4D95-9DD1-1D49E3614C53}"/>
                    </a:ext>
                  </a:extLst>
                </p14:cNvPr>
                <p14:cNvContentPartPr/>
                <p14:nvPr/>
              </p14:nvContentPartPr>
              <p14:xfrm>
                <a:off x="3309858" y="3746617"/>
                <a:ext cx="116280" cy="4176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FE0ECAD5-8541-4D95-9DD1-1D49E3614C5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01218" y="3737617"/>
                  <a:ext cx="133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45497A18-E06C-4113-90B2-462D0B277E2C}"/>
                    </a:ext>
                  </a:extLst>
                </p14:cNvPr>
                <p14:cNvContentPartPr/>
                <p14:nvPr/>
              </p14:nvContentPartPr>
              <p14:xfrm>
                <a:off x="3456378" y="3825817"/>
                <a:ext cx="83880" cy="10584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45497A18-E06C-4113-90B2-462D0B277E2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47378" y="3816817"/>
                  <a:ext cx="1015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0FC74ED5-F70B-480F-8F04-DDD9BF005177}"/>
                  </a:ext>
                </a:extLst>
              </p14:cNvPr>
              <p14:cNvContentPartPr/>
              <p14:nvPr/>
            </p14:nvContentPartPr>
            <p14:xfrm>
              <a:off x="2366658" y="3326857"/>
              <a:ext cx="83880" cy="217080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0FC74ED5-F70B-480F-8F04-DDD9BF00517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57658" y="3317857"/>
                <a:ext cx="10152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upo 48">
            <a:extLst>
              <a:ext uri="{FF2B5EF4-FFF2-40B4-BE49-F238E27FC236}">
                <a16:creationId xmlns:a16="http://schemas.microsoft.com/office/drawing/2014/main" id="{66C8DFB5-8704-4C02-B88A-42F632246E15}"/>
              </a:ext>
            </a:extLst>
          </p:cNvPr>
          <p:cNvGrpSpPr/>
          <p:nvPr/>
        </p:nvGrpSpPr>
        <p:grpSpPr>
          <a:xfrm>
            <a:off x="2016738" y="3686497"/>
            <a:ext cx="416880" cy="260640"/>
            <a:chOff x="2016738" y="3686497"/>
            <a:chExt cx="41688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4644BF99-B2C8-4836-806E-6E0E9D8B0168}"/>
                    </a:ext>
                  </a:extLst>
                </p14:cNvPr>
                <p14:cNvContentPartPr/>
                <p14:nvPr/>
              </p14:nvContentPartPr>
              <p14:xfrm>
                <a:off x="2016738" y="3686497"/>
                <a:ext cx="160560" cy="17208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4644BF99-B2C8-4836-806E-6E0E9D8B016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08098" y="3677857"/>
                  <a:ext cx="178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E607D491-16D7-4746-9389-264447A694B2}"/>
                    </a:ext>
                  </a:extLst>
                </p14:cNvPr>
                <p14:cNvContentPartPr/>
                <p14:nvPr/>
              </p14:nvContentPartPr>
              <p14:xfrm>
                <a:off x="2253258" y="3756697"/>
                <a:ext cx="104040" cy="16236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E607D491-16D7-4746-9389-264447A694B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44618" y="3747697"/>
                  <a:ext cx="121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A1F2ACE4-FCB8-480B-B2F9-6BA3602B931C}"/>
                    </a:ext>
                  </a:extLst>
                </p14:cNvPr>
                <p14:cNvContentPartPr/>
                <p14:nvPr/>
              </p14:nvContentPartPr>
              <p14:xfrm>
                <a:off x="2407698" y="3873337"/>
                <a:ext cx="25920" cy="7380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A1F2ACE4-FCB8-480B-B2F9-6BA3602B931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99058" y="3864337"/>
                  <a:ext cx="4356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7BC244CD-488E-4865-B02E-75D379211FEF}"/>
                  </a:ext>
                </a:extLst>
              </p14:cNvPr>
              <p14:cNvContentPartPr/>
              <p14:nvPr/>
            </p14:nvContentPartPr>
            <p14:xfrm>
              <a:off x="2841498" y="2993137"/>
              <a:ext cx="135720" cy="75600"/>
            </p14:xfrm>
          </p:contentPart>
        </mc:Choice>
        <mc:Fallback xmlns=""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7BC244CD-488E-4865-B02E-75D379211FE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832498" y="2984137"/>
                <a:ext cx="15336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o 47">
            <a:extLst>
              <a:ext uri="{FF2B5EF4-FFF2-40B4-BE49-F238E27FC236}">
                <a16:creationId xmlns:a16="http://schemas.microsoft.com/office/drawing/2014/main" id="{788174C9-A536-44FF-BE68-163CE96F6D9A}"/>
              </a:ext>
            </a:extLst>
          </p:cNvPr>
          <p:cNvGrpSpPr/>
          <p:nvPr/>
        </p:nvGrpSpPr>
        <p:grpSpPr>
          <a:xfrm>
            <a:off x="3176298" y="2913577"/>
            <a:ext cx="422280" cy="200520"/>
            <a:chOff x="3176298" y="2913577"/>
            <a:chExt cx="4222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663BCF0C-9694-4B57-876E-1A618A38BEB0}"/>
                    </a:ext>
                  </a:extLst>
                </p14:cNvPr>
                <p14:cNvContentPartPr/>
                <p14:nvPr/>
              </p14:nvContentPartPr>
              <p14:xfrm>
                <a:off x="3176298" y="2913577"/>
                <a:ext cx="140760" cy="15696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663BCF0C-9694-4B57-876E-1A618A38BEB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67298" y="2904577"/>
                  <a:ext cx="158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88B1A6CB-6642-44D3-9692-3636722641D2}"/>
                    </a:ext>
                  </a:extLst>
                </p14:cNvPr>
                <p14:cNvContentPartPr/>
                <p14:nvPr/>
              </p14:nvContentPartPr>
              <p14:xfrm>
                <a:off x="3399498" y="3016897"/>
                <a:ext cx="128520" cy="5904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88B1A6CB-6642-44D3-9692-3636722641D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390858" y="3007897"/>
                  <a:ext cx="146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DF3D86D6-2995-404F-80BF-6F6E7A665D30}"/>
                    </a:ext>
                  </a:extLst>
                </p14:cNvPr>
                <p14:cNvContentPartPr/>
                <p14:nvPr/>
              </p14:nvContentPartPr>
              <p14:xfrm>
                <a:off x="3576618" y="3047137"/>
                <a:ext cx="21960" cy="6696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DF3D86D6-2995-404F-80BF-6F6E7A665D3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567978" y="3038497"/>
                  <a:ext cx="3960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8041F6F-61E2-4679-87B9-483A60B2BF55}"/>
              </a:ext>
            </a:extLst>
          </p:cNvPr>
          <p:cNvGrpSpPr/>
          <p:nvPr/>
        </p:nvGrpSpPr>
        <p:grpSpPr>
          <a:xfrm>
            <a:off x="4403898" y="2031217"/>
            <a:ext cx="1016640" cy="424440"/>
            <a:chOff x="4403898" y="2031217"/>
            <a:chExt cx="101664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27ACB914-11B9-4AF3-A458-BB5B6882E518}"/>
                    </a:ext>
                  </a:extLst>
                </p14:cNvPr>
                <p14:cNvContentPartPr/>
                <p14:nvPr/>
              </p14:nvContentPartPr>
              <p14:xfrm>
                <a:off x="4499298" y="2031217"/>
                <a:ext cx="45000" cy="31176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27ACB914-11B9-4AF3-A458-BB5B6882E51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490658" y="2022577"/>
                  <a:ext cx="626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4238354C-28E2-462E-8604-894DCB6D30DB}"/>
                    </a:ext>
                  </a:extLst>
                </p14:cNvPr>
                <p14:cNvContentPartPr/>
                <p14:nvPr/>
              </p14:nvContentPartPr>
              <p14:xfrm>
                <a:off x="4403898" y="2255857"/>
                <a:ext cx="160560" cy="16596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4238354C-28E2-462E-8604-894DCB6D30D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95258" y="2247217"/>
                  <a:ext cx="178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485CB11A-85E2-490A-A24B-4DD7476D4856}"/>
                    </a:ext>
                  </a:extLst>
                </p14:cNvPr>
                <p14:cNvContentPartPr/>
                <p14:nvPr/>
              </p14:nvContentPartPr>
              <p14:xfrm>
                <a:off x="4703418" y="2183137"/>
                <a:ext cx="208440" cy="17388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485CB11A-85E2-490A-A24B-4DD7476D485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694778" y="2174497"/>
                  <a:ext cx="226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14CDBE95-CCA3-4E5A-8AE7-5C08FA0B2140}"/>
                    </a:ext>
                  </a:extLst>
                </p14:cNvPr>
                <p14:cNvContentPartPr/>
                <p14:nvPr/>
              </p14:nvContentPartPr>
              <p14:xfrm>
                <a:off x="5016258" y="2273497"/>
                <a:ext cx="133560" cy="11484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14CDBE95-CCA3-4E5A-8AE7-5C08FA0B214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07618" y="2264497"/>
                  <a:ext cx="151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11454C2-07D4-4D2F-8699-1424AE2BE81A}"/>
                    </a:ext>
                  </a:extLst>
                </p14:cNvPr>
                <p14:cNvContentPartPr/>
                <p14:nvPr/>
              </p14:nvContentPartPr>
              <p14:xfrm>
                <a:off x="5038218" y="2319577"/>
                <a:ext cx="67680" cy="2592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11454C2-07D4-4D2F-8699-1424AE2BE81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29578" y="2310577"/>
                  <a:ext cx="85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54E05C61-9A40-4E43-9DDC-F026928815E4}"/>
                    </a:ext>
                  </a:extLst>
                </p14:cNvPr>
                <p14:cNvContentPartPr/>
                <p14:nvPr/>
              </p14:nvContentPartPr>
              <p14:xfrm>
                <a:off x="5014458" y="2251537"/>
                <a:ext cx="139680" cy="4608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54E05C61-9A40-4E43-9DDC-F026928815E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05818" y="2242897"/>
                  <a:ext cx="157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98BD99D9-04B4-4567-B2EA-7E7FF1D2F743}"/>
                    </a:ext>
                  </a:extLst>
                </p14:cNvPr>
                <p14:cNvContentPartPr/>
                <p14:nvPr/>
              </p14:nvContentPartPr>
              <p14:xfrm>
                <a:off x="5246658" y="2320297"/>
                <a:ext cx="173880" cy="13536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98BD99D9-04B4-4567-B2EA-7E7FF1D2F74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38018" y="2311657"/>
                  <a:ext cx="19152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3" name="Entrada de lápiz 62">
                <a:extLst>
                  <a:ext uri="{FF2B5EF4-FFF2-40B4-BE49-F238E27FC236}">
                    <a16:creationId xmlns:a16="http://schemas.microsoft.com/office/drawing/2014/main" id="{501ACD76-DD13-4705-BCD0-7B8CE4D3E693}"/>
                  </a:ext>
                </a:extLst>
              </p14:cNvPr>
              <p14:cNvContentPartPr/>
              <p14:nvPr/>
            </p14:nvContentPartPr>
            <p14:xfrm>
              <a:off x="3814218" y="2734297"/>
              <a:ext cx="153360" cy="180720"/>
            </p14:xfrm>
          </p:contentPart>
        </mc:Choice>
        <mc:Fallback xmlns="">
          <p:pic>
            <p:nvPicPr>
              <p:cNvPr id="63" name="Entrada de lápiz 62">
                <a:extLst>
                  <a:ext uri="{FF2B5EF4-FFF2-40B4-BE49-F238E27FC236}">
                    <a16:creationId xmlns:a16="http://schemas.microsoft.com/office/drawing/2014/main" id="{501ACD76-DD13-4705-BCD0-7B8CE4D3E69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05578" y="2725297"/>
                <a:ext cx="17100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upo 66">
            <a:extLst>
              <a:ext uri="{FF2B5EF4-FFF2-40B4-BE49-F238E27FC236}">
                <a16:creationId xmlns:a16="http://schemas.microsoft.com/office/drawing/2014/main" id="{E1DF94EF-8146-493E-A850-68B3E70DA350}"/>
              </a:ext>
            </a:extLst>
          </p:cNvPr>
          <p:cNvGrpSpPr/>
          <p:nvPr/>
        </p:nvGrpSpPr>
        <p:grpSpPr>
          <a:xfrm>
            <a:off x="3903138" y="3052897"/>
            <a:ext cx="1599480" cy="481680"/>
            <a:chOff x="3903138" y="3052897"/>
            <a:chExt cx="1599480" cy="4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5AF02D17-6632-4CFC-88B4-A4B268B24629}"/>
                    </a:ext>
                  </a:extLst>
                </p14:cNvPr>
                <p14:cNvContentPartPr/>
                <p14:nvPr/>
              </p14:nvContentPartPr>
              <p14:xfrm>
                <a:off x="4537818" y="3052897"/>
                <a:ext cx="31680" cy="33408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5AF02D17-6632-4CFC-88B4-A4B268B2462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29178" y="3044257"/>
                  <a:ext cx="493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4333E954-6C9B-4F29-884F-F837C4B30A5A}"/>
                    </a:ext>
                  </a:extLst>
                </p14:cNvPr>
                <p14:cNvContentPartPr/>
                <p14:nvPr/>
              </p14:nvContentPartPr>
              <p14:xfrm>
                <a:off x="4452138" y="3370777"/>
                <a:ext cx="101160" cy="13140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4333E954-6C9B-4F29-884F-F837C4B30A5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443138" y="3362137"/>
                  <a:ext cx="118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CBBA5A3D-F526-4E18-B479-9AB9C28A251B}"/>
                    </a:ext>
                  </a:extLst>
                </p14:cNvPr>
                <p14:cNvContentPartPr/>
                <p14:nvPr/>
              </p14:nvContentPartPr>
              <p14:xfrm>
                <a:off x="4466178" y="3366457"/>
                <a:ext cx="222120" cy="13788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CBBA5A3D-F526-4E18-B479-9AB9C28A251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57178" y="3357457"/>
                  <a:ext cx="239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33A75FE3-AC4B-4A9E-866D-CF85E3795DC3}"/>
                    </a:ext>
                  </a:extLst>
                </p14:cNvPr>
                <p14:cNvContentPartPr/>
                <p14:nvPr/>
              </p14:nvContentPartPr>
              <p14:xfrm>
                <a:off x="4830498" y="3215257"/>
                <a:ext cx="221400" cy="21384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33A75FE3-AC4B-4A9E-866D-CF85E3795DC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821498" y="3206257"/>
                  <a:ext cx="239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BD89E64C-E814-4467-95C8-C15A20DCFB11}"/>
                    </a:ext>
                  </a:extLst>
                </p14:cNvPr>
                <p14:cNvContentPartPr/>
                <p14:nvPr/>
              </p14:nvContentPartPr>
              <p14:xfrm>
                <a:off x="5146938" y="3339097"/>
                <a:ext cx="150120" cy="11808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BD89E64C-E814-4467-95C8-C15A20DCFB1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137938" y="3330457"/>
                  <a:ext cx="167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159AB9B1-F1FE-4D03-8DED-38A19D69F6B9}"/>
                    </a:ext>
                  </a:extLst>
                </p14:cNvPr>
                <p14:cNvContentPartPr/>
                <p14:nvPr/>
              </p14:nvContentPartPr>
              <p14:xfrm>
                <a:off x="5376618" y="3436657"/>
                <a:ext cx="126000" cy="9792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159AB9B1-F1FE-4D03-8DED-38A19D69F6B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367978" y="3428017"/>
                  <a:ext cx="143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92B54DB2-F1A8-47FC-B84C-2060D0327407}"/>
                    </a:ext>
                  </a:extLst>
                </p14:cNvPr>
                <p14:cNvContentPartPr/>
                <p14:nvPr/>
              </p14:nvContentPartPr>
              <p14:xfrm>
                <a:off x="3903138" y="3058297"/>
                <a:ext cx="125640" cy="21312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92B54DB2-F1A8-47FC-B84C-2060D032740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894498" y="3049657"/>
                  <a:ext cx="1432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7BCEB960-46A9-48B4-81AC-AD31C75678FE}"/>
                    </a:ext>
                  </a:extLst>
                </p14:cNvPr>
                <p14:cNvContentPartPr/>
                <p14:nvPr/>
              </p14:nvContentPartPr>
              <p14:xfrm>
                <a:off x="4037058" y="3128497"/>
                <a:ext cx="131400" cy="15372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7BCEB960-46A9-48B4-81AC-AD31C75678F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28058" y="3119497"/>
                  <a:ext cx="1490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4103C7FE-7ECA-4D9A-9306-B87E48D7FB1E}"/>
                    </a:ext>
                  </a:extLst>
                </p14:cNvPr>
                <p14:cNvContentPartPr/>
                <p14:nvPr/>
              </p14:nvContentPartPr>
              <p14:xfrm>
                <a:off x="4202658" y="3203377"/>
                <a:ext cx="112680" cy="11376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4103C7FE-7ECA-4D9A-9306-B87E48D7FB1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193658" y="3194377"/>
                  <a:ext cx="13032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E9A2465F-D579-4395-98C2-78C2FD399541}"/>
              </a:ext>
            </a:extLst>
          </p:cNvPr>
          <p:cNvGrpSpPr/>
          <p:nvPr/>
        </p:nvGrpSpPr>
        <p:grpSpPr>
          <a:xfrm>
            <a:off x="8133138" y="3036697"/>
            <a:ext cx="2927880" cy="587520"/>
            <a:chOff x="8133138" y="3036697"/>
            <a:chExt cx="2927880" cy="58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7F23F023-95CF-4151-ADBD-385AFDA46CB0}"/>
                    </a:ext>
                  </a:extLst>
                </p14:cNvPr>
                <p14:cNvContentPartPr/>
                <p14:nvPr/>
              </p14:nvContentPartPr>
              <p14:xfrm>
                <a:off x="8133138" y="3038857"/>
                <a:ext cx="273600" cy="34740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7F23F023-95CF-4151-ADBD-385AFDA46CB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124498" y="3030217"/>
                  <a:ext cx="2912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1DA5CFF1-5C65-45E7-A4A0-0E5C8F002C05}"/>
                    </a:ext>
                  </a:extLst>
                </p14:cNvPr>
                <p14:cNvContentPartPr/>
                <p14:nvPr/>
              </p14:nvContentPartPr>
              <p14:xfrm>
                <a:off x="8542818" y="3267817"/>
                <a:ext cx="178560" cy="21312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1DA5CFF1-5C65-45E7-A4A0-0E5C8F002C0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533818" y="3259177"/>
                  <a:ext cx="1962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AA64D892-4151-47B9-A79B-E37DF5D4607A}"/>
                    </a:ext>
                  </a:extLst>
                </p14:cNvPr>
                <p14:cNvContentPartPr/>
                <p14:nvPr/>
              </p14:nvContentPartPr>
              <p14:xfrm>
                <a:off x="8591778" y="3383377"/>
                <a:ext cx="124920" cy="2772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AA64D892-4151-47B9-A79B-E37DF5D4607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583138" y="3374737"/>
                  <a:ext cx="142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F53A8F68-AF15-46F7-8D48-B427584DFDDE}"/>
                    </a:ext>
                  </a:extLst>
                </p14:cNvPr>
                <p14:cNvContentPartPr/>
                <p14:nvPr/>
              </p14:nvContentPartPr>
              <p14:xfrm>
                <a:off x="8548938" y="3271417"/>
                <a:ext cx="181080" cy="4716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F53A8F68-AF15-46F7-8D48-B427584DFDD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540298" y="3262777"/>
                  <a:ext cx="198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7CCEA58B-2104-4DED-90CA-BD72CF8A47CB}"/>
                    </a:ext>
                  </a:extLst>
                </p14:cNvPr>
                <p14:cNvContentPartPr/>
                <p14:nvPr/>
              </p14:nvContentPartPr>
              <p14:xfrm>
                <a:off x="8746938" y="3489937"/>
                <a:ext cx="162000" cy="13428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7CCEA58B-2104-4DED-90CA-BD72CF8A47C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737938" y="3481297"/>
                  <a:ext cx="179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260D33BC-7038-4710-B108-9180D436FEBF}"/>
                    </a:ext>
                  </a:extLst>
                </p14:cNvPr>
                <p14:cNvContentPartPr/>
                <p14:nvPr/>
              </p14:nvContentPartPr>
              <p14:xfrm>
                <a:off x="9010098" y="3307057"/>
                <a:ext cx="183960" cy="3240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260D33BC-7038-4710-B108-9180D436FEB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001458" y="3298417"/>
                  <a:ext cx="2016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BDDD6229-90A9-4D8B-80AE-F40C1CAA0114}"/>
                    </a:ext>
                  </a:extLst>
                </p14:cNvPr>
                <p14:cNvContentPartPr/>
                <p14:nvPr/>
              </p14:nvContentPartPr>
              <p14:xfrm>
                <a:off x="9073458" y="3393097"/>
                <a:ext cx="155880" cy="2520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BDDD6229-90A9-4D8B-80AE-F40C1CAA011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064818" y="3384457"/>
                  <a:ext cx="173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F48E3874-0EA3-4EF2-8883-4A30B5BE6CFE}"/>
                    </a:ext>
                  </a:extLst>
                </p14:cNvPr>
                <p14:cNvContentPartPr/>
                <p14:nvPr/>
              </p14:nvContentPartPr>
              <p14:xfrm>
                <a:off x="9430578" y="3070897"/>
                <a:ext cx="249480" cy="38664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F48E3874-0EA3-4EF2-8883-4A30B5BE6CF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421938" y="3061897"/>
                  <a:ext cx="2671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3E0FCE49-1DF8-4A06-8773-26AF742ECD35}"/>
                    </a:ext>
                  </a:extLst>
                </p14:cNvPr>
                <p14:cNvContentPartPr/>
                <p14:nvPr/>
              </p14:nvContentPartPr>
              <p14:xfrm>
                <a:off x="9711018" y="3330097"/>
                <a:ext cx="202680" cy="21024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3E0FCE49-1DF8-4A06-8773-26AF742ECD3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702018" y="3321457"/>
                  <a:ext cx="220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FC2206D2-15B2-4AB0-A065-8797E8CC164C}"/>
                    </a:ext>
                  </a:extLst>
                </p14:cNvPr>
                <p14:cNvContentPartPr/>
                <p14:nvPr/>
              </p14:nvContentPartPr>
              <p14:xfrm>
                <a:off x="9994338" y="3472297"/>
                <a:ext cx="39600" cy="9504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FC2206D2-15B2-4AB0-A065-8797E8CC164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985338" y="3463657"/>
                  <a:ext cx="57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8595924E-CD10-4111-80D5-6C82A8F1D66F}"/>
                    </a:ext>
                  </a:extLst>
                </p14:cNvPr>
                <p14:cNvContentPartPr/>
                <p14:nvPr/>
              </p14:nvContentPartPr>
              <p14:xfrm>
                <a:off x="10191618" y="3225337"/>
                <a:ext cx="32400" cy="13572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8595924E-CD10-4111-80D5-6C82A8F1D66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182618" y="3216337"/>
                  <a:ext cx="50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8DD078EE-4CD1-4598-811B-2D1D2548B60A}"/>
                    </a:ext>
                  </a:extLst>
                </p14:cNvPr>
                <p14:cNvContentPartPr/>
                <p14:nvPr/>
              </p14:nvContentPartPr>
              <p14:xfrm>
                <a:off x="10153818" y="3317857"/>
                <a:ext cx="126000" cy="1404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8DD078EE-4CD1-4598-811B-2D1D2548B60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144818" y="3308857"/>
                  <a:ext cx="143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810EFBC5-8541-4D41-906D-DE29CE4ABCDA}"/>
                    </a:ext>
                  </a:extLst>
                </p14:cNvPr>
                <p14:cNvContentPartPr/>
                <p14:nvPr/>
              </p14:nvContentPartPr>
              <p14:xfrm>
                <a:off x="10436778" y="3036697"/>
                <a:ext cx="269280" cy="28260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810EFBC5-8541-4D41-906D-DE29CE4ABCD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427778" y="3027697"/>
                  <a:ext cx="2869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1D475F2B-FAD8-44F4-81B8-290D1483F8A9}"/>
                    </a:ext>
                  </a:extLst>
                </p14:cNvPr>
                <p14:cNvContentPartPr/>
                <p14:nvPr/>
              </p14:nvContentPartPr>
              <p14:xfrm>
                <a:off x="10693098" y="3251977"/>
                <a:ext cx="168840" cy="11772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1D475F2B-FAD8-44F4-81B8-290D1483F8A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684098" y="3242977"/>
                  <a:ext cx="186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513CB7E0-2D5A-43D6-873C-95100823CB0A}"/>
                    </a:ext>
                  </a:extLst>
                </p14:cNvPr>
                <p14:cNvContentPartPr/>
                <p14:nvPr/>
              </p14:nvContentPartPr>
              <p14:xfrm>
                <a:off x="10947618" y="3277897"/>
                <a:ext cx="113400" cy="18684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513CB7E0-2D5A-43D6-873C-95100823CB0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938618" y="3269257"/>
                  <a:ext cx="13104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42AD59EE-E891-48C2-AC5B-C621DD89DFE3}"/>
              </a:ext>
            </a:extLst>
          </p:cNvPr>
          <p:cNvGrpSpPr/>
          <p:nvPr/>
        </p:nvGrpSpPr>
        <p:grpSpPr>
          <a:xfrm>
            <a:off x="8119458" y="4162417"/>
            <a:ext cx="3502800" cy="569160"/>
            <a:chOff x="8119458" y="4162417"/>
            <a:chExt cx="3502800" cy="5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91D50BD6-44C6-4E62-9C95-D099C563C068}"/>
                    </a:ext>
                  </a:extLst>
                </p14:cNvPr>
                <p14:cNvContentPartPr/>
                <p14:nvPr/>
              </p14:nvContentPartPr>
              <p14:xfrm>
                <a:off x="8119458" y="4294177"/>
                <a:ext cx="343440" cy="35604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91D50BD6-44C6-4E62-9C95-D099C563C06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110818" y="4285177"/>
                  <a:ext cx="3610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7C8D364A-F22D-40F9-ADF1-FD616881607F}"/>
                    </a:ext>
                  </a:extLst>
                </p14:cNvPr>
                <p14:cNvContentPartPr/>
                <p14:nvPr/>
              </p14:nvContentPartPr>
              <p14:xfrm>
                <a:off x="8537418" y="4520617"/>
                <a:ext cx="165600" cy="14292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7C8D364A-F22D-40F9-ADF1-FD616881607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528778" y="4511617"/>
                  <a:ext cx="183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143AD062-DF5B-48D7-BCB5-42E7D7F5DA20}"/>
                    </a:ext>
                  </a:extLst>
                </p14:cNvPr>
                <p14:cNvContentPartPr/>
                <p14:nvPr/>
              </p14:nvContentPartPr>
              <p14:xfrm>
                <a:off x="8583498" y="4568137"/>
                <a:ext cx="103320" cy="4068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143AD062-DF5B-48D7-BCB5-42E7D7F5DA2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574498" y="4559497"/>
                  <a:ext cx="120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4CAB212D-FDC3-45C0-9A66-8F20D804A66E}"/>
                    </a:ext>
                  </a:extLst>
                </p14:cNvPr>
                <p14:cNvContentPartPr/>
                <p14:nvPr/>
              </p14:nvContentPartPr>
              <p14:xfrm>
                <a:off x="8573418" y="4490377"/>
                <a:ext cx="157320" cy="5112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4CAB212D-FDC3-45C0-9A66-8F20D804A66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564778" y="4481737"/>
                  <a:ext cx="174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2150BD5A-D6D4-497F-A49F-DB31D519C71C}"/>
                    </a:ext>
                  </a:extLst>
                </p14:cNvPr>
                <p14:cNvContentPartPr/>
                <p14:nvPr/>
              </p14:nvContentPartPr>
              <p14:xfrm>
                <a:off x="8816418" y="4499017"/>
                <a:ext cx="211320" cy="19800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2150BD5A-D6D4-497F-A49F-DB31D519C71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807418" y="4490017"/>
                  <a:ext cx="228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EB118AEE-57EF-45BA-A77B-545348C232D9}"/>
                    </a:ext>
                  </a:extLst>
                </p14:cNvPr>
                <p14:cNvContentPartPr/>
                <p14:nvPr/>
              </p14:nvContentPartPr>
              <p14:xfrm>
                <a:off x="9222138" y="4457617"/>
                <a:ext cx="182520" cy="5076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EB118AEE-57EF-45BA-A77B-545348C232D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213138" y="4448617"/>
                  <a:ext cx="200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261AB3B7-74DC-4D6B-94EC-7768284F10B4}"/>
                    </a:ext>
                  </a:extLst>
                </p14:cNvPr>
                <p14:cNvContentPartPr/>
                <p14:nvPr/>
              </p14:nvContentPartPr>
              <p14:xfrm>
                <a:off x="9242658" y="4567777"/>
                <a:ext cx="148320" cy="2124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261AB3B7-74DC-4D6B-94EC-7768284F10B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234018" y="4558777"/>
                  <a:ext cx="165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E7C58FBD-FBE5-4492-BC41-24C605A0724F}"/>
                    </a:ext>
                  </a:extLst>
                </p14:cNvPr>
                <p14:cNvContentPartPr/>
                <p14:nvPr/>
              </p14:nvContentPartPr>
              <p14:xfrm>
                <a:off x="9566298" y="4222537"/>
                <a:ext cx="290880" cy="35748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E7C58FBD-FBE5-4492-BC41-24C605A0724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557658" y="4213897"/>
                  <a:ext cx="3085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CB84375C-AFB8-45E4-B513-F72F22616E8A}"/>
                    </a:ext>
                  </a:extLst>
                </p14:cNvPr>
                <p14:cNvContentPartPr/>
                <p14:nvPr/>
              </p14:nvContentPartPr>
              <p14:xfrm>
                <a:off x="9895698" y="4417297"/>
                <a:ext cx="263520" cy="22860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CB84375C-AFB8-45E4-B513-F72F22616E8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886698" y="4408657"/>
                  <a:ext cx="281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7967AEC4-72DC-4204-B45E-DE340A7DB6F4}"/>
                    </a:ext>
                  </a:extLst>
                </p14:cNvPr>
                <p14:cNvContentPartPr/>
                <p14:nvPr/>
              </p14:nvContentPartPr>
              <p14:xfrm>
                <a:off x="10204938" y="4573897"/>
                <a:ext cx="255960" cy="15768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7967AEC4-72DC-4204-B45E-DE340A7DB6F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196298" y="4564897"/>
                  <a:ext cx="273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4A462097-5B5D-41AF-930B-447C82D958F4}"/>
                    </a:ext>
                  </a:extLst>
                </p14:cNvPr>
                <p14:cNvContentPartPr/>
                <p14:nvPr/>
              </p14:nvContentPartPr>
              <p14:xfrm>
                <a:off x="10530378" y="4367977"/>
                <a:ext cx="60480" cy="11664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4A462097-5B5D-41AF-930B-447C82D958F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521378" y="4358977"/>
                  <a:ext cx="78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494C8CB5-06FD-47DF-B93B-0E66A656A3F8}"/>
                    </a:ext>
                  </a:extLst>
                </p14:cNvPr>
                <p14:cNvContentPartPr/>
                <p14:nvPr/>
              </p14:nvContentPartPr>
              <p14:xfrm>
                <a:off x="10494738" y="4445737"/>
                <a:ext cx="142920" cy="3132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494C8CB5-06FD-47DF-B93B-0E66A656A3F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485738" y="4437097"/>
                  <a:ext cx="160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7484B001-9F90-400F-80DA-A5277D3AB248}"/>
                    </a:ext>
                  </a:extLst>
                </p14:cNvPr>
                <p14:cNvContentPartPr/>
                <p14:nvPr/>
              </p14:nvContentPartPr>
              <p14:xfrm>
                <a:off x="10825578" y="4162417"/>
                <a:ext cx="241200" cy="34272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7484B001-9F90-400F-80DA-A5277D3AB24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816578" y="4153777"/>
                  <a:ext cx="2588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5A7F790F-9DB5-4291-86EB-E4756A81FE3C}"/>
                    </a:ext>
                  </a:extLst>
                </p14:cNvPr>
                <p14:cNvContentPartPr/>
                <p14:nvPr/>
              </p14:nvContentPartPr>
              <p14:xfrm>
                <a:off x="11215818" y="4392457"/>
                <a:ext cx="190080" cy="18036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5A7F790F-9DB5-4291-86EB-E4756A81FE3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206818" y="4383817"/>
                  <a:ext cx="207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392392B6-F6BE-44CA-9605-6AF8FFCA5C1A}"/>
                    </a:ext>
                  </a:extLst>
                </p14:cNvPr>
                <p14:cNvContentPartPr/>
                <p14:nvPr/>
              </p14:nvContentPartPr>
              <p14:xfrm>
                <a:off x="11457738" y="4505857"/>
                <a:ext cx="164520" cy="16344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392392B6-F6BE-44CA-9605-6AF8FFCA5C1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449098" y="4496857"/>
                  <a:ext cx="18216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31A376EF-DDB8-4702-BAED-0F0E2AB89CF3}"/>
              </a:ext>
            </a:extLst>
          </p:cNvPr>
          <p:cNvGrpSpPr/>
          <p:nvPr/>
        </p:nvGrpSpPr>
        <p:grpSpPr>
          <a:xfrm>
            <a:off x="390618" y="5305057"/>
            <a:ext cx="531000" cy="278640"/>
            <a:chOff x="390618" y="5305057"/>
            <a:chExt cx="53100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619A0DD5-6069-4C10-ABF2-CFB9724C9E58}"/>
                    </a:ext>
                  </a:extLst>
                </p14:cNvPr>
                <p14:cNvContentPartPr/>
                <p14:nvPr/>
              </p14:nvContentPartPr>
              <p14:xfrm>
                <a:off x="451458" y="5305057"/>
                <a:ext cx="175680" cy="5940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619A0DD5-6069-4C10-ABF2-CFB9724C9E5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42458" y="5296057"/>
                  <a:ext cx="1933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A3886CE7-F6FD-4BBE-AA31-3F09726AD467}"/>
                    </a:ext>
                  </a:extLst>
                </p14:cNvPr>
                <p14:cNvContentPartPr/>
                <p14:nvPr/>
              </p14:nvContentPartPr>
              <p14:xfrm>
                <a:off x="390618" y="5327737"/>
                <a:ext cx="227880" cy="24552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A3886CE7-F6FD-4BBE-AA31-3F09726AD46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81618" y="5319097"/>
                  <a:ext cx="245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814D610A-3170-4496-8775-A84265FC9519}"/>
                    </a:ext>
                  </a:extLst>
                </p14:cNvPr>
                <p14:cNvContentPartPr/>
                <p14:nvPr/>
              </p14:nvContentPartPr>
              <p14:xfrm>
                <a:off x="765738" y="5436457"/>
                <a:ext cx="155880" cy="14724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814D610A-3170-4496-8775-A84265FC951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56738" y="5427817"/>
                  <a:ext cx="173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D26A81DA-07F6-4FE5-8376-476A45710C61}"/>
              </a:ext>
            </a:extLst>
          </p:cNvPr>
          <p:cNvGrpSpPr/>
          <p:nvPr/>
        </p:nvGrpSpPr>
        <p:grpSpPr>
          <a:xfrm>
            <a:off x="1096938" y="5459857"/>
            <a:ext cx="285840" cy="124920"/>
            <a:chOff x="1096938" y="5459857"/>
            <a:chExt cx="28584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EF0E2C2D-72B3-4D77-AF66-B2F5DB0257F1}"/>
                    </a:ext>
                  </a:extLst>
                </p14:cNvPr>
                <p14:cNvContentPartPr/>
                <p14:nvPr/>
              </p14:nvContentPartPr>
              <p14:xfrm>
                <a:off x="1096938" y="5459857"/>
                <a:ext cx="237600" cy="3672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EF0E2C2D-72B3-4D77-AF66-B2F5DB0257F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87938" y="5450857"/>
                  <a:ext cx="255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1279D8C2-4212-4D8E-BF11-C8CD5373CBD8}"/>
                    </a:ext>
                  </a:extLst>
                </p14:cNvPr>
                <p14:cNvContentPartPr/>
                <p14:nvPr/>
              </p14:nvContentPartPr>
              <p14:xfrm>
                <a:off x="1202778" y="5564977"/>
                <a:ext cx="180000" cy="1980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1279D8C2-4212-4D8E-BF11-C8CD5373CBD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94138" y="5555977"/>
                  <a:ext cx="19764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77E4D14C-45BB-4D71-B1BA-A7F85A736BBA}"/>
              </a:ext>
            </a:extLst>
          </p:cNvPr>
          <p:cNvGrpSpPr/>
          <p:nvPr/>
        </p:nvGrpSpPr>
        <p:grpSpPr>
          <a:xfrm>
            <a:off x="1589778" y="5284537"/>
            <a:ext cx="659520" cy="342360"/>
            <a:chOff x="1589778" y="5284537"/>
            <a:chExt cx="65952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F8ED13B2-8B3C-4BC7-9416-5F6683ADED58}"/>
                    </a:ext>
                  </a:extLst>
                </p14:cNvPr>
                <p14:cNvContentPartPr/>
                <p14:nvPr/>
              </p14:nvContentPartPr>
              <p14:xfrm>
                <a:off x="1589778" y="5284537"/>
                <a:ext cx="193680" cy="25236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F8ED13B2-8B3C-4BC7-9416-5F6683ADED5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580778" y="5275537"/>
                  <a:ext cx="2113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46FA81FC-5932-4DDA-B84B-78BDEB3B156D}"/>
                    </a:ext>
                  </a:extLst>
                </p14:cNvPr>
                <p14:cNvContentPartPr/>
                <p14:nvPr/>
              </p14:nvContentPartPr>
              <p14:xfrm>
                <a:off x="1814418" y="5343937"/>
                <a:ext cx="168480" cy="19728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46FA81FC-5932-4DDA-B84B-78BDEB3B156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805418" y="5334937"/>
                  <a:ext cx="186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55AF276C-F1C2-41EC-8B39-711BCB50AA71}"/>
                    </a:ext>
                  </a:extLst>
                </p14:cNvPr>
                <p14:cNvContentPartPr/>
                <p14:nvPr/>
              </p14:nvContentPartPr>
              <p14:xfrm>
                <a:off x="2072538" y="5498737"/>
                <a:ext cx="43200" cy="12816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55AF276C-F1C2-41EC-8B39-711BCB50AA7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063538" y="5490097"/>
                  <a:ext cx="60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DAF4B297-8F2A-41EE-A50F-9EA934149CE2}"/>
                    </a:ext>
                  </a:extLst>
                </p14:cNvPr>
                <p14:cNvContentPartPr/>
                <p14:nvPr/>
              </p14:nvContentPartPr>
              <p14:xfrm>
                <a:off x="2226258" y="5529337"/>
                <a:ext cx="23040" cy="3744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DAF4B297-8F2A-41EE-A50F-9EA934149CE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217258" y="5520337"/>
                  <a:ext cx="4068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0982FABE-71FB-42CA-BCC6-0311DD91C973}"/>
              </a:ext>
            </a:extLst>
          </p:cNvPr>
          <p:cNvGrpSpPr/>
          <p:nvPr/>
        </p:nvGrpSpPr>
        <p:grpSpPr>
          <a:xfrm>
            <a:off x="2437578" y="5284537"/>
            <a:ext cx="610920" cy="376200"/>
            <a:chOff x="2437578" y="5284537"/>
            <a:chExt cx="61092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C971F267-38BF-4B6F-A13B-8ECEAE59D78A}"/>
                    </a:ext>
                  </a:extLst>
                </p14:cNvPr>
                <p14:cNvContentPartPr/>
                <p14:nvPr/>
              </p14:nvContentPartPr>
              <p14:xfrm>
                <a:off x="2437578" y="5284537"/>
                <a:ext cx="245520" cy="29052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C971F267-38BF-4B6F-A13B-8ECEAE59D78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428578" y="5275537"/>
                  <a:ext cx="2631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41E3DBB7-494B-41EC-BCFE-1D4D8690FFCB}"/>
                    </a:ext>
                  </a:extLst>
                </p14:cNvPr>
                <p14:cNvContentPartPr/>
                <p14:nvPr/>
              </p14:nvContentPartPr>
              <p14:xfrm>
                <a:off x="2744658" y="5381017"/>
                <a:ext cx="181800" cy="22932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41E3DBB7-494B-41EC-BCFE-1D4D8690FFC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736018" y="5372377"/>
                  <a:ext cx="1994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100B73A7-DDD5-42F3-8400-BA9B4B5FF20A}"/>
                    </a:ext>
                  </a:extLst>
                </p14:cNvPr>
                <p14:cNvContentPartPr/>
                <p14:nvPr/>
              </p14:nvContentPartPr>
              <p14:xfrm>
                <a:off x="2905578" y="5517817"/>
                <a:ext cx="142920" cy="14292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100B73A7-DDD5-42F3-8400-BA9B4B5FF20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896578" y="5509177"/>
                  <a:ext cx="16056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C8716FEB-FA34-46B7-AE91-F37A611CA3F5}"/>
              </a:ext>
            </a:extLst>
          </p:cNvPr>
          <p:cNvGrpSpPr/>
          <p:nvPr/>
        </p:nvGrpSpPr>
        <p:grpSpPr>
          <a:xfrm>
            <a:off x="4776498" y="5210377"/>
            <a:ext cx="924120" cy="386280"/>
            <a:chOff x="4776498" y="5210377"/>
            <a:chExt cx="92412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5D9B174F-B82B-4F58-A800-47DD882BD557}"/>
                    </a:ext>
                  </a:extLst>
                </p14:cNvPr>
                <p14:cNvContentPartPr/>
                <p14:nvPr/>
              </p14:nvContentPartPr>
              <p14:xfrm>
                <a:off x="4776498" y="5210377"/>
                <a:ext cx="303480" cy="34992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5D9B174F-B82B-4F58-A800-47DD882BD55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767498" y="5201737"/>
                  <a:ext cx="3211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8349A8AA-6218-4973-BCD4-E839990FB490}"/>
                    </a:ext>
                  </a:extLst>
                </p14:cNvPr>
                <p14:cNvContentPartPr/>
                <p14:nvPr/>
              </p14:nvContentPartPr>
              <p14:xfrm>
                <a:off x="5126778" y="5472817"/>
                <a:ext cx="145080" cy="12384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8349A8AA-6218-4973-BCD4-E839990FB49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117778" y="5463817"/>
                  <a:ext cx="162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594A0D21-4153-4029-8328-29DF0E94D981}"/>
                    </a:ext>
                  </a:extLst>
                </p14:cNvPr>
                <p14:cNvContentPartPr/>
                <p14:nvPr/>
              </p14:nvContentPartPr>
              <p14:xfrm>
                <a:off x="5116338" y="5527537"/>
                <a:ext cx="90360" cy="2052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594A0D21-4153-4029-8328-29DF0E94D98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107338" y="5518537"/>
                  <a:ext cx="108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1FB01033-28DE-46D5-8CED-8B7DB7C10E80}"/>
                    </a:ext>
                  </a:extLst>
                </p14:cNvPr>
                <p14:cNvContentPartPr/>
                <p14:nvPr/>
              </p14:nvContentPartPr>
              <p14:xfrm>
                <a:off x="5092218" y="5428177"/>
                <a:ext cx="185400" cy="5724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1FB01033-28DE-46D5-8CED-8B7DB7C10E8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083578" y="5419537"/>
                  <a:ext cx="203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10DE3206-94B3-4D57-84A0-6EDE6B7C3061}"/>
                    </a:ext>
                  </a:extLst>
                </p14:cNvPr>
                <p14:cNvContentPartPr/>
                <p14:nvPr/>
              </p14:nvContentPartPr>
              <p14:xfrm>
                <a:off x="5381298" y="5457337"/>
                <a:ext cx="125280" cy="13896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10DE3206-94B3-4D57-84A0-6EDE6B7C306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372298" y="5448697"/>
                  <a:ext cx="142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77BCFD67-3DC6-45F1-923B-2B76CB2487BB}"/>
                    </a:ext>
                  </a:extLst>
                </p14:cNvPr>
                <p14:cNvContentPartPr/>
                <p14:nvPr/>
              </p14:nvContentPartPr>
              <p14:xfrm>
                <a:off x="5654898" y="5521417"/>
                <a:ext cx="45720" cy="3024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77BCFD67-3DC6-45F1-923B-2B76CB2487B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646258" y="5512777"/>
                  <a:ext cx="6336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CCE62CFA-BCE9-4FD6-B3F7-FACAF0BF3F49}"/>
              </a:ext>
            </a:extLst>
          </p:cNvPr>
          <p:cNvGrpSpPr/>
          <p:nvPr/>
        </p:nvGrpSpPr>
        <p:grpSpPr>
          <a:xfrm>
            <a:off x="5916258" y="5213977"/>
            <a:ext cx="779040" cy="502920"/>
            <a:chOff x="5916258" y="5213977"/>
            <a:chExt cx="779040" cy="50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C308E335-A5F0-4838-BD09-2440EFF62162}"/>
                    </a:ext>
                  </a:extLst>
                </p14:cNvPr>
                <p14:cNvContentPartPr/>
                <p14:nvPr/>
              </p14:nvContentPartPr>
              <p14:xfrm>
                <a:off x="5916258" y="5213977"/>
                <a:ext cx="198360" cy="28476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C308E335-A5F0-4838-BD09-2440EFF6216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907618" y="5204977"/>
                  <a:ext cx="2160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EBFC3C04-C40B-4246-A1D1-5C99BFD01D23}"/>
                    </a:ext>
                  </a:extLst>
                </p14:cNvPr>
                <p14:cNvContentPartPr/>
                <p14:nvPr/>
              </p14:nvContentPartPr>
              <p14:xfrm>
                <a:off x="6215418" y="5431777"/>
                <a:ext cx="159480" cy="16344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EBFC3C04-C40B-4246-A1D1-5C99BFD01D2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206778" y="5423137"/>
                  <a:ext cx="177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EA4375CC-2634-449D-A583-2FE4BDA5CAEE}"/>
                    </a:ext>
                  </a:extLst>
                </p14:cNvPr>
                <p14:cNvContentPartPr/>
                <p14:nvPr/>
              </p14:nvContentPartPr>
              <p14:xfrm>
                <a:off x="6239538" y="5505577"/>
                <a:ext cx="91800" cy="2196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EA4375CC-2634-449D-A583-2FE4BDA5CAE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30538" y="5496937"/>
                  <a:ext cx="109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259B5526-F62F-446C-839D-E898D73C9F24}"/>
                    </a:ext>
                  </a:extLst>
                </p14:cNvPr>
                <p14:cNvContentPartPr/>
                <p14:nvPr/>
              </p14:nvContentPartPr>
              <p14:xfrm>
                <a:off x="6229818" y="5408737"/>
                <a:ext cx="170280" cy="5148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259B5526-F62F-446C-839D-E898D73C9F2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21178" y="5399737"/>
                  <a:ext cx="187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BCB65279-009C-42A4-B99F-897D0F3F3204}"/>
                    </a:ext>
                  </a:extLst>
                </p14:cNvPr>
                <p14:cNvContentPartPr/>
                <p14:nvPr/>
              </p14:nvContentPartPr>
              <p14:xfrm>
                <a:off x="6529338" y="5505577"/>
                <a:ext cx="165960" cy="21132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BCB65279-009C-42A4-B99F-897D0F3F320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520338" y="5496937"/>
                  <a:ext cx="18360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9D3B64A5-FFA8-41E1-AECA-F05CD769A1E3}"/>
              </a:ext>
            </a:extLst>
          </p:cNvPr>
          <p:cNvGrpSpPr/>
          <p:nvPr/>
        </p:nvGrpSpPr>
        <p:grpSpPr>
          <a:xfrm>
            <a:off x="7266978" y="5283817"/>
            <a:ext cx="942120" cy="320040"/>
            <a:chOff x="7266978" y="5283817"/>
            <a:chExt cx="94212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C472AB75-86BC-4E55-89C7-0080D0A33D97}"/>
                    </a:ext>
                  </a:extLst>
                </p14:cNvPr>
                <p14:cNvContentPartPr/>
                <p14:nvPr/>
              </p14:nvContentPartPr>
              <p14:xfrm>
                <a:off x="7266978" y="5364097"/>
                <a:ext cx="131040" cy="20268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C472AB75-86BC-4E55-89C7-0080D0A33D9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257978" y="5355097"/>
                  <a:ext cx="148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F813F3FA-AB28-4590-99A6-041EA8F64488}"/>
                    </a:ext>
                  </a:extLst>
                </p14:cNvPr>
                <p14:cNvContentPartPr/>
                <p14:nvPr/>
              </p14:nvContentPartPr>
              <p14:xfrm>
                <a:off x="7522938" y="5360497"/>
                <a:ext cx="150120" cy="16992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F813F3FA-AB28-4590-99A6-041EA8F6448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514298" y="5351857"/>
                  <a:ext cx="167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AD546B08-3EC1-4A18-B8D5-48EF2EDA6BE9}"/>
                    </a:ext>
                  </a:extLst>
                </p14:cNvPr>
                <p14:cNvContentPartPr/>
                <p14:nvPr/>
              </p14:nvContentPartPr>
              <p14:xfrm>
                <a:off x="7503858" y="5309737"/>
                <a:ext cx="122040" cy="18684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AD546B08-3EC1-4A18-B8D5-48EF2EDA6BE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495218" y="5301097"/>
                  <a:ext cx="1396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8F5EC886-2E4E-49BA-8942-2ED03B9C19F2}"/>
                    </a:ext>
                  </a:extLst>
                </p14:cNvPr>
                <p14:cNvContentPartPr/>
                <p14:nvPr/>
              </p14:nvContentPartPr>
              <p14:xfrm>
                <a:off x="7413138" y="5461297"/>
                <a:ext cx="287280" cy="1692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8F5EC886-2E4E-49BA-8942-2ED03B9C19F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404498" y="5452657"/>
                  <a:ext cx="304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E9771B49-82B0-4971-A284-B5A0DC98D612}"/>
                    </a:ext>
                  </a:extLst>
                </p14:cNvPr>
                <p14:cNvContentPartPr/>
                <p14:nvPr/>
              </p14:nvContentPartPr>
              <p14:xfrm>
                <a:off x="7745418" y="5283817"/>
                <a:ext cx="182160" cy="27540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E9771B49-82B0-4971-A284-B5A0DC98D61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736418" y="5275177"/>
                  <a:ext cx="1998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3BE81F4E-DCF0-45F6-8D25-4789F2E24714}"/>
                    </a:ext>
                  </a:extLst>
                </p14:cNvPr>
                <p14:cNvContentPartPr/>
                <p14:nvPr/>
              </p14:nvContentPartPr>
              <p14:xfrm>
                <a:off x="8047818" y="5469937"/>
                <a:ext cx="161280" cy="13392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3BE81F4E-DCF0-45F6-8D25-4789F2E2471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038818" y="5460937"/>
                  <a:ext cx="17892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45" name="Entrada de lápiz 144">
                <a:extLst>
                  <a:ext uri="{FF2B5EF4-FFF2-40B4-BE49-F238E27FC236}">
                    <a16:creationId xmlns:a16="http://schemas.microsoft.com/office/drawing/2014/main" id="{30404CC2-A000-4A89-9C71-33A78DA81242}"/>
                  </a:ext>
                </a:extLst>
              </p14:cNvPr>
              <p14:cNvContentPartPr/>
              <p14:nvPr/>
            </p14:nvContentPartPr>
            <p14:xfrm>
              <a:off x="2754018" y="1784977"/>
              <a:ext cx="228240" cy="151920"/>
            </p14:xfrm>
          </p:contentPart>
        </mc:Choice>
        <mc:Fallback xmlns="">
          <p:pic>
            <p:nvPicPr>
              <p:cNvPr id="145" name="Entrada de lápiz 144">
                <a:extLst>
                  <a:ext uri="{FF2B5EF4-FFF2-40B4-BE49-F238E27FC236}">
                    <a16:creationId xmlns:a16="http://schemas.microsoft.com/office/drawing/2014/main" id="{30404CC2-A000-4A89-9C71-33A78DA81242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2745018" y="1775977"/>
                <a:ext cx="24588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upo 149">
            <a:extLst>
              <a:ext uri="{FF2B5EF4-FFF2-40B4-BE49-F238E27FC236}">
                <a16:creationId xmlns:a16="http://schemas.microsoft.com/office/drawing/2014/main" id="{70AB8E46-3C26-479A-8243-E599E2622451}"/>
              </a:ext>
            </a:extLst>
          </p:cNvPr>
          <p:cNvGrpSpPr/>
          <p:nvPr/>
        </p:nvGrpSpPr>
        <p:grpSpPr>
          <a:xfrm>
            <a:off x="1946898" y="1585177"/>
            <a:ext cx="531360" cy="340200"/>
            <a:chOff x="1946898" y="1585177"/>
            <a:chExt cx="53136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11076595-3563-4933-A6FD-236C50A3DACE}"/>
                    </a:ext>
                  </a:extLst>
                </p14:cNvPr>
                <p14:cNvContentPartPr/>
                <p14:nvPr/>
              </p14:nvContentPartPr>
              <p14:xfrm>
                <a:off x="1946898" y="1585177"/>
                <a:ext cx="261360" cy="24660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11076595-3563-4933-A6FD-236C50A3DAC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938258" y="1576537"/>
                  <a:ext cx="2790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31AF7DFB-B99C-42CD-BBB4-5F5AF5D45079}"/>
                    </a:ext>
                  </a:extLst>
                </p14:cNvPr>
                <p14:cNvContentPartPr/>
                <p14:nvPr/>
              </p14:nvContentPartPr>
              <p14:xfrm>
                <a:off x="2268738" y="1763737"/>
                <a:ext cx="209520" cy="14508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31AF7DFB-B99C-42CD-BBB4-5F5AF5D4507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259738" y="1755097"/>
                  <a:ext cx="227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C5E641FE-6289-4F61-AA94-50D431F34932}"/>
                    </a:ext>
                  </a:extLst>
                </p14:cNvPr>
                <p14:cNvContentPartPr/>
                <p14:nvPr/>
              </p14:nvContentPartPr>
              <p14:xfrm>
                <a:off x="2249658" y="1794697"/>
                <a:ext cx="168480" cy="13068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C5E641FE-6289-4F61-AA94-50D431F3493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240658" y="1785697"/>
                  <a:ext cx="18612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49" name="Entrada de lápiz 148">
                <a:extLst>
                  <a:ext uri="{FF2B5EF4-FFF2-40B4-BE49-F238E27FC236}">
                    <a16:creationId xmlns:a16="http://schemas.microsoft.com/office/drawing/2014/main" id="{ECD59E6D-48C5-4B1D-8465-9B8F8C418907}"/>
                  </a:ext>
                </a:extLst>
              </p14:cNvPr>
              <p14:cNvContentPartPr/>
              <p14:nvPr/>
            </p14:nvContentPartPr>
            <p14:xfrm>
              <a:off x="2734938" y="1805497"/>
              <a:ext cx="199080" cy="105480"/>
            </p14:xfrm>
          </p:contentPart>
        </mc:Choice>
        <mc:Fallback xmlns="">
          <p:pic>
            <p:nvPicPr>
              <p:cNvPr id="149" name="Entrada de lápiz 148">
                <a:extLst>
                  <a:ext uri="{FF2B5EF4-FFF2-40B4-BE49-F238E27FC236}">
                    <a16:creationId xmlns:a16="http://schemas.microsoft.com/office/drawing/2014/main" id="{ECD59E6D-48C5-4B1D-8465-9B8F8C418907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2726298" y="1796497"/>
                <a:ext cx="21672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upo 203">
            <a:extLst>
              <a:ext uri="{FF2B5EF4-FFF2-40B4-BE49-F238E27FC236}">
                <a16:creationId xmlns:a16="http://schemas.microsoft.com/office/drawing/2014/main" id="{D51A3F60-E759-4A36-AF16-55AA2797E4D0}"/>
              </a:ext>
            </a:extLst>
          </p:cNvPr>
          <p:cNvGrpSpPr/>
          <p:nvPr/>
        </p:nvGrpSpPr>
        <p:grpSpPr>
          <a:xfrm>
            <a:off x="3267018" y="5234137"/>
            <a:ext cx="1284840" cy="564480"/>
            <a:chOff x="3267018" y="5234137"/>
            <a:chExt cx="1284840" cy="5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72F033D7-417A-4061-86CD-C9CD7DB42B23}"/>
                    </a:ext>
                  </a:extLst>
                </p14:cNvPr>
                <p14:cNvContentPartPr/>
                <p14:nvPr/>
              </p14:nvContentPartPr>
              <p14:xfrm>
                <a:off x="3333618" y="5420617"/>
                <a:ext cx="24480" cy="14724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72F033D7-417A-4061-86CD-C9CD7DB42B2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324618" y="5411977"/>
                  <a:ext cx="42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E54C3265-50E8-4BFB-9438-8A7AA0234D51}"/>
                    </a:ext>
                  </a:extLst>
                </p14:cNvPr>
                <p14:cNvContentPartPr/>
                <p14:nvPr/>
              </p14:nvContentPartPr>
              <p14:xfrm>
                <a:off x="3267018" y="5520337"/>
                <a:ext cx="189000" cy="1908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E54C3265-50E8-4BFB-9438-8A7AA0234D5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258018" y="5511697"/>
                  <a:ext cx="206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624ED2AB-9F99-4551-A53B-519EA4994EDB}"/>
                    </a:ext>
                  </a:extLst>
                </p14:cNvPr>
                <p14:cNvContentPartPr/>
                <p14:nvPr/>
              </p14:nvContentPartPr>
              <p14:xfrm>
                <a:off x="3506058" y="5234137"/>
                <a:ext cx="268920" cy="26712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624ED2AB-9F99-4551-A53B-519EA4994ED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497058" y="5225497"/>
                  <a:ext cx="2865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59E85DDA-AAAF-4E10-9847-32BD23D4EE27}"/>
                    </a:ext>
                  </a:extLst>
                </p14:cNvPr>
                <p14:cNvContentPartPr/>
                <p14:nvPr/>
              </p14:nvContentPartPr>
              <p14:xfrm>
                <a:off x="3834378" y="5387857"/>
                <a:ext cx="161640" cy="22536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59E85DDA-AAAF-4E10-9847-32BD23D4EE2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825378" y="5379217"/>
                  <a:ext cx="179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83A5F284-4B3A-4A4E-8A62-CDA42E8758E4}"/>
                    </a:ext>
                  </a:extLst>
                </p14:cNvPr>
                <p14:cNvContentPartPr/>
                <p14:nvPr/>
              </p14:nvContentPartPr>
              <p14:xfrm>
                <a:off x="4064418" y="5481457"/>
                <a:ext cx="160560" cy="15912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83A5F284-4B3A-4A4E-8A62-CDA42E8758E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055778" y="5472817"/>
                  <a:ext cx="178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2ACFA872-FF22-4898-8BE9-24707C96B7CA}"/>
                    </a:ext>
                  </a:extLst>
                </p14:cNvPr>
                <p14:cNvContentPartPr/>
                <p14:nvPr/>
              </p14:nvContentPartPr>
              <p14:xfrm>
                <a:off x="4075218" y="5552737"/>
                <a:ext cx="90720" cy="2736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2ACFA872-FF22-4898-8BE9-24707C96B7C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066218" y="5544097"/>
                  <a:ext cx="108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D15C852A-6436-4921-9AD6-2D49B756E9DE}"/>
                    </a:ext>
                  </a:extLst>
                </p14:cNvPr>
                <p14:cNvContentPartPr/>
                <p14:nvPr/>
              </p14:nvContentPartPr>
              <p14:xfrm>
                <a:off x="4037058" y="5464177"/>
                <a:ext cx="216720" cy="2808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D15C852A-6436-4921-9AD6-2D49B756E9D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028418" y="5455537"/>
                  <a:ext cx="234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8F462489-D164-4AE8-9649-82828E699859}"/>
                    </a:ext>
                  </a:extLst>
                </p14:cNvPr>
                <p14:cNvContentPartPr/>
                <p14:nvPr/>
              </p14:nvContentPartPr>
              <p14:xfrm>
                <a:off x="4417938" y="5371297"/>
                <a:ext cx="133920" cy="14616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8F462489-D164-4AE8-9649-82828E69985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409298" y="5362657"/>
                  <a:ext cx="151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3132F7BE-FDAD-4508-A8B9-07338483D753}"/>
                    </a:ext>
                  </a:extLst>
                </p14:cNvPr>
                <p14:cNvContentPartPr/>
                <p14:nvPr/>
              </p14:nvContentPartPr>
              <p14:xfrm>
                <a:off x="4274298" y="5641297"/>
                <a:ext cx="183240" cy="15732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3132F7BE-FDAD-4508-A8B9-07338483D75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265658" y="5632297"/>
                  <a:ext cx="200880" cy="17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516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4B67A70B-FA65-4AB7-B25D-443CB07D59DD}"/>
              </a:ext>
            </a:extLst>
          </p:cNvPr>
          <p:cNvGrpSpPr/>
          <p:nvPr/>
        </p:nvGrpSpPr>
        <p:grpSpPr>
          <a:xfrm>
            <a:off x="406279" y="217636"/>
            <a:ext cx="731520" cy="277920"/>
            <a:chOff x="414738" y="266857"/>
            <a:chExt cx="73152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36E59C58-41E9-4F0C-9193-FFF51B77D352}"/>
                    </a:ext>
                  </a:extLst>
                </p14:cNvPr>
                <p14:cNvContentPartPr/>
                <p14:nvPr/>
              </p14:nvContentPartPr>
              <p14:xfrm>
                <a:off x="414738" y="266857"/>
                <a:ext cx="214920" cy="25128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36E59C58-41E9-4F0C-9193-FFF51B77D3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5738" y="258217"/>
                  <a:ext cx="2325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5EABAD1C-16DB-46B2-A524-4C0E7CCAB823}"/>
                    </a:ext>
                  </a:extLst>
                </p14:cNvPr>
                <p14:cNvContentPartPr/>
                <p14:nvPr/>
              </p14:nvContentPartPr>
              <p14:xfrm>
                <a:off x="706698" y="344617"/>
                <a:ext cx="140040" cy="17136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5EABAD1C-16DB-46B2-A524-4C0E7CCAB8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7698" y="335617"/>
                  <a:ext cx="157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18844791-8CA3-4DCB-9E10-454AED22D0CC}"/>
                    </a:ext>
                  </a:extLst>
                </p14:cNvPr>
                <p14:cNvContentPartPr/>
                <p14:nvPr/>
              </p14:nvContentPartPr>
              <p14:xfrm>
                <a:off x="908298" y="333817"/>
                <a:ext cx="64440" cy="21096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18844791-8CA3-4DCB-9E10-454AED22D0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9298" y="325177"/>
                  <a:ext cx="820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4D9C943B-500B-4C1B-A2A8-D9FF9A23968D}"/>
                    </a:ext>
                  </a:extLst>
                </p14:cNvPr>
                <p14:cNvContentPartPr/>
                <p14:nvPr/>
              </p14:nvContentPartPr>
              <p14:xfrm>
                <a:off x="883818" y="299257"/>
                <a:ext cx="131040" cy="16920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4D9C943B-500B-4C1B-A2A8-D9FF9A2396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4818" y="290617"/>
                  <a:ext cx="148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5CD48C50-790D-40EF-964D-36B689A48DAF}"/>
                    </a:ext>
                  </a:extLst>
                </p14:cNvPr>
                <p14:cNvContentPartPr/>
                <p14:nvPr/>
              </p14:nvContentPartPr>
              <p14:xfrm>
                <a:off x="1102338" y="436777"/>
                <a:ext cx="43920" cy="547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5CD48C50-790D-40EF-964D-36B689A48D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3338" y="427777"/>
                  <a:ext cx="6156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C135A41-3331-4FE5-8DC2-3C671A4C0F45}"/>
              </a:ext>
            </a:extLst>
          </p:cNvPr>
          <p:cNvGrpSpPr/>
          <p:nvPr/>
        </p:nvGrpSpPr>
        <p:grpSpPr>
          <a:xfrm>
            <a:off x="1512045" y="252125"/>
            <a:ext cx="439560" cy="230040"/>
            <a:chOff x="1545498" y="285577"/>
            <a:chExt cx="43956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8911C57E-161D-4479-A7A1-52A4498DD892}"/>
                    </a:ext>
                  </a:extLst>
                </p14:cNvPr>
                <p14:cNvContentPartPr/>
                <p14:nvPr/>
              </p14:nvContentPartPr>
              <p14:xfrm>
                <a:off x="1545498" y="285577"/>
                <a:ext cx="209160" cy="2156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8911C57E-161D-4479-A7A1-52A4498DD8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36858" y="276577"/>
                  <a:ext cx="2268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7436F73F-098F-4DEF-AC05-87755F082050}"/>
                    </a:ext>
                  </a:extLst>
                </p14:cNvPr>
                <p14:cNvContentPartPr/>
                <p14:nvPr/>
              </p14:nvContentPartPr>
              <p14:xfrm>
                <a:off x="1584378" y="341377"/>
                <a:ext cx="188280" cy="1735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7436F73F-098F-4DEF-AC05-87755F0820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75378" y="332377"/>
                  <a:ext cx="205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6B2BA439-B138-46EB-A048-C57C91F6913E}"/>
                    </a:ext>
                  </a:extLst>
                </p14:cNvPr>
                <p14:cNvContentPartPr/>
                <p14:nvPr/>
              </p14:nvContentPartPr>
              <p14:xfrm>
                <a:off x="1851138" y="410137"/>
                <a:ext cx="133920" cy="1054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6B2BA439-B138-46EB-A048-C57C91F691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42138" y="401137"/>
                  <a:ext cx="15156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72F8AA30-2D6E-4DAA-A08A-DB5E920B91A8}"/>
              </a:ext>
            </a:extLst>
          </p:cNvPr>
          <p:cNvGrpSpPr/>
          <p:nvPr/>
        </p:nvGrpSpPr>
        <p:grpSpPr>
          <a:xfrm>
            <a:off x="2393325" y="269045"/>
            <a:ext cx="551880" cy="198360"/>
            <a:chOff x="2426778" y="302497"/>
            <a:chExt cx="55188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7D5F2914-DB87-4F12-8F3A-F4AE00336816}"/>
                    </a:ext>
                  </a:extLst>
                </p14:cNvPr>
                <p14:cNvContentPartPr/>
                <p14:nvPr/>
              </p14:nvContentPartPr>
              <p14:xfrm>
                <a:off x="2426778" y="326617"/>
                <a:ext cx="210960" cy="1695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7D5F2914-DB87-4F12-8F3A-F4AE003368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18138" y="317977"/>
                  <a:ext cx="228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B42F2E67-07F2-445B-9A4E-932D3FA2EE4D}"/>
                    </a:ext>
                  </a:extLst>
                </p14:cNvPr>
                <p14:cNvContentPartPr/>
                <p14:nvPr/>
              </p14:nvContentPartPr>
              <p14:xfrm>
                <a:off x="2475018" y="410497"/>
                <a:ext cx="102600" cy="2628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B42F2E67-07F2-445B-9A4E-932D3FA2EE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66018" y="401857"/>
                  <a:ext cx="120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EA89A170-BBA7-470B-892A-B1FF77B101EB}"/>
                    </a:ext>
                  </a:extLst>
                </p14:cNvPr>
                <p14:cNvContentPartPr/>
                <p14:nvPr/>
              </p14:nvContentPartPr>
              <p14:xfrm>
                <a:off x="2435778" y="302497"/>
                <a:ext cx="196200" cy="558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EA89A170-BBA7-470B-892A-B1FF77B101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27138" y="293857"/>
                  <a:ext cx="213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A3F0B756-0020-4537-8C5A-295662DBC8E8}"/>
                    </a:ext>
                  </a:extLst>
                </p14:cNvPr>
                <p14:cNvContentPartPr/>
                <p14:nvPr/>
              </p14:nvContentPartPr>
              <p14:xfrm>
                <a:off x="2698578" y="311497"/>
                <a:ext cx="280080" cy="18936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A3F0B756-0020-4537-8C5A-295662DBC8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89578" y="302857"/>
                  <a:ext cx="29772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49706C0-FE27-4A91-9E99-46D099584D17}"/>
              </a:ext>
            </a:extLst>
          </p:cNvPr>
          <p:cNvGrpSpPr/>
          <p:nvPr/>
        </p:nvGrpSpPr>
        <p:grpSpPr>
          <a:xfrm>
            <a:off x="3527685" y="191645"/>
            <a:ext cx="370800" cy="248400"/>
            <a:chOff x="3561138" y="225097"/>
            <a:chExt cx="37080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97B8F865-9927-44B2-9A3D-B28F9A85E902}"/>
                    </a:ext>
                  </a:extLst>
                </p14:cNvPr>
                <p14:cNvContentPartPr/>
                <p14:nvPr/>
              </p14:nvContentPartPr>
              <p14:xfrm>
                <a:off x="3572658" y="225097"/>
                <a:ext cx="165600" cy="24840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97B8F865-9927-44B2-9A3D-B28F9A85E90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63658" y="216097"/>
                  <a:ext cx="1832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6A89C45E-A26C-4C50-B4FD-039657F7E1E3}"/>
                    </a:ext>
                  </a:extLst>
                </p14:cNvPr>
                <p14:cNvContentPartPr/>
                <p14:nvPr/>
              </p14:nvContentPartPr>
              <p14:xfrm>
                <a:off x="3561138" y="400057"/>
                <a:ext cx="219960" cy="2628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6A89C45E-A26C-4C50-B4FD-039657F7E1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52138" y="391417"/>
                  <a:ext cx="237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6C6941DF-E11B-47F2-A303-FEF5773ECEEC}"/>
                    </a:ext>
                  </a:extLst>
                </p14:cNvPr>
                <p14:cNvContentPartPr/>
                <p14:nvPr/>
              </p14:nvContentPartPr>
              <p14:xfrm>
                <a:off x="3886218" y="393577"/>
                <a:ext cx="45720" cy="4932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6C6941DF-E11B-47F2-A303-FEF5773ECEE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7578" y="384577"/>
                  <a:ext cx="6336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F9FB7BF-C71E-4F61-86F1-12B507CD52CD}"/>
              </a:ext>
            </a:extLst>
          </p:cNvPr>
          <p:cNvGrpSpPr/>
          <p:nvPr/>
        </p:nvGrpSpPr>
        <p:grpSpPr>
          <a:xfrm>
            <a:off x="4138605" y="190565"/>
            <a:ext cx="882000" cy="268920"/>
            <a:chOff x="4172058" y="224017"/>
            <a:chExt cx="88200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640A353D-12F4-4811-A4D9-D717172A5A4F}"/>
                    </a:ext>
                  </a:extLst>
                </p14:cNvPr>
                <p14:cNvContentPartPr/>
                <p14:nvPr/>
              </p14:nvContentPartPr>
              <p14:xfrm>
                <a:off x="4172058" y="251737"/>
                <a:ext cx="207360" cy="22428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640A353D-12F4-4811-A4D9-D717172A5A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63058" y="242737"/>
                  <a:ext cx="2250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2A5F3920-D8AD-4DE3-A6FC-82F1753EE58F}"/>
                    </a:ext>
                  </a:extLst>
                </p14:cNvPr>
                <p14:cNvContentPartPr/>
                <p14:nvPr/>
              </p14:nvContentPartPr>
              <p14:xfrm>
                <a:off x="4461498" y="423097"/>
                <a:ext cx="30960" cy="3888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2A5F3920-D8AD-4DE3-A6FC-82F1753EE58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52498" y="414457"/>
                  <a:ext cx="48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4473D537-86E4-4F8A-8687-861D32704BCC}"/>
                    </a:ext>
                  </a:extLst>
                </p14:cNvPr>
                <p14:cNvContentPartPr/>
                <p14:nvPr/>
              </p14:nvContentPartPr>
              <p14:xfrm>
                <a:off x="4651938" y="306457"/>
                <a:ext cx="49320" cy="1191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4473D537-86E4-4F8A-8687-861D32704B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3298" y="297457"/>
                  <a:ext cx="66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1C80A7DE-F058-4BC3-B7B2-8B6BE4755CB8}"/>
                    </a:ext>
                  </a:extLst>
                </p14:cNvPr>
                <p14:cNvContentPartPr/>
                <p14:nvPr/>
              </p14:nvContentPartPr>
              <p14:xfrm>
                <a:off x="4563378" y="224017"/>
                <a:ext cx="342720" cy="2487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1C80A7DE-F058-4BC3-B7B2-8B6BE4755C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54738" y="215377"/>
                  <a:ext cx="3603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978A5DB1-BB26-407F-AC4E-2710B4D3F220}"/>
                    </a:ext>
                  </a:extLst>
                </p14:cNvPr>
                <p14:cNvContentPartPr/>
                <p14:nvPr/>
              </p14:nvContentPartPr>
              <p14:xfrm>
                <a:off x="5013738" y="464497"/>
                <a:ext cx="40320" cy="2844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978A5DB1-BB26-407F-AC4E-2710B4D3F2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05098" y="455857"/>
                  <a:ext cx="579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212E081D-E936-43FA-AA58-90541E355DD3}"/>
              </a:ext>
            </a:extLst>
          </p:cNvPr>
          <p:cNvGrpSpPr/>
          <p:nvPr/>
        </p:nvGrpSpPr>
        <p:grpSpPr>
          <a:xfrm>
            <a:off x="1039338" y="959497"/>
            <a:ext cx="1367280" cy="404640"/>
            <a:chOff x="1039338" y="959497"/>
            <a:chExt cx="1367280" cy="4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92CCF2C4-BC41-40B4-9F5D-7580FB56C07D}"/>
                    </a:ext>
                  </a:extLst>
                </p14:cNvPr>
                <p14:cNvContentPartPr/>
                <p14:nvPr/>
              </p14:nvContentPartPr>
              <p14:xfrm>
                <a:off x="1039338" y="959497"/>
                <a:ext cx="312120" cy="28728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92CCF2C4-BC41-40B4-9F5D-7580FB56C0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0698" y="950857"/>
                  <a:ext cx="3297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500059A9-27FB-4FF3-9C1D-20F3898787BD}"/>
                    </a:ext>
                  </a:extLst>
                </p14:cNvPr>
                <p14:cNvContentPartPr/>
                <p14:nvPr/>
              </p14:nvContentPartPr>
              <p14:xfrm>
                <a:off x="1439298" y="1187737"/>
                <a:ext cx="231480" cy="14580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500059A9-27FB-4FF3-9C1D-20F3898787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30658" y="1178737"/>
                  <a:ext cx="249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B949223C-0005-4F3F-9463-51F80076DBE2}"/>
                    </a:ext>
                  </a:extLst>
                </p14:cNvPr>
                <p14:cNvContentPartPr/>
                <p14:nvPr/>
              </p14:nvContentPartPr>
              <p14:xfrm>
                <a:off x="1829538" y="1245697"/>
                <a:ext cx="66240" cy="11844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B949223C-0005-4F3F-9463-51F80076DB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20538" y="1237057"/>
                  <a:ext cx="83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C822FA9A-D7AB-452E-A92E-FD257C6DA29A}"/>
                    </a:ext>
                  </a:extLst>
                </p14:cNvPr>
                <p14:cNvContentPartPr/>
                <p14:nvPr/>
              </p14:nvContentPartPr>
              <p14:xfrm>
                <a:off x="2111778" y="1158217"/>
                <a:ext cx="187200" cy="1944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C822FA9A-D7AB-452E-A92E-FD257C6DA29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02778" y="1149217"/>
                  <a:ext cx="204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98F02CA7-326A-4CCA-8263-36A3C1463886}"/>
                    </a:ext>
                  </a:extLst>
                </p14:cNvPr>
                <p14:cNvContentPartPr/>
                <p14:nvPr/>
              </p14:nvContentPartPr>
              <p14:xfrm>
                <a:off x="2165058" y="1224097"/>
                <a:ext cx="241560" cy="4464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98F02CA7-326A-4CCA-8263-36A3C14638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56418" y="1215097"/>
                  <a:ext cx="25920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155615D2-D550-4A3F-B9A8-B21772F7E729}"/>
              </a:ext>
            </a:extLst>
          </p:cNvPr>
          <p:cNvGrpSpPr/>
          <p:nvPr/>
        </p:nvGrpSpPr>
        <p:grpSpPr>
          <a:xfrm>
            <a:off x="2760498" y="917377"/>
            <a:ext cx="1415160" cy="576360"/>
            <a:chOff x="2760498" y="917377"/>
            <a:chExt cx="1415160" cy="57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A0ED799-BFBA-4170-8501-F382702978E9}"/>
                    </a:ext>
                  </a:extLst>
                </p14:cNvPr>
                <p14:cNvContentPartPr/>
                <p14:nvPr/>
              </p14:nvContentPartPr>
              <p14:xfrm>
                <a:off x="2921778" y="1133017"/>
                <a:ext cx="69480" cy="36072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A0ED799-BFBA-4170-8501-F382702978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13138" y="1124017"/>
                  <a:ext cx="871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EF8977A7-358E-49B5-B1C2-3221A4BDEA24}"/>
                    </a:ext>
                  </a:extLst>
                </p14:cNvPr>
                <p14:cNvContentPartPr/>
                <p14:nvPr/>
              </p14:nvContentPartPr>
              <p14:xfrm>
                <a:off x="2760498" y="1049497"/>
                <a:ext cx="390240" cy="25128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EF8977A7-358E-49B5-B1C2-3221A4BDEA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51498" y="1040497"/>
                  <a:ext cx="4078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75FDBD48-20CE-4902-A909-2090D6FC518D}"/>
                    </a:ext>
                  </a:extLst>
                </p14:cNvPr>
                <p14:cNvContentPartPr/>
                <p14:nvPr/>
              </p14:nvContentPartPr>
              <p14:xfrm>
                <a:off x="3271698" y="917377"/>
                <a:ext cx="406440" cy="28188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75FDBD48-20CE-4902-A909-2090D6FC51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2698" y="908737"/>
                  <a:ext cx="424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9FF0D667-513F-4722-B1A2-593C2F5E834C}"/>
                    </a:ext>
                  </a:extLst>
                </p14:cNvPr>
                <p14:cNvContentPartPr/>
                <p14:nvPr/>
              </p14:nvContentPartPr>
              <p14:xfrm>
                <a:off x="3716298" y="1040497"/>
                <a:ext cx="300960" cy="23256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9FF0D667-513F-4722-B1A2-593C2F5E83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07298" y="1031497"/>
                  <a:ext cx="318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4C166A85-370F-4B62-ACCC-CD62909FF744}"/>
                    </a:ext>
                  </a:extLst>
                </p14:cNvPr>
                <p14:cNvContentPartPr/>
                <p14:nvPr/>
              </p14:nvContentPartPr>
              <p14:xfrm>
                <a:off x="4123458" y="1241737"/>
                <a:ext cx="52200" cy="15192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4C166A85-370F-4B62-ACCC-CD62909FF7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14818" y="1232737"/>
                  <a:ext cx="6984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FA4C84FA-C855-4CF4-BB4C-08630588D034}"/>
              </a:ext>
            </a:extLst>
          </p:cNvPr>
          <p:cNvGrpSpPr/>
          <p:nvPr/>
        </p:nvGrpSpPr>
        <p:grpSpPr>
          <a:xfrm>
            <a:off x="1045458" y="1699657"/>
            <a:ext cx="891000" cy="451080"/>
            <a:chOff x="1045458" y="1699657"/>
            <a:chExt cx="89100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30583655-577C-4BD5-9929-10474F5F3978}"/>
                    </a:ext>
                  </a:extLst>
                </p14:cNvPr>
                <p14:cNvContentPartPr/>
                <p14:nvPr/>
              </p14:nvContentPartPr>
              <p14:xfrm>
                <a:off x="1045458" y="1699657"/>
                <a:ext cx="352440" cy="34416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30583655-577C-4BD5-9929-10474F5F39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6458" y="1691017"/>
                  <a:ext cx="3700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61D3B306-1636-460B-B1A7-AF3C660EFC32}"/>
                    </a:ext>
                  </a:extLst>
                </p14:cNvPr>
                <p14:cNvContentPartPr/>
                <p14:nvPr/>
              </p14:nvContentPartPr>
              <p14:xfrm>
                <a:off x="1473858" y="1942297"/>
                <a:ext cx="208800" cy="15408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61D3B306-1636-460B-B1A7-AF3C660EFC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64858" y="1933297"/>
                  <a:ext cx="226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CA71B46C-43C9-41EA-ACA2-66448BD61D30}"/>
                    </a:ext>
                  </a:extLst>
                </p14:cNvPr>
                <p14:cNvContentPartPr/>
                <p14:nvPr/>
              </p14:nvContentPartPr>
              <p14:xfrm>
                <a:off x="1530378" y="2020777"/>
                <a:ext cx="106200" cy="648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CA71B46C-43C9-41EA-ACA2-66448BD61D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21378" y="2011777"/>
                  <a:ext cx="123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A1C8AE5F-13D9-41CB-9308-4CEE33346A03}"/>
                    </a:ext>
                  </a:extLst>
                </p14:cNvPr>
                <p14:cNvContentPartPr/>
                <p14:nvPr/>
              </p14:nvContentPartPr>
              <p14:xfrm>
                <a:off x="1478898" y="1944817"/>
                <a:ext cx="245880" cy="4032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A1C8AE5F-13D9-41CB-9308-4CEE33346A0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70258" y="1936177"/>
                  <a:ext cx="2635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52D69B69-5E56-4663-AFC2-13F9E81101BE}"/>
                    </a:ext>
                  </a:extLst>
                </p14:cNvPr>
                <p14:cNvContentPartPr/>
                <p14:nvPr/>
              </p14:nvContentPartPr>
              <p14:xfrm>
                <a:off x="1885338" y="1949857"/>
                <a:ext cx="51120" cy="20088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52D69B69-5E56-4663-AFC2-13F9E81101B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76338" y="1940857"/>
                  <a:ext cx="6876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1E11AD2B-F384-4E04-A121-8EE8389ED934}"/>
                  </a:ext>
                </a:extLst>
              </p14:cNvPr>
              <p14:cNvContentPartPr/>
              <p14:nvPr/>
            </p14:nvContentPartPr>
            <p14:xfrm>
              <a:off x="2177298" y="1914577"/>
              <a:ext cx="270720" cy="109080"/>
            </p14:xfrm>
          </p:contentPart>
        </mc:Choice>
        <mc:Fallback xmlns=""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1E11AD2B-F384-4E04-A121-8EE8389ED9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68298" y="1905577"/>
                <a:ext cx="288360" cy="12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upo 67">
            <a:extLst>
              <a:ext uri="{FF2B5EF4-FFF2-40B4-BE49-F238E27FC236}">
                <a16:creationId xmlns:a16="http://schemas.microsoft.com/office/drawing/2014/main" id="{5A8C9E63-3B96-468D-B78F-1AD9D6788594}"/>
              </a:ext>
            </a:extLst>
          </p:cNvPr>
          <p:cNvGrpSpPr/>
          <p:nvPr/>
        </p:nvGrpSpPr>
        <p:grpSpPr>
          <a:xfrm>
            <a:off x="2895498" y="1742857"/>
            <a:ext cx="1566000" cy="476280"/>
            <a:chOff x="2895498" y="1742857"/>
            <a:chExt cx="156600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9BEA325D-2336-4EC8-9C21-89A16C5E8E29}"/>
                    </a:ext>
                  </a:extLst>
                </p14:cNvPr>
                <p14:cNvContentPartPr/>
                <p14:nvPr/>
              </p14:nvContentPartPr>
              <p14:xfrm>
                <a:off x="2895498" y="1745737"/>
                <a:ext cx="254160" cy="25092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9BEA325D-2336-4EC8-9C21-89A16C5E8E2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86858" y="1736737"/>
                  <a:ext cx="2718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A84B8FEF-35CC-4C49-97F0-0B961F588B0F}"/>
                    </a:ext>
                  </a:extLst>
                </p14:cNvPr>
                <p14:cNvContentPartPr/>
                <p14:nvPr/>
              </p14:nvContentPartPr>
              <p14:xfrm>
                <a:off x="3275298" y="1881097"/>
                <a:ext cx="135360" cy="33804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A84B8FEF-35CC-4C49-97F0-0B961F588B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66658" y="1872457"/>
                  <a:ext cx="1530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D13DA8E7-89FD-44A4-903C-8A61B698A686}"/>
                    </a:ext>
                  </a:extLst>
                </p14:cNvPr>
                <p14:cNvContentPartPr/>
                <p14:nvPr/>
              </p14:nvContentPartPr>
              <p14:xfrm>
                <a:off x="3157218" y="1800097"/>
                <a:ext cx="351720" cy="21780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D13DA8E7-89FD-44A4-903C-8A61B698A6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48578" y="1791097"/>
                  <a:ext cx="3693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D12694BA-951B-46C9-A957-C5F4D7BDFB27}"/>
                    </a:ext>
                  </a:extLst>
                </p14:cNvPr>
                <p14:cNvContentPartPr/>
                <p14:nvPr/>
              </p14:nvContentPartPr>
              <p14:xfrm>
                <a:off x="3674538" y="1810537"/>
                <a:ext cx="61200" cy="10836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D12694BA-951B-46C9-A957-C5F4D7BDFB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65898" y="1801537"/>
                  <a:ext cx="78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561A65B3-F07D-45E7-B401-5551B49D9C73}"/>
                    </a:ext>
                  </a:extLst>
                </p14:cNvPr>
                <p14:cNvContentPartPr/>
                <p14:nvPr/>
              </p14:nvContentPartPr>
              <p14:xfrm>
                <a:off x="3613338" y="1882537"/>
                <a:ext cx="191160" cy="1080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561A65B3-F07D-45E7-B401-5551B49D9C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04338" y="1873537"/>
                  <a:ext cx="208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EB9F3DCE-4A0F-4351-9DB6-9FB9B8954257}"/>
                    </a:ext>
                  </a:extLst>
                </p14:cNvPr>
                <p14:cNvContentPartPr/>
                <p14:nvPr/>
              </p14:nvContentPartPr>
              <p14:xfrm>
                <a:off x="3926898" y="1742857"/>
                <a:ext cx="410040" cy="25416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EB9F3DCE-4A0F-4351-9DB6-9FB9B895425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17898" y="1733857"/>
                  <a:ext cx="4276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D1BB0333-45FB-4660-B967-AE5C84FF9D5D}"/>
                    </a:ext>
                  </a:extLst>
                </p14:cNvPr>
                <p14:cNvContentPartPr/>
                <p14:nvPr/>
              </p14:nvContentPartPr>
              <p14:xfrm>
                <a:off x="4423338" y="1902697"/>
                <a:ext cx="38160" cy="3168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D1BB0333-45FB-4660-B967-AE5C84FF9D5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14338" y="1893697"/>
                  <a:ext cx="5580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34D6F881-BCCD-45D5-9720-987E957ADA8D}"/>
              </a:ext>
            </a:extLst>
          </p:cNvPr>
          <p:cNvGrpSpPr/>
          <p:nvPr/>
        </p:nvGrpSpPr>
        <p:grpSpPr>
          <a:xfrm>
            <a:off x="1049058" y="2583097"/>
            <a:ext cx="1351080" cy="538920"/>
            <a:chOff x="1049058" y="2583097"/>
            <a:chExt cx="1351080" cy="53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4A17837D-26E5-45F1-A735-782980DDC8CA}"/>
                    </a:ext>
                  </a:extLst>
                </p14:cNvPr>
                <p14:cNvContentPartPr/>
                <p14:nvPr/>
              </p14:nvContentPartPr>
              <p14:xfrm>
                <a:off x="1049058" y="2583097"/>
                <a:ext cx="284760" cy="31968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4A17837D-26E5-45F1-A735-782980DDC8C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0418" y="2574457"/>
                  <a:ext cx="3024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20CB5FB4-4FFB-4D00-99C1-F1AC18A52D43}"/>
                    </a:ext>
                  </a:extLst>
                </p14:cNvPr>
                <p14:cNvContentPartPr/>
                <p14:nvPr/>
              </p14:nvContentPartPr>
              <p14:xfrm>
                <a:off x="1410498" y="2778937"/>
                <a:ext cx="255960" cy="23328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20CB5FB4-4FFB-4D00-99C1-F1AC18A52D4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01498" y="2769937"/>
                  <a:ext cx="273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66729DAE-47A2-4481-8245-DCAEECD34483}"/>
                    </a:ext>
                  </a:extLst>
                </p14:cNvPr>
                <p14:cNvContentPartPr/>
                <p14:nvPr/>
              </p14:nvContentPartPr>
              <p14:xfrm>
                <a:off x="1680138" y="2886577"/>
                <a:ext cx="172440" cy="15768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66729DAE-47A2-4481-8245-DCAEECD3448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71138" y="2877577"/>
                  <a:ext cx="190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73445C9C-4E9A-45D0-8CE6-067D6BD00412}"/>
                    </a:ext>
                  </a:extLst>
                </p14:cNvPr>
                <p14:cNvContentPartPr/>
                <p14:nvPr/>
              </p14:nvContentPartPr>
              <p14:xfrm>
                <a:off x="1694178" y="2953537"/>
                <a:ext cx="109080" cy="3060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73445C9C-4E9A-45D0-8CE6-067D6BD0041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85178" y="2944897"/>
                  <a:ext cx="1267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69109BB2-631F-40E1-B259-E7579AA974CA}"/>
                    </a:ext>
                  </a:extLst>
                </p14:cNvPr>
                <p14:cNvContentPartPr/>
                <p14:nvPr/>
              </p14:nvContentPartPr>
              <p14:xfrm>
                <a:off x="1641258" y="2850937"/>
                <a:ext cx="231840" cy="7740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69109BB2-631F-40E1-B259-E7579AA974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32258" y="2842297"/>
                  <a:ext cx="249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3F4764C6-948E-433C-B1E7-694C4DA4CB99}"/>
                    </a:ext>
                  </a:extLst>
                </p14:cNvPr>
                <p14:cNvContentPartPr/>
                <p14:nvPr/>
              </p14:nvContentPartPr>
              <p14:xfrm>
                <a:off x="1958058" y="2900257"/>
                <a:ext cx="111600" cy="22176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3F4764C6-948E-433C-B1E7-694C4DA4CB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49418" y="2891617"/>
                  <a:ext cx="129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9400B7D6-28D5-4150-8487-CA5946BCCF5B}"/>
                    </a:ext>
                  </a:extLst>
                </p14:cNvPr>
                <p14:cNvContentPartPr/>
                <p14:nvPr/>
              </p14:nvContentPartPr>
              <p14:xfrm>
                <a:off x="2229858" y="2877937"/>
                <a:ext cx="170280" cy="11304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9400B7D6-28D5-4150-8487-CA5946BCCF5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21218" y="2868937"/>
                  <a:ext cx="1879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7D44E289-F77F-4E78-95D4-33E2B966ACEE}"/>
              </a:ext>
            </a:extLst>
          </p:cNvPr>
          <p:cNvGrpSpPr/>
          <p:nvPr/>
        </p:nvGrpSpPr>
        <p:grpSpPr>
          <a:xfrm>
            <a:off x="2762658" y="2653657"/>
            <a:ext cx="1363320" cy="307080"/>
            <a:chOff x="2762658" y="2653657"/>
            <a:chExt cx="136332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B725F078-D1A4-45D2-9237-14F08D3328EC}"/>
                    </a:ext>
                  </a:extLst>
                </p14:cNvPr>
                <p14:cNvContentPartPr/>
                <p14:nvPr/>
              </p14:nvContentPartPr>
              <p14:xfrm>
                <a:off x="2762658" y="2789017"/>
                <a:ext cx="211320" cy="15300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B725F078-D1A4-45D2-9237-14F08D3328E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53658" y="2780377"/>
                  <a:ext cx="228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368E7877-83D5-4411-9F60-D32B8BDD13EE}"/>
                    </a:ext>
                  </a:extLst>
                </p14:cNvPr>
                <p14:cNvContentPartPr/>
                <p14:nvPr/>
              </p14:nvContentPartPr>
              <p14:xfrm>
                <a:off x="3089898" y="2653657"/>
                <a:ext cx="72360" cy="11304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368E7877-83D5-4411-9F60-D32B8BDD13E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80898" y="2645017"/>
                  <a:ext cx="90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75C4DCC6-0CEE-4107-8F2A-C7ADEE4D83EC}"/>
                    </a:ext>
                  </a:extLst>
                </p14:cNvPr>
                <p14:cNvContentPartPr/>
                <p14:nvPr/>
              </p14:nvContentPartPr>
              <p14:xfrm>
                <a:off x="3269898" y="2742937"/>
                <a:ext cx="301680" cy="21780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75C4DCC6-0CEE-4107-8F2A-C7ADEE4D83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61258" y="2733937"/>
                  <a:ext cx="319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128561F7-CAF6-45A4-B3CF-A43450520B90}"/>
                    </a:ext>
                  </a:extLst>
                </p14:cNvPr>
                <p14:cNvContentPartPr/>
                <p14:nvPr/>
              </p14:nvContentPartPr>
              <p14:xfrm>
                <a:off x="3439458" y="2913937"/>
                <a:ext cx="202320" cy="1656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128561F7-CAF6-45A4-B3CF-A43450520B9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30458" y="2904937"/>
                  <a:ext cx="219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98F9AA0E-CFEA-4B84-BDCF-74E6E2C159C7}"/>
                    </a:ext>
                  </a:extLst>
                </p14:cNvPr>
                <p14:cNvContentPartPr/>
                <p14:nvPr/>
              </p14:nvContentPartPr>
              <p14:xfrm>
                <a:off x="3763458" y="2717017"/>
                <a:ext cx="362520" cy="22824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98F9AA0E-CFEA-4B84-BDCF-74E6E2C159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54458" y="2708017"/>
                  <a:ext cx="38016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E6662873-9F04-4B52-953A-AEF68646A927}"/>
              </a:ext>
            </a:extLst>
          </p:cNvPr>
          <p:cNvGrpSpPr/>
          <p:nvPr/>
        </p:nvGrpSpPr>
        <p:grpSpPr>
          <a:xfrm>
            <a:off x="4817898" y="935017"/>
            <a:ext cx="2205360" cy="2204640"/>
            <a:chOff x="4817898" y="935017"/>
            <a:chExt cx="2205360" cy="22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C4F730CF-22DE-442E-AA45-676F38DF5AB8}"/>
                    </a:ext>
                  </a:extLst>
                </p14:cNvPr>
                <p14:cNvContentPartPr/>
                <p14:nvPr/>
              </p14:nvContentPartPr>
              <p14:xfrm>
                <a:off x="4817898" y="1665457"/>
                <a:ext cx="325800" cy="32724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C4F730CF-22DE-442E-AA45-676F38DF5AB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09258" y="1656457"/>
                  <a:ext cx="3434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671243E6-F09A-455B-B118-7D4B253279D3}"/>
                    </a:ext>
                  </a:extLst>
                </p14:cNvPr>
                <p14:cNvContentPartPr/>
                <p14:nvPr/>
              </p14:nvContentPartPr>
              <p14:xfrm>
                <a:off x="5176818" y="1798297"/>
                <a:ext cx="299520" cy="24336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671243E6-F09A-455B-B118-7D4B253279D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68178" y="1789657"/>
                  <a:ext cx="3171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386D9E57-5AA2-4FAB-A95E-D97370B1927C}"/>
                    </a:ext>
                  </a:extLst>
                </p14:cNvPr>
                <p14:cNvContentPartPr/>
                <p14:nvPr/>
              </p14:nvContentPartPr>
              <p14:xfrm>
                <a:off x="5503338" y="2004217"/>
                <a:ext cx="47520" cy="14148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386D9E57-5AA2-4FAB-A95E-D97370B1927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94698" y="1995577"/>
                  <a:ext cx="65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3EA59DBC-32F2-4855-8B7B-1379E7F4428C}"/>
                    </a:ext>
                  </a:extLst>
                </p14:cNvPr>
                <p14:cNvContentPartPr/>
                <p14:nvPr/>
              </p14:nvContentPartPr>
              <p14:xfrm>
                <a:off x="5596218" y="935017"/>
                <a:ext cx="682920" cy="220464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3EA59DBC-32F2-4855-8B7B-1379E7F4428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87578" y="926377"/>
                  <a:ext cx="700560" cy="22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19910CF3-6383-4390-B23C-8E57E0355E37}"/>
                    </a:ext>
                  </a:extLst>
                </p14:cNvPr>
                <p14:cNvContentPartPr/>
                <p14:nvPr/>
              </p14:nvContentPartPr>
              <p14:xfrm>
                <a:off x="6369498" y="1914937"/>
                <a:ext cx="398160" cy="2556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19910CF3-6383-4390-B23C-8E57E0355E3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60498" y="1905937"/>
                  <a:ext cx="415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E1EEBFB4-80A7-43D9-9DDB-BA5ED314B254}"/>
                    </a:ext>
                  </a:extLst>
                </p14:cNvPr>
                <p14:cNvContentPartPr/>
                <p14:nvPr/>
              </p14:nvContentPartPr>
              <p14:xfrm>
                <a:off x="6764058" y="1809097"/>
                <a:ext cx="259200" cy="27684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E1EEBFB4-80A7-43D9-9DDB-BA5ED314B25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55058" y="1800097"/>
                  <a:ext cx="276840" cy="29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7" name="Entrada de lápiz 76">
                <a:extLst>
                  <a:ext uri="{FF2B5EF4-FFF2-40B4-BE49-F238E27FC236}">
                    <a16:creationId xmlns:a16="http://schemas.microsoft.com/office/drawing/2014/main" id="{52A98D8B-065C-4B27-9371-30FE96252FB4}"/>
                  </a:ext>
                </a:extLst>
              </p14:cNvPr>
              <p14:cNvContentPartPr/>
              <p14:nvPr/>
            </p14:nvContentPartPr>
            <p14:xfrm>
              <a:off x="7317738" y="1686697"/>
              <a:ext cx="163440" cy="50400"/>
            </p14:xfrm>
          </p:contentPart>
        </mc:Choice>
        <mc:Fallback xmlns="">
          <p:pic>
            <p:nvPicPr>
              <p:cNvPr id="77" name="Entrada de lápiz 76">
                <a:extLst>
                  <a:ext uri="{FF2B5EF4-FFF2-40B4-BE49-F238E27FC236}">
                    <a16:creationId xmlns:a16="http://schemas.microsoft.com/office/drawing/2014/main" id="{52A98D8B-065C-4B27-9371-30FE96252FB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308738" y="1677697"/>
                <a:ext cx="1810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8" name="Entrada de lápiz 77">
                <a:extLst>
                  <a:ext uri="{FF2B5EF4-FFF2-40B4-BE49-F238E27FC236}">
                    <a16:creationId xmlns:a16="http://schemas.microsoft.com/office/drawing/2014/main" id="{2D83D494-0A94-4634-BE27-F3A031778060}"/>
                  </a:ext>
                </a:extLst>
              </p14:cNvPr>
              <p14:cNvContentPartPr/>
              <p14:nvPr/>
            </p14:nvContentPartPr>
            <p14:xfrm>
              <a:off x="7284258" y="1721257"/>
              <a:ext cx="243000" cy="255240"/>
            </p14:xfrm>
          </p:contentPart>
        </mc:Choice>
        <mc:Fallback xmlns="">
          <p:pic>
            <p:nvPicPr>
              <p:cNvPr id="78" name="Entrada de lápiz 77">
                <a:extLst>
                  <a:ext uri="{FF2B5EF4-FFF2-40B4-BE49-F238E27FC236}">
                    <a16:creationId xmlns:a16="http://schemas.microsoft.com/office/drawing/2014/main" id="{2D83D494-0A94-4634-BE27-F3A03177806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275258" y="1712257"/>
                <a:ext cx="2606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9" name="Entrada de lápiz 78">
                <a:extLst>
                  <a:ext uri="{FF2B5EF4-FFF2-40B4-BE49-F238E27FC236}">
                    <a16:creationId xmlns:a16="http://schemas.microsoft.com/office/drawing/2014/main" id="{93A70F5E-B800-4233-876B-10FC8F808990}"/>
                  </a:ext>
                </a:extLst>
              </p14:cNvPr>
              <p14:cNvContentPartPr/>
              <p14:nvPr/>
            </p14:nvContentPartPr>
            <p14:xfrm>
              <a:off x="7738938" y="1801177"/>
              <a:ext cx="294840" cy="25920"/>
            </p14:xfrm>
          </p:contentPart>
        </mc:Choice>
        <mc:Fallback xmlns="">
          <p:pic>
            <p:nvPicPr>
              <p:cNvPr id="79" name="Entrada de lápiz 78">
                <a:extLst>
                  <a:ext uri="{FF2B5EF4-FFF2-40B4-BE49-F238E27FC236}">
                    <a16:creationId xmlns:a16="http://schemas.microsoft.com/office/drawing/2014/main" id="{93A70F5E-B800-4233-876B-10FC8F80899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730298" y="1792537"/>
                <a:ext cx="3124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0" name="Entrada de lápiz 79">
                <a:extLst>
                  <a:ext uri="{FF2B5EF4-FFF2-40B4-BE49-F238E27FC236}">
                    <a16:creationId xmlns:a16="http://schemas.microsoft.com/office/drawing/2014/main" id="{A8BC2AB4-BAA6-4B42-882D-803382B42433}"/>
                  </a:ext>
                </a:extLst>
              </p14:cNvPr>
              <p14:cNvContentPartPr/>
              <p14:nvPr/>
            </p14:nvContentPartPr>
            <p14:xfrm>
              <a:off x="7873938" y="1889377"/>
              <a:ext cx="142200" cy="29520"/>
            </p14:xfrm>
          </p:contentPart>
        </mc:Choice>
        <mc:Fallback xmlns="">
          <p:pic>
            <p:nvPicPr>
              <p:cNvPr id="80" name="Entrada de lápiz 79">
                <a:extLst>
                  <a:ext uri="{FF2B5EF4-FFF2-40B4-BE49-F238E27FC236}">
                    <a16:creationId xmlns:a16="http://schemas.microsoft.com/office/drawing/2014/main" id="{A8BC2AB4-BAA6-4B42-882D-803382B4243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865298" y="1880377"/>
                <a:ext cx="1598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2" name="Entrada de lápiz 91">
                <a:extLst>
                  <a:ext uri="{FF2B5EF4-FFF2-40B4-BE49-F238E27FC236}">
                    <a16:creationId xmlns:a16="http://schemas.microsoft.com/office/drawing/2014/main" id="{223B46A7-1BBD-42B3-9EF7-4F79A88FAC2E}"/>
                  </a:ext>
                </a:extLst>
              </p14:cNvPr>
              <p14:cNvContentPartPr/>
              <p14:nvPr/>
            </p14:nvContentPartPr>
            <p14:xfrm>
              <a:off x="9936018" y="1743937"/>
              <a:ext cx="276120" cy="243360"/>
            </p14:xfrm>
          </p:contentPart>
        </mc:Choice>
        <mc:Fallback xmlns="">
          <p:pic>
            <p:nvPicPr>
              <p:cNvPr id="92" name="Entrada de lápiz 91">
                <a:extLst>
                  <a:ext uri="{FF2B5EF4-FFF2-40B4-BE49-F238E27FC236}">
                    <a16:creationId xmlns:a16="http://schemas.microsoft.com/office/drawing/2014/main" id="{223B46A7-1BBD-42B3-9EF7-4F79A88FAC2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927378" y="1735297"/>
                <a:ext cx="2937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3" name="Entrada de lápiz 92">
                <a:extLst>
                  <a:ext uri="{FF2B5EF4-FFF2-40B4-BE49-F238E27FC236}">
                    <a16:creationId xmlns:a16="http://schemas.microsoft.com/office/drawing/2014/main" id="{F937A892-9526-44AC-A98B-22AD0107CFF5}"/>
                  </a:ext>
                </a:extLst>
              </p14:cNvPr>
              <p14:cNvContentPartPr/>
              <p14:nvPr/>
            </p14:nvContentPartPr>
            <p14:xfrm>
              <a:off x="10189458" y="1757977"/>
              <a:ext cx="244440" cy="195840"/>
            </p14:xfrm>
          </p:contentPart>
        </mc:Choice>
        <mc:Fallback xmlns="">
          <p:pic>
            <p:nvPicPr>
              <p:cNvPr id="93" name="Entrada de lápiz 92">
                <a:extLst>
                  <a:ext uri="{FF2B5EF4-FFF2-40B4-BE49-F238E27FC236}">
                    <a16:creationId xmlns:a16="http://schemas.microsoft.com/office/drawing/2014/main" id="{F937A892-9526-44AC-A98B-22AD0107CFF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180818" y="1748977"/>
                <a:ext cx="2620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4" name="Entrada de lápiz 93">
                <a:extLst>
                  <a:ext uri="{FF2B5EF4-FFF2-40B4-BE49-F238E27FC236}">
                    <a16:creationId xmlns:a16="http://schemas.microsoft.com/office/drawing/2014/main" id="{BE98005B-B40A-496F-8B15-72E6B9E31493}"/>
                  </a:ext>
                </a:extLst>
              </p14:cNvPr>
              <p14:cNvContentPartPr/>
              <p14:nvPr/>
            </p14:nvContentPartPr>
            <p14:xfrm>
              <a:off x="10378458" y="1603177"/>
              <a:ext cx="10800" cy="124200"/>
            </p14:xfrm>
          </p:contentPart>
        </mc:Choice>
        <mc:Fallback xmlns="">
          <p:pic>
            <p:nvPicPr>
              <p:cNvPr id="94" name="Entrada de lápiz 93">
                <a:extLst>
                  <a:ext uri="{FF2B5EF4-FFF2-40B4-BE49-F238E27FC236}">
                    <a16:creationId xmlns:a16="http://schemas.microsoft.com/office/drawing/2014/main" id="{BE98005B-B40A-496F-8B15-72E6B9E3149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369818" y="1594537"/>
                <a:ext cx="284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5" name="Entrada de lápiz 94">
                <a:extLst>
                  <a:ext uri="{FF2B5EF4-FFF2-40B4-BE49-F238E27FC236}">
                    <a16:creationId xmlns:a16="http://schemas.microsoft.com/office/drawing/2014/main" id="{DD90E9A5-FEF7-4505-8574-290F93FD3844}"/>
                  </a:ext>
                </a:extLst>
              </p14:cNvPr>
              <p14:cNvContentPartPr/>
              <p14:nvPr/>
            </p14:nvContentPartPr>
            <p14:xfrm>
              <a:off x="10445778" y="1757617"/>
              <a:ext cx="176760" cy="225360"/>
            </p14:xfrm>
          </p:contentPart>
        </mc:Choice>
        <mc:Fallback xmlns="">
          <p:pic>
            <p:nvPicPr>
              <p:cNvPr id="95" name="Entrada de lápiz 94">
                <a:extLst>
                  <a:ext uri="{FF2B5EF4-FFF2-40B4-BE49-F238E27FC236}">
                    <a16:creationId xmlns:a16="http://schemas.microsoft.com/office/drawing/2014/main" id="{DD90E9A5-FEF7-4505-8574-290F93FD384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436778" y="1748617"/>
                <a:ext cx="194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6" name="Entrada de lápiz 95">
                <a:extLst>
                  <a:ext uri="{FF2B5EF4-FFF2-40B4-BE49-F238E27FC236}">
                    <a16:creationId xmlns:a16="http://schemas.microsoft.com/office/drawing/2014/main" id="{48A712FE-A0BA-44AE-AC88-442566183F4D}"/>
                  </a:ext>
                </a:extLst>
              </p14:cNvPr>
              <p14:cNvContentPartPr/>
              <p14:nvPr/>
            </p14:nvContentPartPr>
            <p14:xfrm>
              <a:off x="10769058" y="1701457"/>
              <a:ext cx="294480" cy="298440"/>
            </p14:xfrm>
          </p:contentPart>
        </mc:Choice>
        <mc:Fallback xmlns="">
          <p:pic>
            <p:nvPicPr>
              <p:cNvPr id="96" name="Entrada de lápiz 95">
                <a:extLst>
                  <a:ext uri="{FF2B5EF4-FFF2-40B4-BE49-F238E27FC236}">
                    <a16:creationId xmlns:a16="http://schemas.microsoft.com/office/drawing/2014/main" id="{48A712FE-A0BA-44AE-AC88-442566183F4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760058" y="1692457"/>
                <a:ext cx="312120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upo 101">
            <a:extLst>
              <a:ext uri="{FF2B5EF4-FFF2-40B4-BE49-F238E27FC236}">
                <a16:creationId xmlns:a16="http://schemas.microsoft.com/office/drawing/2014/main" id="{C0DCC549-2916-40BB-8CE2-FF1E8EBF31EC}"/>
              </a:ext>
            </a:extLst>
          </p:cNvPr>
          <p:cNvGrpSpPr/>
          <p:nvPr/>
        </p:nvGrpSpPr>
        <p:grpSpPr>
          <a:xfrm>
            <a:off x="8254098" y="1654297"/>
            <a:ext cx="1391040" cy="479880"/>
            <a:chOff x="8254098" y="1654297"/>
            <a:chExt cx="1391040" cy="4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E31486CA-13B0-40CF-A233-888F84F088C8}"/>
                    </a:ext>
                  </a:extLst>
                </p14:cNvPr>
                <p14:cNvContentPartPr/>
                <p14:nvPr/>
              </p14:nvContentPartPr>
              <p14:xfrm>
                <a:off x="8254098" y="1739977"/>
                <a:ext cx="56160" cy="21384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E31486CA-13B0-40CF-A233-888F84F088C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45098" y="1730977"/>
                  <a:ext cx="738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825BDCBF-3598-4853-8EEC-26DF30016AEB}"/>
                    </a:ext>
                  </a:extLst>
                </p14:cNvPr>
                <p14:cNvContentPartPr/>
                <p14:nvPr/>
              </p14:nvContentPartPr>
              <p14:xfrm>
                <a:off x="8363898" y="1776697"/>
                <a:ext cx="165600" cy="17856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825BDCBF-3598-4853-8EEC-26DF30016AE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355258" y="1768057"/>
                  <a:ext cx="183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9071CB40-EBD3-4616-9393-D5EB84AE5B5E}"/>
                    </a:ext>
                  </a:extLst>
                </p14:cNvPr>
                <p14:cNvContentPartPr/>
                <p14:nvPr/>
              </p14:nvContentPartPr>
              <p14:xfrm>
                <a:off x="8603658" y="1789657"/>
                <a:ext cx="152280" cy="18720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9071CB40-EBD3-4616-9393-D5EB84AE5B5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94658" y="1780657"/>
                  <a:ext cx="169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81AB7D8D-F0DD-49F9-B79A-5E6BDE0ECF2A}"/>
                    </a:ext>
                  </a:extLst>
                </p14:cNvPr>
                <p14:cNvContentPartPr/>
                <p14:nvPr/>
              </p14:nvContentPartPr>
              <p14:xfrm>
                <a:off x="8865378" y="1889377"/>
                <a:ext cx="44640" cy="4572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81AB7D8D-F0DD-49F9-B79A-5E6BDE0ECF2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56378" y="1880377"/>
                  <a:ext cx="62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A57EB0A4-2B76-4E93-9064-CFDBD514DF86}"/>
                    </a:ext>
                  </a:extLst>
                </p14:cNvPr>
                <p14:cNvContentPartPr/>
                <p14:nvPr/>
              </p14:nvContentPartPr>
              <p14:xfrm>
                <a:off x="8935218" y="1654297"/>
                <a:ext cx="285840" cy="35748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A57EB0A4-2B76-4E93-9064-CFDBD514DF8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26218" y="1645657"/>
                  <a:ext cx="3034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125B24DC-2E38-456B-AE62-68560608AF61}"/>
                    </a:ext>
                  </a:extLst>
                </p14:cNvPr>
                <p14:cNvContentPartPr/>
                <p14:nvPr/>
              </p14:nvContentPartPr>
              <p14:xfrm>
                <a:off x="9249858" y="1858777"/>
                <a:ext cx="232560" cy="20016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125B24DC-2E38-456B-AE62-68560608AF6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41218" y="1849777"/>
                  <a:ext cx="2502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D6520CBA-D6BB-41B8-816B-AA8175487197}"/>
                    </a:ext>
                  </a:extLst>
                </p14:cNvPr>
                <p14:cNvContentPartPr/>
                <p14:nvPr/>
              </p14:nvContentPartPr>
              <p14:xfrm>
                <a:off x="9493218" y="2004937"/>
                <a:ext cx="59400" cy="12924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D6520CBA-D6BB-41B8-816B-AA817548719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484218" y="1995937"/>
                  <a:ext cx="77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B37BB7BB-BAC8-4AAD-890C-79A7730B5924}"/>
                    </a:ext>
                  </a:extLst>
                </p14:cNvPr>
                <p14:cNvContentPartPr/>
                <p14:nvPr/>
              </p14:nvContentPartPr>
              <p14:xfrm>
                <a:off x="9584658" y="1969297"/>
                <a:ext cx="60480" cy="2916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B37BB7BB-BAC8-4AAD-890C-79A7730B59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76018" y="1960297"/>
                  <a:ext cx="7812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A2274738-5691-440E-B12C-31074679C285}"/>
              </a:ext>
            </a:extLst>
          </p:cNvPr>
          <p:cNvGrpSpPr/>
          <p:nvPr/>
        </p:nvGrpSpPr>
        <p:grpSpPr>
          <a:xfrm>
            <a:off x="11142738" y="1655737"/>
            <a:ext cx="306360" cy="265680"/>
            <a:chOff x="11142738" y="1655737"/>
            <a:chExt cx="30636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DCD8D3C0-D095-4020-B488-B1744F33B68A}"/>
                    </a:ext>
                  </a:extLst>
                </p14:cNvPr>
                <p14:cNvContentPartPr/>
                <p14:nvPr/>
              </p14:nvContentPartPr>
              <p14:xfrm>
                <a:off x="11252538" y="1655737"/>
                <a:ext cx="36720" cy="26568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DCD8D3C0-D095-4020-B488-B1744F33B68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243898" y="1647097"/>
                  <a:ext cx="543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3D6EA670-5C22-4C45-810E-D7A95F893C6F}"/>
                    </a:ext>
                  </a:extLst>
                </p14:cNvPr>
                <p14:cNvContentPartPr/>
                <p14:nvPr/>
              </p14:nvContentPartPr>
              <p14:xfrm>
                <a:off x="11142738" y="1852297"/>
                <a:ext cx="306360" cy="864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3D6EA670-5C22-4C45-810E-D7A95F893C6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134098" y="1843297"/>
                  <a:ext cx="32400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44ABFB8C-A294-45CF-B9E4-3B20B5531595}"/>
              </a:ext>
            </a:extLst>
          </p:cNvPr>
          <p:cNvGrpSpPr/>
          <p:nvPr/>
        </p:nvGrpSpPr>
        <p:grpSpPr>
          <a:xfrm>
            <a:off x="8034138" y="2417137"/>
            <a:ext cx="1097640" cy="375480"/>
            <a:chOff x="8034138" y="2417137"/>
            <a:chExt cx="109764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89BB4ACE-9A1B-47FA-B938-20DB6AA9DAC6}"/>
                    </a:ext>
                  </a:extLst>
                </p14:cNvPr>
                <p14:cNvContentPartPr/>
                <p14:nvPr/>
              </p14:nvContentPartPr>
              <p14:xfrm>
                <a:off x="8190018" y="2530177"/>
                <a:ext cx="32400" cy="26244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89BB4ACE-9A1B-47FA-B938-20DB6AA9DAC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81378" y="2521177"/>
                  <a:ext cx="500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09CC0D67-81B8-4AC0-8E28-6286884F17B2}"/>
                    </a:ext>
                  </a:extLst>
                </p14:cNvPr>
                <p14:cNvContentPartPr/>
                <p14:nvPr/>
              </p14:nvContentPartPr>
              <p14:xfrm>
                <a:off x="8034138" y="2687497"/>
                <a:ext cx="261360" cy="1908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09CC0D67-81B8-4AC0-8E28-6286884F17B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25498" y="2678857"/>
                  <a:ext cx="279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594E9627-9304-4A2A-9A83-478A6255B1D9}"/>
                    </a:ext>
                  </a:extLst>
                </p14:cNvPr>
                <p14:cNvContentPartPr/>
                <p14:nvPr/>
              </p14:nvContentPartPr>
              <p14:xfrm>
                <a:off x="8471538" y="2582017"/>
                <a:ext cx="256680" cy="18612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594E9627-9304-4A2A-9A83-478A6255B1D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62538" y="2573017"/>
                  <a:ext cx="274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A21C464A-319F-4D8A-9A60-DDEE17B5D91B}"/>
                    </a:ext>
                  </a:extLst>
                </p14:cNvPr>
                <p14:cNvContentPartPr/>
                <p14:nvPr/>
              </p14:nvContentPartPr>
              <p14:xfrm>
                <a:off x="8712378" y="2417137"/>
                <a:ext cx="74880" cy="14256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A21C464A-319F-4D8A-9A60-DDEE17B5D91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703378" y="2408497"/>
                  <a:ext cx="92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D692E305-8DFE-41D5-AC09-EF6CD6F81A35}"/>
                    </a:ext>
                  </a:extLst>
                </p14:cNvPr>
                <p14:cNvContentPartPr/>
                <p14:nvPr/>
              </p14:nvContentPartPr>
              <p14:xfrm>
                <a:off x="8863218" y="2515777"/>
                <a:ext cx="210240" cy="23040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D692E305-8DFE-41D5-AC09-EF6CD6F81A3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54218" y="2507137"/>
                  <a:ext cx="2278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36FD6FAF-89A5-4840-A3BC-19D72D74ADC2}"/>
                    </a:ext>
                  </a:extLst>
                </p14:cNvPr>
                <p14:cNvContentPartPr/>
                <p14:nvPr/>
              </p14:nvContentPartPr>
              <p14:xfrm>
                <a:off x="8995338" y="2690737"/>
                <a:ext cx="136440" cy="2916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36FD6FAF-89A5-4840-A3BC-19D72D74ADC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986698" y="2682097"/>
                  <a:ext cx="15408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67471BCF-D680-47A9-817F-ADFFA24103F4}"/>
              </a:ext>
            </a:extLst>
          </p:cNvPr>
          <p:cNvGrpSpPr/>
          <p:nvPr/>
        </p:nvGrpSpPr>
        <p:grpSpPr>
          <a:xfrm>
            <a:off x="9408618" y="2504977"/>
            <a:ext cx="219960" cy="226080"/>
            <a:chOff x="9408618" y="2504977"/>
            <a:chExt cx="21996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24868C4D-6C68-4D8C-B807-95E209358237}"/>
                    </a:ext>
                  </a:extLst>
                </p14:cNvPr>
                <p14:cNvContentPartPr/>
                <p14:nvPr/>
              </p14:nvContentPartPr>
              <p14:xfrm>
                <a:off x="9523098" y="2504977"/>
                <a:ext cx="50400" cy="22608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24868C4D-6C68-4D8C-B807-95E20935823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14458" y="2495977"/>
                  <a:ext cx="68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C8CA4EFF-28B6-44A2-A042-86B47B31FC3F}"/>
                    </a:ext>
                  </a:extLst>
                </p14:cNvPr>
                <p14:cNvContentPartPr/>
                <p14:nvPr/>
              </p14:nvContentPartPr>
              <p14:xfrm>
                <a:off x="9408618" y="2648977"/>
                <a:ext cx="219960" cy="3708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C8CA4EFF-28B6-44A2-A042-86B47B31FC3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399978" y="2640337"/>
                  <a:ext cx="23760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BC8B77C3-A38A-471B-B51A-43D55523CF31}"/>
              </a:ext>
            </a:extLst>
          </p:cNvPr>
          <p:cNvGrpSpPr/>
          <p:nvPr/>
        </p:nvGrpSpPr>
        <p:grpSpPr>
          <a:xfrm>
            <a:off x="9852498" y="2469337"/>
            <a:ext cx="808560" cy="261000"/>
            <a:chOff x="9852498" y="2469337"/>
            <a:chExt cx="80856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A4E0DC82-600E-483F-ADB4-2CC89765A4D8}"/>
                    </a:ext>
                  </a:extLst>
                </p14:cNvPr>
                <p14:cNvContentPartPr/>
                <p14:nvPr/>
              </p14:nvContentPartPr>
              <p14:xfrm>
                <a:off x="9852498" y="2512177"/>
                <a:ext cx="189000" cy="20772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A4E0DC82-600E-483F-ADB4-2CC89765A4D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843498" y="2503177"/>
                  <a:ext cx="206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FAA7F7D1-5267-4132-B979-41CF4DAE4AF4}"/>
                    </a:ext>
                  </a:extLst>
                </p14:cNvPr>
                <p14:cNvContentPartPr/>
                <p14:nvPr/>
              </p14:nvContentPartPr>
              <p14:xfrm>
                <a:off x="10093338" y="2543857"/>
                <a:ext cx="194040" cy="18648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FAA7F7D1-5267-4132-B979-41CF4DAE4AF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084338" y="2534857"/>
                  <a:ext cx="211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0D71E7DE-38E5-4F8D-93BC-2302CE008459}"/>
                    </a:ext>
                  </a:extLst>
                </p14:cNvPr>
                <p14:cNvContentPartPr/>
                <p14:nvPr/>
              </p14:nvContentPartPr>
              <p14:xfrm>
                <a:off x="10394658" y="2469337"/>
                <a:ext cx="76680" cy="25020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0D71E7DE-38E5-4F8D-93BC-2302CE00845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386018" y="2460337"/>
                  <a:ext cx="94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D6487CB3-9C77-465A-AF3B-2AC95DBD9EBC}"/>
                    </a:ext>
                  </a:extLst>
                </p14:cNvPr>
                <p14:cNvContentPartPr/>
                <p14:nvPr/>
              </p14:nvContentPartPr>
              <p14:xfrm>
                <a:off x="10620018" y="2687857"/>
                <a:ext cx="41040" cy="3420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D6487CB3-9C77-465A-AF3B-2AC95DBD9EB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611378" y="2679217"/>
                  <a:ext cx="586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A4C6CFDA-987A-4928-BB42-E30627AC0247}"/>
              </a:ext>
            </a:extLst>
          </p:cNvPr>
          <p:cNvGrpSpPr/>
          <p:nvPr/>
        </p:nvGrpSpPr>
        <p:grpSpPr>
          <a:xfrm>
            <a:off x="10913058" y="2452057"/>
            <a:ext cx="643680" cy="475560"/>
            <a:chOff x="10913058" y="2452057"/>
            <a:chExt cx="643680" cy="4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3B6BAC17-81BC-433C-887F-C73904E6C7D3}"/>
                    </a:ext>
                  </a:extLst>
                </p14:cNvPr>
                <p14:cNvContentPartPr/>
                <p14:nvPr/>
              </p14:nvContentPartPr>
              <p14:xfrm>
                <a:off x="10913058" y="2452057"/>
                <a:ext cx="230760" cy="30492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3B6BAC17-81BC-433C-887F-C73904E6C7D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04418" y="2443417"/>
                  <a:ext cx="2484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84B6F5CD-ECDA-47E4-869D-5AAD740EF7B2}"/>
                    </a:ext>
                  </a:extLst>
                </p14:cNvPr>
                <p14:cNvContentPartPr/>
                <p14:nvPr/>
              </p14:nvContentPartPr>
              <p14:xfrm>
                <a:off x="11185938" y="2563297"/>
                <a:ext cx="243720" cy="20808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84B6F5CD-ECDA-47E4-869D-5AAD740EF7B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177298" y="2554297"/>
                  <a:ext cx="261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8131A8DE-62E1-4A9A-890E-1D6EAB04CB86}"/>
                    </a:ext>
                  </a:extLst>
                </p14:cNvPr>
                <p14:cNvContentPartPr/>
                <p14:nvPr/>
              </p14:nvContentPartPr>
              <p14:xfrm>
                <a:off x="11479338" y="2699017"/>
                <a:ext cx="77400" cy="22860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8131A8DE-62E1-4A9A-890E-1D6EAB04CB8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70338" y="2690017"/>
                  <a:ext cx="9504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CAD88E14-2962-4EF0-99D0-2B496BF3AC6B}"/>
              </a:ext>
            </a:extLst>
          </p:cNvPr>
          <p:cNvGrpSpPr/>
          <p:nvPr/>
        </p:nvGrpSpPr>
        <p:grpSpPr>
          <a:xfrm>
            <a:off x="566926" y="3638077"/>
            <a:ext cx="4879440" cy="1145160"/>
            <a:chOff x="7085898" y="3303097"/>
            <a:chExt cx="4879440" cy="11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F59D5996-2CAB-47A7-87FB-CB8FD0F3396B}"/>
                    </a:ext>
                  </a:extLst>
                </p14:cNvPr>
                <p14:cNvContentPartPr/>
                <p14:nvPr/>
              </p14:nvContentPartPr>
              <p14:xfrm>
                <a:off x="7085898" y="3470137"/>
                <a:ext cx="413280" cy="37152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F59D5996-2CAB-47A7-87FB-CB8FD0F3396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77258" y="3461137"/>
                  <a:ext cx="4309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8EAF3D71-9180-460A-8300-231E35E15D80}"/>
                    </a:ext>
                  </a:extLst>
                </p14:cNvPr>
                <p14:cNvContentPartPr/>
                <p14:nvPr/>
              </p14:nvContentPartPr>
              <p14:xfrm>
                <a:off x="7639938" y="3703777"/>
                <a:ext cx="291600" cy="26676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8EAF3D71-9180-460A-8300-231E35E15D8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630938" y="3694777"/>
                  <a:ext cx="3092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F555F9AD-029F-455B-A3CF-82EBAD394F1D}"/>
                    </a:ext>
                  </a:extLst>
                </p14:cNvPr>
                <p14:cNvContentPartPr/>
                <p14:nvPr/>
              </p14:nvContentPartPr>
              <p14:xfrm>
                <a:off x="8003898" y="3897457"/>
                <a:ext cx="73080" cy="13140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F555F9AD-029F-455B-A3CF-82EBAD394F1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94898" y="3888817"/>
                  <a:ext cx="90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F080CE14-E056-459B-9E34-B348660AB922}"/>
                    </a:ext>
                  </a:extLst>
                </p14:cNvPr>
                <p14:cNvContentPartPr/>
                <p14:nvPr/>
              </p14:nvContentPartPr>
              <p14:xfrm>
                <a:off x="8223138" y="3733297"/>
                <a:ext cx="228960" cy="1332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F080CE14-E056-459B-9E34-B348660AB9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14138" y="3724657"/>
                  <a:ext cx="246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61625DD5-E98B-4859-B12A-797756614C6C}"/>
                    </a:ext>
                  </a:extLst>
                </p14:cNvPr>
                <p14:cNvContentPartPr/>
                <p14:nvPr/>
              </p14:nvContentPartPr>
              <p14:xfrm>
                <a:off x="8229618" y="3844177"/>
                <a:ext cx="193680" cy="3456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61625DD5-E98B-4859-B12A-797756614C6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220618" y="3835177"/>
                  <a:ext cx="211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8B1B115B-E0EE-44B2-A104-9C5E8A517613}"/>
                    </a:ext>
                  </a:extLst>
                </p14:cNvPr>
                <p14:cNvContentPartPr/>
                <p14:nvPr/>
              </p14:nvContentPartPr>
              <p14:xfrm>
                <a:off x="8769618" y="3487777"/>
                <a:ext cx="293760" cy="23220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8B1B115B-E0EE-44B2-A104-9C5E8A51761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60978" y="3479137"/>
                  <a:ext cx="3114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1E36E885-1144-4578-9E10-0C0557A5FDA5}"/>
                    </a:ext>
                  </a:extLst>
                </p14:cNvPr>
                <p14:cNvContentPartPr/>
                <p14:nvPr/>
              </p14:nvContentPartPr>
              <p14:xfrm>
                <a:off x="9178218" y="3303097"/>
                <a:ext cx="35640" cy="11196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1E36E885-1144-4578-9E10-0C0557A5FDA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69218" y="3294097"/>
                  <a:ext cx="53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EF0D200A-2059-4D23-A2F8-2266EA0D6486}"/>
                    </a:ext>
                  </a:extLst>
                </p14:cNvPr>
                <p14:cNvContentPartPr/>
                <p14:nvPr/>
              </p14:nvContentPartPr>
              <p14:xfrm>
                <a:off x="9283338" y="3431257"/>
                <a:ext cx="257760" cy="26316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EF0D200A-2059-4D23-A2F8-2266EA0D648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274698" y="3422257"/>
                  <a:ext cx="2754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0D2B3FCD-3DA8-4300-B950-58B281D049DC}"/>
                    </a:ext>
                  </a:extLst>
                </p14:cNvPr>
                <p14:cNvContentPartPr/>
                <p14:nvPr/>
              </p14:nvContentPartPr>
              <p14:xfrm>
                <a:off x="8630298" y="3838417"/>
                <a:ext cx="1349280" cy="4356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0D2B3FCD-3DA8-4300-B950-58B281D049D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21658" y="3829417"/>
                  <a:ext cx="1366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6EBB2539-2C49-4340-957A-887C6A602813}"/>
                    </a:ext>
                  </a:extLst>
                </p14:cNvPr>
                <p14:cNvContentPartPr/>
                <p14:nvPr/>
              </p14:nvContentPartPr>
              <p14:xfrm>
                <a:off x="8798058" y="4220377"/>
                <a:ext cx="267120" cy="22752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6EBB2539-2C49-4340-957A-887C6A60281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89058" y="4211737"/>
                  <a:ext cx="284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3C5E8C56-876A-4502-A1B5-B4D8FC5979E9}"/>
                    </a:ext>
                  </a:extLst>
                </p14:cNvPr>
                <p14:cNvContentPartPr/>
                <p14:nvPr/>
              </p14:nvContentPartPr>
              <p14:xfrm>
                <a:off x="9123138" y="4228657"/>
                <a:ext cx="224280" cy="20916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3C5E8C56-876A-4502-A1B5-B4D8FC5979E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114138" y="4220017"/>
                  <a:ext cx="241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85BF5C4E-F2A4-42DC-BB7D-6BED46616F48}"/>
                    </a:ext>
                  </a:extLst>
                </p14:cNvPr>
                <p14:cNvContentPartPr/>
                <p14:nvPr/>
              </p14:nvContentPartPr>
              <p14:xfrm>
                <a:off x="9360378" y="4216417"/>
                <a:ext cx="151920" cy="20052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85BF5C4E-F2A4-42DC-BB7D-6BED46616F4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351378" y="4207777"/>
                  <a:ext cx="169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5F7B8E67-8415-4D32-9C8A-ED061ABF2C65}"/>
                    </a:ext>
                  </a:extLst>
                </p14:cNvPr>
                <p14:cNvContentPartPr/>
                <p14:nvPr/>
              </p14:nvContentPartPr>
              <p14:xfrm>
                <a:off x="9500778" y="4017337"/>
                <a:ext cx="50040" cy="10548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5F7B8E67-8415-4D32-9C8A-ED061ABF2C6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492138" y="4008697"/>
                  <a:ext cx="67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7CDBB084-C97E-4880-A3C4-0712883AFBB4}"/>
                    </a:ext>
                  </a:extLst>
                </p14:cNvPr>
                <p14:cNvContentPartPr/>
                <p14:nvPr/>
              </p14:nvContentPartPr>
              <p14:xfrm>
                <a:off x="9567018" y="4204537"/>
                <a:ext cx="159120" cy="23976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7CDBB084-C97E-4880-A3C4-0712883AFBB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558018" y="4195537"/>
                  <a:ext cx="176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B7F10D42-F5CA-46FE-BF00-6F5E95218266}"/>
                    </a:ext>
                  </a:extLst>
                </p14:cNvPr>
                <p14:cNvContentPartPr/>
                <p14:nvPr/>
              </p14:nvContentPartPr>
              <p14:xfrm>
                <a:off x="9780498" y="4176817"/>
                <a:ext cx="214200" cy="27144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B7F10D42-F5CA-46FE-BF00-6F5E9521826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71498" y="4167817"/>
                  <a:ext cx="2318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C67C171A-C5DA-43E0-B31E-67FA65166AF0}"/>
                    </a:ext>
                  </a:extLst>
                </p14:cNvPr>
                <p14:cNvContentPartPr/>
                <p14:nvPr/>
              </p14:nvContentPartPr>
              <p14:xfrm>
                <a:off x="10112778" y="3786937"/>
                <a:ext cx="201240" cy="3384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C67C171A-C5DA-43E0-B31E-67FA65166AF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103778" y="3778297"/>
                  <a:ext cx="218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28132404-B26E-40BB-942C-E2F84AD9C150}"/>
                    </a:ext>
                  </a:extLst>
                </p14:cNvPr>
                <p14:cNvContentPartPr/>
                <p14:nvPr/>
              </p14:nvContentPartPr>
              <p14:xfrm>
                <a:off x="10152738" y="3920497"/>
                <a:ext cx="180720" cy="2916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28132404-B26E-40BB-942C-E2F84AD9C15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144098" y="3911857"/>
                  <a:ext cx="198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9C30EBBC-5031-49EF-BF20-073716FD3ADE}"/>
                    </a:ext>
                  </a:extLst>
                </p14:cNvPr>
                <p14:cNvContentPartPr/>
                <p14:nvPr/>
              </p14:nvContentPartPr>
              <p14:xfrm>
                <a:off x="10463418" y="3718897"/>
                <a:ext cx="113040" cy="25020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9C30EBBC-5031-49EF-BF20-073716FD3AD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54418" y="3709897"/>
                  <a:ext cx="130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4CB975B5-05F1-45D2-B2C4-544B006DDC2A}"/>
                    </a:ext>
                  </a:extLst>
                </p14:cNvPr>
                <p14:cNvContentPartPr/>
                <p14:nvPr/>
              </p14:nvContentPartPr>
              <p14:xfrm>
                <a:off x="10733418" y="3672097"/>
                <a:ext cx="199080" cy="24768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4CB975B5-05F1-45D2-B2C4-544B006DDC2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24418" y="3663097"/>
                  <a:ext cx="216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3EC58864-F9BE-4B54-99C2-B5C3755912DA}"/>
                    </a:ext>
                  </a:extLst>
                </p14:cNvPr>
                <p14:cNvContentPartPr/>
                <p14:nvPr/>
              </p14:nvContentPartPr>
              <p14:xfrm>
                <a:off x="10989018" y="3550057"/>
                <a:ext cx="12960" cy="11952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3EC58864-F9BE-4B54-99C2-B5C3755912D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980378" y="3541417"/>
                  <a:ext cx="30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BF8F4281-DA3A-4AB4-BD39-1017E725CD69}"/>
                    </a:ext>
                  </a:extLst>
                </p14:cNvPr>
                <p14:cNvContentPartPr/>
                <p14:nvPr/>
              </p14:nvContentPartPr>
              <p14:xfrm>
                <a:off x="11027538" y="3665257"/>
                <a:ext cx="137880" cy="21816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BF8F4281-DA3A-4AB4-BD39-1017E725CD6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018898" y="3656257"/>
                  <a:ext cx="155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2D32EDBE-EAAD-4E16-A1A9-7112C7B6DE2B}"/>
                    </a:ext>
                  </a:extLst>
                </p14:cNvPr>
                <p14:cNvContentPartPr/>
                <p14:nvPr/>
              </p14:nvContentPartPr>
              <p14:xfrm>
                <a:off x="11008458" y="3833017"/>
                <a:ext cx="174600" cy="3240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2D32EDBE-EAAD-4E16-A1A9-7112C7B6DE2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999818" y="3824377"/>
                  <a:ext cx="192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BF4ABFA3-8C57-4F06-8430-D16CD25293CD}"/>
                    </a:ext>
                  </a:extLst>
                </p14:cNvPr>
                <p14:cNvContentPartPr/>
                <p14:nvPr/>
              </p14:nvContentPartPr>
              <p14:xfrm>
                <a:off x="11145618" y="3655177"/>
                <a:ext cx="277560" cy="27108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BF4ABFA3-8C57-4F06-8430-D16CD25293C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36978" y="3646177"/>
                  <a:ext cx="295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80FE35E7-D045-4488-B51C-D1BA18302881}"/>
                    </a:ext>
                  </a:extLst>
                </p14:cNvPr>
                <p14:cNvContentPartPr/>
                <p14:nvPr/>
              </p14:nvContentPartPr>
              <p14:xfrm>
                <a:off x="11444418" y="3729697"/>
                <a:ext cx="212760" cy="45792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80FE35E7-D045-4488-B51C-D1BA1830288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435778" y="3720697"/>
                  <a:ext cx="2304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16453E5A-E5AE-4B81-B4EE-CFA0EA150B76}"/>
                    </a:ext>
                  </a:extLst>
                </p14:cNvPr>
                <p14:cNvContentPartPr/>
                <p14:nvPr/>
              </p14:nvContentPartPr>
              <p14:xfrm>
                <a:off x="11704698" y="3624577"/>
                <a:ext cx="260640" cy="26136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16453E5A-E5AE-4B81-B4EE-CFA0EA150B7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695698" y="3615937"/>
                  <a:ext cx="27828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816C8917-EEDB-46BC-A295-0CA6A36D8E07}"/>
              </a:ext>
            </a:extLst>
          </p:cNvPr>
          <p:cNvGrpSpPr/>
          <p:nvPr/>
        </p:nvGrpSpPr>
        <p:grpSpPr>
          <a:xfrm>
            <a:off x="691218" y="5123257"/>
            <a:ext cx="774720" cy="498240"/>
            <a:chOff x="691218" y="5123257"/>
            <a:chExt cx="774720" cy="4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956593A3-5A13-4B26-8C9E-A119D8BF01FD}"/>
                    </a:ext>
                  </a:extLst>
                </p14:cNvPr>
                <p14:cNvContentPartPr/>
                <p14:nvPr/>
              </p14:nvContentPartPr>
              <p14:xfrm>
                <a:off x="691218" y="5123257"/>
                <a:ext cx="326880" cy="40500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956593A3-5A13-4B26-8C9E-A119D8BF01F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82578" y="5114257"/>
                  <a:ext cx="3445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48192D89-D30E-46D1-81FB-28FD65A4E059}"/>
                    </a:ext>
                  </a:extLst>
                </p14:cNvPr>
                <p14:cNvContentPartPr/>
                <p14:nvPr/>
              </p14:nvContentPartPr>
              <p14:xfrm>
                <a:off x="1064898" y="5430337"/>
                <a:ext cx="267840" cy="12564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48192D89-D30E-46D1-81FB-28FD65A4E05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55898" y="5421337"/>
                  <a:ext cx="285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9D6757A2-7C52-47F4-B4AA-5F9A36AAEB2E}"/>
                    </a:ext>
                  </a:extLst>
                </p14:cNvPr>
                <p14:cNvContentPartPr/>
                <p14:nvPr/>
              </p14:nvContentPartPr>
              <p14:xfrm>
                <a:off x="1451898" y="5471737"/>
                <a:ext cx="14040" cy="14976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9D6757A2-7C52-47F4-B4AA-5F9A36AAEB2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442898" y="5462737"/>
                  <a:ext cx="3168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56" name="Entrada de lápiz 155">
                <a:extLst>
                  <a:ext uri="{FF2B5EF4-FFF2-40B4-BE49-F238E27FC236}">
                    <a16:creationId xmlns:a16="http://schemas.microsoft.com/office/drawing/2014/main" id="{D98929EB-327D-4650-AB72-50C9ED880239}"/>
                  </a:ext>
                </a:extLst>
              </p14:cNvPr>
              <p14:cNvContentPartPr/>
              <p14:nvPr/>
            </p14:nvContentPartPr>
            <p14:xfrm>
              <a:off x="1742058" y="5410897"/>
              <a:ext cx="214560" cy="18720"/>
            </p14:xfrm>
          </p:contentPart>
        </mc:Choice>
        <mc:Fallback xmlns="">
          <p:pic>
            <p:nvPicPr>
              <p:cNvPr id="156" name="Entrada de lápiz 155">
                <a:extLst>
                  <a:ext uri="{FF2B5EF4-FFF2-40B4-BE49-F238E27FC236}">
                    <a16:creationId xmlns:a16="http://schemas.microsoft.com/office/drawing/2014/main" id="{D98929EB-327D-4650-AB72-50C9ED88023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733418" y="5402257"/>
                <a:ext cx="2322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57" name="Entrada de lápiz 156">
                <a:extLst>
                  <a:ext uri="{FF2B5EF4-FFF2-40B4-BE49-F238E27FC236}">
                    <a16:creationId xmlns:a16="http://schemas.microsoft.com/office/drawing/2014/main" id="{9511ABF2-A6C7-46E3-B507-6604361819A8}"/>
                  </a:ext>
                </a:extLst>
              </p14:cNvPr>
              <p14:cNvContentPartPr/>
              <p14:nvPr/>
            </p14:nvContentPartPr>
            <p14:xfrm>
              <a:off x="1747458" y="5526457"/>
              <a:ext cx="153360" cy="34200"/>
            </p14:xfrm>
          </p:contentPart>
        </mc:Choice>
        <mc:Fallback xmlns="">
          <p:pic>
            <p:nvPicPr>
              <p:cNvPr id="157" name="Entrada de lápiz 156">
                <a:extLst>
                  <a:ext uri="{FF2B5EF4-FFF2-40B4-BE49-F238E27FC236}">
                    <a16:creationId xmlns:a16="http://schemas.microsoft.com/office/drawing/2014/main" id="{9511ABF2-A6C7-46E3-B507-6604361819A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738458" y="5517457"/>
                <a:ext cx="17100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upo 174">
            <a:extLst>
              <a:ext uri="{FF2B5EF4-FFF2-40B4-BE49-F238E27FC236}">
                <a16:creationId xmlns:a16="http://schemas.microsoft.com/office/drawing/2014/main" id="{CE7B0000-C0F0-4143-8C5E-F8F485A28C08}"/>
              </a:ext>
            </a:extLst>
          </p:cNvPr>
          <p:cNvGrpSpPr/>
          <p:nvPr/>
        </p:nvGrpSpPr>
        <p:grpSpPr>
          <a:xfrm>
            <a:off x="2408778" y="5288497"/>
            <a:ext cx="707400" cy="272880"/>
            <a:chOff x="2408778" y="5288497"/>
            <a:chExt cx="7074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803642BD-BC0C-430C-8EE2-43343695B25E}"/>
                    </a:ext>
                  </a:extLst>
                </p14:cNvPr>
                <p14:cNvContentPartPr/>
                <p14:nvPr/>
              </p14:nvContentPartPr>
              <p14:xfrm>
                <a:off x="2408778" y="5288497"/>
                <a:ext cx="60480" cy="25452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803642BD-BC0C-430C-8EE2-43343695B25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00138" y="5279857"/>
                  <a:ext cx="781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A3572A66-D162-4C22-88F3-3320A1C7C2E9}"/>
                    </a:ext>
                  </a:extLst>
                </p14:cNvPr>
                <p14:cNvContentPartPr/>
                <p14:nvPr/>
              </p14:nvContentPartPr>
              <p14:xfrm>
                <a:off x="2625498" y="5367337"/>
                <a:ext cx="197640" cy="19044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A3572A66-D162-4C22-88F3-3320A1C7C2E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616498" y="5358697"/>
                  <a:ext cx="215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2F2D304B-C7A4-4635-A1F6-8444E020CC15}"/>
                    </a:ext>
                  </a:extLst>
                </p14:cNvPr>
                <p14:cNvContentPartPr/>
                <p14:nvPr/>
              </p14:nvContentPartPr>
              <p14:xfrm>
                <a:off x="2927538" y="5385337"/>
                <a:ext cx="188640" cy="17604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2F2D304B-C7A4-4635-A1F6-8444E020CC1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918538" y="5376337"/>
                  <a:ext cx="20628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2" name="Entrada de lápiz 161">
                <a:extLst>
                  <a:ext uri="{FF2B5EF4-FFF2-40B4-BE49-F238E27FC236}">
                    <a16:creationId xmlns:a16="http://schemas.microsoft.com/office/drawing/2014/main" id="{975C8955-D6AE-4E6D-BE53-DBF93C261F8B}"/>
                  </a:ext>
                </a:extLst>
              </p14:cNvPr>
              <p14:cNvContentPartPr/>
              <p14:nvPr/>
            </p14:nvContentPartPr>
            <p14:xfrm>
              <a:off x="3359538" y="5498017"/>
              <a:ext cx="59040" cy="58320"/>
            </p14:xfrm>
          </p:contentPart>
        </mc:Choice>
        <mc:Fallback xmlns="">
          <p:pic>
            <p:nvPicPr>
              <p:cNvPr id="162" name="Entrada de lápiz 161">
                <a:extLst>
                  <a:ext uri="{FF2B5EF4-FFF2-40B4-BE49-F238E27FC236}">
                    <a16:creationId xmlns:a16="http://schemas.microsoft.com/office/drawing/2014/main" id="{975C8955-D6AE-4E6D-BE53-DBF93C261F8B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350898" y="5489017"/>
                <a:ext cx="7668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upo 173">
            <a:extLst>
              <a:ext uri="{FF2B5EF4-FFF2-40B4-BE49-F238E27FC236}">
                <a16:creationId xmlns:a16="http://schemas.microsoft.com/office/drawing/2014/main" id="{1D665B38-FB14-4FAF-8F20-AECEC2DC6696}"/>
              </a:ext>
            </a:extLst>
          </p:cNvPr>
          <p:cNvGrpSpPr/>
          <p:nvPr/>
        </p:nvGrpSpPr>
        <p:grpSpPr>
          <a:xfrm>
            <a:off x="3688938" y="5267257"/>
            <a:ext cx="2350440" cy="625320"/>
            <a:chOff x="3688938" y="5267257"/>
            <a:chExt cx="2350440" cy="62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50A3C16A-3DB6-4477-9474-4343CD7E8A6A}"/>
                    </a:ext>
                  </a:extLst>
                </p14:cNvPr>
                <p14:cNvContentPartPr/>
                <p14:nvPr/>
              </p14:nvContentPartPr>
              <p14:xfrm>
                <a:off x="3688938" y="5391457"/>
                <a:ext cx="148680" cy="227880"/>
              </p14:xfrm>
            </p:contentPart>
          </mc:Choice>
          <mc:Fallback xmlns=""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50A3C16A-3DB6-4477-9474-4343CD7E8A6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680298" y="5382817"/>
                  <a:ext cx="1663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89920520-3327-47FF-8C4E-956435BF6844}"/>
                    </a:ext>
                  </a:extLst>
                </p14:cNvPr>
                <p14:cNvContentPartPr/>
                <p14:nvPr/>
              </p14:nvContentPartPr>
              <p14:xfrm>
                <a:off x="3996018" y="5407297"/>
                <a:ext cx="226080" cy="193680"/>
              </p14:xfrm>
            </p:contentPart>
          </mc:Choice>
          <mc:Fallback xmlns=""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89920520-3327-47FF-8C4E-956435BF684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987018" y="5398297"/>
                  <a:ext cx="243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D0836A15-A365-4114-8B97-C578F7E2DFBA}"/>
                    </a:ext>
                  </a:extLst>
                </p14:cNvPr>
                <p14:cNvContentPartPr/>
                <p14:nvPr/>
              </p14:nvContentPartPr>
              <p14:xfrm>
                <a:off x="4346298" y="5267257"/>
                <a:ext cx="13680" cy="92160"/>
              </p14:xfrm>
            </p:contentPart>
          </mc:Choice>
          <mc:Fallback xmlns=""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D0836A15-A365-4114-8B97-C578F7E2DFB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337298" y="5258617"/>
                  <a:ext cx="31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EA56BAAB-F767-4F88-95D6-90AAA3627BA3}"/>
                    </a:ext>
                  </a:extLst>
                </p14:cNvPr>
                <p14:cNvContentPartPr/>
                <p14:nvPr/>
              </p14:nvContentPartPr>
              <p14:xfrm>
                <a:off x="4526658" y="5431057"/>
                <a:ext cx="198360" cy="17424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EA56BAAB-F767-4F88-95D6-90AAA3627BA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518018" y="5422057"/>
                  <a:ext cx="216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8E15DACF-BA3F-435A-BDE4-682E0BAF483D}"/>
                    </a:ext>
                  </a:extLst>
                </p14:cNvPr>
                <p14:cNvContentPartPr/>
                <p14:nvPr/>
              </p14:nvContentPartPr>
              <p14:xfrm>
                <a:off x="4569138" y="5546617"/>
                <a:ext cx="230760" cy="3024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8E15DACF-BA3F-435A-BDE4-682E0BAF483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60138" y="5537617"/>
                  <a:ext cx="248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F07F3925-48E4-4DE2-B27E-0EB778FFA3ED}"/>
                    </a:ext>
                  </a:extLst>
                </p14:cNvPr>
                <p14:cNvContentPartPr/>
                <p14:nvPr/>
              </p14:nvContentPartPr>
              <p14:xfrm>
                <a:off x="4879098" y="5341057"/>
                <a:ext cx="244800" cy="24696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F07F3925-48E4-4DE2-B27E-0EB778FFA3E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870458" y="5332057"/>
                  <a:ext cx="2624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FDBF8F41-F18E-4BA6-A0B8-D696A31F63A2}"/>
                    </a:ext>
                  </a:extLst>
                </p14:cNvPr>
                <p14:cNvContentPartPr/>
                <p14:nvPr/>
              </p14:nvContentPartPr>
              <p14:xfrm>
                <a:off x="5301378" y="5407297"/>
                <a:ext cx="345600" cy="48528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FDBF8F41-F18E-4BA6-A0B8-D696A31F63A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292378" y="5398657"/>
                  <a:ext cx="3632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A4C5F4BF-5646-4583-B84A-E626BE4D8AC6}"/>
                    </a:ext>
                  </a:extLst>
                </p14:cNvPr>
                <p14:cNvContentPartPr/>
                <p14:nvPr/>
              </p14:nvContentPartPr>
              <p14:xfrm>
                <a:off x="5755338" y="5327737"/>
                <a:ext cx="284040" cy="24228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A4C5F4BF-5646-4583-B84A-E626BE4D8AC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746338" y="5319097"/>
                  <a:ext cx="30168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E18BE609-875C-4118-B4B9-08E727E0E465}"/>
              </a:ext>
            </a:extLst>
          </p:cNvPr>
          <p:cNvGrpSpPr/>
          <p:nvPr/>
        </p:nvGrpSpPr>
        <p:grpSpPr>
          <a:xfrm>
            <a:off x="6365178" y="5459857"/>
            <a:ext cx="251280" cy="137880"/>
            <a:chOff x="6365178" y="5459857"/>
            <a:chExt cx="25128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450E6FE4-7030-4AC3-93D1-5A08E58C0895}"/>
                    </a:ext>
                  </a:extLst>
                </p14:cNvPr>
                <p14:cNvContentPartPr/>
                <p14:nvPr/>
              </p14:nvContentPartPr>
              <p14:xfrm>
                <a:off x="6365178" y="5459857"/>
                <a:ext cx="251280" cy="2160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450E6FE4-7030-4AC3-93D1-5A08E58C089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356538" y="5451217"/>
                  <a:ext cx="268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3B95F84A-6152-4F36-B4C4-3AE5935385AB}"/>
                    </a:ext>
                  </a:extLst>
                </p14:cNvPr>
                <p14:cNvContentPartPr/>
                <p14:nvPr/>
              </p14:nvContentPartPr>
              <p14:xfrm>
                <a:off x="6384978" y="5548777"/>
                <a:ext cx="184680" cy="4896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3B95F84A-6152-4F36-B4C4-3AE5935385A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375978" y="5539777"/>
                  <a:ext cx="202320" cy="6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76" name="Entrada de lápiz 175">
                <a:extLst>
                  <a:ext uri="{FF2B5EF4-FFF2-40B4-BE49-F238E27FC236}">
                    <a16:creationId xmlns:a16="http://schemas.microsoft.com/office/drawing/2014/main" id="{43FB7B7B-7E16-4F4F-BF68-641CD63B6E27}"/>
                  </a:ext>
                </a:extLst>
              </p14:cNvPr>
              <p14:cNvContentPartPr/>
              <p14:nvPr/>
            </p14:nvContentPartPr>
            <p14:xfrm>
              <a:off x="6877458" y="5378497"/>
              <a:ext cx="206640" cy="232920"/>
            </p14:xfrm>
          </p:contentPart>
        </mc:Choice>
        <mc:Fallback xmlns="">
          <p:pic>
            <p:nvPicPr>
              <p:cNvPr id="176" name="Entrada de lápiz 175">
                <a:extLst>
                  <a:ext uri="{FF2B5EF4-FFF2-40B4-BE49-F238E27FC236}">
                    <a16:creationId xmlns:a16="http://schemas.microsoft.com/office/drawing/2014/main" id="{43FB7B7B-7E16-4F4F-BF68-641CD63B6E27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868818" y="5369497"/>
                <a:ext cx="2242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77" name="Entrada de lápiz 176">
                <a:extLst>
                  <a:ext uri="{FF2B5EF4-FFF2-40B4-BE49-F238E27FC236}">
                    <a16:creationId xmlns:a16="http://schemas.microsoft.com/office/drawing/2014/main" id="{228F4BE1-AA30-4436-9163-289E8B216E2F}"/>
                  </a:ext>
                </a:extLst>
              </p14:cNvPr>
              <p14:cNvContentPartPr/>
              <p14:nvPr/>
            </p14:nvContentPartPr>
            <p14:xfrm>
              <a:off x="7164378" y="5217217"/>
              <a:ext cx="55440" cy="167760"/>
            </p14:xfrm>
          </p:contentPart>
        </mc:Choice>
        <mc:Fallback xmlns="">
          <p:pic>
            <p:nvPicPr>
              <p:cNvPr id="177" name="Entrada de lápiz 176">
                <a:extLst>
                  <a:ext uri="{FF2B5EF4-FFF2-40B4-BE49-F238E27FC236}">
                    <a16:creationId xmlns:a16="http://schemas.microsoft.com/office/drawing/2014/main" id="{228F4BE1-AA30-4436-9163-289E8B216E2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155738" y="5208217"/>
                <a:ext cx="730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78" name="Entrada de lápiz 177">
                <a:extLst>
                  <a:ext uri="{FF2B5EF4-FFF2-40B4-BE49-F238E27FC236}">
                    <a16:creationId xmlns:a16="http://schemas.microsoft.com/office/drawing/2014/main" id="{90C9701C-4DF7-4727-83CB-CC279BEFE21C}"/>
                  </a:ext>
                </a:extLst>
              </p14:cNvPr>
              <p14:cNvContentPartPr/>
              <p14:nvPr/>
            </p14:nvContentPartPr>
            <p14:xfrm>
              <a:off x="7331778" y="5339617"/>
              <a:ext cx="252000" cy="236880"/>
            </p14:xfrm>
          </p:contentPart>
        </mc:Choice>
        <mc:Fallback xmlns="">
          <p:pic>
            <p:nvPicPr>
              <p:cNvPr id="178" name="Entrada de lápiz 177">
                <a:extLst>
                  <a:ext uri="{FF2B5EF4-FFF2-40B4-BE49-F238E27FC236}">
                    <a16:creationId xmlns:a16="http://schemas.microsoft.com/office/drawing/2014/main" id="{90C9701C-4DF7-4727-83CB-CC279BEFE21C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322778" y="5330617"/>
                <a:ext cx="2696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79" name="Entrada de lápiz 178">
                <a:extLst>
                  <a:ext uri="{FF2B5EF4-FFF2-40B4-BE49-F238E27FC236}">
                    <a16:creationId xmlns:a16="http://schemas.microsoft.com/office/drawing/2014/main" id="{639948C0-14B4-4241-8075-FF6C43ECD0E6}"/>
                  </a:ext>
                </a:extLst>
              </p14:cNvPr>
              <p14:cNvContentPartPr/>
              <p14:nvPr/>
            </p14:nvContentPartPr>
            <p14:xfrm>
              <a:off x="7638498" y="5363017"/>
              <a:ext cx="282600" cy="234360"/>
            </p14:xfrm>
          </p:contentPart>
        </mc:Choice>
        <mc:Fallback xmlns="">
          <p:pic>
            <p:nvPicPr>
              <p:cNvPr id="179" name="Entrada de lápiz 178">
                <a:extLst>
                  <a:ext uri="{FF2B5EF4-FFF2-40B4-BE49-F238E27FC236}">
                    <a16:creationId xmlns:a16="http://schemas.microsoft.com/office/drawing/2014/main" id="{639948C0-14B4-4241-8075-FF6C43ECD0E6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629498" y="5354377"/>
                <a:ext cx="3002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80" name="Entrada de lápiz 179">
                <a:extLst>
                  <a:ext uri="{FF2B5EF4-FFF2-40B4-BE49-F238E27FC236}">
                    <a16:creationId xmlns:a16="http://schemas.microsoft.com/office/drawing/2014/main" id="{E408C8A6-AEED-43A5-B775-C27D46047FF2}"/>
                  </a:ext>
                </a:extLst>
              </p14:cNvPr>
              <p14:cNvContentPartPr/>
              <p14:nvPr/>
            </p14:nvContentPartPr>
            <p14:xfrm>
              <a:off x="7789338" y="5519257"/>
              <a:ext cx="160200" cy="41760"/>
            </p14:xfrm>
          </p:contentPart>
        </mc:Choice>
        <mc:Fallback xmlns="">
          <p:pic>
            <p:nvPicPr>
              <p:cNvPr id="180" name="Entrada de lápiz 179">
                <a:extLst>
                  <a:ext uri="{FF2B5EF4-FFF2-40B4-BE49-F238E27FC236}">
                    <a16:creationId xmlns:a16="http://schemas.microsoft.com/office/drawing/2014/main" id="{E408C8A6-AEED-43A5-B775-C27D46047FF2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780698" y="5510617"/>
                <a:ext cx="1778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81" name="Entrada de lápiz 180">
                <a:extLst>
                  <a:ext uri="{FF2B5EF4-FFF2-40B4-BE49-F238E27FC236}">
                    <a16:creationId xmlns:a16="http://schemas.microsoft.com/office/drawing/2014/main" id="{82DCF18F-84B6-4A5D-A41A-7FA116AEBCCB}"/>
                  </a:ext>
                </a:extLst>
              </p14:cNvPr>
              <p14:cNvContentPartPr/>
              <p14:nvPr/>
            </p14:nvContentPartPr>
            <p14:xfrm>
              <a:off x="8044938" y="5413777"/>
              <a:ext cx="320040" cy="144360"/>
            </p14:xfrm>
          </p:contentPart>
        </mc:Choice>
        <mc:Fallback xmlns="">
          <p:pic>
            <p:nvPicPr>
              <p:cNvPr id="181" name="Entrada de lápiz 180">
                <a:extLst>
                  <a:ext uri="{FF2B5EF4-FFF2-40B4-BE49-F238E27FC236}">
                    <a16:creationId xmlns:a16="http://schemas.microsoft.com/office/drawing/2014/main" id="{82DCF18F-84B6-4A5D-A41A-7FA116AEBCC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035938" y="5404777"/>
                <a:ext cx="3376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82" name="Entrada de lápiz 181">
                <a:extLst>
                  <a:ext uri="{FF2B5EF4-FFF2-40B4-BE49-F238E27FC236}">
                    <a16:creationId xmlns:a16="http://schemas.microsoft.com/office/drawing/2014/main" id="{32BBED0B-56B9-4F8B-887D-DF2F783BD3AA}"/>
                  </a:ext>
                </a:extLst>
              </p14:cNvPr>
              <p14:cNvContentPartPr/>
              <p14:nvPr/>
            </p14:nvContentPartPr>
            <p14:xfrm>
              <a:off x="8680338" y="5258977"/>
              <a:ext cx="272160" cy="300240"/>
            </p14:xfrm>
          </p:contentPart>
        </mc:Choice>
        <mc:Fallback xmlns="">
          <p:pic>
            <p:nvPicPr>
              <p:cNvPr id="182" name="Entrada de lápiz 181">
                <a:extLst>
                  <a:ext uri="{FF2B5EF4-FFF2-40B4-BE49-F238E27FC236}">
                    <a16:creationId xmlns:a16="http://schemas.microsoft.com/office/drawing/2014/main" id="{32BBED0B-56B9-4F8B-887D-DF2F783BD3AA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671338" y="5249977"/>
                <a:ext cx="2898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83" name="Entrada de lápiz 182">
                <a:extLst>
                  <a:ext uri="{FF2B5EF4-FFF2-40B4-BE49-F238E27FC236}">
                    <a16:creationId xmlns:a16="http://schemas.microsoft.com/office/drawing/2014/main" id="{965E85AE-9D07-4955-B895-EFC4D2A147F6}"/>
                  </a:ext>
                </a:extLst>
              </p14:cNvPr>
              <p14:cNvContentPartPr/>
              <p14:nvPr/>
            </p14:nvContentPartPr>
            <p14:xfrm>
              <a:off x="660258" y="5915257"/>
              <a:ext cx="497880" cy="390960"/>
            </p14:xfrm>
          </p:contentPart>
        </mc:Choice>
        <mc:Fallback xmlns="">
          <p:pic>
            <p:nvPicPr>
              <p:cNvPr id="183" name="Entrada de lápiz 182">
                <a:extLst>
                  <a:ext uri="{FF2B5EF4-FFF2-40B4-BE49-F238E27FC236}">
                    <a16:creationId xmlns:a16="http://schemas.microsoft.com/office/drawing/2014/main" id="{965E85AE-9D07-4955-B895-EFC4D2A147F6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51618" y="5906617"/>
                <a:ext cx="51552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84" name="Entrada de lápiz 183">
                <a:extLst>
                  <a:ext uri="{FF2B5EF4-FFF2-40B4-BE49-F238E27FC236}">
                    <a16:creationId xmlns:a16="http://schemas.microsoft.com/office/drawing/2014/main" id="{09633D4D-E6D1-40B1-B574-F8B75CCC37A4}"/>
                  </a:ext>
                </a:extLst>
              </p14:cNvPr>
              <p14:cNvContentPartPr/>
              <p14:nvPr/>
            </p14:nvContentPartPr>
            <p14:xfrm>
              <a:off x="1185498" y="6179137"/>
              <a:ext cx="250920" cy="156600"/>
            </p14:xfrm>
          </p:contentPart>
        </mc:Choice>
        <mc:Fallback xmlns="">
          <p:pic>
            <p:nvPicPr>
              <p:cNvPr id="184" name="Entrada de lápiz 183">
                <a:extLst>
                  <a:ext uri="{FF2B5EF4-FFF2-40B4-BE49-F238E27FC236}">
                    <a16:creationId xmlns:a16="http://schemas.microsoft.com/office/drawing/2014/main" id="{09633D4D-E6D1-40B1-B574-F8B75CCC37A4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176858" y="6170137"/>
                <a:ext cx="2685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85" name="Entrada de lápiz 184">
                <a:extLst>
                  <a:ext uri="{FF2B5EF4-FFF2-40B4-BE49-F238E27FC236}">
                    <a16:creationId xmlns:a16="http://schemas.microsoft.com/office/drawing/2014/main" id="{7CE77E4B-E207-47A2-8EED-B961CBFA2111}"/>
                  </a:ext>
                </a:extLst>
              </p14:cNvPr>
              <p14:cNvContentPartPr/>
              <p14:nvPr/>
            </p14:nvContentPartPr>
            <p14:xfrm>
              <a:off x="1194498" y="6256537"/>
              <a:ext cx="142920" cy="28440"/>
            </p14:xfrm>
          </p:contentPart>
        </mc:Choice>
        <mc:Fallback xmlns="">
          <p:pic>
            <p:nvPicPr>
              <p:cNvPr id="185" name="Entrada de lápiz 184">
                <a:extLst>
                  <a:ext uri="{FF2B5EF4-FFF2-40B4-BE49-F238E27FC236}">
                    <a16:creationId xmlns:a16="http://schemas.microsoft.com/office/drawing/2014/main" id="{7CE77E4B-E207-47A2-8EED-B961CBFA2111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185498" y="6247897"/>
                <a:ext cx="1605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86" name="Entrada de lápiz 185">
                <a:extLst>
                  <a:ext uri="{FF2B5EF4-FFF2-40B4-BE49-F238E27FC236}">
                    <a16:creationId xmlns:a16="http://schemas.microsoft.com/office/drawing/2014/main" id="{28118DDF-F9AB-4364-832D-B87C7AE88CDC}"/>
                  </a:ext>
                </a:extLst>
              </p14:cNvPr>
              <p14:cNvContentPartPr/>
              <p14:nvPr/>
            </p14:nvContentPartPr>
            <p14:xfrm>
              <a:off x="1172898" y="6177337"/>
              <a:ext cx="460440" cy="251640"/>
            </p14:xfrm>
          </p:contentPart>
        </mc:Choice>
        <mc:Fallback xmlns="">
          <p:pic>
            <p:nvPicPr>
              <p:cNvPr id="186" name="Entrada de lápiz 185">
                <a:extLst>
                  <a:ext uri="{FF2B5EF4-FFF2-40B4-BE49-F238E27FC236}">
                    <a16:creationId xmlns:a16="http://schemas.microsoft.com/office/drawing/2014/main" id="{28118DDF-F9AB-4364-832D-B87C7AE88CDC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164258" y="6168697"/>
                <a:ext cx="4780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87" name="Entrada de lápiz 186">
                <a:extLst>
                  <a:ext uri="{FF2B5EF4-FFF2-40B4-BE49-F238E27FC236}">
                    <a16:creationId xmlns:a16="http://schemas.microsoft.com/office/drawing/2014/main" id="{9EBE99EA-5372-426C-8AD1-AED2D0CF8DCC}"/>
                  </a:ext>
                </a:extLst>
              </p14:cNvPr>
              <p14:cNvContentPartPr/>
              <p14:nvPr/>
            </p14:nvContentPartPr>
            <p14:xfrm>
              <a:off x="2125098" y="6189577"/>
              <a:ext cx="300960" cy="16200"/>
            </p14:xfrm>
          </p:contentPart>
        </mc:Choice>
        <mc:Fallback xmlns="">
          <p:pic>
            <p:nvPicPr>
              <p:cNvPr id="187" name="Entrada de lápiz 186">
                <a:extLst>
                  <a:ext uri="{FF2B5EF4-FFF2-40B4-BE49-F238E27FC236}">
                    <a16:creationId xmlns:a16="http://schemas.microsoft.com/office/drawing/2014/main" id="{9EBE99EA-5372-426C-8AD1-AED2D0CF8DCC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116458" y="6180577"/>
                <a:ext cx="3186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88" name="Entrada de lápiz 187">
                <a:extLst>
                  <a:ext uri="{FF2B5EF4-FFF2-40B4-BE49-F238E27FC236}">
                    <a16:creationId xmlns:a16="http://schemas.microsoft.com/office/drawing/2014/main" id="{BCDC5B41-EB8C-42D3-B149-8E0E4E337771}"/>
                  </a:ext>
                </a:extLst>
              </p14:cNvPr>
              <p14:cNvContentPartPr/>
              <p14:nvPr/>
            </p14:nvContentPartPr>
            <p14:xfrm>
              <a:off x="2236338" y="6283897"/>
              <a:ext cx="187560" cy="27360"/>
            </p14:xfrm>
          </p:contentPart>
        </mc:Choice>
        <mc:Fallback xmlns="">
          <p:pic>
            <p:nvPicPr>
              <p:cNvPr id="188" name="Entrada de lápiz 187">
                <a:extLst>
                  <a:ext uri="{FF2B5EF4-FFF2-40B4-BE49-F238E27FC236}">
                    <a16:creationId xmlns:a16="http://schemas.microsoft.com/office/drawing/2014/main" id="{BCDC5B41-EB8C-42D3-B149-8E0E4E337771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227698" y="6274897"/>
                <a:ext cx="2052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upo 202">
            <a:extLst>
              <a:ext uri="{FF2B5EF4-FFF2-40B4-BE49-F238E27FC236}">
                <a16:creationId xmlns:a16="http://schemas.microsoft.com/office/drawing/2014/main" id="{93260E99-93B5-4DEA-9146-8EED4B930DA7}"/>
              </a:ext>
            </a:extLst>
          </p:cNvPr>
          <p:cNvGrpSpPr/>
          <p:nvPr/>
        </p:nvGrpSpPr>
        <p:grpSpPr>
          <a:xfrm>
            <a:off x="2759058" y="6041977"/>
            <a:ext cx="1199520" cy="490680"/>
            <a:chOff x="2759058" y="6041977"/>
            <a:chExt cx="119952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46C84571-6A03-475C-8CBD-714A886767E7}"/>
                    </a:ext>
                  </a:extLst>
                </p14:cNvPr>
                <p14:cNvContentPartPr/>
                <p14:nvPr/>
              </p14:nvContentPartPr>
              <p14:xfrm>
                <a:off x="2759058" y="6041977"/>
                <a:ext cx="199080" cy="27144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46C84571-6A03-475C-8CBD-714A886767E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750418" y="6033337"/>
                  <a:ext cx="2167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B1309AC6-DDC3-446B-B1A9-2B630B54F0FE}"/>
                    </a:ext>
                  </a:extLst>
                </p14:cNvPr>
                <p14:cNvContentPartPr/>
                <p14:nvPr/>
              </p14:nvContentPartPr>
              <p14:xfrm>
                <a:off x="3053178" y="6341497"/>
                <a:ext cx="149040" cy="19116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B1309AC6-DDC3-446B-B1A9-2B630B54F0F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044178" y="6332497"/>
                  <a:ext cx="166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D78497A9-498D-42A4-9EA1-BB9666890690}"/>
                    </a:ext>
                  </a:extLst>
                </p14:cNvPr>
                <p14:cNvContentPartPr/>
                <p14:nvPr/>
              </p14:nvContentPartPr>
              <p14:xfrm>
                <a:off x="3426858" y="6066817"/>
                <a:ext cx="230400" cy="25092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D78497A9-498D-42A4-9EA1-BB966689069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18218" y="6057817"/>
                  <a:ext cx="248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BE24840E-F562-480B-A897-62F0E369C4DC}"/>
                    </a:ext>
                  </a:extLst>
                </p14:cNvPr>
                <p14:cNvContentPartPr/>
                <p14:nvPr/>
              </p14:nvContentPartPr>
              <p14:xfrm>
                <a:off x="3710178" y="6088057"/>
                <a:ext cx="248400" cy="25596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BE24840E-F562-480B-A897-62F0E369C4D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701178" y="6079417"/>
                  <a:ext cx="26604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5BB6F6FE-3813-4842-936B-C60777CE2384}"/>
              </a:ext>
            </a:extLst>
          </p:cNvPr>
          <p:cNvGrpSpPr/>
          <p:nvPr/>
        </p:nvGrpSpPr>
        <p:grpSpPr>
          <a:xfrm>
            <a:off x="4290858" y="6054577"/>
            <a:ext cx="810720" cy="295200"/>
            <a:chOff x="4290858" y="6054577"/>
            <a:chExt cx="81072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A951EAA9-3DBD-4B99-BED1-9CE7B84F33A4}"/>
                    </a:ext>
                  </a:extLst>
                </p14:cNvPr>
                <p14:cNvContentPartPr/>
                <p14:nvPr/>
              </p14:nvContentPartPr>
              <p14:xfrm>
                <a:off x="4290858" y="6182737"/>
                <a:ext cx="311040" cy="15516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A951EAA9-3DBD-4B99-BED1-9CE7B84F33A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281858" y="6174097"/>
                  <a:ext cx="328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AD05F5F8-3881-4F22-AE71-E7F50CF9E76C}"/>
                    </a:ext>
                  </a:extLst>
                </p14:cNvPr>
                <p14:cNvContentPartPr/>
                <p14:nvPr/>
              </p14:nvContentPartPr>
              <p14:xfrm>
                <a:off x="4764978" y="6054577"/>
                <a:ext cx="336600" cy="29520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AD05F5F8-3881-4F22-AE71-E7F50CF9E76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756338" y="6045577"/>
                  <a:ext cx="354240" cy="31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04" name="Entrada de lápiz 203">
                <a:extLst>
                  <a:ext uri="{FF2B5EF4-FFF2-40B4-BE49-F238E27FC236}">
                    <a16:creationId xmlns:a16="http://schemas.microsoft.com/office/drawing/2014/main" id="{9AAA8836-1F77-44AE-960D-174A27CF0491}"/>
                  </a:ext>
                </a:extLst>
              </p14:cNvPr>
              <p14:cNvContentPartPr/>
              <p14:nvPr/>
            </p14:nvContentPartPr>
            <p14:xfrm>
              <a:off x="5312538" y="459457"/>
              <a:ext cx="210600" cy="160920"/>
            </p14:xfrm>
          </p:contentPart>
        </mc:Choice>
        <mc:Fallback xmlns="">
          <p:pic>
            <p:nvPicPr>
              <p:cNvPr id="204" name="Entrada de lápiz 203">
                <a:extLst>
                  <a:ext uri="{FF2B5EF4-FFF2-40B4-BE49-F238E27FC236}">
                    <a16:creationId xmlns:a16="http://schemas.microsoft.com/office/drawing/2014/main" id="{9AAA8836-1F77-44AE-960D-174A27CF0491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5303898" y="450817"/>
                <a:ext cx="22824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upo 221">
            <a:extLst>
              <a:ext uri="{FF2B5EF4-FFF2-40B4-BE49-F238E27FC236}">
                <a16:creationId xmlns:a16="http://schemas.microsoft.com/office/drawing/2014/main" id="{5EB95667-7FB0-4C3C-A9FC-ED3362913081}"/>
              </a:ext>
            </a:extLst>
          </p:cNvPr>
          <p:cNvGrpSpPr/>
          <p:nvPr/>
        </p:nvGrpSpPr>
        <p:grpSpPr>
          <a:xfrm>
            <a:off x="5993298" y="229417"/>
            <a:ext cx="644760" cy="258480"/>
            <a:chOff x="5993298" y="229417"/>
            <a:chExt cx="64476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F3802A66-9F1A-4EDF-A189-823B1B59FFBE}"/>
                    </a:ext>
                  </a:extLst>
                </p14:cNvPr>
                <p14:cNvContentPartPr/>
                <p14:nvPr/>
              </p14:nvContentPartPr>
              <p14:xfrm>
                <a:off x="5993298" y="229417"/>
                <a:ext cx="302400" cy="22608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F3802A66-9F1A-4EDF-A189-823B1B59FFB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984658" y="220417"/>
                  <a:ext cx="320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BBCD3C5C-3B85-4CBD-8F51-0098E32A3E6E}"/>
                    </a:ext>
                  </a:extLst>
                </p14:cNvPr>
                <p14:cNvContentPartPr/>
                <p14:nvPr/>
              </p14:nvContentPartPr>
              <p14:xfrm>
                <a:off x="6112818" y="278737"/>
                <a:ext cx="251280" cy="16956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BBCD3C5C-3B85-4CBD-8F51-0098E32A3E6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4178" y="269737"/>
                  <a:ext cx="268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D1267D54-80C2-43BB-9916-3909F80707AC}"/>
                    </a:ext>
                  </a:extLst>
                </p14:cNvPr>
                <p14:cNvContentPartPr/>
                <p14:nvPr/>
              </p14:nvContentPartPr>
              <p14:xfrm>
                <a:off x="6474258" y="274417"/>
                <a:ext cx="163800" cy="21348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D1267D54-80C2-43BB-9916-3909F80707A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65618" y="265417"/>
                  <a:ext cx="18144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8CBF1788-BF89-4C1B-AAA4-A252AC6A11C6}"/>
              </a:ext>
            </a:extLst>
          </p:cNvPr>
          <p:cNvGrpSpPr/>
          <p:nvPr/>
        </p:nvGrpSpPr>
        <p:grpSpPr>
          <a:xfrm>
            <a:off x="7042338" y="272977"/>
            <a:ext cx="590400" cy="214200"/>
            <a:chOff x="7042338" y="272977"/>
            <a:chExt cx="59040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FC5B17BD-489C-4265-AA9F-04BC3336A5B7}"/>
                    </a:ext>
                  </a:extLst>
                </p14:cNvPr>
                <p14:cNvContentPartPr/>
                <p14:nvPr/>
              </p14:nvContentPartPr>
              <p14:xfrm>
                <a:off x="7042338" y="289177"/>
                <a:ext cx="252000" cy="18828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FC5B17BD-489C-4265-AA9F-04BC3336A5B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033698" y="280177"/>
                  <a:ext cx="269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54CA4F6C-2F19-4910-B653-4692E4E7ED5C}"/>
                    </a:ext>
                  </a:extLst>
                </p14:cNvPr>
                <p14:cNvContentPartPr/>
                <p14:nvPr/>
              </p14:nvContentPartPr>
              <p14:xfrm>
                <a:off x="7075818" y="385657"/>
                <a:ext cx="131400" cy="792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54CA4F6C-2F19-4910-B653-4692E4E7ED5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066818" y="376657"/>
                  <a:ext cx="149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4B255944-A9E0-4E6A-9A16-5E57F55A7BEB}"/>
                    </a:ext>
                  </a:extLst>
                </p14:cNvPr>
                <p14:cNvContentPartPr/>
                <p14:nvPr/>
              </p14:nvContentPartPr>
              <p14:xfrm>
                <a:off x="7071138" y="285937"/>
                <a:ext cx="195840" cy="39960"/>
              </p14:xfrm>
            </p:contentPart>
          </mc:Choice>
          <mc:Fallback xmlns=""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4B255944-A9E0-4E6A-9A16-5E57F55A7BE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062498" y="277297"/>
                  <a:ext cx="2134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1" name="Entrada de lápiz 210">
                  <a:extLst>
                    <a:ext uri="{FF2B5EF4-FFF2-40B4-BE49-F238E27FC236}">
                      <a16:creationId xmlns:a16="http://schemas.microsoft.com/office/drawing/2014/main" id="{E040F03E-7D51-4F3D-A9BD-017B369A079B}"/>
                    </a:ext>
                  </a:extLst>
                </p14:cNvPr>
                <p14:cNvContentPartPr/>
                <p14:nvPr/>
              </p14:nvContentPartPr>
              <p14:xfrm>
                <a:off x="7308738" y="272977"/>
                <a:ext cx="324000" cy="214200"/>
              </p14:xfrm>
            </p:contentPart>
          </mc:Choice>
          <mc:Fallback xmlns="">
            <p:pic>
              <p:nvPicPr>
                <p:cNvPr id="211" name="Entrada de lápiz 210">
                  <a:extLst>
                    <a:ext uri="{FF2B5EF4-FFF2-40B4-BE49-F238E27FC236}">
                      <a16:creationId xmlns:a16="http://schemas.microsoft.com/office/drawing/2014/main" id="{E040F03E-7D51-4F3D-A9BD-017B369A079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300098" y="264337"/>
                  <a:ext cx="34164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o 219">
            <a:extLst>
              <a:ext uri="{FF2B5EF4-FFF2-40B4-BE49-F238E27FC236}">
                <a16:creationId xmlns:a16="http://schemas.microsoft.com/office/drawing/2014/main" id="{3789670E-FE61-4518-94ED-480B23C31B37}"/>
              </a:ext>
            </a:extLst>
          </p:cNvPr>
          <p:cNvGrpSpPr/>
          <p:nvPr/>
        </p:nvGrpSpPr>
        <p:grpSpPr>
          <a:xfrm>
            <a:off x="8264898" y="136537"/>
            <a:ext cx="1681920" cy="289080"/>
            <a:chOff x="8264898" y="136537"/>
            <a:chExt cx="168192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9AC2C6CD-2068-4FB4-B2FF-1CD1611D164F}"/>
                    </a:ext>
                  </a:extLst>
                </p14:cNvPr>
                <p14:cNvContentPartPr/>
                <p14:nvPr/>
              </p14:nvContentPartPr>
              <p14:xfrm>
                <a:off x="8289018" y="184057"/>
                <a:ext cx="215280" cy="241560"/>
              </p14:xfrm>
            </p:contentPart>
          </mc:Choice>
          <mc:Fallback xmlns=""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9AC2C6CD-2068-4FB4-B2FF-1CD1611D164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280378" y="175057"/>
                  <a:ext cx="2329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8C8A5AA4-5222-461B-8E09-B610D599A125}"/>
                    </a:ext>
                  </a:extLst>
                </p14:cNvPr>
                <p14:cNvContentPartPr/>
                <p14:nvPr/>
              </p14:nvContentPartPr>
              <p14:xfrm>
                <a:off x="8264898" y="355777"/>
                <a:ext cx="270720" cy="22320"/>
              </p14:xfrm>
            </p:contentPart>
          </mc:Choice>
          <mc:Fallback xmlns=""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8C8A5AA4-5222-461B-8E09-B610D599A12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255898" y="347137"/>
                  <a:ext cx="288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E6C8426D-7528-4C98-A73F-8E21BF246927}"/>
                    </a:ext>
                  </a:extLst>
                </p14:cNvPr>
                <p14:cNvContentPartPr/>
                <p14:nvPr/>
              </p14:nvContentPartPr>
              <p14:xfrm>
                <a:off x="8632098" y="372337"/>
                <a:ext cx="36720" cy="4176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E6C8426D-7528-4C98-A73F-8E21BF24692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623098" y="363337"/>
                  <a:ext cx="543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2A50491D-6E92-46AD-9AB9-1AB815D62BB6}"/>
                    </a:ext>
                  </a:extLst>
                </p14:cNvPr>
                <p14:cNvContentPartPr/>
                <p14:nvPr/>
              </p14:nvContentPartPr>
              <p14:xfrm>
                <a:off x="8856738" y="142297"/>
                <a:ext cx="250560" cy="26136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2A50491D-6E92-46AD-9AB9-1AB815D62BB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847738" y="133657"/>
                  <a:ext cx="268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53A1AF48-E3B8-4753-8D21-985317335804}"/>
                    </a:ext>
                  </a:extLst>
                </p14:cNvPr>
                <p14:cNvContentPartPr/>
                <p14:nvPr/>
              </p14:nvContentPartPr>
              <p14:xfrm>
                <a:off x="9175698" y="354697"/>
                <a:ext cx="65520" cy="4752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53A1AF48-E3B8-4753-8D21-98531733580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166698" y="345697"/>
                  <a:ext cx="831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961629CA-0F9C-41E9-B179-30237B4CD8CD}"/>
                    </a:ext>
                  </a:extLst>
                </p14:cNvPr>
                <p14:cNvContentPartPr/>
                <p14:nvPr/>
              </p14:nvContentPartPr>
              <p14:xfrm>
                <a:off x="9490338" y="245977"/>
                <a:ext cx="44280" cy="139320"/>
              </p14:xfrm>
            </p:contentPart>
          </mc:Choice>
          <mc:Fallback xmlns=""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961629CA-0F9C-41E9-B179-30237B4CD8C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481698" y="236977"/>
                  <a:ext cx="61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FF608354-7A88-48E0-A8C6-FF1D8FC03E57}"/>
                    </a:ext>
                  </a:extLst>
                </p14:cNvPr>
                <p14:cNvContentPartPr/>
                <p14:nvPr/>
              </p14:nvContentPartPr>
              <p14:xfrm>
                <a:off x="9394938" y="136537"/>
                <a:ext cx="349200" cy="264240"/>
              </p14:xfrm>
            </p:contentPart>
          </mc:Choice>
          <mc:Fallback xmlns=""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FF608354-7A88-48E0-A8C6-FF1D8FC03E5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385938" y="127537"/>
                  <a:ext cx="3668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1DAC4622-FB63-475D-8164-61AC6E08ACF6}"/>
                    </a:ext>
                  </a:extLst>
                </p14:cNvPr>
                <p14:cNvContentPartPr/>
                <p14:nvPr/>
              </p14:nvContentPartPr>
              <p14:xfrm>
                <a:off x="9924138" y="378817"/>
                <a:ext cx="22680" cy="16920"/>
              </p14:xfrm>
            </p:contentPart>
          </mc:Choice>
          <mc:Fallback xmlns=""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1DAC4622-FB63-475D-8164-61AC6E08ACF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915498" y="370177"/>
                  <a:ext cx="4032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E3906A73-D106-4D9F-843D-F47063E879CF}"/>
              </a:ext>
            </a:extLst>
          </p:cNvPr>
          <p:cNvGrpSpPr/>
          <p:nvPr/>
        </p:nvGrpSpPr>
        <p:grpSpPr>
          <a:xfrm>
            <a:off x="6987258" y="883177"/>
            <a:ext cx="996840" cy="328680"/>
            <a:chOff x="6987258" y="883177"/>
            <a:chExt cx="99684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5338F1B3-BDD1-4CA9-93F6-246FC7801A15}"/>
                    </a:ext>
                  </a:extLst>
                </p14:cNvPr>
                <p14:cNvContentPartPr/>
                <p14:nvPr/>
              </p14:nvContentPartPr>
              <p14:xfrm>
                <a:off x="7205058" y="932497"/>
                <a:ext cx="24120" cy="17208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5338F1B3-BDD1-4CA9-93F6-246FC7801A1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196058" y="923857"/>
                  <a:ext cx="41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6B858D6E-5E25-4396-BA29-1E428E07593A}"/>
                    </a:ext>
                  </a:extLst>
                </p14:cNvPr>
                <p14:cNvContentPartPr/>
                <p14:nvPr/>
              </p14:nvContentPartPr>
              <p14:xfrm>
                <a:off x="6987258" y="883177"/>
                <a:ext cx="445680" cy="327960"/>
              </p14:xfrm>
            </p:contentPart>
          </mc:Choice>
          <mc:Fallback xmlns=""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6B858D6E-5E25-4396-BA29-1E428E07593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978618" y="874177"/>
                  <a:ext cx="4633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74F39206-2DFF-47A9-9FFA-5C6C6186ACA6}"/>
                    </a:ext>
                  </a:extLst>
                </p14:cNvPr>
                <p14:cNvContentPartPr/>
                <p14:nvPr/>
              </p14:nvContentPartPr>
              <p14:xfrm>
                <a:off x="7551738" y="1009177"/>
                <a:ext cx="246960" cy="202680"/>
              </p14:xfrm>
            </p:contentPart>
          </mc:Choice>
          <mc:Fallback xmlns=""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74F39206-2DFF-47A9-9FFA-5C6C6186ACA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543098" y="1000177"/>
                  <a:ext cx="2646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6" name="Entrada de lápiz 225">
                  <a:extLst>
                    <a:ext uri="{FF2B5EF4-FFF2-40B4-BE49-F238E27FC236}">
                      <a16:creationId xmlns:a16="http://schemas.microsoft.com/office/drawing/2014/main" id="{1B8D665A-5C78-4778-9BE2-6331168BA74F}"/>
                    </a:ext>
                  </a:extLst>
                </p14:cNvPr>
                <p14:cNvContentPartPr/>
                <p14:nvPr/>
              </p14:nvContentPartPr>
              <p14:xfrm>
                <a:off x="7558218" y="1122577"/>
                <a:ext cx="122040" cy="14760"/>
              </p14:xfrm>
            </p:contentPart>
          </mc:Choice>
          <mc:Fallback xmlns="">
            <p:pic>
              <p:nvPicPr>
                <p:cNvPr id="226" name="Entrada de lápiz 225">
                  <a:extLst>
                    <a:ext uri="{FF2B5EF4-FFF2-40B4-BE49-F238E27FC236}">
                      <a16:creationId xmlns:a16="http://schemas.microsoft.com/office/drawing/2014/main" id="{1B8D665A-5C78-4778-9BE2-6331168BA74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549578" y="1113937"/>
                  <a:ext cx="139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46B3ACAC-8D08-49CF-A9A3-5DF535C9A0BF}"/>
                    </a:ext>
                  </a:extLst>
                </p14:cNvPr>
                <p14:cNvContentPartPr/>
                <p14:nvPr/>
              </p14:nvContentPartPr>
              <p14:xfrm>
                <a:off x="7544898" y="988297"/>
                <a:ext cx="439200" cy="71640"/>
              </p14:xfrm>
            </p:contentPart>
          </mc:Choice>
          <mc:Fallback xmlns=""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46B3ACAC-8D08-49CF-A9A3-5DF535C9A0B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536258" y="979657"/>
                  <a:ext cx="45684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upo 233">
            <a:extLst>
              <a:ext uri="{FF2B5EF4-FFF2-40B4-BE49-F238E27FC236}">
                <a16:creationId xmlns:a16="http://schemas.microsoft.com/office/drawing/2014/main" id="{4EDA8F66-A1C9-4FEA-ADEB-FB727C3BC096}"/>
              </a:ext>
            </a:extLst>
          </p:cNvPr>
          <p:cNvGrpSpPr/>
          <p:nvPr/>
        </p:nvGrpSpPr>
        <p:grpSpPr>
          <a:xfrm>
            <a:off x="8283978" y="875257"/>
            <a:ext cx="1176480" cy="319320"/>
            <a:chOff x="8283978" y="875257"/>
            <a:chExt cx="117648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8" name="Entrada de lápiz 227">
                  <a:extLst>
                    <a:ext uri="{FF2B5EF4-FFF2-40B4-BE49-F238E27FC236}">
                      <a16:creationId xmlns:a16="http://schemas.microsoft.com/office/drawing/2014/main" id="{9D2D6CD5-C90A-45A5-B144-B17C9B1E0922}"/>
                    </a:ext>
                  </a:extLst>
                </p14:cNvPr>
                <p14:cNvContentPartPr/>
                <p14:nvPr/>
              </p14:nvContentPartPr>
              <p14:xfrm>
                <a:off x="8283978" y="929977"/>
                <a:ext cx="603360" cy="249120"/>
              </p14:xfrm>
            </p:contentPart>
          </mc:Choice>
          <mc:Fallback xmlns="">
            <p:pic>
              <p:nvPicPr>
                <p:cNvPr id="228" name="Entrada de lápiz 227">
                  <a:extLst>
                    <a:ext uri="{FF2B5EF4-FFF2-40B4-BE49-F238E27FC236}">
                      <a16:creationId xmlns:a16="http://schemas.microsoft.com/office/drawing/2014/main" id="{9D2D6CD5-C90A-45A5-B144-B17C9B1E092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274978" y="921337"/>
                  <a:ext cx="621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9" name="Entrada de lápiz 228">
                  <a:extLst>
                    <a:ext uri="{FF2B5EF4-FFF2-40B4-BE49-F238E27FC236}">
                      <a16:creationId xmlns:a16="http://schemas.microsoft.com/office/drawing/2014/main" id="{EB8084A2-D0F0-4FBB-B6A6-A583323CF6ED}"/>
                    </a:ext>
                  </a:extLst>
                </p14:cNvPr>
                <p14:cNvContentPartPr/>
                <p14:nvPr/>
              </p14:nvContentPartPr>
              <p14:xfrm>
                <a:off x="8574138" y="976777"/>
                <a:ext cx="226080" cy="142560"/>
              </p14:xfrm>
            </p:contentPart>
          </mc:Choice>
          <mc:Fallback xmlns="">
            <p:pic>
              <p:nvPicPr>
                <p:cNvPr id="229" name="Entrada de lápiz 228">
                  <a:extLst>
                    <a:ext uri="{FF2B5EF4-FFF2-40B4-BE49-F238E27FC236}">
                      <a16:creationId xmlns:a16="http://schemas.microsoft.com/office/drawing/2014/main" id="{EB8084A2-D0F0-4FBB-B6A6-A583323CF6E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565138" y="967777"/>
                  <a:ext cx="243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0" name="Entrada de lápiz 229">
                  <a:extLst>
                    <a:ext uri="{FF2B5EF4-FFF2-40B4-BE49-F238E27FC236}">
                      <a16:creationId xmlns:a16="http://schemas.microsoft.com/office/drawing/2014/main" id="{4244893F-5FE4-4667-987E-10B60D8B978E}"/>
                    </a:ext>
                  </a:extLst>
                </p14:cNvPr>
                <p14:cNvContentPartPr/>
                <p14:nvPr/>
              </p14:nvContentPartPr>
              <p14:xfrm>
                <a:off x="8530938" y="875257"/>
                <a:ext cx="640080" cy="319320"/>
              </p14:xfrm>
            </p:contentPart>
          </mc:Choice>
          <mc:Fallback xmlns="">
            <p:pic>
              <p:nvPicPr>
                <p:cNvPr id="230" name="Entrada de lápiz 229">
                  <a:extLst>
                    <a:ext uri="{FF2B5EF4-FFF2-40B4-BE49-F238E27FC236}">
                      <a16:creationId xmlns:a16="http://schemas.microsoft.com/office/drawing/2014/main" id="{4244893F-5FE4-4667-987E-10B60D8B978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521938" y="866257"/>
                  <a:ext cx="6577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1" name="Entrada de lápiz 230">
                  <a:extLst>
                    <a:ext uri="{FF2B5EF4-FFF2-40B4-BE49-F238E27FC236}">
                      <a16:creationId xmlns:a16="http://schemas.microsoft.com/office/drawing/2014/main" id="{311AD37F-22A7-4CCE-AF08-5F6715E8C7A0}"/>
                    </a:ext>
                  </a:extLst>
                </p14:cNvPr>
                <p14:cNvContentPartPr/>
                <p14:nvPr/>
              </p14:nvContentPartPr>
              <p14:xfrm>
                <a:off x="9223218" y="1018177"/>
                <a:ext cx="237240" cy="159840"/>
              </p14:xfrm>
            </p:contentPart>
          </mc:Choice>
          <mc:Fallback xmlns="">
            <p:pic>
              <p:nvPicPr>
                <p:cNvPr id="231" name="Entrada de lápiz 230">
                  <a:extLst>
                    <a:ext uri="{FF2B5EF4-FFF2-40B4-BE49-F238E27FC236}">
                      <a16:creationId xmlns:a16="http://schemas.microsoft.com/office/drawing/2014/main" id="{311AD37F-22A7-4CCE-AF08-5F6715E8C7A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214218" y="1009537"/>
                  <a:ext cx="25488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32" name="Entrada de lápiz 231">
                <a:extLst>
                  <a:ext uri="{FF2B5EF4-FFF2-40B4-BE49-F238E27FC236}">
                    <a16:creationId xmlns:a16="http://schemas.microsoft.com/office/drawing/2014/main" id="{3F03FDF6-1FB3-4065-A39D-E9C57CF04094}"/>
                  </a:ext>
                </a:extLst>
              </p14:cNvPr>
              <p14:cNvContentPartPr/>
              <p14:nvPr/>
            </p14:nvContentPartPr>
            <p14:xfrm>
              <a:off x="9771138" y="893257"/>
              <a:ext cx="98640" cy="64080"/>
            </p14:xfrm>
          </p:contentPart>
        </mc:Choice>
        <mc:Fallback xmlns="">
          <p:pic>
            <p:nvPicPr>
              <p:cNvPr id="232" name="Entrada de lápiz 231">
                <a:extLst>
                  <a:ext uri="{FF2B5EF4-FFF2-40B4-BE49-F238E27FC236}">
                    <a16:creationId xmlns:a16="http://schemas.microsoft.com/office/drawing/2014/main" id="{3F03FDF6-1FB3-4065-A39D-E9C57CF04094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9762498" y="884617"/>
                <a:ext cx="1162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33" name="Entrada de lápiz 232">
                <a:extLst>
                  <a:ext uri="{FF2B5EF4-FFF2-40B4-BE49-F238E27FC236}">
                    <a16:creationId xmlns:a16="http://schemas.microsoft.com/office/drawing/2014/main" id="{BA13A6CF-A8AA-4DF8-8300-19639A3C0962}"/>
                  </a:ext>
                </a:extLst>
              </p14:cNvPr>
              <p14:cNvContentPartPr/>
              <p14:nvPr/>
            </p14:nvContentPartPr>
            <p14:xfrm>
              <a:off x="9853578" y="1112857"/>
              <a:ext cx="86400" cy="79920"/>
            </p14:xfrm>
          </p:contentPart>
        </mc:Choice>
        <mc:Fallback xmlns="">
          <p:pic>
            <p:nvPicPr>
              <p:cNvPr id="233" name="Entrada de lápiz 232">
                <a:extLst>
                  <a:ext uri="{FF2B5EF4-FFF2-40B4-BE49-F238E27FC236}">
                    <a16:creationId xmlns:a16="http://schemas.microsoft.com/office/drawing/2014/main" id="{BA13A6CF-A8AA-4DF8-8300-19639A3C0962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9844578" y="1103857"/>
                <a:ext cx="10404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upo 237">
            <a:extLst>
              <a:ext uri="{FF2B5EF4-FFF2-40B4-BE49-F238E27FC236}">
                <a16:creationId xmlns:a16="http://schemas.microsoft.com/office/drawing/2014/main" id="{3FAF0F0C-8743-4A5B-B074-3B467CABC04F}"/>
              </a:ext>
            </a:extLst>
          </p:cNvPr>
          <p:cNvGrpSpPr/>
          <p:nvPr/>
        </p:nvGrpSpPr>
        <p:grpSpPr>
          <a:xfrm>
            <a:off x="9030258" y="3093937"/>
            <a:ext cx="2318400" cy="456120"/>
            <a:chOff x="9030258" y="3093937"/>
            <a:chExt cx="231840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6" name="Entrada de lápiz 235">
                  <a:extLst>
                    <a:ext uri="{FF2B5EF4-FFF2-40B4-BE49-F238E27FC236}">
                      <a16:creationId xmlns:a16="http://schemas.microsoft.com/office/drawing/2014/main" id="{36D8564C-763E-4C02-ABB0-443EE7AA2130}"/>
                    </a:ext>
                  </a:extLst>
                </p14:cNvPr>
                <p14:cNvContentPartPr/>
                <p14:nvPr/>
              </p14:nvContentPartPr>
              <p14:xfrm>
                <a:off x="9030258" y="3093937"/>
                <a:ext cx="2041200" cy="298440"/>
              </p14:xfrm>
            </p:contentPart>
          </mc:Choice>
          <mc:Fallback xmlns="">
            <p:pic>
              <p:nvPicPr>
                <p:cNvPr id="236" name="Entrada de lápiz 235">
                  <a:extLst>
                    <a:ext uri="{FF2B5EF4-FFF2-40B4-BE49-F238E27FC236}">
                      <a16:creationId xmlns:a16="http://schemas.microsoft.com/office/drawing/2014/main" id="{36D8564C-763E-4C02-ABB0-443EE7AA213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021618" y="3084937"/>
                  <a:ext cx="2058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7" name="Entrada de lápiz 236">
                  <a:extLst>
                    <a:ext uri="{FF2B5EF4-FFF2-40B4-BE49-F238E27FC236}">
                      <a16:creationId xmlns:a16="http://schemas.microsoft.com/office/drawing/2014/main" id="{D0B26513-B11B-4200-A1D4-FCA6469DCEE8}"/>
                    </a:ext>
                  </a:extLst>
                </p14:cNvPr>
                <p14:cNvContentPartPr/>
                <p14:nvPr/>
              </p14:nvContentPartPr>
              <p14:xfrm>
                <a:off x="10975698" y="3181057"/>
                <a:ext cx="372960" cy="369000"/>
              </p14:xfrm>
            </p:contentPart>
          </mc:Choice>
          <mc:Fallback xmlns="">
            <p:pic>
              <p:nvPicPr>
                <p:cNvPr id="237" name="Entrada de lápiz 236">
                  <a:extLst>
                    <a:ext uri="{FF2B5EF4-FFF2-40B4-BE49-F238E27FC236}">
                      <a16:creationId xmlns:a16="http://schemas.microsoft.com/office/drawing/2014/main" id="{D0B26513-B11B-4200-A1D4-FCA6469DCEE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967058" y="3172057"/>
                  <a:ext cx="390600" cy="38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92683DA4-AFE2-493A-AC32-5926EEEDF389}"/>
              </a:ext>
            </a:extLst>
          </p:cNvPr>
          <p:cNvGrpSpPr/>
          <p:nvPr/>
        </p:nvGrpSpPr>
        <p:grpSpPr>
          <a:xfrm>
            <a:off x="60498" y="4077457"/>
            <a:ext cx="484920" cy="273960"/>
            <a:chOff x="60498" y="4077457"/>
            <a:chExt cx="48492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37202B54-4C8F-4E8A-947D-8A679561E47B}"/>
                    </a:ext>
                  </a:extLst>
                </p14:cNvPr>
                <p14:cNvContentPartPr/>
                <p14:nvPr/>
              </p14:nvContentPartPr>
              <p14:xfrm>
                <a:off x="60498" y="4077457"/>
                <a:ext cx="295200" cy="139680"/>
              </p14:xfrm>
            </p:contentPart>
          </mc:Choice>
          <mc:Fallback xmlns=""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37202B54-4C8F-4E8A-947D-8A679561E47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1858" y="4068457"/>
                  <a:ext cx="312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A1D9AE11-2D45-494A-B9CE-DE17F56BA2E0}"/>
                    </a:ext>
                  </a:extLst>
                </p14:cNvPr>
                <p14:cNvContentPartPr/>
                <p14:nvPr/>
              </p14:nvContentPartPr>
              <p14:xfrm>
                <a:off x="316098" y="4097257"/>
                <a:ext cx="229320" cy="254160"/>
              </p14:xfrm>
            </p:contentPart>
          </mc:Choice>
          <mc:Fallback xmlns=""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A1D9AE11-2D45-494A-B9CE-DE17F56BA2E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07098" y="4088617"/>
                  <a:ext cx="246960" cy="27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057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D3BA73A8-67AF-4835-AE4D-0963BEF8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50" y="743444"/>
            <a:ext cx="7191375" cy="4162425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22C7EFFA-0D2D-4393-8D22-BB32086B7AD6}"/>
              </a:ext>
            </a:extLst>
          </p:cNvPr>
          <p:cNvGrpSpPr/>
          <p:nvPr/>
        </p:nvGrpSpPr>
        <p:grpSpPr>
          <a:xfrm>
            <a:off x="2757978" y="3710617"/>
            <a:ext cx="782280" cy="263520"/>
            <a:chOff x="2757978" y="3710617"/>
            <a:chExt cx="78228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85A3F3C7-C00E-4254-9E4B-7B70E673B894}"/>
                    </a:ext>
                  </a:extLst>
                </p14:cNvPr>
                <p14:cNvContentPartPr/>
                <p14:nvPr/>
              </p14:nvContentPartPr>
              <p14:xfrm>
                <a:off x="2878578" y="3733297"/>
                <a:ext cx="16920" cy="17604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85A3F3C7-C00E-4254-9E4B-7B70E673B8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69938" y="3724657"/>
                  <a:ext cx="34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D51103E8-F16C-4F52-BB33-5C6EA22702D6}"/>
                    </a:ext>
                  </a:extLst>
                </p14:cNvPr>
                <p14:cNvContentPartPr/>
                <p14:nvPr/>
              </p14:nvContentPartPr>
              <p14:xfrm>
                <a:off x="2757978" y="3835897"/>
                <a:ext cx="234720" cy="13824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D51103E8-F16C-4F52-BB33-5C6EA22702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48978" y="3827257"/>
                  <a:ext cx="252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C9DADE4B-E00D-45AA-AC71-9EF51953FDCC}"/>
                    </a:ext>
                  </a:extLst>
                </p14:cNvPr>
                <p14:cNvContentPartPr/>
                <p14:nvPr/>
              </p14:nvContentPartPr>
              <p14:xfrm>
                <a:off x="3061098" y="3710617"/>
                <a:ext cx="150480" cy="16272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C9DADE4B-E00D-45AA-AC71-9EF51953FDC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52458" y="3701977"/>
                  <a:ext cx="168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8ED6BA2B-9635-44B6-8ACC-713C75550BB5}"/>
                    </a:ext>
                  </a:extLst>
                </p14:cNvPr>
                <p14:cNvContentPartPr/>
                <p14:nvPr/>
              </p14:nvContentPartPr>
              <p14:xfrm>
                <a:off x="3303738" y="3776857"/>
                <a:ext cx="132120" cy="12096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8ED6BA2B-9635-44B6-8ACC-713C75550B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95098" y="3767857"/>
                  <a:ext cx="149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818EF66B-EB23-4435-B817-2BE0347454B2}"/>
                    </a:ext>
                  </a:extLst>
                </p14:cNvPr>
                <p14:cNvContentPartPr/>
                <p14:nvPr/>
              </p14:nvContentPartPr>
              <p14:xfrm>
                <a:off x="3320298" y="3818257"/>
                <a:ext cx="48600" cy="2088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818EF66B-EB23-4435-B817-2BE0347454B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11658" y="3809617"/>
                  <a:ext cx="66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FE0ECAD5-8541-4D95-9DD1-1D49E3614C53}"/>
                    </a:ext>
                  </a:extLst>
                </p14:cNvPr>
                <p14:cNvContentPartPr/>
                <p14:nvPr/>
              </p14:nvContentPartPr>
              <p14:xfrm>
                <a:off x="3309858" y="3746617"/>
                <a:ext cx="116280" cy="4176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FE0ECAD5-8541-4D95-9DD1-1D49E3614C5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01218" y="3737617"/>
                  <a:ext cx="133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45497A18-E06C-4113-90B2-462D0B277E2C}"/>
                    </a:ext>
                  </a:extLst>
                </p14:cNvPr>
                <p14:cNvContentPartPr/>
                <p14:nvPr/>
              </p14:nvContentPartPr>
              <p14:xfrm>
                <a:off x="3456378" y="3825817"/>
                <a:ext cx="83880" cy="10584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45497A18-E06C-4113-90B2-462D0B277E2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47378" y="3816817"/>
                  <a:ext cx="1015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0FC74ED5-F70B-480F-8F04-DDD9BF005177}"/>
                  </a:ext>
                </a:extLst>
              </p14:cNvPr>
              <p14:cNvContentPartPr/>
              <p14:nvPr/>
            </p14:nvContentPartPr>
            <p14:xfrm>
              <a:off x="2366658" y="3326857"/>
              <a:ext cx="83880" cy="217080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0FC74ED5-F70B-480F-8F04-DDD9BF00517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57658" y="3317857"/>
                <a:ext cx="10152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upo 48">
            <a:extLst>
              <a:ext uri="{FF2B5EF4-FFF2-40B4-BE49-F238E27FC236}">
                <a16:creationId xmlns:a16="http://schemas.microsoft.com/office/drawing/2014/main" id="{66C8DFB5-8704-4C02-B88A-42F632246E15}"/>
              </a:ext>
            </a:extLst>
          </p:cNvPr>
          <p:cNvGrpSpPr/>
          <p:nvPr/>
        </p:nvGrpSpPr>
        <p:grpSpPr>
          <a:xfrm>
            <a:off x="2016738" y="3686497"/>
            <a:ext cx="416880" cy="260640"/>
            <a:chOff x="2016738" y="3686497"/>
            <a:chExt cx="41688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4644BF99-B2C8-4836-806E-6E0E9D8B0168}"/>
                    </a:ext>
                  </a:extLst>
                </p14:cNvPr>
                <p14:cNvContentPartPr/>
                <p14:nvPr/>
              </p14:nvContentPartPr>
              <p14:xfrm>
                <a:off x="2016738" y="3686497"/>
                <a:ext cx="160560" cy="17208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4644BF99-B2C8-4836-806E-6E0E9D8B016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08098" y="3677857"/>
                  <a:ext cx="178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E607D491-16D7-4746-9389-264447A694B2}"/>
                    </a:ext>
                  </a:extLst>
                </p14:cNvPr>
                <p14:cNvContentPartPr/>
                <p14:nvPr/>
              </p14:nvContentPartPr>
              <p14:xfrm>
                <a:off x="2253258" y="3756697"/>
                <a:ext cx="104040" cy="16236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E607D491-16D7-4746-9389-264447A694B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44618" y="3747697"/>
                  <a:ext cx="121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A1F2ACE4-FCB8-480B-B2F9-6BA3602B931C}"/>
                    </a:ext>
                  </a:extLst>
                </p14:cNvPr>
                <p14:cNvContentPartPr/>
                <p14:nvPr/>
              </p14:nvContentPartPr>
              <p14:xfrm>
                <a:off x="2407698" y="3873337"/>
                <a:ext cx="25920" cy="7380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A1F2ACE4-FCB8-480B-B2F9-6BA3602B93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99058" y="3864337"/>
                  <a:ext cx="4356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7BC244CD-488E-4865-B02E-75D379211FEF}"/>
                  </a:ext>
                </a:extLst>
              </p14:cNvPr>
              <p14:cNvContentPartPr/>
              <p14:nvPr/>
            </p14:nvContentPartPr>
            <p14:xfrm>
              <a:off x="2841498" y="2993137"/>
              <a:ext cx="135720" cy="75600"/>
            </p14:xfrm>
          </p:contentPart>
        </mc:Choice>
        <mc:Fallback xmlns=""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7BC244CD-488E-4865-B02E-75D379211FE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32498" y="2984137"/>
                <a:ext cx="15336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o 47">
            <a:extLst>
              <a:ext uri="{FF2B5EF4-FFF2-40B4-BE49-F238E27FC236}">
                <a16:creationId xmlns:a16="http://schemas.microsoft.com/office/drawing/2014/main" id="{788174C9-A536-44FF-BE68-163CE96F6D9A}"/>
              </a:ext>
            </a:extLst>
          </p:cNvPr>
          <p:cNvGrpSpPr/>
          <p:nvPr/>
        </p:nvGrpSpPr>
        <p:grpSpPr>
          <a:xfrm>
            <a:off x="3176298" y="2913577"/>
            <a:ext cx="422280" cy="200520"/>
            <a:chOff x="3176298" y="2913577"/>
            <a:chExt cx="4222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663BCF0C-9694-4B57-876E-1A618A38BEB0}"/>
                    </a:ext>
                  </a:extLst>
                </p14:cNvPr>
                <p14:cNvContentPartPr/>
                <p14:nvPr/>
              </p14:nvContentPartPr>
              <p14:xfrm>
                <a:off x="3176298" y="2913577"/>
                <a:ext cx="140760" cy="15696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663BCF0C-9694-4B57-876E-1A618A38BEB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67298" y="2904577"/>
                  <a:ext cx="158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88B1A6CB-6642-44D3-9692-3636722641D2}"/>
                    </a:ext>
                  </a:extLst>
                </p14:cNvPr>
                <p14:cNvContentPartPr/>
                <p14:nvPr/>
              </p14:nvContentPartPr>
              <p14:xfrm>
                <a:off x="3399498" y="3016897"/>
                <a:ext cx="128520" cy="5904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88B1A6CB-6642-44D3-9692-3636722641D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90858" y="3007897"/>
                  <a:ext cx="146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DF3D86D6-2995-404F-80BF-6F6E7A665D30}"/>
                    </a:ext>
                  </a:extLst>
                </p14:cNvPr>
                <p14:cNvContentPartPr/>
                <p14:nvPr/>
              </p14:nvContentPartPr>
              <p14:xfrm>
                <a:off x="3576618" y="3047137"/>
                <a:ext cx="21960" cy="6696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DF3D86D6-2995-404F-80BF-6F6E7A665D3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67978" y="3038497"/>
                  <a:ext cx="3960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8041F6F-61E2-4679-87B9-483A60B2BF55}"/>
              </a:ext>
            </a:extLst>
          </p:cNvPr>
          <p:cNvGrpSpPr/>
          <p:nvPr/>
        </p:nvGrpSpPr>
        <p:grpSpPr>
          <a:xfrm>
            <a:off x="4403898" y="2031217"/>
            <a:ext cx="1016640" cy="424440"/>
            <a:chOff x="4403898" y="2031217"/>
            <a:chExt cx="101664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27ACB914-11B9-4AF3-A458-BB5B6882E518}"/>
                    </a:ext>
                  </a:extLst>
                </p14:cNvPr>
                <p14:cNvContentPartPr/>
                <p14:nvPr/>
              </p14:nvContentPartPr>
              <p14:xfrm>
                <a:off x="4499298" y="2031217"/>
                <a:ext cx="45000" cy="31176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27ACB914-11B9-4AF3-A458-BB5B6882E5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90658" y="2022577"/>
                  <a:ext cx="626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4238354C-28E2-462E-8604-894DCB6D30DB}"/>
                    </a:ext>
                  </a:extLst>
                </p14:cNvPr>
                <p14:cNvContentPartPr/>
                <p14:nvPr/>
              </p14:nvContentPartPr>
              <p14:xfrm>
                <a:off x="4403898" y="2255857"/>
                <a:ext cx="160560" cy="16596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4238354C-28E2-462E-8604-894DCB6D30D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95258" y="2247217"/>
                  <a:ext cx="178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485CB11A-85E2-490A-A24B-4DD7476D4856}"/>
                    </a:ext>
                  </a:extLst>
                </p14:cNvPr>
                <p14:cNvContentPartPr/>
                <p14:nvPr/>
              </p14:nvContentPartPr>
              <p14:xfrm>
                <a:off x="4703418" y="2183137"/>
                <a:ext cx="208440" cy="17388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485CB11A-85E2-490A-A24B-4DD7476D485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694778" y="2174497"/>
                  <a:ext cx="226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14CDBE95-CCA3-4E5A-8AE7-5C08FA0B2140}"/>
                    </a:ext>
                  </a:extLst>
                </p14:cNvPr>
                <p14:cNvContentPartPr/>
                <p14:nvPr/>
              </p14:nvContentPartPr>
              <p14:xfrm>
                <a:off x="5016258" y="2273497"/>
                <a:ext cx="133560" cy="11484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14CDBE95-CCA3-4E5A-8AE7-5C08FA0B214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07618" y="2264497"/>
                  <a:ext cx="151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11454C2-07D4-4D2F-8699-1424AE2BE81A}"/>
                    </a:ext>
                  </a:extLst>
                </p14:cNvPr>
                <p14:cNvContentPartPr/>
                <p14:nvPr/>
              </p14:nvContentPartPr>
              <p14:xfrm>
                <a:off x="5038218" y="2319577"/>
                <a:ext cx="67680" cy="2592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11454C2-07D4-4D2F-8699-1424AE2BE8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29578" y="2310577"/>
                  <a:ext cx="85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54E05C61-9A40-4E43-9DDC-F026928815E4}"/>
                    </a:ext>
                  </a:extLst>
                </p14:cNvPr>
                <p14:cNvContentPartPr/>
                <p14:nvPr/>
              </p14:nvContentPartPr>
              <p14:xfrm>
                <a:off x="5014458" y="2251537"/>
                <a:ext cx="139680" cy="4608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54E05C61-9A40-4E43-9DDC-F026928815E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05818" y="2242897"/>
                  <a:ext cx="157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98BD99D9-04B4-4567-B2EA-7E7FF1D2F743}"/>
                    </a:ext>
                  </a:extLst>
                </p14:cNvPr>
                <p14:cNvContentPartPr/>
                <p14:nvPr/>
              </p14:nvContentPartPr>
              <p14:xfrm>
                <a:off x="5246658" y="2320297"/>
                <a:ext cx="173880" cy="13536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98BD99D9-04B4-4567-B2EA-7E7FF1D2F74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38018" y="2311657"/>
                  <a:ext cx="19152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3" name="Entrada de lápiz 62">
                <a:extLst>
                  <a:ext uri="{FF2B5EF4-FFF2-40B4-BE49-F238E27FC236}">
                    <a16:creationId xmlns:a16="http://schemas.microsoft.com/office/drawing/2014/main" id="{501ACD76-DD13-4705-BCD0-7B8CE4D3E693}"/>
                  </a:ext>
                </a:extLst>
              </p14:cNvPr>
              <p14:cNvContentPartPr/>
              <p14:nvPr/>
            </p14:nvContentPartPr>
            <p14:xfrm>
              <a:off x="3814218" y="2734297"/>
              <a:ext cx="153360" cy="180720"/>
            </p14:xfrm>
          </p:contentPart>
        </mc:Choice>
        <mc:Fallback xmlns="">
          <p:pic>
            <p:nvPicPr>
              <p:cNvPr id="63" name="Entrada de lápiz 62">
                <a:extLst>
                  <a:ext uri="{FF2B5EF4-FFF2-40B4-BE49-F238E27FC236}">
                    <a16:creationId xmlns:a16="http://schemas.microsoft.com/office/drawing/2014/main" id="{501ACD76-DD13-4705-BCD0-7B8CE4D3E69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05578" y="2725297"/>
                <a:ext cx="17100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upo 66">
            <a:extLst>
              <a:ext uri="{FF2B5EF4-FFF2-40B4-BE49-F238E27FC236}">
                <a16:creationId xmlns:a16="http://schemas.microsoft.com/office/drawing/2014/main" id="{E1DF94EF-8146-493E-A850-68B3E70DA350}"/>
              </a:ext>
            </a:extLst>
          </p:cNvPr>
          <p:cNvGrpSpPr/>
          <p:nvPr/>
        </p:nvGrpSpPr>
        <p:grpSpPr>
          <a:xfrm>
            <a:off x="3903138" y="3052897"/>
            <a:ext cx="1599480" cy="481680"/>
            <a:chOff x="3903138" y="3052897"/>
            <a:chExt cx="1599480" cy="4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5AF02D17-6632-4CFC-88B4-A4B268B24629}"/>
                    </a:ext>
                  </a:extLst>
                </p14:cNvPr>
                <p14:cNvContentPartPr/>
                <p14:nvPr/>
              </p14:nvContentPartPr>
              <p14:xfrm>
                <a:off x="4537818" y="3052897"/>
                <a:ext cx="31680" cy="33408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5AF02D17-6632-4CFC-88B4-A4B268B2462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529178" y="3044257"/>
                  <a:ext cx="493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4333E954-6C9B-4F29-884F-F837C4B30A5A}"/>
                    </a:ext>
                  </a:extLst>
                </p14:cNvPr>
                <p14:cNvContentPartPr/>
                <p14:nvPr/>
              </p14:nvContentPartPr>
              <p14:xfrm>
                <a:off x="4452138" y="3370777"/>
                <a:ext cx="101160" cy="13140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4333E954-6C9B-4F29-884F-F837C4B30A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443138" y="3362137"/>
                  <a:ext cx="118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CBBA5A3D-F526-4E18-B479-9AB9C28A251B}"/>
                    </a:ext>
                  </a:extLst>
                </p14:cNvPr>
                <p14:cNvContentPartPr/>
                <p14:nvPr/>
              </p14:nvContentPartPr>
              <p14:xfrm>
                <a:off x="4466178" y="3366457"/>
                <a:ext cx="222120" cy="13788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CBBA5A3D-F526-4E18-B479-9AB9C28A25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457178" y="3357457"/>
                  <a:ext cx="239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33A75FE3-AC4B-4A9E-866D-CF85E3795DC3}"/>
                    </a:ext>
                  </a:extLst>
                </p14:cNvPr>
                <p14:cNvContentPartPr/>
                <p14:nvPr/>
              </p14:nvContentPartPr>
              <p14:xfrm>
                <a:off x="4830498" y="3215257"/>
                <a:ext cx="221400" cy="21384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33A75FE3-AC4B-4A9E-866D-CF85E3795DC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21498" y="3206257"/>
                  <a:ext cx="239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BD89E64C-E814-4467-95C8-C15A20DCFB11}"/>
                    </a:ext>
                  </a:extLst>
                </p14:cNvPr>
                <p14:cNvContentPartPr/>
                <p14:nvPr/>
              </p14:nvContentPartPr>
              <p14:xfrm>
                <a:off x="5146938" y="3339097"/>
                <a:ext cx="150120" cy="11808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BD89E64C-E814-4467-95C8-C15A20DCFB1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37938" y="3330457"/>
                  <a:ext cx="167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159AB9B1-F1FE-4D03-8DED-38A19D69F6B9}"/>
                    </a:ext>
                  </a:extLst>
                </p14:cNvPr>
                <p14:cNvContentPartPr/>
                <p14:nvPr/>
              </p14:nvContentPartPr>
              <p14:xfrm>
                <a:off x="5376618" y="3436657"/>
                <a:ext cx="126000" cy="9792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159AB9B1-F1FE-4D03-8DED-38A19D69F6B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67978" y="3428017"/>
                  <a:ext cx="143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92B54DB2-F1A8-47FC-B84C-2060D0327407}"/>
                    </a:ext>
                  </a:extLst>
                </p14:cNvPr>
                <p14:cNvContentPartPr/>
                <p14:nvPr/>
              </p14:nvContentPartPr>
              <p14:xfrm>
                <a:off x="3903138" y="3058297"/>
                <a:ext cx="125640" cy="21312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92B54DB2-F1A8-47FC-B84C-2060D032740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94498" y="3049657"/>
                  <a:ext cx="1432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7BCEB960-46A9-48B4-81AC-AD31C75678FE}"/>
                    </a:ext>
                  </a:extLst>
                </p14:cNvPr>
                <p14:cNvContentPartPr/>
                <p14:nvPr/>
              </p14:nvContentPartPr>
              <p14:xfrm>
                <a:off x="4037058" y="3128497"/>
                <a:ext cx="131400" cy="15372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7BCEB960-46A9-48B4-81AC-AD31C75678F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028058" y="3119497"/>
                  <a:ext cx="1490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4103C7FE-7ECA-4D9A-9306-B87E48D7FB1E}"/>
                    </a:ext>
                  </a:extLst>
                </p14:cNvPr>
                <p14:cNvContentPartPr/>
                <p14:nvPr/>
              </p14:nvContentPartPr>
              <p14:xfrm>
                <a:off x="4202658" y="3203377"/>
                <a:ext cx="112680" cy="11376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4103C7FE-7ECA-4D9A-9306-B87E48D7FB1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93658" y="3194377"/>
                  <a:ext cx="13032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45" name="Entrada de lápiz 144">
                <a:extLst>
                  <a:ext uri="{FF2B5EF4-FFF2-40B4-BE49-F238E27FC236}">
                    <a16:creationId xmlns:a16="http://schemas.microsoft.com/office/drawing/2014/main" id="{30404CC2-A000-4A89-9C71-33A78DA81242}"/>
                  </a:ext>
                </a:extLst>
              </p14:cNvPr>
              <p14:cNvContentPartPr/>
              <p14:nvPr/>
            </p14:nvContentPartPr>
            <p14:xfrm>
              <a:off x="2754018" y="1784977"/>
              <a:ext cx="228240" cy="151920"/>
            </p14:xfrm>
          </p:contentPart>
        </mc:Choice>
        <mc:Fallback xmlns="">
          <p:pic>
            <p:nvPicPr>
              <p:cNvPr id="145" name="Entrada de lápiz 144">
                <a:extLst>
                  <a:ext uri="{FF2B5EF4-FFF2-40B4-BE49-F238E27FC236}">
                    <a16:creationId xmlns:a16="http://schemas.microsoft.com/office/drawing/2014/main" id="{30404CC2-A000-4A89-9C71-33A78DA8124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745018" y="1775977"/>
                <a:ext cx="24588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upo 149">
            <a:extLst>
              <a:ext uri="{FF2B5EF4-FFF2-40B4-BE49-F238E27FC236}">
                <a16:creationId xmlns:a16="http://schemas.microsoft.com/office/drawing/2014/main" id="{70AB8E46-3C26-479A-8243-E599E2622451}"/>
              </a:ext>
            </a:extLst>
          </p:cNvPr>
          <p:cNvGrpSpPr/>
          <p:nvPr/>
        </p:nvGrpSpPr>
        <p:grpSpPr>
          <a:xfrm>
            <a:off x="1946898" y="1585177"/>
            <a:ext cx="531360" cy="340200"/>
            <a:chOff x="1946898" y="1585177"/>
            <a:chExt cx="53136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11076595-3563-4933-A6FD-236C50A3DACE}"/>
                    </a:ext>
                  </a:extLst>
                </p14:cNvPr>
                <p14:cNvContentPartPr/>
                <p14:nvPr/>
              </p14:nvContentPartPr>
              <p14:xfrm>
                <a:off x="1946898" y="1585177"/>
                <a:ext cx="261360" cy="24660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11076595-3563-4933-A6FD-236C50A3DAC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38258" y="1576537"/>
                  <a:ext cx="2790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31AF7DFB-B99C-42CD-BBB4-5F5AF5D45079}"/>
                    </a:ext>
                  </a:extLst>
                </p14:cNvPr>
                <p14:cNvContentPartPr/>
                <p14:nvPr/>
              </p14:nvContentPartPr>
              <p14:xfrm>
                <a:off x="2268738" y="1763737"/>
                <a:ext cx="209520" cy="14508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31AF7DFB-B99C-42CD-BBB4-5F5AF5D4507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59738" y="1755097"/>
                  <a:ext cx="227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C5E641FE-6289-4F61-AA94-50D431F34932}"/>
                    </a:ext>
                  </a:extLst>
                </p14:cNvPr>
                <p14:cNvContentPartPr/>
                <p14:nvPr/>
              </p14:nvContentPartPr>
              <p14:xfrm>
                <a:off x="2249658" y="1794697"/>
                <a:ext cx="168480" cy="13068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C5E641FE-6289-4F61-AA94-50D431F3493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40658" y="1785697"/>
                  <a:ext cx="18612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49" name="Entrada de lápiz 148">
                <a:extLst>
                  <a:ext uri="{FF2B5EF4-FFF2-40B4-BE49-F238E27FC236}">
                    <a16:creationId xmlns:a16="http://schemas.microsoft.com/office/drawing/2014/main" id="{ECD59E6D-48C5-4B1D-8465-9B8F8C418907}"/>
                  </a:ext>
                </a:extLst>
              </p14:cNvPr>
              <p14:cNvContentPartPr/>
              <p14:nvPr/>
            </p14:nvContentPartPr>
            <p14:xfrm>
              <a:off x="2734938" y="1805497"/>
              <a:ext cx="199080" cy="105480"/>
            </p14:xfrm>
          </p:contentPart>
        </mc:Choice>
        <mc:Fallback xmlns="">
          <p:pic>
            <p:nvPicPr>
              <p:cNvPr id="149" name="Entrada de lápiz 148">
                <a:extLst>
                  <a:ext uri="{FF2B5EF4-FFF2-40B4-BE49-F238E27FC236}">
                    <a16:creationId xmlns:a16="http://schemas.microsoft.com/office/drawing/2014/main" id="{ECD59E6D-48C5-4B1D-8465-9B8F8C41890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26298" y="1796497"/>
                <a:ext cx="21672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upo 202">
            <a:extLst>
              <a:ext uri="{FF2B5EF4-FFF2-40B4-BE49-F238E27FC236}">
                <a16:creationId xmlns:a16="http://schemas.microsoft.com/office/drawing/2014/main" id="{0153DE99-A707-43DB-8C3F-F4CE1F6A6191}"/>
              </a:ext>
            </a:extLst>
          </p:cNvPr>
          <p:cNvGrpSpPr/>
          <p:nvPr/>
        </p:nvGrpSpPr>
        <p:grpSpPr>
          <a:xfrm rot="21285063">
            <a:off x="318767" y="230788"/>
            <a:ext cx="657720" cy="277560"/>
            <a:chOff x="228618" y="6097057"/>
            <a:chExt cx="65772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E8838123-A4D2-41ED-B242-6A06F29135F8}"/>
                    </a:ext>
                  </a:extLst>
                </p14:cNvPr>
                <p14:cNvContentPartPr/>
                <p14:nvPr/>
              </p14:nvContentPartPr>
              <p14:xfrm>
                <a:off x="228618" y="6097057"/>
                <a:ext cx="216720" cy="25632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E8838123-A4D2-41ED-B242-6A06F29135F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19618" y="6088417"/>
                  <a:ext cx="2343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86936C49-4718-4C9F-9646-90919CBBF47B}"/>
                    </a:ext>
                  </a:extLst>
                </p14:cNvPr>
                <p14:cNvContentPartPr/>
                <p14:nvPr/>
              </p14:nvContentPartPr>
              <p14:xfrm>
                <a:off x="592578" y="6153577"/>
                <a:ext cx="293760" cy="22104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86936C49-4718-4C9F-9646-90919CBBF47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3938" y="6144577"/>
                  <a:ext cx="311400" cy="23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6" name="Entrada de lápiz 205">
                <a:extLst>
                  <a:ext uri="{FF2B5EF4-FFF2-40B4-BE49-F238E27FC236}">
                    <a16:creationId xmlns:a16="http://schemas.microsoft.com/office/drawing/2014/main" id="{5FDC0B56-7C2A-444A-8F39-000954F5074B}"/>
                  </a:ext>
                </a:extLst>
              </p14:cNvPr>
              <p14:cNvContentPartPr/>
              <p14:nvPr/>
            </p14:nvContentPartPr>
            <p14:xfrm rot="21285063">
              <a:off x="1322087" y="400708"/>
              <a:ext cx="256320" cy="17280"/>
            </p14:xfrm>
          </p:contentPart>
        </mc:Choice>
        <mc:Fallback xmlns="">
          <p:pic>
            <p:nvPicPr>
              <p:cNvPr id="206" name="Entrada de lápiz 205">
                <a:extLst>
                  <a:ext uri="{FF2B5EF4-FFF2-40B4-BE49-F238E27FC236}">
                    <a16:creationId xmlns:a16="http://schemas.microsoft.com/office/drawing/2014/main" id="{5FDC0B56-7C2A-444A-8F39-000954F5074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 rot="21285063">
                <a:off x="1313447" y="391708"/>
                <a:ext cx="2739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7" name="Entrada de lápiz 206">
                <a:extLst>
                  <a:ext uri="{FF2B5EF4-FFF2-40B4-BE49-F238E27FC236}">
                    <a16:creationId xmlns:a16="http://schemas.microsoft.com/office/drawing/2014/main" id="{6D6430A7-709E-49F7-B31E-A58EBD8C4BA5}"/>
                  </a:ext>
                </a:extLst>
              </p14:cNvPr>
              <p14:cNvContentPartPr/>
              <p14:nvPr/>
            </p14:nvContentPartPr>
            <p14:xfrm rot="21285063">
              <a:off x="1371047" y="514108"/>
              <a:ext cx="209520" cy="31680"/>
            </p14:xfrm>
          </p:contentPart>
        </mc:Choice>
        <mc:Fallback xmlns="">
          <p:pic>
            <p:nvPicPr>
              <p:cNvPr id="207" name="Entrada de lápiz 206">
                <a:extLst>
                  <a:ext uri="{FF2B5EF4-FFF2-40B4-BE49-F238E27FC236}">
                    <a16:creationId xmlns:a16="http://schemas.microsoft.com/office/drawing/2014/main" id="{6D6430A7-709E-49F7-B31E-A58EBD8C4BA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 rot="21285063">
                <a:off x="1362407" y="505468"/>
                <a:ext cx="2271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08" name="Entrada de lápiz 207">
                <a:extLst>
                  <a:ext uri="{FF2B5EF4-FFF2-40B4-BE49-F238E27FC236}">
                    <a16:creationId xmlns:a16="http://schemas.microsoft.com/office/drawing/2014/main" id="{12FFF0C3-8A85-4A4A-B8E1-96D78BFF5024}"/>
                  </a:ext>
                </a:extLst>
              </p14:cNvPr>
              <p14:cNvContentPartPr/>
              <p14:nvPr/>
            </p14:nvContentPartPr>
            <p14:xfrm rot="21285063">
              <a:off x="1825367" y="261748"/>
              <a:ext cx="385920" cy="282240"/>
            </p14:xfrm>
          </p:contentPart>
        </mc:Choice>
        <mc:Fallback xmlns="">
          <p:pic>
            <p:nvPicPr>
              <p:cNvPr id="208" name="Entrada de lápiz 207">
                <a:extLst>
                  <a:ext uri="{FF2B5EF4-FFF2-40B4-BE49-F238E27FC236}">
                    <a16:creationId xmlns:a16="http://schemas.microsoft.com/office/drawing/2014/main" id="{12FFF0C3-8A85-4A4A-B8E1-96D78BFF502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 rot="21285063">
                <a:off x="1816727" y="252748"/>
                <a:ext cx="4035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09" name="Entrada de lápiz 208">
                <a:extLst>
                  <a:ext uri="{FF2B5EF4-FFF2-40B4-BE49-F238E27FC236}">
                    <a16:creationId xmlns:a16="http://schemas.microsoft.com/office/drawing/2014/main" id="{4D4CA757-BF7E-4FE1-97D7-3F8A41A55F1A}"/>
                  </a:ext>
                </a:extLst>
              </p14:cNvPr>
              <p14:cNvContentPartPr/>
              <p14:nvPr/>
            </p14:nvContentPartPr>
            <p14:xfrm rot="21285063">
              <a:off x="2326847" y="478108"/>
              <a:ext cx="185040" cy="139680"/>
            </p14:xfrm>
          </p:contentPart>
        </mc:Choice>
        <mc:Fallback xmlns="">
          <p:pic>
            <p:nvPicPr>
              <p:cNvPr id="209" name="Entrada de lápiz 208">
                <a:extLst>
                  <a:ext uri="{FF2B5EF4-FFF2-40B4-BE49-F238E27FC236}">
                    <a16:creationId xmlns:a16="http://schemas.microsoft.com/office/drawing/2014/main" id="{4D4CA757-BF7E-4FE1-97D7-3F8A41A55F1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 rot="21285063">
                <a:off x="2317847" y="469468"/>
                <a:ext cx="2026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10" name="Entrada de lápiz 209">
                <a:extLst>
                  <a:ext uri="{FF2B5EF4-FFF2-40B4-BE49-F238E27FC236}">
                    <a16:creationId xmlns:a16="http://schemas.microsoft.com/office/drawing/2014/main" id="{4B7336D6-BD00-4C5A-AF33-F5F0E50A75D4}"/>
                  </a:ext>
                </a:extLst>
              </p14:cNvPr>
              <p14:cNvContentPartPr/>
              <p14:nvPr/>
            </p14:nvContentPartPr>
            <p14:xfrm rot="21285063">
              <a:off x="2300927" y="519508"/>
              <a:ext cx="196560" cy="98280"/>
            </p14:xfrm>
          </p:contentPart>
        </mc:Choice>
        <mc:Fallback xmlns="">
          <p:pic>
            <p:nvPicPr>
              <p:cNvPr id="210" name="Entrada de lápiz 209">
                <a:extLst>
                  <a:ext uri="{FF2B5EF4-FFF2-40B4-BE49-F238E27FC236}">
                    <a16:creationId xmlns:a16="http://schemas.microsoft.com/office/drawing/2014/main" id="{4B7336D6-BD00-4C5A-AF33-F5F0E50A75D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 rot="21285063">
                <a:off x="2292287" y="510868"/>
                <a:ext cx="2142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11" name="Entrada de lápiz 210">
                <a:extLst>
                  <a:ext uri="{FF2B5EF4-FFF2-40B4-BE49-F238E27FC236}">
                    <a16:creationId xmlns:a16="http://schemas.microsoft.com/office/drawing/2014/main" id="{55FF3A1E-F3EA-4272-B788-960D53A58EFA}"/>
                  </a:ext>
                </a:extLst>
              </p14:cNvPr>
              <p14:cNvContentPartPr/>
              <p14:nvPr/>
            </p14:nvContentPartPr>
            <p14:xfrm rot="21285063">
              <a:off x="2658047" y="560548"/>
              <a:ext cx="76320" cy="38880"/>
            </p14:xfrm>
          </p:contentPart>
        </mc:Choice>
        <mc:Fallback xmlns="">
          <p:pic>
            <p:nvPicPr>
              <p:cNvPr id="211" name="Entrada de lápiz 210">
                <a:extLst>
                  <a:ext uri="{FF2B5EF4-FFF2-40B4-BE49-F238E27FC236}">
                    <a16:creationId xmlns:a16="http://schemas.microsoft.com/office/drawing/2014/main" id="{55FF3A1E-F3EA-4272-B788-960D53A58EF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 rot="21285063">
                <a:off x="2649047" y="551548"/>
                <a:ext cx="939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12" name="Entrada de lápiz 211">
                <a:extLst>
                  <a:ext uri="{FF2B5EF4-FFF2-40B4-BE49-F238E27FC236}">
                    <a16:creationId xmlns:a16="http://schemas.microsoft.com/office/drawing/2014/main" id="{3944B352-7EFC-4D99-892F-31582B75F5E7}"/>
                  </a:ext>
                </a:extLst>
              </p14:cNvPr>
              <p14:cNvContentPartPr/>
              <p14:nvPr/>
            </p14:nvContentPartPr>
            <p14:xfrm rot="21285063">
              <a:off x="2920487" y="246628"/>
              <a:ext cx="244440" cy="248040"/>
            </p14:xfrm>
          </p:contentPart>
        </mc:Choice>
        <mc:Fallback xmlns="">
          <p:pic>
            <p:nvPicPr>
              <p:cNvPr id="212" name="Entrada de lápiz 211">
                <a:extLst>
                  <a:ext uri="{FF2B5EF4-FFF2-40B4-BE49-F238E27FC236}">
                    <a16:creationId xmlns:a16="http://schemas.microsoft.com/office/drawing/2014/main" id="{3944B352-7EFC-4D99-892F-31582B75F5E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 rot="21285063">
                <a:off x="2911847" y="237988"/>
                <a:ext cx="2620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13" name="Entrada de lápiz 212">
                <a:extLst>
                  <a:ext uri="{FF2B5EF4-FFF2-40B4-BE49-F238E27FC236}">
                    <a16:creationId xmlns:a16="http://schemas.microsoft.com/office/drawing/2014/main" id="{441B920B-DD32-4BA4-BA8B-824BD5BE6D08}"/>
                  </a:ext>
                </a:extLst>
              </p14:cNvPr>
              <p14:cNvContentPartPr/>
              <p14:nvPr/>
            </p14:nvContentPartPr>
            <p14:xfrm rot="21285063">
              <a:off x="3250247" y="404668"/>
              <a:ext cx="172440" cy="146880"/>
            </p14:xfrm>
          </p:contentPart>
        </mc:Choice>
        <mc:Fallback xmlns="">
          <p:pic>
            <p:nvPicPr>
              <p:cNvPr id="213" name="Entrada de lápiz 212">
                <a:extLst>
                  <a:ext uri="{FF2B5EF4-FFF2-40B4-BE49-F238E27FC236}">
                    <a16:creationId xmlns:a16="http://schemas.microsoft.com/office/drawing/2014/main" id="{441B920B-DD32-4BA4-BA8B-824BD5BE6D0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 rot="21285063">
                <a:off x="3241247" y="396028"/>
                <a:ext cx="1900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14" name="Entrada de lápiz 213">
                <a:extLst>
                  <a:ext uri="{FF2B5EF4-FFF2-40B4-BE49-F238E27FC236}">
                    <a16:creationId xmlns:a16="http://schemas.microsoft.com/office/drawing/2014/main" id="{4AF7CBA9-AAD9-4F4D-859B-77AF0939627B}"/>
                  </a:ext>
                </a:extLst>
              </p14:cNvPr>
              <p14:cNvContentPartPr/>
              <p14:nvPr/>
            </p14:nvContentPartPr>
            <p14:xfrm rot="21285063">
              <a:off x="3537887" y="526708"/>
              <a:ext cx="114120" cy="159120"/>
            </p14:xfrm>
          </p:contentPart>
        </mc:Choice>
        <mc:Fallback xmlns="">
          <p:pic>
            <p:nvPicPr>
              <p:cNvPr id="214" name="Entrada de lápiz 213">
                <a:extLst>
                  <a:ext uri="{FF2B5EF4-FFF2-40B4-BE49-F238E27FC236}">
                    <a16:creationId xmlns:a16="http://schemas.microsoft.com/office/drawing/2014/main" id="{4AF7CBA9-AAD9-4F4D-859B-77AF0939627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 rot="21285063">
                <a:off x="3529247" y="518068"/>
                <a:ext cx="1317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15" name="Entrada de lápiz 214">
                <a:extLst>
                  <a:ext uri="{FF2B5EF4-FFF2-40B4-BE49-F238E27FC236}">
                    <a16:creationId xmlns:a16="http://schemas.microsoft.com/office/drawing/2014/main" id="{873DC4E3-7262-46C3-B1E9-71A4D07B9B9B}"/>
                  </a:ext>
                </a:extLst>
              </p14:cNvPr>
              <p14:cNvContentPartPr/>
              <p14:nvPr/>
            </p14:nvContentPartPr>
            <p14:xfrm rot="21285063">
              <a:off x="3976367" y="375148"/>
              <a:ext cx="20160" cy="194400"/>
            </p14:xfrm>
          </p:contentPart>
        </mc:Choice>
        <mc:Fallback xmlns="">
          <p:pic>
            <p:nvPicPr>
              <p:cNvPr id="215" name="Entrada de lápiz 214">
                <a:extLst>
                  <a:ext uri="{FF2B5EF4-FFF2-40B4-BE49-F238E27FC236}">
                    <a16:creationId xmlns:a16="http://schemas.microsoft.com/office/drawing/2014/main" id="{873DC4E3-7262-46C3-B1E9-71A4D07B9B9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 rot="21285063">
                <a:off x="3967727" y="366148"/>
                <a:ext cx="378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16" name="Entrada de lápiz 215">
                <a:extLst>
                  <a:ext uri="{FF2B5EF4-FFF2-40B4-BE49-F238E27FC236}">
                    <a16:creationId xmlns:a16="http://schemas.microsoft.com/office/drawing/2014/main" id="{E2F71187-124B-4990-9FC2-50B458C73E23}"/>
                  </a:ext>
                </a:extLst>
              </p14:cNvPr>
              <p14:cNvContentPartPr/>
              <p14:nvPr/>
            </p14:nvContentPartPr>
            <p14:xfrm rot="21285063">
              <a:off x="3861527" y="495388"/>
              <a:ext cx="245160" cy="16560"/>
            </p14:xfrm>
          </p:contentPart>
        </mc:Choice>
        <mc:Fallback xmlns="">
          <p:pic>
            <p:nvPicPr>
              <p:cNvPr id="216" name="Entrada de lápiz 215">
                <a:extLst>
                  <a:ext uri="{FF2B5EF4-FFF2-40B4-BE49-F238E27FC236}">
                    <a16:creationId xmlns:a16="http://schemas.microsoft.com/office/drawing/2014/main" id="{E2F71187-124B-4990-9FC2-50B458C73E2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 rot="21285063">
                <a:off x="3852887" y="486748"/>
                <a:ext cx="262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17" name="Entrada de lápiz 216">
                <a:extLst>
                  <a:ext uri="{FF2B5EF4-FFF2-40B4-BE49-F238E27FC236}">
                    <a16:creationId xmlns:a16="http://schemas.microsoft.com/office/drawing/2014/main" id="{DF3B09BE-1E68-49A4-B861-5D2C151D8A23}"/>
                  </a:ext>
                </a:extLst>
              </p14:cNvPr>
              <p14:cNvContentPartPr/>
              <p14:nvPr/>
            </p14:nvContentPartPr>
            <p14:xfrm rot="21285063">
              <a:off x="4193447" y="221068"/>
              <a:ext cx="336960" cy="341280"/>
            </p14:xfrm>
          </p:contentPart>
        </mc:Choice>
        <mc:Fallback xmlns="">
          <p:pic>
            <p:nvPicPr>
              <p:cNvPr id="217" name="Entrada de lápiz 216">
                <a:extLst>
                  <a:ext uri="{FF2B5EF4-FFF2-40B4-BE49-F238E27FC236}">
                    <a16:creationId xmlns:a16="http://schemas.microsoft.com/office/drawing/2014/main" id="{DF3B09BE-1E68-49A4-B861-5D2C151D8A2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 rot="21285063">
                <a:off x="4184447" y="212428"/>
                <a:ext cx="354600" cy="35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upo 217">
            <a:extLst>
              <a:ext uri="{FF2B5EF4-FFF2-40B4-BE49-F238E27FC236}">
                <a16:creationId xmlns:a16="http://schemas.microsoft.com/office/drawing/2014/main" id="{AC51F2BD-3D53-4707-B389-8429FEB0AA08}"/>
              </a:ext>
            </a:extLst>
          </p:cNvPr>
          <p:cNvGrpSpPr/>
          <p:nvPr/>
        </p:nvGrpSpPr>
        <p:grpSpPr>
          <a:xfrm rot="21285063">
            <a:off x="4485407" y="274348"/>
            <a:ext cx="2021040" cy="644760"/>
            <a:chOff x="4395258" y="6140617"/>
            <a:chExt cx="202104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56E543E6-C16A-456B-8EFD-BC48EC6DD57D}"/>
                    </a:ext>
                  </a:extLst>
                </p14:cNvPr>
                <p14:cNvContentPartPr/>
                <p14:nvPr/>
              </p14:nvContentPartPr>
              <p14:xfrm>
                <a:off x="4395258" y="6448417"/>
                <a:ext cx="157320" cy="196920"/>
              </p14:xfrm>
            </p:contentPart>
          </mc:Choice>
          <mc:Fallback xmlns=""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56E543E6-C16A-456B-8EFD-BC48EC6DD57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386618" y="6439417"/>
                  <a:ext cx="174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AECACEE8-75AA-40FC-BED1-3304B4B82284}"/>
                    </a:ext>
                  </a:extLst>
                </p14:cNvPr>
                <p14:cNvContentPartPr/>
                <p14:nvPr/>
              </p14:nvContentPartPr>
              <p14:xfrm>
                <a:off x="4638258" y="6507457"/>
                <a:ext cx="216360" cy="15516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AECACEE8-75AA-40FC-BED1-3304B4B8228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629618" y="6498457"/>
                  <a:ext cx="234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3336BAB7-DF87-4A73-B8D6-7AB3FC6EED85}"/>
                    </a:ext>
                  </a:extLst>
                </p14:cNvPr>
                <p14:cNvContentPartPr/>
                <p14:nvPr/>
              </p14:nvContentPartPr>
              <p14:xfrm>
                <a:off x="4672458" y="6580177"/>
                <a:ext cx="91800" cy="21240"/>
              </p14:xfrm>
            </p:contentPart>
          </mc:Choice>
          <mc:Fallback xmlns=""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3336BAB7-DF87-4A73-B8D6-7AB3FC6EED8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663458" y="6571177"/>
                  <a:ext cx="109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964D027C-A169-42F4-842A-37D5878ADB65}"/>
                    </a:ext>
                  </a:extLst>
                </p14:cNvPr>
                <p14:cNvContentPartPr/>
                <p14:nvPr/>
              </p14:nvContentPartPr>
              <p14:xfrm>
                <a:off x="4622778" y="6494497"/>
                <a:ext cx="177120" cy="57600"/>
              </p14:xfrm>
            </p:contentPart>
          </mc:Choice>
          <mc:Fallback xmlns=""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964D027C-A169-42F4-842A-37D5878ADB6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613778" y="6485857"/>
                  <a:ext cx="194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0A6C0334-7FC2-4B94-B824-DF7FEC19D047}"/>
                    </a:ext>
                  </a:extLst>
                </p14:cNvPr>
                <p14:cNvContentPartPr/>
                <p14:nvPr/>
              </p14:nvContentPartPr>
              <p14:xfrm>
                <a:off x="4956498" y="6638857"/>
                <a:ext cx="148320" cy="14652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0A6C0334-7FC2-4B94-B824-DF7FEC19D04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47858" y="6629857"/>
                  <a:ext cx="165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C1D521DF-CD44-4ECA-A708-7722230E1529}"/>
                    </a:ext>
                  </a:extLst>
                </p14:cNvPr>
                <p14:cNvContentPartPr/>
                <p14:nvPr/>
              </p14:nvContentPartPr>
              <p14:xfrm>
                <a:off x="5234058" y="6211897"/>
                <a:ext cx="21960" cy="215280"/>
              </p14:xfrm>
            </p:contentPart>
          </mc:Choice>
          <mc:Fallback xmlns=""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C1D521DF-CD44-4ECA-A708-7722230E152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25418" y="6202897"/>
                  <a:ext cx="3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65BAE40E-AF64-48FE-AA8F-57E840040254}"/>
                    </a:ext>
                  </a:extLst>
                </p14:cNvPr>
                <p14:cNvContentPartPr/>
                <p14:nvPr/>
              </p14:nvContentPartPr>
              <p14:xfrm>
                <a:off x="5146578" y="6334657"/>
                <a:ext cx="271080" cy="43200"/>
              </p14:xfrm>
            </p:contentPart>
          </mc:Choice>
          <mc:Fallback xmlns=""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65BAE40E-AF64-48FE-AA8F-57E84004025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37938" y="6325657"/>
                  <a:ext cx="288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26" name="Entrada de lápiz 225">
                  <a:extLst>
                    <a:ext uri="{FF2B5EF4-FFF2-40B4-BE49-F238E27FC236}">
                      <a16:creationId xmlns:a16="http://schemas.microsoft.com/office/drawing/2014/main" id="{1C58EE3B-31E7-4819-969F-9D3167F42536}"/>
                    </a:ext>
                  </a:extLst>
                </p14:cNvPr>
                <p14:cNvContentPartPr/>
                <p14:nvPr/>
              </p14:nvContentPartPr>
              <p14:xfrm>
                <a:off x="5568858" y="6140617"/>
                <a:ext cx="378720" cy="325440"/>
              </p14:xfrm>
            </p:contentPart>
          </mc:Choice>
          <mc:Fallback xmlns="">
            <p:pic>
              <p:nvPicPr>
                <p:cNvPr id="226" name="Entrada de lápiz 225">
                  <a:extLst>
                    <a:ext uri="{FF2B5EF4-FFF2-40B4-BE49-F238E27FC236}">
                      <a16:creationId xmlns:a16="http://schemas.microsoft.com/office/drawing/2014/main" id="{1C58EE3B-31E7-4819-969F-9D3167F425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559858" y="6131617"/>
                  <a:ext cx="396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8913EF49-A3F9-453B-BA98-92AB5405DE75}"/>
                    </a:ext>
                  </a:extLst>
                </p14:cNvPr>
                <p14:cNvContentPartPr/>
                <p14:nvPr/>
              </p14:nvContentPartPr>
              <p14:xfrm>
                <a:off x="6029298" y="6369577"/>
                <a:ext cx="202320" cy="177480"/>
              </p14:xfrm>
            </p:contentPart>
          </mc:Choice>
          <mc:Fallback xmlns=""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8913EF49-A3F9-453B-BA98-92AB5405DE7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20298" y="6360577"/>
                  <a:ext cx="219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28" name="Entrada de lápiz 227">
                  <a:extLst>
                    <a:ext uri="{FF2B5EF4-FFF2-40B4-BE49-F238E27FC236}">
                      <a16:creationId xmlns:a16="http://schemas.microsoft.com/office/drawing/2014/main" id="{E1004BCA-2EE5-49CE-ACF2-C7B07B3160F3}"/>
                    </a:ext>
                  </a:extLst>
                </p14:cNvPr>
                <p14:cNvContentPartPr/>
                <p14:nvPr/>
              </p14:nvContentPartPr>
              <p14:xfrm>
                <a:off x="6025338" y="6458497"/>
                <a:ext cx="118080" cy="23400"/>
              </p14:xfrm>
            </p:contentPart>
          </mc:Choice>
          <mc:Fallback xmlns="">
            <p:pic>
              <p:nvPicPr>
                <p:cNvPr id="228" name="Entrada de lápiz 227">
                  <a:extLst>
                    <a:ext uri="{FF2B5EF4-FFF2-40B4-BE49-F238E27FC236}">
                      <a16:creationId xmlns:a16="http://schemas.microsoft.com/office/drawing/2014/main" id="{E1004BCA-2EE5-49CE-ACF2-C7B07B3160F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16698" y="6449497"/>
                  <a:ext cx="135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29" name="Entrada de lápiz 228">
                  <a:extLst>
                    <a:ext uri="{FF2B5EF4-FFF2-40B4-BE49-F238E27FC236}">
                      <a16:creationId xmlns:a16="http://schemas.microsoft.com/office/drawing/2014/main" id="{E0274C50-A862-4773-8B91-4C8FEF204E0F}"/>
                    </a:ext>
                  </a:extLst>
                </p14:cNvPr>
                <p14:cNvContentPartPr/>
                <p14:nvPr/>
              </p14:nvContentPartPr>
              <p14:xfrm>
                <a:off x="5977098" y="6379297"/>
                <a:ext cx="254160" cy="37440"/>
              </p14:xfrm>
            </p:contentPart>
          </mc:Choice>
          <mc:Fallback xmlns="">
            <p:pic>
              <p:nvPicPr>
                <p:cNvPr id="229" name="Entrada de lápiz 228">
                  <a:extLst>
                    <a:ext uri="{FF2B5EF4-FFF2-40B4-BE49-F238E27FC236}">
                      <a16:creationId xmlns:a16="http://schemas.microsoft.com/office/drawing/2014/main" id="{E0274C50-A862-4773-8B91-4C8FEF204E0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968098" y="6370297"/>
                  <a:ext cx="271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30" name="Entrada de lápiz 229">
                  <a:extLst>
                    <a:ext uri="{FF2B5EF4-FFF2-40B4-BE49-F238E27FC236}">
                      <a16:creationId xmlns:a16="http://schemas.microsoft.com/office/drawing/2014/main" id="{896812AF-038B-4845-B3CE-2C0FD09C8C29}"/>
                    </a:ext>
                  </a:extLst>
                </p14:cNvPr>
                <p14:cNvContentPartPr/>
                <p14:nvPr/>
              </p14:nvContentPartPr>
              <p14:xfrm>
                <a:off x="6387498" y="6444457"/>
                <a:ext cx="28800" cy="209880"/>
              </p14:xfrm>
            </p:contentPart>
          </mc:Choice>
          <mc:Fallback xmlns="">
            <p:pic>
              <p:nvPicPr>
                <p:cNvPr id="230" name="Entrada de lápiz 229">
                  <a:extLst>
                    <a:ext uri="{FF2B5EF4-FFF2-40B4-BE49-F238E27FC236}">
                      <a16:creationId xmlns:a16="http://schemas.microsoft.com/office/drawing/2014/main" id="{896812AF-038B-4845-B3CE-2C0FD09C8C2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378858" y="6435457"/>
                  <a:ext cx="4644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31" name="Entrada de lápiz 230">
                <a:extLst>
                  <a:ext uri="{FF2B5EF4-FFF2-40B4-BE49-F238E27FC236}">
                    <a16:creationId xmlns:a16="http://schemas.microsoft.com/office/drawing/2014/main" id="{34D1253C-FFE7-4068-8479-401A9606917A}"/>
                  </a:ext>
                </a:extLst>
              </p14:cNvPr>
              <p14:cNvContentPartPr/>
              <p14:nvPr/>
            </p14:nvContentPartPr>
            <p14:xfrm rot="21285063">
              <a:off x="6763847" y="555868"/>
              <a:ext cx="38160" cy="39600"/>
            </p14:xfrm>
          </p:contentPart>
        </mc:Choice>
        <mc:Fallback xmlns="">
          <p:pic>
            <p:nvPicPr>
              <p:cNvPr id="231" name="Entrada de lápiz 230">
                <a:extLst>
                  <a:ext uri="{FF2B5EF4-FFF2-40B4-BE49-F238E27FC236}">
                    <a16:creationId xmlns:a16="http://schemas.microsoft.com/office/drawing/2014/main" id="{34D1253C-FFE7-4068-8479-401A9606917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 rot="21285063">
                <a:off x="6755207" y="547228"/>
                <a:ext cx="558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upo 231">
            <a:extLst>
              <a:ext uri="{FF2B5EF4-FFF2-40B4-BE49-F238E27FC236}">
                <a16:creationId xmlns:a16="http://schemas.microsoft.com/office/drawing/2014/main" id="{6C59BD01-97C3-4316-A815-440E5854527F}"/>
              </a:ext>
            </a:extLst>
          </p:cNvPr>
          <p:cNvGrpSpPr/>
          <p:nvPr/>
        </p:nvGrpSpPr>
        <p:grpSpPr>
          <a:xfrm rot="21285063">
            <a:off x="7099367" y="207028"/>
            <a:ext cx="888120" cy="559800"/>
            <a:chOff x="7009218" y="6073297"/>
            <a:chExt cx="88812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33" name="Entrada de lápiz 232">
                  <a:extLst>
                    <a:ext uri="{FF2B5EF4-FFF2-40B4-BE49-F238E27FC236}">
                      <a16:creationId xmlns:a16="http://schemas.microsoft.com/office/drawing/2014/main" id="{3822958A-547B-469C-A4F6-DAE6230D3F6C}"/>
                    </a:ext>
                  </a:extLst>
                </p14:cNvPr>
                <p14:cNvContentPartPr/>
                <p14:nvPr/>
              </p14:nvContentPartPr>
              <p14:xfrm>
                <a:off x="7009218" y="6073297"/>
                <a:ext cx="302400" cy="372960"/>
              </p14:xfrm>
            </p:contentPart>
          </mc:Choice>
          <mc:Fallback xmlns="">
            <p:pic>
              <p:nvPicPr>
                <p:cNvPr id="233" name="Entrada de lápiz 232">
                  <a:extLst>
                    <a:ext uri="{FF2B5EF4-FFF2-40B4-BE49-F238E27FC236}">
                      <a16:creationId xmlns:a16="http://schemas.microsoft.com/office/drawing/2014/main" id="{3822958A-547B-469C-A4F6-DAE6230D3F6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000578" y="6064297"/>
                  <a:ext cx="320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74ACB8BD-9277-49C9-9EF4-91DF852A36EB}"/>
                    </a:ext>
                  </a:extLst>
                </p14:cNvPr>
                <p14:cNvContentPartPr/>
                <p14:nvPr/>
              </p14:nvContentPartPr>
              <p14:xfrm>
                <a:off x="7358418" y="6317017"/>
                <a:ext cx="266760" cy="254160"/>
              </p14:xfrm>
            </p:contentPart>
          </mc:Choice>
          <mc:Fallback xmlns=""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74ACB8BD-9277-49C9-9EF4-91DF852A36E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349778" y="6308017"/>
                  <a:ext cx="2844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5" name="Entrada de lápiz 234">
                  <a:extLst>
                    <a:ext uri="{FF2B5EF4-FFF2-40B4-BE49-F238E27FC236}">
                      <a16:creationId xmlns:a16="http://schemas.microsoft.com/office/drawing/2014/main" id="{6613FBAB-6F69-4733-9C56-B7DB7F12428B}"/>
                    </a:ext>
                  </a:extLst>
                </p14:cNvPr>
                <p14:cNvContentPartPr/>
                <p14:nvPr/>
              </p14:nvContentPartPr>
              <p14:xfrm>
                <a:off x="7415298" y="6455257"/>
                <a:ext cx="134640" cy="26640"/>
              </p14:xfrm>
            </p:contentPart>
          </mc:Choice>
          <mc:Fallback xmlns="">
            <p:pic>
              <p:nvPicPr>
                <p:cNvPr id="235" name="Entrada de lápiz 234">
                  <a:extLst>
                    <a:ext uri="{FF2B5EF4-FFF2-40B4-BE49-F238E27FC236}">
                      <a16:creationId xmlns:a16="http://schemas.microsoft.com/office/drawing/2014/main" id="{6613FBAB-6F69-4733-9C56-B7DB7F12428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406298" y="6446617"/>
                  <a:ext cx="152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" name="Entrada de lápiz 235">
                  <a:extLst>
                    <a:ext uri="{FF2B5EF4-FFF2-40B4-BE49-F238E27FC236}">
                      <a16:creationId xmlns:a16="http://schemas.microsoft.com/office/drawing/2014/main" id="{A7682299-9A48-4C25-97FD-0BD220D0CBBA}"/>
                    </a:ext>
                  </a:extLst>
                </p14:cNvPr>
                <p14:cNvContentPartPr/>
                <p14:nvPr/>
              </p14:nvContentPartPr>
              <p14:xfrm>
                <a:off x="7378578" y="6364537"/>
                <a:ext cx="217440" cy="46080"/>
              </p14:xfrm>
            </p:contentPart>
          </mc:Choice>
          <mc:Fallback xmlns="">
            <p:pic>
              <p:nvPicPr>
                <p:cNvPr id="236" name="Entrada de lápiz 235">
                  <a:extLst>
                    <a:ext uri="{FF2B5EF4-FFF2-40B4-BE49-F238E27FC236}">
                      <a16:creationId xmlns:a16="http://schemas.microsoft.com/office/drawing/2014/main" id="{A7682299-9A48-4C25-97FD-0BD220D0CBB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69578" y="6355537"/>
                  <a:ext cx="235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7" name="Entrada de lápiz 236">
                  <a:extLst>
                    <a:ext uri="{FF2B5EF4-FFF2-40B4-BE49-F238E27FC236}">
                      <a16:creationId xmlns:a16="http://schemas.microsoft.com/office/drawing/2014/main" id="{7D1B139D-066D-40C6-8594-7F591C2A1054}"/>
                    </a:ext>
                  </a:extLst>
                </p14:cNvPr>
                <p14:cNvContentPartPr/>
                <p14:nvPr/>
              </p14:nvContentPartPr>
              <p14:xfrm>
                <a:off x="7707258" y="6437977"/>
                <a:ext cx="190080" cy="195120"/>
              </p14:xfrm>
            </p:contentPart>
          </mc:Choice>
          <mc:Fallback xmlns="">
            <p:pic>
              <p:nvPicPr>
                <p:cNvPr id="237" name="Entrada de lápiz 236">
                  <a:extLst>
                    <a:ext uri="{FF2B5EF4-FFF2-40B4-BE49-F238E27FC236}">
                      <a16:creationId xmlns:a16="http://schemas.microsoft.com/office/drawing/2014/main" id="{7D1B139D-066D-40C6-8594-7F591C2A105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698258" y="6428977"/>
                  <a:ext cx="20772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BB77F12A-B215-474F-8E66-FBD4578CFC28}"/>
              </a:ext>
            </a:extLst>
          </p:cNvPr>
          <p:cNvGrpSpPr/>
          <p:nvPr/>
        </p:nvGrpSpPr>
        <p:grpSpPr>
          <a:xfrm rot="21285063">
            <a:off x="8280527" y="245908"/>
            <a:ext cx="1051200" cy="385920"/>
            <a:chOff x="8190378" y="6112177"/>
            <a:chExt cx="105120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4FC22DC5-E9D5-44BB-BAFE-EE0AFD95D8DE}"/>
                    </a:ext>
                  </a:extLst>
                </p14:cNvPr>
                <p14:cNvContentPartPr/>
                <p14:nvPr/>
              </p14:nvContentPartPr>
              <p14:xfrm>
                <a:off x="8190378" y="6193537"/>
                <a:ext cx="216360" cy="243360"/>
              </p14:xfrm>
            </p:contentPart>
          </mc:Choice>
          <mc:Fallback xmlns=""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4FC22DC5-E9D5-44BB-BAFE-EE0AFD95D8D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81378" y="6184897"/>
                  <a:ext cx="2340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9CF363FF-466E-411C-97A0-BE82F11392B8}"/>
                    </a:ext>
                  </a:extLst>
                </p14:cNvPr>
                <p14:cNvContentPartPr/>
                <p14:nvPr/>
              </p14:nvContentPartPr>
              <p14:xfrm>
                <a:off x="8550738" y="6185977"/>
                <a:ext cx="162000" cy="166320"/>
              </p14:xfrm>
            </p:contentPart>
          </mc:Choice>
          <mc:Fallback xmlns=""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9CF363FF-466E-411C-97A0-BE82F11392B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542098" y="6176977"/>
                  <a:ext cx="179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41" name="Entrada de lápiz 240">
                  <a:extLst>
                    <a:ext uri="{FF2B5EF4-FFF2-40B4-BE49-F238E27FC236}">
                      <a16:creationId xmlns:a16="http://schemas.microsoft.com/office/drawing/2014/main" id="{0970C208-C378-46F4-A96D-1B465F38BAD5}"/>
                    </a:ext>
                  </a:extLst>
                </p14:cNvPr>
                <p14:cNvContentPartPr/>
                <p14:nvPr/>
              </p14:nvContentPartPr>
              <p14:xfrm>
                <a:off x="8472978" y="6198577"/>
                <a:ext cx="119160" cy="151920"/>
              </p14:xfrm>
            </p:contentPart>
          </mc:Choice>
          <mc:Fallback xmlns="">
            <p:pic>
              <p:nvPicPr>
                <p:cNvPr id="241" name="Entrada de lápiz 240">
                  <a:extLst>
                    <a:ext uri="{FF2B5EF4-FFF2-40B4-BE49-F238E27FC236}">
                      <a16:creationId xmlns:a16="http://schemas.microsoft.com/office/drawing/2014/main" id="{0970C208-C378-46F4-A96D-1B465F38BAD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464338" y="6189577"/>
                  <a:ext cx="136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42" name="Entrada de lápiz 241">
                  <a:extLst>
                    <a:ext uri="{FF2B5EF4-FFF2-40B4-BE49-F238E27FC236}">
                      <a16:creationId xmlns:a16="http://schemas.microsoft.com/office/drawing/2014/main" id="{F365D5AA-E43C-4E93-B5F2-26261358768D}"/>
                    </a:ext>
                  </a:extLst>
                </p14:cNvPr>
                <p14:cNvContentPartPr/>
                <p14:nvPr/>
              </p14:nvContentPartPr>
              <p14:xfrm>
                <a:off x="8407818" y="6304417"/>
                <a:ext cx="267480" cy="9360"/>
              </p14:xfrm>
            </p:contentPart>
          </mc:Choice>
          <mc:Fallback xmlns="">
            <p:pic>
              <p:nvPicPr>
                <p:cNvPr id="242" name="Entrada de lápiz 241">
                  <a:extLst>
                    <a:ext uri="{FF2B5EF4-FFF2-40B4-BE49-F238E27FC236}">
                      <a16:creationId xmlns:a16="http://schemas.microsoft.com/office/drawing/2014/main" id="{F365D5AA-E43C-4E93-B5F2-26261358768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398818" y="6295777"/>
                  <a:ext cx="285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C2D8B27A-19A9-418B-8DF8-894F3CC86210}"/>
                    </a:ext>
                  </a:extLst>
                </p14:cNvPr>
                <p14:cNvContentPartPr/>
                <p14:nvPr/>
              </p14:nvContentPartPr>
              <p14:xfrm>
                <a:off x="8757378" y="6112177"/>
                <a:ext cx="139320" cy="335520"/>
              </p14:xfrm>
            </p:contentPart>
          </mc:Choice>
          <mc:Fallback xmlns=""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C2D8B27A-19A9-418B-8DF8-894F3CC8621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748378" y="6103537"/>
                  <a:ext cx="1569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44" name="Entrada de lápiz 243">
                  <a:extLst>
                    <a:ext uri="{FF2B5EF4-FFF2-40B4-BE49-F238E27FC236}">
                      <a16:creationId xmlns:a16="http://schemas.microsoft.com/office/drawing/2014/main" id="{3E56368E-3E87-4E3E-A158-9D6317761D85}"/>
                    </a:ext>
                  </a:extLst>
                </p14:cNvPr>
                <p14:cNvContentPartPr/>
                <p14:nvPr/>
              </p14:nvContentPartPr>
              <p14:xfrm>
                <a:off x="9003618" y="6361297"/>
                <a:ext cx="237960" cy="136800"/>
              </p14:xfrm>
            </p:contentPart>
          </mc:Choice>
          <mc:Fallback xmlns="">
            <p:pic>
              <p:nvPicPr>
                <p:cNvPr id="244" name="Entrada de lápiz 243">
                  <a:extLst>
                    <a:ext uri="{FF2B5EF4-FFF2-40B4-BE49-F238E27FC236}">
                      <a16:creationId xmlns:a16="http://schemas.microsoft.com/office/drawing/2014/main" id="{3E56368E-3E87-4E3E-A158-9D6317761D8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994978" y="6352657"/>
                  <a:ext cx="25560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37D3ADD7-E327-4710-90E2-A4E346375CCA}"/>
              </a:ext>
            </a:extLst>
          </p:cNvPr>
          <p:cNvGrpSpPr/>
          <p:nvPr/>
        </p:nvGrpSpPr>
        <p:grpSpPr>
          <a:xfrm>
            <a:off x="343458" y="5577217"/>
            <a:ext cx="533880" cy="261360"/>
            <a:chOff x="343458" y="5577217"/>
            <a:chExt cx="53388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BE474C97-916E-497D-B7B7-E06528900C5F}"/>
                    </a:ext>
                  </a:extLst>
                </p14:cNvPr>
                <p14:cNvContentPartPr/>
                <p14:nvPr/>
              </p14:nvContentPartPr>
              <p14:xfrm>
                <a:off x="343458" y="5577217"/>
                <a:ext cx="123840" cy="2397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BE474C97-916E-497D-B7B7-E06528900C5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34818" y="5568217"/>
                  <a:ext cx="141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E12CD0FC-F601-47A4-8DB7-F6492EFC1C8C}"/>
                    </a:ext>
                  </a:extLst>
                </p14:cNvPr>
                <p14:cNvContentPartPr/>
                <p14:nvPr/>
              </p14:nvContentPartPr>
              <p14:xfrm>
                <a:off x="620658" y="5599177"/>
                <a:ext cx="256680" cy="23940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E12CD0FC-F601-47A4-8DB7-F6492EFC1C8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1658" y="5590177"/>
                  <a:ext cx="27432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F66F2131-3DA4-47D0-8151-89025DAAA48E}"/>
                  </a:ext>
                </a:extLst>
              </p14:cNvPr>
              <p14:cNvContentPartPr/>
              <p14:nvPr/>
            </p14:nvContentPartPr>
            <p14:xfrm>
              <a:off x="1162458" y="5731657"/>
              <a:ext cx="228600" cy="1728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F66F2131-3DA4-47D0-8151-89025DAAA48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153818" y="5723017"/>
                <a:ext cx="2462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76DED07C-23CE-40F8-991E-538EA2A70DB1}"/>
                  </a:ext>
                </a:extLst>
              </p14:cNvPr>
              <p14:cNvContentPartPr/>
              <p14:nvPr/>
            </p14:nvContentPartPr>
            <p14:xfrm>
              <a:off x="1193778" y="5850817"/>
              <a:ext cx="156600" cy="1980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76DED07C-23CE-40F8-991E-538EA2A70DB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185138" y="5842177"/>
                <a:ext cx="17424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5" name="Grupo 244">
            <a:extLst>
              <a:ext uri="{FF2B5EF4-FFF2-40B4-BE49-F238E27FC236}">
                <a16:creationId xmlns:a16="http://schemas.microsoft.com/office/drawing/2014/main" id="{82B30827-D452-48F5-80A6-F09EC27F1BAD}"/>
              </a:ext>
            </a:extLst>
          </p:cNvPr>
          <p:cNvGrpSpPr/>
          <p:nvPr/>
        </p:nvGrpSpPr>
        <p:grpSpPr>
          <a:xfrm>
            <a:off x="1727658" y="5483977"/>
            <a:ext cx="2394000" cy="490320"/>
            <a:chOff x="1727658" y="5483977"/>
            <a:chExt cx="2394000" cy="4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E55F1EEA-63DE-4165-8365-BB12CE5F1DCF}"/>
                    </a:ext>
                  </a:extLst>
                </p14:cNvPr>
                <p14:cNvContentPartPr/>
                <p14:nvPr/>
              </p14:nvContentPartPr>
              <p14:xfrm>
                <a:off x="1727658" y="5509897"/>
                <a:ext cx="315360" cy="3189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E55F1EEA-63DE-4165-8365-BB12CE5F1DC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18658" y="5501257"/>
                  <a:ext cx="3330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541ABF1B-9134-4C0D-862F-AC3958A6321C}"/>
                    </a:ext>
                  </a:extLst>
                </p14:cNvPr>
                <p14:cNvContentPartPr/>
                <p14:nvPr/>
              </p14:nvContentPartPr>
              <p14:xfrm>
                <a:off x="2217258" y="5720857"/>
                <a:ext cx="189720" cy="16776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541ABF1B-9134-4C0D-862F-AC3958A6321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208618" y="5711857"/>
                  <a:ext cx="207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E92E4567-DD73-4D67-94D5-163C6B8806E0}"/>
                    </a:ext>
                  </a:extLst>
                </p14:cNvPr>
                <p14:cNvContentPartPr/>
                <p14:nvPr/>
              </p14:nvContentPartPr>
              <p14:xfrm>
                <a:off x="2272338" y="5823817"/>
                <a:ext cx="131760" cy="2592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E92E4567-DD73-4D67-94D5-163C6B8806E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263338" y="5815177"/>
                  <a:ext cx="149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5CA85236-4266-43B1-A9C6-51C891457A42}"/>
                    </a:ext>
                  </a:extLst>
                </p14:cNvPr>
                <p14:cNvContentPartPr/>
                <p14:nvPr/>
              </p14:nvContentPartPr>
              <p14:xfrm>
                <a:off x="2269098" y="5725177"/>
                <a:ext cx="186480" cy="6084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5CA85236-4266-43B1-A9C6-51C891457A4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60458" y="5716537"/>
                  <a:ext cx="204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D36684C8-01E7-4256-AAC3-18978789140C}"/>
                    </a:ext>
                  </a:extLst>
                </p14:cNvPr>
                <p14:cNvContentPartPr/>
                <p14:nvPr/>
              </p14:nvContentPartPr>
              <p14:xfrm>
                <a:off x="2653938" y="5816257"/>
                <a:ext cx="180360" cy="15804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D36684C8-01E7-4256-AAC3-18978789140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44938" y="5807617"/>
                  <a:ext cx="198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123E2AB3-A721-4B87-BEA1-C7FB7EB5B1E8}"/>
                    </a:ext>
                  </a:extLst>
                </p14:cNvPr>
                <p14:cNvContentPartPr/>
                <p14:nvPr/>
              </p14:nvContentPartPr>
              <p14:xfrm>
                <a:off x="3017178" y="5713657"/>
                <a:ext cx="47520" cy="4104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123E2AB3-A721-4B87-BEA1-C7FB7EB5B1E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008178" y="5705017"/>
                  <a:ext cx="65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4094DCC9-88B6-4CB3-852E-522D440CD1CC}"/>
                    </a:ext>
                  </a:extLst>
                </p14:cNvPr>
                <p14:cNvContentPartPr/>
                <p14:nvPr/>
              </p14:nvContentPartPr>
              <p14:xfrm>
                <a:off x="3202938" y="5483977"/>
                <a:ext cx="247680" cy="33552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4094DCC9-88B6-4CB3-852E-522D440CD1C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193938" y="5475337"/>
                  <a:ext cx="2653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1A4E101D-C40F-4745-B203-001C07778E83}"/>
                    </a:ext>
                  </a:extLst>
                </p14:cNvPr>
                <p14:cNvContentPartPr/>
                <p14:nvPr/>
              </p14:nvContentPartPr>
              <p14:xfrm>
                <a:off x="3622698" y="5711137"/>
                <a:ext cx="193320" cy="15840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1A4E101D-C40F-4745-B203-001C07778E8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14058" y="5702497"/>
                  <a:ext cx="210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6F0EA9B9-47C7-4BBA-BCF9-A6DF6E40CE0D}"/>
                    </a:ext>
                  </a:extLst>
                </p14:cNvPr>
                <p14:cNvContentPartPr/>
                <p14:nvPr/>
              </p14:nvContentPartPr>
              <p14:xfrm>
                <a:off x="3675978" y="5811577"/>
                <a:ext cx="86760" cy="1512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6F0EA9B9-47C7-4BBA-BCF9-A6DF6E40CE0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667338" y="5802937"/>
                  <a:ext cx="104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3A7F441A-73BF-4A32-8999-488E53B0FE51}"/>
                    </a:ext>
                  </a:extLst>
                </p14:cNvPr>
                <p14:cNvContentPartPr/>
                <p14:nvPr/>
              </p14:nvContentPartPr>
              <p14:xfrm>
                <a:off x="3664458" y="5724097"/>
                <a:ext cx="143640" cy="5616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3A7F441A-73BF-4A32-8999-488E53B0FE5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655818" y="5715097"/>
                  <a:ext cx="161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D6317D37-F432-4425-B5FF-FB4C3B134C41}"/>
                    </a:ext>
                  </a:extLst>
                </p14:cNvPr>
                <p14:cNvContentPartPr/>
                <p14:nvPr/>
              </p14:nvContentPartPr>
              <p14:xfrm>
                <a:off x="3910698" y="5787457"/>
                <a:ext cx="210960" cy="18288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D6317D37-F432-4425-B5FF-FB4C3B134C4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901698" y="5778457"/>
                  <a:ext cx="22860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upo 247">
            <a:extLst>
              <a:ext uri="{FF2B5EF4-FFF2-40B4-BE49-F238E27FC236}">
                <a16:creationId xmlns:a16="http://schemas.microsoft.com/office/drawing/2014/main" id="{A94CD773-D714-4215-863F-D8062A13EE39}"/>
              </a:ext>
            </a:extLst>
          </p:cNvPr>
          <p:cNvGrpSpPr/>
          <p:nvPr/>
        </p:nvGrpSpPr>
        <p:grpSpPr>
          <a:xfrm>
            <a:off x="4387338" y="5631937"/>
            <a:ext cx="182520" cy="189360"/>
            <a:chOff x="4387338" y="5631937"/>
            <a:chExt cx="18252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6D36A6DD-5BDC-44FF-8AA8-D1285EF85297}"/>
                    </a:ext>
                  </a:extLst>
                </p14:cNvPr>
                <p14:cNvContentPartPr/>
                <p14:nvPr/>
              </p14:nvContentPartPr>
              <p14:xfrm>
                <a:off x="4425138" y="5631937"/>
                <a:ext cx="41400" cy="189360"/>
              </p14:xfrm>
            </p:contentPart>
          </mc:Choice>
          <mc:Fallback xmlns=""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6D36A6DD-5BDC-44FF-8AA8-D1285EF8529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416498" y="5622937"/>
                  <a:ext cx="59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477A185B-8833-4B4D-A853-CD9EB154A0C4}"/>
                    </a:ext>
                  </a:extLst>
                </p14:cNvPr>
                <p14:cNvContentPartPr/>
                <p14:nvPr/>
              </p14:nvContentPartPr>
              <p14:xfrm>
                <a:off x="4387338" y="5741377"/>
                <a:ext cx="182520" cy="45360"/>
              </p14:xfrm>
            </p:contentPart>
          </mc:Choice>
          <mc:Fallback xmlns=""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477A185B-8833-4B4D-A853-CD9EB154A0C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378698" y="5732737"/>
                  <a:ext cx="20016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C0E79FC2-7B36-4FA4-A68F-27693FF145F9}"/>
              </a:ext>
            </a:extLst>
          </p:cNvPr>
          <p:cNvGrpSpPr/>
          <p:nvPr/>
        </p:nvGrpSpPr>
        <p:grpSpPr>
          <a:xfrm>
            <a:off x="4764258" y="5409457"/>
            <a:ext cx="957600" cy="799920"/>
            <a:chOff x="4764258" y="5409457"/>
            <a:chExt cx="957600" cy="79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49" name="Entrada de lápiz 248">
                  <a:extLst>
                    <a:ext uri="{FF2B5EF4-FFF2-40B4-BE49-F238E27FC236}">
                      <a16:creationId xmlns:a16="http://schemas.microsoft.com/office/drawing/2014/main" id="{D16958AD-AB8A-4027-AFD7-563430C7BF0A}"/>
                    </a:ext>
                  </a:extLst>
                </p14:cNvPr>
                <p14:cNvContentPartPr/>
                <p14:nvPr/>
              </p14:nvContentPartPr>
              <p14:xfrm>
                <a:off x="4764258" y="5409457"/>
                <a:ext cx="329760" cy="375120"/>
              </p14:xfrm>
            </p:contentPart>
          </mc:Choice>
          <mc:Fallback xmlns="">
            <p:pic>
              <p:nvPicPr>
                <p:cNvPr id="249" name="Entrada de lápiz 248">
                  <a:extLst>
                    <a:ext uri="{FF2B5EF4-FFF2-40B4-BE49-F238E27FC236}">
                      <a16:creationId xmlns:a16="http://schemas.microsoft.com/office/drawing/2014/main" id="{D16958AD-AB8A-4027-AFD7-563430C7BF0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755618" y="5400817"/>
                  <a:ext cx="3474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50" name="Entrada de lápiz 249">
                  <a:extLst>
                    <a:ext uri="{FF2B5EF4-FFF2-40B4-BE49-F238E27FC236}">
                      <a16:creationId xmlns:a16="http://schemas.microsoft.com/office/drawing/2014/main" id="{990754D1-364D-457E-9ABD-0723E23DADB2}"/>
                    </a:ext>
                  </a:extLst>
                </p14:cNvPr>
                <p14:cNvContentPartPr/>
                <p14:nvPr/>
              </p14:nvContentPartPr>
              <p14:xfrm>
                <a:off x="5051898" y="5781337"/>
                <a:ext cx="186120" cy="192600"/>
              </p14:xfrm>
            </p:contentPart>
          </mc:Choice>
          <mc:Fallback xmlns="">
            <p:pic>
              <p:nvPicPr>
                <p:cNvPr id="250" name="Entrada de lápiz 249">
                  <a:extLst>
                    <a:ext uri="{FF2B5EF4-FFF2-40B4-BE49-F238E27FC236}">
                      <a16:creationId xmlns:a16="http://schemas.microsoft.com/office/drawing/2014/main" id="{990754D1-364D-457E-9ABD-0723E23DADB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43258" y="5772697"/>
                  <a:ext cx="203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51" name="Entrada de lápiz 250">
                  <a:extLst>
                    <a:ext uri="{FF2B5EF4-FFF2-40B4-BE49-F238E27FC236}">
                      <a16:creationId xmlns:a16="http://schemas.microsoft.com/office/drawing/2014/main" id="{485DA148-E792-4CC9-9969-71600E502C64}"/>
                    </a:ext>
                  </a:extLst>
                </p14:cNvPr>
                <p14:cNvContentPartPr/>
                <p14:nvPr/>
              </p14:nvContentPartPr>
              <p14:xfrm>
                <a:off x="5095458" y="5892577"/>
                <a:ext cx="92880" cy="32760"/>
              </p14:xfrm>
            </p:contentPart>
          </mc:Choice>
          <mc:Fallback xmlns="">
            <p:pic>
              <p:nvPicPr>
                <p:cNvPr id="251" name="Entrada de lápiz 250">
                  <a:extLst>
                    <a:ext uri="{FF2B5EF4-FFF2-40B4-BE49-F238E27FC236}">
                      <a16:creationId xmlns:a16="http://schemas.microsoft.com/office/drawing/2014/main" id="{485DA148-E792-4CC9-9969-71600E502C6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086818" y="5883937"/>
                  <a:ext cx="110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52" name="Entrada de lápiz 251">
                  <a:extLst>
                    <a:ext uri="{FF2B5EF4-FFF2-40B4-BE49-F238E27FC236}">
                      <a16:creationId xmlns:a16="http://schemas.microsoft.com/office/drawing/2014/main" id="{3D0150BA-25FE-49D4-89EE-20DCFD16578D}"/>
                    </a:ext>
                  </a:extLst>
                </p14:cNvPr>
                <p14:cNvContentPartPr/>
                <p14:nvPr/>
              </p14:nvContentPartPr>
              <p14:xfrm>
                <a:off x="5044698" y="5788537"/>
                <a:ext cx="171720" cy="70560"/>
              </p14:xfrm>
            </p:contentPart>
          </mc:Choice>
          <mc:Fallback xmlns="">
            <p:pic>
              <p:nvPicPr>
                <p:cNvPr id="252" name="Entrada de lápiz 251">
                  <a:extLst>
                    <a:ext uri="{FF2B5EF4-FFF2-40B4-BE49-F238E27FC236}">
                      <a16:creationId xmlns:a16="http://schemas.microsoft.com/office/drawing/2014/main" id="{3D0150BA-25FE-49D4-89EE-20DCFD16578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035698" y="5779897"/>
                  <a:ext cx="189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53" name="Entrada de lápiz 252">
                  <a:extLst>
                    <a:ext uri="{FF2B5EF4-FFF2-40B4-BE49-F238E27FC236}">
                      <a16:creationId xmlns:a16="http://schemas.microsoft.com/office/drawing/2014/main" id="{1E6E781E-4497-4E3E-9F42-5633CE443AB0}"/>
                    </a:ext>
                  </a:extLst>
                </p14:cNvPr>
                <p14:cNvContentPartPr/>
                <p14:nvPr/>
              </p14:nvContentPartPr>
              <p14:xfrm>
                <a:off x="5316498" y="5778817"/>
                <a:ext cx="196200" cy="216720"/>
              </p14:xfrm>
            </p:contentPart>
          </mc:Choice>
          <mc:Fallback xmlns="">
            <p:pic>
              <p:nvPicPr>
                <p:cNvPr id="253" name="Entrada de lápiz 252">
                  <a:extLst>
                    <a:ext uri="{FF2B5EF4-FFF2-40B4-BE49-F238E27FC236}">
                      <a16:creationId xmlns:a16="http://schemas.microsoft.com/office/drawing/2014/main" id="{1E6E781E-4497-4E3E-9F42-5633CE443AB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307498" y="5770177"/>
                  <a:ext cx="2138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54" name="Entrada de lápiz 253">
                  <a:extLst>
                    <a:ext uri="{FF2B5EF4-FFF2-40B4-BE49-F238E27FC236}">
                      <a16:creationId xmlns:a16="http://schemas.microsoft.com/office/drawing/2014/main" id="{3C335454-050C-4FDC-AD66-7FD392E2BDD6}"/>
                    </a:ext>
                  </a:extLst>
                </p14:cNvPr>
                <p14:cNvContentPartPr/>
                <p14:nvPr/>
              </p14:nvContentPartPr>
              <p14:xfrm>
                <a:off x="5567418" y="6071857"/>
                <a:ext cx="154440" cy="137520"/>
              </p14:xfrm>
            </p:contentPart>
          </mc:Choice>
          <mc:Fallback xmlns="">
            <p:pic>
              <p:nvPicPr>
                <p:cNvPr id="254" name="Entrada de lápiz 253">
                  <a:extLst>
                    <a:ext uri="{FF2B5EF4-FFF2-40B4-BE49-F238E27FC236}">
                      <a16:creationId xmlns:a16="http://schemas.microsoft.com/office/drawing/2014/main" id="{3C335454-050C-4FDC-AD66-7FD392E2BDD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558778" y="6062857"/>
                  <a:ext cx="17208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upo 263">
            <a:extLst>
              <a:ext uri="{FF2B5EF4-FFF2-40B4-BE49-F238E27FC236}">
                <a16:creationId xmlns:a16="http://schemas.microsoft.com/office/drawing/2014/main" id="{128A4154-3E8D-4297-92D1-09FDDA78F9F6}"/>
              </a:ext>
            </a:extLst>
          </p:cNvPr>
          <p:cNvGrpSpPr/>
          <p:nvPr/>
        </p:nvGrpSpPr>
        <p:grpSpPr>
          <a:xfrm>
            <a:off x="6001938" y="5489377"/>
            <a:ext cx="1301760" cy="713880"/>
            <a:chOff x="6001938" y="5489377"/>
            <a:chExt cx="1301760" cy="71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56" name="Entrada de lápiz 255">
                  <a:extLst>
                    <a:ext uri="{FF2B5EF4-FFF2-40B4-BE49-F238E27FC236}">
                      <a16:creationId xmlns:a16="http://schemas.microsoft.com/office/drawing/2014/main" id="{7DDAFCD3-2596-455C-B59F-678FE94809FA}"/>
                    </a:ext>
                  </a:extLst>
                </p14:cNvPr>
                <p14:cNvContentPartPr/>
                <p14:nvPr/>
              </p14:nvContentPartPr>
              <p14:xfrm>
                <a:off x="6086898" y="5689537"/>
                <a:ext cx="15480" cy="232920"/>
              </p14:xfrm>
            </p:contentPart>
          </mc:Choice>
          <mc:Fallback xmlns="">
            <p:pic>
              <p:nvPicPr>
                <p:cNvPr id="256" name="Entrada de lápiz 255">
                  <a:extLst>
                    <a:ext uri="{FF2B5EF4-FFF2-40B4-BE49-F238E27FC236}">
                      <a16:creationId xmlns:a16="http://schemas.microsoft.com/office/drawing/2014/main" id="{7DDAFCD3-2596-455C-B59F-678FE94809F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078258" y="5680897"/>
                  <a:ext cx="33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57" name="Entrada de lápiz 256">
                  <a:extLst>
                    <a:ext uri="{FF2B5EF4-FFF2-40B4-BE49-F238E27FC236}">
                      <a16:creationId xmlns:a16="http://schemas.microsoft.com/office/drawing/2014/main" id="{2FE70F38-7EF6-4B33-9609-7263EC1C1C7A}"/>
                    </a:ext>
                  </a:extLst>
                </p14:cNvPr>
                <p14:cNvContentPartPr/>
                <p14:nvPr/>
              </p14:nvContentPartPr>
              <p14:xfrm>
                <a:off x="6001938" y="5850097"/>
                <a:ext cx="221760" cy="21960"/>
              </p14:xfrm>
            </p:contentPart>
          </mc:Choice>
          <mc:Fallback xmlns="">
            <p:pic>
              <p:nvPicPr>
                <p:cNvPr id="257" name="Entrada de lápiz 256">
                  <a:extLst>
                    <a:ext uri="{FF2B5EF4-FFF2-40B4-BE49-F238E27FC236}">
                      <a16:creationId xmlns:a16="http://schemas.microsoft.com/office/drawing/2014/main" id="{2FE70F38-7EF6-4B33-9609-7263EC1C1C7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993298" y="5841457"/>
                  <a:ext cx="239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58" name="Entrada de lápiz 257">
                  <a:extLst>
                    <a:ext uri="{FF2B5EF4-FFF2-40B4-BE49-F238E27FC236}">
                      <a16:creationId xmlns:a16="http://schemas.microsoft.com/office/drawing/2014/main" id="{D205EF31-A886-4F0B-ACF8-B13AB75D2C21}"/>
                    </a:ext>
                  </a:extLst>
                </p14:cNvPr>
                <p14:cNvContentPartPr/>
                <p14:nvPr/>
              </p14:nvContentPartPr>
              <p14:xfrm>
                <a:off x="6393978" y="5489377"/>
                <a:ext cx="306720" cy="334080"/>
              </p14:xfrm>
            </p:contentPart>
          </mc:Choice>
          <mc:Fallback xmlns="">
            <p:pic>
              <p:nvPicPr>
                <p:cNvPr id="258" name="Entrada de lápiz 257">
                  <a:extLst>
                    <a:ext uri="{FF2B5EF4-FFF2-40B4-BE49-F238E27FC236}">
                      <a16:creationId xmlns:a16="http://schemas.microsoft.com/office/drawing/2014/main" id="{D205EF31-A886-4F0B-ACF8-B13AB75D2C2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385338" y="5480737"/>
                  <a:ext cx="3243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59" name="Entrada de lápiz 258">
                  <a:extLst>
                    <a:ext uri="{FF2B5EF4-FFF2-40B4-BE49-F238E27FC236}">
                      <a16:creationId xmlns:a16="http://schemas.microsoft.com/office/drawing/2014/main" id="{E164764F-EA86-4C3C-AA2D-5A325FF17233}"/>
                    </a:ext>
                  </a:extLst>
                </p14:cNvPr>
                <p14:cNvContentPartPr/>
                <p14:nvPr/>
              </p14:nvContentPartPr>
              <p14:xfrm>
                <a:off x="6680898" y="5779177"/>
                <a:ext cx="201240" cy="197280"/>
              </p14:xfrm>
            </p:contentPart>
          </mc:Choice>
          <mc:Fallback xmlns="">
            <p:pic>
              <p:nvPicPr>
                <p:cNvPr id="259" name="Entrada de lápiz 258">
                  <a:extLst>
                    <a:ext uri="{FF2B5EF4-FFF2-40B4-BE49-F238E27FC236}">
                      <a16:creationId xmlns:a16="http://schemas.microsoft.com/office/drawing/2014/main" id="{E164764F-EA86-4C3C-AA2D-5A325FF1723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672258" y="5770537"/>
                  <a:ext cx="2188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60" name="Entrada de lápiz 259">
                  <a:extLst>
                    <a:ext uri="{FF2B5EF4-FFF2-40B4-BE49-F238E27FC236}">
                      <a16:creationId xmlns:a16="http://schemas.microsoft.com/office/drawing/2014/main" id="{833D9E95-72CA-4552-A9E1-EE0063F242B2}"/>
                    </a:ext>
                  </a:extLst>
                </p14:cNvPr>
                <p14:cNvContentPartPr/>
                <p14:nvPr/>
              </p14:nvContentPartPr>
              <p14:xfrm>
                <a:off x="6923538" y="5848657"/>
                <a:ext cx="177480" cy="132120"/>
              </p14:xfrm>
            </p:contentPart>
          </mc:Choice>
          <mc:Fallback xmlns="">
            <p:pic>
              <p:nvPicPr>
                <p:cNvPr id="260" name="Entrada de lápiz 259">
                  <a:extLst>
                    <a:ext uri="{FF2B5EF4-FFF2-40B4-BE49-F238E27FC236}">
                      <a16:creationId xmlns:a16="http://schemas.microsoft.com/office/drawing/2014/main" id="{833D9E95-72CA-4552-A9E1-EE0063F242B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914898" y="5840017"/>
                  <a:ext cx="195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61" name="Entrada de lápiz 260">
                  <a:extLst>
                    <a:ext uri="{FF2B5EF4-FFF2-40B4-BE49-F238E27FC236}">
                      <a16:creationId xmlns:a16="http://schemas.microsoft.com/office/drawing/2014/main" id="{77C529B1-C3B4-48EE-AB47-51575B32AA03}"/>
                    </a:ext>
                  </a:extLst>
                </p14:cNvPr>
                <p14:cNvContentPartPr/>
                <p14:nvPr/>
              </p14:nvContentPartPr>
              <p14:xfrm>
                <a:off x="6941178" y="5914897"/>
                <a:ext cx="92160" cy="16200"/>
              </p14:xfrm>
            </p:contentPart>
          </mc:Choice>
          <mc:Fallback xmlns="">
            <p:pic>
              <p:nvPicPr>
                <p:cNvPr id="261" name="Entrada de lápiz 260">
                  <a:extLst>
                    <a:ext uri="{FF2B5EF4-FFF2-40B4-BE49-F238E27FC236}">
                      <a16:creationId xmlns:a16="http://schemas.microsoft.com/office/drawing/2014/main" id="{77C529B1-C3B4-48EE-AB47-51575B32AA0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932178" y="5906257"/>
                  <a:ext cx="1098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62" name="Entrada de lápiz 261">
                  <a:extLst>
                    <a:ext uri="{FF2B5EF4-FFF2-40B4-BE49-F238E27FC236}">
                      <a16:creationId xmlns:a16="http://schemas.microsoft.com/office/drawing/2014/main" id="{ACD1B02A-EADF-4D93-BA4D-E66BAF71C1AC}"/>
                    </a:ext>
                  </a:extLst>
                </p14:cNvPr>
                <p14:cNvContentPartPr/>
                <p14:nvPr/>
              </p14:nvContentPartPr>
              <p14:xfrm>
                <a:off x="6940458" y="5824897"/>
                <a:ext cx="151560" cy="53280"/>
              </p14:xfrm>
            </p:contentPart>
          </mc:Choice>
          <mc:Fallback xmlns="">
            <p:pic>
              <p:nvPicPr>
                <p:cNvPr id="262" name="Entrada de lápiz 261">
                  <a:extLst>
                    <a:ext uri="{FF2B5EF4-FFF2-40B4-BE49-F238E27FC236}">
                      <a16:creationId xmlns:a16="http://schemas.microsoft.com/office/drawing/2014/main" id="{ACD1B02A-EADF-4D93-BA4D-E66BAF71C1A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931458" y="5816257"/>
                  <a:ext cx="169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63" name="Entrada de lápiz 262">
                  <a:extLst>
                    <a:ext uri="{FF2B5EF4-FFF2-40B4-BE49-F238E27FC236}">
                      <a16:creationId xmlns:a16="http://schemas.microsoft.com/office/drawing/2014/main" id="{17CFF463-6094-4906-9344-D07C174A86B4}"/>
                    </a:ext>
                  </a:extLst>
                </p14:cNvPr>
                <p14:cNvContentPartPr/>
                <p14:nvPr/>
              </p14:nvContentPartPr>
              <p14:xfrm>
                <a:off x="7071498" y="6043417"/>
                <a:ext cx="232200" cy="159840"/>
              </p14:xfrm>
            </p:contentPart>
          </mc:Choice>
          <mc:Fallback xmlns="">
            <p:pic>
              <p:nvPicPr>
                <p:cNvPr id="263" name="Entrada de lápiz 262">
                  <a:extLst>
                    <a:ext uri="{FF2B5EF4-FFF2-40B4-BE49-F238E27FC236}">
                      <a16:creationId xmlns:a16="http://schemas.microsoft.com/office/drawing/2014/main" id="{17CFF463-6094-4906-9344-D07C174A86B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062858" y="6034777"/>
                  <a:ext cx="24984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upo 279">
            <a:extLst>
              <a:ext uri="{FF2B5EF4-FFF2-40B4-BE49-F238E27FC236}">
                <a16:creationId xmlns:a16="http://schemas.microsoft.com/office/drawing/2014/main" id="{DE84E13D-3CFE-4E42-8E84-07F7C6F708F0}"/>
              </a:ext>
            </a:extLst>
          </p:cNvPr>
          <p:cNvGrpSpPr/>
          <p:nvPr/>
        </p:nvGrpSpPr>
        <p:grpSpPr>
          <a:xfrm>
            <a:off x="7564698" y="5744977"/>
            <a:ext cx="259920" cy="187200"/>
            <a:chOff x="7564698" y="5744977"/>
            <a:chExt cx="25992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65" name="Entrada de lápiz 264">
                  <a:extLst>
                    <a:ext uri="{FF2B5EF4-FFF2-40B4-BE49-F238E27FC236}">
                      <a16:creationId xmlns:a16="http://schemas.microsoft.com/office/drawing/2014/main" id="{D8E7C414-21EC-420B-BA15-90035840AB37}"/>
                    </a:ext>
                  </a:extLst>
                </p14:cNvPr>
                <p14:cNvContentPartPr/>
                <p14:nvPr/>
              </p14:nvContentPartPr>
              <p14:xfrm>
                <a:off x="7663698" y="5744977"/>
                <a:ext cx="12960" cy="187200"/>
              </p14:xfrm>
            </p:contentPart>
          </mc:Choice>
          <mc:Fallback xmlns="">
            <p:pic>
              <p:nvPicPr>
                <p:cNvPr id="265" name="Entrada de lápiz 264">
                  <a:extLst>
                    <a:ext uri="{FF2B5EF4-FFF2-40B4-BE49-F238E27FC236}">
                      <a16:creationId xmlns:a16="http://schemas.microsoft.com/office/drawing/2014/main" id="{D8E7C414-21EC-420B-BA15-90035840AB3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654698" y="5736337"/>
                  <a:ext cx="30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66" name="Entrada de lápiz 265">
                  <a:extLst>
                    <a:ext uri="{FF2B5EF4-FFF2-40B4-BE49-F238E27FC236}">
                      <a16:creationId xmlns:a16="http://schemas.microsoft.com/office/drawing/2014/main" id="{8F097D59-5BDE-4BA2-9890-B22A64B185D7}"/>
                    </a:ext>
                  </a:extLst>
                </p14:cNvPr>
                <p14:cNvContentPartPr/>
                <p14:nvPr/>
              </p14:nvContentPartPr>
              <p14:xfrm>
                <a:off x="7564698" y="5845777"/>
                <a:ext cx="259920" cy="56520"/>
              </p14:xfrm>
            </p:contentPart>
          </mc:Choice>
          <mc:Fallback xmlns="">
            <p:pic>
              <p:nvPicPr>
                <p:cNvPr id="266" name="Entrada de lápiz 265">
                  <a:extLst>
                    <a:ext uri="{FF2B5EF4-FFF2-40B4-BE49-F238E27FC236}">
                      <a16:creationId xmlns:a16="http://schemas.microsoft.com/office/drawing/2014/main" id="{8F097D59-5BDE-4BA2-9890-B22A64B185D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555698" y="5836777"/>
                  <a:ext cx="27756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9C93463C-820B-4997-8656-63CBD5A991A7}"/>
              </a:ext>
            </a:extLst>
          </p:cNvPr>
          <p:cNvGrpSpPr/>
          <p:nvPr/>
        </p:nvGrpSpPr>
        <p:grpSpPr>
          <a:xfrm>
            <a:off x="8085618" y="5621137"/>
            <a:ext cx="909720" cy="520200"/>
            <a:chOff x="8085618" y="5621137"/>
            <a:chExt cx="909720" cy="52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67" name="Entrada de lápiz 266">
                  <a:extLst>
                    <a:ext uri="{FF2B5EF4-FFF2-40B4-BE49-F238E27FC236}">
                      <a16:creationId xmlns:a16="http://schemas.microsoft.com/office/drawing/2014/main" id="{D38AFCE4-80F8-4EDD-8A82-152301DC9054}"/>
                    </a:ext>
                  </a:extLst>
                </p14:cNvPr>
                <p14:cNvContentPartPr/>
                <p14:nvPr/>
              </p14:nvContentPartPr>
              <p14:xfrm>
                <a:off x="8085618" y="5621137"/>
                <a:ext cx="431640" cy="314640"/>
              </p14:xfrm>
            </p:contentPart>
          </mc:Choice>
          <mc:Fallback xmlns="">
            <p:pic>
              <p:nvPicPr>
                <p:cNvPr id="267" name="Entrada de lápiz 266">
                  <a:extLst>
                    <a:ext uri="{FF2B5EF4-FFF2-40B4-BE49-F238E27FC236}">
                      <a16:creationId xmlns:a16="http://schemas.microsoft.com/office/drawing/2014/main" id="{D38AFCE4-80F8-4EDD-8A82-152301DC905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076618" y="5612497"/>
                  <a:ext cx="4492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68" name="Entrada de lápiz 267">
                  <a:extLst>
                    <a:ext uri="{FF2B5EF4-FFF2-40B4-BE49-F238E27FC236}">
                      <a16:creationId xmlns:a16="http://schemas.microsoft.com/office/drawing/2014/main" id="{A51DE9A6-A659-467D-9F8C-C1FB9F331D57}"/>
                    </a:ext>
                  </a:extLst>
                </p14:cNvPr>
                <p14:cNvContentPartPr/>
                <p14:nvPr/>
              </p14:nvContentPartPr>
              <p14:xfrm>
                <a:off x="8620938" y="5843617"/>
                <a:ext cx="185040" cy="157680"/>
              </p14:xfrm>
            </p:contentPart>
          </mc:Choice>
          <mc:Fallback xmlns="">
            <p:pic>
              <p:nvPicPr>
                <p:cNvPr id="268" name="Entrada de lápiz 267">
                  <a:extLst>
                    <a:ext uri="{FF2B5EF4-FFF2-40B4-BE49-F238E27FC236}">
                      <a16:creationId xmlns:a16="http://schemas.microsoft.com/office/drawing/2014/main" id="{A51DE9A6-A659-467D-9F8C-C1FB9F331D5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611938" y="5834977"/>
                  <a:ext cx="202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69" name="Entrada de lápiz 268">
                  <a:extLst>
                    <a:ext uri="{FF2B5EF4-FFF2-40B4-BE49-F238E27FC236}">
                      <a16:creationId xmlns:a16="http://schemas.microsoft.com/office/drawing/2014/main" id="{67E97997-4349-4F0C-85F5-D1E39841006C}"/>
                    </a:ext>
                  </a:extLst>
                </p14:cNvPr>
                <p14:cNvContentPartPr/>
                <p14:nvPr/>
              </p14:nvContentPartPr>
              <p14:xfrm>
                <a:off x="8650098" y="5917777"/>
                <a:ext cx="104400" cy="30600"/>
              </p14:xfrm>
            </p:contentPart>
          </mc:Choice>
          <mc:Fallback xmlns="">
            <p:pic>
              <p:nvPicPr>
                <p:cNvPr id="269" name="Entrada de lápiz 268">
                  <a:extLst>
                    <a:ext uri="{FF2B5EF4-FFF2-40B4-BE49-F238E27FC236}">
                      <a16:creationId xmlns:a16="http://schemas.microsoft.com/office/drawing/2014/main" id="{67E97997-4349-4F0C-85F5-D1E39841006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641098" y="5909137"/>
                  <a:ext cx="122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70" name="Entrada de lápiz 269">
                  <a:extLst>
                    <a:ext uri="{FF2B5EF4-FFF2-40B4-BE49-F238E27FC236}">
                      <a16:creationId xmlns:a16="http://schemas.microsoft.com/office/drawing/2014/main" id="{FFF11832-3D27-463E-9B6E-ED5827892643}"/>
                    </a:ext>
                  </a:extLst>
                </p14:cNvPr>
                <p14:cNvContentPartPr/>
                <p14:nvPr/>
              </p14:nvContentPartPr>
              <p14:xfrm>
                <a:off x="8672058" y="5814097"/>
                <a:ext cx="214920" cy="52200"/>
              </p14:xfrm>
            </p:contentPart>
          </mc:Choice>
          <mc:Fallback xmlns="">
            <p:pic>
              <p:nvPicPr>
                <p:cNvPr id="270" name="Entrada de lápiz 269">
                  <a:extLst>
                    <a:ext uri="{FF2B5EF4-FFF2-40B4-BE49-F238E27FC236}">
                      <a16:creationId xmlns:a16="http://schemas.microsoft.com/office/drawing/2014/main" id="{FFF11832-3D27-463E-9B6E-ED582789264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663058" y="5805097"/>
                  <a:ext cx="232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71" name="Entrada de lápiz 270">
                  <a:extLst>
                    <a:ext uri="{FF2B5EF4-FFF2-40B4-BE49-F238E27FC236}">
                      <a16:creationId xmlns:a16="http://schemas.microsoft.com/office/drawing/2014/main" id="{5592831A-352B-4763-A0D6-75709104776E}"/>
                    </a:ext>
                  </a:extLst>
                </p14:cNvPr>
                <p14:cNvContentPartPr/>
                <p14:nvPr/>
              </p14:nvContentPartPr>
              <p14:xfrm>
                <a:off x="8959338" y="5915617"/>
                <a:ext cx="36000" cy="225720"/>
              </p14:xfrm>
            </p:contentPart>
          </mc:Choice>
          <mc:Fallback xmlns="">
            <p:pic>
              <p:nvPicPr>
                <p:cNvPr id="271" name="Entrada de lápiz 270">
                  <a:extLst>
                    <a:ext uri="{FF2B5EF4-FFF2-40B4-BE49-F238E27FC236}">
                      <a16:creationId xmlns:a16="http://schemas.microsoft.com/office/drawing/2014/main" id="{5592831A-352B-4763-A0D6-75709104776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950698" y="5906617"/>
                  <a:ext cx="53640" cy="2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72" name="Entrada de lápiz 271">
                <a:extLst>
                  <a:ext uri="{FF2B5EF4-FFF2-40B4-BE49-F238E27FC236}">
                    <a16:creationId xmlns:a16="http://schemas.microsoft.com/office/drawing/2014/main" id="{AC54FB30-7CC3-430A-8895-CAC0CC30BCAF}"/>
                  </a:ext>
                </a:extLst>
              </p14:cNvPr>
              <p14:cNvContentPartPr/>
              <p14:nvPr/>
            </p14:nvContentPartPr>
            <p14:xfrm>
              <a:off x="9241578" y="5930377"/>
              <a:ext cx="47160" cy="41400"/>
            </p14:xfrm>
          </p:contentPart>
        </mc:Choice>
        <mc:Fallback xmlns="">
          <p:pic>
            <p:nvPicPr>
              <p:cNvPr id="272" name="Entrada de lápiz 271">
                <a:extLst>
                  <a:ext uri="{FF2B5EF4-FFF2-40B4-BE49-F238E27FC236}">
                    <a16:creationId xmlns:a16="http://schemas.microsoft.com/office/drawing/2014/main" id="{AC54FB30-7CC3-430A-8895-CAC0CC30BCAF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9232938" y="5921377"/>
                <a:ext cx="64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82" name="Entrada de lápiz 281">
                <a:extLst>
                  <a:ext uri="{FF2B5EF4-FFF2-40B4-BE49-F238E27FC236}">
                    <a16:creationId xmlns:a16="http://schemas.microsoft.com/office/drawing/2014/main" id="{88B0703E-A091-48DE-AA34-0CB7AF6DB5D7}"/>
                  </a:ext>
                </a:extLst>
              </p14:cNvPr>
              <p14:cNvContentPartPr/>
              <p14:nvPr/>
            </p14:nvContentPartPr>
            <p14:xfrm>
              <a:off x="2819538" y="2727817"/>
              <a:ext cx="130320" cy="83160"/>
            </p14:xfrm>
          </p:contentPart>
        </mc:Choice>
        <mc:Fallback xmlns="">
          <p:pic>
            <p:nvPicPr>
              <p:cNvPr id="282" name="Entrada de lápiz 281">
                <a:extLst>
                  <a:ext uri="{FF2B5EF4-FFF2-40B4-BE49-F238E27FC236}">
                    <a16:creationId xmlns:a16="http://schemas.microsoft.com/office/drawing/2014/main" id="{88B0703E-A091-48DE-AA34-0CB7AF6DB5D7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2810898" y="2718817"/>
                <a:ext cx="1479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83" name="Entrada de lápiz 282">
                <a:extLst>
                  <a:ext uri="{FF2B5EF4-FFF2-40B4-BE49-F238E27FC236}">
                    <a16:creationId xmlns:a16="http://schemas.microsoft.com/office/drawing/2014/main" id="{5BDDAAD8-2A94-4069-837C-49D2868DF540}"/>
                  </a:ext>
                </a:extLst>
              </p14:cNvPr>
              <p14:cNvContentPartPr/>
              <p14:nvPr/>
            </p14:nvContentPartPr>
            <p14:xfrm>
              <a:off x="2821338" y="2994217"/>
              <a:ext cx="124920" cy="42480"/>
            </p14:xfrm>
          </p:contentPart>
        </mc:Choice>
        <mc:Fallback xmlns="">
          <p:pic>
            <p:nvPicPr>
              <p:cNvPr id="283" name="Entrada de lápiz 282">
                <a:extLst>
                  <a:ext uri="{FF2B5EF4-FFF2-40B4-BE49-F238E27FC236}">
                    <a16:creationId xmlns:a16="http://schemas.microsoft.com/office/drawing/2014/main" id="{5BDDAAD8-2A94-4069-837C-49D2868DF540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2812698" y="2985217"/>
                <a:ext cx="1425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84" name="Entrada de lápiz 283">
                <a:extLst>
                  <a:ext uri="{FF2B5EF4-FFF2-40B4-BE49-F238E27FC236}">
                    <a16:creationId xmlns:a16="http://schemas.microsoft.com/office/drawing/2014/main" id="{E40F2AA4-CB84-4630-8798-C2E79B8B1314}"/>
                  </a:ext>
                </a:extLst>
              </p14:cNvPr>
              <p14:cNvContentPartPr/>
              <p14:nvPr/>
            </p14:nvContentPartPr>
            <p14:xfrm>
              <a:off x="3792618" y="2723857"/>
              <a:ext cx="115920" cy="127800"/>
            </p14:xfrm>
          </p:contentPart>
        </mc:Choice>
        <mc:Fallback xmlns="">
          <p:pic>
            <p:nvPicPr>
              <p:cNvPr id="284" name="Entrada de lápiz 283">
                <a:extLst>
                  <a:ext uri="{FF2B5EF4-FFF2-40B4-BE49-F238E27FC236}">
                    <a16:creationId xmlns:a16="http://schemas.microsoft.com/office/drawing/2014/main" id="{E40F2AA4-CB84-4630-8798-C2E79B8B1314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783618" y="2715217"/>
                <a:ext cx="1335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85" name="Entrada de lápiz 284">
                <a:extLst>
                  <a:ext uri="{FF2B5EF4-FFF2-40B4-BE49-F238E27FC236}">
                    <a16:creationId xmlns:a16="http://schemas.microsoft.com/office/drawing/2014/main" id="{07C6E5B3-4E18-4683-AF5C-832FDA7D5058}"/>
                  </a:ext>
                </a:extLst>
              </p14:cNvPr>
              <p14:cNvContentPartPr/>
              <p14:nvPr/>
            </p14:nvContentPartPr>
            <p14:xfrm>
              <a:off x="2809098" y="2704417"/>
              <a:ext cx="130320" cy="97560"/>
            </p14:xfrm>
          </p:contentPart>
        </mc:Choice>
        <mc:Fallback xmlns="">
          <p:pic>
            <p:nvPicPr>
              <p:cNvPr id="285" name="Entrada de lápiz 284">
                <a:extLst>
                  <a:ext uri="{FF2B5EF4-FFF2-40B4-BE49-F238E27FC236}">
                    <a16:creationId xmlns:a16="http://schemas.microsoft.com/office/drawing/2014/main" id="{07C6E5B3-4E18-4683-AF5C-832FDA7D505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2800098" y="2695417"/>
                <a:ext cx="14796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upo 296">
            <a:extLst>
              <a:ext uri="{FF2B5EF4-FFF2-40B4-BE49-F238E27FC236}">
                <a16:creationId xmlns:a16="http://schemas.microsoft.com/office/drawing/2014/main" id="{A54380BA-272B-4892-8AEB-CEC600CEDBAB}"/>
              </a:ext>
            </a:extLst>
          </p:cNvPr>
          <p:cNvGrpSpPr/>
          <p:nvPr/>
        </p:nvGrpSpPr>
        <p:grpSpPr>
          <a:xfrm>
            <a:off x="11235258" y="5685217"/>
            <a:ext cx="665640" cy="545760"/>
            <a:chOff x="11235258" y="5685217"/>
            <a:chExt cx="66564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89" name="Entrada de lápiz 288">
                  <a:extLst>
                    <a:ext uri="{FF2B5EF4-FFF2-40B4-BE49-F238E27FC236}">
                      <a16:creationId xmlns:a16="http://schemas.microsoft.com/office/drawing/2014/main" id="{BD06AB27-B153-4D09-A9C6-D49DB826450C}"/>
                    </a:ext>
                  </a:extLst>
                </p14:cNvPr>
                <p14:cNvContentPartPr/>
                <p14:nvPr/>
              </p14:nvContentPartPr>
              <p14:xfrm>
                <a:off x="11235258" y="5685217"/>
                <a:ext cx="185760" cy="304560"/>
              </p14:xfrm>
            </p:contentPart>
          </mc:Choice>
          <mc:Fallback xmlns="">
            <p:pic>
              <p:nvPicPr>
                <p:cNvPr id="289" name="Entrada de lápiz 288">
                  <a:extLst>
                    <a:ext uri="{FF2B5EF4-FFF2-40B4-BE49-F238E27FC236}">
                      <a16:creationId xmlns:a16="http://schemas.microsoft.com/office/drawing/2014/main" id="{BD06AB27-B153-4D09-A9C6-D49DB826450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226258" y="5676577"/>
                  <a:ext cx="2034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90" name="Entrada de lápiz 289">
                  <a:extLst>
                    <a:ext uri="{FF2B5EF4-FFF2-40B4-BE49-F238E27FC236}">
                      <a16:creationId xmlns:a16="http://schemas.microsoft.com/office/drawing/2014/main" id="{DE01E7E3-2C92-457D-903E-2922920615B6}"/>
                    </a:ext>
                  </a:extLst>
                </p14:cNvPr>
                <p14:cNvContentPartPr/>
                <p14:nvPr/>
              </p14:nvContentPartPr>
              <p14:xfrm>
                <a:off x="11440098" y="5724457"/>
                <a:ext cx="110880" cy="191160"/>
              </p14:xfrm>
            </p:contentPart>
          </mc:Choice>
          <mc:Fallback xmlns="">
            <p:pic>
              <p:nvPicPr>
                <p:cNvPr id="290" name="Entrada de lápiz 289">
                  <a:extLst>
                    <a:ext uri="{FF2B5EF4-FFF2-40B4-BE49-F238E27FC236}">
                      <a16:creationId xmlns:a16="http://schemas.microsoft.com/office/drawing/2014/main" id="{DE01E7E3-2C92-457D-903E-2922920615B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431458" y="5715817"/>
                  <a:ext cx="128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91" name="Entrada de lápiz 290">
                  <a:extLst>
                    <a:ext uri="{FF2B5EF4-FFF2-40B4-BE49-F238E27FC236}">
                      <a16:creationId xmlns:a16="http://schemas.microsoft.com/office/drawing/2014/main" id="{3BA82A48-EAFD-458B-89C7-96AE397973D1}"/>
                    </a:ext>
                  </a:extLst>
                </p14:cNvPr>
                <p14:cNvContentPartPr/>
                <p14:nvPr/>
              </p14:nvContentPartPr>
              <p14:xfrm>
                <a:off x="11356218" y="5802577"/>
                <a:ext cx="127440" cy="125640"/>
              </p14:xfrm>
            </p:contentPart>
          </mc:Choice>
          <mc:Fallback xmlns="">
            <p:pic>
              <p:nvPicPr>
                <p:cNvPr id="291" name="Entrada de lápiz 290">
                  <a:extLst>
                    <a:ext uri="{FF2B5EF4-FFF2-40B4-BE49-F238E27FC236}">
                      <a16:creationId xmlns:a16="http://schemas.microsoft.com/office/drawing/2014/main" id="{3BA82A48-EAFD-458B-89C7-96AE397973D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347218" y="5793937"/>
                  <a:ext cx="145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92" name="Entrada de lápiz 291">
                  <a:extLst>
                    <a:ext uri="{FF2B5EF4-FFF2-40B4-BE49-F238E27FC236}">
                      <a16:creationId xmlns:a16="http://schemas.microsoft.com/office/drawing/2014/main" id="{695671A0-4C75-4B8C-B09A-8037711E839B}"/>
                    </a:ext>
                  </a:extLst>
                </p14:cNvPr>
                <p14:cNvContentPartPr/>
                <p14:nvPr/>
              </p14:nvContentPartPr>
              <p14:xfrm>
                <a:off x="11367018" y="5697817"/>
                <a:ext cx="330480" cy="281880"/>
              </p14:xfrm>
            </p:contentPart>
          </mc:Choice>
          <mc:Fallback xmlns="">
            <p:pic>
              <p:nvPicPr>
                <p:cNvPr id="292" name="Entrada de lápiz 291">
                  <a:extLst>
                    <a:ext uri="{FF2B5EF4-FFF2-40B4-BE49-F238E27FC236}">
                      <a16:creationId xmlns:a16="http://schemas.microsoft.com/office/drawing/2014/main" id="{695671A0-4C75-4B8C-B09A-8037711E839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358018" y="5688817"/>
                  <a:ext cx="348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93" name="Entrada de lápiz 292">
                  <a:extLst>
                    <a:ext uri="{FF2B5EF4-FFF2-40B4-BE49-F238E27FC236}">
                      <a16:creationId xmlns:a16="http://schemas.microsoft.com/office/drawing/2014/main" id="{FAC67942-33D3-4639-8073-1FD534F2A678}"/>
                    </a:ext>
                  </a:extLst>
                </p14:cNvPr>
                <p14:cNvContentPartPr/>
                <p14:nvPr/>
              </p14:nvContentPartPr>
              <p14:xfrm>
                <a:off x="11733138" y="5950897"/>
                <a:ext cx="167760" cy="280080"/>
              </p14:xfrm>
            </p:contentPart>
          </mc:Choice>
          <mc:Fallback xmlns="">
            <p:pic>
              <p:nvPicPr>
                <p:cNvPr id="293" name="Entrada de lápiz 292">
                  <a:extLst>
                    <a:ext uri="{FF2B5EF4-FFF2-40B4-BE49-F238E27FC236}">
                      <a16:creationId xmlns:a16="http://schemas.microsoft.com/office/drawing/2014/main" id="{FAC67942-33D3-4639-8073-1FD534F2A67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724138" y="5942257"/>
                  <a:ext cx="18540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F6137E1C-889C-48B7-85EB-C0BCF60EC0A3}"/>
              </a:ext>
            </a:extLst>
          </p:cNvPr>
          <p:cNvGrpSpPr/>
          <p:nvPr/>
        </p:nvGrpSpPr>
        <p:grpSpPr>
          <a:xfrm>
            <a:off x="9666738" y="5555257"/>
            <a:ext cx="983160" cy="645120"/>
            <a:chOff x="9666738" y="5555257"/>
            <a:chExt cx="983160" cy="6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73" name="Entrada de lápiz 272">
                  <a:extLst>
                    <a:ext uri="{FF2B5EF4-FFF2-40B4-BE49-F238E27FC236}">
                      <a16:creationId xmlns:a16="http://schemas.microsoft.com/office/drawing/2014/main" id="{A21F87FE-708B-4947-91DE-E46A1FC5AC13}"/>
                    </a:ext>
                  </a:extLst>
                </p14:cNvPr>
                <p14:cNvContentPartPr/>
                <p14:nvPr/>
              </p14:nvContentPartPr>
              <p14:xfrm>
                <a:off x="9666738" y="5555257"/>
                <a:ext cx="300240" cy="362880"/>
              </p14:xfrm>
            </p:contentPart>
          </mc:Choice>
          <mc:Fallback xmlns="">
            <p:pic>
              <p:nvPicPr>
                <p:cNvPr id="273" name="Entrada de lápiz 272">
                  <a:extLst>
                    <a:ext uri="{FF2B5EF4-FFF2-40B4-BE49-F238E27FC236}">
                      <a16:creationId xmlns:a16="http://schemas.microsoft.com/office/drawing/2014/main" id="{A21F87FE-708B-4947-91DE-E46A1FC5AC1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658098" y="5546257"/>
                  <a:ext cx="3178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74" name="Entrada de lápiz 273">
                  <a:extLst>
                    <a:ext uri="{FF2B5EF4-FFF2-40B4-BE49-F238E27FC236}">
                      <a16:creationId xmlns:a16="http://schemas.microsoft.com/office/drawing/2014/main" id="{85123E11-53FD-420D-B940-700B32ED57F0}"/>
                    </a:ext>
                  </a:extLst>
                </p14:cNvPr>
                <p14:cNvContentPartPr/>
                <p14:nvPr/>
              </p14:nvContentPartPr>
              <p14:xfrm>
                <a:off x="10028538" y="5769817"/>
                <a:ext cx="204480" cy="201960"/>
              </p14:xfrm>
            </p:contentPart>
          </mc:Choice>
          <mc:Fallback xmlns="">
            <p:pic>
              <p:nvPicPr>
                <p:cNvPr id="274" name="Entrada de lápiz 273">
                  <a:extLst>
                    <a:ext uri="{FF2B5EF4-FFF2-40B4-BE49-F238E27FC236}">
                      <a16:creationId xmlns:a16="http://schemas.microsoft.com/office/drawing/2014/main" id="{85123E11-53FD-420D-B940-700B32ED57F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019538" y="5760817"/>
                  <a:ext cx="222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75" name="Entrada de lápiz 274">
                  <a:extLst>
                    <a:ext uri="{FF2B5EF4-FFF2-40B4-BE49-F238E27FC236}">
                      <a16:creationId xmlns:a16="http://schemas.microsoft.com/office/drawing/2014/main" id="{E0713333-73A4-44F0-ADFA-873E2461AC62}"/>
                    </a:ext>
                  </a:extLst>
                </p14:cNvPr>
                <p14:cNvContentPartPr/>
                <p14:nvPr/>
              </p14:nvContentPartPr>
              <p14:xfrm>
                <a:off x="10028178" y="5878537"/>
                <a:ext cx="157680" cy="25560"/>
              </p14:xfrm>
            </p:contentPart>
          </mc:Choice>
          <mc:Fallback xmlns="">
            <p:pic>
              <p:nvPicPr>
                <p:cNvPr id="275" name="Entrada de lápiz 274">
                  <a:extLst>
                    <a:ext uri="{FF2B5EF4-FFF2-40B4-BE49-F238E27FC236}">
                      <a16:creationId xmlns:a16="http://schemas.microsoft.com/office/drawing/2014/main" id="{E0713333-73A4-44F0-ADFA-873E2461AC6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019178" y="5869537"/>
                  <a:ext cx="175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76" name="Entrada de lápiz 275">
                  <a:extLst>
                    <a:ext uri="{FF2B5EF4-FFF2-40B4-BE49-F238E27FC236}">
                      <a16:creationId xmlns:a16="http://schemas.microsoft.com/office/drawing/2014/main" id="{103ED782-A293-4800-8F3C-3D1AB3FCFA36}"/>
                    </a:ext>
                  </a:extLst>
                </p14:cNvPr>
                <p14:cNvContentPartPr/>
                <p14:nvPr/>
              </p14:nvContentPartPr>
              <p14:xfrm>
                <a:off x="10071738" y="5745337"/>
                <a:ext cx="369360" cy="65160"/>
              </p14:xfrm>
            </p:contentPart>
          </mc:Choice>
          <mc:Fallback xmlns="">
            <p:pic>
              <p:nvPicPr>
                <p:cNvPr id="276" name="Entrada de lápiz 275">
                  <a:extLst>
                    <a:ext uri="{FF2B5EF4-FFF2-40B4-BE49-F238E27FC236}">
                      <a16:creationId xmlns:a16="http://schemas.microsoft.com/office/drawing/2014/main" id="{103ED782-A293-4800-8F3C-3D1AB3FCFA3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063098" y="5736337"/>
                  <a:ext cx="387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77" name="Entrada de lápiz 276">
                  <a:extLst>
                    <a:ext uri="{FF2B5EF4-FFF2-40B4-BE49-F238E27FC236}">
                      <a16:creationId xmlns:a16="http://schemas.microsoft.com/office/drawing/2014/main" id="{EF9CFCAB-C712-49F6-99A1-8AA6B6A0CD9E}"/>
                    </a:ext>
                  </a:extLst>
                </p14:cNvPr>
                <p14:cNvContentPartPr/>
                <p14:nvPr/>
              </p14:nvContentPartPr>
              <p14:xfrm>
                <a:off x="10594458" y="5841457"/>
                <a:ext cx="41760" cy="271080"/>
              </p14:xfrm>
            </p:contentPart>
          </mc:Choice>
          <mc:Fallback xmlns="">
            <p:pic>
              <p:nvPicPr>
                <p:cNvPr id="277" name="Entrada de lápiz 276">
                  <a:extLst>
                    <a:ext uri="{FF2B5EF4-FFF2-40B4-BE49-F238E27FC236}">
                      <a16:creationId xmlns:a16="http://schemas.microsoft.com/office/drawing/2014/main" id="{EF9CFCAB-C712-49F6-99A1-8AA6B6A0CD9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585818" y="5832457"/>
                  <a:ext cx="59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94" name="Entrada de lápiz 293">
                  <a:extLst>
                    <a:ext uri="{FF2B5EF4-FFF2-40B4-BE49-F238E27FC236}">
                      <a16:creationId xmlns:a16="http://schemas.microsoft.com/office/drawing/2014/main" id="{48365C47-0222-44F0-BDE1-F0DCC30DF826}"/>
                    </a:ext>
                  </a:extLst>
                </p14:cNvPr>
                <p14:cNvContentPartPr/>
                <p14:nvPr/>
              </p14:nvContentPartPr>
              <p14:xfrm>
                <a:off x="10455498" y="5905537"/>
                <a:ext cx="133200" cy="144720"/>
              </p14:xfrm>
            </p:contentPart>
          </mc:Choice>
          <mc:Fallback xmlns="">
            <p:pic>
              <p:nvPicPr>
                <p:cNvPr id="294" name="Entrada de lápiz 293">
                  <a:extLst>
                    <a:ext uri="{FF2B5EF4-FFF2-40B4-BE49-F238E27FC236}">
                      <a16:creationId xmlns:a16="http://schemas.microsoft.com/office/drawing/2014/main" id="{48365C47-0222-44F0-BDE1-F0DCC30DF82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446498" y="5896897"/>
                  <a:ext cx="150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95" name="Entrada de lápiz 294">
                  <a:extLst>
                    <a:ext uri="{FF2B5EF4-FFF2-40B4-BE49-F238E27FC236}">
                      <a16:creationId xmlns:a16="http://schemas.microsoft.com/office/drawing/2014/main" id="{0F50D021-AF6F-4E0D-9FDD-4F593C62822E}"/>
                    </a:ext>
                  </a:extLst>
                </p14:cNvPr>
                <p14:cNvContentPartPr/>
                <p14:nvPr/>
              </p14:nvContentPartPr>
              <p14:xfrm>
                <a:off x="10456578" y="5893297"/>
                <a:ext cx="193320" cy="307080"/>
              </p14:xfrm>
            </p:contentPart>
          </mc:Choice>
          <mc:Fallback xmlns="">
            <p:pic>
              <p:nvPicPr>
                <p:cNvPr id="295" name="Entrada de lápiz 294">
                  <a:extLst>
                    <a:ext uri="{FF2B5EF4-FFF2-40B4-BE49-F238E27FC236}">
                      <a16:creationId xmlns:a16="http://schemas.microsoft.com/office/drawing/2014/main" id="{0F50D021-AF6F-4E0D-9FDD-4F593C62822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447938" y="5884657"/>
                  <a:ext cx="210960" cy="32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43" name="Entrada de lápiz 342">
                <a:extLst>
                  <a:ext uri="{FF2B5EF4-FFF2-40B4-BE49-F238E27FC236}">
                    <a16:creationId xmlns:a16="http://schemas.microsoft.com/office/drawing/2014/main" id="{B98EEEFA-31F6-4430-99A3-94A4D88932A4}"/>
                  </a:ext>
                </a:extLst>
              </p14:cNvPr>
              <p14:cNvContentPartPr/>
              <p14:nvPr/>
            </p14:nvContentPartPr>
            <p14:xfrm>
              <a:off x="8253018" y="1415257"/>
              <a:ext cx="14040" cy="1800"/>
            </p14:xfrm>
          </p:contentPart>
        </mc:Choice>
        <mc:Fallback xmlns="">
          <p:pic>
            <p:nvPicPr>
              <p:cNvPr id="343" name="Entrada de lápiz 342">
                <a:extLst>
                  <a:ext uri="{FF2B5EF4-FFF2-40B4-BE49-F238E27FC236}">
                    <a16:creationId xmlns:a16="http://schemas.microsoft.com/office/drawing/2014/main" id="{B98EEEFA-31F6-4430-99A3-94A4D88932A4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8244018" y="1406257"/>
                <a:ext cx="3168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1" name="Grupo 360">
            <a:extLst>
              <a:ext uri="{FF2B5EF4-FFF2-40B4-BE49-F238E27FC236}">
                <a16:creationId xmlns:a16="http://schemas.microsoft.com/office/drawing/2014/main" id="{4CA70103-CCF0-4A42-93A9-80D8DE9A3079}"/>
              </a:ext>
            </a:extLst>
          </p:cNvPr>
          <p:cNvGrpSpPr/>
          <p:nvPr/>
        </p:nvGrpSpPr>
        <p:grpSpPr>
          <a:xfrm>
            <a:off x="7276698" y="1298977"/>
            <a:ext cx="2886120" cy="428040"/>
            <a:chOff x="7276698" y="1298977"/>
            <a:chExt cx="288612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44" name="Entrada de lápiz 343">
                  <a:extLst>
                    <a:ext uri="{FF2B5EF4-FFF2-40B4-BE49-F238E27FC236}">
                      <a16:creationId xmlns:a16="http://schemas.microsoft.com/office/drawing/2014/main" id="{D2F6B421-256F-4107-9AE2-91A22FF8876C}"/>
                    </a:ext>
                  </a:extLst>
                </p14:cNvPr>
                <p14:cNvContentPartPr/>
                <p14:nvPr/>
              </p14:nvContentPartPr>
              <p14:xfrm>
                <a:off x="7276698" y="1300417"/>
                <a:ext cx="402840" cy="13680"/>
              </p14:xfrm>
            </p:contentPart>
          </mc:Choice>
          <mc:Fallback xmlns="">
            <p:pic>
              <p:nvPicPr>
                <p:cNvPr id="344" name="Entrada de lápiz 343">
                  <a:extLst>
                    <a:ext uri="{FF2B5EF4-FFF2-40B4-BE49-F238E27FC236}">
                      <a16:creationId xmlns:a16="http://schemas.microsoft.com/office/drawing/2014/main" id="{D2F6B421-256F-4107-9AE2-91A22FF8876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267698" y="1291777"/>
                  <a:ext cx="420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45" name="Entrada de lápiz 344">
                  <a:extLst>
                    <a:ext uri="{FF2B5EF4-FFF2-40B4-BE49-F238E27FC236}">
                      <a16:creationId xmlns:a16="http://schemas.microsoft.com/office/drawing/2014/main" id="{C4376725-3209-4741-9401-B1C4659C7938}"/>
                    </a:ext>
                  </a:extLst>
                </p14:cNvPr>
                <p14:cNvContentPartPr/>
                <p14:nvPr/>
              </p14:nvContentPartPr>
              <p14:xfrm>
                <a:off x="7510338" y="1298977"/>
                <a:ext cx="29880" cy="299160"/>
              </p14:xfrm>
            </p:contentPart>
          </mc:Choice>
          <mc:Fallback xmlns="">
            <p:pic>
              <p:nvPicPr>
                <p:cNvPr id="345" name="Entrada de lápiz 344">
                  <a:extLst>
                    <a:ext uri="{FF2B5EF4-FFF2-40B4-BE49-F238E27FC236}">
                      <a16:creationId xmlns:a16="http://schemas.microsoft.com/office/drawing/2014/main" id="{C4376725-3209-4741-9401-B1C4659C793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501338" y="1290337"/>
                  <a:ext cx="475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46" name="Entrada de lápiz 345">
                  <a:extLst>
                    <a:ext uri="{FF2B5EF4-FFF2-40B4-BE49-F238E27FC236}">
                      <a16:creationId xmlns:a16="http://schemas.microsoft.com/office/drawing/2014/main" id="{8268DA15-CFF5-43A1-8733-501A1E24DB1E}"/>
                    </a:ext>
                  </a:extLst>
                </p14:cNvPr>
                <p14:cNvContentPartPr/>
                <p14:nvPr/>
              </p14:nvContentPartPr>
              <p14:xfrm>
                <a:off x="7289658" y="1599937"/>
                <a:ext cx="504000" cy="20520"/>
              </p14:xfrm>
            </p:contentPart>
          </mc:Choice>
          <mc:Fallback xmlns="">
            <p:pic>
              <p:nvPicPr>
                <p:cNvPr id="346" name="Entrada de lápiz 345">
                  <a:extLst>
                    <a:ext uri="{FF2B5EF4-FFF2-40B4-BE49-F238E27FC236}">
                      <a16:creationId xmlns:a16="http://schemas.microsoft.com/office/drawing/2014/main" id="{8268DA15-CFF5-43A1-8733-501A1E24DB1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281018" y="1591297"/>
                  <a:ext cx="521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47" name="Entrada de lápiz 346">
                  <a:extLst>
                    <a:ext uri="{FF2B5EF4-FFF2-40B4-BE49-F238E27FC236}">
                      <a16:creationId xmlns:a16="http://schemas.microsoft.com/office/drawing/2014/main" id="{C33CF237-1A43-4237-B988-88D774FB441E}"/>
                    </a:ext>
                  </a:extLst>
                </p14:cNvPr>
                <p14:cNvContentPartPr/>
                <p14:nvPr/>
              </p14:nvContentPartPr>
              <p14:xfrm>
                <a:off x="7928658" y="1551337"/>
                <a:ext cx="172080" cy="133920"/>
              </p14:xfrm>
            </p:contentPart>
          </mc:Choice>
          <mc:Fallback xmlns="">
            <p:pic>
              <p:nvPicPr>
                <p:cNvPr id="347" name="Entrada de lápiz 346">
                  <a:extLst>
                    <a:ext uri="{FF2B5EF4-FFF2-40B4-BE49-F238E27FC236}">
                      <a16:creationId xmlns:a16="http://schemas.microsoft.com/office/drawing/2014/main" id="{C33CF237-1A43-4237-B988-88D774FB441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920018" y="1542697"/>
                  <a:ext cx="189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48" name="Entrada de lápiz 347">
                  <a:extLst>
                    <a:ext uri="{FF2B5EF4-FFF2-40B4-BE49-F238E27FC236}">
                      <a16:creationId xmlns:a16="http://schemas.microsoft.com/office/drawing/2014/main" id="{58204A22-5C5D-4960-8D1F-51C7786D7CA4}"/>
                    </a:ext>
                  </a:extLst>
                </p14:cNvPr>
                <p14:cNvContentPartPr/>
                <p14:nvPr/>
              </p14:nvContentPartPr>
              <p14:xfrm>
                <a:off x="7940538" y="1541257"/>
                <a:ext cx="211680" cy="137880"/>
              </p14:xfrm>
            </p:contentPart>
          </mc:Choice>
          <mc:Fallback xmlns="">
            <p:pic>
              <p:nvPicPr>
                <p:cNvPr id="348" name="Entrada de lápiz 347">
                  <a:extLst>
                    <a:ext uri="{FF2B5EF4-FFF2-40B4-BE49-F238E27FC236}">
                      <a16:creationId xmlns:a16="http://schemas.microsoft.com/office/drawing/2014/main" id="{58204A22-5C5D-4960-8D1F-51C7786D7CA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931898" y="1532257"/>
                  <a:ext cx="229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54" name="Entrada de lápiz 353">
                  <a:extLst>
                    <a:ext uri="{FF2B5EF4-FFF2-40B4-BE49-F238E27FC236}">
                      <a16:creationId xmlns:a16="http://schemas.microsoft.com/office/drawing/2014/main" id="{68673D33-6A89-4734-AEDE-6ABF6E87F47C}"/>
                    </a:ext>
                  </a:extLst>
                </p14:cNvPr>
                <p14:cNvContentPartPr/>
                <p14:nvPr/>
              </p14:nvContentPartPr>
              <p14:xfrm>
                <a:off x="8428698" y="1387897"/>
                <a:ext cx="14040" cy="225000"/>
              </p14:xfrm>
            </p:contentPart>
          </mc:Choice>
          <mc:Fallback xmlns="">
            <p:pic>
              <p:nvPicPr>
                <p:cNvPr id="354" name="Entrada de lápiz 353">
                  <a:extLst>
                    <a:ext uri="{FF2B5EF4-FFF2-40B4-BE49-F238E27FC236}">
                      <a16:creationId xmlns:a16="http://schemas.microsoft.com/office/drawing/2014/main" id="{68673D33-6A89-4734-AEDE-6ABF6E87F47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419698" y="1379257"/>
                  <a:ext cx="31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55" name="Entrada de lápiz 354">
                  <a:extLst>
                    <a:ext uri="{FF2B5EF4-FFF2-40B4-BE49-F238E27FC236}">
                      <a16:creationId xmlns:a16="http://schemas.microsoft.com/office/drawing/2014/main" id="{30F059D2-DB8E-4F83-830D-8D6E0015DAC1}"/>
                    </a:ext>
                  </a:extLst>
                </p14:cNvPr>
                <p14:cNvContentPartPr/>
                <p14:nvPr/>
              </p14:nvContentPartPr>
              <p14:xfrm>
                <a:off x="8314218" y="1502737"/>
                <a:ext cx="336240" cy="11880"/>
              </p14:xfrm>
            </p:contentPart>
          </mc:Choice>
          <mc:Fallback xmlns="">
            <p:pic>
              <p:nvPicPr>
                <p:cNvPr id="355" name="Entrada de lápiz 354">
                  <a:extLst>
                    <a:ext uri="{FF2B5EF4-FFF2-40B4-BE49-F238E27FC236}">
                      <a16:creationId xmlns:a16="http://schemas.microsoft.com/office/drawing/2014/main" id="{30F059D2-DB8E-4F83-830D-8D6E0015DAC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305578" y="1494097"/>
                  <a:ext cx="353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56" name="Entrada de lápiz 355">
                  <a:extLst>
                    <a:ext uri="{FF2B5EF4-FFF2-40B4-BE49-F238E27FC236}">
                      <a16:creationId xmlns:a16="http://schemas.microsoft.com/office/drawing/2014/main" id="{FE5335C6-5BA0-438B-A6FD-987A488C04C5}"/>
                    </a:ext>
                  </a:extLst>
                </p14:cNvPr>
                <p14:cNvContentPartPr/>
                <p14:nvPr/>
              </p14:nvContentPartPr>
              <p14:xfrm>
                <a:off x="8832618" y="1348657"/>
                <a:ext cx="301680" cy="306000"/>
              </p14:xfrm>
            </p:contentPart>
          </mc:Choice>
          <mc:Fallback xmlns="">
            <p:pic>
              <p:nvPicPr>
                <p:cNvPr id="356" name="Entrada de lápiz 355">
                  <a:extLst>
                    <a:ext uri="{FF2B5EF4-FFF2-40B4-BE49-F238E27FC236}">
                      <a16:creationId xmlns:a16="http://schemas.microsoft.com/office/drawing/2014/main" id="{FE5335C6-5BA0-438B-A6FD-987A488C04C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823618" y="1339657"/>
                  <a:ext cx="3193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57" name="Entrada de lápiz 356">
                  <a:extLst>
                    <a:ext uri="{FF2B5EF4-FFF2-40B4-BE49-F238E27FC236}">
                      <a16:creationId xmlns:a16="http://schemas.microsoft.com/office/drawing/2014/main" id="{325C0A3D-DE4C-41EF-90E3-D3174FCDCF22}"/>
                    </a:ext>
                  </a:extLst>
                </p14:cNvPr>
                <p14:cNvContentPartPr/>
                <p14:nvPr/>
              </p14:nvContentPartPr>
              <p14:xfrm>
                <a:off x="9227178" y="1454857"/>
                <a:ext cx="307080" cy="233640"/>
              </p14:xfrm>
            </p:contentPart>
          </mc:Choice>
          <mc:Fallback xmlns="">
            <p:pic>
              <p:nvPicPr>
                <p:cNvPr id="357" name="Entrada de lápiz 356">
                  <a:extLst>
                    <a:ext uri="{FF2B5EF4-FFF2-40B4-BE49-F238E27FC236}">
                      <a16:creationId xmlns:a16="http://schemas.microsoft.com/office/drawing/2014/main" id="{325C0A3D-DE4C-41EF-90E3-D3174FCDCF2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218538" y="1446217"/>
                  <a:ext cx="324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58" name="Entrada de lápiz 357">
                  <a:extLst>
                    <a:ext uri="{FF2B5EF4-FFF2-40B4-BE49-F238E27FC236}">
                      <a16:creationId xmlns:a16="http://schemas.microsoft.com/office/drawing/2014/main" id="{3B8ECAF3-697F-44AA-A790-CB2D730CAD2A}"/>
                    </a:ext>
                  </a:extLst>
                </p14:cNvPr>
                <p14:cNvContentPartPr/>
                <p14:nvPr/>
              </p14:nvContentPartPr>
              <p14:xfrm>
                <a:off x="9581418" y="1606417"/>
                <a:ext cx="302760" cy="120600"/>
              </p14:xfrm>
            </p:contentPart>
          </mc:Choice>
          <mc:Fallback xmlns="">
            <p:pic>
              <p:nvPicPr>
                <p:cNvPr id="358" name="Entrada de lápiz 357">
                  <a:extLst>
                    <a:ext uri="{FF2B5EF4-FFF2-40B4-BE49-F238E27FC236}">
                      <a16:creationId xmlns:a16="http://schemas.microsoft.com/office/drawing/2014/main" id="{3B8ECAF3-697F-44AA-A790-CB2D730CAD2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572418" y="1597417"/>
                  <a:ext cx="320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59" name="Entrada de lápiz 358">
                  <a:extLst>
                    <a:ext uri="{FF2B5EF4-FFF2-40B4-BE49-F238E27FC236}">
                      <a16:creationId xmlns:a16="http://schemas.microsoft.com/office/drawing/2014/main" id="{6D76C854-2162-4AEA-9904-6C467591848D}"/>
                    </a:ext>
                  </a:extLst>
                </p14:cNvPr>
                <p14:cNvContentPartPr/>
                <p14:nvPr/>
              </p14:nvContentPartPr>
              <p14:xfrm>
                <a:off x="9966618" y="1453777"/>
                <a:ext cx="196200" cy="64080"/>
              </p14:xfrm>
            </p:contentPart>
          </mc:Choice>
          <mc:Fallback xmlns="">
            <p:pic>
              <p:nvPicPr>
                <p:cNvPr id="359" name="Entrada de lápiz 358">
                  <a:extLst>
                    <a:ext uri="{FF2B5EF4-FFF2-40B4-BE49-F238E27FC236}">
                      <a16:creationId xmlns:a16="http://schemas.microsoft.com/office/drawing/2014/main" id="{6D76C854-2162-4AEA-9904-6C467591848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57618" y="1444777"/>
                  <a:ext cx="213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60" name="Entrada de lápiz 359">
                  <a:extLst>
                    <a:ext uri="{FF2B5EF4-FFF2-40B4-BE49-F238E27FC236}">
                      <a16:creationId xmlns:a16="http://schemas.microsoft.com/office/drawing/2014/main" id="{9F171D4F-3A41-419E-907E-BE897ADF267D}"/>
                    </a:ext>
                  </a:extLst>
                </p14:cNvPr>
                <p14:cNvContentPartPr/>
                <p14:nvPr/>
              </p14:nvContentPartPr>
              <p14:xfrm>
                <a:off x="10006578" y="1531537"/>
                <a:ext cx="139680" cy="35640"/>
              </p14:xfrm>
            </p:contentPart>
          </mc:Choice>
          <mc:Fallback xmlns="">
            <p:pic>
              <p:nvPicPr>
                <p:cNvPr id="360" name="Entrada de lápiz 359">
                  <a:extLst>
                    <a:ext uri="{FF2B5EF4-FFF2-40B4-BE49-F238E27FC236}">
                      <a16:creationId xmlns:a16="http://schemas.microsoft.com/office/drawing/2014/main" id="{9F171D4F-3A41-419E-907E-BE897ADF267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997578" y="1522897"/>
                  <a:ext cx="1573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upo 364">
            <a:extLst>
              <a:ext uri="{FF2B5EF4-FFF2-40B4-BE49-F238E27FC236}">
                <a16:creationId xmlns:a16="http://schemas.microsoft.com/office/drawing/2014/main" id="{5AF1AFC6-3ADF-4D07-871B-AD091A34E253}"/>
              </a:ext>
            </a:extLst>
          </p:cNvPr>
          <p:cNvGrpSpPr/>
          <p:nvPr/>
        </p:nvGrpSpPr>
        <p:grpSpPr>
          <a:xfrm>
            <a:off x="10432458" y="1253977"/>
            <a:ext cx="964800" cy="381240"/>
            <a:chOff x="10432458" y="1253977"/>
            <a:chExt cx="96480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62" name="Entrada de lápiz 361">
                  <a:extLst>
                    <a:ext uri="{FF2B5EF4-FFF2-40B4-BE49-F238E27FC236}">
                      <a16:creationId xmlns:a16="http://schemas.microsoft.com/office/drawing/2014/main" id="{B7EE6D4F-98C1-44F8-8F96-E4D3C6C9E353}"/>
                    </a:ext>
                  </a:extLst>
                </p14:cNvPr>
                <p14:cNvContentPartPr/>
                <p14:nvPr/>
              </p14:nvContentPartPr>
              <p14:xfrm>
                <a:off x="10432458" y="1253977"/>
                <a:ext cx="423360" cy="277560"/>
              </p14:xfrm>
            </p:contentPart>
          </mc:Choice>
          <mc:Fallback xmlns="">
            <p:pic>
              <p:nvPicPr>
                <p:cNvPr id="362" name="Entrada de lápiz 361">
                  <a:extLst>
                    <a:ext uri="{FF2B5EF4-FFF2-40B4-BE49-F238E27FC236}">
                      <a16:creationId xmlns:a16="http://schemas.microsoft.com/office/drawing/2014/main" id="{B7EE6D4F-98C1-44F8-8F96-E4D3C6C9E35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423458" y="1244977"/>
                  <a:ext cx="4410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63" name="Entrada de lápiz 362">
                  <a:extLst>
                    <a:ext uri="{FF2B5EF4-FFF2-40B4-BE49-F238E27FC236}">
                      <a16:creationId xmlns:a16="http://schemas.microsoft.com/office/drawing/2014/main" id="{3F505888-CCCE-48B0-B9F6-30C0D08ADB73}"/>
                    </a:ext>
                  </a:extLst>
                </p14:cNvPr>
                <p14:cNvContentPartPr/>
                <p14:nvPr/>
              </p14:nvContentPartPr>
              <p14:xfrm>
                <a:off x="10915938" y="1466017"/>
                <a:ext cx="303480" cy="132120"/>
              </p14:xfrm>
            </p:contentPart>
          </mc:Choice>
          <mc:Fallback xmlns="">
            <p:pic>
              <p:nvPicPr>
                <p:cNvPr id="363" name="Entrada de lápiz 362">
                  <a:extLst>
                    <a:ext uri="{FF2B5EF4-FFF2-40B4-BE49-F238E27FC236}">
                      <a16:creationId xmlns:a16="http://schemas.microsoft.com/office/drawing/2014/main" id="{3F505888-CCCE-48B0-B9F6-30C0D08ADB7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907298" y="1457017"/>
                  <a:ext cx="321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64" name="Entrada de lápiz 363">
                  <a:extLst>
                    <a:ext uri="{FF2B5EF4-FFF2-40B4-BE49-F238E27FC236}">
                      <a16:creationId xmlns:a16="http://schemas.microsoft.com/office/drawing/2014/main" id="{51C78ECD-8D94-47A6-BF6A-CFD143D82383}"/>
                    </a:ext>
                  </a:extLst>
                </p14:cNvPr>
                <p14:cNvContentPartPr/>
                <p14:nvPr/>
              </p14:nvContentPartPr>
              <p14:xfrm>
                <a:off x="11348298" y="1527937"/>
                <a:ext cx="48960" cy="107280"/>
              </p14:xfrm>
            </p:contentPart>
          </mc:Choice>
          <mc:Fallback xmlns="">
            <p:pic>
              <p:nvPicPr>
                <p:cNvPr id="364" name="Entrada de lápiz 363">
                  <a:extLst>
                    <a:ext uri="{FF2B5EF4-FFF2-40B4-BE49-F238E27FC236}">
                      <a16:creationId xmlns:a16="http://schemas.microsoft.com/office/drawing/2014/main" id="{51C78ECD-8D94-47A6-BF6A-CFD143D8238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339298" y="1518937"/>
                  <a:ext cx="6660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" name="Grupo 371">
            <a:extLst>
              <a:ext uri="{FF2B5EF4-FFF2-40B4-BE49-F238E27FC236}">
                <a16:creationId xmlns:a16="http://schemas.microsoft.com/office/drawing/2014/main" id="{864067CC-1A63-4308-9C86-752F057F34A4}"/>
              </a:ext>
            </a:extLst>
          </p:cNvPr>
          <p:cNvGrpSpPr/>
          <p:nvPr/>
        </p:nvGrpSpPr>
        <p:grpSpPr>
          <a:xfrm>
            <a:off x="11575458" y="1080097"/>
            <a:ext cx="555840" cy="644760"/>
            <a:chOff x="11575458" y="1080097"/>
            <a:chExt cx="55584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66" name="Entrada de lápiz 365">
                  <a:extLst>
                    <a:ext uri="{FF2B5EF4-FFF2-40B4-BE49-F238E27FC236}">
                      <a16:creationId xmlns:a16="http://schemas.microsoft.com/office/drawing/2014/main" id="{CEC086A4-1A70-4187-BF12-875401FF7D5F}"/>
                    </a:ext>
                  </a:extLst>
                </p14:cNvPr>
                <p14:cNvContentPartPr/>
                <p14:nvPr/>
              </p14:nvContentPartPr>
              <p14:xfrm>
                <a:off x="11575458" y="1111417"/>
                <a:ext cx="212760" cy="266760"/>
              </p14:xfrm>
            </p:contentPart>
          </mc:Choice>
          <mc:Fallback xmlns="">
            <p:pic>
              <p:nvPicPr>
                <p:cNvPr id="366" name="Entrada de lápiz 365">
                  <a:extLst>
                    <a:ext uri="{FF2B5EF4-FFF2-40B4-BE49-F238E27FC236}">
                      <a16:creationId xmlns:a16="http://schemas.microsoft.com/office/drawing/2014/main" id="{CEC086A4-1A70-4187-BF12-875401FF7D5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566458" y="1102417"/>
                  <a:ext cx="230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67" name="Entrada de lápiz 366">
                  <a:extLst>
                    <a:ext uri="{FF2B5EF4-FFF2-40B4-BE49-F238E27FC236}">
                      <a16:creationId xmlns:a16="http://schemas.microsoft.com/office/drawing/2014/main" id="{CD99F474-29A3-4402-B88B-ADD3564E87AA}"/>
                    </a:ext>
                  </a:extLst>
                </p14:cNvPr>
                <p14:cNvContentPartPr/>
                <p14:nvPr/>
              </p14:nvContentPartPr>
              <p14:xfrm>
                <a:off x="11867058" y="1151017"/>
                <a:ext cx="87120" cy="153720"/>
              </p14:xfrm>
            </p:contentPart>
          </mc:Choice>
          <mc:Fallback xmlns="">
            <p:pic>
              <p:nvPicPr>
                <p:cNvPr id="367" name="Entrada de lápiz 366">
                  <a:extLst>
                    <a:ext uri="{FF2B5EF4-FFF2-40B4-BE49-F238E27FC236}">
                      <a16:creationId xmlns:a16="http://schemas.microsoft.com/office/drawing/2014/main" id="{CD99F474-29A3-4402-B88B-ADD3564E87A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858058" y="1142377"/>
                  <a:ext cx="104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68" name="Entrada de lápiz 367">
                  <a:extLst>
                    <a:ext uri="{FF2B5EF4-FFF2-40B4-BE49-F238E27FC236}">
                      <a16:creationId xmlns:a16="http://schemas.microsoft.com/office/drawing/2014/main" id="{5627AEEF-1A82-4093-A6D6-424B1BC742FC}"/>
                    </a:ext>
                  </a:extLst>
                </p14:cNvPr>
                <p14:cNvContentPartPr/>
                <p14:nvPr/>
              </p14:nvContentPartPr>
              <p14:xfrm>
                <a:off x="11741778" y="1269817"/>
                <a:ext cx="235080" cy="50040"/>
              </p14:xfrm>
            </p:contentPart>
          </mc:Choice>
          <mc:Fallback xmlns="">
            <p:pic>
              <p:nvPicPr>
                <p:cNvPr id="368" name="Entrada de lápiz 367">
                  <a:extLst>
                    <a:ext uri="{FF2B5EF4-FFF2-40B4-BE49-F238E27FC236}">
                      <a16:creationId xmlns:a16="http://schemas.microsoft.com/office/drawing/2014/main" id="{5627AEEF-1A82-4093-A6D6-424B1BC742F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732778" y="1261177"/>
                  <a:ext cx="252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69" name="Entrada de lápiz 368">
                  <a:extLst>
                    <a:ext uri="{FF2B5EF4-FFF2-40B4-BE49-F238E27FC236}">
                      <a16:creationId xmlns:a16="http://schemas.microsoft.com/office/drawing/2014/main" id="{38A16015-7E5B-4F26-AE34-86332A730FDB}"/>
                    </a:ext>
                  </a:extLst>
                </p14:cNvPr>
                <p14:cNvContentPartPr/>
                <p14:nvPr/>
              </p14:nvContentPartPr>
              <p14:xfrm>
                <a:off x="11939058" y="1080097"/>
                <a:ext cx="154080" cy="360720"/>
              </p14:xfrm>
            </p:contentPart>
          </mc:Choice>
          <mc:Fallback xmlns="">
            <p:pic>
              <p:nvPicPr>
                <p:cNvPr id="369" name="Entrada de lápiz 368">
                  <a:extLst>
                    <a:ext uri="{FF2B5EF4-FFF2-40B4-BE49-F238E27FC236}">
                      <a16:creationId xmlns:a16="http://schemas.microsoft.com/office/drawing/2014/main" id="{38A16015-7E5B-4F26-AE34-86332A730FD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930418" y="1071457"/>
                  <a:ext cx="1717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70" name="Entrada de lápiz 369">
                  <a:extLst>
                    <a:ext uri="{FF2B5EF4-FFF2-40B4-BE49-F238E27FC236}">
                      <a16:creationId xmlns:a16="http://schemas.microsoft.com/office/drawing/2014/main" id="{4DE60406-1597-40B0-AD24-3E86F6F5C196}"/>
                    </a:ext>
                  </a:extLst>
                </p14:cNvPr>
                <p14:cNvContentPartPr/>
                <p14:nvPr/>
              </p14:nvContentPartPr>
              <p14:xfrm>
                <a:off x="11966058" y="1516057"/>
                <a:ext cx="159120" cy="131040"/>
              </p14:xfrm>
            </p:contentPart>
          </mc:Choice>
          <mc:Fallback xmlns="">
            <p:pic>
              <p:nvPicPr>
                <p:cNvPr id="370" name="Entrada de lápiz 369">
                  <a:extLst>
                    <a:ext uri="{FF2B5EF4-FFF2-40B4-BE49-F238E27FC236}">
                      <a16:creationId xmlns:a16="http://schemas.microsoft.com/office/drawing/2014/main" id="{4DE60406-1597-40B0-AD24-3E86F6F5C19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957418" y="1507057"/>
                  <a:ext cx="176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71" name="Entrada de lápiz 370">
                  <a:extLst>
                    <a:ext uri="{FF2B5EF4-FFF2-40B4-BE49-F238E27FC236}">
                      <a16:creationId xmlns:a16="http://schemas.microsoft.com/office/drawing/2014/main" id="{027A2AB5-0802-44CA-9831-C60EFD05CC38}"/>
                    </a:ext>
                  </a:extLst>
                </p14:cNvPr>
                <p14:cNvContentPartPr/>
                <p14:nvPr/>
              </p14:nvContentPartPr>
              <p14:xfrm>
                <a:off x="12114378" y="1617217"/>
                <a:ext cx="16920" cy="107640"/>
              </p14:xfrm>
            </p:contentPart>
          </mc:Choice>
          <mc:Fallback xmlns="">
            <p:pic>
              <p:nvPicPr>
                <p:cNvPr id="371" name="Entrada de lápiz 370">
                  <a:extLst>
                    <a:ext uri="{FF2B5EF4-FFF2-40B4-BE49-F238E27FC236}">
                      <a16:creationId xmlns:a16="http://schemas.microsoft.com/office/drawing/2014/main" id="{027A2AB5-0802-44CA-9831-C60EFD05CC3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2105738" y="1608217"/>
                  <a:ext cx="345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upo 376">
            <a:extLst>
              <a:ext uri="{FF2B5EF4-FFF2-40B4-BE49-F238E27FC236}">
                <a16:creationId xmlns:a16="http://schemas.microsoft.com/office/drawing/2014/main" id="{DC252905-45E8-4BF2-BC4A-0A3E8FF82DE5}"/>
              </a:ext>
            </a:extLst>
          </p:cNvPr>
          <p:cNvGrpSpPr/>
          <p:nvPr/>
        </p:nvGrpSpPr>
        <p:grpSpPr>
          <a:xfrm>
            <a:off x="333018" y="6429337"/>
            <a:ext cx="1097640" cy="290880"/>
            <a:chOff x="333018" y="6429337"/>
            <a:chExt cx="109764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73" name="Entrada de lápiz 372">
                  <a:extLst>
                    <a:ext uri="{FF2B5EF4-FFF2-40B4-BE49-F238E27FC236}">
                      <a16:creationId xmlns:a16="http://schemas.microsoft.com/office/drawing/2014/main" id="{772398E5-20FE-4CEF-9014-340CF0CF61AD}"/>
                    </a:ext>
                  </a:extLst>
                </p14:cNvPr>
                <p14:cNvContentPartPr/>
                <p14:nvPr/>
              </p14:nvContentPartPr>
              <p14:xfrm>
                <a:off x="333018" y="6429337"/>
                <a:ext cx="174240" cy="258840"/>
              </p14:xfrm>
            </p:contentPart>
          </mc:Choice>
          <mc:Fallback xmlns="">
            <p:pic>
              <p:nvPicPr>
                <p:cNvPr id="373" name="Entrada de lápiz 372">
                  <a:extLst>
                    <a:ext uri="{FF2B5EF4-FFF2-40B4-BE49-F238E27FC236}">
                      <a16:creationId xmlns:a16="http://schemas.microsoft.com/office/drawing/2014/main" id="{772398E5-20FE-4CEF-9014-340CF0CF61A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24018" y="6420697"/>
                  <a:ext cx="1918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74" name="Entrada de lápiz 373">
                  <a:extLst>
                    <a:ext uri="{FF2B5EF4-FFF2-40B4-BE49-F238E27FC236}">
                      <a16:creationId xmlns:a16="http://schemas.microsoft.com/office/drawing/2014/main" id="{E60DBA60-5024-415E-9BE5-B3F778E889CA}"/>
                    </a:ext>
                  </a:extLst>
                </p14:cNvPr>
                <p14:cNvContentPartPr/>
                <p14:nvPr/>
              </p14:nvContentPartPr>
              <p14:xfrm>
                <a:off x="646938" y="6465337"/>
                <a:ext cx="225360" cy="229320"/>
              </p14:xfrm>
            </p:contentPart>
          </mc:Choice>
          <mc:Fallback xmlns="">
            <p:pic>
              <p:nvPicPr>
                <p:cNvPr id="374" name="Entrada de lápiz 373">
                  <a:extLst>
                    <a:ext uri="{FF2B5EF4-FFF2-40B4-BE49-F238E27FC236}">
                      <a16:creationId xmlns:a16="http://schemas.microsoft.com/office/drawing/2014/main" id="{E60DBA60-5024-415E-9BE5-B3F778E889C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37938" y="6456697"/>
                  <a:ext cx="243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75" name="Entrada de lápiz 374">
                  <a:extLst>
                    <a:ext uri="{FF2B5EF4-FFF2-40B4-BE49-F238E27FC236}">
                      <a16:creationId xmlns:a16="http://schemas.microsoft.com/office/drawing/2014/main" id="{AF02873E-546D-4AD8-980D-CD14D0AB7969}"/>
                    </a:ext>
                  </a:extLst>
                </p14:cNvPr>
                <p14:cNvContentPartPr/>
                <p14:nvPr/>
              </p14:nvContentPartPr>
              <p14:xfrm>
                <a:off x="1084338" y="6580177"/>
                <a:ext cx="312480" cy="14760"/>
              </p14:xfrm>
            </p:contentPart>
          </mc:Choice>
          <mc:Fallback xmlns="">
            <p:pic>
              <p:nvPicPr>
                <p:cNvPr id="375" name="Entrada de lápiz 374">
                  <a:extLst>
                    <a:ext uri="{FF2B5EF4-FFF2-40B4-BE49-F238E27FC236}">
                      <a16:creationId xmlns:a16="http://schemas.microsoft.com/office/drawing/2014/main" id="{AF02873E-546D-4AD8-980D-CD14D0AB796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75698" y="6571177"/>
                  <a:ext cx="330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76" name="Entrada de lápiz 375">
                  <a:extLst>
                    <a:ext uri="{FF2B5EF4-FFF2-40B4-BE49-F238E27FC236}">
                      <a16:creationId xmlns:a16="http://schemas.microsoft.com/office/drawing/2014/main" id="{6C1BCF37-7951-48F8-9FB0-9FCDE232F8CC}"/>
                    </a:ext>
                  </a:extLst>
                </p14:cNvPr>
                <p14:cNvContentPartPr/>
                <p14:nvPr/>
              </p14:nvContentPartPr>
              <p14:xfrm>
                <a:off x="1188018" y="6688537"/>
                <a:ext cx="242640" cy="31680"/>
              </p14:xfrm>
            </p:contentPart>
          </mc:Choice>
          <mc:Fallback xmlns="">
            <p:pic>
              <p:nvPicPr>
                <p:cNvPr id="376" name="Entrada de lápiz 375">
                  <a:extLst>
                    <a:ext uri="{FF2B5EF4-FFF2-40B4-BE49-F238E27FC236}">
                      <a16:creationId xmlns:a16="http://schemas.microsoft.com/office/drawing/2014/main" id="{6C1BCF37-7951-48F8-9FB0-9FCDE232F8C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79018" y="6679897"/>
                  <a:ext cx="26028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upo 382">
            <a:extLst>
              <a:ext uri="{FF2B5EF4-FFF2-40B4-BE49-F238E27FC236}">
                <a16:creationId xmlns:a16="http://schemas.microsoft.com/office/drawing/2014/main" id="{F41888AC-E0F2-4FF2-B66B-5A5BFDEFE4FE}"/>
              </a:ext>
            </a:extLst>
          </p:cNvPr>
          <p:cNvGrpSpPr/>
          <p:nvPr/>
        </p:nvGrpSpPr>
        <p:grpSpPr>
          <a:xfrm>
            <a:off x="1681938" y="6371017"/>
            <a:ext cx="708120" cy="344880"/>
            <a:chOff x="1681938" y="6371017"/>
            <a:chExt cx="70812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78" name="Entrada de lápiz 377">
                  <a:extLst>
                    <a:ext uri="{FF2B5EF4-FFF2-40B4-BE49-F238E27FC236}">
                      <a16:creationId xmlns:a16="http://schemas.microsoft.com/office/drawing/2014/main" id="{E5F1E83D-C68E-402E-B459-1FD035A47D86}"/>
                    </a:ext>
                  </a:extLst>
                </p14:cNvPr>
                <p14:cNvContentPartPr/>
                <p14:nvPr/>
              </p14:nvContentPartPr>
              <p14:xfrm>
                <a:off x="1681938" y="6371017"/>
                <a:ext cx="353160" cy="294480"/>
              </p14:xfrm>
            </p:contentPart>
          </mc:Choice>
          <mc:Fallback xmlns="">
            <p:pic>
              <p:nvPicPr>
                <p:cNvPr id="378" name="Entrada de lápiz 377">
                  <a:extLst>
                    <a:ext uri="{FF2B5EF4-FFF2-40B4-BE49-F238E27FC236}">
                      <a16:creationId xmlns:a16="http://schemas.microsoft.com/office/drawing/2014/main" id="{E5F1E83D-C68E-402E-B459-1FD035A47D8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672938" y="6362017"/>
                  <a:ext cx="3708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79" name="Entrada de lápiz 378">
                  <a:extLst>
                    <a:ext uri="{FF2B5EF4-FFF2-40B4-BE49-F238E27FC236}">
                      <a16:creationId xmlns:a16="http://schemas.microsoft.com/office/drawing/2014/main" id="{9127902F-1ECB-4245-9B41-9C67DC6E1E26}"/>
                    </a:ext>
                  </a:extLst>
                </p14:cNvPr>
                <p14:cNvContentPartPr/>
                <p14:nvPr/>
              </p14:nvContentPartPr>
              <p14:xfrm>
                <a:off x="2156778" y="6571177"/>
                <a:ext cx="210600" cy="144720"/>
              </p14:xfrm>
            </p:contentPart>
          </mc:Choice>
          <mc:Fallback xmlns="">
            <p:pic>
              <p:nvPicPr>
                <p:cNvPr id="379" name="Entrada de lápiz 378">
                  <a:extLst>
                    <a:ext uri="{FF2B5EF4-FFF2-40B4-BE49-F238E27FC236}">
                      <a16:creationId xmlns:a16="http://schemas.microsoft.com/office/drawing/2014/main" id="{9127902F-1ECB-4245-9B41-9C67DC6E1E2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148138" y="6562177"/>
                  <a:ext cx="228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80" name="Entrada de lápiz 379">
                  <a:extLst>
                    <a:ext uri="{FF2B5EF4-FFF2-40B4-BE49-F238E27FC236}">
                      <a16:creationId xmlns:a16="http://schemas.microsoft.com/office/drawing/2014/main" id="{FADF0DBE-9480-44B4-99F7-FF33CB5EE11A}"/>
                    </a:ext>
                  </a:extLst>
                </p14:cNvPr>
                <p14:cNvContentPartPr/>
                <p14:nvPr/>
              </p14:nvContentPartPr>
              <p14:xfrm>
                <a:off x="2203578" y="6627337"/>
                <a:ext cx="115200" cy="38160"/>
              </p14:xfrm>
            </p:contentPart>
          </mc:Choice>
          <mc:Fallback xmlns="">
            <p:pic>
              <p:nvPicPr>
                <p:cNvPr id="380" name="Entrada de lápiz 379">
                  <a:extLst>
                    <a:ext uri="{FF2B5EF4-FFF2-40B4-BE49-F238E27FC236}">
                      <a16:creationId xmlns:a16="http://schemas.microsoft.com/office/drawing/2014/main" id="{FADF0DBE-9480-44B4-99F7-FF33CB5EE11A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194578" y="6618337"/>
                  <a:ext cx="132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81" name="Entrada de lápiz 380">
                  <a:extLst>
                    <a:ext uri="{FF2B5EF4-FFF2-40B4-BE49-F238E27FC236}">
                      <a16:creationId xmlns:a16="http://schemas.microsoft.com/office/drawing/2014/main" id="{9772296A-5767-4019-A961-46AABC9A9B10}"/>
                    </a:ext>
                  </a:extLst>
                </p14:cNvPr>
                <p14:cNvContentPartPr/>
                <p14:nvPr/>
              </p14:nvContentPartPr>
              <p14:xfrm>
                <a:off x="2164698" y="6553177"/>
                <a:ext cx="225360" cy="29520"/>
              </p14:xfrm>
            </p:contentPart>
          </mc:Choice>
          <mc:Fallback xmlns="">
            <p:pic>
              <p:nvPicPr>
                <p:cNvPr id="381" name="Entrada de lápiz 380">
                  <a:extLst>
                    <a:ext uri="{FF2B5EF4-FFF2-40B4-BE49-F238E27FC236}">
                      <a16:creationId xmlns:a16="http://schemas.microsoft.com/office/drawing/2014/main" id="{9772296A-5767-4019-A961-46AABC9A9B1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155698" y="6544177"/>
                  <a:ext cx="24300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384" name="Entrada de lápiz 383">
                <a:extLst>
                  <a:ext uri="{FF2B5EF4-FFF2-40B4-BE49-F238E27FC236}">
                    <a16:creationId xmlns:a16="http://schemas.microsoft.com/office/drawing/2014/main" id="{5441D9E4-59FE-4213-9186-110BBCCB53F4}"/>
                  </a:ext>
                </a:extLst>
              </p14:cNvPr>
              <p14:cNvContentPartPr/>
              <p14:nvPr/>
            </p14:nvContentPartPr>
            <p14:xfrm>
              <a:off x="2871378" y="6605017"/>
              <a:ext cx="32760" cy="36000"/>
            </p14:xfrm>
          </p:contentPart>
        </mc:Choice>
        <mc:Fallback xmlns="">
          <p:pic>
            <p:nvPicPr>
              <p:cNvPr id="384" name="Entrada de lápiz 383">
                <a:extLst>
                  <a:ext uri="{FF2B5EF4-FFF2-40B4-BE49-F238E27FC236}">
                    <a16:creationId xmlns:a16="http://schemas.microsoft.com/office/drawing/2014/main" id="{5441D9E4-59FE-4213-9186-110BBCCB53F4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2862738" y="6596377"/>
                <a:ext cx="5040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9" name="Grupo 398">
            <a:extLst>
              <a:ext uri="{FF2B5EF4-FFF2-40B4-BE49-F238E27FC236}">
                <a16:creationId xmlns:a16="http://schemas.microsoft.com/office/drawing/2014/main" id="{524BAF89-1034-4D13-89D8-72B49AE9E147}"/>
              </a:ext>
            </a:extLst>
          </p:cNvPr>
          <p:cNvGrpSpPr/>
          <p:nvPr/>
        </p:nvGrpSpPr>
        <p:grpSpPr>
          <a:xfrm>
            <a:off x="3160458" y="6280657"/>
            <a:ext cx="1112400" cy="466920"/>
            <a:chOff x="3160458" y="6280657"/>
            <a:chExt cx="111240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85" name="Entrada de lápiz 384">
                  <a:extLst>
                    <a:ext uri="{FF2B5EF4-FFF2-40B4-BE49-F238E27FC236}">
                      <a16:creationId xmlns:a16="http://schemas.microsoft.com/office/drawing/2014/main" id="{9CD2C665-3815-48AA-8EBB-2FC66F2B7D97}"/>
                    </a:ext>
                  </a:extLst>
                </p14:cNvPr>
                <p14:cNvContentPartPr/>
                <p14:nvPr/>
              </p14:nvContentPartPr>
              <p14:xfrm>
                <a:off x="3160458" y="6280657"/>
                <a:ext cx="312480" cy="328680"/>
              </p14:xfrm>
            </p:contentPart>
          </mc:Choice>
          <mc:Fallback xmlns="">
            <p:pic>
              <p:nvPicPr>
                <p:cNvPr id="385" name="Entrada de lápiz 384">
                  <a:extLst>
                    <a:ext uri="{FF2B5EF4-FFF2-40B4-BE49-F238E27FC236}">
                      <a16:creationId xmlns:a16="http://schemas.microsoft.com/office/drawing/2014/main" id="{9CD2C665-3815-48AA-8EBB-2FC66F2B7D9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151458" y="6271657"/>
                  <a:ext cx="3301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86" name="Entrada de lápiz 385">
                  <a:extLst>
                    <a:ext uri="{FF2B5EF4-FFF2-40B4-BE49-F238E27FC236}">
                      <a16:creationId xmlns:a16="http://schemas.microsoft.com/office/drawing/2014/main" id="{5F6EF5FC-DDF6-43D5-802F-8530A1478935}"/>
                    </a:ext>
                  </a:extLst>
                </p14:cNvPr>
                <p14:cNvContentPartPr/>
                <p14:nvPr/>
              </p14:nvContentPartPr>
              <p14:xfrm>
                <a:off x="3630978" y="6511777"/>
                <a:ext cx="226080" cy="181080"/>
              </p14:xfrm>
            </p:contentPart>
          </mc:Choice>
          <mc:Fallback xmlns="">
            <p:pic>
              <p:nvPicPr>
                <p:cNvPr id="386" name="Entrada de lápiz 385">
                  <a:extLst>
                    <a:ext uri="{FF2B5EF4-FFF2-40B4-BE49-F238E27FC236}">
                      <a16:creationId xmlns:a16="http://schemas.microsoft.com/office/drawing/2014/main" id="{5F6EF5FC-DDF6-43D5-802F-8530A147893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622338" y="6502777"/>
                  <a:ext cx="243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87" name="Entrada de lápiz 386">
                  <a:extLst>
                    <a:ext uri="{FF2B5EF4-FFF2-40B4-BE49-F238E27FC236}">
                      <a16:creationId xmlns:a16="http://schemas.microsoft.com/office/drawing/2014/main" id="{307FA3EB-4066-4997-8FE3-040515604F79}"/>
                    </a:ext>
                  </a:extLst>
                </p14:cNvPr>
                <p14:cNvContentPartPr/>
                <p14:nvPr/>
              </p14:nvContentPartPr>
              <p14:xfrm>
                <a:off x="3662658" y="6598537"/>
                <a:ext cx="131040" cy="22320"/>
              </p14:xfrm>
            </p:contentPart>
          </mc:Choice>
          <mc:Fallback xmlns="">
            <p:pic>
              <p:nvPicPr>
                <p:cNvPr id="387" name="Entrada de lápiz 386">
                  <a:extLst>
                    <a:ext uri="{FF2B5EF4-FFF2-40B4-BE49-F238E27FC236}">
                      <a16:creationId xmlns:a16="http://schemas.microsoft.com/office/drawing/2014/main" id="{307FA3EB-4066-4997-8FE3-040515604F7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654018" y="6589537"/>
                  <a:ext cx="148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88" name="Entrada de lápiz 387">
                  <a:extLst>
                    <a:ext uri="{FF2B5EF4-FFF2-40B4-BE49-F238E27FC236}">
                      <a16:creationId xmlns:a16="http://schemas.microsoft.com/office/drawing/2014/main" id="{3F414877-9F3F-49D0-BB4D-95627F0EF356}"/>
                    </a:ext>
                  </a:extLst>
                </p14:cNvPr>
                <p14:cNvContentPartPr/>
                <p14:nvPr/>
              </p14:nvContentPartPr>
              <p14:xfrm>
                <a:off x="3647898" y="6506017"/>
                <a:ext cx="237960" cy="48960"/>
              </p14:xfrm>
            </p:contentPart>
          </mc:Choice>
          <mc:Fallback xmlns="">
            <p:pic>
              <p:nvPicPr>
                <p:cNvPr id="388" name="Entrada de lápiz 387">
                  <a:extLst>
                    <a:ext uri="{FF2B5EF4-FFF2-40B4-BE49-F238E27FC236}">
                      <a16:creationId xmlns:a16="http://schemas.microsoft.com/office/drawing/2014/main" id="{3F414877-9F3F-49D0-BB4D-95627F0EF35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639258" y="6497017"/>
                  <a:ext cx="255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89" name="Entrada de lápiz 388">
                  <a:extLst>
                    <a:ext uri="{FF2B5EF4-FFF2-40B4-BE49-F238E27FC236}">
                      <a16:creationId xmlns:a16="http://schemas.microsoft.com/office/drawing/2014/main" id="{C45D15B9-E9A9-49DF-A41F-E08953C4AC5D}"/>
                    </a:ext>
                  </a:extLst>
                </p14:cNvPr>
                <p14:cNvContentPartPr/>
                <p14:nvPr/>
              </p14:nvContentPartPr>
              <p14:xfrm>
                <a:off x="4044978" y="6549577"/>
                <a:ext cx="227880" cy="198000"/>
              </p14:xfrm>
            </p:contentPart>
          </mc:Choice>
          <mc:Fallback xmlns="">
            <p:pic>
              <p:nvPicPr>
                <p:cNvPr id="389" name="Entrada de lápiz 388">
                  <a:extLst>
                    <a:ext uri="{FF2B5EF4-FFF2-40B4-BE49-F238E27FC236}">
                      <a16:creationId xmlns:a16="http://schemas.microsoft.com/office/drawing/2014/main" id="{C45D15B9-E9A9-49DF-A41F-E08953C4AC5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036338" y="6540937"/>
                  <a:ext cx="24552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Grupo 410">
            <a:extLst>
              <a:ext uri="{FF2B5EF4-FFF2-40B4-BE49-F238E27FC236}">
                <a16:creationId xmlns:a16="http://schemas.microsoft.com/office/drawing/2014/main" id="{5A71BF45-E22C-48DC-AB5E-02A724D34697}"/>
              </a:ext>
            </a:extLst>
          </p:cNvPr>
          <p:cNvGrpSpPr/>
          <p:nvPr/>
        </p:nvGrpSpPr>
        <p:grpSpPr>
          <a:xfrm>
            <a:off x="4579578" y="6352657"/>
            <a:ext cx="2251800" cy="520920"/>
            <a:chOff x="4579578" y="6352657"/>
            <a:chExt cx="225180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90" name="Entrada de lápiz 389">
                  <a:extLst>
                    <a:ext uri="{FF2B5EF4-FFF2-40B4-BE49-F238E27FC236}">
                      <a16:creationId xmlns:a16="http://schemas.microsoft.com/office/drawing/2014/main" id="{617807A5-E1D3-4ABD-84C5-A7352E5B44CE}"/>
                    </a:ext>
                  </a:extLst>
                </p14:cNvPr>
                <p14:cNvContentPartPr/>
                <p14:nvPr/>
              </p14:nvContentPartPr>
              <p14:xfrm>
                <a:off x="4616658" y="6436177"/>
                <a:ext cx="86760" cy="223920"/>
              </p14:xfrm>
            </p:contentPart>
          </mc:Choice>
          <mc:Fallback xmlns="">
            <p:pic>
              <p:nvPicPr>
                <p:cNvPr id="390" name="Entrada de lápiz 389">
                  <a:extLst>
                    <a:ext uri="{FF2B5EF4-FFF2-40B4-BE49-F238E27FC236}">
                      <a16:creationId xmlns:a16="http://schemas.microsoft.com/office/drawing/2014/main" id="{617807A5-E1D3-4ABD-84C5-A7352E5B44C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608018" y="6427177"/>
                  <a:ext cx="104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91" name="Entrada de lápiz 390">
                  <a:extLst>
                    <a:ext uri="{FF2B5EF4-FFF2-40B4-BE49-F238E27FC236}">
                      <a16:creationId xmlns:a16="http://schemas.microsoft.com/office/drawing/2014/main" id="{1A750907-E9D0-44D9-97FF-DB33CF5F57D1}"/>
                    </a:ext>
                  </a:extLst>
                </p14:cNvPr>
                <p14:cNvContentPartPr/>
                <p14:nvPr/>
              </p14:nvContentPartPr>
              <p14:xfrm>
                <a:off x="4579578" y="6618337"/>
                <a:ext cx="247680" cy="24840"/>
              </p14:xfrm>
            </p:contentPart>
          </mc:Choice>
          <mc:Fallback xmlns="">
            <p:pic>
              <p:nvPicPr>
                <p:cNvPr id="391" name="Entrada de lápiz 390">
                  <a:extLst>
                    <a:ext uri="{FF2B5EF4-FFF2-40B4-BE49-F238E27FC236}">
                      <a16:creationId xmlns:a16="http://schemas.microsoft.com/office/drawing/2014/main" id="{1A750907-E9D0-44D9-97FF-DB33CF5F57D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570938" y="6609337"/>
                  <a:ext cx="265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92" name="Entrada de lápiz 391">
                  <a:extLst>
                    <a:ext uri="{FF2B5EF4-FFF2-40B4-BE49-F238E27FC236}">
                      <a16:creationId xmlns:a16="http://schemas.microsoft.com/office/drawing/2014/main" id="{9C173DD0-F529-4DAC-A5FC-FCE574F531AE}"/>
                    </a:ext>
                  </a:extLst>
                </p14:cNvPr>
                <p14:cNvContentPartPr/>
                <p14:nvPr/>
              </p14:nvContentPartPr>
              <p14:xfrm>
                <a:off x="4995378" y="6352657"/>
                <a:ext cx="360000" cy="351720"/>
              </p14:xfrm>
            </p:contentPart>
          </mc:Choice>
          <mc:Fallback xmlns="">
            <p:pic>
              <p:nvPicPr>
                <p:cNvPr id="392" name="Entrada de lápiz 391">
                  <a:extLst>
                    <a:ext uri="{FF2B5EF4-FFF2-40B4-BE49-F238E27FC236}">
                      <a16:creationId xmlns:a16="http://schemas.microsoft.com/office/drawing/2014/main" id="{9C173DD0-F529-4DAC-A5FC-FCE574F531A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986738" y="6343657"/>
                  <a:ext cx="377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93" name="Entrada de lápiz 392">
                  <a:extLst>
                    <a:ext uri="{FF2B5EF4-FFF2-40B4-BE49-F238E27FC236}">
                      <a16:creationId xmlns:a16="http://schemas.microsoft.com/office/drawing/2014/main" id="{26DB80F8-F65D-4E96-A88F-A21B30A9EAC8}"/>
                    </a:ext>
                  </a:extLst>
                </p14:cNvPr>
                <p14:cNvContentPartPr/>
                <p14:nvPr/>
              </p14:nvContentPartPr>
              <p14:xfrm>
                <a:off x="5410818" y="6637417"/>
                <a:ext cx="213840" cy="169560"/>
              </p14:xfrm>
            </p:contentPart>
          </mc:Choice>
          <mc:Fallback xmlns="">
            <p:pic>
              <p:nvPicPr>
                <p:cNvPr id="393" name="Entrada de lápiz 392">
                  <a:extLst>
                    <a:ext uri="{FF2B5EF4-FFF2-40B4-BE49-F238E27FC236}">
                      <a16:creationId xmlns:a16="http://schemas.microsoft.com/office/drawing/2014/main" id="{26DB80F8-F65D-4E96-A88F-A21B30A9EAC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402178" y="6628777"/>
                  <a:ext cx="231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94" name="Entrada de lápiz 393">
                  <a:extLst>
                    <a:ext uri="{FF2B5EF4-FFF2-40B4-BE49-F238E27FC236}">
                      <a16:creationId xmlns:a16="http://schemas.microsoft.com/office/drawing/2014/main" id="{C636F96C-39AA-4640-B74C-5252C190D500}"/>
                    </a:ext>
                  </a:extLst>
                </p14:cNvPr>
                <p14:cNvContentPartPr/>
                <p14:nvPr/>
              </p14:nvContentPartPr>
              <p14:xfrm>
                <a:off x="5416578" y="6700777"/>
                <a:ext cx="123480" cy="27720"/>
              </p14:xfrm>
            </p:contentPart>
          </mc:Choice>
          <mc:Fallback xmlns="">
            <p:pic>
              <p:nvPicPr>
                <p:cNvPr id="394" name="Entrada de lápiz 393">
                  <a:extLst>
                    <a:ext uri="{FF2B5EF4-FFF2-40B4-BE49-F238E27FC236}">
                      <a16:creationId xmlns:a16="http://schemas.microsoft.com/office/drawing/2014/main" id="{C636F96C-39AA-4640-B74C-5252C190D50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407578" y="6692137"/>
                  <a:ext cx="141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5" name="Entrada de lápiz 394">
                  <a:extLst>
                    <a:ext uri="{FF2B5EF4-FFF2-40B4-BE49-F238E27FC236}">
                      <a16:creationId xmlns:a16="http://schemas.microsoft.com/office/drawing/2014/main" id="{1FAEB679-BF5A-43D7-BFF4-405C8BA91F4C}"/>
                    </a:ext>
                  </a:extLst>
                </p14:cNvPr>
                <p14:cNvContentPartPr/>
                <p14:nvPr/>
              </p14:nvContentPartPr>
              <p14:xfrm>
                <a:off x="5410458" y="6650377"/>
                <a:ext cx="263880" cy="27720"/>
              </p14:xfrm>
            </p:contentPart>
          </mc:Choice>
          <mc:Fallback xmlns="">
            <p:pic>
              <p:nvPicPr>
                <p:cNvPr id="395" name="Entrada de lápiz 394">
                  <a:extLst>
                    <a:ext uri="{FF2B5EF4-FFF2-40B4-BE49-F238E27FC236}">
                      <a16:creationId xmlns:a16="http://schemas.microsoft.com/office/drawing/2014/main" id="{1FAEB679-BF5A-43D7-BFF4-405C8BA91F4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401818" y="6641737"/>
                  <a:ext cx="281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6" name="Entrada de lápiz 395">
                  <a:extLst>
                    <a:ext uri="{FF2B5EF4-FFF2-40B4-BE49-F238E27FC236}">
                      <a16:creationId xmlns:a16="http://schemas.microsoft.com/office/drawing/2014/main" id="{C7A70C89-7E1E-473C-9976-7AFF5FC28FC8}"/>
                    </a:ext>
                  </a:extLst>
                </p14:cNvPr>
                <p14:cNvContentPartPr/>
                <p14:nvPr/>
              </p14:nvContentPartPr>
              <p14:xfrm>
                <a:off x="5752458" y="6621577"/>
                <a:ext cx="235440" cy="193680"/>
              </p14:xfrm>
            </p:contentPart>
          </mc:Choice>
          <mc:Fallback xmlns="">
            <p:pic>
              <p:nvPicPr>
                <p:cNvPr id="396" name="Entrada de lápiz 395">
                  <a:extLst>
                    <a:ext uri="{FF2B5EF4-FFF2-40B4-BE49-F238E27FC236}">
                      <a16:creationId xmlns:a16="http://schemas.microsoft.com/office/drawing/2014/main" id="{C7A70C89-7E1E-473C-9976-7AFF5FC28FC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743818" y="6612577"/>
                  <a:ext cx="253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7" name="Entrada de lápiz 396">
                  <a:extLst>
                    <a:ext uri="{FF2B5EF4-FFF2-40B4-BE49-F238E27FC236}">
                      <a16:creationId xmlns:a16="http://schemas.microsoft.com/office/drawing/2014/main" id="{B51CDC5F-F115-4047-89F7-743E6B2AF56A}"/>
                    </a:ext>
                  </a:extLst>
                </p14:cNvPr>
                <p14:cNvContentPartPr/>
                <p14:nvPr/>
              </p14:nvContentPartPr>
              <p14:xfrm>
                <a:off x="6120738" y="6705457"/>
                <a:ext cx="289080" cy="168120"/>
              </p14:xfrm>
            </p:contentPart>
          </mc:Choice>
          <mc:Fallback xmlns="">
            <p:pic>
              <p:nvPicPr>
                <p:cNvPr id="397" name="Entrada de lápiz 396">
                  <a:extLst>
                    <a:ext uri="{FF2B5EF4-FFF2-40B4-BE49-F238E27FC236}">
                      <a16:creationId xmlns:a16="http://schemas.microsoft.com/office/drawing/2014/main" id="{B51CDC5F-F115-4047-89F7-743E6B2AF56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112098" y="6696457"/>
                  <a:ext cx="306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400" name="Entrada de lápiz 399">
                  <a:extLst>
                    <a:ext uri="{FF2B5EF4-FFF2-40B4-BE49-F238E27FC236}">
                      <a16:creationId xmlns:a16="http://schemas.microsoft.com/office/drawing/2014/main" id="{520D31D5-A7B8-42FA-A3C3-A6C5C9A364E1}"/>
                    </a:ext>
                  </a:extLst>
                </p14:cNvPr>
                <p14:cNvContentPartPr/>
                <p14:nvPr/>
              </p14:nvContentPartPr>
              <p14:xfrm>
                <a:off x="6670458" y="6553168"/>
                <a:ext cx="57960" cy="208800"/>
              </p14:xfrm>
            </p:contentPart>
          </mc:Choice>
          <mc:Fallback xmlns="">
            <p:pic>
              <p:nvPicPr>
                <p:cNvPr id="400" name="Entrada de lápiz 399">
                  <a:extLst>
                    <a:ext uri="{FF2B5EF4-FFF2-40B4-BE49-F238E27FC236}">
                      <a16:creationId xmlns:a16="http://schemas.microsoft.com/office/drawing/2014/main" id="{520D31D5-A7B8-42FA-A3C3-A6C5C9A364E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661458" y="6544528"/>
                  <a:ext cx="75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Entrada de lápiz 400">
                  <a:extLst>
                    <a:ext uri="{FF2B5EF4-FFF2-40B4-BE49-F238E27FC236}">
                      <a16:creationId xmlns:a16="http://schemas.microsoft.com/office/drawing/2014/main" id="{FEBD3AB5-4FF4-4A2C-88BB-DE3752BEF64F}"/>
                    </a:ext>
                  </a:extLst>
                </p14:cNvPr>
                <p14:cNvContentPartPr/>
                <p14:nvPr/>
              </p14:nvContentPartPr>
              <p14:xfrm>
                <a:off x="6614658" y="6690328"/>
                <a:ext cx="216720" cy="11520"/>
              </p14:xfrm>
            </p:contentPart>
          </mc:Choice>
          <mc:Fallback xmlns="">
            <p:pic>
              <p:nvPicPr>
                <p:cNvPr id="401" name="Entrada de lápiz 400">
                  <a:extLst>
                    <a:ext uri="{FF2B5EF4-FFF2-40B4-BE49-F238E27FC236}">
                      <a16:creationId xmlns:a16="http://schemas.microsoft.com/office/drawing/2014/main" id="{FEBD3AB5-4FF4-4A2C-88BB-DE3752BEF64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606018" y="6681688"/>
                  <a:ext cx="23436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" name="Grupo 409">
            <a:extLst>
              <a:ext uri="{FF2B5EF4-FFF2-40B4-BE49-F238E27FC236}">
                <a16:creationId xmlns:a16="http://schemas.microsoft.com/office/drawing/2014/main" id="{0B32EA06-3C4C-48DB-B0A3-9A163B25BFA7}"/>
              </a:ext>
            </a:extLst>
          </p:cNvPr>
          <p:cNvGrpSpPr/>
          <p:nvPr/>
        </p:nvGrpSpPr>
        <p:grpSpPr>
          <a:xfrm>
            <a:off x="7094538" y="6471088"/>
            <a:ext cx="1327320" cy="338040"/>
            <a:chOff x="7094538" y="6471088"/>
            <a:chExt cx="132732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2" name="Entrada de lápiz 401">
                  <a:extLst>
                    <a:ext uri="{FF2B5EF4-FFF2-40B4-BE49-F238E27FC236}">
                      <a16:creationId xmlns:a16="http://schemas.microsoft.com/office/drawing/2014/main" id="{CE49A033-1701-4EFE-B163-F674A114C090}"/>
                    </a:ext>
                  </a:extLst>
                </p14:cNvPr>
                <p14:cNvContentPartPr/>
                <p14:nvPr/>
              </p14:nvContentPartPr>
              <p14:xfrm>
                <a:off x="7094538" y="6471088"/>
                <a:ext cx="420480" cy="278280"/>
              </p14:xfrm>
            </p:contentPart>
          </mc:Choice>
          <mc:Fallback xmlns="">
            <p:pic>
              <p:nvPicPr>
                <p:cNvPr id="402" name="Entrada de lápiz 401">
                  <a:extLst>
                    <a:ext uri="{FF2B5EF4-FFF2-40B4-BE49-F238E27FC236}">
                      <a16:creationId xmlns:a16="http://schemas.microsoft.com/office/drawing/2014/main" id="{CE49A033-1701-4EFE-B163-F674A114C09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085538" y="6462088"/>
                  <a:ext cx="4381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3" name="Entrada de lápiz 402">
                  <a:extLst>
                    <a:ext uri="{FF2B5EF4-FFF2-40B4-BE49-F238E27FC236}">
                      <a16:creationId xmlns:a16="http://schemas.microsoft.com/office/drawing/2014/main" id="{781337DF-45C2-4629-A468-C82E0845EA29}"/>
                    </a:ext>
                  </a:extLst>
                </p14:cNvPr>
                <p14:cNvContentPartPr/>
                <p14:nvPr/>
              </p14:nvContentPartPr>
              <p14:xfrm>
                <a:off x="7621218" y="6640288"/>
                <a:ext cx="301320" cy="168840"/>
              </p14:xfrm>
            </p:contentPart>
          </mc:Choice>
          <mc:Fallback xmlns="">
            <p:pic>
              <p:nvPicPr>
                <p:cNvPr id="403" name="Entrada de lápiz 402">
                  <a:extLst>
                    <a:ext uri="{FF2B5EF4-FFF2-40B4-BE49-F238E27FC236}">
                      <a16:creationId xmlns:a16="http://schemas.microsoft.com/office/drawing/2014/main" id="{781337DF-45C2-4629-A468-C82E0845EA2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612578" y="6631288"/>
                  <a:ext cx="318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4" name="Entrada de lápiz 403">
                  <a:extLst>
                    <a:ext uri="{FF2B5EF4-FFF2-40B4-BE49-F238E27FC236}">
                      <a16:creationId xmlns:a16="http://schemas.microsoft.com/office/drawing/2014/main" id="{F0587272-0A36-4C2D-A003-8A8B1B6F9968}"/>
                    </a:ext>
                  </a:extLst>
                </p14:cNvPr>
                <p14:cNvContentPartPr/>
                <p14:nvPr/>
              </p14:nvContentPartPr>
              <p14:xfrm>
                <a:off x="8010378" y="6671608"/>
                <a:ext cx="206640" cy="122760"/>
              </p14:xfrm>
            </p:contentPart>
          </mc:Choice>
          <mc:Fallback xmlns="">
            <p:pic>
              <p:nvPicPr>
                <p:cNvPr id="404" name="Entrada de lápiz 403">
                  <a:extLst>
                    <a:ext uri="{FF2B5EF4-FFF2-40B4-BE49-F238E27FC236}">
                      <a16:creationId xmlns:a16="http://schemas.microsoft.com/office/drawing/2014/main" id="{F0587272-0A36-4C2D-A003-8A8B1B6F996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001738" y="6662968"/>
                  <a:ext cx="224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5" name="Entrada de lápiz 404">
                  <a:extLst>
                    <a:ext uri="{FF2B5EF4-FFF2-40B4-BE49-F238E27FC236}">
                      <a16:creationId xmlns:a16="http://schemas.microsoft.com/office/drawing/2014/main" id="{9EE9AD09-7F3F-486F-89F8-BD6190A6493F}"/>
                    </a:ext>
                  </a:extLst>
                </p14:cNvPr>
                <p14:cNvContentPartPr/>
                <p14:nvPr/>
              </p14:nvContentPartPr>
              <p14:xfrm>
                <a:off x="8363178" y="6717328"/>
                <a:ext cx="58680" cy="33120"/>
              </p14:xfrm>
            </p:contentPart>
          </mc:Choice>
          <mc:Fallback xmlns="">
            <p:pic>
              <p:nvPicPr>
                <p:cNvPr id="405" name="Entrada de lápiz 404">
                  <a:extLst>
                    <a:ext uri="{FF2B5EF4-FFF2-40B4-BE49-F238E27FC236}">
                      <a16:creationId xmlns:a16="http://schemas.microsoft.com/office/drawing/2014/main" id="{9EE9AD09-7F3F-486F-89F8-BD6190A6493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354178" y="6708688"/>
                  <a:ext cx="7632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09F0B540-2B8B-4C04-B3F5-7FCDE1CC3072}"/>
              </a:ext>
            </a:extLst>
          </p:cNvPr>
          <p:cNvGrpSpPr/>
          <p:nvPr/>
        </p:nvGrpSpPr>
        <p:grpSpPr>
          <a:xfrm>
            <a:off x="8727138" y="6419968"/>
            <a:ext cx="1014120" cy="399960"/>
            <a:chOff x="8727138" y="6419968"/>
            <a:chExt cx="101412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6" name="Entrada de lápiz 405">
                  <a:extLst>
                    <a:ext uri="{FF2B5EF4-FFF2-40B4-BE49-F238E27FC236}">
                      <a16:creationId xmlns:a16="http://schemas.microsoft.com/office/drawing/2014/main" id="{CEBDEDEF-C280-476F-8146-8A1866821D45}"/>
                    </a:ext>
                  </a:extLst>
                </p14:cNvPr>
                <p14:cNvContentPartPr/>
                <p14:nvPr/>
              </p14:nvContentPartPr>
              <p14:xfrm>
                <a:off x="8727138" y="6419968"/>
                <a:ext cx="308160" cy="345240"/>
              </p14:xfrm>
            </p:contentPart>
          </mc:Choice>
          <mc:Fallback xmlns="">
            <p:pic>
              <p:nvPicPr>
                <p:cNvPr id="406" name="Entrada de lápiz 405">
                  <a:extLst>
                    <a:ext uri="{FF2B5EF4-FFF2-40B4-BE49-F238E27FC236}">
                      <a16:creationId xmlns:a16="http://schemas.microsoft.com/office/drawing/2014/main" id="{CEBDEDEF-C280-476F-8146-8A1866821D45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718498" y="6410968"/>
                  <a:ext cx="3258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07" name="Entrada de lápiz 406">
                  <a:extLst>
                    <a:ext uri="{FF2B5EF4-FFF2-40B4-BE49-F238E27FC236}">
                      <a16:creationId xmlns:a16="http://schemas.microsoft.com/office/drawing/2014/main" id="{DADA3B45-E33D-4B83-937F-0EF1709C55A9}"/>
                    </a:ext>
                  </a:extLst>
                </p14:cNvPr>
                <p14:cNvContentPartPr/>
                <p14:nvPr/>
              </p14:nvContentPartPr>
              <p14:xfrm>
                <a:off x="9074178" y="6644968"/>
                <a:ext cx="309960" cy="164520"/>
              </p14:xfrm>
            </p:contentPart>
          </mc:Choice>
          <mc:Fallback xmlns="">
            <p:pic>
              <p:nvPicPr>
                <p:cNvPr id="407" name="Entrada de lápiz 406">
                  <a:extLst>
                    <a:ext uri="{FF2B5EF4-FFF2-40B4-BE49-F238E27FC236}">
                      <a16:creationId xmlns:a16="http://schemas.microsoft.com/office/drawing/2014/main" id="{DADA3B45-E33D-4B83-937F-0EF1709C55A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065538" y="6635968"/>
                  <a:ext cx="327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08" name="Entrada de lápiz 407">
                  <a:extLst>
                    <a:ext uri="{FF2B5EF4-FFF2-40B4-BE49-F238E27FC236}">
                      <a16:creationId xmlns:a16="http://schemas.microsoft.com/office/drawing/2014/main" id="{4B204B51-C9A1-49CF-8A7A-6C4CBBE97330}"/>
                    </a:ext>
                  </a:extLst>
                </p14:cNvPr>
                <p14:cNvContentPartPr/>
                <p14:nvPr/>
              </p14:nvContentPartPr>
              <p14:xfrm>
                <a:off x="9493218" y="6668008"/>
                <a:ext cx="248040" cy="151920"/>
              </p14:xfrm>
            </p:contentPart>
          </mc:Choice>
          <mc:Fallback xmlns="">
            <p:pic>
              <p:nvPicPr>
                <p:cNvPr id="408" name="Entrada de lápiz 407">
                  <a:extLst>
                    <a:ext uri="{FF2B5EF4-FFF2-40B4-BE49-F238E27FC236}">
                      <a16:creationId xmlns:a16="http://schemas.microsoft.com/office/drawing/2014/main" id="{4B204B51-C9A1-49CF-8A7A-6C4CBBE9733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484218" y="6659368"/>
                  <a:ext cx="26568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14867A72-6ECB-4260-A904-E5B205E2DD03}"/>
              </a:ext>
            </a:extLst>
          </p:cNvPr>
          <p:cNvGrpSpPr/>
          <p:nvPr/>
        </p:nvGrpSpPr>
        <p:grpSpPr>
          <a:xfrm>
            <a:off x="10404018" y="6527608"/>
            <a:ext cx="893160" cy="323280"/>
            <a:chOff x="10404018" y="6527608"/>
            <a:chExt cx="89316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Entrada de lápiz 411">
                  <a:extLst>
                    <a:ext uri="{FF2B5EF4-FFF2-40B4-BE49-F238E27FC236}">
                      <a16:creationId xmlns:a16="http://schemas.microsoft.com/office/drawing/2014/main" id="{4BBA3D0D-FE66-4B68-897B-42DA6BFA8BA1}"/>
                    </a:ext>
                  </a:extLst>
                </p14:cNvPr>
                <p14:cNvContentPartPr/>
                <p14:nvPr/>
              </p14:nvContentPartPr>
              <p14:xfrm>
                <a:off x="10404018" y="6600328"/>
                <a:ext cx="183600" cy="167400"/>
              </p14:xfrm>
            </p:contentPart>
          </mc:Choice>
          <mc:Fallback xmlns="">
            <p:pic>
              <p:nvPicPr>
                <p:cNvPr id="412" name="Entrada de lápiz 411">
                  <a:extLst>
                    <a:ext uri="{FF2B5EF4-FFF2-40B4-BE49-F238E27FC236}">
                      <a16:creationId xmlns:a16="http://schemas.microsoft.com/office/drawing/2014/main" id="{4BBA3D0D-FE66-4B68-897B-42DA6BFA8BA1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395378" y="6591328"/>
                  <a:ext cx="201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3" name="Entrada de lápiz 412">
                  <a:extLst>
                    <a:ext uri="{FF2B5EF4-FFF2-40B4-BE49-F238E27FC236}">
                      <a16:creationId xmlns:a16="http://schemas.microsoft.com/office/drawing/2014/main" id="{F2E1B60C-6600-478B-BA6D-6B9BD55AB257}"/>
                    </a:ext>
                  </a:extLst>
                </p14:cNvPr>
                <p14:cNvContentPartPr/>
                <p14:nvPr/>
              </p14:nvContentPartPr>
              <p14:xfrm>
                <a:off x="10676178" y="6574768"/>
                <a:ext cx="118080" cy="151920"/>
              </p14:xfrm>
            </p:contentPart>
          </mc:Choice>
          <mc:Fallback xmlns="">
            <p:pic>
              <p:nvPicPr>
                <p:cNvPr id="413" name="Entrada de lápiz 412">
                  <a:extLst>
                    <a:ext uri="{FF2B5EF4-FFF2-40B4-BE49-F238E27FC236}">
                      <a16:creationId xmlns:a16="http://schemas.microsoft.com/office/drawing/2014/main" id="{F2E1B60C-6600-478B-BA6D-6B9BD55AB25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667538" y="6565768"/>
                  <a:ext cx="135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4" name="Entrada de lápiz 413">
                  <a:extLst>
                    <a:ext uri="{FF2B5EF4-FFF2-40B4-BE49-F238E27FC236}">
                      <a16:creationId xmlns:a16="http://schemas.microsoft.com/office/drawing/2014/main" id="{76903F4F-8C37-403E-941D-93BA175C8236}"/>
                    </a:ext>
                  </a:extLst>
                </p14:cNvPr>
                <p14:cNvContentPartPr/>
                <p14:nvPr/>
              </p14:nvContentPartPr>
              <p14:xfrm>
                <a:off x="10635858" y="6588088"/>
                <a:ext cx="87840" cy="145080"/>
              </p14:xfrm>
            </p:contentPart>
          </mc:Choice>
          <mc:Fallback xmlns="">
            <p:pic>
              <p:nvPicPr>
                <p:cNvPr id="414" name="Entrada de lápiz 413">
                  <a:extLst>
                    <a:ext uri="{FF2B5EF4-FFF2-40B4-BE49-F238E27FC236}">
                      <a16:creationId xmlns:a16="http://schemas.microsoft.com/office/drawing/2014/main" id="{76903F4F-8C37-403E-941D-93BA175C823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626858" y="6579448"/>
                  <a:ext cx="105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5" name="Entrada de lápiz 414">
                  <a:extLst>
                    <a:ext uri="{FF2B5EF4-FFF2-40B4-BE49-F238E27FC236}">
                      <a16:creationId xmlns:a16="http://schemas.microsoft.com/office/drawing/2014/main" id="{650F1557-D2AB-44D5-9B46-3C30448BB8CE}"/>
                    </a:ext>
                  </a:extLst>
                </p14:cNvPr>
                <p14:cNvContentPartPr/>
                <p14:nvPr/>
              </p14:nvContentPartPr>
              <p14:xfrm>
                <a:off x="10553778" y="6689968"/>
                <a:ext cx="228960" cy="18360"/>
              </p14:xfrm>
            </p:contentPart>
          </mc:Choice>
          <mc:Fallback xmlns="">
            <p:pic>
              <p:nvPicPr>
                <p:cNvPr id="415" name="Entrada de lápiz 414">
                  <a:extLst>
                    <a:ext uri="{FF2B5EF4-FFF2-40B4-BE49-F238E27FC236}">
                      <a16:creationId xmlns:a16="http://schemas.microsoft.com/office/drawing/2014/main" id="{650F1557-D2AB-44D5-9B46-3C30448BB8C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544778" y="6680968"/>
                  <a:ext cx="246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6" name="Entrada de lápiz 415">
                  <a:extLst>
                    <a:ext uri="{FF2B5EF4-FFF2-40B4-BE49-F238E27FC236}">
                      <a16:creationId xmlns:a16="http://schemas.microsoft.com/office/drawing/2014/main" id="{0947F7FF-E58A-407B-A228-B78D652B37BF}"/>
                    </a:ext>
                  </a:extLst>
                </p14:cNvPr>
                <p14:cNvContentPartPr/>
                <p14:nvPr/>
              </p14:nvContentPartPr>
              <p14:xfrm>
                <a:off x="10818018" y="6527608"/>
                <a:ext cx="141840" cy="262800"/>
              </p14:xfrm>
            </p:contentPart>
          </mc:Choice>
          <mc:Fallback xmlns="">
            <p:pic>
              <p:nvPicPr>
                <p:cNvPr id="416" name="Entrada de lápiz 415">
                  <a:extLst>
                    <a:ext uri="{FF2B5EF4-FFF2-40B4-BE49-F238E27FC236}">
                      <a16:creationId xmlns:a16="http://schemas.microsoft.com/office/drawing/2014/main" id="{0947F7FF-E58A-407B-A228-B78D652B37B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809378" y="6518968"/>
                  <a:ext cx="1594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7" name="Entrada de lápiz 416">
                  <a:extLst>
                    <a:ext uri="{FF2B5EF4-FFF2-40B4-BE49-F238E27FC236}">
                      <a16:creationId xmlns:a16="http://schemas.microsoft.com/office/drawing/2014/main" id="{99F7E2E1-9857-4E55-B7A0-060B24514DE0}"/>
                    </a:ext>
                  </a:extLst>
                </p14:cNvPr>
                <p14:cNvContentPartPr/>
                <p14:nvPr/>
              </p14:nvContentPartPr>
              <p14:xfrm>
                <a:off x="11125818" y="6662248"/>
                <a:ext cx="145440" cy="39600"/>
              </p14:xfrm>
            </p:contentPart>
          </mc:Choice>
          <mc:Fallback xmlns="">
            <p:pic>
              <p:nvPicPr>
                <p:cNvPr id="417" name="Entrada de lápiz 416">
                  <a:extLst>
                    <a:ext uri="{FF2B5EF4-FFF2-40B4-BE49-F238E27FC236}">
                      <a16:creationId xmlns:a16="http://schemas.microsoft.com/office/drawing/2014/main" id="{99F7E2E1-9857-4E55-B7A0-060B24514DE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1116818" y="6653608"/>
                  <a:ext cx="163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18" name="Entrada de lápiz 417">
                  <a:extLst>
                    <a:ext uri="{FF2B5EF4-FFF2-40B4-BE49-F238E27FC236}">
                      <a16:creationId xmlns:a16="http://schemas.microsoft.com/office/drawing/2014/main" id="{1F5C1E2D-82B6-496A-9D44-579D306370FD}"/>
                    </a:ext>
                  </a:extLst>
                </p14:cNvPr>
                <p14:cNvContentPartPr/>
                <p14:nvPr/>
              </p14:nvContentPartPr>
              <p14:xfrm>
                <a:off x="11095578" y="6662968"/>
                <a:ext cx="201600" cy="187920"/>
              </p14:xfrm>
            </p:contentPart>
          </mc:Choice>
          <mc:Fallback xmlns="">
            <p:pic>
              <p:nvPicPr>
                <p:cNvPr id="418" name="Entrada de lápiz 417">
                  <a:extLst>
                    <a:ext uri="{FF2B5EF4-FFF2-40B4-BE49-F238E27FC236}">
                      <a16:creationId xmlns:a16="http://schemas.microsoft.com/office/drawing/2014/main" id="{1F5C1E2D-82B6-496A-9D44-579D306370F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1086938" y="6653968"/>
                  <a:ext cx="2192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9" name="Grupo 478">
            <a:extLst>
              <a:ext uri="{FF2B5EF4-FFF2-40B4-BE49-F238E27FC236}">
                <a16:creationId xmlns:a16="http://schemas.microsoft.com/office/drawing/2014/main" id="{F178ABCC-F683-4FC4-BDEC-2A15406E6B88}"/>
              </a:ext>
            </a:extLst>
          </p:cNvPr>
          <p:cNvGrpSpPr/>
          <p:nvPr/>
        </p:nvGrpSpPr>
        <p:grpSpPr>
          <a:xfrm>
            <a:off x="6989418" y="3341968"/>
            <a:ext cx="4759200" cy="635400"/>
            <a:chOff x="6989418" y="3341968"/>
            <a:chExt cx="4759200" cy="63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49" name="Entrada de lápiz 448">
                  <a:extLst>
                    <a:ext uri="{FF2B5EF4-FFF2-40B4-BE49-F238E27FC236}">
                      <a16:creationId xmlns:a16="http://schemas.microsoft.com/office/drawing/2014/main" id="{DAEF1E7D-39E6-4EDE-ADDD-8EA5D635387E}"/>
                    </a:ext>
                  </a:extLst>
                </p14:cNvPr>
                <p14:cNvContentPartPr/>
                <p14:nvPr/>
              </p14:nvContentPartPr>
              <p14:xfrm>
                <a:off x="6989418" y="3446728"/>
                <a:ext cx="367560" cy="24840"/>
              </p14:xfrm>
            </p:contentPart>
          </mc:Choice>
          <mc:Fallback xmlns="">
            <p:pic>
              <p:nvPicPr>
                <p:cNvPr id="449" name="Entrada de lápiz 448">
                  <a:extLst>
                    <a:ext uri="{FF2B5EF4-FFF2-40B4-BE49-F238E27FC236}">
                      <a16:creationId xmlns:a16="http://schemas.microsoft.com/office/drawing/2014/main" id="{DAEF1E7D-39E6-4EDE-ADDD-8EA5D635387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980418" y="3437728"/>
                  <a:ext cx="385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50" name="Entrada de lápiz 449">
                  <a:extLst>
                    <a:ext uri="{FF2B5EF4-FFF2-40B4-BE49-F238E27FC236}">
                      <a16:creationId xmlns:a16="http://schemas.microsoft.com/office/drawing/2014/main" id="{044B461D-7C57-4202-A152-5E43C56180A5}"/>
                    </a:ext>
                  </a:extLst>
                </p14:cNvPr>
                <p14:cNvContentPartPr/>
                <p14:nvPr/>
              </p14:nvContentPartPr>
              <p14:xfrm>
                <a:off x="7228818" y="3450328"/>
                <a:ext cx="60480" cy="314280"/>
              </p14:xfrm>
            </p:contentPart>
          </mc:Choice>
          <mc:Fallback xmlns="">
            <p:pic>
              <p:nvPicPr>
                <p:cNvPr id="450" name="Entrada de lápiz 449">
                  <a:extLst>
                    <a:ext uri="{FF2B5EF4-FFF2-40B4-BE49-F238E27FC236}">
                      <a16:creationId xmlns:a16="http://schemas.microsoft.com/office/drawing/2014/main" id="{044B461D-7C57-4202-A152-5E43C56180A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220178" y="3441328"/>
                  <a:ext cx="781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51" name="Entrada de lápiz 450">
                  <a:extLst>
                    <a:ext uri="{FF2B5EF4-FFF2-40B4-BE49-F238E27FC236}">
                      <a16:creationId xmlns:a16="http://schemas.microsoft.com/office/drawing/2014/main" id="{DCC45C60-417A-49DE-81E9-69BE68AEE0F3}"/>
                    </a:ext>
                  </a:extLst>
                </p14:cNvPr>
                <p14:cNvContentPartPr/>
                <p14:nvPr/>
              </p14:nvContentPartPr>
              <p14:xfrm>
                <a:off x="7052058" y="3790168"/>
                <a:ext cx="359280" cy="6120"/>
              </p14:xfrm>
            </p:contentPart>
          </mc:Choice>
          <mc:Fallback xmlns="">
            <p:pic>
              <p:nvPicPr>
                <p:cNvPr id="451" name="Entrada de lápiz 450">
                  <a:extLst>
                    <a:ext uri="{FF2B5EF4-FFF2-40B4-BE49-F238E27FC236}">
                      <a16:creationId xmlns:a16="http://schemas.microsoft.com/office/drawing/2014/main" id="{DCC45C60-417A-49DE-81E9-69BE68AEE0F3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043058" y="3781528"/>
                  <a:ext cx="376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52" name="Entrada de lápiz 451">
                  <a:extLst>
                    <a:ext uri="{FF2B5EF4-FFF2-40B4-BE49-F238E27FC236}">
                      <a16:creationId xmlns:a16="http://schemas.microsoft.com/office/drawing/2014/main" id="{22C3E135-8977-46E2-8447-80388DE4E7F5}"/>
                    </a:ext>
                  </a:extLst>
                </p14:cNvPr>
                <p14:cNvContentPartPr/>
                <p14:nvPr/>
              </p14:nvContentPartPr>
              <p14:xfrm>
                <a:off x="7519698" y="3719608"/>
                <a:ext cx="159120" cy="149760"/>
              </p14:xfrm>
            </p:contentPart>
          </mc:Choice>
          <mc:Fallback xmlns="">
            <p:pic>
              <p:nvPicPr>
                <p:cNvPr id="452" name="Entrada de lápiz 451">
                  <a:extLst>
                    <a:ext uri="{FF2B5EF4-FFF2-40B4-BE49-F238E27FC236}">
                      <a16:creationId xmlns:a16="http://schemas.microsoft.com/office/drawing/2014/main" id="{22C3E135-8977-46E2-8447-80388DE4E7F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511058" y="3710608"/>
                  <a:ext cx="176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53" name="Entrada de lápiz 452">
                  <a:extLst>
                    <a:ext uri="{FF2B5EF4-FFF2-40B4-BE49-F238E27FC236}">
                      <a16:creationId xmlns:a16="http://schemas.microsoft.com/office/drawing/2014/main" id="{DE4F2038-394D-4966-894E-4A4933D9172E}"/>
                    </a:ext>
                  </a:extLst>
                </p14:cNvPr>
                <p14:cNvContentPartPr/>
                <p14:nvPr/>
              </p14:nvContentPartPr>
              <p14:xfrm>
                <a:off x="7524378" y="3709528"/>
                <a:ext cx="181800" cy="127080"/>
              </p14:xfrm>
            </p:contentPart>
          </mc:Choice>
          <mc:Fallback xmlns="">
            <p:pic>
              <p:nvPicPr>
                <p:cNvPr id="453" name="Entrada de lápiz 452">
                  <a:extLst>
                    <a:ext uri="{FF2B5EF4-FFF2-40B4-BE49-F238E27FC236}">
                      <a16:creationId xmlns:a16="http://schemas.microsoft.com/office/drawing/2014/main" id="{DE4F2038-394D-4966-894E-4A4933D9172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515378" y="3700888"/>
                  <a:ext cx="199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54" name="Entrada de lápiz 453">
                  <a:extLst>
                    <a:ext uri="{FF2B5EF4-FFF2-40B4-BE49-F238E27FC236}">
                      <a16:creationId xmlns:a16="http://schemas.microsoft.com/office/drawing/2014/main" id="{F1BC2847-780D-42F6-A7A7-213A9CA1ADEA}"/>
                    </a:ext>
                  </a:extLst>
                </p14:cNvPr>
                <p14:cNvContentPartPr/>
                <p14:nvPr/>
              </p14:nvContentPartPr>
              <p14:xfrm>
                <a:off x="7825698" y="3718168"/>
                <a:ext cx="45000" cy="30960"/>
              </p14:xfrm>
            </p:contentPart>
          </mc:Choice>
          <mc:Fallback xmlns="">
            <p:pic>
              <p:nvPicPr>
                <p:cNvPr id="454" name="Entrada de lápiz 453">
                  <a:extLst>
                    <a:ext uri="{FF2B5EF4-FFF2-40B4-BE49-F238E27FC236}">
                      <a16:creationId xmlns:a16="http://schemas.microsoft.com/office/drawing/2014/main" id="{F1BC2847-780D-42F6-A7A7-213A9CA1ADE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816698" y="3709528"/>
                  <a:ext cx="62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55" name="Entrada de lápiz 454">
                  <a:extLst>
                    <a:ext uri="{FF2B5EF4-FFF2-40B4-BE49-F238E27FC236}">
                      <a16:creationId xmlns:a16="http://schemas.microsoft.com/office/drawing/2014/main" id="{E57E5E04-1672-43A3-9945-4E0A915F6A5E}"/>
                    </a:ext>
                  </a:extLst>
                </p14:cNvPr>
                <p14:cNvContentPartPr/>
                <p14:nvPr/>
              </p14:nvContentPartPr>
              <p14:xfrm>
                <a:off x="7956378" y="3426568"/>
                <a:ext cx="249480" cy="300960"/>
              </p14:xfrm>
            </p:contentPart>
          </mc:Choice>
          <mc:Fallback xmlns="">
            <p:pic>
              <p:nvPicPr>
                <p:cNvPr id="455" name="Entrada de lápiz 454">
                  <a:extLst>
                    <a:ext uri="{FF2B5EF4-FFF2-40B4-BE49-F238E27FC236}">
                      <a16:creationId xmlns:a16="http://schemas.microsoft.com/office/drawing/2014/main" id="{E57E5E04-1672-43A3-9945-4E0A915F6A5E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947378" y="3417928"/>
                  <a:ext cx="267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56" name="Entrada de lápiz 455">
                  <a:extLst>
                    <a:ext uri="{FF2B5EF4-FFF2-40B4-BE49-F238E27FC236}">
                      <a16:creationId xmlns:a16="http://schemas.microsoft.com/office/drawing/2014/main" id="{BC17FB99-1B7F-459F-B414-75D4600000A1}"/>
                    </a:ext>
                  </a:extLst>
                </p14:cNvPr>
                <p14:cNvContentPartPr/>
                <p14:nvPr/>
              </p14:nvContentPartPr>
              <p14:xfrm>
                <a:off x="8190378" y="3665968"/>
                <a:ext cx="191160" cy="138600"/>
              </p14:xfrm>
            </p:contentPart>
          </mc:Choice>
          <mc:Fallback xmlns="">
            <p:pic>
              <p:nvPicPr>
                <p:cNvPr id="456" name="Entrada de lápiz 455">
                  <a:extLst>
                    <a:ext uri="{FF2B5EF4-FFF2-40B4-BE49-F238E27FC236}">
                      <a16:creationId xmlns:a16="http://schemas.microsoft.com/office/drawing/2014/main" id="{BC17FB99-1B7F-459F-B414-75D4600000A1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181738" y="3657328"/>
                  <a:ext cx="208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457" name="Entrada de lápiz 456">
                  <a:extLst>
                    <a:ext uri="{FF2B5EF4-FFF2-40B4-BE49-F238E27FC236}">
                      <a16:creationId xmlns:a16="http://schemas.microsoft.com/office/drawing/2014/main" id="{4E293438-D0BB-46F9-96A4-666DD7D371E6}"/>
                    </a:ext>
                  </a:extLst>
                </p14:cNvPr>
                <p14:cNvContentPartPr/>
                <p14:nvPr/>
              </p14:nvContentPartPr>
              <p14:xfrm>
                <a:off x="8479098" y="3736888"/>
                <a:ext cx="5040" cy="139320"/>
              </p14:xfrm>
            </p:contentPart>
          </mc:Choice>
          <mc:Fallback xmlns="">
            <p:pic>
              <p:nvPicPr>
                <p:cNvPr id="457" name="Entrada de lápiz 456">
                  <a:extLst>
                    <a:ext uri="{FF2B5EF4-FFF2-40B4-BE49-F238E27FC236}">
                      <a16:creationId xmlns:a16="http://schemas.microsoft.com/office/drawing/2014/main" id="{4E293438-D0BB-46F9-96A4-666DD7D371E6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470098" y="3728248"/>
                  <a:ext cx="22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458" name="Entrada de lápiz 457">
                  <a:extLst>
                    <a:ext uri="{FF2B5EF4-FFF2-40B4-BE49-F238E27FC236}">
                      <a16:creationId xmlns:a16="http://schemas.microsoft.com/office/drawing/2014/main" id="{3FB8C611-440A-46AF-80F3-236BC332C71D}"/>
                    </a:ext>
                  </a:extLst>
                </p14:cNvPr>
                <p14:cNvContentPartPr/>
                <p14:nvPr/>
              </p14:nvContentPartPr>
              <p14:xfrm>
                <a:off x="8620938" y="3597928"/>
                <a:ext cx="225720" cy="9720"/>
              </p14:xfrm>
            </p:contentPart>
          </mc:Choice>
          <mc:Fallback xmlns="">
            <p:pic>
              <p:nvPicPr>
                <p:cNvPr id="458" name="Entrada de lápiz 457">
                  <a:extLst>
                    <a:ext uri="{FF2B5EF4-FFF2-40B4-BE49-F238E27FC236}">
                      <a16:creationId xmlns:a16="http://schemas.microsoft.com/office/drawing/2014/main" id="{3FB8C611-440A-46AF-80F3-236BC332C71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611938" y="3589288"/>
                  <a:ext cx="243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459" name="Entrada de lápiz 458">
                  <a:extLst>
                    <a:ext uri="{FF2B5EF4-FFF2-40B4-BE49-F238E27FC236}">
                      <a16:creationId xmlns:a16="http://schemas.microsoft.com/office/drawing/2014/main" id="{7BE39677-6A51-4674-8D7F-4960D0B5BCB2}"/>
                    </a:ext>
                  </a:extLst>
                </p14:cNvPr>
                <p14:cNvContentPartPr/>
                <p14:nvPr/>
              </p14:nvContentPartPr>
              <p14:xfrm>
                <a:off x="8702298" y="3684328"/>
                <a:ext cx="193680" cy="52200"/>
              </p14:xfrm>
            </p:contentPart>
          </mc:Choice>
          <mc:Fallback xmlns="">
            <p:pic>
              <p:nvPicPr>
                <p:cNvPr id="459" name="Entrada de lápiz 458">
                  <a:extLst>
                    <a:ext uri="{FF2B5EF4-FFF2-40B4-BE49-F238E27FC236}">
                      <a16:creationId xmlns:a16="http://schemas.microsoft.com/office/drawing/2014/main" id="{7BE39677-6A51-4674-8D7F-4960D0B5BCB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693658" y="3675688"/>
                  <a:ext cx="2113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461" name="Entrada de lápiz 460">
                  <a:extLst>
                    <a:ext uri="{FF2B5EF4-FFF2-40B4-BE49-F238E27FC236}">
                      <a16:creationId xmlns:a16="http://schemas.microsoft.com/office/drawing/2014/main" id="{79388689-A27B-4EBD-A960-1CF895AEA513}"/>
                    </a:ext>
                  </a:extLst>
                </p14:cNvPr>
                <p14:cNvContentPartPr/>
                <p14:nvPr/>
              </p14:nvContentPartPr>
              <p14:xfrm>
                <a:off x="8957178" y="3424768"/>
                <a:ext cx="350640" cy="338760"/>
              </p14:xfrm>
            </p:contentPart>
          </mc:Choice>
          <mc:Fallback xmlns="">
            <p:pic>
              <p:nvPicPr>
                <p:cNvPr id="461" name="Entrada de lápiz 460">
                  <a:extLst>
                    <a:ext uri="{FF2B5EF4-FFF2-40B4-BE49-F238E27FC236}">
                      <a16:creationId xmlns:a16="http://schemas.microsoft.com/office/drawing/2014/main" id="{79388689-A27B-4EBD-A960-1CF895AEA51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948538" y="3416128"/>
                  <a:ext cx="3682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462" name="Entrada de lápiz 461">
                  <a:extLst>
                    <a:ext uri="{FF2B5EF4-FFF2-40B4-BE49-F238E27FC236}">
                      <a16:creationId xmlns:a16="http://schemas.microsoft.com/office/drawing/2014/main" id="{A314E743-E49C-46AD-B4A3-D6773FA3DFF3}"/>
                    </a:ext>
                  </a:extLst>
                </p14:cNvPr>
                <p14:cNvContentPartPr/>
                <p14:nvPr/>
              </p14:nvContentPartPr>
              <p14:xfrm>
                <a:off x="9378018" y="3681808"/>
                <a:ext cx="171360" cy="167760"/>
              </p14:xfrm>
            </p:contentPart>
          </mc:Choice>
          <mc:Fallback xmlns="">
            <p:pic>
              <p:nvPicPr>
                <p:cNvPr id="462" name="Entrada de lápiz 461">
                  <a:extLst>
                    <a:ext uri="{FF2B5EF4-FFF2-40B4-BE49-F238E27FC236}">
                      <a16:creationId xmlns:a16="http://schemas.microsoft.com/office/drawing/2014/main" id="{A314E743-E49C-46AD-B4A3-D6773FA3DFF3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369018" y="3673168"/>
                  <a:ext cx="189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463" name="Entrada de lápiz 462">
                  <a:extLst>
                    <a:ext uri="{FF2B5EF4-FFF2-40B4-BE49-F238E27FC236}">
                      <a16:creationId xmlns:a16="http://schemas.microsoft.com/office/drawing/2014/main" id="{BB872B8D-3213-4854-990A-6DC1BE057F5F}"/>
                    </a:ext>
                  </a:extLst>
                </p14:cNvPr>
                <p14:cNvContentPartPr/>
                <p14:nvPr/>
              </p14:nvContentPartPr>
              <p14:xfrm>
                <a:off x="9385578" y="3776128"/>
                <a:ext cx="122040" cy="10080"/>
              </p14:xfrm>
            </p:contentPart>
          </mc:Choice>
          <mc:Fallback xmlns="">
            <p:pic>
              <p:nvPicPr>
                <p:cNvPr id="463" name="Entrada de lápiz 462">
                  <a:extLst>
                    <a:ext uri="{FF2B5EF4-FFF2-40B4-BE49-F238E27FC236}">
                      <a16:creationId xmlns:a16="http://schemas.microsoft.com/office/drawing/2014/main" id="{BB872B8D-3213-4854-990A-6DC1BE057F5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376938" y="3767128"/>
                  <a:ext cx="139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64" name="Entrada de lápiz 463">
                  <a:extLst>
                    <a:ext uri="{FF2B5EF4-FFF2-40B4-BE49-F238E27FC236}">
                      <a16:creationId xmlns:a16="http://schemas.microsoft.com/office/drawing/2014/main" id="{96C5DE76-50F9-4A32-85F2-CC683E3E58B9}"/>
                    </a:ext>
                  </a:extLst>
                </p14:cNvPr>
                <p14:cNvContentPartPr/>
                <p14:nvPr/>
              </p14:nvContentPartPr>
              <p14:xfrm>
                <a:off x="9388098" y="3676408"/>
                <a:ext cx="172800" cy="55080"/>
              </p14:xfrm>
            </p:contentPart>
          </mc:Choice>
          <mc:Fallback xmlns="">
            <p:pic>
              <p:nvPicPr>
                <p:cNvPr id="464" name="Entrada de lápiz 463">
                  <a:extLst>
                    <a:ext uri="{FF2B5EF4-FFF2-40B4-BE49-F238E27FC236}">
                      <a16:creationId xmlns:a16="http://schemas.microsoft.com/office/drawing/2014/main" id="{96C5DE76-50F9-4A32-85F2-CC683E3E58B9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379098" y="3667768"/>
                  <a:ext cx="190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465" name="Entrada de lápiz 464">
                  <a:extLst>
                    <a:ext uri="{FF2B5EF4-FFF2-40B4-BE49-F238E27FC236}">
                      <a16:creationId xmlns:a16="http://schemas.microsoft.com/office/drawing/2014/main" id="{9399D8BA-0E8F-42F3-B605-1AF6E1E71510}"/>
                    </a:ext>
                  </a:extLst>
                </p14:cNvPr>
                <p14:cNvContentPartPr/>
                <p14:nvPr/>
              </p14:nvContentPartPr>
              <p14:xfrm>
                <a:off x="9624618" y="3756688"/>
                <a:ext cx="158400" cy="220680"/>
              </p14:xfrm>
            </p:contentPart>
          </mc:Choice>
          <mc:Fallback xmlns="">
            <p:pic>
              <p:nvPicPr>
                <p:cNvPr id="465" name="Entrada de lápiz 464">
                  <a:extLst>
                    <a:ext uri="{FF2B5EF4-FFF2-40B4-BE49-F238E27FC236}">
                      <a16:creationId xmlns:a16="http://schemas.microsoft.com/office/drawing/2014/main" id="{9399D8BA-0E8F-42F3-B605-1AF6E1E7151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615618" y="3748048"/>
                  <a:ext cx="176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66" name="Entrada de lápiz 465">
                  <a:extLst>
                    <a:ext uri="{FF2B5EF4-FFF2-40B4-BE49-F238E27FC236}">
                      <a16:creationId xmlns:a16="http://schemas.microsoft.com/office/drawing/2014/main" id="{7225AD80-54CC-4CE5-BAA5-F7F7E01662CE}"/>
                    </a:ext>
                  </a:extLst>
                </p14:cNvPr>
                <p14:cNvContentPartPr/>
                <p14:nvPr/>
              </p14:nvContentPartPr>
              <p14:xfrm>
                <a:off x="9929898" y="3444568"/>
                <a:ext cx="178200" cy="308160"/>
              </p14:xfrm>
            </p:contentPart>
          </mc:Choice>
          <mc:Fallback xmlns="">
            <p:pic>
              <p:nvPicPr>
                <p:cNvPr id="466" name="Entrada de lápiz 465">
                  <a:extLst>
                    <a:ext uri="{FF2B5EF4-FFF2-40B4-BE49-F238E27FC236}">
                      <a16:creationId xmlns:a16="http://schemas.microsoft.com/office/drawing/2014/main" id="{7225AD80-54CC-4CE5-BAA5-F7F7E01662CE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921258" y="3435568"/>
                  <a:ext cx="195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67" name="Entrada de lápiz 466">
                  <a:extLst>
                    <a:ext uri="{FF2B5EF4-FFF2-40B4-BE49-F238E27FC236}">
                      <a16:creationId xmlns:a16="http://schemas.microsoft.com/office/drawing/2014/main" id="{9100D4A2-B7D8-4315-8470-99BF835519C4}"/>
                    </a:ext>
                  </a:extLst>
                </p14:cNvPr>
                <p14:cNvContentPartPr/>
                <p14:nvPr/>
              </p14:nvContentPartPr>
              <p14:xfrm>
                <a:off x="10162098" y="3659848"/>
                <a:ext cx="164520" cy="181800"/>
              </p14:xfrm>
            </p:contentPart>
          </mc:Choice>
          <mc:Fallback xmlns="">
            <p:pic>
              <p:nvPicPr>
                <p:cNvPr id="467" name="Entrada de lápiz 466">
                  <a:extLst>
                    <a:ext uri="{FF2B5EF4-FFF2-40B4-BE49-F238E27FC236}">
                      <a16:creationId xmlns:a16="http://schemas.microsoft.com/office/drawing/2014/main" id="{9100D4A2-B7D8-4315-8470-99BF835519C4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153458" y="3650848"/>
                  <a:ext cx="182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468" name="Entrada de lápiz 467">
                  <a:extLst>
                    <a:ext uri="{FF2B5EF4-FFF2-40B4-BE49-F238E27FC236}">
                      <a16:creationId xmlns:a16="http://schemas.microsoft.com/office/drawing/2014/main" id="{DA8956EE-BBCC-454A-A264-07235063030B}"/>
                    </a:ext>
                  </a:extLst>
                </p14:cNvPr>
                <p14:cNvContentPartPr/>
                <p14:nvPr/>
              </p14:nvContentPartPr>
              <p14:xfrm>
                <a:off x="10121418" y="3755248"/>
                <a:ext cx="146520" cy="17280"/>
              </p14:xfrm>
            </p:contentPart>
          </mc:Choice>
          <mc:Fallback xmlns="">
            <p:pic>
              <p:nvPicPr>
                <p:cNvPr id="468" name="Entrada de lápiz 467">
                  <a:extLst>
                    <a:ext uri="{FF2B5EF4-FFF2-40B4-BE49-F238E27FC236}">
                      <a16:creationId xmlns:a16="http://schemas.microsoft.com/office/drawing/2014/main" id="{DA8956EE-BBCC-454A-A264-07235063030B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112778" y="3746608"/>
                  <a:ext cx="164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469" name="Entrada de lápiz 468">
                  <a:extLst>
                    <a:ext uri="{FF2B5EF4-FFF2-40B4-BE49-F238E27FC236}">
                      <a16:creationId xmlns:a16="http://schemas.microsoft.com/office/drawing/2014/main" id="{4FCCE2C0-A384-44E0-8F7B-0B1EFE335174}"/>
                    </a:ext>
                  </a:extLst>
                </p14:cNvPr>
                <p14:cNvContentPartPr/>
                <p14:nvPr/>
              </p14:nvContentPartPr>
              <p14:xfrm>
                <a:off x="10103418" y="3647248"/>
                <a:ext cx="194760" cy="34920"/>
              </p14:xfrm>
            </p:contentPart>
          </mc:Choice>
          <mc:Fallback xmlns="">
            <p:pic>
              <p:nvPicPr>
                <p:cNvPr id="469" name="Entrada de lápiz 468">
                  <a:extLst>
                    <a:ext uri="{FF2B5EF4-FFF2-40B4-BE49-F238E27FC236}">
                      <a16:creationId xmlns:a16="http://schemas.microsoft.com/office/drawing/2014/main" id="{4FCCE2C0-A384-44E0-8F7B-0B1EFE335174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094418" y="3638248"/>
                  <a:ext cx="212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470" name="Entrada de lápiz 469">
                  <a:extLst>
                    <a:ext uri="{FF2B5EF4-FFF2-40B4-BE49-F238E27FC236}">
                      <a16:creationId xmlns:a16="http://schemas.microsoft.com/office/drawing/2014/main" id="{EDCD59D4-BE56-40A2-8485-90AB13D9DC6E}"/>
                    </a:ext>
                  </a:extLst>
                </p14:cNvPr>
                <p14:cNvContentPartPr/>
                <p14:nvPr/>
              </p14:nvContentPartPr>
              <p14:xfrm>
                <a:off x="10365498" y="3704128"/>
                <a:ext cx="124560" cy="211680"/>
              </p14:xfrm>
            </p:contentPart>
          </mc:Choice>
          <mc:Fallback xmlns="">
            <p:pic>
              <p:nvPicPr>
                <p:cNvPr id="470" name="Entrada de lápiz 469">
                  <a:extLst>
                    <a:ext uri="{FF2B5EF4-FFF2-40B4-BE49-F238E27FC236}">
                      <a16:creationId xmlns:a16="http://schemas.microsoft.com/office/drawing/2014/main" id="{EDCD59D4-BE56-40A2-8485-90AB13D9DC6E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356498" y="3695488"/>
                  <a:ext cx="1422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471" name="Entrada de lápiz 470">
                  <a:extLst>
                    <a:ext uri="{FF2B5EF4-FFF2-40B4-BE49-F238E27FC236}">
                      <a16:creationId xmlns:a16="http://schemas.microsoft.com/office/drawing/2014/main" id="{A5B68E4C-8351-488A-B00B-CFA5CD3DCE4D}"/>
                    </a:ext>
                  </a:extLst>
                </p14:cNvPr>
                <p14:cNvContentPartPr/>
                <p14:nvPr/>
              </p14:nvContentPartPr>
              <p14:xfrm>
                <a:off x="10611018" y="3561928"/>
                <a:ext cx="44280" cy="143640"/>
              </p14:xfrm>
            </p:contentPart>
          </mc:Choice>
          <mc:Fallback xmlns="">
            <p:pic>
              <p:nvPicPr>
                <p:cNvPr id="471" name="Entrada de lápiz 470">
                  <a:extLst>
                    <a:ext uri="{FF2B5EF4-FFF2-40B4-BE49-F238E27FC236}">
                      <a16:creationId xmlns:a16="http://schemas.microsoft.com/office/drawing/2014/main" id="{A5B68E4C-8351-488A-B00B-CFA5CD3DCE4D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602378" y="3553288"/>
                  <a:ext cx="61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472" name="Entrada de lápiz 471">
                  <a:extLst>
                    <a:ext uri="{FF2B5EF4-FFF2-40B4-BE49-F238E27FC236}">
                      <a16:creationId xmlns:a16="http://schemas.microsoft.com/office/drawing/2014/main" id="{F1C258B9-48F4-4431-9F6A-763266C10FAE}"/>
                    </a:ext>
                  </a:extLst>
                </p14:cNvPr>
                <p14:cNvContentPartPr/>
                <p14:nvPr/>
              </p14:nvContentPartPr>
              <p14:xfrm>
                <a:off x="10534338" y="3676768"/>
                <a:ext cx="173160" cy="7920"/>
              </p14:xfrm>
            </p:contentPart>
          </mc:Choice>
          <mc:Fallback xmlns="">
            <p:pic>
              <p:nvPicPr>
                <p:cNvPr id="472" name="Entrada de lápiz 471">
                  <a:extLst>
                    <a:ext uri="{FF2B5EF4-FFF2-40B4-BE49-F238E27FC236}">
                      <a16:creationId xmlns:a16="http://schemas.microsoft.com/office/drawing/2014/main" id="{F1C258B9-48F4-4431-9F6A-763266C10FA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525338" y="3667768"/>
                  <a:ext cx="190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473" name="Entrada de lápiz 472">
                  <a:extLst>
                    <a:ext uri="{FF2B5EF4-FFF2-40B4-BE49-F238E27FC236}">
                      <a16:creationId xmlns:a16="http://schemas.microsoft.com/office/drawing/2014/main" id="{0ABBA584-0A3E-4F60-A833-4261EE0F4ACC}"/>
                    </a:ext>
                  </a:extLst>
                </p14:cNvPr>
                <p14:cNvContentPartPr/>
                <p14:nvPr/>
              </p14:nvContentPartPr>
              <p14:xfrm>
                <a:off x="10782378" y="3341968"/>
                <a:ext cx="270720" cy="362520"/>
              </p14:xfrm>
            </p:contentPart>
          </mc:Choice>
          <mc:Fallback xmlns="">
            <p:pic>
              <p:nvPicPr>
                <p:cNvPr id="473" name="Entrada de lápiz 472">
                  <a:extLst>
                    <a:ext uri="{FF2B5EF4-FFF2-40B4-BE49-F238E27FC236}">
                      <a16:creationId xmlns:a16="http://schemas.microsoft.com/office/drawing/2014/main" id="{0ABBA584-0A3E-4F60-A833-4261EE0F4ACC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773738" y="3332968"/>
                  <a:ext cx="2883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474" name="Entrada de lápiz 473">
                  <a:extLst>
                    <a:ext uri="{FF2B5EF4-FFF2-40B4-BE49-F238E27FC236}">
                      <a16:creationId xmlns:a16="http://schemas.microsoft.com/office/drawing/2014/main" id="{DEFF409F-42A6-459B-897A-F44008B62228}"/>
                    </a:ext>
                  </a:extLst>
                </p14:cNvPr>
                <p14:cNvContentPartPr/>
                <p14:nvPr/>
              </p14:nvContentPartPr>
              <p14:xfrm>
                <a:off x="11087658" y="3627808"/>
                <a:ext cx="158760" cy="193680"/>
              </p14:xfrm>
            </p:contentPart>
          </mc:Choice>
          <mc:Fallback xmlns="">
            <p:pic>
              <p:nvPicPr>
                <p:cNvPr id="474" name="Entrada de lápiz 473">
                  <a:extLst>
                    <a:ext uri="{FF2B5EF4-FFF2-40B4-BE49-F238E27FC236}">
                      <a16:creationId xmlns:a16="http://schemas.microsoft.com/office/drawing/2014/main" id="{DEFF409F-42A6-459B-897A-F44008B62228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078658" y="3618808"/>
                  <a:ext cx="176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475" name="Entrada de lápiz 474">
                  <a:extLst>
                    <a:ext uri="{FF2B5EF4-FFF2-40B4-BE49-F238E27FC236}">
                      <a16:creationId xmlns:a16="http://schemas.microsoft.com/office/drawing/2014/main" id="{1AD60045-4ECB-4031-8798-33C4F4DA26ED}"/>
                    </a:ext>
                  </a:extLst>
                </p14:cNvPr>
                <p14:cNvContentPartPr/>
                <p14:nvPr/>
              </p14:nvContentPartPr>
              <p14:xfrm>
                <a:off x="11069658" y="3755248"/>
                <a:ext cx="108720" cy="8280"/>
              </p14:xfrm>
            </p:contentPart>
          </mc:Choice>
          <mc:Fallback xmlns="">
            <p:pic>
              <p:nvPicPr>
                <p:cNvPr id="475" name="Entrada de lápiz 474">
                  <a:extLst>
                    <a:ext uri="{FF2B5EF4-FFF2-40B4-BE49-F238E27FC236}">
                      <a16:creationId xmlns:a16="http://schemas.microsoft.com/office/drawing/2014/main" id="{1AD60045-4ECB-4031-8798-33C4F4DA26E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061018" y="3746608"/>
                  <a:ext cx="126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476" name="Entrada de lápiz 475">
                  <a:extLst>
                    <a:ext uri="{FF2B5EF4-FFF2-40B4-BE49-F238E27FC236}">
                      <a16:creationId xmlns:a16="http://schemas.microsoft.com/office/drawing/2014/main" id="{9357847B-8D3F-4897-B14E-A159B60E1D5A}"/>
                    </a:ext>
                  </a:extLst>
                </p14:cNvPr>
                <p14:cNvContentPartPr/>
                <p14:nvPr/>
              </p14:nvContentPartPr>
              <p14:xfrm>
                <a:off x="11033658" y="3651568"/>
                <a:ext cx="165600" cy="22320"/>
              </p14:xfrm>
            </p:contentPart>
          </mc:Choice>
          <mc:Fallback xmlns="">
            <p:pic>
              <p:nvPicPr>
                <p:cNvPr id="476" name="Entrada de lápiz 475">
                  <a:extLst>
                    <a:ext uri="{FF2B5EF4-FFF2-40B4-BE49-F238E27FC236}">
                      <a16:creationId xmlns:a16="http://schemas.microsoft.com/office/drawing/2014/main" id="{9357847B-8D3F-4897-B14E-A159B60E1D5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025018" y="3642928"/>
                  <a:ext cx="183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477" name="Entrada de lápiz 476">
                  <a:extLst>
                    <a:ext uri="{FF2B5EF4-FFF2-40B4-BE49-F238E27FC236}">
                      <a16:creationId xmlns:a16="http://schemas.microsoft.com/office/drawing/2014/main" id="{1C5C9863-8F51-4E70-830C-033BFF080253}"/>
                    </a:ext>
                  </a:extLst>
                </p14:cNvPr>
                <p14:cNvContentPartPr/>
                <p14:nvPr/>
              </p14:nvContentPartPr>
              <p14:xfrm>
                <a:off x="11253978" y="3682888"/>
                <a:ext cx="262440" cy="200160"/>
              </p14:xfrm>
            </p:contentPart>
          </mc:Choice>
          <mc:Fallback xmlns="">
            <p:pic>
              <p:nvPicPr>
                <p:cNvPr id="477" name="Entrada de lápiz 476">
                  <a:extLst>
                    <a:ext uri="{FF2B5EF4-FFF2-40B4-BE49-F238E27FC236}">
                      <a16:creationId xmlns:a16="http://schemas.microsoft.com/office/drawing/2014/main" id="{1C5C9863-8F51-4E70-830C-033BFF08025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245338" y="3673888"/>
                  <a:ext cx="2800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478" name="Entrada de lápiz 477">
                  <a:extLst>
                    <a:ext uri="{FF2B5EF4-FFF2-40B4-BE49-F238E27FC236}">
                      <a16:creationId xmlns:a16="http://schemas.microsoft.com/office/drawing/2014/main" id="{2F7DB189-893C-4521-BA52-B0AB7C51C878}"/>
                    </a:ext>
                  </a:extLst>
                </p14:cNvPr>
                <p14:cNvContentPartPr/>
                <p14:nvPr/>
              </p14:nvContentPartPr>
              <p14:xfrm>
                <a:off x="11553858" y="3816088"/>
                <a:ext cx="194760" cy="152280"/>
              </p14:xfrm>
            </p:contentPart>
          </mc:Choice>
          <mc:Fallback xmlns="">
            <p:pic>
              <p:nvPicPr>
                <p:cNvPr id="478" name="Entrada de lápiz 477">
                  <a:extLst>
                    <a:ext uri="{FF2B5EF4-FFF2-40B4-BE49-F238E27FC236}">
                      <a16:creationId xmlns:a16="http://schemas.microsoft.com/office/drawing/2014/main" id="{2F7DB189-893C-4521-BA52-B0AB7C51C878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1544858" y="3807088"/>
                  <a:ext cx="2124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upo 484">
            <a:extLst>
              <a:ext uri="{FF2B5EF4-FFF2-40B4-BE49-F238E27FC236}">
                <a16:creationId xmlns:a16="http://schemas.microsoft.com/office/drawing/2014/main" id="{652C63A3-34D7-443F-9DED-FC1EEA4F082B}"/>
              </a:ext>
            </a:extLst>
          </p:cNvPr>
          <p:cNvGrpSpPr/>
          <p:nvPr/>
        </p:nvGrpSpPr>
        <p:grpSpPr>
          <a:xfrm>
            <a:off x="11575529" y="4043068"/>
            <a:ext cx="493200" cy="573480"/>
            <a:chOff x="11645298" y="3086728"/>
            <a:chExt cx="493200" cy="5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480" name="Entrada de lápiz 479">
                  <a:extLst>
                    <a:ext uri="{FF2B5EF4-FFF2-40B4-BE49-F238E27FC236}">
                      <a16:creationId xmlns:a16="http://schemas.microsoft.com/office/drawing/2014/main" id="{4E086522-EDC4-43BF-A6A9-CFFA70B93FE1}"/>
                    </a:ext>
                  </a:extLst>
                </p14:cNvPr>
                <p14:cNvContentPartPr/>
                <p14:nvPr/>
              </p14:nvContentPartPr>
              <p14:xfrm>
                <a:off x="11645298" y="3210208"/>
                <a:ext cx="135000" cy="183960"/>
              </p14:xfrm>
            </p:contentPart>
          </mc:Choice>
          <mc:Fallback xmlns="">
            <p:pic>
              <p:nvPicPr>
                <p:cNvPr id="480" name="Entrada de lápiz 479">
                  <a:extLst>
                    <a:ext uri="{FF2B5EF4-FFF2-40B4-BE49-F238E27FC236}">
                      <a16:creationId xmlns:a16="http://schemas.microsoft.com/office/drawing/2014/main" id="{4E086522-EDC4-43BF-A6A9-CFFA70B93FE1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636658" y="3201208"/>
                  <a:ext cx="1526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481" name="Entrada de lápiz 480">
                  <a:extLst>
                    <a:ext uri="{FF2B5EF4-FFF2-40B4-BE49-F238E27FC236}">
                      <a16:creationId xmlns:a16="http://schemas.microsoft.com/office/drawing/2014/main" id="{0CC4B1A3-E281-4FDD-9256-B3D38F22CB8D}"/>
                    </a:ext>
                  </a:extLst>
                </p14:cNvPr>
                <p14:cNvContentPartPr/>
                <p14:nvPr/>
              </p14:nvContentPartPr>
              <p14:xfrm>
                <a:off x="11828898" y="3174208"/>
                <a:ext cx="63720" cy="163080"/>
              </p14:xfrm>
            </p:contentPart>
          </mc:Choice>
          <mc:Fallback xmlns="">
            <p:pic>
              <p:nvPicPr>
                <p:cNvPr id="481" name="Entrada de lápiz 480">
                  <a:extLst>
                    <a:ext uri="{FF2B5EF4-FFF2-40B4-BE49-F238E27FC236}">
                      <a16:creationId xmlns:a16="http://schemas.microsoft.com/office/drawing/2014/main" id="{0CC4B1A3-E281-4FDD-9256-B3D38F22CB8D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1820258" y="3165208"/>
                  <a:ext cx="81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482" name="Entrada de lápiz 481">
                  <a:extLst>
                    <a:ext uri="{FF2B5EF4-FFF2-40B4-BE49-F238E27FC236}">
                      <a16:creationId xmlns:a16="http://schemas.microsoft.com/office/drawing/2014/main" id="{D38E9521-4EA6-42C7-B4AB-5C7E8197FA35}"/>
                    </a:ext>
                  </a:extLst>
                </p14:cNvPr>
                <p14:cNvContentPartPr/>
                <p14:nvPr/>
              </p14:nvContentPartPr>
              <p14:xfrm>
                <a:off x="11712618" y="3278248"/>
                <a:ext cx="147960" cy="64800"/>
              </p14:xfrm>
            </p:contentPart>
          </mc:Choice>
          <mc:Fallback xmlns="">
            <p:pic>
              <p:nvPicPr>
                <p:cNvPr id="482" name="Entrada de lápiz 481">
                  <a:extLst>
                    <a:ext uri="{FF2B5EF4-FFF2-40B4-BE49-F238E27FC236}">
                      <a16:creationId xmlns:a16="http://schemas.microsoft.com/office/drawing/2014/main" id="{D38E9521-4EA6-42C7-B4AB-5C7E8197FA35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1703978" y="3269248"/>
                  <a:ext cx="165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483" name="Entrada de lápiz 482">
                  <a:extLst>
                    <a:ext uri="{FF2B5EF4-FFF2-40B4-BE49-F238E27FC236}">
                      <a16:creationId xmlns:a16="http://schemas.microsoft.com/office/drawing/2014/main" id="{E4E5E70A-42CD-4F34-9FC2-DF5C11DE3EC1}"/>
                    </a:ext>
                  </a:extLst>
                </p14:cNvPr>
                <p14:cNvContentPartPr/>
                <p14:nvPr/>
              </p14:nvContentPartPr>
              <p14:xfrm>
                <a:off x="11956338" y="3086728"/>
                <a:ext cx="74160" cy="265680"/>
              </p14:xfrm>
            </p:contentPart>
          </mc:Choice>
          <mc:Fallback xmlns="">
            <p:pic>
              <p:nvPicPr>
                <p:cNvPr id="483" name="Entrada de lápiz 482">
                  <a:extLst>
                    <a:ext uri="{FF2B5EF4-FFF2-40B4-BE49-F238E27FC236}">
                      <a16:creationId xmlns:a16="http://schemas.microsoft.com/office/drawing/2014/main" id="{E4E5E70A-42CD-4F34-9FC2-DF5C11DE3EC1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1947698" y="3078088"/>
                  <a:ext cx="918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484" name="Entrada de lápiz 483">
                  <a:extLst>
                    <a:ext uri="{FF2B5EF4-FFF2-40B4-BE49-F238E27FC236}">
                      <a16:creationId xmlns:a16="http://schemas.microsoft.com/office/drawing/2014/main" id="{9F896F3B-ED7A-4012-93E0-3B12E9131185}"/>
                    </a:ext>
                  </a:extLst>
                </p14:cNvPr>
                <p14:cNvContentPartPr/>
                <p14:nvPr/>
              </p14:nvContentPartPr>
              <p14:xfrm>
                <a:off x="12002418" y="3389128"/>
                <a:ext cx="136080" cy="271080"/>
              </p14:xfrm>
            </p:contentPart>
          </mc:Choice>
          <mc:Fallback xmlns="">
            <p:pic>
              <p:nvPicPr>
                <p:cNvPr id="484" name="Entrada de lápiz 483">
                  <a:extLst>
                    <a:ext uri="{FF2B5EF4-FFF2-40B4-BE49-F238E27FC236}">
                      <a16:creationId xmlns:a16="http://schemas.microsoft.com/office/drawing/2014/main" id="{9F896F3B-ED7A-4012-93E0-3B12E913118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1993418" y="3380488"/>
                  <a:ext cx="153720" cy="28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486" name="Entrada de lápiz 485">
                <a:extLst>
                  <a:ext uri="{FF2B5EF4-FFF2-40B4-BE49-F238E27FC236}">
                    <a16:creationId xmlns:a16="http://schemas.microsoft.com/office/drawing/2014/main" id="{2B384E48-DB98-4A43-8D7B-E455ECE8FA6A}"/>
                  </a:ext>
                </a:extLst>
              </p14:cNvPr>
              <p14:cNvContentPartPr/>
              <p14:nvPr/>
            </p14:nvContentPartPr>
            <p14:xfrm>
              <a:off x="8902818" y="3209848"/>
              <a:ext cx="943560" cy="1119960"/>
            </p14:xfrm>
          </p:contentPart>
        </mc:Choice>
        <mc:Fallback xmlns="">
          <p:pic>
            <p:nvPicPr>
              <p:cNvPr id="486" name="Entrada de lápiz 485">
                <a:extLst>
                  <a:ext uri="{FF2B5EF4-FFF2-40B4-BE49-F238E27FC236}">
                    <a16:creationId xmlns:a16="http://schemas.microsoft.com/office/drawing/2014/main" id="{2B384E48-DB98-4A43-8D7B-E455ECE8FA6A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8894178" y="3201208"/>
                <a:ext cx="961200" cy="113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8" name="Grupo 497">
            <a:extLst>
              <a:ext uri="{FF2B5EF4-FFF2-40B4-BE49-F238E27FC236}">
                <a16:creationId xmlns:a16="http://schemas.microsoft.com/office/drawing/2014/main" id="{A4663D37-A856-4C39-996D-053DA9FA066C}"/>
              </a:ext>
            </a:extLst>
          </p:cNvPr>
          <p:cNvGrpSpPr/>
          <p:nvPr/>
        </p:nvGrpSpPr>
        <p:grpSpPr>
          <a:xfrm>
            <a:off x="9282553" y="2600908"/>
            <a:ext cx="2282040" cy="631800"/>
            <a:chOff x="9245538" y="2232448"/>
            <a:chExt cx="2282040" cy="63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487" name="Entrada de lápiz 486">
                  <a:extLst>
                    <a:ext uri="{FF2B5EF4-FFF2-40B4-BE49-F238E27FC236}">
                      <a16:creationId xmlns:a16="http://schemas.microsoft.com/office/drawing/2014/main" id="{3D6FB787-216B-4578-B763-074C303C5CA4}"/>
                    </a:ext>
                  </a:extLst>
                </p14:cNvPr>
                <p14:cNvContentPartPr/>
                <p14:nvPr/>
              </p14:nvContentPartPr>
              <p14:xfrm>
                <a:off x="9245538" y="2643928"/>
                <a:ext cx="212400" cy="170640"/>
              </p14:xfrm>
            </p:contentPart>
          </mc:Choice>
          <mc:Fallback xmlns="">
            <p:pic>
              <p:nvPicPr>
                <p:cNvPr id="487" name="Entrada de lápiz 486">
                  <a:extLst>
                    <a:ext uri="{FF2B5EF4-FFF2-40B4-BE49-F238E27FC236}">
                      <a16:creationId xmlns:a16="http://schemas.microsoft.com/office/drawing/2014/main" id="{3D6FB787-216B-4578-B763-074C303C5CA4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236898" y="2635288"/>
                  <a:ext cx="230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488" name="Entrada de lápiz 487">
                  <a:extLst>
                    <a:ext uri="{FF2B5EF4-FFF2-40B4-BE49-F238E27FC236}">
                      <a16:creationId xmlns:a16="http://schemas.microsoft.com/office/drawing/2014/main" id="{495E4F28-5687-4D50-ABA3-A4F35C2814A8}"/>
                    </a:ext>
                  </a:extLst>
                </p14:cNvPr>
                <p14:cNvContentPartPr/>
                <p14:nvPr/>
              </p14:nvContentPartPr>
              <p14:xfrm>
                <a:off x="9313938" y="2803048"/>
                <a:ext cx="147240" cy="56160"/>
              </p14:xfrm>
            </p:contentPart>
          </mc:Choice>
          <mc:Fallback xmlns="">
            <p:pic>
              <p:nvPicPr>
                <p:cNvPr id="488" name="Entrada de lápiz 487">
                  <a:extLst>
                    <a:ext uri="{FF2B5EF4-FFF2-40B4-BE49-F238E27FC236}">
                      <a16:creationId xmlns:a16="http://schemas.microsoft.com/office/drawing/2014/main" id="{495E4F28-5687-4D50-ABA3-A4F35C2814A8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305298" y="2794048"/>
                  <a:ext cx="164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489" name="Entrada de lápiz 488">
                  <a:extLst>
                    <a:ext uri="{FF2B5EF4-FFF2-40B4-BE49-F238E27FC236}">
                      <a16:creationId xmlns:a16="http://schemas.microsoft.com/office/drawing/2014/main" id="{3E1A9206-DD67-4116-92C9-1792217E6796}"/>
                    </a:ext>
                  </a:extLst>
                </p14:cNvPr>
                <p14:cNvContentPartPr/>
                <p14:nvPr/>
              </p14:nvContentPartPr>
              <p14:xfrm>
                <a:off x="9782658" y="2459608"/>
                <a:ext cx="55080" cy="404640"/>
              </p14:xfrm>
            </p:contentPart>
          </mc:Choice>
          <mc:Fallback xmlns="">
            <p:pic>
              <p:nvPicPr>
                <p:cNvPr id="489" name="Entrada de lápiz 488">
                  <a:extLst>
                    <a:ext uri="{FF2B5EF4-FFF2-40B4-BE49-F238E27FC236}">
                      <a16:creationId xmlns:a16="http://schemas.microsoft.com/office/drawing/2014/main" id="{3E1A9206-DD67-4116-92C9-1792217E6796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773658" y="2450968"/>
                  <a:ext cx="727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490" name="Entrada de lápiz 489">
                  <a:extLst>
                    <a:ext uri="{FF2B5EF4-FFF2-40B4-BE49-F238E27FC236}">
                      <a16:creationId xmlns:a16="http://schemas.microsoft.com/office/drawing/2014/main" id="{BAEB29BC-267D-49C8-B38F-90AB35F87D78}"/>
                    </a:ext>
                  </a:extLst>
                </p14:cNvPr>
                <p14:cNvContentPartPr/>
                <p14:nvPr/>
              </p14:nvContentPartPr>
              <p14:xfrm>
                <a:off x="9660258" y="2372488"/>
                <a:ext cx="280800" cy="292320"/>
              </p14:xfrm>
            </p:contentPart>
          </mc:Choice>
          <mc:Fallback xmlns="">
            <p:pic>
              <p:nvPicPr>
                <p:cNvPr id="490" name="Entrada de lápiz 489">
                  <a:extLst>
                    <a:ext uri="{FF2B5EF4-FFF2-40B4-BE49-F238E27FC236}">
                      <a16:creationId xmlns:a16="http://schemas.microsoft.com/office/drawing/2014/main" id="{BAEB29BC-267D-49C8-B38F-90AB35F87D78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9651618" y="2363488"/>
                  <a:ext cx="298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491" name="Entrada de lápiz 490">
                  <a:extLst>
                    <a:ext uri="{FF2B5EF4-FFF2-40B4-BE49-F238E27FC236}">
                      <a16:creationId xmlns:a16="http://schemas.microsoft.com/office/drawing/2014/main" id="{8E7991A9-403D-43AC-BC8F-EB4C92EE4243}"/>
                    </a:ext>
                  </a:extLst>
                </p14:cNvPr>
                <p14:cNvContentPartPr/>
                <p14:nvPr/>
              </p14:nvContentPartPr>
              <p14:xfrm>
                <a:off x="10137258" y="2422528"/>
                <a:ext cx="11520" cy="153720"/>
              </p14:xfrm>
            </p:contentPart>
          </mc:Choice>
          <mc:Fallback xmlns="">
            <p:pic>
              <p:nvPicPr>
                <p:cNvPr id="491" name="Entrada de lápiz 490">
                  <a:extLst>
                    <a:ext uri="{FF2B5EF4-FFF2-40B4-BE49-F238E27FC236}">
                      <a16:creationId xmlns:a16="http://schemas.microsoft.com/office/drawing/2014/main" id="{8E7991A9-403D-43AC-BC8F-EB4C92EE4243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128258" y="2413888"/>
                  <a:ext cx="29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492" name="Entrada de lápiz 491">
                  <a:extLst>
                    <a:ext uri="{FF2B5EF4-FFF2-40B4-BE49-F238E27FC236}">
                      <a16:creationId xmlns:a16="http://schemas.microsoft.com/office/drawing/2014/main" id="{E3D32E4B-D8FA-4D37-BCBD-A2C65071A544}"/>
                    </a:ext>
                  </a:extLst>
                </p14:cNvPr>
                <p14:cNvContentPartPr/>
                <p14:nvPr/>
              </p14:nvContentPartPr>
              <p14:xfrm>
                <a:off x="10049778" y="2510728"/>
                <a:ext cx="181440" cy="38880"/>
              </p14:xfrm>
            </p:contentPart>
          </mc:Choice>
          <mc:Fallback xmlns="">
            <p:pic>
              <p:nvPicPr>
                <p:cNvPr id="492" name="Entrada de lápiz 491">
                  <a:extLst>
                    <a:ext uri="{FF2B5EF4-FFF2-40B4-BE49-F238E27FC236}">
                      <a16:creationId xmlns:a16="http://schemas.microsoft.com/office/drawing/2014/main" id="{E3D32E4B-D8FA-4D37-BCBD-A2C65071A54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0040778" y="2502088"/>
                  <a:ext cx="199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493" name="Entrada de lápiz 492">
                  <a:extLst>
                    <a:ext uri="{FF2B5EF4-FFF2-40B4-BE49-F238E27FC236}">
                      <a16:creationId xmlns:a16="http://schemas.microsoft.com/office/drawing/2014/main" id="{2E5CC213-1333-4DEA-BF71-D3B77DD04BFC}"/>
                    </a:ext>
                  </a:extLst>
                </p14:cNvPr>
                <p14:cNvContentPartPr/>
                <p14:nvPr/>
              </p14:nvContentPartPr>
              <p14:xfrm>
                <a:off x="10301418" y="2359528"/>
                <a:ext cx="262440" cy="324000"/>
              </p14:xfrm>
            </p:contentPart>
          </mc:Choice>
          <mc:Fallback xmlns="">
            <p:pic>
              <p:nvPicPr>
                <p:cNvPr id="493" name="Entrada de lápiz 492">
                  <a:extLst>
                    <a:ext uri="{FF2B5EF4-FFF2-40B4-BE49-F238E27FC236}">
                      <a16:creationId xmlns:a16="http://schemas.microsoft.com/office/drawing/2014/main" id="{2E5CC213-1333-4DEA-BF71-D3B77DD04BFC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292778" y="2350528"/>
                  <a:ext cx="2800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494" name="Entrada de lápiz 493">
                  <a:extLst>
                    <a:ext uri="{FF2B5EF4-FFF2-40B4-BE49-F238E27FC236}">
                      <a16:creationId xmlns:a16="http://schemas.microsoft.com/office/drawing/2014/main" id="{0C181074-4AC9-4635-9E0B-1E1629F38F00}"/>
                    </a:ext>
                  </a:extLst>
                </p14:cNvPr>
                <p14:cNvContentPartPr/>
                <p14:nvPr/>
              </p14:nvContentPartPr>
              <p14:xfrm>
                <a:off x="9545058" y="2279608"/>
                <a:ext cx="235080" cy="343080"/>
              </p14:xfrm>
            </p:contentPart>
          </mc:Choice>
          <mc:Fallback xmlns="">
            <p:pic>
              <p:nvPicPr>
                <p:cNvPr id="494" name="Entrada de lápiz 493">
                  <a:extLst>
                    <a:ext uri="{FF2B5EF4-FFF2-40B4-BE49-F238E27FC236}">
                      <a16:creationId xmlns:a16="http://schemas.microsoft.com/office/drawing/2014/main" id="{0C181074-4AC9-4635-9E0B-1E1629F38F00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536418" y="2270608"/>
                  <a:ext cx="2527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495" name="Entrada de lápiz 494">
                  <a:extLst>
                    <a:ext uri="{FF2B5EF4-FFF2-40B4-BE49-F238E27FC236}">
                      <a16:creationId xmlns:a16="http://schemas.microsoft.com/office/drawing/2014/main" id="{8320E37C-3F8D-4F22-8AFB-9C70DE54D07E}"/>
                    </a:ext>
                  </a:extLst>
                </p14:cNvPr>
                <p14:cNvContentPartPr/>
                <p14:nvPr/>
              </p14:nvContentPartPr>
              <p14:xfrm>
                <a:off x="10657098" y="2232448"/>
                <a:ext cx="264600" cy="395280"/>
              </p14:xfrm>
            </p:contentPart>
          </mc:Choice>
          <mc:Fallback xmlns="">
            <p:pic>
              <p:nvPicPr>
                <p:cNvPr id="495" name="Entrada de lápiz 494">
                  <a:extLst>
                    <a:ext uri="{FF2B5EF4-FFF2-40B4-BE49-F238E27FC236}">
                      <a16:creationId xmlns:a16="http://schemas.microsoft.com/office/drawing/2014/main" id="{8320E37C-3F8D-4F22-8AFB-9C70DE54D07E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648098" y="2223448"/>
                  <a:ext cx="282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496" name="Entrada de lápiz 495">
                  <a:extLst>
                    <a:ext uri="{FF2B5EF4-FFF2-40B4-BE49-F238E27FC236}">
                      <a16:creationId xmlns:a16="http://schemas.microsoft.com/office/drawing/2014/main" id="{943F9038-AD2F-40EF-BAA0-81E96F5E0D6B}"/>
                    </a:ext>
                  </a:extLst>
                </p14:cNvPr>
                <p14:cNvContentPartPr/>
                <p14:nvPr/>
              </p14:nvContentPartPr>
              <p14:xfrm>
                <a:off x="10980738" y="2423248"/>
                <a:ext cx="248040" cy="262800"/>
              </p14:xfrm>
            </p:contentPart>
          </mc:Choice>
          <mc:Fallback xmlns="">
            <p:pic>
              <p:nvPicPr>
                <p:cNvPr id="496" name="Entrada de lápiz 495">
                  <a:extLst>
                    <a:ext uri="{FF2B5EF4-FFF2-40B4-BE49-F238E27FC236}">
                      <a16:creationId xmlns:a16="http://schemas.microsoft.com/office/drawing/2014/main" id="{943F9038-AD2F-40EF-BAA0-81E96F5E0D6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971738" y="2414608"/>
                  <a:ext cx="265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497" name="Entrada de lápiz 496">
                  <a:extLst>
                    <a:ext uri="{FF2B5EF4-FFF2-40B4-BE49-F238E27FC236}">
                      <a16:creationId xmlns:a16="http://schemas.microsoft.com/office/drawing/2014/main" id="{6A9C3E14-110C-49DD-BAEC-E78BA882153F}"/>
                    </a:ext>
                  </a:extLst>
                </p14:cNvPr>
                <p14:cNvContentPartPr/>
                <p14:nvPr/>
              </p14:nvContentPartPr>
              <p14:xfrm>
                <a:off x="11260458" y="2589208"/>
                <a:ext cx="267120" cy="167400"/>
              </p14:xfrm>
            </p:contentPart>
          </mc:Choice>
          <mc:Fallback xmlns="">
            <p:pic>
              <p:nvPicPr>
                <p:cNvPr id="497" name="Entrada de lápiz 496">
                  <a:extLst>
                    <a:ext uri="{FF2B5EF4-FFF2-40B4-BE49-F238E27FC236}">
                      <a16:creationId xmlns:a16="http://schemas.microsoft.com/office/drawing/2014/main" id="{6A9C3E14-110C-49DD-BAEC-E78BA882153F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1251458" y="2580208"/>
                  <a:ext cx="284760" cy="18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66D8678-84C7-4653-97A0-85224CF33803}"/>
                  </a:ext>
                </a:extLst>
              </p14:cNvPr>
              <p14:cNvContentPartPr/>
              <p14:nvPr/>
            </p14:nvContentPartPr>
            <p14:xfrm>
              <a:off x="2475738" y="6637768"/>
              <a:ext cx="257040" cy="11052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66D8678-84C7-4653-97A0-85224CF33803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2466738" y="6629128"/>
                <a:ext cx="2746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6DB29F5C-A8CC-4F9F-A579-B723AE541DEF}"/>
                  </a:ext>
                </a:extLst>
              </p14:cNvPr>
              <p14:cNvContentPartPr/>
              <p14:nvPr/>
            </p14:nvContentPartPr>
            <p14:xfrm>
              <a:off x="-532109" y="1632769"/>
              <a:ext cx="360" cy="3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6DB29F5C-A8CC-4F9F-A579-B723AE541DEF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-541109" y="16237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2F91A35E-A274-4653-9555-2DBB8EAB465D}"/>
                  </a:ext>
                </a:extLst>
              </p14:cNvPr>
              <p14:cNvContentPartPr/>
              <p14:nvPr/>
            </p14:nvContentPartPr>
            <p14:xfrm>
              <a:off x="3227011" y="1397329"/>
              <a:ext cx="3268080" cy="34592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2F91A35E-A274-4653-9555-2DBB8EAB465D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3218011" y="1388689"/>
                <a:ext cx="3285720" cy="34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93386E5-8BA1-4D07-AD35-F549BB75B782}"/>
                  </a:ext>
                </a:extLst>
              </p14:cNvPr>
              <p14:cNvContentPartPr/>
              <p14:nvPr/>
            </p14:nvContentPartPr>
            <p14:xfrm>
              <a:off x="3237451" y="4662529"/>
              <a:ext cx="318240" cy="261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93386E5-8BA1-4D07-AD35-F549BB75B782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3228451" y="4653889"/>
                <a:ext cx="335880" cy="27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o 10">
            <a:extLst>
              <a:ext uri="{FF2B5EF4-FFF2-40B4-BE49-F238E27FC236}">
                <a16:creationId xmlns:a16="http://schemas.microsoft.com/office/drawing/2014/main" id="{2F1997F1-F7A3-4278-8E92-B231F106C852}"/>
              </a:ext>
            </a:extLst>
          </p:cNvPr>
          <p:cNvGrpSpPr/>
          <p:nvPr/>
        </p:nvGrpSpPr>
        <p:grpSpPr>
          <a:xfrm>
            <a:off x="130291" y="5616529"/>
            <a:ext cx="184680" cy="210240"/>
            <a:chOff x="130291" y="5616529"/>
            <a:chExt cx="18468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6122C253-A717-47F0-BEE7-FB50C5F4A485}"/>
                    </a:ext>
                  </a:extLst>
                </p14:cNvPr>
                <p14:cNvContentPartPr/>
                <p14:nvPr/>
              </p14:nvContentPartPr>
              <p14:xfrm>
                <a:off x="130291" y="5700769"/>
                <a:ext cx="122760" cy="266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6122C253-A717-47F0-BEE7-FB50C5F4A485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21651" y="5691769"/>
                  <a:ext cx="140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E50DE906-0DDB-4F80-8662-B6830F1D8399}"/>
                    </a:ext>
                  </a:extLst>
                </p14:cNvPr>
                <p14:cNvContentPartPr/>
                <p14:nvPr/>
              </p14:nvContentPartPr>
              <p14:xfrm>
                <a:off x="232891" y="5616529"/>
                <a:ext cx="82080" cy="2102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E50DE906-0DDB-4F80-8662-B6830F1D8399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224251" y="5607889"/>
                  <a:ext cx="9972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2DA4CD1-5FF9-4D36-AC03-5F11568A0919}"/>
              </a:ext>
            </a:extLst>
          </p:cNvPr>
          <p:cNvGrpSpPr/>
          <p:nvPr/>
        </p:nvGrpSpPr>
        <p:grpSpPr>
          <a:xfrm>
            <a:off x="2789074" y="1015333"/>
            <a:ext cx="3948120" cy="4258800"/>
            <a:chOff x="2695651" y="922849"/>
            <a:chExt cx="3948120" cy="425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F6F55A47-552B-446F-81CA-3C0DBDF4841B}"/>
                    </a:ext>
                  </a:extLst>
                </p14:cNvPr>
                <p14:cNvContentPartPr/>
                <p14:nvPr/>
              </p14:nvContentPartPr>
              <p14:xfrm>
                <a:off x="2695651" y="922849"/>
                <a:ext cx="3948120" cy="424188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F6F55A47-552B-446F-81CA-3C0DBDF4841B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687011" y="913849"/>
                  <a:ext cx="3965760" cy="42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5451A2A4-D066-48F4-98D1-4DA7F45BF62C}"/>
                    </a:ext>
                  </a:extLst>
                </p14:cNvPr>
                <p14:cNvContentPartPr/>
                <p14:nvPr/>
              </p14:nvContentPartPr>
              <p14:xfrm>
                <a:off x="3004171" y="4989049"/>
                <a:ext cx="200880" cy="19260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5451A2A4-D066-48F4-98D1-4DA7F45BF62C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995531" y="4980049"/>
                  <a:ext cx="2185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B892AA75-C091-4083-A63A-CBF44F6B719D}"/>
              </a:ext>
            </a:extLst>
          </p:cNvPr>
          <p:cNvGrpSpPr/>
          <p:nvPr/>
        </p:nvGrpSpPr>
        <p:grpSpPr>
          <a:xfrm>
            <a:off x="64771" y="195649"/>
            <a:ext cx="190080" cy="279720"/>
            <a:chOff x="64771" y="195649"/>
            <a:chExt cx="19008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7BA36764-8C37-4F6B-854F-C14CBBEF8BFC}"/>
                    </a:ext>
                  </a:extLst>
                </p14:cNvPr>
                <p14:cNvContentPartPr/>
                <p14:nvPr/>
              </p14:nvContentPartPr>
              <p14:xfrm>
                <a:off x="64771" y="345049"/>
                <a:ext cx="171360" cy="612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7BA36764-8C37-4F6B-854F-C14CBBEF8BF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56131" y="336049"/>
                  <a:ext cx="189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CDEF911C-87CF-472A-9CFB-57615E2AAF52}"/>
                    </a:ext>
                  </a:extLst>
                </p14:cNvPr>
                <p14:cNvContentPartPr/>
                <p14:nvPr/>
              </p14:nvContentPartPr>
              <p14:xfrm>
                <a:off x="167371" y="195649"/>
                <a:ext cx="87480" cy="2797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CDEF911C-87CF-472A-9CFB-57615E2AAF52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58731" y="187009"/>
                  <a:ext cx="10512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6D4E9104-BCF5-44CF-A201-12E50E55A617}"/>
                  </a:ext>
                </a:extLst>
              </p14:cNvPr>
              <p14:cNvContentPartPr/>
              <p14:nvPr/>
            </p14:nvContentPartPr>
            <p14:xfrm>
              <a:off x="5338818" y="1751606"/>
              <a:ext cx="819360" cy="286632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6D4E9104-BCF5-44CF-A201-12E50E55A617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5329818" y="1742966"/>
                <a:ext cx="837000" cy="28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0" name="Grupo 499">
            <a:extLst>
              <a:ext uri="{FF2B5EF4-FFF2-40B4-BE49-F238E27FC236}">
                <a16:creationId xmlns:a16="http://schemas.microsoft.com/office/drawing/2014/main" id="{1A95CECC-6AAE-49CA-B2EC-617568073063}"/>
              </a:ext>
            </a:extLst>
          </p:cNvPr>
          <p:cNvGrpSpPr/>
          <p:nvPr/>
        </p:nvGrpSpPr>
        <p:grpSpPr>
          <a:xfrm>
            <a:off x="83491" y="6475129"/>
            <a:ext cx="207720" cy="167760"/>
            <a:chOff x="83491" y="6475129"/>
            <a:chExt cx="20772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460" name="Entrada de lápiz 459">
                  <a:extLst>
                    <a:ext uri="{FF2B5EF4-FFF2-40B4-BE49-F238E27FC236}">
                      <a16:creationId xmlns:a16="http://schemas.microsoft.com/office/drawing/2014/main" id="{1F595758-D073-496A-88B6-16B3869B0CB0}"/>
                    </a:ext>
                  </a:extLst>
                </p14:cNvPr>
                <p14:cNvContentPartPr/>
                <p14:nvPr/>
              </p14:nvContentPartPr>
              <p14:xfrm>
                <a:off x="83491" y="6577729"/>
                <a:ext cx="185400" cy="360"/>
              </p14:xfrm>
            </p:contentPart>
          </mc:Choice>
          <mc:Fallback xmlns="">
            <p:pic>
              <p:nvPicPr>
                <p:cNvPr id="460" name="Entrada de lápiz 459">
                  <a:extLst>
                    <a:ext uri="{FF2B5EF4-FFF2-40B4-BE49-F238E27FC236}">
                      <a16:creationId xmlns:a16="http://schemas.microsoft.com/office/drawing/2014/main" id="{1F595758-D073-496A-88B6-16B3869B0CB0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4851" y="6568729"/>
                  <a:ext cx="20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499" name="Entrada de lápiz 498">
                  <a:extLst>
                    <a:ext uri="{FF2B5EF4-FFF2-40B4-BE49-F238E27FC236}">
                      <a16:creationId xmlns:a16="http://schemas.microsoft.com/office/drawing/2014/main" id="{37BF6649-D72C-4628-AE97-AA594CF2C1E2}"/>
                    </a:ext>
                  </a:extLst>
                </p14:cNvPr>
                <p14:cNvContentPartPr/>
                <p14:nvPr/>
              </p14:nvContentPartPr>
              <p14:xfrm>
                <a:off x="204811" y="6475129"/>
                <a:ext cx="86400" cy="167760"/>
              </p14:xfrm>
            </p:contentPart>
          </mc:Choice>
          <mc:Fallback xmlns="">
            <p:pic>
              <p:nvPicPr>
                <p:cNvPr id="499" name="Entrada de lápiz 498">
                  <a:extLst>
                    <a:ext uri="{FF2B5EF4-FFF2-40B4-BE49-F238E27FC236}">
                      <a16:creationId xmlns:a16="http://schemas.microsoft.com/office/drawing/2014/main" id="{37BF6649-D72C-4628-AE97-AA594CF2C1E2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96171" y="6466129"/>
                  <a:ext cx="104040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501" name="Entrada de lápiz 500">
                <a:extLst>
                  <a:ext uri="{FF2B5EF4-FFF2-40B4-BE49-F238E27FC236}">
                    <a16:creationId xmlns:a16="http://schemas.microsoft.com/office/drawing/2014/main" id="{D01C29E1-A5C7-45F8-BAF5-AA4D78AEF30A}"/>
                  </a:ext>
                </a:extLst>
              </p14:cNvPr>
              <p14:cNvContentPartPr/>
              <p14:nvPr/>
            </p14:nvContentPartPr>
            <p14:xfrm>
              <a:off x="5486011" y="4096249"/>
              <a:ext cx="267120" cy="302040"/>
            </p14:xfrm>
          </p:contentPart>
        </mc:Choice>
        <mc:Fallback xmlns="">
          <p:pic>
            <p:nvPicPr>
              <p:cNvPr id="501" name="Entrada de lápiz 500">
                <a:extLst>
                  <a:ext uri="{FF2B5EF4-FFF2-40B4-BE49-F238E27FC236}">
                    <a16:creationId xmlns:a16="http://schemas.microsoft.com/office/drawing/2014/main" id="{D01C29E1-A5C7-45F8-BAF5-AA4D78AEF30A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5477371" y="4087249"/>
                <a:ext cx="284760" cy="31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4" name="Grupo 503">
            <a:extLst>
              <a:ext uri="{FF2B5EF4-FFF2-40B4-BE49-F238E27FC236}">
                <a16:creationId xmlns:a16="http://schemas.microsoft.com/office/drawing/2014/main" id="{72760335-8EF0-4A73-9B95-21843DC203EF}"/>
              </a:ext>
            </a:extLst>
          </p:cNvPr>
          <p:cNvGrpSpPr/>
          <p:nvPr/>
        </p:nvGrpSpPr>
        <p:grpSpPr>
          <a:xfrm>
            <a:off x="3443329" y="1437329"/>
            <a:ext cx="541440" cy="807840"/>
            <a:chOff x="3386851" y="1343329"/>
            <a:chExt cx="541440" cy="80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502" name="Entrada de lápiz 501">
                  <a:extLst>
                    <a:ext uri="{FF2B5EF4-FFF2-40B4-BE49-F238E27FC236}">
                      <a16:creationId xmlns:a16="http://schemas.microsoft.com/office/drawing/2014/main" id="{2047E606-D354-41A5-8A1E-EC9576B97C07}"/>
                    </a:ext>
                  </a:extLst>
                </p14:cNvPr>
                <p14:cNvContentPartPr/>
                <p14:nvPr/>
              </p14:nvContentPartPr>
              <p14:xfrm>
                <a:off x="3386851" y="1452409"/>
                <a:ext cx="541440" cy="698760"/>
              </p14:xfrm>
            </p:contentPart>
          </mc:Choice>
          <mc:Fallback xmlns="">
            <p:pic>
              <p:nvPicPr>
                <p:cNvPr id="502" name="Entrada de lápiz 501">
                  <a:extLst>
                    <a:ext uri="{FF2B5EF4-FFF2-40B4-BE49-F238E27FC236}">
                      <a16:creationId xmlns:a16="http://schemas.microsoft.com/office/drawing/2014/main" id="{2047E606-D354-41A5-8A1E-EC9576B97C07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3377851" y="1443769"/>
                  <a:ext cx="55908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503" name="Entrada de lápiz 502">
                  <a:extLst>
                    <a:ext uri="{FF2B5EF4-FFF2-40B4-BE49-F238E27FC236}">
                      <a16:creationId xmlns:a16="http://schemas.microsoft.com/office/drawing/2014/main" id="{74D021E6-3DCE-47FE-B3F6-254D0CDA402B}"/>
                    </a:ext>
                  </a:extLst>
                </p14:cNvPr>
                <p14:cNvContentPartPr/>
                <p14:nvPr/>
              </p14:nvContentPartPr>
              <p14:xfrm>
                <a:off x="3592051" y="1343329"/>
                <a:ext cx="155520" cy="214200"/>
              </p14:xfrm>
            </p:contentPart>
          </mc:Choice>
          <mc:Fallback xmlns="">
            <p:pic>
              <p:nvPicPr>
                <p:cNvPr id="503" name="Entrada de lápiz 502">
                  <a:extLst>
                    <a:ext uri="{FF2B5EF4-FFF2-40B4-BE49-F238E27FC236}">
                      <a16:creationId xmlns:a16="http://schemas.microsoft.com/office/drawing/2014/main" id="{74D021E6-3DCE-47FE-B3F6-254D0CDA402B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3583051" y="1334329"/>
                  <a:ext cx="17316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7" name="Grupo 506">
            <a:extLst>
              <a:ext uri="{FF2B5EF4-FFF2-40B4-BE49-F238E27FC236}">
                <a16:creationId xmlns:a16="http://schemas.microsoft.com/office/drawing/2014/main" id="{640FBC93-5085-426C-9FC8-9732F109C600}"/>
              </a:ext>
            </a:extLst>
          </p:cNvPr>
          <p:cNvGrpSpPr/>
          <p:nvPr/>
        </p:nvGrpSpPr>
        <p:grpSpPr>
          <a:xfrm>
            <a:off x="6848611" y="3536089"/>
            <a:ext cx="185040" cy="186480"/>
            <a:chOff x="6848611" y="3536089"/>
            <a:chExt cx="18504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505" name="Entrada de lápiz 504">
                  <a:extLst>
                    <a:ext uri="{FF2B5EF4-FFF2-40B4-BE49-F238E27FC236}">
                      <a16:creationId xmlns:a16="http://schemas.microsoft.com/office/drawing/2014/main" id="{A1744370-758E-4F3E-83FA-0EDF36AB88DA}"/>
                    </a:ext>
                  </a:extLst>
                </p14:cNvPr>
                <p14:cNvContentPartPr/>
                <p14:nvPr/>
              </p14:nvContentPartPr>
              <p14:xfrm>
                <a:off x="6848611" y="3647689"/>
                <a:ext cx="146520" cy="360"/>
              </p14:xfrm>
            </p:contentPart>
          </mc:Choice>
          <mc:Fallback xmlns="">
            <p:pic>
              <p:nvPicPr>
                <p:cNvPr id="505" name="Entrada de lápiz 504">
                  <a:extLst>
                    <a:ext uri="{FF2B5EF4-FFF2-40B4-BE49-F238E27FC236}">
                      <a16:creationId xmlns:a16="http://schemas.microsoft.com/office/drawing/2014/main" id="{A1744370-758E-4F3E-83FA-0EDF36AB88DA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6839611" y="3639049"/>
                  <a:ext cx="164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506" name="Entrada de lápiz 505">
                  <a:extLst>
                    <a:ext uri="{FF2B5EF4-FFF2-40B4-BE49-F238E27FC236}">
                      <a16:creationId xmlns:a16="http://schemas.microsoft.com/office/drawing/2014/main" id="{45435AA3-DF12-4C60-8968-32793C575698}"/>
                    </a:ext>
                  </a:extLst>
                </p14:cNvPr>
                <p14:cNvContentPartPr/>
                <p14:nvPr/>
              </p14:nvContentPartPr>
              <p14:xfrm>
                <a:off x="6951211" y="3536089"/>
                <a:ext cx="82440" cy="186480"/>
              </p14:xfrm>
            </p:contentPart>
          </mc:Choice>
          <mc:Fallback xmlns="">
            <p:pic>
              <p:nvPicPr>
                <p:cNvPr id="506" name="Entrada de lápiz 505">
                  <a:extLst>
                    <a:ext uri="{FF2B5EF4-FFF2-40B4-BE49-F238E27FC236}">
                      <a16:creationId xmlns:a16="http://schemas.microsoft.com/office/drawing/2014/main" id="{45435AA3-DF12-4C60-8968-32793C575698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6942211" y="3527089"/>
                  <a:ext cx="10008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0" name="Grupo 509">
            <a:extLst>
              <a:ext uri="{FF2B5EF4-FFF2-40B4-BE49-F238E27FC236}">
                <a16:creationId xmlns:a16="http://schemas.microsoft.com/office/drawing/2014/main" id="{7D01A190-367C-40A6-8A6D-75BDE511FF47}"/>
              </a:ext>
            </a:extLst>
          </p:cNvPr>
          <p:cNvGrpSpPr/>
          <p:nvPr/>
        </p:nvGrpSpPr>
        <p:grpSpPr>
          <a:xfrm>
            <a:off x="3078691" y="4926049"/>
            <a:ext cx="9720" cy="177840"/>
            <a:chOff x="3078691" y="4926049"/>
            <a:chExt cx="972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508" name="Entrada de lápiz 507">
                  <a:extLst>
                    <a:ext uri="{FF2B5EF4-FFF2-40B4-BE49-F238E27FC236}">
                      <a16:creationId xmlns:a16="http://schemas.microsoft.com/office/drawing/2014/main" id="{94BD2B69-09A7-48DA-A5CF-441BD3907D6B}"/>
                    </a:ext>
                  </a:extLst>
                </p14:cNvPr>
                <p14:cNvContentPartPr/>
                <p14:nvPr/>
              </p14:nvContentPartPr>
              <p14:xfrm>
                <a:off x="3078691" y="5103529"/>
                <a:ext cx="360" cy="360"/>
              </p14:xfrm>
            </p:contentPart>
          </mc:Choice>
          <mc:Fallback xmlns="">
            <p:pic>
              <p:nvPicPr>
                <p:cNvPr id="508" name="Entrada de lápiz 507">
                  <a:extLst>
                    <a:ext uri="{FF2B5EF4-FFF2-40B4-BE49-F238E27FC236}">
                      <a16:creationId xmlns:a16="http://schemas.microsoft.com/office/drawing/2014/main" id="{94BD2B69-09A7-48DA-A5CF-441BD3907D6B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3069691" y="50948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509" name="Entrada de lápiz 508">
                  <a:extLst>
                    <a:ext uri="{FF2B5EF4-FFF2-40B4-BE49-F238E27FC236}">
                      <a16:creationId xmlns:a16="http://schemas.microsoft.com/office/drawing/2014/main" id="{7BF3001C-0240-4781-8667-2A78D22E96DA}"/>
                    </a:ext>
                  </a:extLst>
                </p14:cNvPr>
                <p14:cNvContentPartPr/>
                <p14:nvPr/>
              </p14:nvContentPartPr>
              <p14:xfrm>
                <a:off x="3088051" y="4926049"/>
                <a:ext cx="360" cy="360"/>
              </p14:xfrm>
            </p:contentPart>
          </mc:Choice>
          <mc:Fallback xmlns="">
            <p:pic>
              <p:nvPicPr>
                <p:cNvPr id="509" name="Entrada de lápiz 508">
                  <a:extLst>
                    <a:ext uri="{FF2B5EF4-FFF2-40B4-BE49-F238E27FC236}">
                      <a16:creationId xmlns:a16="http://schemas.microsoft.com/office/drawing/2014/main" id="{7BF3001C-0240-4781-8667-2A78D22E96D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3079411" y="49174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180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3" name="Entrada de lápiz 342">
                <a:extLst>
                  <a:ext uri="{FF2B5EF4-FFF2-40B4-BE49-F238E27FC236}">
                    <a16:creationId xmlns:a16="http://schemas.microsoft.com/office/drawing/2014/main" id="{B98EEEFA-31F6-4430-99A3-94A4D88932A4}"/>
                  </a:ext>
                </a:extLst>
              </p14:cNvPr>
              <p14:cNvContentPartPr/>
              <p14:nvPr/>
            </p14:nvContentPartPr>
            <p14:xfrm>
              <a:off x="8040798" y="600836"/>
              <a:ext cx="14040" cy="1800"/>
            </p14:xfrm>
          </p:contentPart>
        </mc:Choice>
        <mc:Fallback xmlns="">
          <p:pic>
            <p:nvPicPr>
              <p:cNvPr id="343" name="Entrada de lápiz 342">
                <a:extLst>
                  <a:ext uri="{FF2B5EF4-FFF2-40B4-BE49-F238E27FC236}">
                    <a16:creationId xmlns:a16="http://schemas.microsoft.com/office/drawing/2014/main" id="{B98EEEFA-31F6-4430-99A3-94A4D88932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1798" y="591836"/>
                <a:ext cx="3168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1" name="Grupo 360">
            <a:extLst>
              <a:ext uri="{FF2B5EF4-FFF2-40B4-BE49-F238E27FC236}">
                <a16:creationId xmlns:a16="http://schemas.microsoft.com/office/drawing/2014/main" id="{4CA70103-CCF0-4A42-93A9-80D8DE9A3079}"/>
              </a:ext>
            </a:extLst>
          </p:cNvPr>
          <p:cNvGrpSpPr/>
          <p:nvPr/>
        </p:nvGrpSpPr>
        <p:grpSpPr>
          <a:xfrm>
            <a:off x="7064478" y="484556"/>
            <a:ext cx="2886120" cy="428040"/>
            <a:chOff x="7276698" y="1298977"/>
            <a:chExt cx="288612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44" name="Entrada de lápiz 343">
                  <a:extLst>
                    <a:ext uri="{FF2B5EF4-FFF2-40B4-BE49-F238E27FC236}">
                      <a16:creationId xmlns:a16="http://schemas.microsoft.com/office/drawing/2014/main" id="{D2F6B421-256F-4107-9AE2-91A22FF8876C}"/>
                    </a:ext>
                  </a:extLst>
                </p14:cNvPr>
                <p14:cNvContentPartPr/>
                <p14:nvPr/>
              </p14:nvContentPartPr>
              <p14:xfrm>
                <a:off x="7276698" y="1300417"/>
                <a:ext cx="402840" cy="13680"/>
              </p14:xfrm>
            </p:contentPart>
          </mc:Choice>
          <mc:Fallback xmlns="">
            <p:pic>
              <p:nvPicPr>
                <p:cNvPr id="344" name="Entrada de lápiz 343">
                  <a:extLst>
                    <a:ext uri="{FF2B5EF4-FFF2-40B4-BE49-F238E27FC236}">
                      <a16:creationId xmlns:a16="http://schemas.microsoft.com/office/drawing/2014/main" id="{D2F6B421-256F-4107-9AE2-91A22FF887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67698" y="1291777"/>
                  <a:ext cx="420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45" name="Entrada de lápiz 344">
                  <a:extLst>
                    <a:ext uri="{FF2B5EF4-FFF2-40B4-BE49-F238E27FC236}">
                      <a16:creationId xmlns:a16="http://schemas.microsoft.com/office/drawing/2014/main" id="{C4376725-3209-4741-9401-B1C4659C7938}"/>
                    </a:ext>
                  </a:extLst>
                </p14:cNvPr>
                <p14:cNvContentPartPr/>
                <p14:nvPr/>
              </p14:nvContentPartPr>
              <p14:xfrm>
                <a:off x="7510338" y="1298977"/>
                <a:ext cx="29880" cy="299160"/>
              </p14:xfrm>
            </p:contentPart>
          </mc:Choice>
          <mc:Fallback xmlns="">
            <p:pic>
              <p:nvPicPr>
                <p:cNvPr id="345" name="Entrada de lápiz 344">
                  <a:extLst>
                    <a:ext uri="{FF2B5EF4-FFF2-40B4-BE49-F238E27FC236}">
                      <a16:creationId xmlns:a16="http://schemas.microsoft.com/office/drawing/2014/main" id="{C4376725-3209-4741-9401-B1C4659C79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01338" y="1290337"/>
                  <a:ext cx="475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6" name="Entrada de lápiz 345">
                  <a:extLst>
                    <a:ext uri="{FF2B5EF4-FFF2-40B4-BE49-F238E27FC236}">
                      <a16:creationId xmlns:a16="http://schemas.microsoft.com/office/drawing/2014/main" id="{8268DA15-CFF5-43A1-8733-501A1E24DB1E}"/>
                    </a:ext>
                  </a:extLst>
                </p14:cNvPr>
                <p14:cNvContentPartPr/>
                <p14:nvPr/>
              </p14:nvContentPartPr>
              <p14:xfrm>
                <a:off x="7289658" y="1599937"/>
                <a:ext cx="504000" cy="20520"/>
              </p14:xfrm>
            </p:contentPart>
          </mc:Choice>
          <mc:Fallback xmlns="">
            <p:pic>
              <p:nvPicPr>
                <p:cNvPr id="346" name="Entrada de lápiz 345">
                  <a:extLst>
                    <a:ext uri="{FF2B5EF4-FFF2-40B4-BE49-F238E27FC236}">
                      <a16:creationId xmlns:a16="http://schemas.microsoft.com/office/drawing/2014/main" id="{8268DA15-CFF5-43A1-8733-501A1E24DB1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81018" y="1591297"/>
                  <a:ext cx="521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47" name="Entrada de lápiz 346">
                  <a:extLst>
                    <a:ext uri="{FF2B5EF4-FFF2-40B4-BE49-F238E27FC236}">
                      <a16:creationId xmlns:a16="http://schemas.microsoft.com/office/drawing/2014/main" id="{C33CF237-1A43-4237-B988-88D774FB441E}"/>
                    </a:ext>
                  </a:extLst>
                </p14:cNvPr>
                <p14:cNvContentPartPr/>
                <p14:nvPr/>
              </p14:nvContentPartPr>
              <p14:xfrm>
                <a:off x="7928658" y="1551337"/>
                <a:ext cx="172080" cy="133920"/>
              </p14:xfrm>
            </p:contentPart>
          </mc:Choice>
          <mc:Fallback xmlns="">
            <p:pic>
              <p:nvPicPr>
                <p:cNvPr id="347" name="Entrada de lápiz 346">
                  <a:extLst>
                    <a:ext uri="{FF2B5EF4-FFF2-40B4-BE49-F238E27FC236}">
                      <a16:creationId xmlns:a16="http://schemas.microsoft.com/office/drawing/2014/main" id="{C33CF237-1A43-4237-B988-88D774FB441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20018" y="1542697"/>
                  <a:ext cx="189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8" name="Entrada de lápiz 347">
                  <a:extLst>
                    <a:ext uri="{FF2B5EF4-FFF2-40B4-BE49-F238E27FC236}">
                      <a16:creationId xmlns:a16="http://schemas.microsoft.com/office/drawing/2014/main" id="{58204A22-5C5D-4960-8D1F-51C7786D7CA4}"/>
                    </a:ext>
                  </a:extLst>
                </p14:cNvPr>
                <p14:cNvContentPartPr/>
                <p14:nvPr/>
              </p14:nvContentPartPr>
              <p14:xfrm>
                <a:off x="7940538" y="1541257"/>
                <a:ext cx="211680" cy="137880"/>
              </p14:xfrm>
            </p:contentPart>
          </mc:Choice>
          <mc:Fallback xmlns="">
            <p:pic>
              <p:nvPicPr>
                <p:cNvPr id="348" name="Entrada de lápiz 347">
                  <a:extLst>
                    <a:ext uri="{FF2B5EF4-FFF2-40B4-BE49-F238E27FC236}">
                      <a16:creationId xmlns:a16="http://schemas.microsoft.com/office/drawing/2014/main" id="{58204A22-5C5D-4960-8D1F-51C7786D7CA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31898" y="1532257"/>
                  <a:ext cx="229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54" name="Entrada de lápiz 353">
                  <a:extLst>
                    <a:ext uri="{FF2B5EF4-FFF2-40B4-BE49-F238E27FC236}">
                      <a16:creationId xmlns:a16="http://schemas.microsoft.com/office/drawing/2014/main" id="{68673D33-6A89-4734-AEDE-6ABF6E87F47C}"/>
                    </a:ext>
                  </a:extLst>
                </p14:cNvPr>
                <p14:cNvContentPartPr/>
                <p14:nvPr/>
              </p14:nvContentPartPr>
              <p14:xfrm>
                <a:off x="8428698" y="1387897"/>
                <a:ext cx="14040" cy="225000"/>
              </p14:xfrm>
            </p:contentPart>
          </mc:Choice>
          <mc:Fallback xmlns="">
            <p:pic>
              <p:nvPicPr>
                <p:cNvPr id="354" name="Entrada de lápiz 353">
                  <a:extLst>
                    <a:ext uri="{FF2B5EF4-FFF2-40B4-BE49-F238E27FC236}">
                      <a16:creationId xmlns:a16="http://schemas.microsoft.com/office/drawing/2014/main" id="{68673D33-6A89-4734-AEDE-6ABF6E87F47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19698" y="1379257"/>
                  <a:ext cx="31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5" name="Entrada de lápiz 354">
                  <a:extLst>
                    <a:ext uri="{FF2B5EF4-FFF2-40B4-BE49-F238E27FC236}">
                      <a16:creationId xmlns:a16="http://schemas.microsoft.com/office/drawing/2014/main" id="{30F059D2-DB8E-4F83-830D-8D6E0015DAC1}"/>
                    </a:ext>
                  </a:extLst>
                </p14:cNvPr>
                <p14:cNvContentPartPr/>
                <p14:nvPr/>
              </p14:nvContentPartPr>
              <p14:xfrm>
                <a:off x="8314218" y="1502737"/>
                <a:ext cx="336240" cy="11880"/>
              </p14:xfrm>
            </p:contentPart>
          </mc:Choice>
          <mc:Fallback xmlns="">
            <p:pic>
              <p:nvPicPr>
                <p:cNvPr id="355" name="Entrada de lápiz 354">
                  <a:extLst>
                    <a:ext uri="{FF2B5EF4-FFF2-40B4-BE49-F238E27FC236}">
                      <a16:creationId xmlns:a16="http://schemas.microsoft.com/office/drawing/2014/main" id="{30F059D2-DB8E-4F83-830D-8D6E0015DAC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05578" y="1494097"/>
                  <a:ext cx="353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6" name="Entrada de lápiz 355">
                  <a:extLst>
                    <a:ext uri="{FF2B5EF4-FFF2-40B4-BE49-F238E27FC236}">
                      <a16:creationId xmlns:a16="http://schemas.microsoft.com/office/drawing/2014/main" id="{FE5335C6-5BA0-438B-A6FD-987A488C04C5}"/>
                    </a:ext>
                  </a:extLst>
                </p14:cNvPr>
                <p14:cNvContentPartPr/>
                <p14:nvPr/>
              </p14:nvContentPartPr>
              <p14:xfrm>
                <a:off x="8832618" y="1348657"/>
                <a:ext cx="301680" cy="306000"/>
              </p14:xfrm>
            </p:contentPart>
          </mc:Choice>
          <mc:Fallback xmlns="">
            <p:pic>
              <p:nvPicPr>
                <p:cNvPr id="356" name="Entrada de lápiz 355">
                  <a:extLst>
                    <a:ext uri="{FF2B5EF4-FFF2-40B4-BE49-F238E27FC236}">
                      <a16:creationId xmlns:a16="http://schemas.microsoft.com/office/drawing/2014/main" id="{FE5335C6-5BA0-438B-A6FD-987A488C04C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23618" y="1339657"/>
                  <a:ext cx="3193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7" name="Entrada de lápiz 356">
                  <a:extLst>
                    <a:ext uri="{FF2B5EF4-FFF2-40B4-BE49-F238E27FC236}">
                      <a16:creationId xmlns:a16="http://schemas.microsoft.com/office/drawing/2014/main" id="{325C0A3D-DE4C-41EF-90E3-D3174FCDCF22}"/>
                    </a:ext>
                  </a:extLst>
                </p14:cNvPr>
                <p14:cNvContentPartPr/>
                <p14:nvPr/>
              </p14:nvContentPartPr>
              <p14:xfrm>
                <a:off x="9227178" y="1454857"/>
                <a:ext cx="307080" cy="233640"/>
              </p14:xfrm>
            </p:contentPart>
          </mc:Choice>
          <mc:Fallback xmlns="">
            <p:pic>
              <p:nvPicPr>
                <p:cNvPr id="357" name="Entrada de lápiz 356">
                  <a:extLst>
                    <a:ext uri="{FF2B5EF4-FFF2-40B4-BE49-F238E27FC236}">
                      <a16:creationId xmlns:a16="http://schemas.microsoft.com/office/drawing/2014/main" id="{325C0A3D-DE4C-41EF-90E3-D3174FCDCF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18538" y="1446217"/>
                  <a:ext cx="324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58" name="Entrada de lápiz 357">
                  <a:extLst>
                    <a:ext uri="{FF2B5EF4-FFF2-40B4-BE49-F238E27FC236}">
                      <a16:creationId xmlns:a16="http://schemas.microsoft.com/office/drawing/2014/main" id="{3B8ECAF3-697F-44AA-A790-CB2D730CAD2A}"/>
                    </a:ext>
                  </a:extLst>
                </p14:cNvPr>
                <p14:cNvContentPartPr/>
                <p14:nvPr/>
              </p14:nvContentPartPr>
              <p14:xfrm>
                <a:off x="9581418" y="1606417"/>
                <a:ext cx="302760" cy="120600"/>
              </p14:xfrm>
            </p:contentPart>
          </mc:Choice>
          <mc:Fallback xmlns="">
            <p:pic>
              <p:nvPicPr>
                <p:cNvPr id="358" name="Entrada de lápiz 357">
                  <a:extLst>
                    <a:ext uri="{FF2B5EF4-FFF2-40B4-BE49-F238E27FC236}">
                      <a16:creationId xmlns:a16="http://schemas.microsoft.com/office/drawing/2014/main" id="{3B8ECAF3-697F-44AA-A790-CB2D730CAD2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72418" y="1597417"/>
                  <a:ext cx="320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9" name="Entrada de lápiz 358">
                  <a:extLst>
                    <a:ext uri="{FF2B5EF4-FFF2-40B4-BE49-F238E27FC236}">
                      <a16:creationId xmlns:a16="http://schemas.microsoft.com/office/drawing/2014/main" id="{6D76C854-2162-4AEA-9904-6C467591848D}"/>
                    </a:ext>
                  </a:extLst>
                </p14:cNvPr>
                <p14:cNvContentPartPr/>
                <p14:nvPr/>
              </p14:nvContentPartPr>
              <p14:xfrm>
                <a:off x="9966618" y="1453777"/>
                <a:ext cx="196200" cy="64080"/>
              </p14:xfrm>
            </p:contentPart>
          </mc:Choice>
          <mc:Fallback xmlns="">
            <p:pic>
              <p:nvPicPr>
                <p:cNvPr id="359" name="Entrada de lápiz 358">
                  <a:extLst>
                    <a:ext uri="{FF2B5EF4-FFF2-40B4-BE49-F238E27FC236}">
                      <a16:creationId xmlns:a16="http://schemas.microsoft.com/office/drawing/2014/main" id="{6D76C854-2162-4AEA-9904-6C467591848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57618" y="1444777"/>
                  <a:ext cx="213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0" name="Entrada de lápiz 359">
                  <a:extLst>
                    <a:ext uri="{FF2B5EF4-FFF2-40B4-BE49-F238E27FC236}">
                      <a16:creationId xmlns:a16="http://schemas.microsoft.com/office/drawing/2014/main" id="{9F171D4F-3A41-419E-907E-BE897ADF267D}"/>
                    </a:ext>
                  </a:extLst>
                </p14:cNvPr>
                <p14:cNvContentPartPr/>
                <p14:nvPr/>
              </p14:nvContentPartPr>
              <p14:xfrm>
                <a:off x="10006578" y="1531537"/>
                <a:ext cx="139680" cy="35640"/>
              </p14:xfrm>
            </p:contentPart>
          </mc:Choice>
          <mc:Fallback xmlns="">
            <p:pic>
              <p:nvPicPr>
                <p:cNvPr id="360" name="Entrada de lápiz 359">
                  <a:extLst>
                    <a:ext uri="{FF2B5EF4-FFF2-40B4-BE49-F238E27FC236}">
                      <a16:creationId xmlns:a16="http://schemas.microsoft.com/office/drawing/2014/main" id="{9F171D4F-3A41-419E-907E-BE897ADF26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97578" y="1522897"/>
                  <a:ext cx="1573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upo 364">
            <a:extLst>
              <a:ext uri="{FF2B5EF4-FFF2-40B4-BE49-F238E27FC236}">
                <a16:creationId xmlns:a16="http://schemas.microsoft.com/office/drawing/2014/main" id="{5AF1AFC6-3ADF-4D07-871B-AD091A34E253}"/>
              </a:ext>
            </a:extLst>
          </p:cNvPr>
          <p:cNvGrpSpPr/>
          <p:nvPr/>
        </p:nvGrpSpPr>
        <p:grpSpPr>
          <a:xfrm>
            <a:off x="10220238" y="439556"/>
            <a:ext cx="964800" cy="381240"/>
            <a:chOff x="10432458" y="1253977"/>
            <a:chExt cx="96480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2" name="Entrada de lápiz 361">
                  <a:extLst>
                    <a:ext uri="{FF2B5EF4-FFF2-40B4-BE49-F238E27FC236}">
                      <a16:creationId xmlns:a16="http://schemas.microsoft.com/office/drawing/2014/main" id="{B7EE6D4F-98C1-44F8-8F96-E4D3C6C9E353}"/>
                    </a:ext>
                  </a:extLst>
                </p14:cNvPr>
                <p14:cNvContentPartPr/>
                <p14:nvPr/>
              </p14:nvContentPartPr>
              <p14:xfrm>
                <a:off x="10432458" y="1253977"/>
                <a:ext cx="423360" cy="277560"/>
              </p14:xfrm>
            </p:contentPart>
          </mc:Choice>
          <mc:Fallback xmlns="">
            <p:pic>
              <p:nvPicPr>
                <p:cNvPr id="362" name="Entrada de lápiz 361">
                  <a:extLst>
                    <a:ext uri="{FF2B5EF4-FFF2-40B4-BE49-F238E27FC236}">
                      <a16:creationId xmlns:a16="http://schemas.microsoft.com/office/drawing/2014/main" id="{B7EE6D4F-98C1-44F8-8F96-E4D3C6C9E35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23458" y="1244977"/>
                  <a:ext cx="4410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3" name="Entrada de lápiz 362">
                  <a:extLst>
                    <a:ext uri="{FF2B5EF4-FFF2-40B4-BE49-F238E27FC236}">
                      <a16:creationId xmlns:a16="http://schemas.microsoft.com/office/drawing/2014/main" id="{3F505888-CCCE-48B0-B9F6-30C0D08ADB73}"/>
                    </a:ext>
                  </a:extLst>
                </p14:cNvPr>
                <p14:cNvContentPartPr/>
                <p14:nvPr/>
              </p14:nvContentPartPr>
              <p14:xfrm>
                <a:off x="10915938" y="1466017"/>
                <a:ext cx="303480" cy="132120"/>
              </p14:xfrm>
            </p:contentPart>
          </mc:Choice>
          <mc:Fallback xmlns="">
            <p:pic>
              <p:nvPicPr>
                <p:cNvPr id="363" name="Entrada de lápiz 362">
                  <a:extLst>
                    <a:ext uri="{FF2B5EF4-FFF2-40B4-BE49-F238E27FC236}">
                      <a16:creationId xmlns:a16="http://schemas.microsoft.com/office/drawing/2014/main" id="{3F505888-CCCE-48B0-B9F6-30C0D08ADB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07298" y="1457017"/>
                  <a:ext cx="321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4" name="Entrada de lápiz 363">
                  <a:extLst>
                    <a:ext uri="{FF2B5EF4-FFF2-40B4-BE49-F238E27FC236}">
                      <a16:creationId xmlns:a16="http://schemas.microsoft.com/office/drawing/2014/main" id="{51C78ECD-8D94-47A6-BF6A-CFD143D82383}"/>
                    </a:ext>
                  </a:extLst>
                </p14:cNvPr>
                <p14:cNvContentPartPr/>
                <p14:nvPr/>
              </p14:nvContentPartPr>
              <p14:xfrm>
                <a:off x="11348298" y="1527937"/>
                <a:ext cx="48960" cy="107280"/>
              </p14:xfrm>
            </p:contentPart>
          </mc:Choice>
          <mc:Fallback xmlns="">
            <p:pic>
              <p:nvPicPr>
                <p:cNvPr id="364" name="Entrada de lápiz 363">
                  <a:extLst>
                    <a:ext uri="{FF2B5EF4-FFF2-40B4-BE49-F238E27FC236}">
                      <a16:creationId xmlns:a16="http://schemas.microsoft.com/office/drawing/2014/main" id="{51C78ECD-8D94-47A6-BF6A-CFD143D8238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339298" y="1518937"/>
                  <a:ext cx="6660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" name="Grupo 371">
            <a:extLst>
              <a:ext uri="{FF2B5EF4-FFF2-40B4-BE49-F238E27FC236}">
                <a16:creationId xmlns:a16="http://schemas.microsoft.com/office/drawing/2014/main" id="{864067CC-1A63-4308-9C86-752F057F34A4}"/>
              </a:ext>
            </a:extLst>
          </p:cNvPr>
          <p:cNvGrpSpPr/>
          <p:nvPr/>
        </p:nvGrpSpPr>
        <p:grpSpPr>
          <a:xfrm>
            <a:off x="11363238" y="265676"/>
            <a:ext cx="555840" cy="644760"/>
            <a:chOff x="11575458" y="1080097"/>
            <a:chExt cx="55584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6" name="Entrada de lápiz 365">
                  <a:extLst>
                    <a:ext uri="{FF2B5EF4-FFF2-40B4-BE49-F238E27FC236}">
                      <a16:creationId xmlns:a16="http://schemas.microsoft.com/office/drawing/2014/main" id="{CEC086A4-1A70-4187-BF12-875401FF7D5F}"/>
                    </a:ext>
                  </a:extLst>
                </p14:cNvPr>
                <p14:cNvContentPartPr/>
                <p14:nvPr/>
              </p14:nvContentPartPr>
              <p14:xfrm>
                <a:off x="11575458" y="1111417"/>
                <a:ext cx="212760" cy="266760"/>
              </p14:xfrm>
            </p:contentPart>
          </mc:Choice>
          <mc:Fallback xmlns="">
            <p:pic>
              <p:nvPicPr>
                <p:cNvPr id="366" name="Entrada de lápiz 365">
                  <a:extLst>
                    <a:ext uri="{FF2B5EF4-FFF2-40B4-BE49-F238E27FC236}">
                      <a16:creationId xmlns:a16="http://schemas.microsoft.com/office/drawing/2014/main" id="{CEC086A4-1A70-4187-BF12-875401FF7D5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566458" y="1102417"/>
                  <a:ext cx="230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7" name="Entrada de lápiz 366">
                  <a:extLst>
                    <a:ext uri="{FF2B5EF4-FFF2-40B4-BE49-F238E27FC236}">
                      <a16:creationId xmlns:a16="http://schemas.microsoft.com/office/drawing/2014/main" id="{CD99F474-29A3-4402-B88B-ADD3564E87AA}"/>
                    </a:ext>
                  </a:extLst>
                </p14:cNvPr>
                <p14:cNvContentPartPr/>
                <p14:nvPr/>
              </p14:nvContentPartPr>
              <p14:xfrm>
                <a:off x="11867058" y="1151017"/>
                <a:ext cx="87120" cy="153720"/>
              </p14:xfrm>
            </p:contentPart>
          </mc:Choice>
          <mc:Fallback xmlns="">
            <p:pic>
              <p:nvPicPr>
                <p:cNvPr id="367" name="Entrada de lápiz 366">
                  <a:extLst>
                    <a:ext uri="{FF2B5EF4-FFF2-40B4-BE49-F238E27FC236}">
                      <a16:creationId xmlns:a16="http://schemas.microsoft.com/office/drawing/2014/main" id="{CD99F474-29A3-4402-B88B-ADD3564E87A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858058" y="1142377"/>
                  <a:ext cx="104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8" name="Entrada de lápiz 367">
                  <a:extLst>
                    <a:ext uri="{FF2B5EF4-FFF2-40B4-BE49-F238E27FC236}">
                      <a16:creationId xmlns:a16="http://schemas.microsoft.com/office/drawing/2014/main" id="{5627AEEF-1A82-4093-A6D6-424B1BC742FC}"/>
                    </a:ext>
                  </a:extLst>
                </p14:cNvPr>
                <p14:cNvContentPartPr/>
                <p14:nvPr/>
              </p14:nvContentPartPr>
              <p14:xfrm>
                <a:off x="11741778" y="1269817"/>
                <a:ext cx="235080" cy="50040"/>
              </p14:xfrm>
            </p:contentPart>
          </mc:Choice>
          <mc:Fallback xmlns="">
            <p:pic>
              <p:nvPicPr>
                <p:cNvPr id="368" name="Entrada de lápiz 367">
                  <a:extLst>
                    <a:ext uri="{FF2B5EF4-FFF2-40B4-BE49-F238E27FC236}">
                      <a16:creationId xmlns:a16="http://schemas.microsoft.com/office/drawing/2014/main" id="{5627AEEF-1A82-4093-A6D6-424B1BC742F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732778" y="1261177"/>
                  <a:ext cx="252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9" name="Entrada de lápiz 368">
                  <a:extLst>
                    <a:ext uri="{FF2B5EF4-FFF2-40B4-BE49-F238E27FC236}">
                      <a16:creationId xmlns:a16="http://schemas.microsoft.com/office/drawing/2014/main" id="{38A16015-7E5B-4F26-AE34-86332A730FDB}"/>
                    </a:ext>
                  </a:extLst>
                </p14:cNvPr>
                <p14:cNvContentPartPr/>
                <p14:nvPr/>
              </p14:nvContentPartPr>
              <p14:xfrm>
                <a:off x="11939058" y="1080097"/>
                <a:ext cx="154080" cy="360720"/>
              </p14:xfrm>
            </p:contentPart>
          </mc:Choice>
          <mc:Fallback xmlns="">
            <p:pic>
              <p:nvPicPr>
                <p:cNvPr id="369" name="Entrada de lápiz 368">
                  <a:extLst>
                    <a:ext uri="{FF2B5EF4-FFF2-40B4-BE49-F238E27FC236}">
                      <a16:creationId xmlns:a16="http://schemas.microsoft.com/office/drawing/2014/main" id="{38A16015-7E5B-4F26-AE34-86332A730FD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930418" y="1071457"/>
                  <a:ext cx="1717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0" name="Entrada de lápiz 369">
                  <a:extLst>
                    <a:ext uri="{FF2B5EF4-FFF2-40B4-BE49-F238E27FC236}">
                      <a16:creationId xmlns:a16="http://schemas.microsoft.com/office/drawing/2014/main" id="{4DE60406-1597-40B0-AD24-3E86F6F5C196}"/>
                    </a:ext>
                  </a:extLst>
                </p14:cNvPr>
                <p14:cNvContentPartPr/>
                <p14:nvPr/>
              </p14:nvContentPartPr>
              <p14:xfrm>
                <a:off x="11966058" y="1516057"/>
                <a:ext cx="159120" cy="131040"/>
              </p14:xfrm>
            </p:contentPart>
          </mc:Choice>
          <mc:Fallback xmlns="">
            <p:pic>
              <p:nvPicPr>
                <p:cNvPr id="370" name="Entrada de lápiz 369">
                  <a:extLst>
                    <a:ext uri="{FF2B5EF4-FFF2-40B4-BE49-F238E27FC236}">
                      <a16:creationId xmlns:a16="http://schemas.microsoft.com/office/drawing/2014/main" id="{4DE60406-1597-40B0-AD24-3E86F6F5C19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957418" y="1507057"/>
                  <a:ext cx="176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1" name="Entrada de lápiz 370">
                  <a:extLst>
                    <a:ext uri="{FF2B5EF4-FFF2-40B4-BE49-F238E27FC236}">
                      <a16:creationId xmlns:a16="http://schemas.microsoft.com/office/drawing/2014/main" id="{027A2AB5-0802-44CA-9831-C60EFD05CC38}"/>
                    </a:ext>
                  </a:extLst>
                </p14:cNvPr>
                <p14:cNvContentPartPr/>
                <p14:nvPr/>
              </p14:nvContentPartPr>
              <p14:xfrm>
                <a:off x="12114378" y="1617217"/>
                <a:ext cx="16920" cy="107640"/>
              </p14:xfrm>
            </p:contentPart>
          </mc:Choice>
          <mc:Fallback xmlns="">
            <p:pic>
              <p:nvPicPr>
                <p:cNvPr id="371" name="Entrada de lápiz 370">
                  <a:extLst>
                    <a:ext uri="{FF2B5EF4-FFF2-40B4-BE49-F238E27FC236}">
                      <a16:creationId xmlns:a16="http://schemas.microsoft.com/office/drawing/2014/main" id="{027A2AB5-0802-44CA-9831-C60EFD05CC3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105738" y="1608217"/>
                  <a:ext cx="345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9" name="Grupo 478">
            <a:extLst>
              <a:ext uri="{FF2B5EF4-FFF2-40B4-BE49-F238E27FC236}">
                <a16:creationId xmlns:a16="http://schemas.microsoft.com/office/drawing/2014/main" id="{F178ABCC-F683-4FC4-BDEC-2A15406E6B88}"/>
              </a:ext>
            </a:extLst>
          </p:cNvPr>
          <p:cNvGrpSpPr/>
          <p:nvPr/>
        </p:nvGrpSpPr>
        <p:grpSpPr>
          <a:xfrm>
            <a:off x="6777198" y="2527547"/>
            <a:ext cx="4759200" cy="635400"/>
            <a:chOff x="6989418" y="3341968"/>
            <a:chExt cx="4759200" cy="63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9" name="Entrada de lápiz 448">
                  <a:extLst>
                    <a:ext uri="{FF2B5EF4-FFF2-40B4-BE49-F238E27FC236}">
                      <a16:creationId xmlns:a16="http://schemas.microsoft.com/office/drawing/2014/main" id="{DAEF1E7D-39E6-4EDE-ADDD-8EA5D635387E}"/>
                    </a:ext>
                  </a:extLst>
                </p14:cNvPr>
                <p14:cNvContentPartPr/>
                <p14:nvPr/>
              </p14:nvContentPartPr>
              <p14:xfrm>
                <a:off x="6989418" y="3446728"/>
                <a:ext cx="367560" cy="24840"/>
              </p14:xfrm>
            </p:contentPart>
          </mc:Choice>
          <mc:Fallback xmlns="">
            <p:pic>
              <p:nvPicPr>
                <p:cNvPr id="449" name="Entrada de lápiz 448">
                  <a:extLst>
                    <a:ext uri="{FF2B5EF4-FFF2-40B4-BE49-F238E27FC236}">
                      <a16:creationId xmlns:a16="http://schemas.microsoft.com/office/drawing/2014/main" id="{DAEF1E7D-39E6-4EDE-ADDD-8EA5D635387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980418" y="3437728"/>
                  <a:ext cx="385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0" name="Entrada de lápiz 449">
                  <a:extLst>
                    <a:ext uri="{FF2B5EF4-FFF2-40B4-BE49-F238E27FC236}">
                      <a16:creationId xmlns:a16="http://schemas.microsoft.com/office/drawing/2014/main" id="{044B461D-7C57-4202-A152-5E43C56180A5}"/>
                    </a:ext>
                  </a:extLst>
                </p14:cNvPr>
                <p14:cNvContentPartPr/>
                <p14:nvPr/>
              </p14:nvContentPartPr>
              <p14:xfrm>
                <a:off x="7228818" y="3450328"/>
                <a:ext cx="60480" cy="314280"/>
              </p14:xfrm>
            </p:contentPart>
          </mc:Choice>
          <mc:Fallback xmlns="">
            <p:pic>
              <p:nvPicPr>
                <p:cNvPr id="450" name="Entrada de lápiz 449">
                  <a:extLst>
                    <a:ext uri="{FF2B5EF4-FFF2-40B4-BE49-F238E27FC236}">
                      <a16:creationId xmlns:a16="http://schemas.microsoft.com/office/drawing/2014/main" id="{044B461D-7C57-4202-A152-5E43C56180A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20178" y="3441328"/>
                  <a:ext cx="781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1" name="Entrada de lápiz 450">
                  <a:extLst>
                    <a:ext uri="{FF2B5EF4-FFF2-40B4-BE49-F238E27FC236}">
                      <a16:creationId xmlns:a16="http://schemas.microsoft.com/office/drawing/2014/main" id="{DCC45C60-417A-49DE-81E9-69BE68AEE0F3}"/>
                    </a:ext>
                  </a:extLst>
                </p14:cNvPr>
                <p14:cNvContentPartPr/>
                <p14:nvPr/>
              </p14:nvContentPartPr>
              <p14:xfrm>
                <a:off x="7052058" y="3790168"/>
                <a:ext cx="359280" cy="6120"/>
              </p14:xfrm>
            </p:contentPart>
          </mc:Choice>
          <mc:Fallback xmlns="">
            <p:pic>
              <p:nvPicPr>
                <p:cNvPr id="451" name="Entrada de lápiz 450">
                  <a:extLst>
                    <a:ext uri="{FF2B5EF4-FFF2-40B4-BE49-F238E27FC236}">
                      <a16:creationId xmlns:a16="http://schemas.microsoft.com/office/drawing/2014/main" id="{DCC45C60-417A-49DE-81E9-69BE68AEE0F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43058" y="3781528"/>
                  <a:ext cx="376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2" name="Entrada de lápiz 451">
                  <a:extLst>
                    <a:ext uri="{FF2B5EF4-FFF2-40B4-BE49-F238E27FC236}">
                      <a16:creationId xmlns:a16="http://schemas.microsoft.com/office/drawing/2014/main" id="{22C3E135-8977-46E2-8447-80388DE4E7F5}"/>
                    </a:ext>
                  </a:extLst>
                </p14:cNvPr>
                <p14:cNvContentPartPr/>
                <p14:nvPr/>
              </p14:nvContentPartPr>
              <p14:xfrm>
                <a:off x="7519698" y="3719608"/>
                <a:ext cx="159120" cy="149760"/>
              </p14:xfrm>
            </p:contentPart>
          </mc:Choice>
          <mc:Fallback xmlns="">
            <p:pic>
              <p:nvPicPr>
                <p:cNvPr id="452" name="Entrada de lápiz 451">
                  <a:extLst>
                    <a:ext uri="{FF2B5EF4-FFF2-40B4-BE49-F238E27FC236}">
                      <a16:creationId xmlns:a16="http://schemas.microsoft.com/office/drawing/2014/main" id="{22C3E135-8977-46E2-8447-80388DE4E7F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511058" y="3710608"/>
                  <a:ext cx="176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3" name="Entrada de lápiz 452">
                  <a:extLst>
                    <a:ext uri="{FF2B5EF4-FFF2-40B4-BE49-F238E27FC236}">
                      <a16:creationId xmlns:a16="http://schemas.microsoft.com/office/drawing/2014/main" id="{DE4F2038-394D-4966-894E-4A4933D9172E}"/>
                    </a:ext>
                  </a:extLst>
                </p14:cNvPr>
                <p14:cNvContentPartPr/>
                <p14:nvPr/>
              </p14:nvContentPartPr>
              <p14:xfrm>
                <a:off x="7524378" y="3709528"/>
                <a:ext cx="181800" cy="127080"/>
              </p14:xfrm>
            </p:contentPart>
          </mc:Choice>
          <mc:Fallback xmlns="">
            <p:pic>
              <p:nvPicPr>
                <p:cNvPr id="453" name="Entrada de lápiz 452">
                  <a:extLst>
                    <a:ext uri="{FF2B5EF4-FFF2-40B4-BE49-F238E27FC236}">
                      <a16:creationId xmlns:a16="http://schemas.microsoft.com/office/drawing/2014/main" id="{DE4F2038-394D-4966-894E-4A4933D9172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15378" y="3700888"/>
                  <a:ext cx="199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4" name="Entrada de lápiz 453">
                  <a:extLst>
                    <a:ext uri="{FF2B5EF4-FFF2-40B4-BE49-F238E27FC236}">
                      <a16:creationId xmlns:a16="http://schemas.microsoft.com/office/drawing/2014/main" id="{F1BC2847-780D-42F6-A7A7-213A9CA1ADEA}"/>
                    </a:ext>
                  </a:extLst>
                </p14:cNvPr>
                <p14:cNvContentPartPr/>
                <p14:nvPr/>
              </p14:nvContentPartPr>
              <p14:xfrm>
                <a:off x="7825698" y="3718168"/>
                <a:ext cx="45000" cy="30960"/>
              </p14:xfrm>
            </p:contentPart>
          </mc:Choice>
          <mc:Fallback xmlns="">
            <p:pic>
              <p:nvPicPr>
                <p:cNvPr id="454" name="Entrada de lápiz 453">
                  <a:extLst>
                    <a:ext uri="{FF2B5EF4-FFF2-40B4-BE49-F238E27FC236}">
                      <a16:creationId xmlns:a16="http://schemas.microsoft.com/office/drawing/2014/main" id="{F1BC2847-780D-42F6-A7A7-213A9CA1ADE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16698" y="3709528"/>
                  <a:ext cx="62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55" name="Entrada de lápiz 454">
                  <a:extLst>
                    <a:ext uri="{FF2B5EF4-FFF2-40B4-BE49-F238E27FC236}">
                      <a16:creationId xmlns:a16="http://schemas.microsoft.com/office/drawing/2014/main" id="{E57E5E04-1672-43A3-9945-4E0A915F6A5E}"/>
                    </a:ext>
                  </a:extLst>
                </p14:cNvPr>
                <p14:cNvContentPartPr/>
                <p14:nvPr/>
              </p14:nvContentPartPr>
              <p14:xfrm>
                <a:off x="7956378" y="3426568"/>
                <a:ext cx="249480" cy="300960"/>
              </p14:xfrm>
            </p:contentPart>
          </mc:Choice>
          <mc:Fallback xmlns="">
            <p:pic>
              <p:nvPicPr>
                <p:cNvPr id="455" name="Entrada de lápiz 454">
                  <a:extLst>
                    <a:ext uri="{FF2B5EF4-FFF2-40B4-BE49-F238E27FC236}">
                      <a16:creationId xmlns:a16="http://schemas.microsoft.com/office/drawing/2014/main" id="{E57E5E04-1672-43A3-9945-4E0A915F6A5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47378" y="3417928"/>
                  <a:ext cx="267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6" name="Entrada de lápiz 455">
                  <a:extLst>
                    <a:ext uri="{FF2B5EF4-FFF2-40B4-BE49-F238E27FC236}">
                      <a16:creationId xmlns:a16="http://schemas.microsoft.com/office/drawing/2014/main" id="{BC17FB99-1B7F-459F-B414-75D4600000A1}"/>
                    </a:ext>
                  </a:extLst>
                </p14:cNvPr>
                <p14:cNvContentPartPr/>
                <p14:nvPr/>
              </p14:nvContentPartPr>
              <p14:xfrm>
                <a:off x="8190378" y="3665968"/>
                <a:ext cx="191160" cy="138600"/>
              </p14:xfrm>
            </p:contentPart>
          </mc:Choice>
          <mc:Fallback xmlns="">
            <p:pic>
              <p:nvPicPr>
                <p:cNvPr id="456" name="Entrada de lápiz 455">
                  <a:extLst>
                    <a:ext uri="{FF2B5EF4-FFF2-40B4-BE49-F238E27FC236}">
                      <a16:creationId xmlns:a16="http://schemas.microsoft.com/office/drawing/2014/main" id="{BC17FB99-1B7F-459F-B414-75D4600000A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81738" y="3657328"/>
                  <a:ext cx="208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7" name="Entrada de lápiz 456">
                  <a:extLst>
                    <a:ext uri="{FF2B5EF4-FFF2-40B4-BE49-F238E27FC236}">
                      <a16:creationId xmlns:a16="http://schemas.microsoft.com/office/drawing/2014/main" id="{4E293438-D0BB-46F9-96A4-666DD7D371E6}"/>
                    </a:ext>
                  </a:extLst>
                </p14:cNvPr>
                <p14:cNvContentPartPr/>
                <p14:nvPr/>
              </p14:nvContentPartPr>
              <p14:xfrm>
                <a:off x="8479098" y="3736888"/>
                <a:ext cx="5040" cy="139320"/>
              </p14:xfrm>
            </p:contentPart>
          </mc:Choice>
          <mc:Fallback xmlns="">
            <p:pic>
              <p:nvPicPr>
                <p:cNvPr id="457" name="Entrada de lápiz 456">
                  <a:extLst>
                    <a:ext uri="{FF2B5EF4-FFF2-40B4-BE49-F238E27FC236}">
                      <a16:creationId xmlns:a16="http://schemas.microsoft.com/office/drawing/2014/main" id="{4E293438-D0BB-46F9-96A4-666DD7D371E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70098" y="3728248"/>
                  <a:ext cx="22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8" name="Entrada de lápiz 457">
                  <a:extLst>
                    <a:ext uri="{FF2B5EF4-FFF2-40B4-BE49-F238E27FC236}">
                      <a16:creationId xmlns:a16="http://schemas.microsoft.com/office/drawing/2014/main" id="{3FB8C611-440A-46AF-80F3-236BC332C71D}"/>
                    </a:ext>
                  </a:extLst>
                </p14:cNvPr>
                <p14:cNvContentPartPr/>
                <p14:nvPr/>
              </p14:nvContentPartPr>
              <p14:xfrm>
                <a:off x="8620938" y="3597928"/>
                <a:ext cx="225720" cy="9720"/>
              </p14:xfrm>
            </p:contentPart>
          </mc:Choice>
          <mc:Fallback xmlns="">
            <p:pic>
              <p:nvPicPr>
                <p:cNvPr id="458" name="Entrada de lápiz 457">
                  <a:extLst>
                    <a:ext uri="{FF2B5EF4-FFF2-40B4-BE49-F238E27FC236}">
                      <a16:creationId xmlns:a16="http://schemas.microsoft.com/office/drawing/2014/main" id="{3FB8C611-440A-46AF-80F3-236BC332C71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611938" y="3589288"/>
                  <a:ext cx="243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9" name="Entrada de lápiz 458">
                  <a:extLst>
                    <a:ext uri="{FF2B5EF4-FFF2-40B4-BE49-F238E27FC236}">
                      <a16:creationId xmlns:a16="http://schemas.microsoft.com/office/drawing/2014/main" id="{7BE39677-6A51-4674-8D7F-4960D0B5BCB2}"/>
                    </a:ext>
                  </a:extLst>
                </p14:cNvPr>
                <p14:cNvContentPartPr/>
                <p14:nvPr/>
              </p14:nvContentPartPr>
              <p14:xfrm>
                <a:off x="8702298" y="3684328"/>
                <a:ext cx="193680" cy="52200"/>
              </p14:xfrm>
            </p:contentPart>
          </mc:Choice>
          <mc:Fallback xmlns="">
            <p:pic>
              <p:nvPicPr>
                <p:cNvPr id="459" name="Entrada de lápiz 458">
                  <a:extLst>
                    <a:ext uri="{FF2B5EF4-FFF2-40B4-BE49-F238E27FC236}">
                      <a16:creationId xmlns:a16="http://schemas.microsoft.com/office/drawing/2014/main" id="{7BE39677-6A51-4674-8D7F-4960D0B5BCB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93658" y="3675688"/>
                  <a:ext cx="2113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1" name="Entrada de lápiz 460">
                  <a:extLst>
                    <a:ext uri="{FF2B5EF4-FFF2-40B4-BE49-F238E27FC236}">
                      <a16:creationId xmlns:a16="http://schemas.microsoft.com/office/drawing/2014/main" id="{79388689-A27B-4EBD-A960-1CF895AEA513}"/>
                    </a:ext>
                  </a:extLst>
                </p14:cNvPr>
                <p14:cNvContentPartPr/>
                <p14:nvPr/>
              </p14:nvContentPartPr>
              <p14:xfrm>
                <a:off x="8957178" y="3424768"/>
                <a:ext cx="350640" cy="338760"/>
              </p14:xfrm>
            </p:contentPart>
          </mc:Choice>
          <mc:Fallback xmlns="">
            <p:pic>
              <p:nvPicPr>
                <p:cNvPr id="461" name="Entrada de lápiz 460">
                  <a:extLst>
                    <a:ext uri="{FF2B5EF4-FFF2-40B4-BE49-F238E27FC236}">
                      <a16:creationId xmlns:a16="http://schemas.microsoft.com/office/drawing/2014/main" id="{79388689-A27B-4EBD-A960-1CF895AEA51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948538" y="3416128"/>
                  <a:ext cx="3682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2" name="Entrada de lápiz 461">
                  <a:extLst>
                    <a:ext uri="{FF2B5EF4-FFF2-40B4-BE49-F238E27FC236}">
                      <a16:creationId xmlns:a16="http://schemas.microsoft.com/office/drawing/2014/main" id="{A314E743-E49C-46AD-B4A3-D6773FA3DFF3}"/>
                    </a:ext>
                  </a:extLst>
                </p14:cNvPr>
                <p14:cNvContentPartPr/>
                <p14:nvPr/>
              </p14:nvContentPartPr>
              <p14:xfrm>
                <a:off x="9378018" y="3681808"/>
                <a:ext cx="171360" cy="167760"/>
              </p14:xfrm>
            </p:contentPart>
          </mc:Choice>
          <mc:Fallback xmlns="">
            <p:pic>
              <p:nvPicPr>
                <p:cNvPr id="462" name="Entrada de lápiz 461">
                  <a:extLst>
                    <a:ext uri="{FF2B5EF4-FFF2-40B4-BE49-F238E27FC236}">
                      <a16:creationId xmlns:a16="http://schemas.microsoft.com/office/drawing/2014/main" id="{A314E743-E49C-46AD-B4A3-D6773FA3DFF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369018" y="3673168"/>
                  <a:ext cx="189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3" name="Entrada de lápiz 462">
                  <a:extLst>
                    <a:ext uri="{FF2B5EF4-FFF2-40B4-BE49-F238E27FC236}">
                      <a16:creationId xmlns:a16="http://schemas.microsoft.com/office/drawing/2014/main" id="{BB872B8D-3213-4854-990A-6DC1BE057F5F}"/>
                    </a:ext>
                  </a:extLst>
                </p14:cNvPr>
                <p14:cNvContentPartPr/>
                <p14:nvPr/>
              </p14:nvContentPartPr>
              <p14:xfrm>
                <a:off x="9385578" y="3776128"/>
                <a:ext cx="122040" cy="10080"/>
              </p14:xfrm>
            </p:contentPart>
          </mc:Choice>
          <mc:Fallback xmlns="">
            <p:pic>
              <p:nvPicPr>
                <p:cNvPr id="463" name="Entrada de lápiz 462">
                  <a:extLst>
                    <a:ext uri="{FF2B5EF4-FFF2-40B4-BE49-F238E27FC236}">
                      <a16:creationId xmlns:a16="http://schemas.microsoft.com/office/drawing/2014/main" id="{BB872B8D-3213-4854-990A-6DC1BE057F5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376938" y="3767128"/>
                  <a:ext cx="139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4" name="Entrada de lápiz 463">
                  <a:extLst>
                    <a:ext uri="{FF2B5EF4-FFF2-40B4-BE49-F238E27FC236}">
                      <a16:creationId xmlns:a16="http://schemas.microsoft.com/office/drawing/2014/main" id="{96C5DE76-50F9-4A32-85F2-CC683E3E58B9}"/>
                    </a:ext>
                  </a:extLst>
                </p14:cNvPr>
                <p14:cNvContentPartPr/>
                <p14:nvPr/>
              </p14:nvContentPartPr>
              <p14:xfrm>
                <a:off x="9388098" y="3676408"/>
                <a:ext cx="172800" cy="55080"/>
              </p14:xfrm>
            </p:contentPart>
          </mc:Choice>
          <mc:Fallback xmlns="">
            <p:pic>
              <p:nvPicPr>
                <p:cNvPr id="464" name="Entrada de lápiz 463">
                  <a:extLst>
                    <a:ext uri="{FF2B5EF4-FFF2-40B4-BE49-F238E27FC236}">
                      <a16:creationId xmlns:a16="http://schemas.microsoft.com/office/drawing/2014/main" id="{96C5DE76-50F9-4A32-85F2-CC683E3E58B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379098" y="3667768"/>
                  <a:ext cx="190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5" name="Entrada de lápiz 464">
                  <a:extLst>
                    <a:ext uri="{FF2B5EF4-FFF2-40B4-BE49-F238E27FC236}">
                      <a16:creationId xmlns:a16="http://schemas.microsoft.com/office/drawing/2014/main" id="{9399D8BA-0E8F-42F3-B605-1AF6E1E71510}"/>
                    </a:ext>
                  </a:extLst>
                </p14:cNvPr>
                <p14:cNvContentPartPr/>
                <p14:nvPr/>
              </p14:nvContentPartPr>
              <p14:xfrm>
                <a:off x="9624618" y="3756688"/>
                <a:ext cx="158400" cy="220680"/>
              </p14:xfrm>
            </p:contentPart>
          </mc:Choice>
          <mc:Fallback xmlns="">
            <p:pic>
              <p:nvPicPr>
                <p:cNvPr id="465" name="Entrada de lápiz 464">
                  <a:extLst>
                    <a:ext uri="{FF2B5EF4-FFF2-40B4-BE49-F238E27FC236}">
                      <a16:creationId xmlns:a16="http://schemas.microsoft.com/office/drawing/2014/main" id="{9399D8BA-0E8F-42F3-B605-1AF6E1E7151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615618" y="3748048"/>
                  <a:ext cx="176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6" name="Entrada de lápiz 465">
                  <a:extLst>
                    <a:ext uri="{FF2B5EF4-FFF2-40B4-BE49-F238E27FC236}">
                      <a16:creationId xmlns:a16="http://schemas.microsoft.com/office/drawing/2014/main" id="{7225AD80-54CC-4CE5-BAA5-F7F7E01662CE}"/>
                    </a:ext>
                  </a:extLst>
                </p14:cNvPr>
                <p14:cNvContentPartPr/>
                <p14:nvPr/>
              </p14:nvContentPartPr>
              <p14:xfrm>
                <a:off x="9929898" y="3444568"/>
                <a:ext cx="178200" cy="308160"/>
              </p14:xfrm>
            </p:contentPart>
          </mc:Choice>
          <mc:Fallback xmlns="">
            <p:pic>
              <p:nvPicPr>
                <p:cNvPr id="466" name="Entrada de lápiz 465">
                  <a:extLst>
                    <a:ext uri="{FF2B5EF4-FFF2-40B4-BE49-F238E27FC236}">
                      <a16:creationId xmlns:a16="http://schemas.microsoft.com/office/drawing/2014/main" id="{7225AD80-54CC-4CE5-BAA5-F7F7E01662C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921258" y="3435568"/>
                  <a:ext cx="195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67" name="Entrada de lápiz 466">
                  <a:extLst>
                    <a:ext uri="{FF2B5EF4-FFF2-40B4-BE49-F238E27FC236}">
                      <a16:creationId xmlns:a16="http://schemas.microsoft.com/office/drawing/2014/main" id="{9100D4A2-B7D8-4315-8470-99BF835519C4}"/>
                    </a:ext>
                  </a:extLst>
                </p14:cNvPr>
                <p14:cNvContentPartPr/>
                <p14:nvPr/>
              </p14:nvContentPartPr>
              <p14:xfrm>
                <a:off x="10162098" y="3659848"/>
                <a:ext cx="164520" cy="181800"/>
              </p14:xfrm>
            </p:contentPart>
          </mc:Choice>
          <mc:Fallback xmlns="">
            <p:pic>
              <p:nvPicPr>
                <p:cNvPr id="467" name="Entrada de lápiz 466">
                  <a:extLst>
                    <a:ext uri="{FF2B5EF4-FFF2-40B4-BE49-F238E27FC236}">
                      <a16:creationId xmlns:a16="http://schemas.microsoft.com/office/drawing/2014/main" id="{9100D4A2-B7D8-4315-8470-99BF835519C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53458" y="3650848"/>
                  <a:ext cx="182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8" name="Entrada de lápiz 467">
                  <a:extLst>
                    <a:ext uri="{FF2B5EF4-FFF2-40B4-BE49-F238E27FC236}">
                      <a16:creationId xmlns:a16="http://schemas.microsoft.com/office/drawing/2014/main" id="{DA8956EE-BBCC-454A-A264-07235063030B}"/>
                    </a:ext>
                  </a:extLst>
                </p14:cNvPr>
                <p14:cNvContentPartPr/>
                <p14:nvPr/>
              </p14:nvContentPartPr>
              <p14:xfrm>
                <a:off x="10121418" y="3755248"/>
                <a:ext cx="146520" cy="17280"/>
              </p14:xfrm>
            </p:contentPart>
          </mc:Choice>
          <mc:Fallback xmlns="">
            <p:pic>
              <p:nvPicPr>
                <p:cNvPr id="468" name="Entrada de lápiz 467">
                  <a:extLst>
                    <a:ext uri="{FF2B5EF4-FFF2-40B4-BE49-F238E27FC236}">
                      <a16:creationId xmlns:a16="http://schemas.microsoft.com/office/drawing/2014/main" id="{DA8956EE-BBCC-454A-A264-07235063030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12778" y="3746608"/>
                  <a:ext cx="164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69" name="Entrada de lápiz 468">
                  <a:extLst>
                    <a:ext uri="{FF2B5EF4-FFF2-40B4-BE49-F238E27FC236}">
                      <a16:creationId xmlns:a16="http://schemas.microsoft.com/office/drawing/2014/main" id="{4FCCE2C0-A384-44E0-8F7B-0B1EFE335174}"/>
                    </a:ext>
                  </a:extLst>
                </p14:cNvPr>
                <p14:cNvContentPartPr/>
                <p14:nvPr/>
              </p14:nvContentPartPr>
              <p14:xfrm>
                <a:off x="10103418" y="3647248"/>
                <a:ext cx="194760" cy="34920"/>
              </p14:xfrm>
            </p:contentPart>
          </mc:Choice>
          <mc:Fallback xmlns="">
            <p:pic>
              <p:nvPicPr>
                <p:cNvPr id="469" name="Entrada de lápiz 468">
                  <a:extLst>
                    <a:ext uri="{FF2B5EF4-FFF2-40B4-BE49-F238E27FC236}">
                      <a16:creationId xmlns:a16="http://schemas.microsoft.com/office/drawing/2014/main" id="{4FCCE2C0-A384-44E0-8F7B-0B1EFE33517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094418" y="3638248"/>
                  <a:ext cx="212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70" name="Entrada de lápiz 469">
                  <a:extLst>
                    <a:ext uri="{FF2B5EF4-FFF2-40B4-BE49-F238E27FC236}">
                      <a16:creationId xmlns:a16="http://schemas.microsoft.com/office/drawing/2014/main" id="{EDCD59D4-BE56-40A2-8485-90AB13D9DC6E}"/>
                    </a:ext>
                  </a:extLst>
                </p14:cNvPr>
                <p14:cNvContentPartPr/>
                <p14:nvPr/>
              </p14:nvContentPartPr>
              <p14:xfrm>
                <a:off x="10365498" y="3704128"/>
                <a:ext cx="124560" cy="211680"/>
              </p14:xfrm>
            </p:contentPart>
          </mc:Choice>
          <mc:Fallback xmlns="">
            <p:pic>
              <p:nvPicPr>
                <p:cNvPr id="470" name="Entrada de lápiz 469">
                  <a:extLst>
                    <a:ext uri="{FF2B5EF4-FFF2-40B4-BE49-F238E27FC236}">
                      <a16:creationId xmlns:a16="http://schemas.microsoft.com/office/drawing/2014/main" id="{EDCD59D4-BE56-40A2-8485-90AB13D9DC6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356498" y="3695488"/>
                  <a:ext cx="1422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71" name="Entrada de lápiz 470">
                  <a:extLst>
                    <a:ext uri="{FF2B5EF4-FFF2-40B4-BE49-F238E27FC236}">
                      <a16:creationId xmlns:a16="http://schemas.microsoft.com/office/drawing/2014/main" id="{A5B68E4C-8351-488A-B00B-CFA5CD3DCE4D}"/>
                    </a:ext>
                  </a:extLst>
                </p14:cNvPr>
                <p14:cNvContentPartPr/>
                <p14:nvPr/>
              </p14:nvContentPartPr>
              <p14:xfrm>
                <a:off x="10611018" y="3561928"/>
                <a:ext cx="44280" cy="143640"/>
              </p14:xfrm>
            </p:contentPart>
          </mc:Choice>
          <mc:Fallback xmlns="">
            <p:pic>
              <p:nvPicPr>
                <p:cNvPr id="471" name="Entrada de lápiz 470">
                  <a:extLst>
                    <a:ext uri="{FF2B5EF4-FFF2-40B4-BE49-F238E27FC236}">
                      <a16:creationId xmlns:a16="http://schemas.microsoft.com/office/drawing/2014/main" id="{A5B68E4C-8351-488A-B00B-CFA5CD3DCE4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602378" y="3553288"/>
                  <a:ext cx="61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72" name="Entrada de lápiz 471">
                  <a:extLst>
                    <a:ext uri="{FF2B5EF4-FFF2-40B4-BE49-F238E27FC236}">
                      <a16:creationId xmlns:a16="http://schemas.microsoft.com/office/drawing/2014/main" id="{F1C258B9-48F4-4431-9F6A-763266C10FAE}"/>
                    </a:ext>
                  </a:extLst>
                </p14:cNvPr>
                <p14:cNvContentPartPr/>
                <p14:nvPr/>
              </p14:nvContentPartPr>
              <p14:xfrm>
                <a:off x="10534338" y="3676768"/>
                <a:ext cx="173160" cy="7920"/>
              </p14:xfrm>
            </p:contentPart>
          </mc:Choice>
          <mc:Fallback xmlns="">
            <p:pic>
              <p:nvPicPr>
                <p:cNvPr id="472" name="Entrada de lápiz 471">
                  <a:extLst>
                    <a:ext uri="{FF2B5EF4-FFF2-40B4-BE49-F238E27FC236}">
                      <a16:creationId xmlns:a16="http://schemas.microsoft.com/office/drawing/2014/main" id="{F1C258B9-48F4-4431-9F6A-763266C10FA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525338" y="3667768"/>
                  <a:ext cx="190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73" name="Entrada de lápiz 472">
                  <a:extLst>
                    <a:ext uri="{FF2B5EF4-FFF2-40B4-BE49-F238E27FC236}">
                      <a16:creationId xmlns:a16="http://schemas.microsoft.com/office/drawing/2014/main" id="{0ABBA584-0A3E-4F60-A833-4261EE0F4ACC}"/>
                    </a:ext>
                  </a:extLst>
                </p14:cNvPr>
                <p14:cNvContentPartPr/>
                <p14:nvPr/>
              </p14:nvContentPartPr>
              <p14:xfrm>
                <a:off x="10782378" y="3341968"/>
                <a:ext cx="270720" cy="362520"/>
              </p14:xfrm>
            </p:contentPart>
          </mc:Choice>
          <mc:Fallback xmlns="">
            <p:pic>
              <p:nvPicPr>
                <p:cNvPr id="473" name="Entrada de lápiz 472">
                  <a:extLst>
                    <a:ext uri="{FF2B5EF4-FFF2-40B4-BE49-F238E27FC236}">
                      <a16:creationId xmlns:a16="http://schemas.microsoft.com/office/drawing/2014/main" id="{0ABBA584-0A3E-4F60-A833-4261EE0F4AC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773738" y="3332968"/>
                  <a:ext cx="2883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74" name="Entrada de lápiz 473">
                  <a:extLst>
                    <a:ext uri="{FF2B5EF4-FFF2-40B4-BE49-F238E27FC236}">
                      <a16:creationId xmlns:a16="http://schemas.microsoft.com/office/drawing/2014/main" id="{DEFF409F-42A6-459B-897A-F44008B62228}"/>
                    </a:ext>
                  </a:extLst>
                </p14:cNvPr>
                <p14:cNvContentPartPr/>
                <p14:nvPr/>
              </p14:nvContentPartPr>
              <p14:xfrm>
                <a:off x="11087658" y="3627808"/>
                <a:ext cx="158760" cy="193680"/>
              </p14:xfrm>
            </p:contentPart>
          </mc:Choice>
          <mc:Fallback xmlns="">
            <p:pic>
              <p:nvPicPr>
                <p:cNvPr id="474" name="Entrada de lápiz 473">
                  <a:extLst>
                    <a:ext uri="{FF2B5EF4-FFF2-40B4-BE49-F238E27FC236}">
                      <a16:creationId xmlns:a16="http://schemas.microsoft.com/office/drawing/2014/main" id="{DEFF409F-42A6-459B-897A-F44008B6222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078658" y="3618808"/>
                  <a:ext cx="176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75" name="Entrada de lápiz 474">
                  <a:extLst>
                    <a:ext uri="{FF2B5EF4-FFF2-40B4-BE49-F238E27FC236}">
                      <a16:creationId xmlns:a16="http://schemas.microsoft.com/office/drawing/2014/main" id="{1AD60045-4ECB-4031-8798-33C4F4DA26ED}"/>
                    </a:ext>
                  </a:extLst>
                </p14:cNvPr>
                <p14:cNvContentPartPr/>
                <p14:nvPr/>
              </p14:nvContentPartPr>
              <p14:xfrm>
                <a:off x="11069658" y="3755248"/>
                <a:ext cx="108720" cy="8280"/>
              </p14:xfrm>
            </p:contentPart>
          </mc:Choice>
          <mc:Fallback xmlns="">
            <p:pic>
              <p:nvPicPr>
                <p:cNvPr id="475" name="Entrada de lápiz 474">
                  <a:extLst>
                    <a:ext uri="{FF2B5EF4-FFF2-40B4-BE49-F238E27FC236}">
                      <a16:creationId xmlns:a16="http://schemas.microsoft.com/office/drawing/2014/main" id="{1AD60045-4ECB-4031-8798-33C4F4DA26E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061018" y="3746608"/>
                  <a:ext cx="126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76" name="Entrada de lápiz 475">
                  <a:extLst>
                    <a:ext uri="{FF2B5EF4-FFF2-40B4-BE49-F238E27FC236}">
                      <a16:creationId xmlns:a16="http://schemas.microsoft.com/office/drawing/2014/main" id="{9357847B-8D3F-4897-B14E-A159B60E1D5A}"/>
                    </a:ext>
                  </a:extLst>
                </p14:cNvPr>
                <p14:cNvContentPartPr/>
                <p14:nvPr/>
              </p14:nvContentPartPr>
              <p14:xfrm>
                <a:off x="11033658" y="3651568"/>
                <a:ext cx="165600" cy="22320"/>
              </p14:xfrm>
            </p:contentPart>
          </mc:Choice>
          <mc:Fallback xmlns="">
            <p:pic>
              <p:nvPicPr>
                <p:cNvPr id="476" name="Entrada de lápiz 475">
                  <a:extLst>
                    <a:ext uri="{FF2B5EF4-FFF2-40B4-BE49-F238E27FC236}">
                      <a16:creationId xmlns:a16="http://schemas.microsoft.com/office/drawing/2014/main" id="{9357847B-8D3F-4897-B14E-A159B60E1D5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025018" y="3642928"/>
                  <a:ext cx="183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77" name="Entrada de lápiz 476">
                  <a:extLst>
                    <a:ext uri="{FF2B5EF4-FFF2-40B4-BE49-F238E27FC236}">
                      <a16:creationId xmlns:a16="http://schemas.microsoft.com/office/drawing/2014/main" id="{1C5C9863-8F51-4E70-830C-033BFF080253}"/>
                    </a:ext>
                  </a:extLst>
                </p14:cNvPr>
                <p14:cNvContentPartPr/>
                <p14:nvPr/>
              </p14:nvContentPartPr>
              <p14:xfrm>
                <a:off x="11253978" y="3682888"/>
                <a:ext cx="262440" cy="200160"/>
              </p14:xfrm>
            </p:contentPart>
          </mc:Choice>
          <mc:Fallback xmlns="">
            <p:pic>
              <p:nvPicPr>
                <p:cNvPr id="477" name="Entrada de lápiz 476">
                  <a:extLst>
                    <a:ext uri="{FF2B5EF4-FFF2-40B4-BE49-F238E27FC236}">
                      <a16:creationId xmlns:a16="http://schemas.microsoft.com/office/drawing/2014/main" id="{1C5C9863-8F51-4E70-830C-033BFF08025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245338" y="3673888"/>
                  <a:ext cx="2800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78" name="Entrada de lápiz 477">
                  <a:extLst>
                    <a:ext uri="{FF2B5EF4-FFF2-40B4-BE49-F238E27FC236}">
                      <a16:creationId xmlns:a16="http://schemas.microsoft.com/office/drawing/2014/main" id="{2F7DB189-893C-4521-BA52-B0AB7C51C878}"/>
                    </a:ext>
                  </a:extLst>
                </p14:cNvPr>
                <p14:cNvContentPartPr/>
                <p14:nvPr/>
              </p14:nvContentPartPr>
              <p14:xfrm>
                <a:off x="11553858" y="3816088"/>
                <a:ext cx="194760" cy="152280"/>
              </p14:xfrm>
            </p:contentPart>
          </mc:Choice>
          <mc:Fallback xmlns="">
            <p:pic>
              <p:nvPicPr>
                <p:cNvPr id="478" name="Entrada de lápiz 477">
                  <a:extLst>
                    <a:ext uri="{FF2B5EF4-FFF2-40B4-BE49-F238E27FC236}">
                      <a16:creationId xmlns:a16="http://schemas.microsoft.com/office/drawing/2014/main" id="{2F7DB189-893C-4521-BA52-B0AB7C51C87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544858" y="3807088"/>
                  <a:ext cx="2124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upo 484">
            <a:extLst>
              <a:ext uri="{FF2B5EF4-FFF2-40B4-BE49-F238E27FC236}">
                <a16:creationId xmlns:a16="http://schemas.microsoft.com/office/drawing/2014/main" id="{652C63A3-34D7-443F-9DED-FC1EEA4F082B}"/>
              </a:ext>
            </a:extLst>
          </p:cNvPr>
          <p:cNvGrpSpPr/>
          <p:nvPr/>
        </p:nvGrpSpPr>
        <p:grpSpPr>
          <a:xfrm>
            <a:off x="11433078" y="2272307"/>
            <a:ext cx="493200" cy="573480"/>
            <a:chOff x="11645298" y="3086728"/>
            <a:chExt cx="493200" cy="5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80" name="Entrada de lápiz 479">
                  <a:extLst>
                    <a:ext uri="{FF2B5EF4-FFF2-40B4-BE49-F238E27FC236}">
                      <a16:creationId xmlns:a16="http://schemas.microsoft.com/office/drawing/2014/main" id="{4E086522-EDC4-43BF-A6A9-CFFA70B93FE1}"/>
                    </a:ext>
                  </a:extLst>
                </p14:cNvPr>
                <p14:cNvContentPartPr/>
                <p14:nvPr/>
              </p14:nvContentPartPr>
              <p14:xfrm>
                <a:off x="11645298" y="3210208"/>
                <a:ext cx="135000" cy="183960"/>
              </p14:xfrm>
            </p:contentPart>
          </mc:Choice>
          <mc:Fallback xmlns="">
            <p:pic>
              <p:nvPicPr>
                <p:cNvPr id="480" name="Entrada de lápiz 479">
                  <a:extLst>
                    <a:ext uri="{FF2B5EF4-FFF2-40B4-BE49-F238E27FC236}">
                      <a16:creationId xmlns:a16="http://schemas.microsoft.com/office/drawing/2014/main" id="{4E086522-EDC4-43BF-A6A9-CFFA70B93FE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636658" y="3201208"/>
                  <a:ext cx="1526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81" name="Entrada de lápiz 480">
                  <a:extLst>
                    <a:ext uri="{FF2B5EF4-FFF2-40B4-BE49-F238E27FC236}">
                      <a16:creationId xmlns:a16="http://schemas.microsoft.com/office/drawing/2014/main" id="{0CC4B1A3-E281-4FDD-9256-B3D38F22CB8D}"/>
                    </a:ext>
                  </a:extLst>
                </p14:cNvPr>
                <p14:cNvContentPartPr/>
                <p14:nvPr/>
              </p14:nvContentPartPr>
              <p14:xfrm>
                <a:off x="11828898" y="3174208"/>
                <a:ext cx="63720" cy="163080"/>
              </p14:xfrm>
            </p:contentPart>
          </mc:Choice>
          <mc:Fallback xmlns="">
            <p:pic>
              <p:nvPicPr>
                <p:cNvPr id="481" name="Entrada de lápiz 480">
                  <a:extLst>
                    <a:ext uri="{FF2B5EF4-FFF2-40B4-BE49-F238E27FC236}">
                      <a16:creationId xmlns:a16="http://schemas.microsoft.com/office/drawing/2014/main" id="{0CC4B1A3-E281-4FDD-9256-B3D38F22CB8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820258" y="3165208"/>
                  <a:ext cx="81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82" name="Entrada de lápiz 481">
                  <a:extLst>
                    <a:ext uri="{FF2B5EF4-FFF2-40B4-BE49-F238E27FC236}">
                      <a16:creationId xmlns:a16="http://schemas.microsoft.com/office/drawing/2014/main" id="{D38E9521-4EA6-42C7-B4AB-5C7E8197FA35}"/>
                    </a:ext>
                  </a:extLst>
                </p14:cNvPr>
                <p14:cNvContentPartPr/>
                <p14:nvPr/>
              </p14:nvContentPartPr>
              <p14:xfrm>
                <a:off x="11712618" y="3278248"/>
                <a:ext cx="147960" cy="64800"/>
              </p14:xfrm>
            </p:contentPart>
          </mc:Choice>
          <mc:Fallback xmlns="">
            <p:pic>
              <p:nvPicPr>
                <p:cNvPr id="482" name="Entrada de lápiz 481">
                  <a:extLst>
                    <a:ext uri="{FF2B5EF4-FFF2-40B4-BE49-F238E27FC236}">
                      <a16:creationId xmlns:a16="http://schemas.microsoft.com/office/drawing/2014/main" id="{D38E9521-4EA6-42C7-B4AB-5C7E8197FA3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703978" y="3269248"/>
                  <a:ext cx="165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83" name="Entrada de lápiz 482">
                  <a:extLst>
                    <a:ext uri="{FF2B5EF4-FFF2-40B4-BE49-F238E27FC236}">
                      <a16:creationId xmlns:a16="http://schemas.microsoft.com/office/drawing/2014/main" id="{E4E5E70A-42CD-4F34-9FC2-DF5C11DE3EC1}"/>
                    </a:ext>
                  </a:extLst>
                </p14:cNvPr>
                <p14:cNvContentPartPr/>
                <p14:nvPr/>
              </p14:nvContentPartPr>
              <p14:xfrm>
                <a:off x="11956338" y="3086728"/>
                <a:ext cx="74160" cy="265680"/>
              </p14:xfrm>
            </p:contentPart>
          </mc:Choice>
          <mc:Fallback xmlns="">
            <p:pic>
              <p:nvPicPr>
                <p:cNvPr id="483" name="Entrada de lápiz 482">
                  <a:extLst>
                    <a:ext uri="{FF2B5EF4-FFF2-40B4-BE49-F238E27FC236}">
                      <a16:creationId xmlns:a16="http://schemas.microsoft.com/office/drawing/2014/main" id="{E4E5E70A-42CD-4F34-9FC2-DF5C11DE3EC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947698" y="3078088"/>
                  <a:ext cx="918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4" name="Entrada de lápiz 483">
                  <a:extLst>
                    <a:ext uri="{FF2B5EF4-FFF2-40B4-BE49-F238E27FC236}">
                      <a16:creationId xmlns:a16="http://schemas.microsoft.com/office/drawing/2014/main" id="{9F896F3B-ED7A-4012-93E0-3B12E9131185}"/>
                    </a:ext>
                  </a:extLst>
                </p14:cNvPr>
                <p14:cNvContentPartPr/>
                <p14:nvPr/>
              </p14:nvContentPartPr>
              <p14:xfrm>
                <a:off x="12002418" y="3389128"/>
                <a:ext cx="136080" cy="271080"/>
              </p14:xfrm>
            </p:contentPart>
          </mc:Choice>
          <mc:Fallback xmlns="">
            <p:pic>
              <p:nvPicPr>
                <p:cNvPr id="484" name="Entrada de lápiz 483">
                  <a:extLst>
                    <a:ext uri="{FF2B5EF4-FFF2-40B4-BE49-F238E27FC236}">
                      <a16:creationId xmlns:a16="http://schemas.microsoft.com/office/drawing/2014/main" id="{9F896F3B-ED7A-4012-93E0-3B12E913118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993418" y="3380488"/>
                  <a:ext cx="153720" cy="28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486" name="Entrada de lápiz 485">
                <a:extLst>
                  <a:ext uri="{FF2B5EF4-FFF2-40B4-BE49-F238E27FC236}">
                    <a16:creationId xmlns:a16="http://schemas.microsoft.com/office/drawing/2014/main" id="{2B384E48-DB98-4A43-8D7B-E455ECE8FA6A}"/>
                  </a:ext>
                </a:extLst>
              </p14:cNvPr>
              <p14:cNvContentPartPr/>
              <p14:nvPr/>
            </p14:nvContentPartPr>
            <p14:xfrm>
              <a:off x="8690598" y="2395427"/>
              <a:ext cx="943560" cy="1119960"/>
            </p14:xfrm>
          </p:contentPart>
        </mc:Choice>
        <mc:Fallback xmlns="">
          <p:pic>
            <p:nvPicPr>
              <p:cNvPr id="486" name="Entrada de lápiz 485">
                <a:extLst>
                  <a:ext uri="{FF2B5EF4-FFF2-40B4-BE49-F238E27FC236}">
                    <a16:creationId xmlns:a16="http://schemas.microsoft.com/office/drawing/2014/main" id="{2B384E48-DB98-4A43-8D7B-E455ECE8FA6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681595" y="2386427"/>
                <a:ext cx="961207" cy="113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8" name="Grupo 497">
            <a:extLst>
              <a:ext uri="{FF2B5EF4-FFF2-40B4-BE49-F238E27FC236}">
                <a16:creationId xmlns:a16="http://schemas.microsoft.com/office/drawing/2014/main" id="{A4663D37-A856-4C39-996D-053DA9FA066C}"/>
              </a:ext>
            </a:extLst>
          </p:cNvPr>
          <p:cNvGrpSpPr/>
          <p:nvPr/>
        </p:nvGrpSpPr>
        <p:grpSpPr>
          <a:xfrm>
            <a:off x="9033318" y="1418027"/>
            <a:ext cx="2282040" cy="631800"/>
            <a:chOff x="9245538" y="2232448"/>
            <a:chExt cx="2282040" cy="63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87" name="Entrada de lápiz 486">
                  <a:extLst>
                    <a:ext uri="{FF2B5EF4-FFF2-40B4-BE49-F238E27FC236}">
                      <a16:creationId xmlns:a16="http://schemas.microsoft.com/office/drawing/2014/main" id="{3D6FB787-216B-4578-B763-074C303C5CA4}"/>
                    </a:ext>
                  </a:extLst>
                </p14:cNvPr>
                <p14:cNvContentPartPr/>
                <p14:nvPr/>
              </p14:nvContentPartPr>
              <p14:xfrm>
                <a:off x="9245538" y="2643928"/>
                <a:ext cx="212400" cy="170640"/>
              </p14:xfrm>
            </p:contentPart>
          </mc:Choice>
          <mc:Fallback xmlns="">
            <p:pic>
              <p:nvPicPr>
                <p:cNvPr id="487" name="Entrada de lápiz 486">
                  <a:extLst>
                    <a:ext uri="{FF2B5EF4-FFF2-40B4-BE49-F238E27FC236}">
                      <a16:creationId xmlns:a16="http://schemas.microsoft.com/office/drawing/2014/main" id="{3D6FB787-216B-4578-B763-074C303C5CA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236898" y="2635288"/>
                  <a:ext cx="230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88" name="Entrada de lápiz 487">
                  <a:extLst>
                    <a:ext uri="{FF2B5EF4-FFF2-40B4-BE49-F238E27FC236}">
                      <a16:creationId xmlns:a16="http://schemas.microsoft.com/office/drawing/2014/main" id="{495E4F28-5687-4D50-ABA3-A4F35C2814A8}"/>
                    </a:ext>
                  </a:extLst>
                </p14:cNvPr>
                <p14:cNvContentPartPr/>
                <p14:nvPr/>
              </p14:nvContentPartPr>
              <p14:xfrm>
                <a:off x="9313938" y="2803048"/>
                <a:ext cx="147240" cy="56160"/>
              </p14:xfrm>
            </p:contentPart>
          </mc:Choice>
          <mc:Fallback xmlns="">
            <p:pic>
              <p:nvPicPr>
                <p:cNvPr id="488" name="Entrada de lápiz 487">
                  <a:extLst>
                    <a:ext uri="{FF2B5EF4-FFF2-40B4-BE49-F238E27FC236}">
                      <a16:creationId xmlns:a16="http://schemas.microsoft.com/office/drawing/2014/main" id="{495E4F28-5687-4D50-ABA3-A4F35C2814A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305298" y="2794048"/>
                  <a:ext cx="164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89" name="Entrada de lápiz 488">
                  <a:extLst>
                    <a:ext uri="{FF2B5EF4-FFF2-40B4-BE49-F238E27FC236}">
                      <a16:creationId xmlns:a16="http://schemas.microsoft.com/office/drawing/2014/main" id="{3E1A9206-DD67-4116-92C9-1792217E6796}"/>
                    </a:ext>
                  </a:extLst>
                </p14:cNvPr>
                <p14:cNvContentPartPr/>
                <p14:nvPr/>
              </p14:nvContentPartPr>
              <p14:xfrm>
                <a:off x="9782658" y="2459608"/>
                <a:ext cx="55080" cy="404640"/>
              </p14:xfrm>
            </p:contentPart>
          </mc:Choice>
          <mc:Fallback xmlns="">
            <p:pic>
              <p:nvPicPr>
                <p:cNvPr id="489" name="Entrada de lápiz 488">
                  <a:extLst>
                    <a:ext uri="{FF2B5EF4-FFF2-40B4-BE49-F238E27FC236}">
                      <a16:creationId xmlns:a16="http://schemas.microsoft.com/office/drawing/2014/main" id="{3E1A9206-DD67-4116-92C9-1792217E679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773658" y="2450968"/>
                  <a:ext cx="727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90" name="Entrada de lápiz 489">
                  <a:extLst>
                    <a:ext uri="{FF2B5EF4-FFF2-40B4-BE49-F238E27FC236}">
                      <a16:creationId xmlns:a16="http://schemas.microsoft.com/office/drawing/2014/main" id="{BAEB29BC-267D-49C8-B38F-90AB35F87D78}"/>
                    </a:ext>
                  </a:extLst>
                </p14:cNvPr>
                <p14:cNvContentPartPr/>
                <p14:nvPr/>
              </p14:nvContentPartPr>
              <p14:xfrm>
                <a:off x="9660258" y="2372488"/>
                <a:ext cx="280800" cy="292320"/>
              </p14:xfrm>
            </p:contentPart>
          </mc:Choice>
          <mc:Fallback xmlns="">
            <p:pic>
              <p:nvPicPr>
                <p:cNvPr id="490" name="Entrada de lápiz 489">
                  <a:extLst>
                    <a:ext uri="{FF2B5EF4-FFF2-40B4-BE49-F238E27FC236}">
                      <a16:creationId xmlns:a16="http://schemas.microsoft.com/office/drawing/2014/main" id="{BAEB29BC-267D-49C8-B38F-90AB35F87D7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51618" y="2363488"/>
                  <a:ext cx="298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91" name="Entrada de lápiz 490">
                  <a:extLst>
                    <a:ext uri="{FF2B5EF4-FFF2-40B4-BE49-F238E27FC236}">
                      <a16:creationId xmlns:a16="http://schemas.microsoft.com/office/drawing/2014/main" id="{8E7991A9-403D-43AC-BC8F-EB4C92EE4243}"/>
                    </a:ext>
                  </a:extLst>
                </p14:cNvPr>
                <p14:cNvContentPartPr/>
                <p14:nvPr/>
              </p14:nvContentPartPr>
              <p14:xfrm>
                <a:off x="10137258" y="2422528"/>
                <a:ext cx="11520" cy="153720"/>
              </p14:xfrm>
            </p:contentPart>
          </mc:Choice>
          <mc:Fallback xmlns="">
            <p:pic>
              <p:nvPicPr>
                <p:cNvPr id="491" name="Entrada de lápiz 490">
                  <a:extLst>
                    <a:ext uri="{FF2B5EF4-FFF2-40B4-BE49-F238E27FC236}">
                      <a16:creationId xmlns:a16="http://schemas.microsoft.com/office/drawing/2014/main" id="{8E7991A9-403D-43AC-BC8F-EB4C92EE424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128258" y="2413888"/>
                  <a:ext cx="29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92" name="Entrada de lápiz 491">
                  <a:extLst>
                    <a:ext uri="{FF2B5EF4-FFF2-40B4-BE49-F238E27FC236}">
                      <a16:creationId xmlns:a16="http://schemas.microsoft.com/office/drawing/2014/main" id="{E3D32E4B-D8FA-4D37-BCBD-A2C65071A544}"/>
                    </a:ext>
                  </a:extLst>
                </p14:cNvPr>
                <p14:cNvContentPartPr/>
                <p14:nvPr/>
              </p14:nvContentPartPr>
              <p14:xfrm>
                <a:off x="10049778" y="2510728"/>
                <a:ext cx="181440" cy="38880"/>
              </p14:xfrm>
            </p:contentPart>
          </mc:Choice>
          <mc:Fallback xmlns="">
            <p:pic>
              <p:nvPicPr>
                <p:cNvPr id="492" name="Entrada de lápiz 491">
                  <a:extLst>
                    <a:ext uri="{FF2B5EF4-FFF2-40B4-BE49-F238E27FC236}">
                      <a16:creationId xmlns:a16="http://schemas.microsoft.com/office/drawing/2014/main" id="{E3D32E4B-D8FA-4D37-BCBD-A2C65071A54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40778" y="2502088"/>
                  <a:ext cx="199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93" name="Entrada de lápiz 492">
                  <a:extLst>
                    <a:ext uri="{FF2B5EF4-FFF2-40B4-BE49-F238E27FC236}">
                      <a16:creationId xmlns:a16="http://schemas.microsoft.com/office/drawing/2014/main" id="{2E5CC213-1333-4DEA-BF71-D3B77DD04BFC}"/>
                    </a:ext>
                  </a:extLst>
                </p14:cNvPr>
                <p14:cNvContentPartPr/>
                <p14:nvPr/>
              </p14:nvContentPartPr>
              <p14:xfrm>
                <a:off x="10301418" y="2359528"/>
                <a:ext cx="262440" cy="324000"/>
              </p14:xfrm>
            </p:contentPart>
          </mc:Choice>
          <mc:Fallback xmlns="">
            <p:pic>
              <p:nvPicPr>
                <p:cNvPr id="493" name="Entrada de lápiz 492">
                  <a:extLst>
                    <a:ext uri="{FF2B5EF4-FFF2-40B4-BE49-F238E27FC236}">
                      <a16:creationId xmlns:a16="http://schemas.microsoft.com/office/drawing/2014/main" id="{2E5CC213-1333-4DEA-BF71-D3B77DD04BF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292778" y="2350528"/>
                  <a:ext cx="2800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94" name="Entrada de lápiz 493">
                  <a:extLst>
                    <a:ext uri="{FF2B5EF4-FFF2-40B4-BE49-F238E27FC236}">
                      <a16:creationId xmlns:a16="http://schemas.microsoft.com/office/drawing/2014/main" id="{0C181074-4AC9-4635-9E0B-1E1629F38F00}"/>
                    </a:ext>
                  </a:extLst>
                </p14:cNvPr>
                <p14:cNvContentPartPr/>
                <p14:nvPr/>
              </p14:nvContentPartPr>
              <p14:xfrm>
                <a:off x="9545058" y="2279608"/>
                <a:ext cx="235080" cy="343080"/>
              </p14:xfrm>
            </p:contentPart>
          </mc:Choice>
          <mc:Fallback xmlns="">
            <p:pic>
              <p:nvPicPr>
                <p:cNvPr id="494" name="Entrada de lápiz 493">
                  <a:extLst>
                    <a:ext uri="{FF2B5EF4-FFF2-40B4-BE49-F238E27FC236}">
                      <a16:creationId xmlns:a16="http://schemas.microsoft.com/office/drawing/2014/main" id="{0C181074-4AC9-4635-9E0B-1E1629F38F0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536418" y="2270608"/>
                  <a:ext cx="2527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95" name="Entrada de lápiz 494">
                  <a:extLst>
                    <a:ext uri="{FF2B5EF4-FFF2-40B4-BE49-F238E27FC236}">
                      <a16:creationId xmlns:a16="http://schemas.microsoft.com/office/drawing/2014/main" id="{8320E37C-3F8D-4F22-8AFB-9C70DE54D07E}"/>
                    </a:ext>
                  </a:extLst>
                </p14:cNvPr>
                <p14:cNvContentPartPr/>
                <p14:nvPr/>
              </p14:nvContentPartPr>
              <p14:xfrm>
                <a:off x="10657098" y="2232448"/>
                <a:ext cx="264600" cy="395280"/>
              </p14:xfrm>
            </p:contentPart>
          </mc:Choice>
          <mc:Fallback xmlns="">
            <p:pic>
              <p:nvPicPr>
                <p:cNvPr id="495" name="Entrada de lápiz 494">
                  <a:extLst>
                    <a:ext uri="{FF2B5EF4-FFF2-40B4-BE49-F238E27FC236}">
                      <a16:creationId xmlns:a16="http://schemas.microsoft.com/office/drawing/2014/main" id="{8320E37C-3F8D-4F22-8AFB-9C70DE54D07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48098" y="2223448"/>
                  <a:ext cx="282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96" name="Entrada de lápiz 495">
                  <a:extLst>
                    <a:ext uri="{FF2B5EF4-FFF2-40B4-BE49-F238E27FC236}">
                      <a16:creationId xmlns:a16="http://schemas.microsoft.com/office/drawing/2014/main" id="{943F9038-AD2F-40EF-BAA0-81E96F5E0D6B}"/>
                    </a:ext>
                  </a:extLst>
                </p14:cNvPr>
                <p14:cNvContentPartPr/>
                <p14:nvPr/>
              </p14:nvContentPartPr>
              <p14:xfrm>
                <a:off x="10980738" y="2423248"/>
                <a:ext cx="248040" cy="262800"/>
              </p14:xfrm>
            </p:contentPart>
          </mc:Choice>
          <mc:Fallback xmlns="">
            <p:pic>
              <p:nvPicPr>
                <p:cNvPr id="496" name="Entrada de lápiz 495">
                  <a:extLst>
                    <a:ext uri="{FF2B5EF4-FFF2-40B4-BE49-F238E27FC236}">
                      <a16:creationId xmlns:a16="http://schemas.microsoft.com/office/drawing/2014/main" id="{943F9038-AD2F-40EF-BAA0-81E96F5E0D6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971738" y="2414608"/>
                  <a:ext cx="265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497" name="Entrada de lápiz 496">
                  <a:extLst>
                    <a:ext uri="{FF2B5EF4-FFF2-40B4-BE49-F238E27FC236}">
                      <a16:creationId xmlns:a16="http://schemas.microsoft.com/office/drawing/2014/main" id="{6A9C3E14-110C-49DD-BAEC-E78BA882153F}"/>
                    </a:ext>
                  </a:extLst>
                </p14:cNvPr>
                <p14:cNvContentPartPr/>
                <p14:nvPr/>
              </p14:nvContentPartPr>
              <p14:xfrm>
                <a:off x="11260458" y="2589208"/>
                <a:ext cx="267120" cy="167400"/>
              </p14:xfrm>
            </p:contentPart>
          </mc:Choice>
          <mc:Fallback xmlns="">
            <p:pic>
              <p:nvPicPr>
                <p:cNvPr id="497" name="Entrada de lápiz 496">
                  <a:extLst>
                    <a:ext uri="{FF2B5EF4-FFF2-40B4-BE49-F238E27FC236}">
                      <a16:creationId xmlns:a16="http://schemas.microsoft.com/office/drawing/2014/main" id="{6A9C3E14-110C-49DD-BAEC-E78BA882153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51458" y="2580208"/>
                  <a:ext cx="28476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05C9B9EF-EF31-4743-AC3A-A099776A0F67}"/>
              </a:ext>
            </a:extLst>
          </p:cNvPr>
          <p:cNvGrpSpPr/>
          <p:nvPr/>
        </p:nvGrpSpPr>
        <p:grpSpPr>
          <a:xfrm>
            <a:off x="6235398" y="223556"/>
            <a:ext cx="440280" cy="3270600"/>
            <a:chOff x="6447618" y="1037977"/>
            <a:chExt cx="440280" cy="32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EE3A26A6-E3B7-4A8C-A99D-FCA12E6567BD}"/>
                    </a:ext>
                  </a:extLst>
                </p14:cNvPr>
                <p14:cNvContentPartPr/>
                <p14:nvPr/>
              </p14:nvContentPartPr>
              <p14:xfrm>
                <a:off x="6478578" y="1037977"/>
                <a:ext cx="409320" cy="5292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EE3A26A6-E3B7-4A8C-A99D-FCA12E6567B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469578" y="1029337"/>
                  <a:ext cx="426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FCEE5908-F963-4E81-97CD-05A978776EE3}"/>
                    </a:ext>
                  </a:extLst>
                </p14:cNvPr>
                <p14:cNvContentPartPr/>
                <p14:nvPr/>
              </p14:nvContentPartPr>
              <p14:xfrm>
                <a:off x="6447618" y="1061737"/>
                <a:ext cx="424080" cy="324684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FCEE5908-F963-4E81-97CD-05A978776EE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38978" y="1053097"/>
                  <a:ext cx="441720" cy="326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014DA87-A1B1-4CDE-A606-0350E7210672}"/>
              </a:ext>
            </a:extLst>
          </p:cNvPr>
          <p:cNvGrpSpPr/>
          <p:nvPr/>
        </p:nvGrpSpPr>
        <p:grpSpPr>
          <a:xfrm>
            <a:off x="228053" y="380293"/>
            <a:ext cx="2328480" cy="568800"/>
            <a:chOff x="396018" y="1530097"/>
            <a:chExt cx="2328480" cy="56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E713EC6-ACA4-4BA3-91C6-60A710450957}"/>
                    </a:ext>
                  </a:extLst>
                </p14:cNvPr>
                <p14:cNvContentPartPr/>
                <p14:nvPr/>
              </p14:nvContentPartPr>
              <p14:xfrm>
                <a:off x="396018" y="1556017"/>
                <a:ext cx="279360" cy="3715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E713EC6-ACA4-4BA3-91C6-60A71045095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87018" y="1547377"/>
                  <a:ext cx="2970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6C634103-58C0-47F7-BFBB-7A303A0044FC}"/>
                    </a:ext>
                  </a:extLst>
                </p14:cNvPr>
                <p14:cNvContentPartPr/>
                <p14:nvPr/>
              </p14:nvContentPartPr>
              <p14:xfrm>
                <a:off x="873018" y="1801177"/>
                <a:ext cx="172800" cy="17964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6C634103-58C0-47F7-BFBB-7A303A0044F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4018" y="1792177"/>
                  <a:ext cx="190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A62B7997-D50F-4532-B15C-81EA25E887B0}"/>
                    </a:ext>
                  </a:extLst>
                </p14:cNvPr>
                <p14:cNvContentPartPr/>
                <p14:nvPr/>
              </p14:nvContentPartPr>
              <p14:xfrm>
                <a:off x="849258" y="1776337"/>
                <a:ext cx="178200" cy="1994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A62B7997-D50F-4532-B15C-81EA25E887B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40618" y="1767337"/>
                  <a:ext cx="195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6CBC883A-50F0-43D1-827D-D081BB7D0C07}"/>
                    </a:ext>
                  </a:extLst>
                </p14:cNvPr>
                <p14:cNvContentPartPr/>
                <p14:nvPr/>
              </p14:nvContentPartPr>
              <p14:xfrm>
                <a:off x="1294938" y="1643137"/>
                <a:ext cx="46440" cy="17964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6CBC883A-50F0-43D1-827D-D081BB7D0C0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85938" y="1634137"/>
                  <a:ext cx="64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E9377490-9F00-4556-963E-6120D6DC9A5F}"/>
                    </a:ext>
                  </a:extLst>
                </p14:cNvPr>
                <p14:cNvContentPartPr/>
                <p14:nvPr/>
              </p14:nvContentPartPr>
              <p14:xfrm>
                <a:off x="1192338" y="1747537"/>
                <a:ext cx="215280" cy="219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E9377490-9F00-4556-963E-6120D6DC9A5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83338" y="1738897"/>
                  <a:ext cx="232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AD083DD8-B5F1-41E9-92E5-486470932DA0}"/>
                    </a:ext>
                  </a:extLst>
                </p14:cNvPr>
                <p14:cNvContentPartPr/>
                <p14:nvPr/>
              </p14:nvContentPartPr>
              <p14:xfrm>
                <a:off x="1530378" y="1530097"/>
                <a:ext cx="302760" cy="4143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AD083DD8-B5F1-41E9-92E5-486470932DA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521378" y="1521457"/>
                  <a:ext cx="3204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F70EE8F6-8C7E-4124-8949-74E5BB2102BE}"/>
                    </a:ext>
                  </a:extLst>
                </p14:cNvPr>
                <p14:cNvContentPartPr/>
                <p14:nvPr/>
              </p14:nvContentPartPr>
              <p14:xfrm>
                <a:off x="1886418" y="1772377"/>
                <a:ext cx="293040" cy="23760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F70EE8F6-8C7E-4124-8949-74E5BB2102B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77778" y="1763737"/>
                  <a:ext cx="3106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62D16710-9189-46BE-9C83-34CCE93A3B6C}"/>
                    </a:ext>
                  </a:extLst>
                </p14:cNvPr>
                <p14:cNvContentPartPr/>
                <p14:nvPr/>
              </p14:nvContentPartPr>
              <p14:xfrm>
                <a:off x="2207898" y="1926097"/>
                <a:ext cx="211680" cy="1728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62D16710-9189-46BE-9C83-34CCE93A3B6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198898" y="1917457"/>
                  <a:ext cx="229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6AAF50C0-C666-4BB7-9A96-61FB0AB0E277}"/>
                    </a:ext>
                  </a:extLst>
                </p14:cNvPr>
                <p14:cNvContentPartPr/>
                <p14:nvPr/>
              </p14:nvContentPartPr>
              <p14:xfrm>
                <a:off x="2570418" y="1829977"/>
                <a:ext cx="154080" cy="410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6AAF50C0-C666-4BB7-9A96-61FB0AB0E27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561418" y="1821337"/>
                  <a:ext cx="1717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86B3ECA3-529F-42B2-9E2B-F4BDFB3D195B}"/>
                    </a:ext>
                  </a:extLst>
                </p14:cNvPr>
                <p14:cNvContentPartPr/>
                <p14:nvPr/>
              </p14:nvContentPartPr>
              <p14:xfrm>
                <a:off x="2564298" y="1914577"/>
                <a:ext cx="148320" cy="298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86B3ECA3-529F-42B2-9E2B-F4BDFB3D195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555298" y="1905577"/>
                  <a:ext cx="16596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3F13D95-86BD-494D-8A0B-EFCB9489D213}"/>
              </a:ext>
            </a:extLst>
          </p:cNvPr>
          <p:cNvGrpSpPr/>
          <p:nvPr/>
        </p:nvGrpSpPr>
        <p:grpSpPr>
          <a:xfrm>
            <a:off x="2904653" y="420577"/>
            <a:ext cx="1886400" cy="500400"/>
            <a:chOff x="3072618" y="1570381"/>
            <a:chExt cx="188640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3A4F2736-B802-4CBD-ADD1-45F7A5180561}"/>
                    </a:ext>
                  </a:extLst>
                </p14:cNvPr>
                <p14:cNvContentPartPr/>
                <p14:nvPr/>
              </p14:nvContentPartPr>
              <p14:xfrm>
                <a:off x="3072618" y="1690261"/>
                <a:ext cx="136800" cy="2149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3A4F2736-B802-4CBD-ADD1-45F7A518056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063978" y="1681261"/>
                  <a:ext cx="154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152CDB01-2DCB-4486-B6B4-E9127838FB38}"/>
                    </a:ext>
                  </a:extLst>
                </p14:cNvPr>
                <p14:cNvContentPartPr/>
                <p14:nvPr/>
              </p14:nvContentPartPr>
              <p14:xfrm>
                <a:off x="3331818" y="1897621"/>
                <a:ext cx="69120" cy="17316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152CDB01-2DCB-4486-B6B4-E9127838FB3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323178" y="1888621"/>
                  <a:ext cx="867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5078F8A4-9798-4467-8325-ECAC7CE6E452}"/>
                    </a:ext>
                  </a:extLst>
                </p14:cNvPr>
                <p14:cNvContentPartPr/>
                <p14:nvPr/>
              </p14:nvContentPartPr>
              <p14:xfrm>
                <a:off x="3502098" y="1622221"/>
                <a:ext cx="221400" cy="28908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5078F8A4-9798-4467-8325-ECAC7CE6E45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493098" y="1613581"/>
                  <a:ext cx="2390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213C2532-8E6A-4DB9-9E71-F3EF6133D175}"/>
                    </a:ext>
                  </a:extLst>
                </p14:cNvPr>
                <p14:cNvContentPartPr/>
                <p14:nvPr/>
              </p14:nvContentPartPr>
              <p14:xfrm>
                <a:off x="3781458" y="1611781"/>
                <a:ext cx="205200" cy="30168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213C2532-8E6A-4DB9-9E71-F3EF6133D17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772818" y="1603141"/>
                  <a:ext cx="2228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C81D5D0D-6987-41DA-9700-A008AA04CA35}"/>
                    </a:ext>
                  </a:extLst>
                </p14:cNvPr>
                <p14:cNvContentPartPr/>
                <p14:nvPr/>
              </p14:nvContentPartPr>
              <p14:xfrm>
                <a:off x="3879738" y="1814101"/>
                <a:ext cx="164520" cy="471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C81D5D0D-6987-41DA-9700-A008AA04CA3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870738" y="1805101"/>
                  <a:ext cx="182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7B57131B-893A-4035-8833-74E789594B96}"/>
                    </a:ext>
                  </a:extLst>
                </p14:cNvPr>
                <p14:cNvContentPartPr/>
                <p14:nvPr/>
              </p14:nvContentPartPr>
              <p14:xfrm>
                <a:off x="4149018" y="1748941"/>
                <a:ext cx="388440" cy="13716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7B57131B-893A-4035-8833-74E789594B9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140378" y="1739941"/>
                  <a:ext cx="406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FB498A2F-36F1-4C1C-B26C-FAF71504D97E}"/>
                    </a:ext>
                  </a:extLst>
                </p14:cNvPr>
                <p14:cNvContentPartPr/>
                <p14:nvPr/>
              </p14:nvContentPartPr>
              <p14:xfrm>
                <a:off x="4698738" y="1570381"/>
                <a:ext cx="260280" cy="28728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FB498A2F-36F1-4C1C-B26C-FAF71504D97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689738" y="1561381"/>
                  <a:ext cx="27792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BE0E1C3A-BC47-4117-AD25-88D46D6CF107}"/>
              </a:ext>
            </a:extLst>
          </p:cNvPr>
          <p:cNvGrpSpPr/>
          <p:nvPr/>
        </p:nvGrpSpPr>
        <p:grpSpPr>
          <a:xfrm>
            <a:off x="324173" y="1247857"/>
            <a:ext cx="818280" cy="431280"/>
            <a:chOff x="492138" y="2397661"/>
            <a:chExt cx="81828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C8BE255D-E54F-4235-AECF-237148018954}"/>
                    </a:ext>
                  </a:extLst>
                </p14:cNvPr>
                <p14:cNvContentPartPr/>
                <p14:nvPr/>
              </p14:nvContentPartPr>
              <p14:xfrm>
                <a:off x="492138" y="2397661"/>
                <a:ext cx="354960" cy="35100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C8BE255D-E54F-4235-AECF-23714801895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83138" y="2388661"/>
                  <a:ext cx="3726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F044FDF9-1AF8-4D54-9719-1BC54521D204}"/>
                    </a:ext>
                  </a:extLst>
                </p14:cNvPr>
                <p14:cNvContentPartPr/>
                <p14:nvPr/>
              </p14:nvContentPartPr>
              <p14:xfrm>
                <a:off x="955818" y="2617981"/>
                <a:ext cx="187200" cy="18000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F044FDF9-1AF8-4D54-9719-1BC54521D20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47178" y="2608981"/>
                  <a:ext cx="204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848206E1-8251-4F0B-9E68-94E52E07328C}"/>
                    </a:ext>
                  </a:extLst>
                </p14:cNvPr>
                <p14:cNvContentPartPr/>
                <p14:nvPr/>
              </p14:nvContentPartPr>
              <p14:xfrm>
                <a:off x="912258" y="2607901"/>
                <a:ext cx="149760" cy="22104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848206E1-8251-4F0B-9E68-94E52E07328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3618" y="2598901"/>
                  <a:ext cx="167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8EF1354C-4B82-48BA-8D5C-D14FBF17CFC8}"/>
                    </a:ext>
                  </a:extLst>
                </p14:cNvPr>
                <p14:cNvContentPartPr/>
                <p14:nvPr/>
              </p14:nvContentPartPr>
              <p14:xfrm>
                <a:off x="1272258" y="2684221"/>
                <a:ext cx="38160" cy="3060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8EF1354C-4B82-48BA-8D5C-D14FBF17CFC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263258" y="2675581"/>
                  <a:ext cx="5580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CE62ADDC-D22C-41C9-A0CD-FB7B54A8EAC5}"/>
              </a:ext>
            </a:extLst>
          </p:cNvPr>
          <p:cNvGrpSpPr/>
          <p:nvPr/>
        </p:nvGrpSpPr>
        <p:grpSpPr>
          <a:xfrm>
            <a:off x="1293653" y="1315897"/>
            <a:ext cx="984240" cy="319680"/>
            <a:chOff x="1461618" y="2465701"/>
            <a:chExt cx="98424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5CE111EE-BCC9-4948-93BE-BFEA04A3B7B5}"/>
                    </a:ext>
                  </a:extLst>
                </p14:cNvPr>
                <p14:cNvContentPartPr/>
                <p14:nvPr/>
              </p14:nvContentPartPr>
              <p14:xfrm>
                <a:off x="1461618" y="2465701"/>
                <a:ext cx="193320" cy="31968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5CE111EE-BCC9-4948-93BE-BFEA04A3B7B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452978" y="2457061"/>
                  <a:ext cx="2109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9C5A2A75-3C44-4F84-AE62-FCEDA5B06EEB}"/>
                    </a:ext>
                  </a:extLst>
                </p14:cNvPr>
                <p14:cNvContentPartPr/>
                <p14:nvPr/>
              </p14:nvContentPartPr>
              <p14:xfrm>
                <a:off x="1758618" y="2528701"/>
                <a:ext cx="228240" cy="22212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9C5A2A75-3C44-4F84-AE62-FCEDA5B06EE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749978" y="2520061"/>
                  <a:ext cx="245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FD9B0177-121D-41A1-9AB3-8FB884578BF9}"/>
                    </a:ext>
                  </a:extLst>
                </p14:cNvPr>
                <p14:cNvContentPartPr/>
                <p14:nvPr/>
              </p14:nvContentPartPr>
              <p14:xfrm>
                <a:off x="2174418" y="2571181"/>
                <a:ext cx="213480" cy="720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FD9B0177-121D-41A1-9AB3-8FB884578BF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165418" y="2562181"/>
                  <a:ext cx="231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2458A7AA-448B-4D5B-AF8F-3501192895AB}"/>
                    </a:ext>
                  </a:extLst>
                </p14:cNvPr>
                <p14:cNvContentPartPr/>
                <p14:nvPr/>
              </p14:nvContentPartPr>
              <p14:xfrm>
                <a:off x="2233818" y="2674141"/>
                <a:ext cx="212040" cy="2196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2458A7AA-448B-4D5B-AF8F-3501192895A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25178" y="2665141"/>
                  <a:ext cx="22968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25C18D4C-A895-46F4-A3E3-49945FA051F5}"/>
              </a:ext>
            </a:extLst>
          </p:cNvPr>
          <p:cNvGrpSpPr/>
          <p:nvPr/>
        </p:nvGrpSpPr>
        <p:grpSpPr>
          <a:xfrm>
            <a:off x="2543573" y="1246417"/>
            <a:ext cx="742320" cy="287280"/>
            <a:chOff x="2711538" y="2396221"/>
            <a:chExt cx="74232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9F4169E1-0174-4D53-89BB-5C23995C2043}"/>
                    </a:ext>
                  </a:extLst>
                </p14:cNvPr>
                <p14:cNvContentPartPr/>
                <p14:nvPr/>
              </p14:nvContentPartPr>
              <p14:xfrm>
                <a:off x="2711538" y="2464261"/>
                <a:ext cx="159120" cy="21924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9F4169E1-0174-4D53-89BB-5C23995C204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702538" y="2455261"/>
                  <a:ext cx="1767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81519B13-CD89-4EC7-A219-90E81D4DF3B6}"/>
                    </a:ext>
                  </a:extLst>
                </p14:cNvPr>
                <p14:cNvContentPartPr/>
                <p14:nvPr/>
              </p14:nvContentPartPr>
              <p14:xfrm>
                <a:off x="2947698" y="2525461"/>
                <a:ext cx="161640" cy="15120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81519B13-CD89-4EC7-A219-90E81D4DF3B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938698" y="2516821"/>
                  <a:ext cx="179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0F1F277E-6054-459A-9127-5E215949E3F7}"/>
                    </a:ext>
                  </a:extLst>
                </p14:cNvPr>
                <p14:cNvContentPartPr/>
                <p14:nvPr/>
              </p14:nvContentPartPr>
              <p14:xfrm>
                <a:off x="3246498" y="2396221"/>
                <a:ext cx="45000" cy="22068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0F1F277E-6054-459A-9127-5E215949E3F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237858" y="2387581"/>
                  <a:ext cx="626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2BACF2EC-A71B-4103-AB0D-678FD20291BB}"/>
                    </a:ext>
                  </a:extLst>
                </p14:cNvPr>
                <p14:cNvContentPartPr/>
                <p14:nvPr/>
              </p14:nvContentPartPr>
              <p14:xfrm>
                <a:off x="3435138" y="2601421"/>
                <a:ext cx="18720" cy="2916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2BACF2EC-A71B-4103-AB0D-678FD20291B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426498" y="2592421"/>
                  <a:ext cx="3636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302DB3C2-064C-4DE0-B572-3648735757DF}"/>
              </a:ext>
            </a:extLst>
          </p:cNvPr>
          <p:cNvGrpSpPr/>
          <p:nvPr/>
        </p:nvGrpSpPr>
        <p:grpSpPr>
          <a:xfrm>
            <a:off x="3507293" y="1186297"/>
            <a:ext cx="811080" cy="387360"/>
            <a:chOff x="3675258" y="2336101"/>
            <a:chExt cx="81108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CB62C173-496B-4636-BAEA-ABB1FFC84E4B}"/>
                    </a:ext>
                  </a:extLst>
                </p14:cNvPr>
                <p14:cNvContentPartPr/>
                <p14:nvPr/>
              </p14:nvContentPartPr>
              <p14:xfrm>
                <a:off x="3675258" y="2336101"/>
                <a:ext cx="196200" cy="29628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CB62C173-496B-4636-BAEA-ABB1FFC84E4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66618" y="2327461"/>
                  <a:ext cx="2138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FEC9253B-0BD5-45C2-8143-FFF9407ADC74}"/>
                    </a:ext>
                  </a:extLst>
                </p14:cNvPr>
                <p14:cNvContentPartPr/>
                <p14:nvPr/>
              </p14:nvContentPartPr>
              <p14:xfrm>
                <a:off x="3963978" y="2471821"/>
                <a:ext cx="241560" cy="22068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FEC9253B-0BD5-45C2-8143-FFF9407ADC7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55338" y="2462821"/>
                  <a:ext cx="259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5CBCDE8B-B485-410F-A8F9-0C1CFD2F89B3}"/>
                    </a:ext>
                  </a:extLst>
                </p14:cNvPr>
                <p14:cNvContentPartPr/>
                <p14:nvPr/>
              </p14:nvContentPartPr>
              <p14:xfrm>
                <a:off x="4250178" y="2562541"/>
                <a:ext cx="236160" cy="16092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5CBCDE8B-B485-410F-A8F9-0C1CFD2F89B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241178" y="2553541"/>
                  <a:ext cx="25380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CE267E70-77B1-484A-AF53-DC1BB7B5D1A6}"/>
              </a:ext>
            </a:extLst>
          </p:cNvPr>
          <p:cNvGrpSpPr/>
          <p:nvPr/>
        </p:nvGrpSpPr>
        <p:grpSpPr>
          <a:xfrm>
            <a:off x="239778" y="2655457"/>
            <a:ext cx="1238400" cy="495360"/>
            <a:chOff x="6437898" y="4893541"/>
            <a:chExt cx="1238400" cy="49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4220FE7F-A2B3-41AD-97C2-C4E298E99983}"/>
                    </a:ext>
                  </a:extLst>
                </p14:cNvPr>
                <p14:cNvContentPartPr/>
                <p14:nvPr/>
              </p14:nvContentPartPr>
              <p14:xfrm>
                <a:off x="6437898" y="4893541"/>
                <a:ext cx="374760" cy="34236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4220FE7F-A2B3-41AD-97C2-C4E298E9998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428898" y="4884541"/>
                  <a:ext cx="3924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48" name="Entrada de lápiz 447">
                  <a:extLst>
                    <a:ext uri="{FF2B5EF4-FFF2-40B4-BE49-F238E27FC236}">
                      <a16:creationId xmlns:a16="http://schemas.microsoft.com/office/drawing/2014/main" id="{7D340F8C-9473-4BBD-860A-DDA558CB0B3B}"/>
                    </a:ext>
                  </a:extLst>
                </p14:cNvPr>
                <p14:cNvContentPartPr/>
                <p14:nvPr/>
              </p14:nvContentPartPr>
              <p14:xfrm>
                <a:off x="6863418" y="5098381"/>
                <a:ext cx="214560" cy="196200"/>
              </p14:xfrm>
            </p:contentPart>
          </mc:Choice>
          <mc:Fallback xmlns="">
            <p:pic>
              <p:nvPicPr>
                <p:cNvPr id="448" name="Entrada de lápiz 447">
                  <a:extLst>
                    <a:ext uri="{FF2B5EF4-FFF2-40B4-BE49-F238E27FC236}">
                      <a16:creationId xmlns:a16="http://schemas.microsoft.com/office/drawing/2014/main" id="{7D340F8C-9473-4BBD-860A-DDA558CB0B3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854778" y="5089381"/>
                  <a:ext cx="232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60" name="Entrada de lápiz 459">
                  <a:extLst>
                    <a:ext uri="{FF2B5EF4-FFF2-40B4-BE49-F238E27FC236}">
                      <a16:creationId xmlns:a16="http://schemas.microsoft.com/office/drawing/2014/main" id="{A0CE9486-D663-4070-8F4B-53655B605966}"/>
                    </a:ext>
                  </a:extLst>
                </p14:cNvPr>
                <p14:cNvContentPartPr/>
                <p14:nvPr/>
              </p14:nvContentPartPr>
              <p14:xfrm>
                <a:off x="7133058" y="5232301"/>
                <a:ext cx="219960" cy="156600"/>
              </p14:xfrm>
            </p:contentPart>
          </mc:Choice>
          <mc:Fallback xmlns="">
            <p:pic>
              <p:nvPicPr>
                <p:cNvPr id="460" name="Entrada de lápiz 459">
                  <a:extLst>
                    <a:ext uri="{FF2B5EF4-FFF2-40B4-BE49-F238E27FC236}">
                      <a16:creationId xmlns:a16="http://schemas.microsoft.com/office/drawing/2014/main" id="{A0CE9486-D663-4070-8F4B-53655B60596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124418" y="5223301"/>
                  <a:ext cx="237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499" name="Entrada de lápiz 498">
                  <a:extLst>
                    <a:ext uri="{FF2B5EF4-FFF2-40B4-BE49-F238E27FC236}">
                      <a16:creationId xmlns:a16="http://schemas.microsoft.com/office/drawing/2014/main" id="{F2AF21AD-56CB-4113-A481-DC4C0818B41C}"/>
                    </a:ext>
                  </a:extLst>
                </p14:cNvPr>
                <p14:cNvContentPartPr/>
                <p14:nvPr/>
              </p14:nvContentPartPr>
              <p14:xfrm>
                <a:off x="7522218" y="5076421"/>
                <a:ext cx="154080" cy="57240"/>
              </p14:xfrm>
            </p:contentPart>
          </mc:Choice>
          <mc:Fallback xmlns="">
            <p:pic>
              <p:nvPicPr>
                <p:cNvPr id="499" name="Entrada de lápiz 498">
                  <a:extLst>
                    <a:ext uri="{FF2B5EF4-FFF2-40B4-BE49-F238E27FC236}">
                      <a16:creationId xmlns:a16="http://schemas.microsoft.com/office/drawing/2014/main" id="{F2AF21AD-56CB-4113-A481-DC4C0818B41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513578" y="5067421"/>
                  <a:ext cx="171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500" name="Entrada de lápiz 499">
                  <a:extLst>
                    <a:ext uri="{FF2B5EF4-FFF2-40B4-BE49-F238E27FC236}">
                      <a16:creationId xmlns:a16="http://schemas.microsoft.com/office/drawing/2014/main" id="{355B9A94-70D3-4B00-9AA0-583F8636B977}"/>
                    </a:ext>
                  </a:extLst>
                </p14:cNvPr>
                <p14:cNvContentPartPr/>
                <p14:nvPr/>
              </p14:nvContentPartPr>
              <p14:xfrm>
                <a:off x="7494138" y="5208181"/>
                <a:ext cx="162000" cy="15480"/>
              </p14:xfrm>
            </p:contentPart>
          </mc:Choice>
          <mc:Fallback xmlns="">
            <p:pic>
              <p:nvPicPr>
                <p:cNvPr id="500" name="Entrada de lápiz 499">
                  <a:extLst>
                    <a:ext uri="{FF2B5EF4-FFF2-40B4-BE49-F238E27FC236}">
                      <a16:creationId xmlns:a16="http://schemas.microsoft.com/office/drawing/2014/main" id="{355B9A94-70D3-4B00-9AA0-583F8636B97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485498" y="5199181"/>
                  <a:ext cx="17964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72E80D9C-BAE5-4A7E-9639-58FB5A9753C3}"/>
              </a:ext>
            </a:extLst>
          </p:cNvPr>
          <p:cNvGrpSpPr/>
          <p:nvPr/>
        </p:nvGrpSpPr>
        <p:grpSpPr>
          <a:xfrm>
            <a:off x="1784538" y="2593177"/>
            <a:ext cx="1918800" cy="308520"/>
            <a:chOff x="7982658" y="4831261"/>
            <a:chExt cx="191880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501" name="Entrada de lápiz 500">
                  <a:extLst>
                    <a:ext uri="{FF2B5EF4-FFF2-40B4-BE49-F238E27FC236}">
                      <a16:creationId xmlns:a16="http://schemas.microsoft.com/office/drawing/2014/main" id="{620D18CF-A19E-4FCF-8477-39C54116AFDA}"/>
                    </a:ext>
                  </a:extLst>
                </p14:cNvPr>
                <p14:cNvContentPartPr/>
                <p14:nvPr/>
              </p14:nvContentPartPr>
              <p14:xfrm>
                <a:off x="7982658" y="4961221"/>
                <a:ext cx="109440" cy="174600"/>
              </p14:xfrm>
            </p:contentPart>
          </mc:Choice>
          <mc:Fallback xmlns="">
            <p:pic>
              <p:nvPicPr>
                <p:cNvPr id="501" name="Entrada de lápiz 500">
                  <a:extLst>
                    <a:ext uri="{FF2B5EF4-FFF2-40B4-BE49-F238E27FC236}">
                      <a16:creationId xmlns:a16="http://schemas.microsoft.com/office/drawing/2014/main" id="{620D18CF-A19E-4FCF-8477-39C54116AFD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974018" y="4952221"/>
                  <a:ext cx="127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502" name="Entrada de lápiz 501">
                  <a:extLst>
                    <a:ext uri="{FF2B5EF4-FFF2-40B4-BE49-F238E27FC236}">
                      <a16:creationId xmlns:a16="http://schemas.microsoft.com/office/drawing/2014/main" id="{71F4EEE0-1AB4-4AD3-A967-EE7A65774B89}"/>
                    </a:ext>
                  </a:extLst>
                </p14:cNvPr>
                <p14:cNvContentPartPr/>
                <p14:nvPr/>
              </p14:nvContentPartPr>
              <p14:xfrm>
                <a:off x="8191458" y="4831261"/>
                <a:ext cx="7200" cy="114120"/>
              </p14:xfrm>
            </p:contentPart>
          </mc:Choice>
          <mc:Fallback xmlns="">
            <p:pic>
              <p:nvPicPr>
                <p:cNvPr id="502" name="Entrada de lápiz 501">
                  <a:extLst>
                    <a:ext uri="{FF2B5EF4-FFF2-40B4-BE49-F238E27FC236}">
                      <a16:creationId xmlns:a16="http://schemas.microsoft.com/office/drawing/2014/main" id="{71F4EEE0-1AB4-4AD3-A967-EE7A65774B8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182458" y="4822261"/>
                  <a:ext cx="24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503" name="Entrada de lápiz 502">
                  <a:extLst>
                    <a:ext uri="{FF2B5EF4-FFF2-40B4-BE49-F238E27FC236}">
                      <a16:creationId xmlns:a16="http://schemas.microsoft.com/office/drawing/2014/main" id="{7184B423-B520-48D9-A7C2-85C72A47DED6}"/>
                    </a:ext>
                  </a:extLst>
                </p14:cNvPr>
                <p14:cNvContentPartPr/>
                <p14:nvPr/>
              </p14:nvContentPartPr>
              <p14:xfrm>
                <a:off x="8344458" y="4951501"/>
                <a:ext cx="179280" cy="188280"/>
              </p14:xfrm>
            </p:contentPart>
          </mc:Choice>
          <mc:Fallback xmlns="">
            <p:pic>
              <p:nvPicPr>
                <p:cNvPr id="503" name="Entrada de lápiz 502">
                  <a:extLst>
                    <a:ext uri="{FF2B5EF4-FFF2-40B4-BE49-F238E27FC236}">
                      <a16:creationId xmlns:a16="http://schemas.microsoft.com/office/drawing/2014/main" id="{7184B423-B520-48D9-A7C2-85C72A47DED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335818" y="4942501"/>
                  <a:ext cx="1969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504" name="Entrada de lápiz 503">
                  <a:extLst>
                    <a:ext uri="{FF2B5EF4-FFF2-40B4-BE49-F238E27FC236}">
                      <a16:creationId xmlns:a16="http://schemas.microsoft.com/office/drawing/2014/main" id="{37E4055F-9BF9-4CDF-B04C-39870E29C37A}"/>
                    </a:ext>
                  </a:extLst>
                </p14:cNvPr>
                <p14:cNvContentPartPr/>
                <p14:nvPr/>
              </p14:nvContentPartPr>
              <p14:xfrm>
                <a:off x="8589258" y="4929181"/>
                <a:ext cx="168840" cy="156600"/>
              </p14:xfrm>
            </p:contentPart>
          </mc:Choice>
          <mc:Fallback xmlns="">
            <p:pic>
              <p:nvPicPr>
                <p:cNvPr id="504" name="Entrada de lápiz 503">
                  <a:extLst>
                    <a:ext uri="{FF2B5EF4-FFF2-40B4-BE49-F238E27FC236}">
                      <a16:creationId xmlns:a16="http://schemas.microsoft.com/office/drawing/2014/main" id="{37E4055F-9BF9-4CDF-B04C-39870E29C37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580618" y="4920181"/>
                  <a:ext cx="186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505" name="Entrada de lápiz 504">
                  <a:extLst>
                    <a:ext uri="{FF2B5EF4-FFF2-40B4-BE49-F238E27FC236}">
                      <a16:creationId xmlns:a16="http://schemas.microsoft.com/office/drawing/2014/main" id="{FB81084E-52F7-4912-95EE-3B1A81C80684}"/>
                    </a:ext>
                  </a:extLst>
                </p14:cNvPr>
                <p14:cNvContentPartPr/>
                <p14:nvPr/>
              </p14:nvContentPartPr>
              <p14:xfrm>
                <a:off x="8631378" y="5050501"/>
                <a:ext cx="134280" cy="18000"/>
              </p14:xfrm>
            </p:contentPart>
          </mc:Choice>
          <mc:Fallback xmlns="">
            <p:pic>
              <p:nvPicPr>
                <p:cNvPr id="505" name="Entrada de lápiz 504">
                  <a:extLst>
                    <a:ext uri="{FF2B5EF4-FFF2-40B4-BE49-F238E27FC236}">
                      <a16:creationId xmlns:a16="http://schemas.microsoft.com/office/drawing/2014/main" id="{FB81084E-52F7-4912-95EE-3B1A81C8068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622378" y="5041861"/>
                  <a:ext cx="151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506" name="Entrada de lápiz 505">
                  <a:extLst>
                    <a:ext uri="{FF2B5EF4-FFF2-40B4-BE49-F238E27FC236}">
                      <a16:creationId xmlns:a16="http://schemas.microsoft.com/office/drawing/2014/main" id="{A3CAE4B1-4A36-48FF-B972-747AE0F6BFCA}"/>
                    </a:ext>
                  </a:extLst>
                </p14:cNvPr>
                <p14:cNvContentPartPr/>
                <p14:nvPr/>
              </p14:nvContentPartPr>
              <p14:xfrm>
                <a:off x="8875818" y="4927381"/>
                <a:ext cx="312480" cy="137160"/>
              </p14:xfrm>
            </p:contentPart>
          </mc:Choice>
          <mc:Fallback xmlns="">
            <p:pic>
              <p:nvPicPr>
                <p:cNvPr id="506" name="Entrada de lápiz 505">
                  <a:extLst>
                    <a:ext uri="{FF2B5EF4-FFF2-40B4-BE49-F238E27FC236}">
                      <a16:creationId xmlns:a16="http://schemas.microsoft.com/office/drawing/2014/main" id="{A3CAE4B1-4A36-48FF-B972-747AE0F6BFC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866818" y="4918381"/>
                  <a:ext cx="330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507" name="Entrada de lápiz 506">
                  <a:extLst>
                    <a:ext uri="{FF2B5EF4-FFF2-40B4-BE49-F238E27FC236}">
                      <a16:creationId xmlns:a16="http://schemas.microsoft.com/office/drawing/2014/main" id="{83C182C0-1D30-437A-A73B-A26CFD2B53F6}"/>
                    </a:ext>
                  </a:extLst>
                </p14:cNvPr>
                <p14:cNvContentPartPr/>
                <p14:nvPr/>
              </p14:nvContentPartPr>
              <p14:xfrm>
                <a:off x="9329778" y="4839901"/>
                <a:ext cx="235440" cy="213120"/>
              </p14:xfrm>
            </p:contentPart>
          </mc:Choice>
          <mc:Fallback xmlns="">
            <p:pic>
              <p:nvPicPr>
                <p:cNvPr id="507" name="Entrada de lápiz 506">
                  <a:extLst>
                    <a:ext uri="{FF2B5EF4-FFF2-40B4-BE49-F238E27FC236}">
                      <a16:creationId xmlns:a16="http://schemas.microsoft.com/office/drawing/2014/main" id="{83C182C0-1D30-437A-A73B-A26CFD2B53F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321138" y="4830901"/>
                  <a:ext cx="253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508" name="Entrada de lápiz 507">
                  <a:extLst>
                    <a:ext uri="{FF2B5EF4-FFF2-40B4-BE49-F238E27FC236}">
                      <a16:creationId xmlns:a16="http://schemas.microsoft.com/office/drawing/2014/main" id="{059E7137-2E7F-43AE-8C6C-5DA1D374C924}"/>
                    </a:ext>
                  </a:extLst>
                </p14:cNvPr>
                <p14:cNvContentPartPr/>
                <p14:nvPr/>
              </p14:nvContentPartPr>
              <p14:xfrm>
                <a:off x="9633618" y="4990021"/>
                <a:ext cx="267840" cy="17640"/>
              </p14:xfrm>
            </p:contentPart>
          </mc:Choice>
          <mc:Fallback xmlns="">
            <p:pic>
              <p:nvPicPr>
                <p:cNvPr id="508" name="Entrada de lápiz 507">
                  <a:extLst>
                    <a:ext uri="{FF2B5EF4-FFF2-40B4-BE49-F238E27FC236}">
                      <a16:creationId xmlns:a16="http://schemas.microsoft.com/office/drawing/2014/main" id="{059E7137-2E7F-43AE-8C6C-5DA1D374C92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624618" y="4981021"/>
                  <a:ext cx="28548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E7084485-F89F-43FB-8640-FB2ED8388E5B}"/>
              </a:ext>
            </a:extLst>
          </p:cNvPr>
          <p:cNvGrpSpPr/>
          <p:nvPr/>
        </p:nvGrpSpPr>
        <p:grpSpPr>
          <a:xfrm>
            <a:off x="4021578" y="2582017"/>
            <a:ext cx="578520" cy="285120"/>
            <a:chOff x="10219698" y="4820101"/>
            <a:chExt cx="57852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509" name="Entrada de lápiz 508">
                  <a:extLst>
                    <a:ext uri="{FF2B5EF4-FFF2-40B4-BE49-F238E27FC236}">
                      <a16:creationId xmlns:a16="http://schemas.microsoft.com/office/drawing/2014/main" id="{E6ACE001-4D5B-4C54-AA94-B1D4117B7792}"/>
                    </a:ext>
                  </a:extLst>
                </p14:cNvPr>
                <p14:cNvContentPartPr/>
                <p14:nvPr/>
              </p14:nvContentPartPr>
              <p14:xfrm>
                <a:off x="10219698" y="4820101"/>
                <a:ext cx="348120" cy="214200"/>
              </p14:xfrm>
            </p:contentPart>
          </mc:Choice>
          <mc:Fallback xmlns="">
            <p:pic>
              <p:nvPicPr>
                <p:cNvPr id="509" name="Entrada de lápiz 508">
                  <a:extLst>
                    <a:ext uri="{FF2B5EF4-FFF2-40B4-BE49-F238E27FC236}">
                      <a16:creationId xmlns:a16="http://schemas.microsoft.com/office/drawing/2014/main" id="{E6ACE001-4D5B-4C54-AA94-B1D4117B779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210698" y="4811101"/>
                  <a:ext cx="3657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510" name="Entrada de lápiz 509">
                  <a:extLst>
                    <a:ext uri="{FF2B5EF4-FFF2-40B4-BE49-F238E27FC236}">
                      <a16:creationId xmlns:a16="http://schemas.microsoft.com/office/drawing/2014/main" id="{39887BAD-5E30-4ACD-A76C-8032AE65BE6B}"/>
                    </a:ext>
                  </a:extLst>
                </p14:cNvPr>
                <p14:cNvContentPartPr/>
                <p14:nvPr/>
              </p14:nvContentPartPr>
              <p14:xfrm>
                <a:off x="10606698" y="4944661"/>
                <a:ext cx="177840" cy="93600"/>
              </p14:xfrm>
            </p:contentPart>
          </mc:Choice>
          <mc:Fallback xmlns="">
            <p:pic>
              <p:nvPicPr>
                <p:cNvPr id="510" name="Entrada de lápiz 509">
                  <a:extLst>
                    <a:ext uri="{FF2B5EF4-FFF2-40B4-BE49-F238E27FC236}">
                      <a16:creationId xmlns:a16="http://schemas.microsoft.com/office/drawing/2014/main" id="{39887BAD-5E30-4ACD-A76C-8032AE65BE6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598058" y="4935661"/>
                  <a:ext cx="1954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511" name="Entrada de lápiz 510">
                  <a:extLst>
                    <a:ext uri="{FF2B5EF4-FFF2-40B4-BE49-F238E27FC236}">
                      <a16:creationId xmlns:a16="http://schemas.microsoft.com/office/drawing/2014/main" id="{D9960F9E-9848-4520-B615-395E5FB60797}"/>
                    </a:ext>
                  </a:extLst>
                </p14:cNvPr>
                <p14:cNvContentPartPr/>
                <p14:nvPr/>
              </p14:nvContentPartPr>
              <p14:xfrm>
                <a:off x="10601298" y="4906861"/>
                <a:ext cx="196920" cy="198360"/>
              </p14:xfrm>
            </p:contentPart>
          </mc:Choice>
          <mc:Fallback xmlns="">
            <p:pic>
              <p:nvPicPr>
                <p:cNvPr id="511" name="Entrada de lápiz 510">
                  <a:extLst>
                    <a:ext uri="{FF2B5EF4-FFF2-40B4-BE49-F238E27FC236}">
                      <a16:creationId xmlns:a16="http://schemas.microsoft.com/office/drawing/2014/main" id="{D9960F9E-9848-4520-B615-395E5FB6079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592298" y="4897861"/>
                  <a:ext cx="21456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1AED8ECE-D31A-4E73-921B-CBE3931054FF}"/>
              </a:ext>
            </a:extLst>
          </p:cNvPr>
          <p:cNvGrpSpPr/>
          <p:nvPr/>
        </p:nvGrpSpPr>
        <p:grpSpPr>
          <a:xfrm>
            <a:off x="245333" y="4454087"/>
            <a:ext cx="1718280" cy="325080"/>
            <a:chOff x="6188058" y="5924221"/>
            <a:chExt cx="171828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D890F52E-78D1-42C5-9AF3-C69816784F95}"/>
                    </a:ext>
                  </a:extLst>
                </p14:cNvPr>
                <p14:cNvContentPartPr/>
                <p14:nvPr/>
              </p14:nvContentPartPr>
              <p14:xfrm>
                <a:off x="6188058" y="5924221"/>
                <a:ext cx="290520" cy="32148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D890F52E-78D1-42C5-9AF3-C69816784F9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179418" y="5915221"/>
                  <a:ext cx="3081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49B2D7CE-94B8-492D-9E00-7FC8DFF0BCD6}"/>
                    </a:ext>
                  </a:extLst>
                </p14:cNvPr>
                <p14:cNvContentPartPr/>
                <p14:nvPr/>
              </p14:nvContentPartPr>
              <p14:xfrm>
                <a:off x="6537618" y="6175501"/>
                <a:ext cx="79560" cy="7380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49B2D7CE-94B8-492D-9E00-7FC8DFF0BCD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528618" y="6166501"/>
                  <a:ext cx="97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8C4491DE-E202-48AB-88BD-1B4AF8F6DA04}"/>
                    </a:ext>
                  </a:extLst>
                </p14:cNvPr>
                <p14:cNvContentPartPr/>
                <p14:nvPr/>
              </p14:nvContentPartPr>
              <p14:xfrm>
                <a:off x="6449418" y="6124381"/>
                <a:ext cx="174600" cy="9144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8C4491DE-E202-48AB-88BD-1B4AF8F6DA0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440778" y="6115381"/>
                  <a:ext cx="192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471608C3-84CB-4C96-A0A8-B5E9F5202522}"/>
                    </a:ext>
                  </a:extLst>
                </p14:cNvPr>
                <p14:cNvContentPartPr/>
                <p14:nvPr/>
              </p14:nvContentPartPr>
              <p14:xfrm>
                <a:off x="6734898" y="6203221"/>
                <a:ext cx="61200" cy="3420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471608C3-84CB-4C96-A0A8-B5E9F520252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725898" y="6194221"/>
                  <a:ext cx="78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539D3B55-73DB-4FBD-8DBF-3E348F5ED72A}"/>
                    </a:ext>
                  </a:extLst>
                </p14:cNvPr>
                <p14:cNvContentPartPr/>
                <p14:nvPr/>
              </p14:nvContentPartPr>
              <p14:xfrm>
                <a:off x="6917418" y="5924581"/>
                <a:ext cx="245880" cy="25308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539D3B55-73DB-4FBD-8DBF-3E348F5ED72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08418" y="5915581"/>
                  <a:ext cx="2635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4F046969-E12F-4117-8E15-B93E3DA09A67}"/>
                    </a:ext>
                  </a:extLst>
                </p14:cNvPr>
                <p14:cNvContentPartPr/>
                <p14:nvPr/>
              </p14:nvContentPartPr>
              <p14:xfrm>
                <a:off x="7287858" y="5994061"/>
                <a:ext cx="229680" cy="19116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4F046969-E12F-4117-8E15-B93E3DA09A6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278858" y="5985061"/>
                  <a:ext cx="247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19198EB1-64C1-4439-AF18-C90668E7788E}"/>
                    </a:ext>
                  </a:extLst>
                </p14:cNvPr>
                <p14:cNvContentPartPr/>
                <p14:nvPr/>
              </p14:nvContentPartPr>
              <p14:xfrm>
                <a:off x="7723098" y="6087661"/>
                <a:ext cx="183240" cy="3420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19198EB1-64C1-4439-AF18-C90668E7788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714098" y="6079021"/>
                  <a:ext cx="200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86CCBBDE-4DFC-4504-B55D-B8CA4BEBE148}"/>
                    </a:ext>
                  </a:extLst>
                </p14:cNvPr>
                <p14:cNvContentPartPr/>
                <p14:nvPr/>
              </p14:nvContentPartPr>
              <p14:xfrm>
                <a:off x="7775658" y="6162901"/>
                <a:ext cx="120600" cy="4320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86CCBBDE-4DFC-4504-B55D-B8CA4BEBE14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767018" y="6153901"/>
                  <a:ext cx="13824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4665A21F-847E-472D-A3EF-882FAF872DD8}"/>
              </a:ext>
            </a:extLst>
          </p:cNvPr>
          <p:cNvGrpSpPr/>
          <p:nvPr/>
        </p:nvGrpSpPr>
        <p:grpSpPr>
          <a:xfrm>
            <a:off x="2206253" y="4526807"/>
            <a:ext cx="593280" cy="214920"/>
            <a:chOff x="8148978" y="5996941"/>
            <a:chExt cx="59328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D328298F-A0D3-4752-99BE-331113913FE0}"/>
                    </a:ext>
                  </a:extLst>
                </p14:cNvPr>
                <p14:cNvContentPartPr/>
                <p14:nvPr/>
              </p14:nvContentPartPr>
              <p14:xfrm>
                <a:off x="8148978" y="5996941"/>
                <a:ext cx="119520" cy="19188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D328298F-A0D3-4752-99BE-331113913FE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139978" y="5987941"/>
                  <a:ext cx="137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2CF2522A-B146-42D2-89BB-A4965F581553}"/>
                    </a:ext>
                  </a:extLst>
                </p14:cNvPr>
                <p14:cNvContentPartPr/>
                <p14:nvPr/>
              </p14:nvContentPartPr>
              <p14:xfrm>
                <a:off x="8353098" y="6063901"/>
                <a:ext cx="154440" cy="14796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2CF2522A-B146-42D2-89BB-A4965F58155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344458" y="6054901"/>
                  <a:ext cx="172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30CE461A-95D9-4051-86AC-26EAB0EC5006}"/>
                    </a:ext>
                  </a:extLst>
                </p14:cNvPr>
                <p14:cNvContentPartPr/>
                <p14:nvPr/>
              </p14:nvContentPartPr>
              <p14:xfrm>
                <a:off x="8667018" y="6052741"/>
                <a:ext cx="75240" cy="15804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30CE461A-95D9-4051-86AC-26EAB0EC500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658378" y="6043741"/>
                  <a:ext cx="9288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E91782E2-518B-4486-98C2-79D7FD876061}"/>
              </a:ext>
            </a:extLst>
          </p:cNvPr>
          <p:cNvGrpSpPr/>
          <p:nvPr/>
        </p:nvGrpSpPr>
        <p:grpSpPr>
          <a:xfrm>
            <a:off x="3085373" y="4391447"/>
            <a:ext cx="2319840" cy="483840"/>
            <a:chOff x="9028098" y="5861581"/>
            <a:chExt cx="231984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4ADBACAB-369E-47F8-AA92-5C8758F2B5CA}"/>
                    </a:ext>
                  </a:extLst>
                </p14:cNvPr>
                <p14:cNvContentPartPr/>
                <p14:nvPr/>
              </p14:nvContentPartPr>
              <p14:xfrm>
                <a:off x="9028098" y="5916661"/>
                <a:ext cx="129240" cy="39888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4ADBACAB-369E-47F8-AA92-5C8758F2B5C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019458" y="5907661"/>
                  <a:ext cx="1468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8E16590F-746C-48E9-9456-E3422DBBB785}"/>
                    </a:ext>
                  </a:extLst>
                </p14:cNvPr>
                <p14:cNvContentPartPr/>
                <p14:nvPr/>
              </p14:nvContentPartPr>
              <p14:xfrm>
                <a:off x="9286218" y="6049141"/>
                <a:ext cx="74160" cy="22500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8E16590F-746C-48E9-9456-E3422DBBB78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277218" y="6040141"/>
                  <a:ext cx="91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298506F2-23AF-4D9F-862D-B2E0D8AFF69D}"/>
                    </a:ext>
                  </a:extLst>
                </p14:cNvPr>
                <p14:cNvContentPartPr/>
                <p14:nvPr/>
              </p14:nvContentPartPr>
              <p14:xfrm>
                <a:off x="9374778" y="5861581"/>
                <a:ext cx="16560" cy="10332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298506F2-23AF-4D9F-862D-B2E0D8AFF69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366138" y="5852581"/>
                  <a:ext cx="34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BAE155B5-FBFC-4D40-94E4-A7906A2A7F4C}"/>
                    </a:ext>
                  </a:extLst>
                </p14:cNvPr>
                <p14:cNvContentPartPr/>
                <p14:nvPr/>
              </p14:nvContentPartPr>
              <p14:xfrm>
                <a:off x="9439938" y="5982541"/>
                <a:ext cx="160200" cy="26064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BAE155B5-FBFC-4D40-94E4-A7906A2A7F4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431298" y="5973541"/>
                  <a:ext cx="1778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A7A5AED9-9E3A-4F35-B76A-1371410BA47B}"/>
                    </a:ext>
                  </a:extLst>
                </p14:cNvPr>
                <p14:cNvContentPartPr/>
                <p14:nvPr/>
              </p14:nvContentPartPr>
              <p14:xfrm>
                <a:off x="9597258" y="5998741"/>
                <a:ext cx="134280" cy="20952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A7A5AED9-9E3A-4F35-B76A-1371410BA47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588618" y="5989741"/>
                  <a:ext cx="151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9C80E1A4-2F85-4371-BAE0-D83E03B5FBCE}"/>
                    </a:ext>
                  </a:extLst>
                </p14:cNvPr>
                <p14:cNvContentPartPr/>
                <p14:nvPr/>
              </p14:nvContentPartPr>
              <p14:xfrm>
                <a:off x="9631458" y="6170821"/>
                <a:ext cx="118080" cy="3204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9C80E1A4-2F85-4371-BAE0-D83E03B5FBC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622458" y="6161821"/>
                  <a:ext cx="135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89D28377-709A-4570-9EE8-159925A61192}"/>
                    </a:ext>
                  </a:extLst>
                </p14:cNvPr>
                <p14:cNvContentPartPr/>
                <p14:nvPr/>
              </p14:nvContentPartPr>
              <p14:xfrm>
                <a:off x="9830898" y="6098101"/>
                <a:ext cx="232560" cy="9828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89D28377-709A-4570-9EE8-159925A6119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821898" y="6089101"/>
                  <a:ext cx="250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A013557B-3A58-40A8-9ED4-BC6801E8B79D}"/>
                    </a:ext>
                  </a:extLst>
                </p14:cNvPr>
                <p14:cNvContentPartPr/>
                <p14:nvPr/>
              </p14:nvContentPartPr>
              <p14:xfrm>
                <a:off x="10157778" y="5991901"/>
                <a:ext cx="162000" cy="18036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A013557B-3A58-40A8-9ED4-BC6801E8B79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148778" y="5982901"/>
                  <a:ext cx="179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ECED0981-0094-4C65-AFA6-8DC5CF615083}"/>
                    </a:ext>
                  </a:extLst>
                </p14:cNvPr>
                <p14:cNvContentPartPr/>
                <p14:nvPr/>
              </p14:nvContentPartPr>
              <p14:xfrm>
                <a:off x="10414098" y="6128701"/>
                <a:ext cx="129240" cy="1080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ECED0981-0094-4C65-AFA6-8DC5CF61508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405458" y="6119701"/>
                  <a:ext cx="146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C8D891F5-8F4D-450D-9330-B26D7A939760}"/>
                    </a:ext>
                  </a:extLst>
                </p14:cNvPr>
                <p14:cNvContentPartPr/>
                <p14:nvPr/>
              </p14:nvContentPartPr>
              <p14:xfrm>
                <a:off x="10578978" y="5943661"/>
                <a:ext cx="313920" cy="33156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C8D891F5-8F4D-450D-9330-B26D7A93976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570338" y="5934661"/>
                  <a:ext cx="3315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A4861E0F-38C1-4FF9-BA77-68780047B018}"/>
                    </a:ext>
                  </a:extLst>
                </p14:cNvPr>
                <p14:cNvContentPartPr/>
                <p14:nvPr/>
              </p14:nvContentPartPr>
              <p14:xfrm>
                <a:off x="10963818" y="6196741"/>
                <a:ext cx="111240" cy="8640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A4861E0F-38C1-4FF9-BA77-68780047B01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955178" y="6187741"/>
                  <a:ext cx="128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50111246-D7B9-41B8-8299-2026D273E41E}"/>
                    </a:ext>
                  </a:extLst>
                </p14:cNvPr>
                <p14:cNvContentPartPr/>
                <p14:nvPr/>
              </p14:nvContentPartPr>
              <p14:xfrm>
                <a:off x="10948698" y="6192061"/>
                <a:ext cx="123840" cy="10836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50111246-D7B9-41B8-8299-2026D273E41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940058" y="6183061"/>
                  <a:ext cx="141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98066910-2F10-4CB2-92F7-F0075B36B972}"/>
                    </a:ext>
                  </a:extLst>
                </p14:cNvPr>
                <p14:cNvContentPartPr/>
                <p14:nvPr/>
              </p14:nvContentPartPr>
              <p14:xfrm>
                <a:off x="11217258" y="6031141"/>
                <a:ext cx="130680" cy="31428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98066910-2F10-4CB2-92F7-F0075B36B97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208618" y="6022141"/>
                  <a:ext cx="148320" cy="33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69" name="Entrada de lápiz 168">
                <a:extLst>
                  <a:ext uri="{FF2B5EF4-FFF2-40B4-BE49-F238E27FC236}">
                    <a16:creationId xmlns:a16="http://schemas.microsoft.com/office/drawing/2014/main" id="{CC0798A1-4B17-4F9C-B3DE-9FAF070EA1A9}"/>
                  </a:ext>
                </a:extLst>
              </p14:cNvPr>
              <p14:cNvContentPartPr/>
              <p14:nvPr/>
            </p14:nvContentPartPr>
            <p14:xfrm>
              <a:off x="345258" y="5252137"/>
              <a:ext cx="267840" cy="393480"/>
            </p14:xfrm>
          </p:contentPart>
        </mc:Choice>
        <mc:Fallback xmlns="">
          <p:pic>
            <p:nvPicPr>
              <p:cNvPr id="169" name="Entrada de lápiz 168">
                <a:extLst>
                  <a:ext uri="{FF2B5EF4-FFF2-40B4-BE49-F238E27FC236}">
                    <a16:creationId xmlns:a16="http://schemas.microsoft.com/office/drawing/2014/main" id="{CC0798A1-4B17-4F9C-B3DE-9FAF070EA1A9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336618" y="5243497"/>
                <a:ext cx="28548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70" name="Entrada de lápiz 169">
                <a:extLst>
                  <a:ext uri="{FF2B5EF4-FFF2-40B4-BE49-F238E27FC236}">
                    <a16:creationId xmlns:a16="http://schemas.microsoft.com/office/drawing/2014/main" id="{D679D1FA-BA9F-4D16-ADA1-91E0D541570D}"/>
                  </a:ext>
                </a:extLst>
              </p14:cNvPr>
              <p14:cNvContentPartPr/>
              <p14:nvPr/>
            </p14:nvContentPartPr>
            <p14:xfrm>
              <a:off x="707778" y="5531497"/>
              <a:ext cx="137520" cy="149400"/>
            </p14:xfrm>
          </p:contentPart>
        </mc:Choice>
        <mc:Fallback xmlns="">
          <p:pic>
            <p:nvPicPr>
              <p:cNvPr id="170" name="Entrada de lápiz 169">
                <a:extLst>
                  <a:ext uri="{FF2B5EF4-FFF2-40B4-BE49-F238E27FC236}">
                    <a16:creationId xmlns:a16="http://schemas.microsoft.com/office/drawing/2014/main" id="{D679D1FA-BA9F-4D16-ADA1-91E0D541570D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698778" y="5522497"/>
                <a:ext cx="1551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71" name="Entrada de lápiz 170">
                <a:extLst>
                  <a:ext uri="{FF2B5EF4-FFF2-40B4-BE49-F238E27FC236}">
                    <a16:creationId xmlns:a16="http://schemas.microsoft.com/office/drawing/2014/main" id="{BB971E60-865A-4384-AF3E-EAFE46C49F65}"/>
                  </a:ext>
                </a:extLst>
              </p14:cNvPr>
              <p14:cNvContentPartPr/>
              <p14:nvPr/>
            </p14:nvContentPartPr>
            <p14:xfrm>
              <a:off x="658458" y="5540497"/>
              <a:ext cx="215280" cy="140760"/>
            </p14:xfrm>
          </p:contentPart>
        </mc:Choice>
        <mc:Fallback xmlns="">
          <p:pic>
            <p:nvPicPr>
              <p:cNvPr id="171" name="Entrada de lápiz 170">
                <a:extLst>
                  <a:ext uri="{FF2B5EF4-FFF2-40B4-BE49-F238E27FC236}">
                    <a16:creationId xmlns:a16="http://schemas.microsoft.com/office/drawing/2014/main" id="{BB971E60-865A-4384-AF3E-EAFE46C49F65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649458" y="5531857"/>
                <a:ext cx="2329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72" name="Entrada de lápiz 171">
                <a:extLst>
                  <a:ext uri="{FF2B5EF4-FFF2-40B4-BE49-F238E27FC236}">
                    <a16:creationId xmlns:a16="http://schemas.microsoft.com/office/drawing/2014/main" id="{F22EAF46-E57E-4248-9D1A-36D8D2E99136}"/>
                  </a:ext>
                </a:extLst>
              </p14:cNvPr>
              <p14:cNvContentPartPr/>
              <p14:nvPr/>
            </p14:nvContentPartPr>
            <p14:xfrm>
              <a:off x="1092258" y="5552737"/>
              <a:ext cx="55440" cy="39240"/>
            </p14:xfrm>
          </p:contentPart>
        </mc:Choice>
        <mc:Fallback xmlns="">
          <p:pic>
            <p:nvPicPr>
              <p:cNvPr id="172" name="Entrada de lápiz 171">
                <a:extLst>
                  <a:ext uri="{FF2B5EF4-FFF2-40B4-BE49-F238E27FC236}">
                    <a16:creationId xmlns:a16="http://schemas.microsoft.com/office/drawing/2014/main" id="{F22EAF46-E57E-4248-9D1A-36D8D2E99136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083618" y="5544097"/>
                <a:ext cx="730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73" name="Entrada de lápiz 172">
                <a:extLst>
                  <a:ext uri="{FF2B5EF4-FFF2-40B4-BE49-F238E27FC236}">
                    <a16:creationId xmlns:a16="http://schemas.microsoft.com/office/drawing/2014/main" id="{30EF18F0-C217-4D45-8E31-6A5A580CB2FD}"/>
                  </a:ext>
                </a:extLst>
              </p14:cNvPr>
              <p14:cNvContentPartPr/>
              <p14:nvPr/>
            </p14:nvContentPartPr>
            <p14:xfrm>
              <a:off x="1337058" y="5265097"/>
              <a:ext cx="196560" cy="267840"/>
            </p14:xfrm>
          </p:contentPart>
        </mc:Choice>
        <mc:Fallback xmlns="">
          <p:pic>
            <p:nvPicPr>
              <p:cNvPr id="173" name="Entrada de lápiz 172">
                <a:extLst>
                  <a:ext uri="{FF2B5EF4-FFF2-40B4-BE49-F238E27FC236}">
                    <a16:creationId xmlns:a16="http://schemas.microsoft.com/office/drawing/2014/main" id="{30EF18F0-C217-4D45-8E31-6A5A580CB2FD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328058" y="5256097"/>
                <a:ext cx="2142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78" name="Entrada de lápiz 177">
                <a:extLst>
                  <a:ext uri="{FF2B5EF4-FFF2-40B4-BE49-F238E27FC236}">
                    <a16:creationId xmlns:a16="http://schemas.microsoft.com/office/drawing/2014/main" id="{5E2D09EA-0D14-4113-9029-43B0CBB9E6DE}"/>
                  </a:ext>
                </a:extLst>
              </p14:cNvPr>
              <p14:cNvContentPartPr/>
              <p14:nvPr/>
            </p14:nvContentPartPr>
            <p14:xfrm>
              <a:off x="1734498" y="5359057"/>
              <a:ext cx="291960" cy="225360"/>
            </p14:xfrm>
          </p:contentPart>
        </mc:Choice>
        <mc:Fallback xmlns="">
          <p:pic>
            <p:nvPicPr>
              <p:cNvPr id="178" name="Entrada de lápiz 177">
                <a:extLst>
                  <a:ext uri="{FF2B5EF4-FFF2-40B4-BE49-F238E27FC236}">
                    <a16:creationId xmlns:a16="http://schemas.microsoft.com/office/drawing/2014/main" id="{5E2D09EA-0D14-4113-9029-43B0CBB9E6DE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725858" y="5350057"/>
                <a:ext cx="309600" cy="2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3" name="Grupo 352">
            <a:extLst>
              <a:ext uri="{FF2B5EF4-FFF2-40B4-BE49-F238E27FC236}">
                <a16:creationId xmlns:a16="http://schemas.microsoft.com/office/drawing/2014/main" id="{8CC59C2A-AB5F-416E-8947-465802A7CA30}"/>
              </a:ext>
            </a:extLst>
          </p:cNvPr>
          <p:cNvGrpSpPr/>
          <p:nvPr/>
        </p:nvGrpSpPr>
        <p:grpSpPr>
          <a:xfrm>
            <a:off x="2533698" y="5378497"/>
            <a:ext cx="250200" cy="240480"/>
            <a:chOff x="2533698" y="5378497"/>
            <a:chExt cx="25020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228AB3FB-0F12-4D72-88C0-0C399F23802F}"/>
                    </a:ext>
                  </a:extLst>
                </p14:cNvPr>
                <p14:cNvContentPartPr/>
                <p14:nvPr/>
              </p14:nvContentPartPr>
              <p14:xfrm>
                <a:off x="2631258" y="5378497"/>
                <a:ext cx="12960" cy="24048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228AB3FB-0F12-4D72-88C0-0C399F23802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622258" y="5369857"/>
                  <a:ext cx="306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2505D7C1-16B4-4708-ACF0-50BB78EEF3B3}"/>
                    </a:ext>
                  </a:extLst>
                </p14:cNvPr>
                <p14:cNvContentPartPr/>
                <p14:nvPr/>
              </p14:nvContentPartPr>
              <p14:xfrm>
                <a:off x="2533698" y="5520697"/>
                <a:ext cx="250200" cy="1764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2505D7C1-16B4-4708-ACF0-50BB78EEF3B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525058" y="5512057"/>
                  <a:ext cx="26784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upo 351">
            <a:extLst>
              <a:ext uri="{FF2B5EF4-FFF2-40B4-BE49-F238E27FC236}">
                <a16:creationId xmlns:a16="http://schemas.microsoft.com/office/drawing/2014/main" id="{1DB9D730-3B0D-4AB3-99BC-8BF1F22C0B4D}"/>
              </a:ext>
            </a:extLst>
          </p:cNvPr>
          <p:cNvGrpSpPr/>
          <p:nvPr/>
        </p:nvGrpSpPr>
        <p:grpSpPr>
          <a:xfrm>
            <a:off x="3016458" y="5316937"/>
            <a:ext cx="1598760" cy="349920"/>
            <a:chOff x="3016458" y="5316937"/>
            <a:chExt cx="159876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F30FA1F3-0566-467D-B835-A8E41EC781B9}"/>
                    </a:ext>
                  </a:extLst>
                </p14:cNvPr>
                <p14:cNvContentPartPr/>
                <p14:nvPr/>
              </p14:nvContentPartPr>
              <p14:xfrm>
                <a:off x="3016458" y="5411257"/>
                <a:ext cx="60480" cy="15912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F30FA1F3-0566-467D-B835-A8E41EC781B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007818" y="5402617"/>
                  <a:ext cx="78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68B3E8D0-098B-4146-99A2-4577DED4D33E}"/>
                    </a:ext>
                  </a:extLst>
                </p14:cNvPr>
                <p14:cNvContentPartPr/>
                <p14:nvPr/>
              </p14:nvContentPartPr>
              <p14:xfrm>
                <a:off x="3198618" y="5429977"/>
                <a:ext cx="196920" cy="12816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68B3E8D0-098B-4146-99A2-4577DED4D33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189618" y="5421337"/>
                  <a:ext cx="214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F53BD816-12C1-4399-A573-A60265EE5DA2}"/>
                    </a:ext>
                  </a:extLst>
                </p14:cNvPr>
                <p14:cNvContentPartPr/>
                <p14:nvPr/>
              </p14:nvContentPartPr>
              <p14:xfrm>
                <a:off x="3584538" y="5330257"/>
                <a:ext cx="43200" cy="21312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F53BD816-12C1-4399-A573-A60265EE5DA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575898" y="5321257"/>
                  <a:ext cx="60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2372A4CB-6508-4B6D-BD4A-E0A1F764EFBE}"/>
                    </a:ext>
                  </a:extLst>
                </p14:cNvPr>
                <p14:cNvContentPartPr/>
                <p14:nvPr/>
              </p14:nvContentPartPr>
              <p14:xfrm>
                <a:off x="3775698" y="5521057"/>
                <a:ext cx="43560" cy="2196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2372A4CB-6508-4B6D-BD4A-E0A1F764EFB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767058" y="5512417"/>
                  <a:ext cx="61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14EE1368-B9A0-4C84-A575-5312C713052B}"/>
                    </a:ext>
                  </a:extLst>
                </p14:cNvPr>
                <p14:cNvContentPartPr/>
                <p14:nvPr/>
              </p14:nvContentPartPr>
              <p14:xfrm>
                <a:off x="3965418" y="5316937"/>
                <a:ext cx="292320" cy="28296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14EE1368-B9A0-4C84-A575-5312C713052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956778" y="5308297"/>
                  <a:ext cx="3099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795B0246-02A7-43B0-80BB-4E677C918131}"/>
                    </a:ext>
                  </a:extLst>
                </p14:cNvPr>
                <p14:cNvContentPartPr/>
                <p14:nvPr/>
              </p14:nvContentPartPr>
              <p14:xfrm>
                <a:off x="4404258" y="5544817"/>
                <a:ext cx="144360" cy="11772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795B0246-02A7-43B0-80BB-4E677C91813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395258" y="5536177"/>
                  <a:ext cx="162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0F11E167-A4AE-4C11-A52A-695F4E58F982}"/>
                    </a:ext>
                  </a:extLst>
                </p14:cNvPr>
                <p14:cNvContentPartPr/>
                <p14:nvPr/>
              </p14:nvContentPartPr>
              <p14:xfrm>
                <a:off x="4381938" y="5539417"/>
                <a:ext cx="233280" cy="12744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0F11E167-A4AE-4C11-A52A-695F4E58F98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373298" y="5530777"/>
                  <a:ext cx="25092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332" name="Entrada de lápiz 331">
                <a:extLst>
                  <a:ext uri="{FF2B5EF4-FFF2-40B4-BE49-F238E27FC236}">
                    <a16:creationId xmlns:a16="http://schemas.microsoft.com/office/drawing/2014/main" id="{F2E17066-411B-491E-91F2-09C4C2B3D961}"/>
                  </a:ext>
                </a:extLst>
              </p14:cNvPr>
              <p14:cNvContentPartPr/>
              <p14:nvPr/>
            </p14:nvContentPartPr>
            <p14:xfrm>
              <a:off x="9109458" y="5156377"/>
              <a:ext cx="57600" cy="131040"/>
            </p14:xfrm>
          </p:contentPart>
        </mc:Choice>
        <mc:Fallback xmlns="">
          <p:pic>
            <p:nvPicPr>
              <p:cNvPr id="332" name="Entrada de lápiz 331">
                <a:extLst>
                  <a:ext uri="{FF2B5EF4-FFF2-40B4-BE49-F238E27FC236}">
                    <a16:creationId xmlns:a16="http://schemas.microsoft.com/office/drawing/2014/main" id="{F2E17066-411B-491E-91F2-09C4C2B3D961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9100818" y="5147377"/>
                <a:ext cx="752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373" name="Entrada de lápiz 372">
                <a:extLst>
                  <a:ext uri="{FF2B5EF4-FFF2-40B4-BE49-F238E27FC236}">
                    <a16:creationId xmlns:a16="http://schemas.microsoft.com/office/drawing/2014/main" id="{1F243209-8FDC-4425-A708-68581A7E92D2}"/>
                  </a:ext>
                </a:extLst>
              </p14:cNvPr>
              <p14:cNvContentPartPr/>
              <p14:nvPr/>
            </p14:nvContentPartPr>
            <p14:xfrm>
              <a:off x="4412178" y="1422457"/>
              <a:ext cx="48240" cy="20160"/>
            </p14:xfrm>
          </p:contentPart>
        </mc:Choice>
        <mc:Fallback xmlns="">
          <p:pic>
            <p:nvPicPr>
              <p:cNvPr id="373" name="Entrada de lápiz 372">
                <a:extLst>
                  <a:ext uri="{FF2B5EF4-FFF2-40B4-BE49-F238E27FC236}">
                    <a16:creationId xmlns:a16="http://schemas.microsoft.com/office/drawing/2014/main" id="{1F243209-8FDC-4425-A708-68581A7E92D2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4403538" y="1413817"/>
                <a:ext cx="6588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3" name="Grupo 382">
            <a:extLst>
              <a:ext uri="{FF2B5EF4-FFF2-40B4-BE49-F238E27FC236}">
                <a16:creationId xmlns:a16="http://schemas.microsoft.com/office/drawing/2014/main" id="{B03203F9-8AF6-4D24-A1C5-ABF25FB29849}"/>
              </a:ext>
            </a:extLst>
          </p:cNvPr>
          <p:cNvGrpSpPr/>
          <p:nvPr/>
        </p:nvGrpSpPr>
        <p:grpSpPr>
          <a:xfrm>
            <a:off x="4656618" y="1244617"/>
            <a:ext cx="442800" cy="248400"/>
            <a:chOff x="4656618" y="1244617"/>
            <a:chExt cx="44280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74" name="Entrada de lápiz 373">
                  <a:extLst>
                    <a:ext uri="{FF2B5EF4-FFF2-40B4-BE49-F238E27FC236}">
                      <a16:creationId xmlns:a16="http://schemas.microsoft.com/office/drawing/2014/main" id="{56B3F637-AA1E-4B36-9E57-E9D8ADDF0A31}"/>
                    </a:ext>
                  </a:extLst>
                </p14:cNvPr>
                <p14:cNvContentPartPr/>
                <p14:nvPr/>
              </p14:nvContentPartPr>
              <p14:xfrm>
                <a:off x="4656618" y="1244617"/>
                <a:ext cx="171720" cy="237600"/>
              </p14:xfrm>
            </p:contentPart>
          </mc:Choice>
          <mc:Fallback xmlns="">
            <p:pic>
              <p:nvPicPr>
                <p:cNvPr id="374" name="Entrada de lápiz 373">
                  <a:extLst>
                    <a:ext uri="{FF2B5EF4-FFF2-40B4-BE49-F238E27FC236}">
                      <a16:creationId xmlns:a16="http://schemas.microsoft.com/office/drawing/2014/main" id="{56B3F637-AA1E-4B36-9E57-E9D8ADDF0A3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647618" y="1235617"/>
                  <a:ext cx="189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75" name="Entrada de lápiz 374">
                  <a:extLst>
                    <a:ext uri="{FF2B5EF4-FFF2-40B4-BE49-F238E27FC236}">
                      <a16:creationId xmlns:a16="http://schemas.microsoft.com/office/drawing/2014/main" id="{00314C4E-BFFA-421E-A8D6-F12A63B32CFE}"/>
                    </a:ext>
                  </a:extLst>
                </p14:cNvPr>
                <p14:cNvContentPartPr/>
                <p14:nvPr/>
              </p14:nvContentPartPr>
              <p14:xfrm>
                <a:off x="4913298" y="1302577"/>
                <a:ext cx="186120" cy="190440"/>
              </p14:xfrm>
            </p:contentPart>
          </mc:Choice>
          <mc:Fallback xmlns="">
            <p:pic>
              <p:nvPicPr>
                <p:cNvPr id="375" name="Entrada de lápiz 374">
                  <a:extLst>
                    <a:ext uri="{FF2B5EF4-FFF2-40B4-BE49-F238E27FC236}">
                      <a16:creationId xmlns:a16="http://schemas.microsoft.com/office/drawing/2014/main" id="{00314C4E-BFFA-421E-A8D6-F12A63B32CF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904658" y="1293577"/>
                  <a:ext cx="20376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2" name="Grupo 381">
            <a:extLst>
              <a:ext uri="{FF2B5EF4-FFF2-40B4-BE49-F238E27FC236}">
                <a16:creationId xmlns:a16="http://schemas.microsoft.com/office/drawing/2014/main" id="{092DC509-5669-475E-8AE8-EC4FF1B895D0}"/>
              </a:ext>
            </a:extLst>
          </p:cNvPr>
          <p:cNvGrpSpPr/>
          <p:nvPr/>
        </p:nvGrpSpPr>
        <p:grpSpPr>
          <a:xfrm>
            <a:off x="5349258" y="1123297"/>
            <a:ext cx="655200" cy="355680"/>
            <a:chOff x="5349258" y="1123297"/>
            <a:chExt cx="65520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76" name="Entrada de lápiz 375">
                  <a:extLst>
                    <a:ext uri="{FF2B5EF4-FFF2-40B4-BE49-F238E27FC236}">
                      <a16:creationId xmlns:a16="http://schemas.microsoft.com/office/drawing/2014/main" id="{340012DA-7269-482F-8261-5EA707DE82C3}"/>
                    </a:ext>
                  </a:extLst>
                </p14:cNvPr>
                <p14:cNvContentPartPr/>
                <p14:nvPr/>
              </p14:nvContentPartPr>
              <p14:xfrm>
                <a:off x="5438178" y="1300417"/>
                <a:ext cx="19440" cy="156240"/>
              </p14:xfrm>
            </p:contentPart>
          </mc:Choice>
          <mc:Fallback xmlns="">
            <p:pic>
              <p:nvPicPr>
                <p:cNvPr id="376" name="Entrada de lápiz 375">
                  <a:extLst>
                    <a:ext uri="{FF2B5EF4-FFF2-40B4-BE49-F238E27FC236}">
                      <a16:creationId xmlns:a16="http://schemas.microsoft.com/office/drawing/2014/main" id="{340012DA-7269-482F-8261-5EA707DE82C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429538" y="1291777"/>
                  <a:ext cx="370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77" name="Entrada de lápiz 376">
                  <a:extLst>
                    <a:ext uri="{FF2B5EF4-FFF2-40B4-BE49-F238E27FC236}">
                      <a16:creationId xmlns:a16="http://schemas.microsoft.com/office/drawing/2014/main" id="{07F64834-B429-42E1-B8B9-CE323E774F87}"/>
                    </a:ext>
                  </a:extLst>
                </p14:cNvPr>
                <p14:cNvContentPartPr/>
                <p14:nvPr/>
              </p14:nvContentPartPr>
              <p14:xfrm>
                <a:off x="5349258" y="1412737"/>
                <a:ext cx="146880" cy="28080"/>
              </p14:xfrm>
            </p:contentPart>
          </mc:Choice>
          <mc:Fallback xmlns="">
            <p:pic>
              <p:nvPicPr>
                <p:cNvPr id="377" name="Entrada de lápiz 376">
                  <a:extLst>
                    <a:ext uri="{FF2B5EF4-FFF2-40B4-BE49-F238E27FC236}">
                      <a16:creationId xmlns:a16="http://schemas.microsoft.com/office/drawing/2014/main" id="{07F64834-B429-42E1-B8B9-CE323E774F8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340618" y="1404097"/>
                  <a:ext cx="164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78" name="Entrada de lápiz 377">
                  <a:extLst>
                    <a:ext uri="{FF2B5EF4-FFF2-40B4-BE49-F238E27FC236}">
                      <a16:creationId xmlns:a16="http://schemas.microsoft.com/office/drawing/2014/main" id="{68E0047E-731F-4C2C-8CEF-ABD691C146F0}"/>
                    </a:ext>
                  </a:extLst>
                </p14:cNvPr>
                <p14:cNvContentPartPr/>
                <p14:nvPr/>
              </p14:nvContentPartPr>
              <p14:xfrm>
                <a:off x="5592618" y="1304377"/>
                <a:ext cx="167760" cy="174600"/>
              </p14:xfrm>
            </p:contentPart>
          </mc:Choice>
          <mc:Fallback xmlns="">
            <p:pic>
              <p:nvPicPr>
                <p:cNvPr id="378" name="Entrada de lápiz 377">
                  <a:extLst>
                    <a:ext uri="{FF2B5EF4-FFF2-40B4-BE49-F238E27FC236}">
                      <a16:creationId xmlns:a16="http://schemas.microsoft.com/office/drawing/2014/main" id="{68E0047E-731F-4C2C-8CEF-ABD691C146F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583978" y="1295737"/>
                  <a:ext cx="185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79" name="Entrada de lápiz 378">
                  <a:extLst>
                    <a:ext uri="{FF2B5EF4-FFF2-40B4-BE49-F238E27FC236}">
                      <a16:creationId xmlns:a16="http://schemas.microsoft.com/office/drawing/2014/main" id="{74CB2EFD-F58A-4EF0-BD71-B5C751C40A97}"/>
                    </a:ext>
                  </a:extLst>
                </p14:cNvPr>
                <p14:cNvContentPartPr/>
                <p14:nvPr/>
              </p14:nvContentPartPr>
              <p14:xfrm>
                <a:off x="5766858" y="1123297"/>
                <a:ext cx="24840" cy="103320"/>
              </p14:xfrm>
            </p:contentPart>
          </mc:Choice>
          <mc:Fallback xmlns="">
            <p:pic>
              <p:nvPicPr>
                <p:cNvPr id="379" name="Entrada de lápiz 378">
                  <a:extLst>
                    <a:ext uri="{FF2B5EF4-FFF2-40B4-BE49-F238E27FC236}">
                      <a16:creationId xmlns:a16="http://schemas.microsoft.com/office/drawing/2014/main" id="{74CB2EFD-F58A-4EF0-BD71-B5C751C40A9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758218" y="1114657"/>
                  <a:ext cx="42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80" name="Entrada de lápiz 379">
                  <a:extLst>
                    <a:ext uri="{FF2B5EF4-FFF2-40B4-BE49-F238E27FC236}">
                      <a16:creationId xmlns:a16="http://schemas.microsoft.com/office/drawing/2014/main" id="{07FB1E91-04E1-4278-93E6-DAF1A5B1B401}"/>
                    </a:ext>
                  </a:extLst>
                </p14:cNvPr>
                <p14:cNvContentPartPr/>
                <p14:nvPr/>
              </p14:nvContentPartPr>
              <p14:xfrm>
                <a:off x="5829498" y="1190257"/>
                <a:ext cx="139680" cy="245160"/>
              </p14:xfrm>
            </p:contentPart>
          </mc:Choice>
          <mc:Fallback xmlns="">
            <p:pic>
              <p:nvPicPr>
                <p:cNvPr id="380" name="Entrada de lápiz 379">
                  <a:extLst>
                    <a:ext uri="{FF2B5EF4-FFF2-40B4-BE49-F238E27FC236}">
                      <a16:creationId xmlns:a16="http://schemas.microsoft.com/office/drawing/2014/main" id="{07FB1E91-04E1-4278-93E6-DAF1A5B1B40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820498" y="1181617"/>
                  <a:ext cx="1573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81" name="Entrada de lápiz 380">
                  <a:extLst>
                    <a:ext uri="{FF2B5EF4-FFF2-40B4-BE49-F238E27FC236}">
                      <a16:creationId xmlns:a16="http://schemas.microsoft.com/office/drawing/2014/main" id="{1B21E10C-83BF-4924-A1AF-6703279D30A4}"/>
                    </a:ext>
                  </a:extLst>
                </p14:cNvPr>
                <p14:cNvContentPartPr/>
                <p14:nvPr/>
              </p14:nvContentPartPr>
              <p14:xfrm>
                <a:off x="5837418" y="1382137"/>
                <a:ext cx="167040" cy="10080"/>
              </p14:xfrm>
            </p:contentPart>
          </mc:Choice>
          <mc:Fallback xmlns="">
            <p:pic>
              <p:nvPicPr>
                <p:cNvPr id="381" name="Entrada de lápiz 380">
                  <a:extLst>
                    <a:ext uri="{FF2B5EF4-FFF2-40B4-BE49-F238E27FC236}">
                      <a16:creationId xmlns:a16="http://schemas.microsoft.com/office/drawing/2014/main" id="{1B21E10C-83BF-4924-A1AF-6703279D30A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828778" y="1373137"/>
                  <a:ext cx="18468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512" name="Entrada de lápiz 511">
                <a:extLst>
                  <a:ext uri="{FF2B5EF4-FFF2-40B4-BE49-F238E27FC236}">
                    <a16:creationId xmlns:a16="http://schemas.microsoft.com/office/drawing/2014/main" id="{6F9338E1-3E28-4AF3-A1D1-7ACC4D3985F5}"/>
                  </a:ext>
                </a:extLst>
              </p14:cNvPr>
              <p14:cNvContentPartPr/>
              <p14:nvPr/>
            </p14:nvContentPartPr>
            <p14:xfrm>
              <a:off x="5613858" y="4733377"/>
              <a:ext cx="44640" cy="27360"/>
            </p14:xfrm>
          </p:contentPart>
        </mc:Choice>
        <mc:Fallback xmlns="">
          <p:pic>
            <p:nvPicPr>
              <p:cNvPr id="512" name="Entrada de lápiz 511">
                <a:extLst>
                  <a:ext uri="{FF2B5EF4-FFF2-40B4-BE49-F238E27FC236}">
                    <a16:creationId xmlns:a16="http://schemas.microsoft.com/office/drawing/2014/main" id="{6F9338E1-3E28-4AF3-A1D1-7ACC4D3985F5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5605218" y="4724737"/>
                <a:ext cx="6228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3" name="Grupo 522">
            <a:extLst>
              <a:ext uri="{FF2B5EF4-FFF2-40B4-BE49-F238E27FC236}">
                <a16:creationId xmlns:a16="http://schemas.microsoft.com/office/drawing/2014/main" id="{35E83986-80AB-4039-8073-A54141D4E469}"/>
              </a:ext>
            </a:extLst>
          </p:cNvPr>
          <p:cNvGrpSpPr/>
          <p:nvPr/>
        </p:nvGrpSpPr>
        <p:grpSpPr>
          <a:xfrm>
            <a:off x="5867658" y="4513777"/>
            <a:ext cx="639720" cy="217800"/>
            <a:chOff x="5867658" y="4513777"/>
            <a:chExt cx="63972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513" name="Entrada de lápiz 512">
                  <a:extLst>
                    <a:ext uri="{FF2B5EF4-FFF2-40B4-BE49-F238E27FC236}">
                      <a16:creationId xmlns:a16="http://schemas.microsoft.com/office/drawing/2014/main" id="{9843DBF9-48A5-459A-9EAD-54963594E721}"/>
                    </a:ext>
                  </a:extLst>
                </p14:cNvPr>
                <p14:cNvContentPartPr/>
                <p14:nvPr/>
              </p14:nvContentPartPr>
              <p14:xfrm>
                <a:off x="5867658" y="4519537"/>
                <a:ext cx="210600" cy="212040"/>
              </p14:xfrm>
            </p:contentPart>
          </mc:Choice>
          <mc:Fallback xmlns="">
            <p:pic>
              <p:nvPicPr>
                <p:cNvPr id="513" name="Entrada de lápiz 512">
                  <a:extLst>
                    <a:ext uri="{FF2B5EF4-FFF2-40B4-BE49-F238E27FC236}">
                      <a16:creationId xmlns:a16="http://schemas.microsoft.com/office/drawing/2014/main" id="{9843DBF9-48A5-459A-9EAD-54963594E72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859018" y="4510897"/>
                  <a:ext cx="228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514" name="Entrada de lápiz 513">
                  <a:extLst>
                    <a:ext uri="{FF2B5EF4-FFF2-40B4-BE49-F238E27FC236}">
                      <a16:creationId xmlns:a16="http://schemas.microsoft.com/office/drawing/2014/main" id="{8442013E-3BE0-4B24-8BB1-68A6C55FDBEB}"/>
                    </a:ext>
                  </a:extLst>
                </p14:cNvPr>
                <p14:cNvContentPartPr/>
                <p14:nvPr/>
              </p14:nvContentPartPr>
              <p14:xfrm>
                <a:off x="6247818" y="4513777"/>
                <a:ext cx="259560" cy="184320"/>
              </p14:xfrm>
            </p:contentPart>
          </mc:Choice>
          <mc:Fallback xmlns="">
            <p:pic>
              <p:nvPicPr>
                <p:cNvPr id="514" name="Entrada de lápiz 513">
                  <a:extLst>
                    <a:ext uri="{FF2B5EF4-FFF2-40B4-BE49-F238E27FC236}">
                      <a16:creationId xmlns:a16="http://schemas.microsoft.com/office/drawing/2014/main" id="{8442013E-3BE0-4B24-8BB1-68A6C55FDBE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238818" y="4504777"/>
                  <a:ext cx="27720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" name="Grupo 521">
            <a:extLst>
              <a:ext uri="{FF2B5EF4-FFF2-40B4-BE49-F238E27FC236}">
                <a16:creationId xmlns:a16="http://schemas.microsoft.com/office/drawing/2014/main" id="{0D861262-3CF7-4EA4-AA52-6BF297111759}"/>
              </a:ext>
            </a:extLst>
          </p:cNvPr>
          <p:cNvGrpSpPr/>
          <p:nvPr/>
        </p:nvGrpSpPr>
        <p:grpSpPr>
          <a:xfrm>
            <a:off x="6837858" y="4550857"/>
            <a:ext cx="180000" cy="169920"/>
            <a:chOff x="6837858" y="4550857"/>
            <a:chExt cx="18000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515" name="Entrada de lápiz 514">
                  <a:extLst>
                    <a:ext uri="{FF2B5EF4-FFF2-40B4-BE49-F238E27FC236}">
                      <a16:creationId xmlns:a16="http://schemas.microsoft.com/office/drawing/2014/main" id="{E6B388B3-4BC3-4FC3-BB3D-9C4B5EAA4C37}"/>
                    </a:ext>
                  </a:extLst>
                </p14:cNvPr>
                <p14:cNvContentPartPr/>
                <p14:nvPr/>
              </p14:nvContentPartPr>
              <p14:xfrm>
                <a:off x="6931818" y="4550857"/>
                <a:ext cx="16920" cy="169920"/>
              </p14:xfrm>
            </p:contentPart>
          </mc:Choice>
          <mc:Fallback xmlns="">
            <p:pic>
              <p:nvPicPr>
                <p:cNvPr id="515" name="Entrada de lápiz 514">
                  <a:extLst>
                    <a:ext uri="{FF2B5EF4-FFF2-40B4-BE49-F238E27FC236}">
                      <a16:creationId xmlns:a16="http://schemas.microsoft.com/office/drawing/2014/main" id="{E6B388B3-4BC3-4FC3-BB3D-9C4B5EAA4C3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922818" y="4542217"/>
                  <a:ext cx="34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516" name="Entrada de lápiz 515">
                  <a:extLst>
                    <a:ext uri="{FF2B5EF4-FFF2-40B4-BE49-F238E27FC236}">
                      <a16:creationId xmlns:a16="http://schemas.microsoft.com/office/drawing/2014/main" id="{BFFF40A3-35B5-41A2-BBD5-C83E688336F9}"/>
                    </a:ext>
                  </a:extLst>
                </p14:cNvPr>
                <p14:cNvContentPartPr/>
                <p14:nvPr/>
              </p14:nvContentPartPr>
              <p14:xfrm>
                <a:off x="6837858" y="4662097"/>
                <a:ext cx="180000" cy="21960"/>
              </p14:xfrm>
            </p:contentPart>
          </mc:Choice>
          <mc:Fallback xmlns="">
            <p:pic>
              <p:nvPicPr>
                <p:cNvPr id="516" name="Entrada de lápiz 515">
                  <a:extLst>
                    <a:ext uri="{FF2B5EF4-FFF2-40B4-BE49-F238E27FC236}">
                      <a16:creationId xmlns:a16="http://schemas.microsoft.com/office/drawing/2014/main" id="{BFFF40A3-35B5-41A2-BBD5-C83E688336F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828858" y="4653097"/>
                  <a:ext cx="19764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" name="Grupo 520">
            <a:extLst>
              <a:ext uri="{FF2B5EF4-FFF2-40B4-BE49-F238E27FC236}">
                <a16:creationId xmlns:a16="http://schemas.microsoft.com/office/drawing/2014/main" id="{2AA6F6B3-3387-4FCD-9A75-DFF21EBBC648}"/>
              </a:ext>
            </a:extLst>
          </p:cNvPr>
          <p:cNvGrpSpPr/>
          <p:nvPr/>
        </p:nvGrpSpPr>
        <p:grpSpPr>
          <a:xfrm>
            <a:off x="7287498" y="4367977"/>
            <a:ext cx="747000" cy="327600"/>
            <a:chOff x="7287498" y="4367977"/>
            <a:chExt cx="74700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517" name="Entrada de lápiz 516">
                  <a:extLst>
                    <a:ext uri="{FF2B5EF4-FFF2-40B4-BE49-F238E27FC236}">
                      <a16:creationId xmlns:a16="http://schemas.microsoft.com/office/drawing/2014/main" id="{362035A7-508B-4E01-8C20-6CA2916C8CDC}"/>
                    </a:ext>
                  </a:extLst>
                </p14:cNvPr>
                <p14:cNvContentPartPr/>
                <p14:nvPr/>
              </p14:nvContentPartPr>
              <p14:xfrm>
                <a:off x="7287498" y="4541137"/>
                <a:ext cx="266040" cy="154440"/>
              </p14:xfrm>
            </p:contentPart>
          </mc:Choice>
          <mc:Fallback xmlns="">
            <p:pic>
              <p:nvPicPr>
                <p:cNvPr id="517" name="Entrada de lápiz 516">
                  <a:extLst>
                    <a:ext uri="{FF2B5EF4-FFF2-40B4-BE49-F238E27FC236}">
                      <a16:creationId xmlns:a16="http://schemas.microsoft.com/office/drawing/2014/main" id="{362035A7-508B-4E01-8C20-6CA2916C8CD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278858" y="4532497"/>
                  <a:ext cx="283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518" name="Entrada de lápiz 517">
                  <a:extLst>
                    <a:ext uri="{FF2B5EF4-FFF2-40B4-BE49-F238E27FC236}">
                      <a16:creationId xmlns:a16="http://schemas.microsoft.com/office/drawing/2014/main" id="{337A026D-E476-445E-810C-842A68913C15}"/>
                    </a:ext>
                  </a:extLst>
                </p14:cNvPr>
                <p14:cNvContentPartPr/>
                <p14:nvPr/>
              </p14:nvContentPartPr>
              <p14:xfrm>
                <a:off x="7622298" y="4367977"/>
                <a:ext cx="41400" cy="126360"/>
              </p14:xfrm>
            </p:contentPart>
          </mc:Choice>
          <mc:Fallback xmlns="">
            <p:pic>
              <p:nvPicPr>
                <p:cNvPr id="518" name="Entrada de lápiz 517">
                  <a:extLst>
                    <a:ext uri="{FF2B5EF4-FFF2-40B4-BE49-F238E27FC236}">
                      <a16:creationId xmlns:a16="http://schemas.microsoft.com/office/drawing/2014/main" id="{337A026D-E476-445E-810C-842A68913C1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13658" y="4358977"/>
                  <a:ext cx="59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519" name="Entrada de lápiz 518">
                  <a:extLst>
                    <a:ext uri="{FF2B5EF4-FFF2-40B4-BE49-F238E27FC236}">
                      <a16:creationId xmlns:a16="http://schemas.microsoft.com/office/drawing/2014/main" id="{425F75EE-2A38-4C4F-AB13-C2DCEB99698D}"/>
                    </a:ext>
                  </a:extLst>
                </p14:cNvPr>
                <p14:cNvContentPartPr/>
                <p14:nvPr/>
              </p14:nvContentPartPr>
              <p14:xfrm>
                <a:off x="7769538" y="4409737"/>
                <a:ext cx="245880" cy="227520"/>
              </p14:xfrm>
            </p:contentPart>
          </mc:Choice>
          <mc:Fallback xmlns="">
            <p:pic>
              <p:nvPicPr>
                <p:cNvPr id="519" name="Entrada de lápiz 518">
                  <a:extLst>
                    <a:ext uri="{FF2B5EF4-FFF2-40B4-BE49-F238E27FC236}">
                      <a16:creationId xmlns:a16="http://schemas.microsoft.com/office/drawing/2014/main" id="{425F75EE-2A38-4C4F-AB13-C2DCEB99698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760538" y="4401097"/>
                  <a:ext cx="2635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520" name="Entrada de lápiz 519">
                  <a:extLst>
                    <a:ext uri="{FF2B5EF4-FFF2-40B4-BE49-F238E27FC236}">
                      <a16:creationId xmlns:a16="http://schemas.microsoft.com/office/drawing/2014/main" id="{90D706AF-03C8-4728-B099-329DC3B79137}"/>
                    </a:ext>
                  </a:extLst>
                </p14:cNvPr>
                <p14:cNvContentPartPr/>
                <p14:nvPr/>
              </p14:nvContentPartPr>
              <p14:xfrm>
                <a:off x="7847298" y="4572817"/>
                <a:ext cx="187200" cy="6120"/>
              </p14:xfrm>
            </p:contentPart>
          </mc:Choice>
          <mc:Fallback xmlns="">
            <p:pic>
              <p:nvPicPr>
                <p:cNvPr id="520" name="Entrada de lápiz 519">
                  <a:extLst>
                    <a:ext uri="{FF2B5EF4-FFF2-40B4-BE49-F238E27FC236}">
                      <a16:creationId xmlns:a16="http://schemas.microsoft.com/office/drawing/2014/main" id="{90D706AF-03C8-4728-B099-329DC3B7913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838298" y="4564177"/>
                  <a:ext cx="2048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524" name="Entrada de lápiz 523">
                <a:extLst>
                  <a:ext uri="{FF2B5EF4-FFF2-40B4-BE49-F238E27FC236}">
                    <a16:creationId xmlns:a16="http://schemas.microsoft.com/office/drawing/2014/main" id="{3CF82D91-50F2-45F8-BD66-147FDF01AC97}"/>
                  </a:ext>
                </a:extLst>
              </p14:cNvPr>
              <p14:cNvContentPartPr/>
              <p14:nvPr/>
            </p14:nvContentPartPr>
            <p14:xfrm>
              <a:off x="4776858" y="5566057"/>
              <a:ext cx="38520" cy="25920"/>
            </p14:xfrm>
          </p:contentPart>
        </mc:Choice>
        <mc:Fallback xmlns="">
          <p:pic>
            <p:nvPicPr>
              <p:cNvPr id="524" name="Entrada de lápiz 523">
                <a:extLst>
                  <a:ext uri="{FF2B5EF4-FFF2-40B4-BE49-F238E27FC236}">
                    <a16:creationId xmlns:a16="http://schemas.microsoft.com/office/drawing/2014/main" id="{3CF82D91-50F2-45F8-BD66-147FDF01AC97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4768218" y="5557417"/>
                <a:ext cx="5616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9" name="Grupo 528">
            <a:extLst>
              <a:ext uri="{FF2B5EF4-FFF2-40B4-BE49-F238E27FC236}">
                <a16:creationId xmlns:a16="http://schemas.microsoft.com/office/drawing/2014/main" id="{A061CD5D-B41E-4AC6-A74F-00955EBD24EC}"/>
              </a:ext>
            </a:extLst>
          </p:cNvPr>
          <p:cNvGrpSpPr/>
          <p:nvPr/>
        </p:nvGrpSpPr>
        <p:grpSpPr>
          <a:xfrm>
            <a:off x="5128578" y="5347537"/>
            <a:ext cx="685440" cy="230040"/>
            <a:chOff x="5128578" y="5347537"/>
            <a:chExt cx="68544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525" name="Entrada de lápiz 524">
                  <a:extLst>
                    <a:ext uri="{FF2B5EF4-FFF2-40B4-BE49-F238E27FC236}">
                      <a16:creationId xmlns:a16="http://schemas.microsoft.com/office/drawing/2014/main" id="{9EA1FC4E-B7B1-4889-9FF7-3CA75BF903EA}"/>
                    </a:ext>
                  </a:extLst>
                </p14:cNvPr>
                <p14:cNvContentPartPr/>
                <p14:nvPr/>
              </p14:nvContentPartPr>
              <p14:xfrm>
                <a:off x="5128578" y="5362297"/>
                <a:ext cx="254160" cy="215280"/>
              </p14:xfrm>
            </p:contentPart>
          </mc:Choice>
          <mc:Fallback xmlns="">
            <p:pic>
              <p:nvPicPr>
                <p:cNvPr id="525" name="Entrada de lápiz 524">
                  <a:extLst>
                    <a:ext uri="{FF2B5EF4-FFF2-40B4-BE49-F238E27FC236}">
                      <a16:creationId xmlns:a16="http://schemas.microsoft.com/office/drawing/2014/main" id="{9EA1FC4E-B7B1-4889-9FF7-3CA75BF903E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119578" y="5353657"/>
                  <a:ext cx="271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526" name="Entrada de lápiz 525">
                  <a:extLst>
                    <a:ext uri="{FF2B5EF4-FFF2-40B4-BE49-F238E27FC236}">
                      <a16:creationId xmlns:a16="http://schemas.microsoft.com/office/drawing/2014/main" id="{60749FD0-9F5E-486A-A710-72B5681A7827}"/>
                    </a:ext>
                  </a:extLst>
                </p14:cNvPr>
                <p14:cNvContentPartPr/>
                <p14:nvPr/>
              </p14:nvContentPartPr>
              <p14:xfrm>
                <a:off x="5523138" y="5347537"/>
                <a:ext cx="290880" cy="205200"/>
              </p14:xfrm>
            </p:contentPart>
          </mc:Choice>
          <mc:Fallback xmlns="">
            <p:pic>
              <p:nvPicPr>
                <p:cNvPr id="526" name="Entrada de lápiz 525">
                  <a:extLst>
                    <a:ext uri="{FF2B5EF4-FFF2-40B4-BE49-F238E27FC236}">
                      <a16:creationId xmlns:a16="http://schemas.microsoft.com/office/drawing/2014/main" id="{60749FD0-9F5E-486A-A710-72B5681A782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514138" y="5338897"/>
                  <a:ext cx="308520" cy="22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527" name="Entrada de lápiz 526">
                <a:extLst>
                  <a:ext uri="{FF2B5EF4-FFF2-40B4-BE49-F238E27FC236}">
                    <a16:creationId xmlns:a16="http://schemas.microsoft.com/office/drawing/2014/main" id="{70B0E479-9DE8-4BE1-BAF2-3EBD0F00B5C2}"/>
                  </a:ext>
                </a:extLst>
              </p14:cNvPr>
              <p14:cNvContentPartPr/>
              <p14:nvPr/>
            </p14:nvContentPartPr>
            <p14:xfrm>
              <a:off x="6073578" y="5420617"/>
              <a:ext cx="281520" cy="14760"/>
            </p14:xfrm>
          </p:contentPart>
        </mc:Choice>
        <mc:Fallback xmlns="">
          <p:pic>
            <p:nvPicPr>
              <p:cNvPr id="527" name="Entrada de lápiz 526">
                <a:extLst>
                  <a:ext uri="{FF2B5EF4-FFF2-40B4-BE49-F238E27FC236}">
                    <a16:creationId xmlns:a16="http://schemas.microsoft.com/office/drawing/2014/main" id="{70B0E479-9DE8-4BE1-BAF2-3EBD0F00B5C2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6064938" y="5411617"/>
                <a:ext cx="2991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528" name="Entrada de lápiz 527">
                <a:extLst>
                  <a:ext uri="{FF2B5EF4-FFF2-40B4-BE49-F238E27FC236}">
                    <a16:creationId xmlns:a16="http://schemas.microsoft.com/office/drawing/2014/main" id="{A9368F1E-600B-4CF4-B058-23287868E373}"/>
                  </a:ext>
                </a:extLst>
              </p14:cNvPr>
              <p14:cNvContentPartPr/>
              <p14:nvPr/>
            </p14:nvContentPartPr>
            <p14:xfrm>
              <a:off x="6150978" y="5546617"/>
              <a:ext cx="179280" cy="18720"/>
            </p14:xfrm>
          </p:contentPart>
        </mc:Choice>
        <mc:Fallback xmlns="">
          <p:pic>
            <p:nvPicPr>
              <p:cNvPr id="528" name="Entrada de lápiz 527">
                <a:extLst>
                  <a:ext uri="{FF2B5EF4-FFF2-40B4-BE49-F238E27FC236}">
                    <a16:creationId xmlns:a16="http://schemas.microsoft.com/office/drawing/2014/main" id="{A9368F1E-600B-4CF4-B058-23287868E373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6141978" y="5537617"/>
                <a:ext cx="19692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1" name="Grupo 550">
            <a:extLst>
              <a:ext uri="{FF2B5EF4-FFF2-40B4-BE49-F238E27FC236}">
                <a16:creationId xmlns:a16="http://schemas.microsoft.com/office/drawing/2014/main" id="{C2A7CEFA-FAA4-4F6C-A7F4-C8F2A6D163A2}"/>
              </a:ext>
            </a:extLst>
          </p:cNvPr>
          <p:cNvGrpSpPr/>
          <p:nvPr/>
        </p:nvGrpSpPr>
        <p:grpSpPr>
          <a:xfrm>
            <a:off x="6689178" y="5340697"/>
            <a:ext cx="786600" cy="243000"/>
            <a:chOff x="6689178" y="5340697"/>
            <a:chExt cx="78660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530" name="Entrada de lápiz 529">
                  <a:extLst>
                    <a:ext uri="{FF2B5EF4-FFF2-40B4-BE49-F238E27FC236}">
                      <a16:creationId xmlns:a16="http://schemas.microsoft.com/office/drawing/2014/main" id="{5DD50901-E11B-4577-8EED-7A1163425267}"/>
                    </a:ext>
                  </a:extLst>
                </p14:cNvPr>
                <p14:cNvContentPartPr/>
                <p14:nvPr/>
              </p14:nvContentPartPr>
              <p14:xfrm>
                <a:off x="6689178" y="5362657"/>
                <a:ext cx="118080" cy="221040"/>
              </p14:xfrm>
            </p:contentPart>
          </mc:Choice>
          <mc:Fallback xmlns="">
            <p:pic>
              <p:nvPicPr>
                <p:cNvPr id="530" name="Entrada de lápiz 529">
                  <a:extLst>
                    <a:ext uri="{FF2B5EF4-FFF2-40B4-BE49-F238E27FC236}">
                      <a16:creationId xmlns:a16="http://schemas.microsoft.com/office/drawing/2014/main" id="{5DD50901-E11B-4577-8EED-7A116342526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680538" y="5353657"/>
                  <a:ext cx="135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531" name="Entrada de lápiz 530">
                  <a:extLst>
                    <a:ext uri="{FF2B5EF4-FFF2-40B4-BE49-F238E27FC236}">
                      <a16:creationId xmlns:a16="http://schemas.microsoft.com/office/drawing/2014/main" id="{E4C2D8F5-5AB8-4912-ACF5-46937843B7C4}"/>
                    </a:ext>
                  </a:extLst>
                </p14:cNvPr>
                <p14:cNvContentPartPr/>
                <p14:nvPr/>
              </p14:nvContentPartPr>
              <p14:xfrm>
                <a:off x="6868098" y="5429977"/>
                <a:ext cx="209520" cy="150840"/>
              </p14:xfrm>
            </p:contentPart>
          </mc:Choice>
          <mc:Fallback xmlns="">
            <p:pic>
              <p:nvPicPr>
                <p:cNvPr id="531" name="Entrada de lápiz 530">
                  <a:extLst>
                    <a:ext uri="{FF2B5EF4-FFF2-40B4-BE49-F238E27FC236}">
                      <a16:creationId xmlns:a16="http://schemas.microsoft.com/office/drawing/2014/main" id="{E4C2D8F5-5AB8-4912-ACF5-46937843B7C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859098" y="5421337"/>
                  <a:ext cx="227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532" name="Entrada de lápiz 531">
                  <a:extLst>
                    <a:ext uri="{FF2B5EF4-FFF2-40B4-BE49-F238E27FC236}">
                      <a16:creationId xmlns:a16="http://schemas.microsoft.com/office/drawing/2014/main" id="{B954E32B-371B-4206-B210-AA7002D7EC3A}"/>
                    </a:ext>
                  </a:extLst>
                </p14:cNvPr>
                <p14:cNvContentPartPr/>
                <p14:nvPr/>
              </p14:nvContentPartPr>
              <p14:xfrm>
                <a:off x="7231698" y="5340697"/>
                <a:ext cx="26640" cy="207720"/>
              </p14:xfrm>
            </p:contentPart>
          </mc:Choice>
          <mc:Fallback xmlns="">
            <p:pic>
              <p:nvPicPr>
                <p:cNvPr id="532" name="Entrada de lápiz 531">
                  <a:extLst>
                    <a:ext uri="{FF2B5EF4-FFF2-40B4-BE49-F238E27FC236}">
                      <a16:creationId xmlns:a16="http://schemas.microsoft.com/office/drawing/2014/main" id="{B954E32B-371B-4206-B210-AA7002D7EC3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222698" y="5331697"/>
                  <a:ext cx="44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533" name="Entrada de lápiz 532">
                  <a:extLst>
                    <a:ext uri="{FF2B5EF4-FFF2-40B4-BE49-F238E27FC236}">
                      <a16:creationId xmlns:a16="http://schemas.microsoft.com/office/drawing/2014/main" id="{901B831A-AFF6-48AD-A4DD-6BDBF0B2993D}"/>
                    </a:ext>
                  </a:extLst>
                </p14:cNvPr>
                <p14:cNvContentPartPr/>
                <p14:nvPr/>
              </p14:nvContentPartPr>
              <p14:xfrm>
                <a:off x="7424658" y="5530417"/>
                <a:ext cx="51120" cy="31680"/>
              </p14:xfrm>
            </p:contentPart>
          </mc:Choice>
          <mc:Fallback xmlns="">
            <p:pic>
              <p:nvPicPr>
                <p:cNvPr id="533" name="Entrada de lápiz 532">
                  <a:extLst>
                    <a:ext uri="{FF2B5EF4-FFF2-40B4-BE49-F238E27FC236}">
                      <a16:creationId xmlns:a16="http://schemas.microsoft.com/office/drawing/2014/main" id="{901B831A-AFF6-48AD-A4DD-6BDBF0B2993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416018" y="5521417"/>
                  <a:ext cx="6876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0" name="Grupo 549">
            <a:extLst>
              <a:ext uri="{FF2B5EF4-FFF2-40B4-BE49-F238E27FC236}">
                <a16:creationId xmlns:a16="http://schemas.microsoft.com/office/drawing/2014/main" id="{85618B01-38C3-43BD-9A50-1F893F3E5377}"/>
              </a:ext>
            </a:extLst>
          </p:cNvPr>
          <p:cNvGrpSpPr/>
          <p:nvPr/>
        </p:nvGrpSpPr>
        <p:grpSpPr>
          <a:xfrm>
            <a:off x="7756218" y="5183377"/>
            <a:ext cx="3630240" cy="379800"/>
            <a:chOff x="7756218" y="5183377"/>
            <a:chExt cx="363024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534" name="Entrada de lápiz 533">
                  <a:extLst>
                    <a:ext uri="{FF2B5EF4-FFF2-40B4-BE49-F238E27FC236}">
                      <a16:creationId xmlns:a16="http://schemas.microsoft.com/office/drawing/2014/main" id="{0CB6D9D4-8252-4626-A63C-4C46BE4E5F04}"/>
                    </a:ext>
                  </a:extLst>
                </p14:cNvPr>
                <p14:cNvContentPartPr/>
                <p14:nvPr/>
              </p14:nvContentPartPr>
              <p14:xfrm>
                <a:off x="7756218" y="5314777"/>
                <a:ext cx="76680" cy="218520"/>
              </p14:xfrm>
            </p:contentPart>
          </mc:Choice>
          <mc:Fallback xmlns="">
            <p:pic>
              <p:nvPicPr>
                <p:cNvPr id="534" name="Entrada de lápiz 533">
                  <a:extLst>
                    <a:ext uri="{FF2B5EF4-FFF2-40B4-BE49-F238E27FC236}">
                      <a16:creationId xmlns:a16="http://schemas.microsoft.com/office/drawing/2014/main" id="{0CB6D9D4-8252-4626-A63C-4C46BE4E5F0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747578" y="5305777"/>
                  <a:ext cx="94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535" name="Entrada de lápiz 534">
                  <a:extLst>
                    <a:ext uri="{FF2B5EF4-FFF2-40B4-BE49-F238E27FC236}">
                      <a16:creationId xmlns:a16="http://schemas.microsoft.com/office/drawing/2014/main" id="{4FF5BB10-70FD-4960-B887-3D05E0AC8D98}"/>
                    </a:ext>
                  </a:extLst>
                </p14:cNvPr>
                <p14:cNvContentPartPr/>
                <p14:nvPr/>
              </p14:nvContentPartPr>
              <p14:xfrm>
                <a:off x="7929378" y="5184817"/>
                <a:ext cx="37800" cy="116280"/>
              </p14:xfrm>
            </p:contentPart>
          </mc:Choice>
          <mc:Fallback xmlns="">
            <p:pic>
              <p:nvPicPr>
                <p:cNvPr id="535" name="Entrada de lápiz 534">
                  <a:extLst>
                    <a:ext uri="{FF2B5EF4-FFF2-40B4-BE49-F238E27FC236}">
                      <a16:creationId xmlns:a16="http://schemas.microsoft.com/office/drawing/2014/main" id="{4FF5BB10-70FD-4960-B887-3D05E0AC8D9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920738" y="5176177"/>
                  <a:ext cx="55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536" name="Entrada de lápiz 535">
                  <a:extLst>
                    <a:ext uri="{FF2B5EF4-FFF2-40B4-BE49-F238E27FC236}">
                      <a16:creationId xmlns:a16="http://schemas.microsoft.com/office/drawing/2014/main" id="{730AAF9D-009F-4B83-A61E-C33EBE356142}"/>
                    </a:ext>
                  </a:extLst>
                </p14:cNvPr>
                <p14:cNvContentPartPr/>
                <p14:nvPr/>
              </p14:nvContentPartPr>
              <p14:xfrm>
                <a:off x="8022978" y="5263297"/>
                <a:ext cx="218160" cy="230040"/>
              </p14:xfrm>
            </p:contentPart>
          </mc:Choice>
          <mc:Fallback xmlns="">
            <p:pic>
              <p:nvPicPr>
                <p:cNvPr id="536" name="Entrada de lápiz 535">
                  <a:extLst>
                    <a:ext uri="{FF2B5EF4-FFF2-40B4-BE49-F238E27FC236}">
                      <a16:creationId xmlns:a16="http://schemas.microsoft.com/office/drawing/2014/main" id="{730AAF9D-009F-4B83-A61E-C33EBE35614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013978" y="5254297"/>
                  <a:ext cx="2358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537" name="Entrada de lápiz 536">
                  <a:extLst>
                    <a:ext uri="{FF2B5EF4-FFF2-40B4-BE49-F238E27FC236}">
                      <a16:creationId xmlns:a16="http://schemas.microsoft.com/office/drawing/2014/main" id="{42FE7385-0478-4290-8E68-DB80E5F580EC}"/>
                    </a:ext>
                  </a:extLst>
                </p14:cNvPr>
                <p14:cNvContentPartPr/>
                <p14:nvPr/>
              </p14:nvContentPartPr>
              <p14:xfrm>
                <a:off x="8297658" y="5239177"/>
                <a:ext cx="169920" cy="229680"/>
              </p14:xfrm>
            </p:contentPart>
          </mc:Choice>
          <mc:Fallback xmlns="">
            <p:pic>
              <p:nvPicPr>
                <p:cNvPr id="537" name="Entrada de lápiz 536">
                  <a:extLst>
                    <a:ext uri="{FF2B5EF4-FFF2-40B4-BE49-F238E27FC236}">
                      <a16:creationId xmlns:a16="http://schemas.microsoft.com/office/drawing/2014/main" id="{42FE7385-0478-4290-8E68-DB80E5F580EC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288658" y="5230537"/>
                  <a:ext cx="1875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538" name="Entrada de lápiz 537">
                  <a:extLst>
                    <a:ext uri="{FF2B5EF4-FFF2-40B4-BE49-F238E27FC236}">
                      <a16:creationId xmlns:a16="http://schemas.microsoft.com/office/drawing/2014/main" id="{5548DF82-84AA-4E5A-9FEB-8B52AF09EEE0}"/>
                    </a:ext>
                  </a:extLst>
                </p14:cNvPr>
                <p14:cNvContentPartPr/>
                <p14:nvPr/>
              </p14:nvContentPartPr>
              <p14:xfrm>
                <a:off x="8335818" y="5416657"/>
                <a:ext cx="123480" cy="20520"/>
              </p14:xfrm>
            </p:contentPart>
          </mc:Choice>
          <mc:Fallback xmlns="">
            <p:pic>
              <p:nvPicPr>
                <p:cNvPr id="538" name="Entrada de lápiz 537">
                  <a:extLst>
                    <a:ext uri="{FF2B5EF4-FFF2-40B4-BE49-F238E27FC236}">
                      <a16:creationId xmlns:a16="http://schemas.microsoft.com/office/drawing/2014/main" id="{5548DF82-84AA-4E5A-9FEB-8B52AF09EEE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326818" y="5408017"/>
                  <a:ext cx="141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539" name="Entrada de lápiz 538">
                  <a:extLst>
                    <a:ext uri="{FF2B5EF4-FFF2-40B4-BE49-F238E27FC236}">
                      <a16:creationId xmlns:a16="http://schemas.microsoft.com/office/drawing/2014/main" id="{A8C1BCC3-F6CF-4569-8BCC-29A069583A08}"/>
                    </a:ext>
                  </a:extLst>
                </p14:cNvPr>
                <p14:cNvContentPartPr/>
                <p14:nvPr/>
              </p14:nvContentPartPr>
              <p14:xfrm>
                <a:off x="8619498" y="5426737"/>
                <a:ext cx="305280" cy="87840"/>
              </p14:xfrm>
            </p:contentPart>
          </mc:Choice>
          <mc:Fallback xmlns="">
            <p:pic>
              <p:nvPicPr>
                <p:cNvPr id="539" name="Entrada de lápiz 538">
                  <a:extLst>
                    <a:ext uri="{FF2B5EF4-FFF2-40B4-BE49-F238E27FC236}">
                      <a16:creationId xmlns:a16="http://schemas.microsoft.com/office/drawing/2014/main" id="{A8C1BCC3-F6CF-4569-8BCC-29A069583A0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610498" y="5418097"/>
                  <a:ext cx="322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540" name="Entrada de lápiz 539">
                  <a:extLst>
                    <a:ext uri="{FF2B5EF4-FFF2-40B4-BE49-F238E27FC236}">
                      <a16:creationId xmlns:a16="http://schemas.microsoft.com/office/drawing/2014/main" id="{9EC18640-2ED3-4BBB-8579-6DFD301B3B47}"/>
                    </a:ext>
                  </a:extLst>
                </p14:cNvPr>
                <p14:cNvContentPartPr/>
                <p14:nvPr/>
              </p14:nvContentPartPr>
              <p14:xfrm>
                <a:off x="9001098" y="5296777"/>
                <a:ext cx="268920" cy="247680"/>
              </p14:xfrm>
            </p:contentPart>
          </mc:Choice>
          <mc:Fallback xmlns="">
            <p:pic>
              <p:nvPicPr>
                <p:cNvPr id="540" name="Entrada de lápiz 539">
                  <a:extLst>
                    <a:ext uri="{FF2B5EF4-FFF2-40B4-BE49-F238E27FC236}">
                      <a16:creationId xmlns:a16="http://schemas.microsoft.com/office/drawing/2014/main" id="{9EC18640-2ED3-4BBB-8579-6DFD301B3B4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992098" y="5288137"/>
                  <a:ext cx="2865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541" name="Entrada de lápiz 540">
                  <a:extLst>
                    <a:ext uri="{FF2B5EF4-FFF2-40B4-BE49-F238E27FC236}">
                      <a16:creationId xmlns:a16="http://schemas.microsoft.com/office/drawing/2014/main" id="{5E510895-7E9B-47FB-9B44-3FF7BF1D2716}"/>
                    </a:ext>
                  </a:extLst>
                </p14:cNvPr>
                <p14:cNvContentPartPr/>
                <p14:nvPr/>
              </p14:nvContentPartPr>
              <p14:xfrm>
                <a:off x="9387018" y="5489737"/>
                <a:ext cx="73800" cy="34920"/>
              </p14:xfrm>
            </p:contentPart>
          </mc:Choice>
          <mc:Fallback xmlns="">
            <p:pic>
              <p:nvPicPr>
                <p:cNvPr id="541" name="Entrada de lápiz 540">
                  <a:extLst>
                    <a:ext uri="{FF2B5EF4-FFF2-40B4-BE49-F238E27FC236}">
                      <a16:creationId xmlns:a16="http://schemas.microsoft.com/office/drawing/2014/main" id="{5E510895-7E9B-47FB-9B44-3FF7BF1D2716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378018" y="5480737"/>
                  <a:ext cx="914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542" name="Entrada de lápiz 541">
                  <a:extLst>
                    <a:ext uri="{FF2B5EF4-FFF2-40B4-BE49-F238E27FC236}">
                      <a16:creationId xmlns:a16="http://schemas.microsoft.com/office/drawing/2014/main" id="{E6576248-BB9C-4EC0-BB77-9BF5ABAD9D3F}"/>
                    </a:ext>
                  </a:extLst>
                </p14:cNvPr>
                <p14:cNvContentPartPr/>
                <p14:nvPr/>
              </p14:nvContentPartPr>
              <p14:xfrm>
                <a:off x="9637578" y="5300737"/>
                <a:ext cx="218880" cy="256680"/>
              </p14:xfrm>
            </p:contentPart>
          </mc:Choice>
          <mc:Fallback xmlns="">
            <p:pic>
              <p:nvPicPr>
                <p:cNvPr id="542" name="Entrada de lápiz 541">
                  <a:extLst>
                    <a:ext uri="{FF2B5EF4-FFF2-40B4-BE49-F238E27FC236}">
                      <a16:creationId xmlns:a16="http://schemas.microsoft.com/office/drawing/2014/main" id="{E6576248-BB9C-4EC0-BB77-9BF5ABAD9D3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628938" y="5292097"/>
                  <a:ext cx="236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543" name="Entrada de lápiz 542">
                  <a:extLst>
                    <a:ext uri="{FF2B5EF4-FFF2-40B4-BE49-F238E27FC236}">
                      <a16:creationId xmlns:a16="http://schemas.microsoft.com/office/drawing/2014/main" id="{9199DE0A-D519-4E60-A845-721F76D8231A}"/>
                    </a:ext>
                  </a:extLst>
                </p14:cNvPr>
                <p14:cNvContentPartPr/>
                <p14:nvPr/>
              </p14:nvContentPartPr>
              <p14:xfrm>
                <a:off x="9956538" y="5290297"/>
                <a:ext cx="333360" cy="236520"/>
              </p14:xfrm>
            </p:contentPart>
          </mc:Choice>
          <mc:Fallback xmlns="">
            <p:pic>
              <p:nvPicPr>
                <p:cNvPr id="543" name="Entrada de lápiz 542">
                  <a:extLst>
                    <a:ext uri="{FF2B5EF4-FFF2-40B4-BE49-F238E27FC236}">
                      <a16:creationId xmlns:a16="http://schemas.microsoft.com/office/drawing/2014/main" id="{9199DE0A-D519-4E60-A845-721F76D8231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947898" y="5281297"/>
                  <a:ext cx="351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544" name="Entrada de lápiz 543">
                  <a:extLst>
                    <a:ext uri="{FF2B5EF4-FFF2-40B4-BE49-F238E27FC236}">
                      <a16:creationId xmlns:a16="http://schemas.microsoft.com/office/drawing/2014/main" id="{344A47DD-96F0-44C9-AF20-5087C9B726C6}"/>
                    </a:ext>
                  </a:extLst>
                </p14:cNvPr>
                <p14:cNvContentPartPr/>
                <p14:nvPr/>
              </p14:nvContentPartPr>
              <p14:xfrm>
                <a:off x="10535058" y="5342857"/>
                <a:ext cx="19800" cy="158760"/>
              </p14:xfrm>
            </p:contentPart>
          </mc:Choice>
          <mc:Fallback xmlns="">
            <p:pic>
              <p:nvPicPr>
                <p:cNvPr id="544" name="Entrada de lápiz 543">
                  <a:extLst>
                    <a:ext uri="{FF2B5EF4-FFF2-40B4-BE49-F238E27FC236}">
                      <a16:creationId xmlns:a16="http://schemas.microsoft.com/office/drawing/2014/main" id="{344A47DD-96F0-44C9-AF20-5087C9B726C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526418" y="5334217"/>
                  <a:ext cx="37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545" name="Entrada de lápiz 544">
                  <a:extLst>
                    <a:ext uri="{FF2B5EF4-FFF2-40B4-BE49-F238E27FC236}">
                      <a16:creationId xmlns:a16="http://schemas.microsoft.com/office/drawing/2014/main" id="{5DBD22BB-F7FB-4DF3-BD45-A7CE744C4897}"/>
                    </a:ext>
                  </a:extLst>
                </p14:cNvPr>
                <p14:cNvContentPartPr/>
                <p14:nvPr/>
              </p14:nvContentPartPr>
              <p14:xfrm>
                <a:off x="10432098" y="5456977"/>
                <a:ext cx="228240" cy="11160"/>
              </p14:xfrm>
            </p:contentPart>
          </mc:Choice>
          <mc:Fallback xmlns="">
            <p:pic>
              <p:nvPicPr>
                <p:cNvPr id="545" name="Entrada de lápiz 544">
                  <a:extLst>
                    <a:ext uri="{FF2B5EF4-FFF2-40B4-BE49-F238E27FC236}">
                      <a16:creationId xmlns:a16="http://schemas.microsoft.com/office/drawing/2014/main" id="{5DBD22BB-F7FB-4DF3-BD45-A7CE744C489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423458" y="5447977"/>
                  <a:ext cx="245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546" name="Entrada de lápiz 545">
                  <a:extLst>
                    <a:ext uri="{FF2B5EF4-FFF2-40B4-BE49-F238E27FC236}">
                      <a16:creationId xmlns:a16="http://schemas.microsoft.com/office/drawing/2014/main" id="{7F03A252-C0A4-43DD-AE46-3F0BD8C0BDA3}"/>
                    </a:ext>
                  </a:extLst>
                </p14:cNvPr>
                <p14:cNvContentPartPr/>
                <p14:nvPr/>
              </p14:nvContentPartPr>
              <p14:xfrm>
                <a:off x="10765818" y="5410897"/>
                <a:ext cx="167040" cy="152280"/>
              </p14:xfrm>
            </p:contentPart>
          </mc:Choice>
          <mc:Fallback xmlns="">
            <p:pic>
              <p:nvPicPr>
                <p:cNvPr id="546" name="Entrada de lápiz 545">
                  <a:extLst>
                    <a:ext uri="{FF2B5EF4-FFF2-40B4-BE49-F238E27FC236}">
                      <a16:creationId xmlns:a16="http://schemas.microsoft.com/office/drawing/2014/main" id="{7F03A252-C0A4-43DD-AE46-3F0BD8C0BDA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756818" y="5402257"/>
                  <a:ext cx="184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547" name="Entrada de lápiz 546">
                  <a:extLst>
                    <a:ext uri="{FF2B5EF4-FFF2-40B4-BE49-F238E27FC236}">
                      <a16:creationId xmlns:a16="http://schemas.microsoft.com/office/drawing/2014/main" id="{3B2023C3-6BB7-49DE-9686-1A480818B698}"/>
                    </a:ext>
                  </a:extLst>
                </p14:cNvPr>
                <p14:cNvContentPartPr/>
                <p14:nvPr/>
              </p14:nvContentPartPr>
              <p14:xfrm>
                <a:off x="11013498" y="5183377"/>
                <a:ext cx="52920" cy="166320"/>
              </p14:xfrm>
            </p:contentPart>
          </mc:Choice>
          <mc:Fallback xmlns="">
            <p:pic>
              <p:nvPicPr>
                <p:cNvPr id="547" name="Entrada de lápiz 546">
                  <a:extLst>
                    <a:ext uri="{FF2B5EF4-FFF2-40B4-BE49-F238E27FC236}">
                      <a16:creationId xmlns:a16="http://schemas.microsoft.com/office/drawing/2014/main" id="{3B2023C3-6BB7-49DE-9686-1A480818B698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1004498" y="5174737"/>
                  <a:ext cx="70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548" name="Entrada de lápiz 547">
                  <a:extLst>
                    <a:ext uri="{FF2B5EF4-FFF2-40B4-BE49-F238E27FC236}">
                      <a16:creationId xmlns:a16="http://schemas.microsoft.com/office/drawing/2014/main" id="{17947686-5A09-4FAD-B149-2666CC53FC34}"/>
                    </a:ext>
                  </a:extLst>
                </p14:cNvPr>
                <p14:cNvContentPartPr/>
                <p14:nvPr/>
              </p14:nvContentPartPr>
              <p14:xfrm>
                <a:off x="11140938" y="5259697"/>
                <a:ext cx="208800" cy="230040"/>
              </p14:xfrm>
            </p:contentPart>
          </mc:Choice>
          <mc:Fallback xmlns="">
            <p:pic>
              <p:nvPicPr>
                <p:cNvPr id="548" name="Entrada de lápiz 547">
                  <a:extLst>
                    <a:ext uri="{FF2B5EF4-FFF2-40B4-BE49-F238E27FC236}">
                      <a16:creationId xmlns:a16="http://schemas.microsoft.com/office/drawing/2014/main" id="{17947686-5A09-4FAD-B149-2666CC53FC3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132298" y="5251057"/>
                  <a:ext cx="226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549" name="Entrada de lápiz 548">
                  <a:extLst>
                    <a:ext uri="{FF2B5EF4-FFF2-40B4-BE49-F238E27FC236}">
                      <a16:creationId xmlns:a16="http://schemas.microsoft.com/office/drawing/2014/main" id="{1D295344-9E11-4AED-A58A-C7A928297F47}"/>
                    </a:ext>
                  </a:extLst>
                </p14:cNvPr>
                <p14:cNvContentPartPr/>
                <p14:nvPr/>
              </p14:nvContentPartPr>
              <p14:xfrm>
                <a:off x="11199258" y="5427097"/>
                <a:ext cx="187200" cy="26280"/>
              </p14:xfrm>
            </p:contentPart>
          </mc:Choice>
          <mc:Fallback xmlns="">
            <p:pic>
              <p:nvPicPr>
                <p:cNvPr id="549" name="Entrada de lápiz 548">
                  <a:extLst>
                    <a:ext uri="{FF2B5EF4-FFF2-40B4-BE49-F238E27FC236}">
                      <a16:creationId xmlns:a16="http://schemas.microsoft.com/office/drawing/2014/main" id="{1D295344-9E11-4AED-A58A-C7A928297F4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190258" y="5418457"/>
                  <a:ext cx="20484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1" name="Grupo 570">
            <a:extLst>
              <a:ext uri="{FF2B5EF4-FFF2-40B4-BE49-F238E27FC236}">
                <a16:creationId xmlns:a16="http://schemas.microsoft.com/office/drawing/2014/main" id="{159963F3-0770-479A-9353-592F0FF7B247}"/>
              </a:ext>
            </a:extLst>
          </p:cNvPr>
          <p:cNvGrpSpPr/>
          <p:nvPr/>
        </p:nvGrpSpPr>
        <p:grpSpPr>
          <a:xfrm>
            <a:off x="5193738" y="6195337"/>
            <a:ext cx="659520" cy="207720"/>
            <a:chOff x="5193738" y="6195337"/>
            <a:chExt cx="65952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562" name="Entrada de lápiz 561">
                  <a:extLst>
                    <a:ext uri="{FF2B5EF4-FFF2-40B4-BE49-F238E27FC236}">
                      <a16:creationId xmlns:a16="http://schemas.microsoft.com/office/drawing/2014/main" id="{6327D36E-205F-4B7B-8EC0-F92AF3A44465}"/>
                    </a:ext>
                  </a:extLst>
                </p14:cNvPr>
                <p14:cNvContentPartPr/>
                <p14:nvPr/>
              </p14:nvContentPartPr>
              <p14:xfrm>
                <a:off x="5193738" y="6280657"/>
                <a:ext cx="482760" cy="21240"/>
              </p14:xfrm>
            </p:contentPart>
          </mc:Choice>
          <mc:Fallback xmlns="">
            <p:pic>
              <p:nvPicPr>
                <p:cNvPr id="562" name="Entrada de lápiz 561">
                  <a:extLst>
                    <a:ext uri="{FF2B5EF4-FFF2-40B4-BE49-F238E27FC236}">
                      <a16:creationId xmlns:a16="http://schemas.microsoft.com/office/drawing/2014/main" id="{6327D36E-205F-4B7B-8EC0-F92AF3A44465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184738" y="6272017"/>
                  <a:ext cx="500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563" name="Entrada de lápiz 562">
                  <a:extLst>
                    <a:ext uri="{FF2B5EF4-FFF2-40B4-BE49-F238E27FC236}">
                      <a16:creationId xmlns:a16="http://schemas.microsoft.com/office/drawing/2014/main" id="{7B181498-77EC-46CD-A7DE-EDB59AD656D0}"/>
                    </a:ext>
                  </a:extLst>
                </p14:cNvPr>
                <p14:cNvContentPartPr/>
                <p14:nvPr/>
              </p14:nvContentPartPr>
              <p14:xfrm>
                <a:off x="5589018" y="6195337"/>
                <a:ext cx="264240" cy="207720"/>
              </p14:xfrm>
            </p:contentPart>
          </mc:Choice>
          <mc:Fallback xmlns="">
            <p:pic>
              <p:nvPicPr>
                <p:cNvPr id="563" name="Entrada de lápiz 562">
                  <a:extLst>
                    <a:ext uri="{FF2B5EF4-FFF2-40B4-BE49-F238E27FC236}">
                      <a16:creationId xmlns:a16="http://schemas.microsoft.com/office/drawing/2014/main" id="{7B181498-77EC-46CD-A7DE-EDB59AD656D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580378" y="6186697"/>
                  <a:ext cx="28188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0" name="Grupo 569">
            <a:extLst>
              <a:ext uri="{FF2B5EF4-FFF2-40B4-BE49-F238E27FC236}">
                <a16:creationId xmlns:a16="http://schemas.microsoft.com/office/drawing/2014/main" id="{162FD072-7DB2-4816-A0FA-58E946DBD669}"/>
              </a:ext>
            </a:extLst>
          </p:cNvPr>
          <p:cNvGrpSpPr/>
          <p:nvPr/>
        </p:nvGrpSpPr>
        <p:grpSpPr>
          <a:xfrm>
            <a:off x="6270858" y="6010297"/>
            <a:ext cx="897840" cy="523440"/>
            <a:chOff x="6270858" y="6010297"/>
            <a:chExt cx="89784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564" name="Entrada de lápiz 563">
                  <a:extLst>
                    <a:ext uri="{FF2B5EF4-FFF2-40B4-BE49-F238E27FC236}">
                      <a16:creationId xmlns:a16="http://schemas.microsoft.com/office/drawing/2014/main" id="{7C9250C3-8009-4EE9-B4AC-61913A7BE723}"/>
                    </a:ext>
                  </a:extLst>
                </p14:cNvPr>
                <p14:cNvContentPartPr/>
                <p14:nvPr/>
              </p14:nvContentPartPr>
              <p14:xfrm>
                <a:off x="6270858" y="6010297"/>
                <a:ext cx="308160" cy="366120"/>
              </p14:xfrm>
            </p:contentPart>
          </mc:Choice>
          <mc:Fallback xmlns="">
            <p:pic>
              <p:nvPicPr>
                <p:cNvPr id="564" name="Entrada de lápiz 563">
                  <a:extLst>
                    <a:ext uri="{FF2B5EF4-FFF2-40B4-BE49-F238E27FC236}">
                      <a16:creationId xmlns:a16="http://schemas.microsoft.com/office/drawing/2014/main" id="{7C9250C3-8009-4EE9-B4AC-61913A7BE723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262218" y="6001297"/>
                  <a:ext cx="3258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565" name="Entrada de lápiz 564">
                  <a:extLst>
                    <a:ext uri="{FF2B5EF4-FFF2-40B4-BE49-F238E27FC236}">
                      <a16:creationId xmlns:a16="http://schemas.microsoft.com/office/drawing/2014/main" id="{92B72260-3BA6-45F3-8D4D-B4BD0EFEDC78}"/>
                    </a:ext>
                  </a:extLst>
                </p14:cNvPr>
                <p14:cNvContentPartPr/>
                <p14:nvPr/>
              </p14:nvContentPartPr>
              <p14:xfrm>
                <a:off x="6613578" y="6224857"/>
                <a:ext cx="301680" cy="228960"/>
              </p14:xfrm>
            </p:contentPart>
          </mc:Choice>
          <mc:Fallback xmlns="">
            <p:pic>
              <p:nvPicPr>
                <p:cNvPr id="565" name="Entrada de lápiz 564">
                  <a:extLst>
                    <a:ext uri="{FF2B5EF4-FFF2-40B4-BE49-F238E27FC236}">
                      <a16:creationId xmlns:a16="http://schemas.microsoft.com/office/drawing/2014/main" id="{92B72260-3BA6-45F3-8D4D-B4BD0EFEDC78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604578" y="6216217"/>
                  <a:ext cx="3193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566" name="Entrada de lápiz 565">
                  <a:extLst>
                    <a:ext uri="{FF2B5EF4-FFF2-40B4-BE49-F238E27FC236}">
                      <a16:creationId xmlns:a16="http://schemas.microsoft.com/office/drawing/2014/main" id="{9336AFDF-A83C-4E0D-9F25-963629517315}"/>
                    </a:ext>
                  </a:extLst>
                </p14:cNvPr>
                <p14:cNvContentPartPr/>
                <p14:nvPr/>
              </p14:nvContentPartPr>
              <p14:xfrm>
                <a:off x="6933618" y="6393697"/>
                <a:ext cx="235080" cy="140040"/>
              </p14:xfrm>
            </p:contentPart>
          </mc:Choice>
          <mc:Fallback xmlns="">
            <p:pic>
              <p:nvPicPr>
                <p:cNvPr id="566" name="Entrada de lápiz 565">
                  <a:extLst>
                    <a:ext uri="{FF2B5EF4-FFF2-40B4-BE49-F238E27FC236}">
                      <a16:creationId xmlns:a16="http://schemas.microsoft.com/office/drawing/2014/main" id="{9336AFDF-A83C-4E0D-9F25-96362951731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924978" y="6384697"/>
                  <a:ext cx="25272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o 568">
            <a:extLst>
              <a:ext uri="{FF2B5EF4-FFF2-40B4-BE49-F238E27FC236}">
                <a16:creationId xmlns:a16="http://schemas.microsoft.com/office/drawing/2014/main" id="{9023F14F-3111-40C8-82CB-BC4FD7B41FA5}"/>
              </a:ext>
            </a:extLst>
          </p:cNvPr>
          <p:cNvGrpSpPr/>
          <p:nvPr/>
        </p:nvGrpSpPr>
        <p:grpSpPr>
          <a:xfrm>
            <a:off x="7396938" y="6270937"/>
            <a:ext cx="272520" cy="154800"/>
            <a:chOff x="7396938" y="6270937"/>
            <a:chExt cx="27252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567" name="Entrada de lápiz 566">
                  <a:extLst>
                    <a:ext uri="{FF2B5EF4-FFF2-40B4-BE49-F238E27FC236}">
                      <a16:creationId xmlns:a16="http://schemas.microsoft.com/office/drawing/2014/main" id="{64ABCB32-6774-491D-A94E-7890339CD26B}"/>
                    </a:ext>
                  </a:extLst>
                </p14:cNvPr>
                <p14:cNvContentPartPr/>
                <p14:nvPr/>
              </p14:nvContentPartPr>
              <p14:xfrm>
                <a:off x="7396938" y="6270937"/>
                <a:ext cx="248760" cy="28800"/>
              </p14:xfrm>
            </p:contentPart>
          </mc:Choice>
          <mc:Fallback xmlns="">
            <p:pic>
              <p:nvPicPr>
                <p:cNvPr id="567" name="Entrada de lápiz 566">
                  <a:extLst>
                    <a:ext uri="{FF2B5EF4-FFF2-40B4-BE49-F238E27FC236}">
                      <a16:creationId xmlns:a16="http://schemas.microsoft.com/office/drawing/2014/main" id="{64ABCB32-6774-491D-A94E-7890339CD26B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388298" y="6261937"/>
                  <a:ext cx="266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568" name="Entrada de lápiz 567">
                  <a:extLst>
                    <a:ext uri="{FF2B5EF4-FFF2-40B4-BE49-F238E27FC236}">
                      <a16:creationId xmlns:a16="http://schemas.microsoft.com/office/drawing/2014/main" id="{92BB014A-859C-49CB-BB1F-E6661D18768E}"/>
                    </a:ext>
                  </a:extLst>
                </p14:cNvPr>
                <p14:cNvContentPartPr/>
                <p14:nvPr/>
              </p14:nvContentPartPr>
              <p14:xfrm>
                <a:off x="7463898" y="6371017"/>
                <a:ext cx="205560" cy="54720"/>
              </p14:xfrm>
            </p:contentPart>
          </mc:Choice>
          <mc:Fallback xmlns="">
            <p:pic>
              <p:nvPicPr>
                <p:cNvPr id="568" name="Entrada de lápiz 567">
                  <a:extLst>
                    <a:ext uri="{FF2B5EF4-FFF2-40B4-BE49-F238E27FC236}">
                      <a16:creationId xmlns:a16="http://schemas.microsoft.com/office/drawing/2014/main" id="{92BB014A-859C-49CB-BB1F-E6661D18768E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455258" y="6362017"/>
                  <a:ext cx="22320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5" name="Grupo 584">
            <a:extLst>
              <a:ext uri="{FF2B5EF4-FFF2-40B4-BE49-F238E27FC236}">
                <a16:creationId xmlns:a16="http://schemas.microsoft.com/office/drawing/2014/main" id="{137274CA-8538-4D63-96A6-78F095EC770B}"/>
              </a:ext>
            </a:extLst>
          </p:cNvPr>
          <p:cNvGrpSpPr/>
          <p:nvPr/>
        </p:nvGrpSpPr>
        <p:grpSpPr>
          <a:xfrm>
            <a:off x="239778" y="5765497"/>
            <a:ext cx="4552200" cy="968400"/>
            <a:chOff x="239778" y="5765497"/>
            <a:chExt cx="4552200" cy="96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582" name="Entrada de lápiz 581">
                  <a:extLst>
                    <a:ext uri="{FF2B5EF4-FFF2-40B4-BE49-F238E27FC236}">
                      <a16:creationId xmlns:a16="http://schemas.microsoft.com/office/drawing/2014/main" id="{37D5B6F6-840A-4FCD-968B-4E76699C35FB}"/>
                    </a:ext>
                  </a:extLst>
                </p14:cNvPr>
                <p14:cNvContentPartPr/>
                <p14:nvPr/>
              </p14:nvContentPartPr>
              <p14:xfrm>
                <a:off x="304938" y="5765497"/>
                <a:ext cx="4106880" cy="129240"/>
              </p14:xfrm>
            </p:contentPart>
          </mc:Choice>
          <mc:Fallback xmlns="">
            <p:pic>
              <p:nvPicPr>
                <p:cNvPr id="582" name="Entrada de lápiz 581">
                  <a:extLst>
                    <a:ext uri="{FF2B5EF4-FFF2-40B4-BE49-F238E27FC236}">
                      <a16:creationId xmlns:a16="http://schemas.microsoft.com/office/drawing/2014/main" id="{37D5B6F6-840A-4FCD-968B-4E76699C35F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96298" y="5756857"/>
                  <a:ext cx="4124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583" name="Entrada de lápiz 582">
                  <a:extLst>
                    <a:ext uri="{FF2B5EF4-FFF2-40B4-BE49-F238E27FC236}">
                      <a16:creationId xmlns:a16="http://schemas.microsoft.com/office/drawing/2014/main" id="{E19716EA-C7D2-4B1B-AB0E-1E53EC3DDD36}"/>
                    </a:ext>
                  </a:extLst>
                </p14:cNvPr>
                <p14:cNvContentPartPr/>
                <p14:nvPr/>
              </p14:nvContentPartPr>
              <p14:xfrm>
                <a:off x="239778" y="5816257"/>
                <a:ext cx="4297680" cy="917640"/>
              </p14:xfrm>
            </p:contentPart>
          </mc:Choice>
          <mc:Fallback xmlns="">
            <p:pic>
              <p:nvPicPr>
                <p:cNvPr id="583" name="Entrada de lápiz 582">
                  <a:extLst>
                    <a:ext uri="{FF2B5EF4-FFF2-40B4-BE49-F238E27FC236}">
                      <a16:creationId xmlns:a16="http://schemas.microsoft.com/office/drawing/2014/main" id="{E19716EA-C7D2-4B1B-AB0E-1E53EC3DDD3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31138" y="5807617"/>
                  <a:ext cx="4315320" cy="9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584" name="Entrada de lápiz 583">
                  <a:extLst>
                    <a:ext uri="{FF2B5EF4-FFF2-40B4-BE49-F238E27FC236}">
                      <a16:creationId xmlns:a16="http://schemas.microsoft.com/office/drawing/2014/main" id="{B880D3DB-E4D7-426F-8886-9A3A7C094E66}"/>
                    </a:ext>
                  </a:extLst>
                </p14:cNvPr>
                <p14:cNvContentPartPr/>
                <p14:nvPr/>
              </p14:nvContentPartPr>
              <p14:xfrm>
                <a:off x="4372218" y="5777737"/>
                <a:ext cx="419760" cy="852120"/>
              </p14:xfrm>
            </p:contentPart>
          </mc:Choice>
          <mc:Fallback xmlns="">
            <p:pic>
              <p:nvPicPr>
                <p:cNvPr id="584" name="Entrada de lápiz 583">
                  <a:extLst>
                    <a:ext uri="{FF2B5EF4-FFF2-40B4-BE49-F238E27FC236}">
                      <a16:creationId xmlns:a16="http://schemas.microsoft.com/office/drawing/2014/main" id="{B880D3DB-E4D7-426F-8886-9A3A7C094E66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363578" y="5768737"/>
                  <a:ext cx="437400" cy="86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586" name="Entrada de lápiz 585">
                <a:extLst>
                  <a:ext uri="{FF2B5EF4-FFF2-40B4-BE49-F238E27FC236}">
                    <a16:creationId xmlns:a16="http://schemas.microsoft.com/office/drawing/2014/main" id="{2FD7E9F6-3DB4-408F-80C4-4BF5A0028473}"/>
                  </a:ext>
                </a:extLst>
              </p14:cNvPr>
              <p14:cNvContentPartPr/>
              <p14:nvPr/>
            </p14:nvContentPartPr>
            <p14:xfrm>
              <a:off x="-1695222" y="456937"/>
              <a:ext cx="360" cy="360"/>
            </p14:xfrm>
          </p:contentPart>
        </mc:Choice>
        <mc:Fallback xmlns="">
          <p:pic>
            <p:nvPicPr>
              <p:cNvPr id="586" name="Entrada de lápiz 585">
                <a:extLst>
                  <a:ext uri="{FF2B5EF4-FFF2-40B4-BE49-F238E27FC236}">
                    <a16:creationId xmlns:a16="http://schemas.microsoft.com/office/drawing/2014/main" id="{2FD7E9F6-3DB4-408F-80C4-4BF5A0028473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-1703862" y="4482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335" name="Entrada de lápiz 334">
                <a:extLst>
                  <a:ext uri="{FF2B5EF4-FFF2-40B4-BE49-F238E27FC236}">
                    <a16:creationId xmlns:a16="http://schemas.microsoft.com/office/drawing/2014/main" id="{0E2FC7BE-E861-4697-9B8E-233A62D1DE26}"/>
                  </a:ext>
                </a:extLst>
              </p14:cNvPr>
              <p14:cNvContentPartPr/>
              <p14:nvPr/>
            </p14:nvContentPartPr>
            <p14:xfrm>
              <a:off x="311058" y="6039817"/>
              <a:ext cx="424440" cy="370080"/>
            </p14:xfrm>
          </p:contentPart>
        </mc:Choice>
        <mc:Fallback xmlns="">
          <p:pic>
            <p:nvPicPr>
              <p:cNvPr id="335" name="Entrada de lápiz 334">
                <a:extLst>
                  <a:ext uri="{FF2B5EF4-FFF2-40B4-BE49-F238E27FC236}">
                    <a16:creationId xmlns:a16="http://schemas.microsoft.com/office/drawing/2014/main" id="{0E2FC7BE-E861-4697-9B8E-233A62D1DE26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302058" y="6031177"/>
                <a:ext cx="4420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336" name="Entrada de lápiz 335">
                <a:extLst>
                  <a:ext uri="{FF2B5EF4-FFF2-40B4-BE49-F238E27FC236}">
                    <a16:creationId xmlns:a16="http://schemas.microsoft.com/office/drawing/2014/main" id="{E957A8B3-B7F2-4FB0-96FE-DA24D91AC2BC}"/>
                  </a:ext>
                </a:extLst>
              </p14:cNvPr>
              <p14:cNvContentPartPr/>
              <p14:nvPr/>
            </p14:nvContentPartPr>
            <p14:xfrm>
              <a:off x="849258" y="6293257"/>
              <a:ext cx="180720" cy="169200"/>
            </p14:xfrm>
          </p:contentPart>
        </mc:Choice>
        <mc:Fallback xmlns="">
          <p:pic>
            <p:nvPicPr>
              <p:cNvPr id="336" name="Entrada de lápiz 335">
                <a:extLst>
                  <a:ext uri="{FF2B5EF4-FFF2-40B4-BE49-F238E27FC236}">
                    <a16:creationId xmlns:a16="http://schemas.microsoft.com/office/drawing/2014/main" id="{E957A8B3-B7F2-4FB0-96FE-DA24D91AC2BC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840618" y="6284257"/>
                <a:ext cx="1983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337" name="Entrada de lápiz 336">
                <a:extLst>
                  <a:ext uri="{FF2B5EF4-FFF2-40B4-BE49-F238E27FC236}">
                    <a16:creationId xmlns:a16="http://schemas.microsoft.com/office/drawing/2014/main" id="{336B7C2A-9723-436F-B5CE-E3A18AC2A65A}"/>
                  </a:ext>
                </a:extLst>
              </p14:cNvPr>
              <p14:cNvContentPartPr/>
              <p14:nvPr/>
            </p14:nvContentPartPr>
            <p14:xfrm>
              <a:off x="801018" y="6297217"/>
              <a:ext cx="308880" cy="151920"/>
            </p14:xfrm>
          </p:contentPart>
        </mc:Choice>
        <mc:Fallback xmlns="">
          <p:pic>
            <p:nvPicPr>
              <p:cNvPr id="337" name="Entrada de lápiz 336">
                <a:extLst>
                  <a:ext uri="{FF2B5EF4-FFF2-40B4-BE49-F238E27FC236}">
                    <a16:creationId xmlns:a16="http://schemas.microsoft.com/office/drawing/2014/main" id="{336B7C2A-9723-436F-B5CE-E3A18AC2A65A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792018" y="6288217"/>
                <a:ext cx="3265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338" name="Entrada de lápiz 337">
                <a:extLst>
                  <a:ext uri="{FF2B5EF4-FFF2-40B4-BE49-F238E27FC236}">
                    <a16:creationId xmlns:a16="http://schemas.microsoft.com/office/drawing/2014/main" id="{89B62247-8DC3-4BD6-9E18-F83D4A34F85F}"/>
                  </a:ext>
                </a:extLst>
              </p14:cNvPr>
              <p14:cNvContentPartPr/>
              <p14:nvPr/>
            </p14:nvContentPartPr>
            <p14:xfrm>
              <a:off x="1379898" y="6254017"/>
              <a:ext cx="229680" cy="19440"/>
            </p14:xfrm>
          </p:contentPart>
        </mc:Choice>
        <mc:Fallback xmlns="">
          <p:pic>
            <p:nvPicPr>
              <p:cNvPr id="338" name="Entrada de lápiz 337">
                <a:extLst>
                  <a:ext uri="{FF2B5EF4-FFF2-40B4-BE49-F238E27FC236}">
                    <a16:creationId xmlns:a16="http://schemas.microsoft.com/office/drawing/2014/main" id="{89B62247-8DC3-4BD6-9E18-F83D4A34F85F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1370898" y="6245377"/>
                <a:ext cx="247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339" name="Entrada de lápiz 338">
                <a:extLst>
                  <a:ext uri="{FF2B5EF4-FFF2-40B4-BE49-F238E27FC236}">
                    <a16:creationId xmlns:a16="http://schemas.microsoft.com/office/drawing/2014/main" id="{04D08134-1762-4099-8166-D8F2BA89EAFD}"/>
                  </a:ext>
                </a:extLst>
              </p14:cNvPr>
              <p14:cNvContentPartPr/>
              <p14:nvPr/>
            </p14:nvContentPartPr>
            <p14:xfrm>
              <a:off x="1477098" y="6365977"/>
              <a:ext cx="159480" cy="23760"/>
            </p14:xfrm>
          </p:contentPart>
        </mc:Choice>
        <mc:Fallback xmlns="">
          <p:pic>
            <p:nvPicPr>
              <p:cNvPr id="339" name="Entrada de lápiz 338">
                <a:extLst>
                  <a:ext uri="{FF2B5EF4-FFF2-40B4-BE49-F238E27FC236}">
                    <a16:creationId xmlns:a16="http://schemas.microsoft.com/office/drawing/2014/main" id="{04D08134-1762-4099-8166-D8F2BA89EAFD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1468098" y="6356977"/>
                <a:ext cx="17712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8" name="Grupo 597">
            <a:extLst>
              <a:ext uri="{FF2B5EF4-FFF2-40B4-BE49-F238E27FC236}">
                <a16:creationId xmlns:a16="http://schemas.microsoft.com/office/drawing/2014/main" id="{78FED576-94C3-4ADA-A686-8BFDE288A64C}"/>
              </a:ext>
            </a:extLst>
          </p:cNvPr>
          <p:cNvGrpSpPr/>
          <p:nvPr/>
        </p:nvGrpSpPr>
        <p:grpSpPr>
          <a:xfrm>
            <a:off x="1897218" y="5977897"/>
            <a:ext cx="2635560" cy="591120"/>
            <a:chOff x="1897218" y="5977897"/>
            <a:chExt cx="2635560" cy="59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87" name="Entrada de lápiz 586">
                  <a:extLst>
                    <a:ext uri="{FF2B5EF4-FFF2-40B4-BE49-F238E27FC236}">
                      <a16:creationId xmlns:a16="http://schemas.microsoft.com/office/drawing/2014/main" id="{7D9F6C39-7DB1-4E40-B88D-DA8E940FEAA6}"/>
                    </a:ext>
                  </a:extLst>
                </p14:cNvPr>
                <p14:cNvContentPartPr/>
                <p14:nvPr/>
              </p14:nvContentPartPr>
              <p14:xfrm>
                <a:off x="1897218" y="6185617"/>
                <a:ext cx="197280" cy="238320"/>
              </p14:xfrm>
            </p:contentPart>
          </mc:Choice>
          <mc:Fallback xmlns="">
            <p:pic>
              <p:nvPicPr>
                <p:cNvPr id="587" name="Entrada de lápiz 586">
                  <a:extLst>
                    <a:ext uri="{FF2B5EF4-FFF2-40B4-BE49-F238E27FC236}">
                      <a16:creationId xmlns:a16="http://schemas.microsoft.com/office/drawing/2014/main" id="{7D9F6C39-7DB1-4E40-B88D-DA8E940FEAA6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888218" y="6176977"/>
                  <a:ext cx="214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88" name="Entrada de lápiz 587">
                  <a:extLst>
                    <a:ext uri="{FF2B5EF4-FFF2-40B4-BE49-F238E27FC236}">
                      <a16:creationId xmlns:a16="http://schemas.microsoft.com/office/drawing/2014/main" id="{60A22BEF-6365-4C3F-B9BD-2AD03DF46F68}"/>
                    </a:ext>
                  </a:extLst>
                </p14:cNvPr>
                <p14:cNvContentPartPr/>
                <p14:nvPr/>
              </p14:nvContentPartPr>
              <p14:xfrm>
                <a:off x="2251458" y="6377857"/>
                <a:ext cx="76680" cy="191160"/>
              </p14:xfrm>
            </p:contentPart>
          </mc:Choice>
          <mc:Fallback xmlns="">
            <p:pic>
              <p:nvPicPr>
                <p:cNvPr id="588" name="Entrada de lápiz 587">
                  <a:extLst>
                    <a:ext uri="{FF2B5EF4-FFF2-40B4-BE49-F238E27FC236}">
                      <a16:creationId xmlns:a16="http://schemas.microsoft.com/office/drawing/2014/main" id="{60A22BEF-6365-4C3F-B9BD-2AD03DF46F68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242818" y="6369217"/>
                  <a:ext cx="94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90" name="Entrada de lápiz 589">
                  <a:extLst>
                    <a:ext uri="{FF2B5EF4-FFF2-40B4-BE49-F238E27FC236}">
                      <a16:creationId xmlns:a16="http://schemas.microsoft.com/office/drawing/2014/main" id="{5712186D-6F2A-466B-97B4-4CD6C91FAB83}"/>
                    </a:ext>
                  </a:extLst>
                </p14:cNvPr>
                <p14:cNvContentPartPr/>
                <p14:nvPr/>
              </p14:nvContentPartPr>
              <p14:xfrm>
                <a:off x="2511018" y="6167977"/>
                <a:ext cx="179640" cy="259200"/>
              </p14:xfrm>
            </p:contentPart>
          </mc:Choice>
          <mc:Fallback xmlns="">
            <p:pic>
              <p:nvPicPr>
                <p:cNvPr id="590" name="Entrada de lápiz 589">
                  <a:extLst>
                    <a:ext uri="{FF2B5EF4-FFF2-40B4-BE49-F238E27FC236}">
                      <a16:creationId xmlns:a16="http://schemas.microsoft.com/office/drawing/2014/main" id="{5712186D-6F2A-466B-97B4-4CD6C91FAB83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502018" y="6158977"/>
                  <a:ext cx="197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91" name="Entrada de lápiz 590">
                  <a:extLst>
                    <a:ext uri="{FF2B5EF4-FFF2-40B4-BE49-F238E27FC236}">
                      <a16:creationId xmlns:a16="http://schemas.microsoft.com/office/drawing/2014/main" id="{ABF8EE39-D16E-4353-9D88-D32AB7670C68}"/>
                    </a:ext>
                  </a:extLst>
                </p14:cNvPr>
                <p14:cNvContentPartPr/>
                <p14:nvPr/>
              </p14:nvContentPartPr>
              <p14:xfrm>
                <a:off x="2769858" y="6131617"/>
                <a:ext cx="200160" cy="250200"/>
              </p14:xfrm>
            </p:contentPart>
          </mc:Choice>
          <mc:Fallback xmlns="">
            <p:pic>
              <p:nvPicPr>
                <p:cNvPr id="591" name="Entrada de lápiz 590">
                  <a:extLst>
                    <a:ext uri="{FF2B5EF4-FFF2-40B4-BE49-F238E27FC236}">
                      <a16:creationId xmlns:a16="http://schemas.microsoft.com/office/drawing/2014/main" id="{ABF8EE39-D16E-4353-9D88-D32AB7670C68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760858" y="6122977"/>
                  <a:ext cx="217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92" name="Entrada de lápiz 591">
                  <a:extLst>
                    <a:ext uri="{FF2B5EF4-FFF2-40B4-BE49-F238E27FC236}">
                      <a16:creationId xmlns:a16="http://schemas.microsoft.com/office/drawing/2014/main" id="{E98B0DEF-ADA2-4DD6-8066-E428AD0316DF}"/>
                    </a:ext>
                  </a:extLst>
                </p14:cNvPr>
                <p14:cNvContentPartPr/>
                <p14:nvPr/>
              </p14:nvContentPartPr>
              <p14:xfrm>
                <a:off x="3112578" y="6157537"/>
                <a:ext cx="229320" cy="229320"/>
              </p14:xfrm>
            </p:contentPart>
          </mc:Choice>
          <mc:Fallback xmlns="">
            <p:pic>
              <p:nvPicPr>
                <p:cNvPr id="592" name="Entrada de lápiz 591">
                  <a:extLst>
                    <a:ext uri="{FF2B5EF4-FFF2-40B4-BE49-F238E27FC236}">
                      <a16:creationId xmlns:a16="http://schemas.microsoft.com/office/drawing/2014/main" id="{E98B0DEF-ADA2-4DD6-8066-E428AD0316DF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103578" y="6148897"/>
                  <a:ext cx="246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93" name="Entrada de lápiz 592">
                  <a:extLst>
                    <a:ext uri="{FF2B5EF4-FFF2-40B4-BE49-F238E27FC236}">
                      <a16:creationId xmlns:a16="http://schemas.microsoft.com/office/drawing/2014/main" id="{A35AE646-565E-4A73-B5F3-C61130A7DA2F}"/>
                    </a:ext>
                  </a:extLst>
                </p14:cNvPr>
                <p14:cNvContentPartPr/>
                <p14:nvPr/>
              </p14:nvContentPartPr>
              <p14:xfrm>
                <a:off x="3391938" y="6135937"/>
                <a:ext cx="197640" cy="220320"/>
              </p14:xfrm>
            </p:contentPart>
          </mc:Choice>
          <mc:Fallback xmlns="">
            <p:pic>
              <p:nvPicPr>
                <p:cNvPr id="593" name="Entrada de lápiz 592">
                  <a:extLst>
                    <a:ext uri="{FF2B5EF4-FFF2-40B4-BE49-F238E27FC236}">
                      <a16:creationId xmlns:a16="http://schemas.microsoft.com/office/drawing/2014/main" id="{A35AE646-565E-4A73-B5F3-C61130A7DA2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383298" y="6126937"/>
                  <a:ext cx="2152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94" name="Entrada de lápiz 593">
                  <a:extLst>
                    <a:ext uri="{FF2B5EF4-FFF2-40B4-BE49-F238E27FC236}">
                      <a16:creationId xmlns:a16="http://schemas.microsoft.com/office/drawing/2014/main" id="{3AC584F9-AB0E-415B-B237-5889BA1F558B}"/>
                    </a:ext>
                  </a:extLst>
                </p14:cNvPr>
                <p14:cNvContentPartPr/>
                <p14:nvPr/>
              </p14:nvContentPartPr>
              <p14:xfrm>
                <a:off x="3508218" y="6264457"/>
                <a:ext cx="143640" cy="50040"/>
              </p14:xfrm>
            </p:contentPart>
          </mc:Choice>
          <mc:Fallback xmlns="">
            <p:pic>
              <p:nvPicPr>
                <p:cNvPr id="594" name="Entrada de lápiz 593">
                  <a:extLst>
                    <a:ext uri="{FF2B5EF4-FFF2-40B4-BE49-F238E27FC236}">
                      <a16:creationId xmlns:a16="http://schemas.microsoft.com/office/drawing/2014/main" id="{3AC584F9-AB0E-415B-B237-5889BA1F558B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499578" y="6255457"/>
                  <a:ext cx="1612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96" name="Entrada de lápiz 595">
                  <a:extLst>
                    <a:ext uri="{FF2B5EF4-FFF2-40B4-BE49-F238E27FC236}">
                      <a16:creationId xmlns:a16="http://schemas.microsoft.com/office/drawing/2014/main" id="{2CCFD9C8-839A-4E3A-B426-379B451593BA}"/>
                    </a:ext>
                  </a:extLst>
                </p14:cNvPr>
                <p14:cNvContentPartPr/>
                <p14:nvPr/>
              </p14:nvContentPartPr>
              <p14:xfrm>
                <a:off x="3768138" y="6215137"/>
                <a:ext cx="277920" cy="139320"/>
              </p14:xfrm>
            </p:contentPart>
          </mc:Choice>
          <mc:Fallback xmlns="">
            <p:pic>
              <p:nvPicPr>
                <p:cNvPr id="596" name="Entrada de lápiz 595">
                  <a:extLst>
                    <a:ext uri="{FF2B5EF4-FFF2-40B4-BE49-F238E27FC236}">
                      <a16:creationId xmlns:a16="http://schemas.microsoft.com/office/drawing/2014/main" id="{2CCFD9C8-839A-4E3A-B426-379B451593BA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759138" y="6206497"/>
                  <a:ext cx="295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97" name="Entrada de lápiz 596">
                  <a:extLst>
                    <a:ext uri="{FF2B5EF4-FFF2-40B4-BE49-F238E27FC236}">
                      <a16:creationId xmlns:a16="http://schemas.microsoft.com/office/drawing/2014/main" id="{68A2C558-8E7F-4DCC-B422-E0D1DBD9CC29}"/>
                    </a:ext>
                  </a:extLst>
                </p14:cNvPr>
                <p14:cNvContentPartPr/>
                <p14:nvPr/>
              </p14:nvContentPartPr>
              <p14:xfrm>
                <a:off x="4238658" y="5977897"/>
                <a:ext cx="294120" cy="275040"/>
              </p14:xfrm>
            </p:contentPart>
          </mc:Choice>
          <mc:Fallback xmlns="">
            <p:pic>
              <p:nvPicPr>
                <p:cNvPr id="597" name="Entrada de lápiz 596">
                  <a:extLst>
                    <a:ext uri="{FF2B5EF4-FFF2-40B4-BE49-F238E27FC236}">
                      <a16:creationId xmlns:a16="http://schemas.microsoft.com/office/drawing/2014/main" id="{68A2C558-8E7F-4DCC-B422-E0D1DBD9CC29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229658" y="5968897"/>
                  <a:ext cx="31176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0" name="Grupo 609">
            <a:extLst>
              <a:ext uri="{FF2B5EF4-FFF2-40B4-BE49-F238E27FC236}">
                <a16:creationId xmlns:a16="http://schemas.microsoft.com/office/drawing/2014/main" id="{E84D9A42-16D3-463A-8545-852414C2E83A}"/>
              </a:ext>
            </a:extLst>
          </p:cNvPr>
          <p:cNvGrpSpPr/>
          <p:nvPr/>
        </p:nvGrpSpPr>
        <p:grpSpPr>
          <a:xfrm>
            <a:off x="7875378" y="5991577"/>
            <a:ext cx="2269080" cy="348120"/>
            <a:chOff x="7875378" y="5991577"/>
            <a:chExt cx="226908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99" name="Entrada de lápiz 598">
                  <a:extLst>
                    <a:ext uri="{FF2B5EF4-FFF2-40B4-BE49-F238E27FC236}">
                      <a16:creationId xmlns:a16="http://schemas.microsoft.com/office/drawing/2014/main" id="{E9484280-E24E-49C3-A24F-0E77BAB340FC}"/>
                    </a:ext>
                  </a:extLst>
                </p14:cNvPr>
                <p14:cNvContentPartPr/>
                <p14:nvPr/>
              </p14:nvContentPartPr>
              <p14:xfrm>
                <a:off x="7875378" y="6165097"/>
                <a:ext cx="190800" cy="163800"/>
              </p14:xfrm>
            </p:contentPart>
          </mc:Choice>
          <mc:Fallback xmlns="">
            <p:pic>
              <p:nvPicPr>
                <p:cNvPr id="599" name="Entrada de lápiz 598">
                  <a:extLst>
                    <a:ext uri="{FF2B5EF4-FFF2-40B4-BE49-F238E27FC236}">
                      <a16:creationId xmlns:a16="http://schemas.microsoft.com/office/drawing/2014/main" id="{E9484280-E24E-49C3-A24F-0E77BAB340FC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7866738" y="6156097"/>
                  <a:ext cx="208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600" name="Entrada de lápiz 599">
                  <a:extLst>
                    <a:ext uri="{FF2B5EF4-FFF2-40B4-BE49-F238E27FC236}">
                      <a16:creationId xmlns:a16="http://schemas.microsoft.com/office/drawing/2014/main" id="{7C3F7671-6E5C-46AA-9D52-EA9A5A18EEC0}"/>
                    </a:ext>
                  </a:extLst>
                </p14:cNvPr>
                <p14:cNvContentPartPr/>
                <p14:nvPr/>
              </p14:nvContentPartPr>
              <p14:xfrm>
                <a:off x="8159058" y="5991577"/>
                <a:ext cx="34200" cy="81360"/>
              </p14:xfrm>
            </p:contentPart>
          </mc:Choice>
          <mc:Fallback xmlns="">
            <p:pic>
              <p:nvPicPr>
                <p:cNvPr id="600" name="Entrada de lápiz 599">
                  <a:extLst>
                    <a:ext uri="{FF2B5EF4-FFF2-40B4-BE49-F238E27FC236}">
                      <a16:creationId xmlns:a16="http://schemas.microsoft.com/office/drawing/2014/main" id="{7C3F7671-6E5C-46AA-9D52-EA9A5A18EEC0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150058" y="5982937"/>
                  <a:ext cx="51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601" name="Entrada de lápiz 600">
                  <a:extLst>
                    <a:ext uri="{FF2B5EF4-FFF2-40B4-BE49-F238E27FC236}">
                      <a16:creationId xmlns:a16="http://schemas.microsoft.com/office/drawing/2014/main" id="{64DE7010-56A3-49D7-87AA-09F6997983AC}"/>
                    </a:ext>
                  </a:extLst>
                </p14:cNvPr>
                <p14:cNvContentPartPr/>
                <p14:nvPr/>
              </p14:nvContentPartPr>
              <p14:xfrm>
                <a:off x="8344458" y="6127657"/>
                <a:ext cx="253080" cy="212040"/>
              </p14:xfrm>
            </p:contentPart>
          </mc:Choice>
          <mc:Fallback xmlns="">
            <p:pic>
              <p:nvPicPr>
                <p:cNvPr id="601" name="Entrada de lápiz 600">
                  <a:extLst>
                    <a:ext uri="{FF2B5EF4-FFF2-40B4-BE49-F238E27FC236}">
                      <a16:creationId xmlns:a16="http://schemas.microsoft.com/office/drawing/2014/main" id="{64DE7010-56A3-49D7-87AA-09F6997983A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335458" y="6119017"/>
                  <a:ext cx="270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602" name="Entrada de lápiz 601">
                  <a:extLst>
                    <a:ext uri="{FF2B5EF4-FFF2-40B4-BE49-F238E27FC236}">
                      <a16:creationId xmlns:a16="http://schemas.microsoft.com/office/drawing/2014/main" id="{BC3637ED-3702-4175-A6BB-AEE4659CE7F6}"/>
                    </a:ext>
                  </a:extLst>
                </p14:cNvPr>
                <p14:cNvContentPartPr/>
                <p14:nvPr/>
              </p14:nvContentPartPr>
              <p14:xfrm>
                <a:off x="8684298" y="6029017"/>
                <a:ext cx="323640" cy="232200"/>
              </p14:xfrm>
            </p:contentPart>
          </mc:Choice>
          <mc:Fallback xmlns="">
            <p:pic>
              <p:nvPicPr>
                <p:cNvPr id="602" name="Entrada de lápiz 601">
                  <a:extLst>
                    <a:ext uri="{FF2B5EF4-FFF2-40B4-BE49-F238E27FC236}">
                      <a16:creationId xmlns:a16="http://schemas.microsoft.com/office/drawing/2014/main" id="{BC3637ED-3702-4175-A6BB-AEE4659CE7F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675298" y="6020017"/>
                  <a:ext cx="341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603" name="Entrada de lápiz 602">
                  <a:extLst>
                    <a:ext uri="{FF2B5EF4-FFF2-40B4-BE49-F238E27FC236}">
                      <a16:creationId xmlns:a16="http://schemas.microsoft.com/office/drawing/2014/main" id="{988E5F4D-3549-47BC-B525-31E1B9859CED}"/>
                    </a:ext>
                  </a:extLst>
                </p14:cNvPr>
                <p14:cNvContentPartPr/>
                <p14:nvPr/>
              </p14:nvContentPartPr>
              <p14:xfrm>
                <a:off x="9133578" y="6029017"/>
                <a:ext cx="231480" cy="247320"/>
              </p14:xfrm>
            </p:contentPart>
          </mc:Choice>
          <mc:Fallback xmlns="">
            <p:pic>
              <p:nvPicPr>
                <p:cNvPr id="603" name="Entrada de lápiz 602">
                  <a:extLst>
                    <a:ext uri="{FF2B5EF4-FFF2-40B4-BE49-F238E27FC236}">
                      <a16:creationId xmlns:a16="http://schemas.microsoft.com/office/drawing/2014/main" id="{988E5F4D-3549-47BC-B525-31E1B9859CED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9124578" y="6020017"/>
                  <a:ext cx="2491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604" name="Entrada de lápiz 603">
                  <a:extLst>
                    <a:ext uri="{FF2B5EF4-FFF2-40B4-BE49-F238E27FC236}">
                      <a16:creationId xmlns:a16="http://schemas.microsoft.com/office/drawing/2014/main" id="{B963AA2A-6256-436E-B098-BA7B5AD43F72}"/>
                    </a:ext>
                  </a:extLst>
                </p14:cNvPr>
                <p14:cNvContentPartPr/>
                <p14:nvPr/>
              </p14:nvContentPartPr>
              <p14:xfrm>
                <a:off x="9243018" y="6213337"/>
                <a:ext cx="236160" cy="33840"/>
              </p14:xfrm>
            </p:contentPart>
          </mc:Choice>
          <mc:Fallback xmlns="">
            <p:pic>
              <p:nvPicPr>
                <p:cNvPr id="604" name="Entrada de lápiz 603">
                  <a:extLst>
                    <a:ext uri="{FF2B5EF4-FFF2-40B4-BE49-F238E27FC236}">
                      <a16:creationId xmlns:a16="http://schemas.microsoft.com/office/drawing/2014/main" id="{B963AA2A-6256-436E-B098-BA7B5AD43F72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9234018" y="6204337"/>
                  <a:ext cx="253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605" name="Entrada de lápiz 604">
                  <a:extLst>
                    <a:ext uri="{FF2B5EF4-FFF2-40B4-BE49-F238E27FC236}">
                      <a16:creationId xmlns:a16="http://schemas.microsoft.com/office/drawing/2014/main" id="{CB3D1896-C882-4B46-AD81-5F257E32A30F}"/>
                    </a:ext>
                  </a:extLst>
                </p14:cNvPr>
                <p14:cNvContentPartPr/>
                <p14:nvPr/>
              </p14:nvContentPartPr>
              <p14:xfrm>
                <a:off x="9628218" y="6074017"/>
                <a:ext cx="222480" cy="243000"/>
              </p14:xfrm>
            </p:contentPart>
          </mc:Choice>
          <mc:Fallback xmlns="">
            <p:pic>
              <p:nvPicPr>
                <p:cNvPr id="605" name="Entrada de lápiz 604">
                  <a:extLst>
                    <a:ext uri="{FF2B5EF4-FFF2-40B4-BE49-F238E27FC236}">
                      <a16:creationId xmlns:a16="http://schemas.microsoft.com/office/drawing/2014/main" id="{CB3D1896-C882-4B46-AD81-5F257E32A30F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9619578" y="6065017"/>
                  <a:ext cx="240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606" name="Entrada de lápiz 605">
                  <a:extLst>
                    <a:ext uri="{FF2B5EF4-FFF2-40B4-BE49-F238E27FC236}">
                      <a16:creationId xmlns:a16="http://schemas.microsoft.com/office/drawing/2014/main" id="{AEF3748D-06D2-4D24-BA03-13DA2E4A4611}"/>
                    </a:ext>
                  </a:extLst>
                </p14:cNvPr>
                <p14:cNvContentPartPr/>
                <p14:nvPr/>
              </p14:nvContentPartPr>
              <p14:xfrm>
                <a:off x="9876978" y="6058537"/>
                <a:ext cx="267480" cy="243720"/>
              </p14:xfrm>
            </p:contentPart>
          </mc:Choice>
          <mc:Fallback xmlns="">
            <p:pic>
              <p:nvPicPr>
                <p:cNvPr id="606" name="Entrada de lápiz 605">
                  <a:extLst>
                    <a:ext uri="{FF2B5EF4-FFF2-40B4-BE49-F238E27FC236}">
                      <a16:creationId xmlns:a16="http://schemas.microsoft.com/office/drawing/2014/main" id="{AEF3748D-06D2-4D24-BA03-13DA2E4A4611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867978" y="6049897"/>
                  <a:ext cx="28512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9" name="Grupo 608">
            <a:extLst>
              <a:ext uri="{FF2B5EF4-FFF2-40B4-BE49-F238E27FC236}">
                <a16:creationId xmlns:a16="http://schemas.microsoft.com/office/drawing/2014/main" id="{8694BB51-F4E5-4B1F-A54B-C9FC3F4E8DC5}"/>
              </a:ext>
            </a:extLst>
          </p:cNvPr>
          <p:cNvGrpSpPr/>
          <p:nvPr/>
        </p:nvGrpSpPr>
        <p:grpSpPr>
          <a:xfrm>
            <a:off x="10371978" y="6067897"/>
            <a:ext cx="731520" cy="270360"/>
            <a:chOff x="10371978" y="6067897"/>
            <a:chExt cx="73152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607" name="Entrada de lápiz 606">
                  <a:extLst>
                    <a:ext uri="{FF2B5EF4-FFF2-40B4-BE49-F238E27FC236}">
                      <a16:creationId xmlns:a16="http://schemas.microsoft.com/office/drawing/2014/main" id="{319236F7-FC12-435D-A3E5-2FE6913808E7}"/>
                    </a:ext>
                  </a:extLst>
                </p14:cNvPr>
                <p14:cNvContentPartPr/>
                <p14:nvPr/>
              </p14:nvContentPartPr>
              <p14:xfrm>
                <a:off x="10371978" y="6125137"/>
                <a:ext cx="278640" cy="159840"/>
              </p14:xfrm>
            </p:contentPart>
          </mc:Choice>
          <mc:Fallback xmlns="">
            <p:pic>
              <p:nvPicPr>
                <p:cNvPr id="607" name="Entrada de lápiz 606">
                  <a:extLst>
                    <a:ext uri="{FF2B5EF4-FFF2-40B4-BE49-F238E27FC236}">
                      <a16:creationId xmlns:a16="http://schemas.microsoft.com/office/drawing/2014/main" id="{319236F7-FC12-435D-A3E5-2FE6913808E7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363338" y="6116137"/>
                  <a:ext cx="296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608" name="Entrada de lápiz 607">
                  <a:extLst>
                    <a:ext uri="{FF2B5EF4-FFF2-40B4-BE49-F238E27FC236}">
                      <a16:creationId xmlns:a16="http://schemas.microsoft.com/office/drawing/2014/main" id="{DE416EB2-F670-46D5-9BCD-3780C094B183}"/>
                    </a:ext>
                  </a:extLst>
                </p14:cNvPr>
                <p14:cNvContentPartPr/>
                <p14:nvPr/>
              </p14:nvContentPartPr>
              <p14:xfrm>
                <a:off x="10854738" y="6067897"/>
                <a:ext cx="248760" cy="270360"/>
              </p14:xfrm>
            </p:contentPart>
          </mc:Choice>
          <mc:Fallback xmlns="">
            <p:pic>
              <p:nvPicPr>
                <p:cNvPr id="608" name="Entrada de lápiz 607">
                  <a:extLst>
                    <a:ext uri="{FF2B5EF4-FFF2-40B4-BE49-F238E27FC236}">
                      <a16:creationId xmlns:a16="http://schemas.microsoft.com/office/drawing/2014/main" id="{DE416EB2-F670-46D5-9BCD-3780C094B183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845738" y="6059257"/>
                  <a:ext cx="266400" cy="28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51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AA85C585-D0CF-4E50-A50B-392DF4F185F6}"/>
              </a:ext>
            </a:extLst>
          </p:cNvPr>
          <p:cNvGrpSpPr/>
          <p:nvPr/>
        </p:nvGrpSpPr>
        <p:grpSpPr>
          <a:xfrm>
            <a:off x="767178" y="921697"/>
            <a:ext cx="1382040" cy="522000"/>
            <a:chOff x="767178" y="921697"/>
            <a:chExt cx="1382040" cy="52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0DE5906C-18FF-4D6E-BC24-AAD927E2ADE8}"/>
                    </a:ext>
                  </a:extLst>
                </p14:cNvPr>
                <p14:cNvContentPartPr/>
                <p14:nvPr/>
              </p14:nvContentPartPr>
              <p14:xfrm>
                <a:off x="767178" y="921697"/>
                <a:ext cx="323280" cy="35424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0DE5906C-18FF-4D6E-BC24-AAD927E2AD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8178" y="913057"/>
                  <a:ext cx="3409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06962D7D-21D5-4A3B-BAE7-C6A4AEE58C10}"/>
                    </a:ext>
                  </a:extLst>
                </p14:cNvPr>
                <p14:cNvContentPartPr/>
                <p14:nvPr/>
              </p14:nvContentPartPr>
              <p14:xfrm>
                <a:off x="1166418" y="1196377"/>
                <a:ext cx="201600" cy="14292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06962D7D-21D5-4A3B-BAE7-C6A4AEE58C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57418" y="1187377"/>
                  <a:ext cx="219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40E1AD1F-2A51-4245-8D93-3BD13BFEE1C2}"/>
                    </a:ext>
                  </a:extLst>
                </p14:cNvPr>
                <p14:cNvContentPartPr/>
                <p14:nvPr/>
              </p14:nvContentPartPr>
              <p14:xfrm>
                <a:off x="1474578" y="1268017"/>
                <a:ext cx="268920" cy="1756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40E1AD1F-2A51-4245-8D93-3BD13BFEE1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65938" y="1259377"/>
                  <a:ext cx="286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064305FE-E2F4-49F1-B971-712CCF3C9D27}"/>
                    </a:ext>
                  </a:extLst>
                </p14:cNvPr>
                <p14:cNvContentPartPr/>
                <p14:nvPr/>
              </p14:nvContentPartPr>
              <p14:xfrm>
                <a:off x="1918098" y="1153177"/>
                <a:ext cx="210600" cy="5436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064305FE-E2F4-49F1-B971-712CCF3C9D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09458" y="1144177"/>
                  <a:ext cx="228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E65B1972-287B-45F0-84AA-4D18B4BD03F4}"/>
                    </a:ext>
                  </a:extLst>
                </p14:cNvPr>
                <p14:cNvContentPartPr/>
                <p14:nvPr/>
              </p14:nvContentPartPr>
              <p14:xfrm>
                <a:off x="1978218" y="1243177"/>
                <a:ext cx="171000" cy="205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E65B1972-287B-45F0-84AA-4D18B4BD03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69578" y="1234177"/>
                  <a:ext cx="1886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BBA2F56D-223B-4013-A95B-BBC60E74A11C}"/>
              </a:ext>
            </a:extLst>
          </p:cNvPr>
          <p:cNvGrpSpPr/>
          <p:nvPr/>
        </p:nvGrpSpPr>
        <p:grpSpPr>
          <a:xfrm>
            <a:off x="2485098" y="1023217"/>
            <a:ext cx="842760" cy="215640"/>
            <a:chOff x="2485098" y="1023217"/>
            <a:chExt cx="84276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7258A908-D29E-4236-90D3-FE00ABFB696C}"/>
                    </a:ext>
                  </a:extLst>
                </p14:cNvPr>
                <p14:cNvContentPartPr/>
                <p14:nvPr/>
              </p14:nvContentPartPr>
              <p14:xfrm>
                <a:off x="2485098" y="1023217"/>
                <a:ext cx="89280" cy="20160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7258A908-D29E-4236-90D3-FE00ABFB69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76458" y="1014217"/>
                  <a:ext cx="106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ECC09BBA-3822-49CF-BB11-E8CFDB793AEA}"/>
                    </a:ext>
                  </a:extLst>
                </p14:cNvPr>
                <p14:cNvContentPartPr/>
                <p14:nvPr/>
              </p14:nvContentPartPr>
              <p14:xfrm>
                <a:off x="2641338" y="1087657"/>
                <a:ext cx="186840" cy="1425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ECC09BBA-3822-49CF-BB11-E8CFDB793A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32338" y="1079017"/>
                  <a:ext cx="204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08732F73-A89D-414A-A9A7-50887EF9B0B5}"/>
                    </a:ext>
                  </a:extLst>
                </p14:cNvPr>
                <p14:cNvContentPartPr/>
                <p14:nvPr/>
              </p14:nvContentPartPr>
              <p14:xfrm>
                <a:off x="2922858" y="1082617"/>
                <a:ext cx="176040" cy="1562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08732F73-A89D-414A-A9A7-50887EF9B0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14218" y="1073977"/>
                  <a:ext cx="193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2589A03C-2104-4A43-9F6A-8C2672CB94E3}"/>
                    </a:ext>
                  </a:extLst>
                </p14:cNvPr>
                <p14:cNvContentPartPr/>
                <p14:nvPr/>
              </p14:nvContentPartPr>
              <p14:xfrm>
                <a:off x="3281418" y="1194217"/>
                <a:ext cx="46440" cy="446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2589A03C-2104-4A43-9F6A-8C2672CB94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72418" y="1185217"/>
                  <a:ext cx="6408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B5840212-51A5-4D84-A2CC-53F6C3D22114}"/>
              </a:ext>
            </a:extLst>
          </p:cNvPr>
          <p:cNvGrpSpPr/>
          <p:nvPr/>
        </p:nvGrpSpPr>
        <p:grpSpPr>
          <a:xfrm>
            <a:off x="801738" y="2029057"/>
            <a:ext cx="1613160" cy="590040"/>
            <a:chOff x="801738" y="2029057"/>
            <a:chExt cx="161316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1133DD9B-C1BC-49AE-A857-BD5E1366F8CE}"/>
                    </a:ext>
                  </a:extLst>
                </p14:cNvPr>
                <p14:cNvContentPartPr/>
                <p14:nvPr/>
              </p14:nvContentPartPr>
              <p14:xfrm>
                <a:off x="801738" y="2029057"/>
                <a:ext cx="441360" cy="3985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1133DD9B-C1BC-49AE-A857-BD5E1366F8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2738" y="2020417"/>
                  <a:ext cx="4590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FC2D7E70-9954-49DC-89F2-E60A52627C86}"/>
                    </a:ext>
                  </a:extLst>
                </p14:cNvPr>
                <p14:cNvContentPartPr/>
                <p14:nvPr/>
              </p14:nvContentPartPr>
              <p14:xfrm>
                <a:off x="1285938" y="2351977"/>
                <a:ext cx="209160" cy="17208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FC2D7E70-9954-49DC-89F2-E60A52627C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77298" y="2342977"/>
                  <a:ext cx="226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9906312F-0B96-44FC-A225-FABDFE4C8E70}"/>
                    </a:ext>
                  </a:extLst>
                </p14:cNvPr>
                <p14:cNvContentPartPr/>
                <p14:nvPr/>
              </p14:nvContentPartPr>
              <p14:xfrm>
                <a:off x="1310058" y="2440177"/>
                <a:ext cx="138240" cy="1548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9906312F-0B96-44FC-A225-FABDFE4C8E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01058" y="2431177"/>
                  <a:ext cx="1558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3833D784-8BDA-4B5B-850A-938427F85F6A}"/>
                    </a:ext>
                  </a:extLst>
                </p14:cNvPr>
                <p14:cNvContentPartPr/>
                <p14:nvPr/>
              </p14:nvContentPartPr>
              <p14:xfrm>
                <a:off x="1280178" y="2330377"/>
                <a:ext cx="210960" cy="4572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3833D784-8BDA-4B5B-850A-938427F85F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71538" y="2321737"/>
                  <a:ext cx="228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9D8FAEAF-CFA7-4F14-ADFB-2E03BA2EBB84}"/>
                    </a:ext>
                  </a:extLst>
                </p14:cNvPr>
                <p14:cNvContentPartPr/>
                <p14:nvPr/>
              </p14:nvContentPartPr>
              <p14:xfrm>
                <a:off x="1609218" y="2386537"/>
                <a:ext cx="301680" cy="2325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9D8FAEAF-CFA7-4F14-ADFB-2E03BA2EBB8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00218" y="2377897"/>
                  <a:ext cx="319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CFBB81A0-7B9E-4412-8106-6A1805743385}"/>
                    </a:ext>
                  </a:extLst>
                </p14:cNvPr>
                <p14:cNvContentPartPr/>
                <p14:nvPr/>
              </p14:nvContentPartPr>
              <p14:xfrm>
                <a:off x="2131218" y="2376817"/>
                <a:ext cx="230400" cy="3312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CFBB81A0-7B9E-4412-8106-6A18057433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22218" y="2367817"/>
                  <a:ext cx="248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621FDF44-3E00-4C64-985D-6FF83E7CA11E}"/>
                    </a:ext>
                  </a:extLst>
                </p14:cNvPr>
                <p14:cNvContentPartPr/>
                <p14:nvPr/>
              </p14:nvContentPartPr>
              <p14:xfrm>
                <a:off x="2171898" y="2487337"/>
                <a:ext cx="243000" cy="255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621FDF44-3E00-4C64-985D-6FF83E7CA11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62898" y="2478337"/>
                  <a:ext cx="26064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7983EA5-37A6-4BB7-8208-5C715E7E39D1}"/>
              </a:ext>
            </a:extLst>
          </p:cNvPr>
          <p:cNvGrpSpPr/>
          <p:nvPr/>
        </p:nvGrpSpPr>
        <p:grpSpPr>
          <a:xfrm>
            <a:off x="767178" y="111394"/>
            <a:ext cx="897840" cy="523440"/>
            <a:chOff x="6270858" y="6010297"/>
            <a:chExt cx="89784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2257A3D5-164E-4353-8832-73B4E0203D06}"/>
                    </a:ext>
                  </a:extLst>
                </p14:cNvPr>
                <p14:cNvContentPartPr/>
                <p14:nvPr/>
              </p14:nvContentPartPr>
              <p14:xfrm>
                <a:off x="6270858" y="6010297"/>
                <a:ext cx="308160" cy="36612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2257A3D5-164E-4353-8832-73B4E0203D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62218" y="6001297"/>
                  <a:ext cx="3258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316D02BD-1745-413C-BE95-A586DC4B6B06}"/>
                    </a:ext>
                  </a:extLst>
                </p14:cNvPr>
                <p14:cNvContentPartPr/>
                <p14:nvPr/>
              </p14:nvContentPartPr>
              <p14:xfrm>
                <a:off x="6613578" y="6224857"/>
                <a:ext cx="301680" cy="22896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316D02BD-1745-413C-BE95-A586DC4B6B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04578" y="6216217"/>
                  <a:ext cx="3193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79927712-37F0-409D-9C44-E4B4F966A743}"/>
                    </a:ext>
                  </a:extLst>
                </p14:cNvPr>
                <p14:cNvContentPartPr/>
                <p14:nvPr/>
              </p14:nvContentPartPr>
              <p14:xfrm>
                <a:off x="6933618" y="6393697"/>
                <a:ext cx="235080" cy="14004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79927712-37F0-409D-9C44-E4B4F966A74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24978" y="6384697"/>
                  <a:ext cx="25272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FF6AFE0F-4764-4AFC-8C4A-39D597542451}"/>
              </a:ext>
            </a:extLst>
          </p:cNvPr>
          <p:cNvGrpSpPr/>
          <p:nvPr/>
        </p:nvGrpSpPr>
        <p:grpSpPr>
          <a:xfrm>
            <a:off x="1893258" y="372034"/>
            <a:ext cx="272520" cy="154800"/>
            <a:chOff x="7396938" y="6270937"/>
            <a:chExt cx="27252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A21CC930-AA3A-418C-B5CE-58DFCCBC84AD}"/>
                    </a:ext>
                  </a:extLst>
                </p14:cNvPr>
                <p14:cNvContentPartPr/>
                <p14:nvPr/>
              </p14:nvContentPartPr>
              <p14:xfrm>
                <a:off x="7396938" y="6270937"/>
                <a:ext cx="248760" cy="2880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A21CC930-AA3A-418C-B5CE-58DFCCBC84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88298" y="6261937"/>
                  <a:ext cx="266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ADD7FFD5-DBB0-4170-8508-C6D597C87FE3}"/>
                    </a:ext>
                  </a:extLst>
                </p14:cNvPr>
                <p14:cNvContentPartPr/>
                <p14:nvPr/>
              </p14:nvContentPartPr>
              <p14:xfrm>
                <a:off x="7463898" y="6371017"/>
                <a:ext cx="205560" cy="5472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ADD7FFD5-DBB0-4170-8508-C6D597C87F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55258" y="6362017"/>
                  <a:ext cx="22320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C9331F04-8B21-43E3-ACCC-D15476A8A81D}"/>
              </a:ext>
            </a:extLst>
          </p:cNvPr>
          <p:cNvGrpSpPr/>
          <p:nvPr/>
        </p:nvGrpSpPr>
        <p:grpSpPr>
          <a:xfrm>
            <a:off x="2622258" y="3201900"/>
            <a:ext cx="1501920" cy="637560"/>
            <a:chOff x="10463418" y="3550057"/>
            <a:chExt cx="150192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3BA6BCD7-C592-4249-B23E-A14BDD2F7362}"/>
                    </a:ext>
                  </a:extLst>
                </p14:cNvPr>
                <p14:cNvContentPartPr/>
                <p14:nvPr/>
              </p14:nvContentPartPr>
              <p14:xfrm>
                <a:off x="10463418" y="3718897"/>
                <a:ext cx="113040" cy="25020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9C30EBBC-5031-49EF-BF20-073716FD3AD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54418" y="3709897"/>
                  <a:ext cx="130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271AB676-9238-48B6-BBFC-A629A00EA83A}"/>
                    </a:ext>
                  </a:extLst>
                </p14:cNvPr>
                <p14:cNvContentPartPr/>
                <p14:nvPr/>
              </p14:nvContentPartPr>
              <p14:xfrm>
                <a:off x="10733418" y="3672097"/>
                <a:ext cx="199080" cy="24768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4CB975B5-05F1-45D2-B2C4-544B006DDC2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24418" y="3663097"/>
                  <a:ext cx="216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8ADC71D1-6987-4F1B-A665-CA808A7D89BD}"/>
                    </a:ext>
                  </a:extLst>
                </p14:cNvPr>
                <p14:cNvContentPartPr/>
                <p14:nvPr/>
              </p14:nvContentPartPr>
              <p14:xfrm>
                <a:off x="10989018" y="3550057"/>
                <a:ext cx="12960" cy="11952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3EC58864-F9BE-4B54-99C2-B5C3755912D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980378" y="3541417"/>
                  <a:ext cx="30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F928AA81-D396-4F10-B557-EA54C65DCB1A}"/>
                    </a:ext>
                  </a:extLst>
                </p14:cNvPr>
                <p14:cNvContentPartPr/>
                <p14:nvPr/>
              </p14:nvContentPartPr>
              <p14:xfrm>
                <a:off x="11027538" y="3665257"/>
                <a:ext cx="137880" cy="21816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BF8F4281-DA3A-4AB4-BD39-1017E725CD6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018898" y="3656257"/>
                  <a:ext cx="155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08C46A9B-89FC-40D6-A772-CD59C25193D2}"/>
                    </a:ext>
                  </a:extLst>
                </p14:cNvPr>
                <p14:cNvContentPartPr/>
                <p14:nvPr/>
              </p14:nvContentPartPr>
              <p14:xfrm>
                <a:off x="11008458" y="3833017"/>
                <a:ext cx="174600" cy="3240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2D32EDBE-EAAD-4E16-A1A9-7112C7B6DE2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999818" y="3824377"/>
                  <a:ext cx="192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F5CC8314-9C7F-429B-95AA-BB7DAC8BB6A9}"/>
                    </a:ext>
                  </a:extLst>
                </p14:cNvPr>
                <p14:cNvContentPartPr/>
                <p14:nvPr/>
              </p14:nvContentPartPr>
              <p14:xfrm>
                <a:off x="11145618" y="3655177"/>
                <a:ext cx="277560" cy="27108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BF4ABFA3-8C57-4F06-8430-D16CD25293C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36978" y="3646177"/>
                  <a:ext cx="295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C4CFCE86-CA80-4FD1-8A1F-3C2A3201BA30}"/>
                    </a:ext>
                  </a:extLst>
                </p14:cNvPr>
                <p14:cNvContentPartPr/>
                <p14:nvPr/>
              </p14:nvContentPartPr>
              <p14:xfrm>
                <a:off x="11444418" y="3729697"/>
                <a:ext cx="212760" cy="45792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80FE35E7-D045-4488-B51C-D1BA1830288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435778" y="3720697"/>
                  <a:ext cx="2304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1F7FC107-9E89-464F-BA7B-DE7F4011CF66}"/>
                    </a:ext>
                  </a:extLst>
                </p14:cNvPr>
                <p14:cNvContentPartPr/>
                <p14:nvPr/>
              </p14:nvContentPartPr>
              <p14:xfrm>
                <a:off x="11704698" y="3624577"/>
                <a:ext cx="260640" cy="26136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16453E5A-E5AE-4B81-B4EE-CFA0EA150B7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695698" y="3615937"/>
                  <a:ext cx="27828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31D6F4F2-932A-4C32-83EF-686DB4FF7F81}"/>
              </a:ext>
            </a:extLst>
          </p:cNvPr>
          <p:cNvGrpSpPr/>
          <p:nvPr/>
        </p:nvGrpSpPr>
        <p:grpSpPr>
          <a:xfrm>
            <a:off x="2265498" y="4543706"/>
            <a:ext cx="251280" cy="137880"/>
            <a:chOff x="6365178" y="5459857"/>
            <a:chExt cx="25128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836DE6C1-F7BA-42F5-AECF-143B3CAED4CD}"/>
                    </a:ext>
                  </a:extLst>
                </p14:cNvPr>
                <p14:cNvContentPartPr/>
                <p14:nvPr/>
              </p14:nvContentPartPr>
              <p14:xfrm>
                <a:off x="6365178" y="5459857"/>
                <a:ext cx="251280" cy="2160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450E6FE4-7030-4AC3-93D1-5A08E58C089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356538" y="5451217"/>
                  <a:ext cx="268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4FCDBC26-E9A2-4A89-9D84-CE5A54556ADF}"/>
                    </a:ext>
                  </a:extLst>
                </p14:cNvPr>
                <p14:cNvContentPartPr/>
                <p14:nvPr/>
              </p14:nvContentPartPr>
              <p14:xfrm>
                <a:off x="6384978" y="5548777"/>
                <a:ext cx="184680" cy="4896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3B95F84A-6152-4F36-B4C4-3AE5935385A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375978" y="5539777"/>
                  <a:ext cx="202320" cy="6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08" name="Entrada de lápiz 107">
                <a:extLst>
                  <a:ext uri="{FF2B5EF4-FFF2-40B4-BE49-F238E27FC236}">
                    <a16:creationId xmlns:a16="http://schemas.microsoft.com/office/drawing/2014/main" id="{93C5444B-5EF0-4FD9-ABBE-83B2AFAB7F15}"/>
                  </a:ext>
                </a:extLst>
              </p14:cNvPr>
              <p14:cNvContentPartPr/>
              <p14:nvPr/>
            </p14:nvContentPartPr>
            <p14:xfrm>
              <a:off x="2777778" y="4462346"/>
              <a:ext cx="206640" cy="232920"/>
            </p14:xfrm>
          </p:contentPart>
        </mc:Choice>
        <mc:Fallback xmlns="">
          <p:pic>
            <p:nvPicPr>
              <p:cNvPr id="108" name="Entrada de lápiz 107">
                <a:extLst>
                  <a:ext uri="{FF2B5EF4-FFF2-40B4-BE49-F238E27FC236}">
                    <a16:creationId xmlns:a16="http://schemas.microsoft.com/office/drawing/2014/main" id="{93C5444B-5EF0-4FD9-ABBE-83B2AFAB7F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768778" y="4453346"/>
                <a:ext cx="2242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09" name="Entrada de lápiz 108">
                <a:extLst>
                  <a:ext uri="{FF2B5EF4-FFF2-40B4-BE49-F238E27FC236}">
                    <a16:creationId xmlns:a16="http://schemas.microsoft.com/office/drawing/2014/main" id="{97B87626-74FA-4264-B314-E6074BC6085C}"/>
                  </a:ext>
                </a:extLst>
              </p14:cNvPr>
              <p14:cNvContentPartPr/>
              <p14:nvPr/>
            </p14:nvContentPartPr>
            <p14:xfrm>
              <a:off x="3064698" y="4301066"/>
              <a:ext cx="55440" cy="167760"/>
            </p14:xfrm>
          </p:contentPart>
        </mc:Choice>
        <mc:Fallback xmlns="">
          <p:pic>
            <p:nvPicPr>
              <p:cNvPr id="109" name="Entrada de lápiz 108">
                <a:extLst>
                  <a:ext uri="{FF2B5EF4-FFF2-40B4-BE49-F238E27FC236}">
                    <a16:creationId xmlns:a16="http://schemas.microsoft.com/office/drawing/2014/main" id="{97B87626-74FA-4264-B314-E6074BC6085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055698" y="4292066"/>
                <a:ext cx="730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10" name="Entrada de lápiz 109">
                <a:extLst>
                  <a:ext uri="{FF2B5EF4-FFF2-40B4-BE49-F238E27FC236}">
                    <a16:creationId xmlns:a16="http://schemas.microsoft.com/office/drawing/2014/main" id="{FFF3D786-0A71-4A6D-B34B-38B973D6CD01}"/>
                  </a:ext>
                </a:extLst>
              </p14:cNvPr>
              <p14:cNvContentPartPr/>
              <p14:nvPr/>
            </p14:nvContentPartPr>
            <p14:xfrm>
              <a:off x="3232098" y="4423466"/>
              <a:ext cx="252000" cy="236880"/>
            </p14:xfrm>
          </p:contentPart>
        </mc:Choice>
        <mc:Fallback xmlns="">
          <p:pic>
            <p:nvPicPr>
              <p:cNvPr id="110" name="Entrada de lápiz 109">
                <a:extLst>
                  <a:ext uri="{FF2B5EF4-FFF2-40B4-BE49-F238E27FC236}">
                    <a16:creationId xmlns:a16="http://schemas.microsoft.com/office/drawing/2014/main" id="{FFF3D786-0A71-4A6D-B34B-38B973D6CD01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23098" y="4414466"/>
                <a:ext cx="2696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11" name="Entrada de lápiz 110">
                <a:extLst>
                  <a:ext uri="{FF2B5EF4-FFF2-40B4-BE49-F238E27FC236}">
                    <a16:creationId xmlns:a16="http://schemas.microsoft.com/office/drawing/2014/main" id="{0DB48240-E125-4D8D-ACAF-A53768636DCF}"/>
                  </a:ext>
                </a:extLst>
              </p14:cNvPr>
              <p14:cNvContentPartPr/>
              <p14:nvPr/>
            </p14:nvContentPartPr>
            <p14:xfrm>
              <a:off x="3538818" y="4446866"/>
              <a:ext cx="282600" cy="234360"/>
            </p14:xfrm>
          </p:contentPart>
        </mc:Choice>
        <mc:Fallback xmlns="">
          <p:pic>
            <p:nvPicPr>
              <p:cNvPr id="111" name="Entrada de lápiz 110">
                <a:extLst>
                  <a:ext uri="{FF2B5EF4-FFF2-40B4-BE49-F238E27FC236}">
                    <a16:creationId xmlns:a16="http://schemas.microsoft.com/office/drawing/2014/main" id="{0DB48240-E125-4D8D-ACAF-A53768636DCF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529818" y="4437866"/>
                <a:ext cx="3002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12" name="Entrada de lápiz 111">
                <a:extLst>
                  <a:ext uri="{FF2B5EF4-FFF2-40B4-BE49-F238E27FC236}">
                    <a16:creationId xmlns:a16="http://schemas.microsoft.com/office/drawing/2014/main" id="{818BA1AB-FF6F-40F5-AF63-B25F7C83695A}"/>
                  </a:ext>
                </a:extLst>
              </p14:cNvPr>
              <p14:cNvContentPartPr/>
              <p14:nvPr/>
            </p14:nvContentPartPr>
            <p14:xfrm>
              <a:off x="3689658" y="4603106"/>
              <a:ext cx="160200" cy="41760"/>
            </p14:xfrm>
          </p:contentPart>
        </mc:Choice>
        <mc:Fallback xmlns="">
          <p:pic>
            <p:nvPicPr>
              <p:cNvPr id="112" name="Entrada de lápiz 111">
                <a:extLst>
                  <a:ext uri="{FF2B5EF4-FFF2-40B4-BE49-F238E27FC236}">
                    <a16:creationId xmlns:a16="http://schemas.microsoft.com/office/drawing/2014/main" id="{818BA1AB-FF6F-40F5-AF63-B25F7C83695A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680658" y="4594028"/>
                <a:ext cx="177840" cy="59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13" name="Entrada de lápiz 112">
                <a:extLst>
                  <a:ext uri="{FF2B5EF4-FFF2-40B4-BE49-F238E27FC236}">
                    <a16:creationId xmlns:a16="http://schemas.microsoft.com/office/drawing/2014/main" id="{FFCF112A-C614-458F-83B9-3587D88C890D}"/>
                  </a:ext>
                </a:extLst>
              </p14:cNvPr>
              <p14:cNvContentPartPr/>
              <p14:nvPr/>
            </p14:nvContentPartPr>
            <p14:xfrm>
              <a:off x="3945258" y="4497626"/>
              <a:ext cx="320040" cy="144360"/>
            </p14:xfrm>
          </p:contentPart>
        </mc:Choice>
        <mc:Fallback xmlns="">
          <p:pic>
            <p:nvPicPr>
              <p:cNvPr id="113" name="Entrada de lápiz 112">
                <a:extLst>
                  <a:ext uri="{FF2B5EF4-FFF2-40B4-BE49-F238E27FC236}">
                    <a16:creationId xmlns:a16="http://schemas.microsoft.com/office/drawing/2014/main" id="{FFCF112A-C614-458F-83B9-3587D88C890D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3936268" y="4488648"/>
                <a:ext cx="337660" cy="161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14" name="Entrada de lápiz 113">
                <a:extLst>
                  <a:ext uri="{FF2B5EF4-FFF2-40B4-BE49-F238E27FC236}">
                    <a16:creationId xmlns:a16="http://schemas.microsoft.com/office/drawing/2014/main" id="{3D895D64-40AD-4336-BD68-64A1E1DEB4BA}"/>
                  </a:ext>
                </a:extLst>
              </p14:cNvPr>
              <p14:cNvContentPartPr/>
              <p14:nvPr/>
            </p14:nvContentPartPr>
            <p14:xfrm>
              <a:off x="4580658" y="4342826"/>
              <a:ext cx="272160" cy="300240"/>
            </p14:xfrm>
          </p:contentPart>
        </mc:Choice>
        <mc:Fallback xmlns="">
          <p:pic>
            <p:nvPicPr>
              <p:cNvPr id="114" name="Entrada de lápiz 113">
                <a:extLst>
                  <a:ext uri="{FF2B5EF4-FFF2-40B4-BE49-F238E27FC236}">
                    <a16:creationId xmlns:a16="http://schemas.microsoft.com/office/drawing/2014/main" id="{3D895D64-40AD-4336-BD68-64A1E1DEB4BA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571658" y="4333826"/>
                <a:ext cx="2898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15" name="Entrada de lápiz 114">
                <a:extLst>
                  <a:ext uri="{FF2B5EF4-FFF2-40B4-BE49-F238E27FC236}">
                    <a16:creationId xmlns:a16="http://schemas.microsoft.com/office/drawing/2014/main" id="{36301898-2456-4F7D-8EB6-0ED285A57A24}"/>
                  </a:ext>
                </a:extLst>
              </p14:cNvPr>
              <p14:cNvContentPartPr/>
              <p14:nvPr/>
            </p14:nvContentPartPr>
            <p14:xfrm>
              <a:off x="899750" y="5412100"/>
              <a:ext cx="497880" cy="390960"/>
            </p14:xfrm>
          </p:contentPart>
        </mc:Choice>
        <mc:Fallback xmlns="">
          <p:pic>
            <p:nvPicPr>
              <p:cNvPr id="115" name="Entrada de lápiz 114">
                <a:extLst>
                  <a:ext uri="{FF2B5EF4-FFF2-40B4-BE49-F238E27FC236}">
                    <a16:creationId xmlns:a16="http://schemas.microsoft.com/office/drawing/2014/main" id="{36301898-2456-4F7D-8EB6-0ED285A57A24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90743" y="5403100"/>
                <a:ext cx="515533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16" name="Entrada de lápiz 115">
                <a:extLst>
                  <a:ext uri="{FF2B5EF4-FFF2-40B4-BE49-F238E27FC236}">
                    <a16:creationId xmlns:a16="http://schemas.microsoft.com/office/drawing/2014/main" id="{A2CE09DB-2DA7-4A89-B8D3-92A72879694C}"/>
                  </a:ext>
                </a:extLst>
              </p14:cNvPr>
              <p14:cNvContentPartPr/>
              <p14:nvPr/>
            </p14:nvContentPartPr>
            <p14:xfrm>
              <a:off x="1424990" y="5675980"/>
              <a:ext cx="250920" cy="156600"/>
            </p14:xfrm>
          </p:contentPart>
        </mc:Choice>
        <mc:Fallback xmlns="">
          <p:pic>
            <p:nvPicPr>
              <p:cNvPr id="116" name="Entrada de lápiz 115">
                <a:extLst>
                  <a:ext uri="{FF2B5EF4-FFF2-40B4-BE49-F238E27FC236}">
                    <a16:creationId xmlns:a16="http://schemas.microsoft.com/office/drawing/2014/main" id="{A2CE09DB-2DA7-4A89-B8D3-92A72879694C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415990" y="5667001"/>
                <a:ext cx="268560" cy="1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17" name="Entrada de lápiz 116">
                <a:extLst>
                  <a:ext uri="{FF2B5EF4-FFF2-40B4-BE49-F238E27FC236}">
                    <a16:creationId xmlns:a16="http://schemas.microsoft.com/office/drawing/2014/main" id="{009867AB-FABF-4EA2-BE71-7DC5782B7F60}"/>
                  </a:ext>
                </a:extLst>
              </p14:cNvPr>
              <p14:cNvContentPartPr/>
              <p14:nvPr/>
            </p14:nvContentPartPr>
            <p14:xfrm>
              <a:off x="1433990" y="5753380"/>
              <a:ext cx="142920" cy="28440"/>
            </p14:xfrm>
          </p:contentPart>
        </mc:Choice>
        <mc:Fallback xmlns="">
          <p:pic>
            <p:nvPicPr>
              <p:cNvPr id="117" name="Entrada de lápiz 116">
                <a:extLst>
                  <a:ext uri="{FF2B5EF4-FFF2-40B4-BE49-F238E27FC236}">
                    <a16:creationId xmlns:a16="http://schemas.microsoft.com/office/drawing/2014/main" id="{009867AB-FABF-4EA2-BE71-7DC5782B7F60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424990" y="5744380"/>
                <a:ext cx="1605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18" name="Entrada de lápiz 117">
                <a:extLst>
                  <a:ext uri="{FF2B5EF4-FFF2-40B4-BE49-F238E27FC236}">
                    <a16:creationId xmlns:a16="http://schemas.microsoft.com/office/drawing/2014/main" id="{AB87909C-9CEB-49E2-BAF2-FAC3D052308E}"/>
                  </a:ext>
                </a:extLst>
              </p14:cNvPr>
              <p14:cNvContentPartPr/>
              <p14:nvPr/>
            </p14:nvContentPartPr>
            <p14:xfrm>
              <a:off x="1412390" y="5674180"/>
              <a:ext cx="460440" cy="251640"/>
            </p14:xfrm>
          </p:contentPart>
        </mc:Choice>
        <mc:Fallback xmlns="">
          <p:pic>
            <p:nvPicPr>
              <p:cNvPr id="118" name="Entrada de lápiz 117">
                <a:extLst>
                  <a:ext uri="{FF2B5EF4-FFF2-40B4-BE49-F238E27FC236}">
                    <a16:creationId xmlns:a16="http://schemas.microsoft.com/office/drawing/2014/main" id="{AB87909C-9CEB-49E2-BAF2-FAC3D052308E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403390" y="5665180"/>
                <a:ext cx="4780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19" name="Entrada de lápiz 118">
                <a:extLst>
                  <a:ext uri="{FF2B5EF4-FFF2-40B4-BE49-F238E27FC236}">
                    <a16:creationId xmlns:a16="http://schemas.microsoft.com/office/drawing/2014/main" id="{EC3069F7-08CC-4A45-9EA2-7921325B31D7}"/>
                  </a:ext>
                </a:extLst>
              </p14:cNvPr>
              <p14:cNvContentPartPr/>
              <p14:nvPr/>
            </p14:nvContentPartPr>
            <p14:xfrm>
              <a:off x="2364590" y="5686420"/>
              <a:ext cx="300960" cy="16200"/>
            </p14:xfrm>
          </p:contentPart>
        </mc:Choice>
        <mc:Fallback xmlns="">
          <p:pic>
            <p:nvPicPr>
              <p:cNvPr id="119" name="Entrada de lápiz 118">
                <a:extLst>
                  <a:ext uri="{FF2B5EF4-FFF2-40B4-BE49-F238E27FC236}">
                    <a16:creationId xmlns:a16="http://schemas.microsoft.com/office/drawing/2014/main" id="{EC3069F7-08CC-4A45-9EA2-7921325B31D7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355590" y="5677616"/>
                <a:ext cx="318600" cy="33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20" name="Entrada de lápiz 119">
                <a:extLst>
                  <a:ext uri="{FF2B5EF4-FFF2-40B4-BE49-F238E27FC236}">
                    <a16:creationId xmlns:a16="http://schemas.microsoft.com/office/drawing/2014/main" id="{2DE6F67C-9AE3-4EE3-A2AA-F960178F7375}"/>
                  </a:ext>
                </a:extLst>
              </p14:cNvPr>
              <p14:cNvContentPartPr/>
              <p14:nvPr/>
            </p14:nvContentPartPr>
            <p14:xfrm>
              <a:off x="2475830" y="5780740"/>
              <a:ext cx="187560" cy="27360"/>
            </p14:xfrm>
          </p:contentPart>
        </mc:Choice>
        <mc:Fallback xmlns="">
          <p:pic>
            <p:nvPicPr>
              <p:cNvPr id="120" name="Entrada de lápiz 119">
                <a:extLst>
                  <a:ext uri="{FF2B5EF4-FFF2-40B4-BE49-F238E27FC236}">
                    <a16:creationId xmlns:a16="http://schemas.microsoft.com/office/drawing/2014/main" id="{2DE6F67C-9AE3-4EE3-A2AA-F960178F7375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466813" y="5771740"/>
                <a:ext cx="205234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upo 120">
            <a:extLst>
              <a:ext uri="{FF2B5EF4-FFF2-40B4-BE49-F238E27FC236}">
                <a16:creationId xmlns:a16="http://schemas.microsoft.com/office/drawing/2014/main" id="{ED90B1EF-B466-46A9-92BB-556CD18C37E9}"/>
              </a:ext>
            </a:extLst>
          </p:cNvPr>
          <p:cNvGrpSpPr/>
          <p:nvPr/>
        </p:nvGrpSpPr>
        <p:grpSpPr>
          <a:xfrm>
            <a:off x="2998550" y="5538820"/>
            <a:ext cx="1199520" cy="490680"/>
            <a:chOff x="2759058" y="6041977"/>
            <a:chExt cx="119952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F3CDD8C5-9253-46CB-97F1-1C6F3BAA71FA}"/>
                    </a:ext>
                  </a:extLst>
                </p14:cNvPr>
                <p14:cNvContentPartPr/>
                <p14:nvPr/>
              </p14:nvContentPartPr>
              <p14:xfrm>
                <a:off x="2759058" y="6041977"/>
                <a:ext cx="199080" cy="27144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46C84571-6A03-475C-8CBD-714A886767E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750418" y="6033337"/>
                  <a:ext cx="2167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FB399ED9-4C50-4BD3-93A0-86D3EB45918E}"/>
                    </a:ext>
                  </a:extLst>
                </p14:cNvPr>
                <p14:cNvContentPartPr/>
                <p14:nvPr/>
              </p14:nvContentPartPr>
              <p14:xfrm>
                <a:off x="3053178" y="6341497"/>
                <a:ext cx="149040" cy="19116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B1309AC6-DDC3-446B-B1A9-2B630B54F0F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044178" y="6332497"/>
                  <a:ext cx="166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011D9C08-0D3F-444B-948A-420A26464E23}"/>
                    </a:ext>
                  </a:extLst>
                </p14:cNvPr>
                <p14:cNvContentPartPr/>
                <p14:nvPr/>
              </p14:nvContentPartPr>
              <p14:xfrm>
                <a:off x="3426858" y="6066817"/>
                <a:ext cx="230400" cy="25092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D78497A9-498D-42A4-9EA1-BB966689069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18218" y="6057817"/>
                  <a:ext cx="248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886BC0CD-DE3A-41B0-977F-A08E7F7C1607}"/>
                    </a:ext>
                  </a:extLst>
                </p14:cNvPr>
                <p14:cNvContentPartPr/>
                <p14:nvPr/>
              </p14:nvContentPartPr>
              <p14:xfrm>
                <a:off x="3710178" y="6088057"/>
                <a:ext cx="248400" cy="25596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BE24840E-F562-480B-A897-62F0E369C4D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701178" y="6079417"/>
                  <a:ext cx="26604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2ABFDE39-C36F-412C-8FE9-BF79EEDA72B9}"/>
              </a:ext>
            </a:extLst>
          </p:cNvPr>
          <p:cNvGrpSpPr/>
          <p:nvPr/>
        </p:nvGrpSpPr>
        <p:grpSpPr>
          <a:xfrm>
            <a:off x="4530350" y="5551420"/>
            <a:ext cx="810720" cy="295200"/>
            <a:chOff x="4290858" y="6054577"/>
            <a:chExt cx="81072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213317EE-B06A-472A-B1EE-2EE556E26397}"/>
                    </a:ext>
                  </a:extLst>
                </p14:cNvPr>
                <p14:cNvContentPartPr/>
                <p14:nvPr/>
              </p14:nvContentPartPr>
              <p14:xfrm>
                <a:off x="4290858" y="6182737"/>
                <a:ext cx="311040" cy="15516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A951EAA9-3DBD-4B99-BED1-9CE7B84F33A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281858" y="6174097"/>
                  <a:ext cx="328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4EA5977B-7873-476C-8E9A-6988DF1FAB5C}"/>
                    </a:ext>
                  </a:extLst>
                </p14:cNvPr>
                <p14:cNvContentPartPr/>
                <p14:nvPr/>
              </p14:nvContentPartPr>
              <p14:xfrm>
                <a:off x="4764978" y="6054577"/>
                <a:ext cx="336600" cy="29520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AD05F5F8-3881-4F22-AE71-E7F50CF9E76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756338" y="6045577"/>
                  <a:ext cx="354240" cy="31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608C30BE-B982-40E0-85A1-C294826997EE}"/>
              </a:ext>
            </a:extLst>
          </p:cNvPr>
          <p:cNvGrpSpPr/>
          <p:nvPr/>
        </p:nvGrpSpPr>
        <p:grpSpPr>
          <a:xfrm>
            <a:off x="862938" y="3136797"/>
            <a:ext cx="874080" cy="646560"/>
            <a:chOff x="2424618" y="3316777"/>
            <a:chExt cx="874080" cy="64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A0686FD0-077C-4FE3-96F0-54C1F08237FD}"/>
                    </a:ext>
                  </a:extLst>
                </p14:cNvPr>
                <p14:cNvContentPartPr/>
                <p14:nvPr/>
              </p14:nvContentPartPr>
              <p14:xfrm>
                <a:off x="2424618" y="3316777"/>
                <a:ext cx="414360" cy="47952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A0686FD0-077C-4FE3-96F0-54C1F08237F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415978" y="3308137"/>
                  <a:ext cx="4320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52CDC2A4-B03B-4B56-9CDD-8D2D47C0A26F}"/>
                    </a:ext>
                  </a:extLst>
                </p14:cNvPr>
                <p14:cNvContentPartPr/>
                <p14:nvPr/>
              </p14:nvContentPartPr>
              <p14:xfrm>
                <a:off x="2815938" y="3638257"/>
                <a:ext cx="313560" cy="25992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52CDC2A4-B03B-4B56-9CDD-8D2D47C0A26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07298" y="3629257"/>
                  <a:ext cx="3312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2796475D-477C-4D0C-B224-2BB06C2B8F5B}"/>
                    </a:ext>
                  </a:extLst>
                </p14:cNvPr>
                <p14:cNvContentPartPr/>
                <p14:nvPr/>
              </p14:nvContentPartPr>
              <p14:xfrm>
                <a:off x="3200418" y="3800617"/>
                <a:ext cx="98280" cy="16272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2796475D-477C-4D0C-B224-2BB06C2B8F5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191418" y="3791617"/>
                  <a:ext cx="11592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54901109-30C1-48ED-9D96-3E0FAA4A3B0A}"/>
              </a:ext>
            </a:extLst>
          </p:cNvPr>
          <p:cNvGrpSpPr/>
          <p:nvPr/>
        </p:nvGrpSpPr>
        <p:grpSpPr>
          <a:xfrm>
            <a:off x="2050218" y="3458997"/>
            <a:ext cx="252720" cy="163440"/>
            <a:chOff x="3611898" y="3638977"/>
            <a:chExt cx="25272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25455792-2D68-4CAC-8255-91AD5C04CE3C}"/>
                    </a:ext>
                  </a:extLst>
                </p14:cNvPr>
                <p14:cNvContentPartPr/>
                <p14:nvPr/>
              </p14:nvContentPartPr>
              <p14:xfrm>
                <a:off x="3611898" y="3638977"/>
                <a:ext cx="252720" cy="2916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25455792-2D68-4CAC-8255-91AD5C04CE3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602898" y="3630337"/>
                  <a:ext cx="270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7A9D3B4D-2DDF-4175-A556-A8183E39D010}"/>
                    </a:ext>
                  </a:extLst>
                </p14:cNvPr>
                <p14:cNvContentPartPr/>
                <p14:nvPr/>
              </p14:nvContentPartPr>
              <p14:xfrm>
                <a:off x="3653658" y="3767137"/>
                <a:ext cx="179280" cy="3528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7A9D3B4D-2DDF-4175-A556-A8183E39D01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644658" y="3758497"/>
                  <a:ext cx="19692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97673ECE-1870-4ED2-80F1-969E11571AA4}"/>
              </a:ext>
            </a:extLst>
          </p:cNvPr>
          <p:cNvGrpSpPr/>
          <p:nvPr/>
        </p:nvGrpSpPr>
        <p:grpSpPr>
          <a:xfrm>
            <a:off x="811726" y="4276823"/>
            <a:ext cx="1027800" cy="485640"/>
            <a:chOff x="5150898" y="4689817"/>
            <a:chExt cx="1027800" cy="4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2D0BEB19-370B-484E-901E-42D965EF6EC2}"/>
                    </a:ext>
                  </a:extLst>
                </p14:cNvPr>
                <p14:cNvContentPartPr/>
                <p14:nvPr/>
              </p14:nvContentPartPr>
              <p14:xfrm>
                <a:off x="5150898" y="4689817"/>
                <a:ext cx="444960" cy="34524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2D0BEB19-370B-484E-901E-42D965EF6EC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142258" y="4680817"/>
                  <a:ext cx="4626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8D70E217-7B81-4290-9DC2-3615A2467E1F}"/>
                    </a:ext>
                  </a:extLst>
                </p14:cNvPr>
                <p14:cNvContentPartPr/>
                <p14:nvPr/>
              </p14:nvContentPartPr>
              <p14:xfrm>
                <a:off x="5655978" y="4929577"/>
                <a:ext cx="353880" cy="17568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8D70E217-7B81-4290-9DC2-3615A2467E1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647338" y="4920577"/>
                  <a:ext cx="371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D74E55F8-02D4-468F-840D-850F0C976490}"/>
                    </a:ext>
                  </a:extLst>
                </p14:cNvPr>
                <p14:cNvContentPartPr/>
                <p14:nvPr/>
              </p14:nvContentPartPr>
              <p14:xfrm>
                <a:off x="6073578" y="5010577"/>
                <a:ext cx="105120" cy="16488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D74E55F8-02D4-468F-840D-850F0C97649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064938" y="5001577"/>
                  <a:ext cx="122760" cy="1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40" name="Entrada de lápiz 139">
                <a:extLst>
                  <a:ext uri="{FF2B5EF4-FFF2-40B4-BE49-F238E27FC236}">
                    <a16:creationId xmlns:a16="http://schemas.microsoft.com/office/drawing/2014/main" id="{3257EE43-D88C-43F8-84F1-1C62355B3455}"/>
                  </a:ext>
                </a:extLst>
              </p14:cNvPr>
              <p14:cNvContentPartPr/>
              <p14:nvPr/>
            </p14:nvContentPartPr>
            <p14:xfrm>
              <a:off x="4726458" y="3113017"/>
              <a:ext cx="977400" cy="2961720"/>
            </p14:xfrm>
          </p:contentPart>
        </mc:Choice>
        <mc:Fallback xmlns="">
          <p:pic>
            <p:nvPicPr>
              <p:cNvPr id="140" name="Entrada de lápiz 139">
                <a:extLst>
                  <a:ext uri="{FF2B5EF4-FFF2-40B4-BE49-F238E27FC236}">
                    <a16:creationId xmlns:a16="http://schemas.microsoft.com/office/drawing/2014/main" id="{3257EE43-D88C-43F8-84F1-1C62355B345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4717458" y="3104377"/>
                <a:ext cx="995040" cy="297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upo 148">
            <a:extLst>
              <a:ext uri="{FF2B5EF4-FFF2-40B4-BE49-F238E27FC236}">
                <a16:creationId xmlns:a16="http://schemas.microsoft.com/office/drawing/2014/main" id="{D40CFB14-CD56-4061-9BA6-60DE53CA07DF}"/>
              </a:ext>
            </a:extLst>
          </p:cNvPr>
          <p:cNvGrpSpPr/>
          <p:nvPr/>
        </p:nvGrpSpPr>
        <p:grpSpPr>
          <a:xfrm>
            <a:off x="8054658" y="207817"/>
            <a:ext cx="2020680" cy="2111760"/>
            <a:chOff x="8054658" y="207817"/>
            <a:chExt cx="2020680" cy="21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0AFCC8CC-4115-496B-9A3A-D4906B3F28E4}"/>
                    </a:ext>
                  </a:extLst>
                </p14:cNvPr>
                <p14:cNvContentPartPr/>
                <p14:nvPr/>
              </p14:nvContentPartPr>
              <p14:xfrm>
                <a:off x="8054658" y="207817"/>
                <a:ext cx="739440" cy="211176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0AFCC8CC-4115-496B-9A3A-D4906B3F28E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046018" y="198817"/>
                  <a:ext cx="757080" cy="21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F42A1A8C-5E94-4582-99B5-9C64B0372EB3}"/>
                    </a:ext>
                  </a:extLst>
                </p14:cNvPr>
                <p14:cNvContentPartPr/>
                <p14:nvPr/>
              </p14:nvContentPartPr>
              <p14:xfrm>
                <a:off x="9114858" y="813337"/>
                <a:ext cx="465840" cy="40248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F42A1A8C-5E94-4582-99B5-9C64B0372EB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106218" y="804337"/>
                  <a:ext cx="4834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C97FC1EC-7B0A-448C-935D-B9616AF4F025}"/>
                    </a:ext>
                  </a:extLst>
                </p14:cNvPr>
                <p14:cNvContentPartPr/>
                <p14:nvPr/>
              </p14:nvContentPartPr>
              <p14:xfrm>
                <a:off x="9300258" y="931417"/>
                <a:ext cx="274680" cy="28188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C97FC1EC-7B0A-448C-935D-B9616AF4F02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291258" y="922777"/>
                  <a:ext cx="292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2B5830F7-02E3-4BD5-8A21-B8C5189DDCBA}"/>
                    </a:ext>
                  </a:extLst>
                </p14:cNvPr>
                <p14:cNvContentPartPr/>
                <p14:nvPr/>
              </p14:nvContentPartPr>
              <p14:xfrm>
                <a:off x="9668898" y="1084417"/>
                <a:ext cx="406440" cy="22644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2B5830F7-02E3-4BD5-8A21-B8C5189DDCB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659898" y="1075417"/>
                  <a:ext cx="42408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A61F460-7003-4CC7-9413-88B10C611563}"/>
              </a:ext>
            </a:extLst>
          </p:cNvPr>
          <p:cNvGrpSpPr/>
          <p:nvPr/>
        </p:nvGrpSpPr>
        <p:grpSpPr>
          <a:xfrm>
            <a:off x="5910858" y="4380577"/>
            <a:ext cx="904680" cy="449280"/>
            <a:chOff x="5910858" y="4380577"/>
            <a:chExt cx="90468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C06B038F-7076-4616-845E-6CDCD7552A8A}"/>
                    </a:ext>
                  </a:extLst>
                </p14:cNvPr>
                <p14:cNvContentPartPr/>
                <p14:nvPr/>
              </p14:nvContentPartPr>
              <p14:xfrm>
                <a:off x="5910858" y="4380577"/>
                <a:ext cx="449640" cy="32148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C06B038F-7076-4616-845E-6CDCD7552A8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901858" y="4371577"/>
                  <a:ext cx="4672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6ADDB63E-8CD6-4331-AB71-B8A7B56A02AB}"/>
                    </a:ext>
                  </a:extLst>
                </p14:cNvPr>
                <p14:cNvContentPartPr/>
                <p14:nvPr/>
              </p14:nvContentPartPr>
              <p14:xfrm>
                <a:off x="6116058" y="4496137"/>
                <a:ext cx="258120" cy="24120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6ADDB63E-8CD6-4331-AB71-B8A7B56A02A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107058" y="4487497"/>
                  <a:ext cx="2757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A75F8948-3A91-41DC-B3C8-868E4AABC7F6}"/>
                    </a:ext>
                  </a:extLst>
                </p14:cNvPr>
                <p14:cNvContentPartPr/>
                <p14:nvPr/>
              </p14:nvContentPartPr>
              <p14:xfrm>
                <a:off x="6466698" y="4578577"/>
                <a:ext cx="348840" cy="25128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A75F8948-3A91-41DC-B3C8-868E4AABC7F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457698" y="4569577"/>
                  <a:ext cx="36648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BAB8581E-2850-4247-BB49-09E6E805994A}"/>
              </a:ext>
            </a:extLst>
          </p:cNvPr>
          <p:cNvGrpSpPr/>
          <p:nvPr/>
        </p:nvGrpSpPr>
        <p:grpSpPr>
          <a:xfrm>
            <a:off x="2601018" y="213577"/>
            <a:ext cx="3660840" cy="431280"/>
            <a:chOff x="2601018" y="213577"/>
            <a:chExt cx="366084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7CD0F815-43FD-477D-84DA-D11CC6EB5D9D}"/>
                    </a:ext>
                  </a:extLst>
                </p14:cNvPr>
                <p14:cNvContentPartPr/>
                <p14:nvPr/>
              </p14:nvContentPartPr>
              <p14:xfrm>
                <a:off x="2601018" y="335257"/>
                <a:ext cx="241200" cy="19908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7CD0F815-43FD-477D-84DA-D11CC6EB5D9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592378" y="326257"/>
                  <a:ext cx="258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FDE47170-8614-443F-A0B4-A9DAEA985013}"/>
                    </a:ext>
                  </a:extLst>
                </p14:cNvPr>
                <p14:cNvContentPartPr/>
                <p14:nvPr/>
              </p14:nvContentPartPr>
              <p14:xfrm>
                <a:off x="2967138" y="508417"/>
                <a:ext cx="131040" cy="13644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FDE47170-8614-443F-A0B4-A9DAEA98501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958498" y="499777"/>
                  <a:ext cx="148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2EE659E2-5569-477C-80B9-A23603E90B47}"/>
                    </a:ext>
                  </a:extLst>
                </p14:cNvPr>
                <p14:cNvContentPartPr/>
                <p14:nvPr/>
              </p14:nvContentPartPr>
              <p14:xfrm>
                <a:off x="3337218" y="404377"/>
                <a:ext cx="254520" cy="18324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2EE659E2-5569-477C-80B9-A23603E90B4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328218" y="395377"/>
                  <a:ext cx="272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70951A91-13EB-4831-951C-66477132EC37}"/>
                    </a:ext>
                  </a:extLst>
                </p14:cNvPr>
                <p14:cNvContentPartPr/>
                <p14:nvPr/>
              </p14:nvContentPartPr>
              <p14:xfrm>
                <a:off x="3744378" y="346777"/>
                <a:ext cx="358560" cy="27792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70951A91-13EB-4831-951C-66477132EC3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735378" y="337777"/>
                  <a:ext cx="3762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4B729029-7393-469B-969D-89ED168B71F7}"/>
                    </a:ext>
                  </a:extLst>
                </p14:cNvPr>
                <p14:cNvContentPartPr/>
                <p14:nvPr/>
              </p14:nvContentPartPr>
              <p14:xfrm>
                <a:off x="4106538" y="367657"/>
                <a:ext cx="280440" cy="19944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4B729029-7393-469B-969D-89ED168B71F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097538" y="359017"/>
                  <a:ext cx="298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411E3333-40FE-45DD-9AA1-BDBEBEF373BB}"/>
                    </a:ext>
                  </a:extLst>
                </p14:cNvPr>
                <p14:cNvContentPartPr/>
                <p14:nvPr/>
              </p14:nvContentPartPr>
              <p14:xfrm>
                <a:off x="4325418" y="512737"/>
                <a:ext cx="142200" cy="3888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411E3333-40FE-45DD-9AA1-BDBEBEF373B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316418" y="504097"/>
                  <a:ext cx="159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C2B7F576-182B-454B-B324-DE6F010F42D9}"/>
                    </a:ext>
                  </a:extLst>
                </p14:cNvPr>
                <p14:cNvContentPartPr/>
                <p14:nvPr/>
              </p14:nvContentPartPr>
              <p14:xfrm>
                <a:off x="4623498" y="308977"/>
                <a:ext cx="269280" cy="20736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C2B7F576-182B-454B-B324-DE6F010F42D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614498" y="299977"/>
                  <a:ext cx="286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DD9914DA-47F3-453A-880B-EA8C7FEE19DB}"/>
                    </a:ext>
                  </a:extLst>
                </p14:cNvPr>
                <p14:cNvContentPartPr/>
                <p14:nvPr/>
              </p14:nvContentPartPr>
              <p14:xfrm>
                <a:off x="4945698" y="283057"/>
                <a:ext cx="254520" cy="21996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DD9914DA-47F3-453A-880B-EA8C7FEE19D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936698" y="274417"/>
                  <a:ext cx="2721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9452DE8B-6F0F-4C24-A912-358CD447BD6B}"/>
                    </a:ext>
                  </a:extLst>
                </p14:cNvPr>
                <p14:cNvContentPartPr/>
                <p14:nvPr/>
              </p14:nvContentPartPr>
              <p14:xfrm>
                <a:off x="5360778" y="331297"/>
                <a:ext cx="455040" cy="12852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9452DE8B-6F0F-4C24-A912-358CD447BD6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352138" y="322657"/>
                  <a:ext cx="472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B8806087-9E34-4AA7-B36B-239C1160719D}"/>
                    </a:ext>
                  </a:extLst>
                </p14:cNvPr>
                <p14:cNvContentPartPr/>
                <p14:nvPr/>
              </p14:nvContentPartPr>
              <p14:xfrm>
                <a:off x="5918418" y="213577"/>
                <a:ext cx="343440" cy="242280"/>
              </p14:xfrm>
            </p:contentPart>
          </mc:Choice>
          <mc:Fallback xmlns=""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B8806087-9E34-4AA7-B36B-239C1160719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909778" y="204937"/>
                  <a:ext cx="36108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E26F77D2-8CA2-4504-89D8-0845F9363D86}"/>
              </a:ext>
            </a:extLst>
          </p:cNvPr>
          <p:cNvGrpSpPr/>
          <p:nvPr/>
        </p:nvGrpSpPr>
        <p:grpSpPr>
          <a:xfrm>
            <a:off x="3684618" y="879217"/>
            <a:ext cx="4493160" cy="510120"/>
            <a:chOff x="3684618" y="879217"/>
            <a:chExt cx="449316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21D0E9CD-4D73-4FE4-82F4-CC780DF4B5AC}"/>
                    </a:ext>
                  </a:extLst>
                </p14:cNvPr>
                <p14:cNvContentPartPr/>
                <p14:nvPr/>
              </p14:nvContentPartPr>
              <p14:xfrm>
                <a:off x="3684618" y="922777"/>
                <a:ext cx="344520" cy="36252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21D0E9CD-4D73-4FE4-82F4-CC780DF4B5A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675618" y="913777"/>
                  <a:ext cx="3621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36CC0C55-D7C6-4302-861F-37DE808C874A}"/>
                    </a:ext>
                  </a:extLst>
                </p14:cNvPr>
                <p14:cNvContentPartPr/>
                <p14:nvPr/>
              </p14:nvContentPartPr>
              <p14:xfrm>
                <a:off x="4097898" y="1121497"/>
                <a:ext cx="245880" cy="22536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36CC0C55-D7C6-4302-861F-37DE808C874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089258" y="1112857"/>
                  <a:ext cx="263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18788A63-1E1C-4167-B575-61872A537944}"/>
                    </a:ext>
                  </a:extLst>
                </p14:cNvPr>
                <p14:cNvContentPartPr/>
                <p14:nvPr/>
              </p14:nvContentPartPr>
              <p14:xfrm>
                <a:off x="4386618" y="1225897"/>
                <a:ext cx="385200" cy="1634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18788A63-1E1C-4167-B575-61872A53794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377978" y="1216897"/>
                  <a:ext cx="402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5757ADED-5CA6-4DE3-AA49-8F9626791B65}"/>
                    </a:ext>
                  </a:extLst>
                </p14:cNvPr>
                <p14:cNvContentPartPr/>
                <p14:nvPr/>
              </p14:nvContentPartPr>
              <p14:xfrm>
                <a:off x="4982418" y="1150657"/>
                <a:ext cx="238320" cy="370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5757ADED-5CA6-4DE3-AA49-8F9626791B6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973778" y="1142017"/>
                  <a:ext cx="255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374683AD-B675-49F8-BE0A-F6D9590198E1}"/>
                    </a:ext>
                  </a:extLst>
                </p14:cNvPr>
                <p14:cNvContentPartPr/>
                <p14:nvPr/>
              </p14:nvContentPartPr>
              <p14:xfrm>
                <a:off x="5038578" y="1235617"/>
                <a:ext cx="181800" cy="4716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374683AD-B675-49F8-BE0A-F6D9590198E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029938" y="1226977"/>
                  <a:ext cx="1994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51101B10-A887-4A35-98AC-5DE3CEAEA005}"/>
                    </a:ext>
                  </a:extLst>
                </p14:cNvPr>
                <p14:cNvContentPartPr/>
                <p14:nvPr/>
              </p14:nvContentPartPr>
              <p14:xfrm>
                <a:off x="5475618" y="1036537"/>
                <a:ext cx="242640" cy="18180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51101B10-A887-4A35-98AC-5DE3CEAEA00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466618" y="1027537"/>
                  <a:ext cx="260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D5FF90D6-E293-49CD-9C2E-3EF2BFDC3AE5}"/>
                    </a:ext>
                  </a:extLst>
                </p14:cNvPr>
                <p14:cNvContentPartPr/>
                <p14:nvPr/>
              </p14:nvContentPartPr>
              <p14:xfrm>
                <a:off x="5775138" y="879217"/>
                <a:ext cx="64080" cy="11304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D5FF90D6-E293-49CD-9C2E-3EF2BFDC3AE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766138" y="870577"/>
                  <a:ext cx="81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3C6561FF-F8F0-4138-80BE-D88BF916296D}"/>
                    </a:ext>
                  </a:extLst>
                </p14:cNvPr>
                <p14:cNvContentPartPr/>
                <p14:nvPr/>
              </p14:nvContentPartPr>
              <p14:xfrm>
                <a:off x="5918778" y="971377"/>
                <a:ext cx="167760" cy="21744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3C6561FF-F8F0-4138-80BE-D88BF916296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910138" y="962737"/>
                  <a:ext cx="1854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C944F9A4-3057-49AF-BD23-CD387A21FB6F}"/>
                    </a:ext>
                  </a:extLst>
                </p14:cNvPr>
                <p14:cNvContentPartPr/>
                <p14:nvPr/>
              </p14:nvContentPartPr>
              <p14:xfrm>
                <a:off x="5986098" y="1142017"/>
                <a:ext cx="198000" cy="2844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C944F9A4-3057-49AF-BD23-CD387A21FB6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977098" y="1133017"/>
                  <a:ext cx="215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43CD1253-C284-466E-AAF8-42BE1D0A9A65}"/>
                    </a:ext>
                  </a:extLst>
                </p14:cNvPr>
                <p14:cNvContentPartPr/>
                <p14:nvPr/>
              </p14:nvContentPartPr>
              <p14:xfrm>
                <a:off x="6372378" y="1012777"/>
                <a:ext cx="198360" cy="21456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43CD1253-C284-466E-AAF8-42BE1D0A9A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363738" y="1003777"/>
                  <a:ext cx="216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B908ED9E-354B-4D96-95E5-D68B568E3FFC}"/>
                    </a:ext>
                  </a:extLst>
                </p14:cNvPr>
                <p14:cNvContentPartPr/>
                <p14:nvPr/>
              </p14:nvContentPartPr>
              <p14:xfrm>
                <a:off x="6706098" y="995497"/>
                <a:ext cx="284040" cy="26244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B908ED9E-354B-4D96-95E5-D68B568E3FF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697458" y="986857"/>
                  <a:ext cx="3016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4D4EFEF7-1F55-4735-A514-CFEA2A215D9D}"/>
                    </a:ext>
                  </a:extLst>
                </p14:cNvPr>
                <p14:cNvContentPartPr/>
                <p14:nvPr/>
              </p14:nvContentPartPr>
              <p14:xfrm>
                <a:off x="7070418" y="976777"/>
                <a:ext cx="264240" cy="26676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4D4EFEF7-1F55-4735-A514-CFEA2A215D9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061778" y="967777"/>
                  <a:ext cx="2818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8FF78E5B-022C-45A8-A5A9-71B8C6E26FE0}"/>
                    </a:ext>
                  </a:extLst>
                </p14:cNvPr>
                <p14:cNvContentPartPr/>
                <p14:nvPr/>
              </p14:nvContentPartPr>
              <p14:xfrm>
                <a:off x="7503138" y="1093057"/>
                <a:ext cx="277560" cy="15588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8FF78E5B-022C-45A8-A5A9-71B8C6E26FE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494498" y="1084057"/>
                  <a:ext cx="295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ABF980E0-7D80-4AE2-B4C0-FF4693F283CB}"/>
                    </a:ext>
                  </a:extLst>
                </p14:cNvPr>
                <p14:cNvContentPartPr/>
                <p14:nvPr/>
              </p14:nvContentPartPr>
              <p14:xfrm>
                <a:off x="7843698" y="984697"/>
                <a:ext cx="334080" cy="23184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ABF980E0-7D80-4AE2-B4C0-FF4693F283C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835058" y="975697"/>
                  <a:ext cx="35172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02760318-CB24-451A-849C-8AF975CD5E19}"/>
              </a:ext>
            </a:extLst>
          </p:cNvPr>
          <p:cNvGrpSpPr/>
          <p:nvPr/>
        </p:nvGrpSpPr>
        <p:grpSpPr>
          <a:xfrm>
            <a:off x="2695698" y="2053897"/>
            <a:ext cx="2061000" cy="394560"/>
            <a:chOff x="2695698" y="2053897"/>
            <a:chExt cx="2061000" cy="3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7A5D9F14-9969-4892-ACAC-04B7C76FB0D0}"/>
                    </a:ext>
                  </a:extLst>
                </p14:cNvPr>
                <p14:cNvContentPartPr/>
                <p14:nvPr/>
              </p14:nvContentPartPr>
              <p14:xfrm>
                <a:off x="2695698" y="2236417"/>
                <a:ext cx="276480" cy="21204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7A5D9F14-9969-4892-ACAC-04B7C76FB0D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686698" y="2227777"/>
                  <a:ext cx="294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3FB01688-19CF-471A-AD43-0DBC3ADBC4F6}"/>
                    </a:ext>
                  </a:extLst>
                </p14:cNvPr>
                <p14:cNvContentPartPr/>
                <p14:nvPr/>
              </p14:nvContentPartPr>
              <p14:xfrm>
                <a:off x="3096738" y="2053897"/>
                <a:ext cx="58320" cy="11808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3FB01688-19CF-471A-AD43-0DBC3ADBC4F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087738" y="2044897"/>
                  <a:ext cx="75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A82D7A8C-B8EC-4CED-AD96-A3EDF2C9A688}"/>
                    </a:ext>
                  </a:extLst>
                </p14:cNvPr>
                <p14:cNvContentPartPr/>
                <p14:nvPr/>
              </p14:nvContentPartPr>
              <p14:xfrm>
                <a:off x="3291498" y="2143897"/>
                <a:ext cx="172440" cy="23652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A82D7A8C-B8EC-4CED-AD96-A3EDF2C9A68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282498" y="2134897"/>
                  <a:ext cx="1900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820DADE1-EA28-4DC8-ACF4-484C219E607C}"/>
                    </a:ext>
                  </a:extLst>
                </p14:cNvPr>
                <p14:cNvContentPartPr/>
                <p14:nvPr/>
              </p14:nvContentPartPr>
              <p14:xfrm>
                <a:off x="3341898" y="2309137"/>
                <a:ext cx="172800" cy="5076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820DADE1-EA28-4DC8-ACF4-484C219E607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333258" y="2300497"/>
                  <a:ext cx="1904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AE95E618-A596-4844-8B74-FD0D28CEC83B}"/>
                    </a:ext>
                  </a:extLst>
                </p14:cNvPr>
                <p14:cNvContentPartPr/>
                <p14:nvPr/>
              </p14:nvContentPartPr>
              <p14:xfrm>
                <a:off x="3711618" y="2133097"/>
                <a:ext cx="264960" cy="22068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AE95E618-A596-4844-8B74-FD0D28CEC83B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702978" y="2124097"/>
                  <a:ext cx="282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0B5CB560-5F69-4CE3-84D1-D9C0B3BB72FE}"/>
                    </a:ext>
                  </a:extLst>
                </p14:cNvPr>
                <p14:cNvContentPartPr/>
                <p14:nvPr/>
              </p14:nvContentPartPr>
              <p14:xfrm>
                <a:off x="4093938" y="2138137"/>
                <a:ext cx="231840" cy="24264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0B5CB560-5F69-4CE3-84D1-D9C0B3BB72F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084938" y="2129137"/>
                  <a:ext cx="2494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A8FE1242-52C5-43D1-8DC5-3DD6E5169070}"/>
                    </a:ext>
                  </a:extLst>
                </p14:cNvPr>
                <p14:cNvContentPartPr/>
                <p14:nvPr/>
              </p14:nvContentPartPr>
              <p14:xfrm>
                <a:off x="4450338" y="2166937"/>
                <a:ext cx="232920" cy="20412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A8FE1242-52C5-43D1-8DC5-3DD6E516907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441338" y="2158297"/>
                  <a:ext cx="2505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D7C548A4-6701-47B7-B211-A787DCA3A57E}"/>
                    </a:ext>
                  </a:extLst>
                </p14:cNvPr>
                <p14:cNvContentPartPr/>
                <p14:nvPr/>
              </p14:nvContentPartPr>
              <p14:xfrm>
                <a:off x="4483098" y="2317057"/>
                <a:ext cx="273600" cy="828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D7C548A4-6701-47B7-B211-A787DCA3A57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474098" y="2308057"/>
                  <a:ext cx="2912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91990B74-5AE9-4F1A-B6F6-D0C716D262CE}"/>
              </a:ext>
            </a:extLst>
          </p:cNvPr>
          <p:cNvGrpSpPr/>
          <p:nvPr/>
        </p:nvGrpSpPr>
        <p:grpSpPr>
          <a:xfrm>
            <a:off x="5052618" y="2077657"/>
            <a:ext cx="959400" cy="270720"/>
            <a:chOff x="5052618" y="2077657"/>
            <a:chExt cx="95940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E351F83A-F085-466A-924D-114E9D487E4C}"/>
                    </a:ext>
                  </a:extLst>
                </p14:cNvPr>
                <p14:cNvContentPartPr/>
                <p14:nvPr/>
              </p14:nvContentPartPr>
              <p14:xfrm>
                <a:off x="5052618" y="2224897"/>
                <a:ext cx="393120" cy="12348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E351F83A-F085-466A-924D-114E9D487E4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043618" y="2216257"/>
                  <a:ext cx="410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687BEB3F-93A8-454F-ADFB-CF51DDAD94E3}"/>
                    </a:ext>
                  </a:extLst>
                </p14:cNvPr>
                <p14:cNvContentPartPr/>
                <p14:nvPr/>
              </p14:nvContentPartPr>
              <p14:xfrm>
                <a:off x="5661378" y="2077657"/>
                <a:ext cx="350640" cy="26892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687BEB3F-93A8-454F-ADFB-CF51DDAD94E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652738" y="2068657"/>
                  <a:ext cx="36828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2F20AD6B-7E8D-4F81-8A7A-3C568B6BA773}"/>
              </a:ext>
            </a:extLst>
          </p:cNvPr>
          <p:cNvGrpSpPr/>
          <p:nvPr/>
        </p:nvGrpSpPr>
        <p:grpSpPr>
          <a:xfrm>
            <a:off x="7269270" y="2912344"/>
            <a:ext cx="4552200" cy="968400"/>
            <a:chOff x="239778" y="5765497"/>
            <a:chExt cx="4552200" cy="96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B8DF08B4-4A15-4F50-8728-964379335A67}"/>
                    </a:ext>
                  </a:extLst>
                </p14:cNvPr>
                <p14:cNvContentPartPr/>
                <p14:nvPr/>
              </p14:nvContentPartPr>
              <p14:xfrm>
                <a:off x="304938" y="5765497"/>
                <a:ext cx="4106880" cy="12924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B8DF08B4-4A15-4F50-8728-964379335A6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96298" y="5756857"/>
                  <a:ext cx="4124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C9C8001B-85AD-4810-BF48-59F846930AAF}"/>
                    </a:ext>
                  </a:extLst>
                </p14:cNvPr>
                <p14:cNvContentPartPr/>
                <p14:nvPr/>
              </p14:nvContentPartPr>
              <p14:xfrm>
                <a:off x="239778" y="5816257"/>
                <a:ext cx="4297680" cy="91764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C9C8001B-85AD-4810-BF48-59F846930AA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31138" y="5807617"/>
                  <a:ext cx="4315320" cy="9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78A3C392-8CE4-4F6A-8710-2EBB15D1E4D0}"/>
                    </a:ext>
                  </a:extLst>
                </p14:cNvPr>
                <p14:cNvContentPartPr/>
                <p14:nvPr/>
              </p14:nvContentPartPr>
              <p14:xfrm>
                <a:off x="4372218" y="5777737"/>
                <a:ext cx="419760" cy="85212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78A3C392-8CE4-4F6A-8710-2EBB15D1E4D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363578" y="5768737"/>
                  <a:ext cx="437400" cy="86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208" name="Entrada de lápiz 207">
                <a:extLst>
                  <a:ext uri="{FF2B5EF4-FFF2-40B4-BE49-F238E27FC236}">
                    <a16:creationId xmlns:a16="http://schemas.microsoft.com/office/drawing/2014/main" id="{C51E2589-50B1-4B67-9D4B-0E0512056BD3}"/>
                  </a:ext>
                </a:extLst>
              </p14:cNvPr>
              <p14:cNvContentPartPr/>
              <p14:nvPr/>
            </p14:nvContentPartPr>
            <p14:xfrm>
              <a:off x="7340550" y="3186664"/>
              <a:ext cx="424440" cy="370080"/>
            </p14:xfrm>
          </p:contentPart>
        </mc:Choice>
        <mc:Fallback xmlns="">
          <p:pic>
            <p:nvPicPr>
              <p:cNvPr id="208" name="Entrada de lápiz 207">
                <a:extLst>
                  <a:ext uri="{FF2B5EF4-FFF2-40B4-BE49-F238E27FC236}">
                    <a16:creationId xmlns:a16="http://schemas.microsoft.com/office/drawing/2014/main" id="{C51E2589-50B1-4B67-9D4B-0E0512056BD3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7331550" y="3178024"/>
                <a:ext cx="4420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209" name="Entrada de lápiz 208">
                <a:extLst>
                  <a:ext uri="{FF2B5EF4-FFF2-40B4-BE49-F238E27FC236}">
                    <a16:creationId xmlns:a16="http://schemas.microsoft.com/office/drawing/2014/main" id="{133637E9-92C1-4009-B564-F8D6011CC5A9}"/>
                  </a:ext>
                </a:extLst>
              </p14:cNvPr>
              <p14:cNvContentPartPr/>
              <p14:nvPr/>
            </p14:nvContentPartPr>
            <p14:xfrm>
              <a:off x="7878750" y="3440104"/>
              <a:ext cx="180720" cy="169200"/>
            </p14:xfrm>
          </p:contentPart>
        </mc:Choice>
        <mc:Fallback xmlns="">
          <p:pic>
            <p:nvPicPr>
              <p:cNvPr id="209" name="Entrada de lápiz 208">
                <a:extLst>
                  <a:ext uri="{FF2B5EF4-FFF2-40B4-BE49-F238E27FC236}">
                    <a16:creationId xmlns:a16="http://schemas.microsoft.com/office/drawing/2014/main" id="{133637E9-92C1-4009-B564-F8D6011CC5A9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7870110" y="3431104"/>
                <a:ext cx="1983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210" name="Entrada de lápiz 209">
                <a:extLst>
                  <a:ext uri="{FF2B5EF4-FFF2-40B4-BE49-F238E27FC236}">
                    <a16:creationId xmlns:a16="http://schemas.microsoft.com/office/drawing/2014/main" id="{2E0EFD61-F383-4E7F-9685-A24EC4F793AE}"/>
                  </a:ext>
                </a:extLst>
              </p14:cNvPr>
              <p14:cNvContentPartPr/>
              <p14:nvPr/>
            </p14:nvContentPartPr>
            <p14:xfrm>
              <a:off x="7830510" y="3444064"/>
              <a:ext cx="308880" cy="151920"/>
            </p14:xfrm>
          </p:contentPart>
        </mc:Choice>
        <mc:Fallback xmlns="">
          <p:pic>
            <p:nvPicPr>
              <p:cNvPr id="210" name="Entrada de lápiz 209">
                <a:extLst>
                  <a:ext uri="{FF2B5EF4-FFF2-40B4-BE49-F238E27FC236}">
                    <a16:creationId xmlns:a16="http://schemas.microsoft.com/office/drawing/2014/main" id="{2E0EFD61-F383-4E7F-9685-A24EC4F793AE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7821510" y="3435064"/>
                <a:ext cx="3265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211" name="Entrada de lápiz 210">
                <a:extLst>
                  <a:ext uri="{FF2B5EF4-FFF2-40B4-BE49-F238E27FC236}">
                    <a16:creationId xmlns:a16="http://schemas.microsoft.com/office/drawing/2014/main" id="{D9369A8D-266A-4C08-A23A-000E665CD551}"/>
                  </a:ext>
                </a:extLst>
              </p14:cNvPr>
              <p14:cNvContentPartPr/>
              <p14:nvPr/>
            </p14:nvContentPartPr>
            <p14:xfrm>
              <a:off x="8409390" y="3400864"/>
              <a:ext cx="229680" cy="19440"/>
            </p14:xfrm>
          </p:contentPart>
        </mc:Choice>
        <mc:Fallback xmlns="">
          <p:pic>
            <p:nvPicPr>
              <p:cNvPr id="211" name="Entrada de lápiz 210">
                <a:extLst>
                  <a:ext uri="{FF2B5EF4-FFF2-40B4-BE49-F238E27FC236}">
                    <a16:creationId xmlns:a16="http://schemas.microsoft.com/office/drawing/2014/main" id="{D9369A8D-266A-4C08-A23A-000E665CD551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8400390" y="3392224"/>
                <a:ext cx="247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212" name="Entrada de lápiz 211">
                <a:extLst>
                  <a:ext uri="{FF2B5EF4-FFF2-40B4-BE49-F238E27FC236}">
                    <a16:creationId xmlns:a16="http://schemas.microsoft.com/office/drawing/2014/main" id="{3CB1D066-A5E4-49C9-9597-753BDC5322EA}"/>
                  </a:ext>
                </a:extLst>
              </p14:cNvPr>
              <p14:cNvContentPartPr/>
              <p14:nvPr/>
            </p14:nvContentPartPr>
            <p14:xfrm>
              <a:off x="8506590" y="3512824"/>
              <a:ext cx="159480" cy="23760"/>
            </p14:xfrm>
          </p:contentPart>
        </mc:Choice>
        <mc:Fallback xmlns="">
          <p:pic>
            <p:nvPicPr>
              <p:cNvPr id="212" name="Entrada de lápiz 211">
                <a:extLst>
                  <a:ext uri="{FF2B5EF4-FFF2-40B4-BE49-F238E27FC236}">
                    <a16:creationId xmlns:a16="http://schemas.microsoft.com/office/drawing/2014/main" id="{3CB1D066-A5E4-49C9-9597-753BDC5322EA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8497590" y="3503824"/>
                <a:ext cx="17712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upo 212">
            <a:extLst>
              <a:ext uri="{FF2B5EF4-FFF2-40B4-BE49-F238E27FC236}">
                <a16:creationId xmlns:a16="http://schemas.microsoft.com/office/drawing/2014/main" id="{5671D153-A10A-4120-9770-1F23C5EF8DF4}"/>
              </a:ext>
            </a:extLst>
          </p:cNvPr>
          <p:cNvGrpSpPr/>
          <p:nvPr/>
        </p:nvGrpSpPr>
        <p:grpSpPr>
          <a:xfrm>
            <a:off x="8926710" y="3124744"/>
            <a:ext cx="2635560" cy="591120"/>
            <a:chOff x="1897218" y="5977897"/>
            <a:chExt cx="2635560" cy="59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67FD9B00-6763-449B-BC68-A321D5B8689C}"/>
                    </a:ext>
                  </a:extLst>
                </p14:cNvPr>
                <p14:cNvContentPartPr/>
                <p14:nvPr/>
              </p14:nvContentPartPr>
              <p14:xfrm>
                <a:off x="1897218" y="6185617"/>
                <a:ext cx="197280" cy="23832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67FD9B00-6763-449B-BC68-A321D5B8689C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888218" y="6176977"/>
                  <a:ext cx="214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A81B2208-5F37-4378-8653-56C759770F0C}"/>
                    </a:ext>
                  </a:extLst>
                </p14:cNvPr>
                <p14:cNvContentPartPr/>
                <p14:nvPr/>
              </p14:nvContentPartPr>
              <p14:xfrm>
                <a:off x="2251458" y="6377857"/>
                <a:ext cx="76680" cy="19116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A81B2208-5F37-4378-8653-56C759770F0C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242818" y="6369217"/>
                  <a:ext cx="94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ED312E3D-5B15-48DD-8D1E-41851F2BCFD0}"/>
                    </a:ext>
                  </a:extLst>
                </p14:cNvPr>
                <p14:cNvContentPartPr/>
                <p14:nvPr/>
              </p14:nvContentPartPr>
              <p14:xfrm>
                <a:off x="2511018" y="6167977"/>
                <a:ext cx="179640" cy="25920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ED312E3D-5B15-48DD-8D1E-41851F2BCFD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502018" y="6158977"/>
                  <a:ext cx="197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7C8148B2-E7B7-40A3-8E50-6DBD0CD012B7}"/>
                    </a:ext>
                  </a:extLst>
                </p14:cNvPr>
                <p14:cNvContentPartPr/>
                <p14:nvPr/>
              </p14:nvContentPartPr>
              <p14:xfrm>
                <a:off x="2769858" y="6131617"/>
                <a:ext cx="200160" cy="250200"/>
              </p14:xfrm>
            </p:contentPart>
          </mc:Choice>
          <mc:Fallback xmlns=""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7C8148B2-E7B7-40A3-8E50-6DBD0CD012B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760858" y="6122977"/>
                  <a:ext cx="217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B000F825-71AB-4399-BB29-E4F5FB80E1B1}"/>
                    </a:ext>
                  </a:extLst>
                </p14:cNvPr>
                <p14:cNvContentPartPr/>
                <p14:nvPr/>
              </p14:nvContentPartPr>
              <p14:xfrm>
                <a:off x="3112578" y="6157537"/>
                <a:ext cx="229320" cy="229320"/>
              </p14:xfrm>
            </p:contentPart>
          </mc:Choice>
          <mc:Fallback xmlns=""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B000F825-71AB-4399-BB29-E4F5FB80E1B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103578" y="6148897"/>
                  <a:ext cx="246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8161B519-2F3A-424D-958B-0CB2B19EEDBB}"/>
                    </a:ext>
                  </a:extLst>
                </p14:cNvPr>
                <p14:cNvContentPartPr/>
                <p14:nvPr/>
              </p14:nvContentPartPr>
              <p14:xfrm>
                <a:off x="3391938" y="6135937"/>
                <a:ext cx="197640" cy="220320"/>
              </p14:xfrm>
            </p:contentPart>
          </mc:Choice>
          <mc:Fallback xmlns=""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8161B519-2F3A-424D-958B-0CB2B19EEDB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383298" y="6126937"/>
                  <a:ext cx="2152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78FFF8A8-FF06-4710-B01B-3505F5C82AA1}"/>
                    </a:ext>
                  </a:extLst>
                </p14:cNvPr>
                <p14:cNvContentPartPr/>
                <p14:nvPr/>
              </p14:nvContentPartPr>
              <p14:xfrm>
                <a:off x="3508218" y="6264457"/>
                <a:ext cx="143640" cy="5004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78FFF8A8-FF06-4710-B01B-3505F5C82AA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499578" y="6255457"/>
                  <a:ext cx="1612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F4B0723A-7913-439E-B0A0-D69E378228C7}"/>
                    </a:ext>
                  </a:extLst>
                </p14:cNvPr>
                <p14:cNvContentPartPr/>
                <p14:nvPr/>
              </p14:nvContentPartPr>
              <p14:xfrm>
                <a:off x="3768138" y="6215137"/>
                <a:ext cx="277920" cy="139320"/>
              </p14:xfrm>
            </p:contentPart>
          </mc:Choice>
          <mc:Fallback xmlns=""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F4B0723A-7913-439E-B0A0-D69E378228C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759138" y="6206497"/>
                  <a:ext cx="295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C4297CA2-2975-4A70-B80A-FAAFBD2F8E68}"/>
                    </a:ext>
                  </a:extLst>
                </p14:cNvPr>
                <p14:cNvContentPartPr/>
                <p14:nvPr/>
              </p14:nvContentPartPr>
              <p14:xfrm>
                <a:off x="4238658" y="5977897"/>
                <a:ext cx="294120" cy="275040"/>
              </p14:xfrm>
            </p:contentPart>
          </mc:Choice>
          <mc:Fallback xmlns=""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C4297CA2-2975-4A70-B80A-FAAFBD2F8E68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229658" y="5968897"/>
                  <a:ext cx="311760" cy="29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203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o 80">
            <a:extLst>
              <a:ext uri="{FF2B5EF4-FFF2-40B4-BE49-F238E27FC236}">
                <a16:creationId xmlns:a16="http://schemas.microsoft.com/office/drawing/2014/main" id="{75D20970-78D9-48A4-8C25-147FAB95672A}"/>
              </a:ext>
            </a:extLst>
          </p:cNvPr>
          <p:cNvGrpSpPr/>
          <p:nvPr/>
        </p:nvGrpSpPr>
        <p:grpSpPr>
          <a:xfrm rot="21285063">
            <a:off x="237192" y="463945"/>
            <a:ext cx="657720" cy="277560"/>
            <a:chOff x="228618" y="6097057"/>
            <a:chExt cx="65772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7121DA24-E1EE-4FB4-BC52-6AA929A1879F}"/>
                    </a:ext>
                  </a:extLst>
                </p14:cNvPr>
                <p14:cNvContentPartPr/>
                <p14:nvPr/>
              </p14:nvContentPartPr>
              <p14:xfrm>
                <a:off x="228618" y="6097057"/>
                <a:ext cx="216720" cy="25632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7121DA24-E1EE-4FB4-BC52-6AA929A1879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9618" y="6088417"/>
                  <a:ext cx="2343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C977E9A2-96BA-4FD8-9E0B-98E036AD4395}"/>
                    </a:ext>
                  </a:extLst>
                </p14:cNvPr>
                <p14:cNvContentPartPr/>
                <p14:nvPr/>
              </p14:nvContentPartPr>
              <p14:xfrm>
                <a:off x="592578" y="6153577"/>
                <a:ext cx="293760" cy="22104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C977E9A2-96BA-4FD8-9E0B-98E036AD43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3938" y="6144577"/>
                  <a:ext cx="311400" cy="23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4" name="Entrada de lápiz 83">
                <a:extLst>
                  <a:ext uri="{FF2B5EF4-FFF2-40B4-BE49-F238E27FC236}">
                    <a16:creationId xmlns:a16="http://schemas.microsoft.com/office/drawing/2014/main" id="{22B0E7F6-D96F-4983-93FD-91868477D8EA}"/>
                  </a:ext>
                </a:extLst>
              </p14:cNvPr>
              <p14:cNvContentPartPr/>
              <p14:nvPr/>
            </p14:nvContentPartPr>
            <p14:xfrm rot="21285063">
              <a:off x="1240512" y="633865"/>
              <a:ext cx="256320" cy="17280"/>
            </p14:xfrm>
          </p:contentPart>
        </mc:Choice>
        <mc:Fallback xmlns="">
          <p:pic>
            <p:nvPicPr>
              <p:cNvPr id="84" name="Entrada de lápiz 83">
                <a:extLst>
                  <a:ext uri="{FF2B5EF4-FFF2-40B4-BE49-F238E27FC236}">
                    <a16:creationId xmlns:a16="http://schemas.microsoft.com/office/drawing/2014/main" id="{22B0E7F6-D96F-4983-93FD-91868477D8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21285063">
                <a:off x="1231872" y="624865"/>
                <a:ext cx="2739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5" name="Entrada de lápiz 84">
                <a:extLst>
                  <a:ext uri="{FF2B5EF4-FFF2-40B4-BE49-F238E27FC236}">
                    <a16:creationId xmlns:a16="http://schemas.microsoft.com/office/drawing/2014/main" id="{01CDE5E4-0FDC-46BE-945B-70F051356F9A}"/>
                  </a:ext>
                </a:extLst>
              </p14:cNvPr>
              <p14:cNvContentPartPr/>
              <p14:nvPr/>
            </p14:nvContentPartPr>
            <p14:xfrm rot="21285063">
              <a:off x="1289472" y="747265"/>
              <a:ext cx="209520" cy="31680"/>
            </p14:xfrm>
          </p:contentPart>
        </mc:Choice>
        <mc:Fallback xmlns="">
          <p:pic>
            <p:nvPicPr>
              <p:cNvPr id="85" name="Entrada de lápiz 84">
                <a:extLst>
                  <a:ext uri="{FF2B5EF4-FFF2-40B4-BE49-F238E27FC236}">
                    <a16:creationId xmlns:a16="http://schemas.microsoft.com/office/drawing/2014/main" id="{01CDE5E4-0FDC-46BE-945B-70F051356F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21285063">
                <a:off x="1280832" y="738625"/>
                <a:ext cx="2271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Entrada de lápiz 85">
                <a:extLst>
                  <a:ext uri="{FF2B5EF4-FFF2-40B4-BE49-F238E27FC236}">
                    <a16:creationId xmlns:a16="http://schemas.microsoft.com/office/drawing/2014/main" id="{C6097C61-0859-4018-A265-D0E091EAE144}"/>
                  </a:ext>
                </a:extLst>
              </p14:cNvPr>
              <p14:cNvContentPartPr/>
              <p14:nvPr/>
            </p14:nvContentPartPr>
            <p14:xfrm rot="21285063">
              <a:off x="1743792" y="494905"/>
              <a:ext cx="385920" cy="282240"/>
            </p14:xfrm>
          </p:contentPart>
        </mc:Choice>
        <mc:Fallback xmlns="">
          <p:pic>
            <p:nvPicPr>
              <p:cNvPr id="86" name="Entrada de lápiz 85">
                <a:extLst>
                  <a:ext uri="{FF2B5EF4-FFF2-40B4-BE49-F238E27FC236}">
                    <a16:creationId xmlns:a16="http://schemas.microsoft.com/office/drawing/2014/main" id="{C6097C61-0859-4018-A265-D0E091EAE1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21285063">
                <a:off x="1735152" y="485905"/>
                <a:ext cx="4035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Entrada de lápiz 86">
                <a:extLst>
                  <a:ext uri="{FF2B5EF4-FFF2-40B4-BE49-F238E27FC236}">
                    <a16:creationId xmlns:a16="http://schemas.microsoft.com/office/drawing/2014/main" id="{33432B83-8E84-4369-A12F-68BE9FFCA38C}"/>
                  </a:ext>
                </a:extLst>
              </p14:cNvPr>
              <p14:cNvContentPartPr/>
              <p14:nvPr/>
            </p14:nvContentPartPr>
            <p14:xfrm rot="21285063">
              <a:off x="2245272" y="711265"/>
              <a:ext cx="185040" cy="139680"/>
            </p14:xfrm>
          </p:contentPart>
        </mc:Choice>
        <mc:Fallback xmlns="">
          <p:pic>
            <p:nvPicPr>
              <p:cNvPr id="87" name="Entrada de lápiz 86">
                <a:extLst>
                  <a:ext uri="{FF2B5EF4-FFF2-40B4-BE49-F238E27FC236}">
                    <a16:creationId xmlns:a16="http://schemas.microsoft.com/office/drawing/2014/main" id="{33432B83-8E84-4369-A12F-68BE9FFCA38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21285063">
                <a:off x="2236272" y="702625"/>
                <a:ext cx="2026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8" name="Entrada de lápiz 87">
                <a:extLst>
                  <a:ext uri="{FF2B5EF4-FFF2-40B4-BE49-F238E27FC236}">
                    <a16:creationId xmlns:a16="http://schemas.microsoft.com/office/drawing/2014/main" id="{14AE53A2-5720-4252-9FFF-9C789FD5F916}"/>
                  </a:ext>
                </a:extLst>
              </p14:cNvPr>
              <p14:cNvContentPartPr/>
              <p14:nvPr/>
            </p14:nvContentPartPr>
            <p14:xfrm rot="21285063">
              <a:off x="2219352" y="752665"/>
              <a:ext cx="196560" cy="98280"/>
            </p14:xfrm>
          </p:contentPart>
        </mc:Choice>
        <mc:Fallback xmlns="">
          <p:pic>
            <p:nvPicPr>
              <p:cNvPr id="88" name="Entrada de lápiz 87">
                <a:extLst>
                  <a:ext uri="{FF2B5EF4-FFF2-40B4-BE49-F238E27FC236}">
                    <a16:creationId xmlns:a16="http://schemas.microsoft.com/office/drawing/2014/main" id="{14AE53A2-5720-4252-9FFF-9C789FD5F9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rot="21285063">
                <a:off x="2210712" y="744025"/>
                <a:ext cx="2142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Entrada de lápiz 88">
                <a:extLst>
                  <a:ext uri="{FF2B5EF4-FFF2-40B4-BE49-F238E27FC236}">
                    <a16:creationId xmlns:a16="http://schemas.microsoft.com/office/drawing/2014/main" id="{B29EA2BB-2410-42C5-AD42-55C879AB6470}"/>
                  </a:ext>
                </a:extLst>
              </p14:cNvPr>
              <p14:cNvContentPartPr/>
              <p14:nvPr/>
            </p14:nvContentPartPr>
            <p14:xfrm rot="21285063">
              <a:off x="2576472" y="793705"/>
              <a:ext cx="76320" cy="38880"/>
            </p14:xfrm>
          </p:contentPart>
        </mc:Choice>
        <mc:Fallback xmlns="">
          <p:pic>
            <p:nvPicPr>
              <p:cNvPr id="89" name="Entrada de lápiz 88">
                <a:extLst>
                  <a:ext uri="{FF2B5EF4-FFF2-40B4-BE49-F238E27FC236}">
                    <a16:creationId xmlns:a16="http://schemas.microsoft.com/office/drawing/2014/main" id="{B29EA2BB-2410-42C5-AD42-55C879AB64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rot="21285063">
                <a:off x="2567472" y="784705"/>
                <a:ext cx="939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0" name="Entrada de lápiz 89">
                <a:extLst>
                  <a:ext uri="{FF2B5EF4-FFF2-40B4-BE49-F238E27FC236}">
                    <a16:creationId xmlns:a16="http://schemas.microsoft.com/office/drawing/2014/main" id="{4010448C-BBC0-4AF3-84D5-777D29A84D99}"/>
                  </a:ext>
                </a:extLst>
              </p14:cNvPr>
              <p14:cNvContentPartPr/>
              <p14:nvPr/>
            </p14:nvContentPartPr>
            <p14:xfrm rot="21285063">
              <a:off x="2838912" y="479785"/>
              <a:ext cx="244440" cy="248040"/>
            </p14:xfrm>
          </p:contentPart>
        </mc:Choice>
        <mc:Fallback xmlns="">
          <p:pic>
            <p:nvPicPr>
              <p:cNvPr id="90" name="Entrada de lápiz 89">
                <a:extLst>
                  <a:ext uri="{FF2B5EF4-FFF2-40B4-BE49-F238E27FC236}">
                    <a16:creationId xmlns:a16="http://schemas.microsoft.com/office/drawing/2014/main" id="{4010448C-BBC0-4AF3-84D5-777D29A84D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21285063">
                <a:off x="2830272" y="471145"/>
                <a:ext cx="2620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1" name="Entrada de lápiz 90">
                <a:extLst>
                  <a:ext uri="{FF2B5EF4-FFF2-40B4-BE49-F238E27FC236}">
                    <a16:creationId xmlns:a16="http://schemas.microsoft.com/office/drawing/2014/main" id="{1314E9AC-65C5-4D0B-B793-375FAFA23776}"/>
                  </a:ext>
                </a:extLst>
              </p14:cNvPr>
              <p14:cNvContentPartPr/>
              <p14:nvPr/>
            </p14:nvContentPartPr>
            <p14:xfrm rot="21285063">
              <a:off x="3168672" y="637825"/>
              <a:ext cx="172440" cy="146880"/>
            </p14:xfrm>
          </p:contentPart>
        </mc:Choice>
        <mc:Fallback xmlns="">
          <p:pic>
            <p:nvPicPr>
              <p:cNvPr id="91" name="Entrada de lápiz 90">
                <a:extLst>
                  <a:ext uri="{FF2B5EF4-FFF2-40B4-BE49-F238E27FC236}">
                    <a16:creationId xmlns:a16="http://schemas.microsoft.com/office/drawing/2014/main" id="{1314E9AC-65C5-4D0B-B793-375FAFA237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21285063">
                <a:off x="3159672" y="629185"/>
                <a:ext cx="1900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Entrada de lápiz 91">
                <a:extLst>
                  <a:ext uri="{FF2B5EF4-FFF2-40B4-BE49-F238E27FC236}">
                    <a16:creationId xmlns:a16="http://schemas.microsoft.com/office/drawing/2014/main" id="{80A230BA-8FD0-4BDB-85CB-5B0EC7F6CBE8}"/>
                  </a:ext>
                </a:extLst>
              </p14:cNvPr>
              <p14:cNvContentPartPr/>
              <p14:nvPr/>
            </p14:nvContentPartPr>
            <p14:xfrm rot="21285063">
              <a:off x="3456312" y="759865"/>
              <a:ext cx="114120" cy="159120"/>
            </p14:xfrm>
          </p:contentPart>
        </mc:Choice>
        <mc:Fallback xmlns="">
          <p:pic>
            <p:nvPicPr>
              <p:cNvPr id="92" name="Entrada de lápiz 91">
                <a:extLst>
                  <a:ext uri="{FF2B5EF4-FFF2-40B4-BE49-F238E27FC236}">
                    <a16:creationId xmlns:a16="http://schemas.microsoft.com/office/drawing/2014/main" id="{80A230BA-8FD0-4BDB-85CB-5B0EC7F6CB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 rot="21285063">
                <a:off x="3447672" y="751225"/>
                <a:ext cx="1317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Entrada de lápiz 92">
                <a:extLst>
                  <a:ext uri="{FF2B5EF4-FFF2-40B4-BE49-F238E27FC236}">
                    <a16:creationId xmlns:a16="http://schemas.microsoft.com/office/drawing/2014/main" id="{3A59016C-5D44-4041-8B77-5BEA004A9326}"/>
                  </a:ext>
                </a:extLst>
              </p14:cNvPr>
              <p14:cNvContentPartPr/>
              <p14:nvPr/>
            </p14:nvContentPartPr>
            <p14:xfrm rot="21285063">
              <a:off x="3894792" y="608305"/>
              <a:ext cx="20160" cy="194400"/>
            </p14:xfrm>
          </p:contentPart>
        </mc:Choice>
        <mc:Fallback xmlns="">
          <p:pic>
            <p:nvPicPr>
              <p:cNvPr id="93" name="Entrada de lápiz 92">
                <a:extLst>
                  <a:ext uri="{FF2B5EF4-FFF2-40B4-BE49-F238E27FC236}">
                    <a16:creationId xmlns:a16="http://schemas.microsoft.com/office/drawing/2014/main" id="{3A59016C-5D44-4041-8B77-5BEA004A93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 rot="21285063">
                <a:off x="3886152" y="599305"/>
                <a:ext cx="378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Entrada de lápiz 93">
                <a:extLst>
                  <a:ext uri="{FF2B5EF4-FFF2-40B4-BE49-F238E27FC236}">
                    <a16:creationId xmlns:a16="http://schemas.microsoft.com/office/drawing/2014/main" id="{1F03F2DD-7A3D-4374-89E7-B39B578E410E}"/>
                  </a:ext>
                </a:extLst>
              </p14:cNvPr>
              <p14:cNvContentPartPr/>
              <p14:nvPr/>
            </p14:nvContentPartPr>
            <p14:xfrm rot="21285063">
              <a:off x="3779952" y="728545"/>
              <a:ext cx="245160" cy="16560"/>
            </p14:xfrm>
          </p:contentPart>
        </mc:Choice>
        <mc:Fallback xmlns="">
          <p:pic>
            <p:nvPicPr>
              <p:cNvPr id="94" name="Entrada de lápiz 93">
                <a:extLst>
                  <a:ext uri="{FF2B5EF4-FFF2-40B4-BE49-F238E27FC236}">
                    <a16:creationId xmlns:a16="http://schemas.microsoft.com/office/drawing/2014/main" id="{1F03F2DD-7A3D-4374-89E7-B39B578E410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 rot="21285063">
                <a:off x="3771312" y="719905"/>
                <a:ext cx="262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5" name="Entrada de lápiz 94">
                <a:extLst>
                  <a:ext uri="{FF2B5EF4-FFF2-40B4-BE49-F238E27FC236}">
                    <a16:creationId xmlns:a16="http://schemas.microsoft.com/office/drawing/2014/main" id="{265CFC15-62C7-4409-A77D-61A802780D69}"/>
                  </a:ext>
                </a:extLst>
              </p14:cNvPr>
              <p14:cNvContentPartPr/>
              <p14:nvPr/>
            </p14:nvContentPartPr>
            <p14:xfrm rot="21285063">
              <a:off x="4125144" y="420776"/>
              <a:ext cx="336960" cy="341280"/>
            </p14:xfrm>
          </p:contentPart>
        </mc:Choice>
        <mc:Fallback xmlns="">
          <p:pic>
            <p:nvPicPr>
              <p:cNvPr id="95" name="Entrada de lápiz 94">
                <a:extLst>
                  <a:ext uri="{FF2B5EF4-FFF2-40B4-BE49-F238E27FC236}">
                    <a16:creationId xmlns:a16="http://schemas.microsoft.com/office/drawing/2014/main" id="{265CFC15-62C7-4409-A77D-61A802780D6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 rot="21285063">
                <a:off x="4116144" y="412136"/>
                <a:ext cx="354600" cy="35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upo 95">
            <a:extLst>
              <a:ext uri="{FF2B5EF4-FFF2-40B4-BE49-F238E27FC236}">
                <a16:creationId xmlns:a16="http://schemas.microsoft.com/office/drawing/2014/main" id="{E9CEA241-F8C2-4380-84F7-01E2F901EF6C}"/>
              </a:ext>
            </a:extLst>
          </p:cNvPr>
          <p:cNvGrpSpPr/>
          <p:nvPr/>
        </p:nvGrpSpPr>
        <p:grpSpPr>
          <a:xfrm rot="21285063">
            <a:off x="4403832" y="507505"/>
            <a:ext cx="2021040" cy="644760"/>
            <a:chOff x="4395258" y="6140617"/>
            <a:chExt cx="202104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C5951FBE-0913-4333-8762-D28E3B99F14E}"/>
                    </a:ext>
                  </a:extLst>
                </p14:cNvPr>
                <p14:cNvContentPartPr/>
                <p14:nvPr/>
              </p14:nvContentPartPr>
              <p14:xfrm>
                <a:off x="4395258" y="6448417"/>
                <a:ext cx="157320" cy="19692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C5951FBE-0913-4333-8762-D28E3B99F1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86618" y="6439417"/>
                  <a:ext cx="174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1E6DB978-1F61-413C-B965-901092FF14EA}"/>
                    </a:ext>
                  </a:extLst>
                </p14:cNvPr>
                <p14:cNvContentPartPr/>
                <p14:nvPr/>
              </p14:nvContentPartPr>
              <p14:xfrm>
                <a:off x="4638258" y="6507457"/>
                <a:ext cx="216360" cy="15516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1E6DB978-1F61-413C-B965-901092FF14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29618" y="6498457"/>
                  <a:ext cx="234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A67A6273-F67D-446D-ACE3-3FFB4179D7EA}"/>
                    </a:ext>
                  </a:extLst>
                </p14:cNvPr>
                <p14:cNvContentPartPr/>
                <p14:nvPr/>
              </p14:nvContentPartPr>
              <p14:xfrm>
                <a:off x="4672458" y="6580177"/>
                <a:ext cx="91800" cy="2124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A67A6273-F67D-446D-ACE3-3FFB4179D7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63458" y="6571177"/>
                  <a:ext cx="109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F881AF85-A4E6-49E9-822D-AA3E072A0544}"/>
                    </a:ext>
                  </a:extLst>
                </p14:cNvPr>
                <p14:cNvContentPartPr/>
                <p14:nvPr/>
              </p14:nvContentPartPr>
              <p14:xfrm>
                <a:off x="4622778" y="6494497"/>
                <a:ext cx="177120" cy="5760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F881AF85-A4E6-49E9-822D-AA3E072A05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13778" y="6485857"/>
                  <a:ext cx="194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4E6D495B-2297-48F5-B9ED-CE675CDAFCD9}"/>
                    </a:ext>
                  </a:extLst>
                </p14:cNvPr>
                <p14:cNvContentPartPr/>
                <p14:nvPr/>
              </p14:nvContentPartPr>
              <p14:xfrm>
                <a:off x="4956498" y="6638857"/>
                <a:ext cx="148320" cy="14652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4E6D495B-2297-48F5-B9ED-CE675CDAFCD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47858" y="6629857"/>
                  <a:ext cx="165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6C4C06B4-5BE1-4B14-ABC3-01659E9852F4}"/>
                    </a:ext>
                  </a:extLst>
                </p14:cNvPr>
                <p14:cNvContentPartPr/>
                <p14:nvPr/>
              </p14:nvContentPartPr>
              <p14:xfrm>
                <a:off x="5234058" y="6211897"/>
                <a:ext cx="21960" cy="21528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6C4C06B4-5BE1-4B14-ABC3-01659E9852F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25418" y="6202897"/>
                  <a:ext cx="3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D975D4AF-AEF1-4F23-B0FD-62AF94E9D6C3}"/>
                    </a:ext>
                  </a:extLst>
                </p14:cNvPr>
                <p14:cNvContentPartPr/>
                <p14:nvPr/>
              </p14:nvContentPartPr>
              <p14:xfrm>
                <a:off x="5146578" y="6334657"/>
                <a:ext cx="271080" cy="4320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D975D4AF-AEF1-4F23-B0FD-62AF94E9D6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37938" y="6325657"/>
                  <a:ext cx="288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0C25BA39-02D9-48B1-89DB-F71CF3339797}"/>
                    </a:ext>
                  </a:extLst>
                </p14:cNvPr>
                <p14:cNvContentPartPr/>
                <p14:nvPr/>
              </p14:nvContentPartPr>
              <p14:xfrm>
                <a:off x="5568858" y="6140617"/>
                <a:ext cx="378720" cy="32544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0C25BA39-02D9-48B1-89DB-F71CF33397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59858" y="6131617"/>
                  <a:ext cx="396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0FED4779-CBFF-4355-95EA-317250000560}"/>
                    </a:ext>
                  </a:extLst>
                </p14:cNvPr>
                <p14:cNvContentPartPr/>
                <p14:nvPr/>
              </p14:nvContentPartPr>
              <p14:xfrm>
                <a:off x="6029298" y="6369577"/>
                <a:ext cx="202320" cy="17748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0FED4779-CBFF-4355-95EA-3172500005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20298" y="6360577"/>
                  <a:ext cx="219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1D4242F8-E041-4333-9B09-448EE85BB646}"/>
                    </a:ext>
                  </a:extLst>
                </p14:cNvPr>
                <p14:cNvContentPartPr/>
                <p14:nvPr/>
              </p14:nvContentPartPr>
              <p14:xfrm>
                <a:off x="6025338" y="6458497"/>
                <a:ext cx="118080" cy="2340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1D4242F8-E041-4333-9B09-448EE85BB6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16698" y="6449497"/>
                  <a:ext cx="135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5D23FEBB-32C7-42C7-993D-9263EE2E679D}"/>
                    </a:ext>
                  </a:extLst>
                </p14:cNvPr>
                <p14:cNvContentPartPr/>
                <p14:nvPr/>
              </p14:nvContentPartPr>
              <p14:xfrm>
                <a:off x="5977098" y="6379297"/>
                <a:ext cx="254160" cy="3744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5D23FEBB-32C7-42C7-993D-9263EE2E679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68098" y="6370297"/>
                  <a:ext cx="271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9B40EB83-0176-4607-B206-90365489D33F}"/>
                    </a:ext>
                  </a:extLst>
                </p14:cNvPr>
                <p14:cNvContentPartPr/>
                <p14:nvPr/>
              </p14:nvContentPartPr>
              <p14:xfrm>
                <a:off x="6387498" y="6444457"/>
                <a:ext cx="28800" cy="20988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9B40EB83-0176-4607-B206-90365489D3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78858" y="6435457"/>
                  <a:ext cx="4644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9" name="Entrada de lápiz 108">
                <a:extLst>
                  <a:ext uri="{FF2B5EF4-FFF2-40B4-BE49-F238E27FC236}">
                    <a16:creationId xmlns:a16="http://schemas.microsoft.com/office/drawing/2014/main" id="{02FA5DE2-7A08-479B-B622-EDE6DA0672ED}"/>
                  </a:ext>
                </a:extLst>
              </p14:cNvPr>
              <p14:cNvContentPartPr/>
              <p14:nvPr/>
            </p14:nvContentPartPr>
            <p14:xfrm rot="21285063">
              <a:off x="6682272" y="789025"/>
              <a:ext cx="38160" cy="39600"/>
            </p14:xfrm>
          </p:contentPart>
        </mc:Choice>
        <mc:Fallback xmlns="">
          <p:pic>
            <p:nvPicPr>
              <p:cNvPr id="109" name="Entrada de lápiz 108">
                <a:extLst>
                  <a:ext uri="{FF2B5EF4-FFF2-40B4-BE49-F238E27FC236}">
                    <a16:creationId xmlns:a16="http://schemas.microsoft.com/office/drawing/2014/main" id="{02FA5DE2-7A08-479B-B622-EDE6DA0672E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 rot="21285063">
                <a:off x="6673632" y="780385"/>
                <a:ext cx="558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upo 109">
            <a:extLst>
              <a:ext uri="{FF2B5EF4-FFF2-40B4-BE49-F238E27FC236}">
                <a16:creationId xmlns:a16="http://schemas.microsoft.com/office/drawing/2014/main" id="{B4DC4A23-B22D-42AD-8EAC-642026BF5601}"/>
              </a:ext>
            </a:extLst>
          </p:cNvPr>
          <p:cNvGrpSpPr/>
          <p:nvPr/>
        </p:nvGrpSpPr>
        <p:grpSpPr>
          <a:xfrm rot="21285063">
            <a:off x="7017792" y="440185"/>
            <a:ext cx="888120" cy="559800"/>
            <a:chOff x="7009218" y="6073297"/>
            <a:chExt cx="88812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182C62AF-5820-49DA-AFB6-F83E473BC15A}"/>
                    </a:ext>
                  </a:extLst>
                </p14:cNvPr>
                <p14:cNvContentPartPr/>
                <p14:nvPr/>
              </p14:nvContentPartPr>
              <p14:xfrm>
                <a:off x="7009218" y="6073297"/>
                <a:ext cx="302400" cy="37296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182C62AF-5820-49DA-AFB6-F83E473BC1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00578" y="6064297"/>
                  <a:ext cx="320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5E577887-432F-4151-B054-F556C57B154D}"/>
                    </a:ext>
                  </a:extLst>
                </p14:cNvPr>
                <p14:cNvContentPartPr/>
                <p14:nvPr/>
              </p14:nvContentPartPr>
              <p14:xfrm>
                <a:off x="7358418" y="6317017"/>
                <a:ext cx="266760" cy="25416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5E577887-432F-4151-B054-F556C57B154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49778" y="6308017"/>
                  <a:ext cx="2844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4BBADBB6-703C-45A9-BE7D-B6889A10FA6B}"/>
                    </a:ext>
                  </a:extLst>
                </p14:cNvPr>
                <p14:cNvContentPartPr/>
                <p14:nvPr/>
              </p14:nvContentPartPr>
              <p14:xfrm>
                <a:off x="7415298" y="6455257"/>
                <a:ext cx="134640" cy="2664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4BBADBB6-703C-45A9-BE7D-B6889A10FA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06298" y="6446617"/>
                  <a:ext cx="152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E99ED3C1-3E9C-41D8-A6C9-4571CED2A9CF}"/>
                    </a:ext>
                  </a:extLst>
                </p14:cNvPr>
                <p14:cNvContentPartPr/>
                <p14:nvPr/>
              </p14:nvContentPartPr>
              <p14:xfrm>
                <a:off x="7378578" y="6364537"/>
                <a:ext cx="217440" cy="4608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E99ED3C1-3E9C-41D8-A6C9-4571CED2A9C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69578" y="6355537"/>
                  <a:ext cx="235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85A5CCCD-ABA3-4808-957A-FACD026FCCFA}"/>
                    </a:ext>
                  </a:extLst>
                </p14:cNvPr>
                <p14:cNvContentPartPr/>
                <p14:nvPr/>
              </p14:nvContentPartPr>
              <p14:xfrm>
                <a:off x="7707258" y="6437977"/>
                <a:ext cx="190080" cy="19512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85A5CCCD-ABA3-4808-957A-FACD026FCCF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98258" y="6428977"/>
                  <a:ext cx="20772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64130519-E8ED-4EA7-B86F-93D9CB57EBFA}"/>
              </a:ext>
            </a:extLst>
          </p:cNvPr>
          <p:cNvGrpSpPr/>
          <p:nvPr/>
        </p:nvGrpSpPr>
        <p:grpSpPr>
          <a:xfrm rot="21285063">
            <a:off x="8198952" y="479065"/>
            <a:ext cx="1051200" cy="385920"/>
            <a:chOff x="8190378" y="6112177"/>
            <a:chExt cx="105120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B3F355D1-0446-4DC7-8BAD-0FB9A341417C}"/>
                    </a:ext>
                  </a:extLst>
                </p14:cNvPr>
                <p14:cNvContentPartPr/>
                <p14:nvPr/>
              </p14:nvContentPartPr>
              <p14:xfrm>
                <a:off x="8190378" y="6193537"/>
                <a:ext cx="216360" cy="24336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B3F355D1-0446-4DC7-8BAD-0FB9A34141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81378" y="6184897"/>
                  <a:ext cx="2340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083DADF6-1B84-4B94-8368-6E94B4647F0E}"/>
                    </a:ext>
                  </a:extLst>
                </p14:cNvPr>
                <p14:cNvContentPartPr/>
                <p14:nvPr/>
              </p14:nvContentPartPr>
              <p14:xfrm>
                <a:off x="8550738" y="6185977"/>
                <a:ext cx="162000" cy="16632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083DADF6-1B84-4B94-8368-6E94B4647F0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42098" y="6176977"/>
                  <a:ext cx="179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835AB528-4BF4-45BB-A13D-8D8129FB15A0}"/>
                    </a:ext>
                  </a:extLst>
                </p14:cNvPr>
                <p14:cNvContentPartPr/>
                <p14:nvPr/>
              </p14:nvContentPartPr>
              <p14:xfrm>
                <a:off x="8472978" y="6198577"/>
                <a:ext cx="119160" cy="15192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835AB528-4BF4-45BB-A13D-8D8129FB15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64338" y="6189577"/>
                  <a:ext cx="136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CB4344EA-6D10-4CA7-A5FD-285CFF6F7DBE}"/>
                    </a:ext>
                  </a:extLst>
                </p14:cNvPr>
                <p14:cNvContentPartPr/>
                <p14:nvPr/>
              </p14:nvContentPartPr>
              <p14:xfrm>
                <a:off x="8407818" y="6304417"/>
                <a:ext cx="267480" cy="936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CB4344EA-6D10-4CA7-A5FD-285CFF6F7DB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98818" y="6295777"/>
                  <a:ext cx="285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65AD8259-67DE-4F3D-AAC8-F84B398778D3}"/>
                    </a:ext>
                  </a:extLst>
                </p14:cNvPr>
                <p14:cNvContentPartPr/>
                <p14:nvPr/>
              </p14:nvContentPartPr>
              <p14:xfrm>
                <a:off x="8757378" y="6112177"/>
                <a:ext cx="139320" cy="33552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65AD8259-67DE-4F3D-AAC8-F84B398778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48378" y="6103537"/>
                  <a:ext cx="1569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208C7066-369F-4DA4-9A02-A1344588454E}"/>
                    </a:ext>
                  </a:extLst>
                </p14:cNvPr>
                <p14:cNvContentPartPr/>
                <p14:nvPr/>
              </p14:nvContentPartPr>
              <p14:xfrm>
                <a:off x="9003618" y="6361297"/>
                <a:ext cx="237960" cy="13680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208C7066-369F-4DA4-9A02-A1344588454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94978" y="6352657"/>
                  <a:ext cx="25560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upo 182">
            <a:extLst>
              <a:ext uri="{FF2B5EF4-FFF2-40B4-BE49-F238E27FC236}">
                <a16:creationId xmlns:a16="http://schemas.microsoft.com/office/drawing/2014/main" id="{B8DD1EBF-C79F-4540-AB17-6F90EA892A1F}"/>
              </a:ext>
            </a:extLst>
          </p:cNvPr>
          <p:cNvGrpSpPr/>
          <p:nvPr/>
        </p:nvGrpSpPr>
        <p:grpSpPr>
          <a:xfrm>
            <a:off x="199326" y="4791205"/>
            <a:ext cx="1097640" cy="290880"/>
            <a:chOff x="333018" y="6429337"/>
            <a:chExt cx="109764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00EC9A85-52E7-4943-9A57-6023377CE4AD}"/>
                    </a:ext>
                  </a:extLst>
                </p14:cNvPr>
                <p14:cNvContentPartPr/>
                <p14:nvPr/>
              </p14:nvContentPartPr>
              <p14:xfrm>
                <a:off x="333018" y="6429337"/>
                <a:ext cx="174240" cy="25884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00EC9A85-52E7-4943-9A57-6023377CE4A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4018" y="6420697"/>
                  <a:ext cx="1918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0C3F89B4-B02E-45A7-A4E6-5E7BFF9EFECE}"/>
                    </a:ext>
                  </a:extLst>
                </p14:cNvPr>
                <p14:cNvContentPartPr/>
                <p14:nvPr/>
              </p14:nvContentPartPr>
              <p14:xfrm>
                <a:off x="646938" y="6465337"/>
                <a:ext cx="225360" cy="22932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0C3F89B4-B02E-45A7-A4E6-5E7BFF9EFEC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37938" y="6456697"/>
                  <a:ext cx="243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86C7A608-6A52-4D30-90EA-58D26CF9004D}"/>
                    </a:ext>
                  </a:extLst>
                </p14:cNvPr>
                <p14:cNvContentPartPr/>
                <p14:nvPr/>
              </p14:nvContentPartPr>
              <p14:xfrm>
                <a:off x="1084338" y="6580177"/>
                <a:ext cx="312480" cy="1476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86C7A608-6A52-4D30-90EA-58D26CF9004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5698" y="6571177"/>
                  <a:ext cx="330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3AAFE327-E06A-4DF7-B206-E97398EEA21A}"/>
                    </a:ext>
                  </a:extLst>
                </p14:cNvPr>
                <p14:cNvContentPartPr/>
                <p14:nvPr/>
              </p14:nvContentPartPr>
              <p14:xfrm>
                <a:off x="1188018" y="6688537"/>
                <a:ext cx="242640" cy="3168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3AAFE327-E06A-4DF7-B206-E97398EEA21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79018" y="6679897"/>
                  <a:ext cx="26028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7C8759FC-E2AA-4757-A77D-E188A3177A71}"/>
              </a:ext>
            </a:extLst>
          </p:cNvPr>
          <p:cNvGrpSpPr/>
          <p:nvPr/>
        </p:nvGrpSpPr>
        <p:grpSpPr>
          <a:xfrm>
            <a:off x="1548246" y="4732885"/>
            <a:ext cx="708120" cy="344880"/>
            <a:chOff x="1681938" y="6371017"/>
            <a:chExt cx="70812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C2289046-0F25-4136-AFFF-A57F38F68337}"/>
                    </a:ext>
                  </a:extLst>
                </p14:cNvPr>
                <p14:cNvContentPartPr/>
                <p14:nvPr/>
              </p14:nvContentPartPr>
              <p14:xfrm>
                <a:off x="1681938" y="6371017"/>
                <a:ext cx="353160" cy="29448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C2289046-0F25-4136-AFFF-A57F38F6833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72938" y="6362017"/>
                  <a:ext cx="3708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69999697-802E-4C0B-AA09-ABB5E78B67CE}"/>
                    </a:ext>
                  </a:extLst>
                </p14:cNvPr>
                <p14:cNvContentPartPr/>
                <p14:nvPr/>
              </p14:nvContentPartPr>
              <p14:xfrm>
                <a:off x="2156778" y="6571177"/>
                <a:ext cx="210600" cy="14472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69999697-802E-4C0B-AA09-ABB5E78B67C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148138" y="6562177"/>
                  <a:ext cx="228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ACC37F5D-3B96-4E9E-9365-966A959B4802}"/>
                    </a:ext>
                  </a:extLst>
                </p14:cNvPr>
                <p14:cNvContentPartPr/>
                <p14:nvPr/>
              </p14:nvContentPartPr>
              <p14:xfrm>
                <a:off x="2203578" y="6627337"/>
                <a:ext cx="115200" cy="3816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ACC37F5D-3B96-4E9E-9365-966A959B480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94578" y="6618337"/>
                  <a:ext cx="132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33752247-630A-4C70-816A-D7C34878668B}"/>
                    </a:ext>
                  </a:extLst>
                </p14:cNvPr>
                <p14:cNvContentPartPr/>
                <p14:nvPr/>
              </p14:nvContentPartPr>
              <p14:xfrm>
                <a:off x="2164698" y="6553177"/>
                <a:ext cx="225360" cy="2952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33752247-630A-4C70-816A-D7C34878668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55698" y="6544177"/>
                  <a:ext cx="24300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94" name="Entrada de lápiz 193">
                <a:extLst>
                  <a:ext uri="{FF2B5EF4-FFF2-40B4-BE49-F238E27FC236}">
                    <a16:creationId xmlns:a16="http://schemas.microsoft.com/office/drawing/2014/main" id="{893B1343-50C3-48B6-BB86-E477C20F6C6F}"/>
                  </a:ext>
                </a:extLst>
              </p14:cNvPr>
              <p14:cNvContentPartPr/>
              <p14:nvPr/>
            </p14:nvContentPartPr>
            <p14:xfrm>
              <a:off x="2737686" y="4966885"/>
              <a:ext cx="32760" cy="36000"/>
            </p14:xfrm>
          </p:contentPart>
        </mc:Choice>
        <mc:Fallback xmlns="">
          <p:pic>
            <p:nvPicPr>
              <p:cNvPr id="194" name="Entrada de lápiz 193">
                <a:extLst>
                  <a:ext uri="{FF2B5EF4-FFF2-40B4-BE49-F238E27FC236}">
                    <a16:creationId xmlns:a16="http://schemas.microsoft.com/office/drawing/2014/main" id="{893B1343-50C3-48B6-BB86-E477C20F6C6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729046" y="4958245"/>
                <a:ext cx="5040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upo 194">
            <a:extLst>
              <a:ext uri="{FF2B5EF4-FFF2-40B4-BE49-F238E27FC236}">
                <a16:creationId xmlns:a16="http://schemas.microsoft.com/office/drawing/2014/main" id="{3FBE6982-B787-4F91-AFD2-BD9D1C2C0C9F}"/>
              </a:ext>
            </a:extLst>
          </p:cNvPr>
          <p:cNvGrpSpPr/>
          <p:nvPr/>
        </p:nvGrpSpPr>
        <p:grpSpPr>
          <a:xfrm>
            <a:off x="3026766" y="4642525"/>
            <a:ext cx="1112400" cy="466920"/>
            <a:chOff x="3160458" y="6280657"/>
            <a:chExt cx="111240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BDB6F417-8305-4751-B632-AF633536D1F8}"/>
                    </a:ext>
                  </a:extLst>
                </p14:cNvPr>
                <p14:cNvContentPartPr/>
                <p14:nvPr/>
              </p14:nvContentPartPr>
              <p14:xfrm>
                <a:off x="3160458" y="6280657"/>
                <a:ext cx="312480" cy="32868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BDB6F417-8305-4751-B632-AF633536D1F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151458" y="6271657"/>
                  <a:ext cx="3301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DFFEB598-26A5-465D-8006-4A7ED195497C}"/>
                    </a:ext>
                  </a:extLst>
                </p14:cNvPr>
                <p14:cNvContentPartPr/>
                <p14:nvPr/>
              </p14:nvContentPartPr>
              <p14:xfrm>
                <a:off x="3630978" y="6511777"/>
                <a:ext cx="226080" cy="18108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DFFEB598-26A5-465D-8006-4A7ED195497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622338" y="6502777"/>
                  <a:ext cx="243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AFCFB10B-CE4D-4CBE-A5FC-E0602A498F6D}"/>
                    </a:ext>
                  </a:extLst>
                </p14:cNvPr>
                <p14:cNvContentPartPr/>
                <p14:nvPr/>
              </p14:nvContentPartPr>
              <p14:xfrm>
                <a:off x="3662658" y="6598537"/>
                <a:ext cx="131040" cy="2232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AFCFB10B-CE4D-4CBE-A5FC-E0602A498F6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54018" y="6589537"/>
                  <a:ext cx="148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BA3EBD48-3F57-49B7-AAC8-B238BF0F8D35}"/>
                    </a:ext>
                  </a:extLst>
                </p14:cNvPr>
                <p14:cNvContentPartPr/>
                <p14:nvPr/>
              </p14:nvContentPartPr>
              <p14:xfrm>
                <a:off x="3647898" y="6506017"/>
                <a:ext cx="237960" cy="4896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BA3EBD48-3F57-49B7-AAC8-B238BF0F8D3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639258" y="6497017"/>
                  <a:ext cx="255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CA7DB36F-2268-466A-9E44-37C79A6E9EB7}"/>
                    </a:ext>
                  </a:extLst>
                </p14:cNvPr>
                <p14:cNvContentPartPr/>
                <p14:nvPr/>
              </p14:nvContentPartPr>
              <p14:xfrm>
                <a:off x="4044978" y="6549577"/>
                <a:ext cx="227880" cy="19800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CA7DB36F-2268-466A-9E44-37C79A6E9EB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36338" y="6540937"/>
                  <a:ext cx="24552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6DB13AA5-1ECA-4DCA-8918-2451D028F52C}"/>
              </a:ext>
            </a:extLst>
          </p:cNvPr>
          <p:cNvGrpSpPr/>
          <p:nvPr/>
        </p:nvGrpSpPr>
        <p:grpSpPr>
          <a:xfrm>
            <a:off x="4445886" y="4714525"/>
            <a:ext cx="2251800" cy="520920"/>
            <a:chOff x="4579578" y="6352657"/>
            <a:chExt cx="225180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4A3327ED-EC54-45A6-88AF-48D4B1BCD48A}"/>
                    </a:ext>
                  </a:extLst>
                </p14:cNvPr>
                <p14:cNvContentPartPr/>
                <p14:nvPr/>
              </p14:nvContentPartPr>
              <p14:xfrm>
                <a:off x="4616658" y="6436177"/>
                <a:ext cx="86760" cy="22392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4A3327ED-EC54-45A6-88AF-48D4B1BCD48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608018" y="6427177"/>
                  <a:ext cx="104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9A33AD8A-86E3-4442-860F-6511FE3FAF88}"/>
                    </a:ext>
                  </a:extLst>
                </p14:cNvPr>
                <p14:cNvContentPartPr/>
                <p14:nvPr/>
              </p14:nvContentPartPr>
              <p14:xfrm>
                <a:off x="4579578" y="6618337"/>
                <a:ext cx="247680" cy="2484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9A33AD8A-86E3-4442-860F-6511FE3FAF8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570938" y="6609337"/>
                  <a:ext cx="265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9D4A2610-2A3E-4A15-B9E5-E3D6DF54A5FB}"/>
                    </a:ext>
                  </a:extLst>
                </p14:cNvPr>
                <p14:cNvContentPartPr/>
                <p14:nvPr/>
              </p14:nvContentPartPr>
              <p14:xfrm>
                <a:off x="4995378" y="6352657"/>
                <a:ext cx="360000" cy="35172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9D4A2610-2A3E-4A15-B9E5-E3D6DF54A5F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86738" y="6343657"/>
                  <a:ext cx="377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57DE78D2-9A58-4491-B5F8-76A496BB7B75}"/>
                    </a:ext>
                  </a:extLst>
                </p14:cNvPr>
                <p14:cNvContentPartPr/>
                <p14:nvPr/>
              </p14:nvContentPartPr>
              <p14:xfrm>
                <a:off x="5410818" y="6637417"/>
                <a:ext cx="213840" cy="16956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57DE78D2-9A58-4491-B5F8-76A496BB7B7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02178" y="6628777"/>
                  <a:ext cx="231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485B8B40-1254-4929-A283-346866C5CB9F}"/>
                    </a:ext>
                  </a:extLst>
                </p14:cNvPr>
                <p14:cNvContentPartPr/>
                <p14:nvPr/>
              </p14:nvContentPartPr>
              <p14:xfrm>
                <a:off x="5416578" y="6700777"/>
                <a:ext cx="123480" cy="2772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485B8B40-1254-4929-A283-346866C5CB9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07578" y="6692137"/>
                  <a:ext cx="141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491361A2-3B0E-4D82-9445-E2C48E446472}"/>
                    </a:ext>
                  </a:extLst>
                </p14:cNvPr>
                <p14:cNvContentPartPr/>
                <p14:nvPr/>
              </p14:nvContentPartPr>
              <p14:xfrm>
                <a:off x="5410458" y="6650377"/>
                <a:ext cx="263880" cy="2772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491361A2-3B0E-4D82-9445-E2C48E44647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01818" y="6641737"/>
                  <a:ext cx="281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47B8669D-2FDF-4EDC-B056-A47ACD3E76CD}"/>
                    </a:ext>
                  </a:extLst>
                </p14:cNvPr>
                <p14:cNvContentPartPr/>
                <p14:nvPr/>
              </p14:nvContentPartPr>
              <p14:xfrm>
                <a:off x="5752458" y="6621577"/>
                <a:ext cx="235440" cy="19368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47B8669D-2FDF-4EDC-B056-A47ACD3E76C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743818" y="6612577"/>
                  <a:ext cx="253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BEC230CF-DB24-4080-8DC1-8C8CAE54A452}"/>
                    </a:ext>
                  </a:extLst>
                </p14:cNvPr>
                <p14:cNvContentPartPr/>
                <p14:nvPr/>
              </p14:nvContentPartPr>
              <p14:xfrm>
                <a:off x="6120738" y="6705457"/>
                <a:ext cx="289080" cy="16812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BEC230CF-DB24-4080-8DC1-8C8CAE54A45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12098" y="6696457"/>
                  <a:ext cx="306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E74C8694-1BE0-47A3-A7AB-12A1B9477895}"/>
                    </a:ext>
                  </a:extLst>
                </p14:cNvPr>
                <p14:cNvContentPartPr/>
                <p14:nvPr/>
              </p14:nvContentPartPr>
              <p14:xfrm>
                <a:off x="6670458" y="6553168"/>
                <a:ext cx="57960" cy="208800"/>
              </p14:xfrm>
            </p:contentPart>
          </mc:Choice>
          <mc:Fallback xmlns=""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E74C8694-1BE0-47A3-A7AB-12A1B947789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661458" y="6544528"/>
                  <a:ext cx="75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1" name="Entrada de lápiz 210">
                  <a:extLst>
                    <a:ext uri="{FF2B5EF4-FFF2-40B4-BE49-F238E27FC236}">
                      <a16:creationId xmlns:a16="http://schemas.microsoft.com/office/drawing/2014/main" id="{1048C07C-8A0A-4959-B03C-8CB8066956B5}"/>
                    </a:ext>
                  </a:extLst>
                </p14:cNvPr>
                <p14:cNvContentPartPr/>
                <p14:nvPr/>
              </p14:nvContentPartPr>
              <p14:xfrm>
                <a:off x="6614658" y="6690328"/>
                <a:ext cx="216720" cy="11520"/>
              </p14:xfrm>
            </p:contentPart>
          </mc:Choice>
          <mc:Fallback xmlns="">
            <p:pic>
              <p:nvPicPr>
                <p:cNvPr id="211" name="Entrada de lápiz 210">
                  <a:extLst>
                    <a:ext uri="{FF2B5EF4-FFF2-40B4-BE49-F238E27FC236}">
                      <a16:creationId xmlns:a16="http://schemas.microsoft.com/office/drawing/2014/main" id="{1048C07C-8A0A-4959-B03C-8CB8066956B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606018" y="6681688"/>
                  <a:ext cx="23436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CAA9617D-FD0D-486A-A1D7-E0379CC57212}"/>
              </a:ext>
            </a:extLst>
          </p:cNvPr>
          <p:cNvGrpSpPr/>
          <p:nvPr/>
        </p:nvGrpSpPr>
        <p:grpSpPr>
          <a:xfrm>
            <a:off x="6960846" y="4832956"/>
            <a:ext cx="1327320" cy="338040"/>
            <a:chOff x="7094538" y="6471088"/>
            <a:chExt cx="132732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31A17307-BBF8-4DA7-9D12-06C59A213FA8}"/>
                    </a:ext>
                  </a:extLst>
                </p14:cNvPr>
                <p14:cNvContentPartPr/>
                <p14:nvPr/>
              </p14:nvContentPartPr>
              <p14:xfrm>
                <a:off x="7094538" y="6471088"/>
                <a:ext cx="420480" cy="278280"/>
              </p14:xfrm>
            </p:contentPart>
          </mc:Choice>
          <mc:Fallback xmlns=""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31A17307-BBF8-4DA7-9D12-06C59A213FA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85538" y="6462088"/>
                  <a:ext cx="4381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3C2231EA-79C5-4ECF-9FFA-6992F5F49E9C}"/>
                    </a:ext>
                  </a:extLst>
                </p14:cNvPr>
                <p14:cNvContentPartPr/>
                <p14:nvPr/>
              </p14:nvContentPartPr>
              <p14:xfrm>
                <a:off x="7621218" y="6640288"/>
                <a:ext cx="301320" cy="16884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3C2231EA-79C5-4ECF-9FFA-6992F5F49E9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12578" y="6631288"/>
                  <a:ext cx="318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C5E6765C-8ADD-4ACE-8715-CCEEDA839F79}"/>
                    </a:ext>
                  </a:extLst>
                </p14:cNvPr>
                <p14:cNvContentPartPr/>
                <p14:nvPr/>
              </p14:nvContentPartPr>
              <p14:xfrm>
                <a:off x="8010378" y="6671608"/>
                <a:ext cx="206640" cy="12276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C5E6765C-8ADD-4ACE-8715-CCEEDA839F7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001738" y="6662968"/>
                  <a:ext cx="224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F9F87A02-C2A3-4BE1-8EAA-480D989CC11F}"/>
                    </a:ext>
                  </a:extLst>
                </p14:cNvPr>
                <p14:cNvContentPartPr/>
                <p14:nvPr/>
              </p14:nvContentPartPr>
              <p14:xfrm>
                <a:off x="8363178" y="6717328"/>
                <a:ext cx="58680" cy="3312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F9F87A02-C2A3-4BE1-8EAA-480D989CC11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354178" y="6708688"/>
                  <a:ext cx="7632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upo 216">
            <a:extLst>
              <a:ext uri="{FF2B5EF4-FFF2-40B4-BE49-F238E27FC236}">
                <a16:creationId xmlns:a16="http://schemas.microsoft.com/office/drawing/2014/main" id="{832719D6-1B2E-40F0-9EC9-7E05D31A635B}"/>
              </a:ext>
            </a:extLst>
          </p:cNvPr>
          <p:cNvGrpSpPr/>
          <p:nvPr/>
        </p:nvGrpSpPr>
        <p:grpSpPr>
          <a:xfrm>
            <a:off x="8593446" y="4781836"/>
            <a:ext cx="1014120" cy="399960"/>
            <a:chOff x="8727138" y="6419968"/>
            <a:chExt cx="101412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8CD7E1D7-922D-4F24-ACE3-EF8880D47CF5}"/>
                    </a:ext>
                  </a:extLst>
                </p14:cNvPr>
                <p14:cNvContentPartPr/>
                <p14:nvPr/>
              </p14:nvContentPartPr>
              <p14:xfrm>
                <a:off x="8727138" y="6419968"/>
                <a:ext cx="308160" cy="345240"/>
              </p14:xfrm>
            </p:contentPart>
          </mc:Choice>
          <mc:Fallback xmlns=""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8CD7E1D7-922D-4F24-ACE3-EF8880D47CF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718498" y="6410968"/>
                  <a:ext cx="3258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D6B39AE9-9271-4ABF-83CF-17C31C6910E6}"/>
                    </a:ext>
                  </a:extLst>
                </p14:cNvPr>
                <p14:cNvContentPartPr/>
                <p14:nvPr/>
              </p14:nvContentPartPr>
              <p14:xfrm>
                <a:off x="9074178" y="6644968"/>
                <a:ext cx="309960" cy="164520"/>
              </p14:xfrm>
            </p:contentPart>
          </mc:Choice>
          <mc:Fallback xmlns=""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D6B39AE9-9271-4ABF-83CF-17C31C6910E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065538" y="6635968"/>
                  <a:ext cx="327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D75C1FF1-18B9-48B2-875F-B6AB2BA111B3}"/>
                    </a:ext>
                  </a:extLst>
                </p14:cNvPr>
                <p14:cNvContentPartPr/>
                <p14:nvPr/>
              </p14:nvContentPartPr>
              <p14:xfrm>
                <a:off x="9493218" y="6668008"/>
                <a:ext cx="248040" cy="15192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D75C1FF1-18B9-48B2-875F-B6AB2BA111B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484218" y="6659368"/>
                  <a:ext cx="26568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699DF702-9E25-48F9-8713-10B9B5056492}"/>
              </a:ext>
            </a:extLst>
          </p:cNvPr>
          <p:cNvGrpSpPr/>
          <p:nvPr/>
        </p:nvGrpSpPr>
        <p:grpSpPr>
          <a:xfrm>
            <a:off x="1732698" y="5215417"/>
            <a:ext cx="2327040" cy="183240"/>
            <a:chOff x="1732698" y="5215417"/>
            <a:chExt cx="232704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50" name="Entrada de lápiz 249">
                  <a:extLst>
                    <a:ext uri="{FF2B5EF4-FFF2-40B4-BE49-F238E27FC236}">
                      <a16:creationId xmlns:a16="http://schemas.microsoft.com/office/drawing/2014/main" id="{138DFC3F-0F29-4422-816A-76F78FDFDA29}"/>
                    </a:ext>
                  </a:extLst>
                </p14:cNvPr>
                <p14:cNvContentPartPr/>
                <p14:nvPr/>
              </p14:nvContentPartPr>
              <p14:xfrm>
                <a:off x="1732698" y="5231977"/>
                <a:ext cx="739800" cy="166680"/>
              </p14:xfrm>
            </p:contentPart>
          </mc:Choice>
          <mc:Fallback xmlns="">
            <p:pic>
              <p:nvPicPr>
                <p:cNvPr id="250" name="Entrada de lápiz 249">
                  <a:extLst>
                    <a:ext uri="{FF2B5EF4-FFF2-40B4-BE49-F238E27FC236}">
                      <a16:creationId xmlns:a16="http://schemas.microsoft.com/office/drawing/2014/main" id="{138DFC3F-0F29-4422-816A-76F78FDFDA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724058" y="5223337"/>
                  <a:ext cx="757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51" name="Entrada de lápiz 250">
                  <a:extLst>
                    <a:ext uri="{FF2B5EF4-FFF2-40B4-BE49-F238E27FC236}">
                      <a16:creationId xmlns:a16="http://schemas.microsoft.com/office/drawing/2014/main" id="{6399478A-6D18-47D6-BAF3-83C6B6EEB5DB}"/>
                    </a:ext>
                  </a:extLst>
                </p14:cNvPr>
                <p14:cNvContentPartPr/>
                <p14:nvPr/>
              </p14:nvContentPartPr>
              <p14:xfrm>
                <a:off x="3095658" y="5215417"/>
                <a:ext cx="964080" cy="176400"/>
              </p14:xfrm>
            </p:contentPart>
          </mc:Choice>
          <mc:Fallback xmlns="">
            <p:pic>
              <p:nvPicPr>
                <p:cNvPr id="251" name="Entrada de lápiz 250">
                  <a:extLst>
                    <a:ext uri="{FF2B5EF4-FFF2-40B4-BE49-F238E27FC236}">
                      <a16:creationId xmlns:a16="http://schemas.microsoft.com/office/drawing/2014/main" id="{6399478A-6D18-47D6-BAF3-83C6B6EEB5D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087018" y="5206777"/>
                  <a:ext cx="98172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1" name="Entrada de lápiz 280">
                <a:extLst>
                  <a:ext uri="{FF2B5EF4-FFF2-40B4-BE49-F238E27FC236}">
                    <a16:creationId xmlns:a16="http://schemas.microsoft.com/office/drawing/2014/main" id="{161C8B0C-8F03-429D-A9D4-C2D00A93ED8F}"/>
                  </a:ext>
                </a:extLst>
              </p14:cNvPr>
              <p14:cNvContentPartPr/>
              <p14:nvPr/>
            </p14:nvContentPartPr>
            <p14:xfrm>
              <a:off x="2895858" y="1017817"/>
              <a:ext cx="697320" cy="133920"/>
            </p14:xfrm>
          </p:contentPart>
        </mc:Choice>
        <mc:Fallback xmlns="">
          <p:pic>
            <p:nvPicPr>
              <p:cNvPr id="281" name="Entrada de lápiz 280">
                <a:extLst>
                  <a:ext uri="{FF2B5EF4-FFF2-40B4-BE49-F238E27FC236}">
                    <a16:creationId xmlns:a16="http://schemas.microsoft.com/office/drawing/2014/main" id="{161C8B0C-8F03-429D-A9D4-C2D00A93ED8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886858" y="1008817"/>
                <a:ext cx="71496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4" name="Grupo 283">
            <a:extLst>
              <a:ext uri="{FF2B5EF4-FFF2-40B4-BE49-F238E27FC236}">
                <a16:creationId xmlns:a16="http://schemas.microsoft.com/office/drawing/2014/main" id="{31B84BF5-1113-4536-8978-88C5FA26E9D9}"/>
              </a:ext>
            </a:extLst>
          </p:cNvPr>
          <p:cNvGrpSpPr/>
          <p:nvPr/>
        </p:nvGrpSpPr>
        <p:grpSpPr>
          <a:xfrm>
            <a:off x="5718978" y="1001257"/>
            <a:ext cx="2258280" cy="143640"/>
            <a:chOff x="5718978" y="1001257"/>
            <a:chExt cx="225828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82" name="Entrada de lápiz 281">
                  <a:extLst>
                    <a:ext uri="{FF2B5EF4-FFF2-40B4-BE49-F238E27FC236}">
                      <a16:creationId xmlns:a16="http://schemas.microsoft.com/office/drawing/2014/main" id="{A725DCFB-CAFE-458B-82FE-0F831660B72E}"/>
                    </a:ext>
                  </a:extLst>
                </p14:cNvPr>
                <p14:cNvContentPartPr/>
                <p14:nvPr/>
              </p14:nvContentPartPr>
              <p14:xfrm>
                <a:off x="5718978" y="1001257"/>
                <a:ext cx="624960" cy="138960"/>
              </p14:xfrm>
            </p:contentPart>
          </mc:Choice>
          <mc:Fallback xmlns="">
            <p:pic>
              <p:nvPicPr>
                <p:cNvPr id="282" name="Entrada de lápiz 281">
                  <a:extLst>
                    <a:ext uri="{FF2B5EF4-FFF2-40B4-BE49-F238E27FC236}">
                      <a16:creationId xmlns:a16="http://schemas.microsoft.com/office/drawing/2014/main" id="{A725DCFB-CAFE-458B-82FE-0F831660B72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709978" y="992257"/>
                  <a:ext cx="642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83" name="Entrada de lápiz 282">
                  <a:extLst>
                    <a:ext uri="{FF2B5EF4-FFF2-40B4-BE49-F238E27FC236}">
                      <a16:creationId xmlns:a16="http://schemas.microsoft.com/office/drawing/2014/main" id="{01C2DD4A-E5FE-473A-AD66-DC71E2A83909}"/>
                    </a:ext>
                  </a:extLst>
                </p14:cNvPr>
                <p14:cNvContentPartPr/>
                <p14:nvPr/>
              </p14:nvContentPartPr>
              <p14:xfrm>
                <a:off x="7075458" y="1021777"/>
                <a:ext cx="901800" cy="123120"/>
              </p14:xfrm>
            </p:contentPart>
          </mc:Choice>
          <mc:Fallback xmlns="">
            <p:pic>
              <p:nvPicPr>
                <p:cNvPr id="283" name="Entrada de lápiz 282">
                  <a:extLst>
                    <a:ext uri="{FF2B5EF4-FFF2-40B4-BE49-F238E27FC236}">
                      <a16:creationId xmlns:a16="http://schemas.microsoft.com/office/drawing/2014/main" id="{01C2DD4A-E5FE-473A-AD66-DC71E2A8390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066818" y="1013137"/>
                  <a:ext cx="91944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98" name="Entrada de lápiz 297">
                <a:extLst>
                  <a:ext uri="{FF2B5EF4-FFF2-40B4-BE49-F238E27FC236}">
                    <a16:creationId xmlns:a16="http://schemas.microsoft.com/office/drawing/2014/main" id="{EEA8468A-D694-4F7C-8F56-0C229DDBE612}"/>
                  </a:ext>
                </a:extLst>
              </p14:cNvPr>
              <p14:cNvContentPartPr/>
              <p14:nvPr/>
            </p14:nvContentPartPr>
            <p14:xfrm>
              <a:off x="4694058" y="4672537"/>
              <a:ext cx="1728000" cy="858960"/>
            </p14:xfrm>
          </p:contentPart>
        </mc:Choice>
        <mc:Fallback xmlns="">
          <p:pic>
            <p:nvPicPr>
              <p:cNvPr id="298" name="Entrada de lápiz 297">
                <a:extLst>
                  <a:ext uri="{FF2B5EF4-FFF2-40B4-BE49-F238E27FC236}">
                    <a16:creationId xmlns:a16="http://schemas.microsoft.com/office/drawing/2014/main" id="{EEA8468A-D694-4F7C-8F56-0C229DDBE612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685058" y="4663541"/>
                <a:ext cx="1745640" cy="876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16" name="Entrada de lápiz 315">
                <a:extLst>
                  <a:ext uri="{FF2B5EF4-FFF2-40B4-BE49-F238E27FC236}">
                    <a16:creationId xmlns:a16="http://schemas.microsoft.com/office/drawing/2014/main" id="{D4C965B4-C0CF-425B-A5A8-690781D55CF2}"/>
                  </a:ext>
                </a:extLst>
              </p14:cNvPr>
              <p14:cNvContentPartPr/>
              <p14:nvPr/>
            </p14:nvContentPartPr>
            <p14:xfrm>
              <a:off x="8555418" y="5283457"/>
              <a:ext cx="1131120" cy="145080"/>
            </p14:xfrm>
          </p:contentPart>
        </mc:Choice>
        <mc:Fallback xmlns="">
          <p:pic>
            <p:nvPicPr>
              <p:cNvPr id="316" name="Entrada de lápiz 315">
                <a:extLst>
                  <a:ext uri="{FF2B5EF4-FFF2-40B4-BE49-F238E27FC236}">
                    <a16:creationId xmlns:a16="http://schemas.microsoft.com/office/drawing/2014/main" id="{D4C965B4-C0CF-425B-A5A8-690781D55CF2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8546778" y="5274457"/>
                <a:ext cx="11487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3A753AB-7E5E-4CB6-9022-0BA96315953D}"/>
                  </a:ext>
                </a:extLst>
              </p14:cNvPr>
              <p14:cNvContentPartPr/>
              <p14:nvPr/>
            </p14:nvContentPartPr>
            <p14:xfrm>
              <a:off x="1814058" y="1029697"/>
              <a:ext cx="663120" cy="15732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3A753AB-7E5E-4CB6-9022-0BA96315953D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805418" y="1021057"/>
                <a:ext cx="6807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0063F361-5D13-406E-B074-B8BFA2A75CCD}"/>
                  </a:ext>
                </a:extLst>
              </p14:cNvPr>
              <p14:cNvContentPartPr/>
              <p14:nvPr/>
            </p14:nvContentPartPr>
            <p14:xfrm>
              <a:off x="3998898" y="159217"/>
              <a:ext cx="1328400" cy="134568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0063F361-5D13-406E-B074-B8BFA2A75CCD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3989898" y="150577"/>
                <a:ext cx="1346040" cy="136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3FB2A781-1698-439D-B237-54C0C2EB8B5E}"/>
              </a:ext>
            </a:extLst>
          </p:cNvPr>
          <p:cNvGrpSpPr/>
          <p:nvPr/>
        </p:nvGrpSpPr>
        <p:grpSpPr>
          <a:xfrm>
            <a:off x="1001538" y="1927177"/>
            <a:ext cx="1678680" cy="669600"/>
            <a:chOff x="1001538" y="1927177"/>
            <a:chExt cx="1678680" cy="66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7A9CAFBE-CF0C-4AAD-A35B-26E568555873}"/>
                    </a:ext>
                  </a:extLst>
                </p14:cNvPr>
                <p14:cNvContentPartPr/>
                <p14:nvPr/>
              </p14:nvContentPartPr>
              <p14:xfrm>
                <a:off x="1001538" y="1927177"/>
                <a:ext cx="324720" cy="40176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7A9CAFBE-CF0C-4AAD-A35B-26E56855587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92538" y="1918177"/>
                  <a:ext cx="3423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5BFC1366-EF18-44FF-86E0-BE4EE613762E}"/>
                    </a:ext>
                  </a:extLst>
                </p14:cNvPr>
                <p14:cNvContentPartPr/>
                <p14:nvPr/>
              </p14:nvContentPartPr>
              <p14:xfrm>
                <a:off x="1376298" y="2193217"/>
                <a:ext cx="235800" cy="26424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5BFC1366-EF18-44FF-86E0-BE4EE613762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367298" y="2184577"/>
                  <a:ext cx="2534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54294830-1D56-4641-AA95-54905C1BF217}"/>
                    </a:ext>
                  </a:extLst>
                </p14:cNvPr>
                <p14:cNvContentPartPr/>
                <p14:nvPr/>
              </p14:nvContentPartPr>
              <p14:xfrm>
                <a:off x="1695978" y="2296177"/>
                <a:ext cx="217800" cy="11520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54294830-1D56-4641-AA95-54905C1BF21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687338" y="2287537"/>
                  <a:ext cx="235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22D24B3C-3BE3-448F-91B6-587AEFACF459}"/>
                    </a:ext>
                  </a:extLst>
                </p14:cNvPr>
                <p14:cNvContentPartPr/>
                <p14:nvPr/>
              </p14:nvContentPartPr>
              <p14:xfrm>
                <a:off x="1711818" y="2325697"/>
                <a:ext cx="103320" cy="1908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22D24B3C-3BE3-448F-91B6-587AEFACF45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703178" y="2316697"/>
                  <a:ext cx="120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C5719704-D002-4D6F-961E-4DAD18D2EDFA}"/>
                    </a:ext>
                  </a:extLst>
                </p14:cNvPr>
                <p14:cNvContentPartPr/>
                <p14:nvPr/>
              </p14:nvContentPartPr>
              <p14:xfrm>
                <a:off x="1644498" y="2211577"/>
                <a:ext cx="219600" cy="615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C5719704-D002-4D6F-961E-4DAD18D2EDF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635858" y="2202937"/>
                  <a:ext cx="23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E19DF593-7EAA-4A16-860E-9F31C5034475}"/>
                    </a:ext>
                  </a:extLst>
                </p14:cNvPr>
                <p14:cNvContentPartPr/>
                <p14:nvPr/>
              </p14:nvContentPartPr>
              <p14:xfrm>
                <a:off x="1913058" y="2351977"/>
                <a:ext cx="214200" cy="24480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E19DF593-7EAA-4A16-860E-9F31C503447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904418" y="2342977"/>
                  <a:ext cx="231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24B6E47C-D523-4532-BF39-41D23E8D13B5}"/>
                    </a:ext>
                  </a:extLst>
                </p14:cNvPr>
                <p14:cNvContentPartPr/>
                <p14:nvPr/>
              </p14:nvContentPartPr>
              <p14:xfrm>
                <a:off x="2400498" y="2232817"/>
                <a:ext cx="279720" cy="140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24B6E47C-D523-4532-BF39-41D23E8D13B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391858" y="2224177"/>
                  <a:ext cx="297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192D5EE3-A390-4BBB-BD08-99EB47E45A69}"/>
                    </a:ext>
                  </a:extLst>
                </p14:cNvPr>
                <p14:cNvContentPartPr/>
                <p14:nvPr/>
              </p14:nvContentPartPr>
              <p14:xfrm>
                <a:off x="2433258" y="2348017"/>
                <a:ext cx="169560" cy="5508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192D5EE3-A390-4BBB-BD08-99EB47E45A6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424258" y="2339017"/>
                  <a:ext cx="18720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451C8F65-B18E-438B-9F73-C3D01D28F7C5}"/>
                  </a:ext>
                </a:extLst>
              </p14:cNvPr>
              <p14:cNvContentPartPr/>
              <p14:nvPr/>
            </p14:nvContentPartPr>
            <p14:xfrm>
              <a:off x="7049898" y="5336017"/>
              <a:ext cx="1039680" cy="1749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451C8F65-B18E-438B-9F73-C3D01D28F7C5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7041258" y="5327377"/>
                <a:ext cx="1057320" cy="1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58775840-CDE7-46CC-AFA5-A5B1883DE6BA}"/>
              </a:ext>
            </a:extLst>
          </p:cNvPr>
          <p:cNvGrpSpPr/>
          <p:nvPr/>
        </p:nvGrpSpPr>
        <p:grpSpPr>
          <a:xfrm>
            <a:off x="3048498" y="1854097"/>
            <a:ext cx="5883120" cy="529200"/>
            <a:chOff x="3048498" y="1854097"/>
            <a:chExt cx="5883120" cy="52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43FE143D-5750-40D6-844F-3715AC40C492}"/>
                    </a:ext>
                  </a:extLst>
                </p14:cNvPr>
                <p14:cNvContentPartPr/>
                <p14:nvPr/>
              </p14:nvContentPartPr>
              <p14:xfrm>
                <a:off x="3048498" y="2144257"/>
                <a:ext cx="82080" cy="2379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43FE143D-5750-40D6-844F-3715AC40C49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039498" y="2135257"/>
                  <a:ext cx="99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AF2FBC41-E1A8-4EC6-95A0-299CD8747FA4}"/>
                    </a:ext>
                  </a:extLst>
                </p14:cNvPr>
                <p14:cNvContentPartPr/>
                <p14:nvPr/>
              </p14:nvContentPartPr>
              <p14:xfrm>
                <a:off x="3325698" y="2124457"/>
                <a:ext cx="276840" cy="25884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AF2FBC41-E1A8-4EC6-95A0-299CD8747FA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317058" y="2115817"/>
                  <a:ext cx="294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8A60FB58-C204-4333-81F7-54EB85EA0C86}"/>
                    </a:ext>
                  </a:extLst>
                </p14:cNvPr>
                <p14:cNvContentPartPr/>
                <p14:nvPr/>
              </p14:nvContentPartPr>
              <p14:xfrm>
                <a:off x="3891978" y="2249377"/>
                <a:ext cx="212400" cy="248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8A60FB58-C204-4333-81F7-54EB85EA0C8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883338" y="2240377"/>
                  <a:ext cx="230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9E4FAC2E-DAC5-4D99-8E3C-CC49B0F0F7E4}"/>
                    </a:ext>
                  </a:extLst>
                </p14:cNvPr>
                <p14:cNvContentPartPr/>
                <p14:nvPr/>
              </p14:nvContentPartPr>
              <p14:xfrm>
                <a:off x="4359618" y="2010697"/>
                <a:ext cx="333360" cy="34344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9E4FAC2E-DAC5-4D99-8E3C-CC49B0F0F7E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350618" y="2002057"/>
                  <a:ext cx="3510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4C3F3076-1565-41E5-BFD7-2E77D877B147}"/>
                    </a:ext>
                  </a:extLst>
                </p14:cNvPr>
                <p14:cNvContentPartPr/>
                <p14:nvPr/>
              </p14:nvContentPartPr>
              <p14:xfrm>
                <a:off x="4777218" y="2264857"/>
                <a:ext cx="149040" cy="9252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4C3F3076-1565-41E5-BFD7-2E77D877B14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768578" y="2256217"/>
                  <a:ext cx="166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57491EDF-5687-4D28-BCDE-8A085AA4590A}"/>
                    </a:ext>
                  </a:extLst>
                </p14:cNvPr>
                <p14:cNvContentPartPr/>
                <p14:nvPr/>
              </p14:nvContentPartPr>
              <p14:xfrm>
                <a:off x="4730418" y="2248657"/>
                <a:ext cx="159120" cy="11844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57491EDF-5687-4D28-BCDE-8A085AA4590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721418" y="2239657"/>
                  <a:ext cx="176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5AEF3B17-B183-4895-8CC8-6E9A91386884}"/>
                    </a:ext>
                  </a:extLst>
                </p14:cNvPr>
                <p14:cNvContentPartPr/>
                <p14:nvPr/>
              </p14:nvContentPartPr>
              <p14:xfrm>
                <a:off x="5066658" y="1953817"/>
                <a:ext cx="297000" cy="30420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5AEF3B17-B183-4895-8CC8-6E9A9138688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058018" y="1944817"/>
                  <a:ext cx="3146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D98352CE-B613-4CA9-8CFD-CB9F711179EE}"/>
                    </a:ext>
                  </a:extLst>
                </p14:cNvPr>
                <p14:cNvContentPartPr/>
                <p14:nvPr/>
              </p14:nvContentPartPr>
              <p14:xfrm>
                <a:off x="5372658" y="2129497"/>
                <a:ext cx="212760" cy="16344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D98352CE-B613-4CA9-8CFD-CB9F711179E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363658" y="2120497"/>
                  <a:ext cx="2304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11433F73-EA37-42C0-8DF6-6022D471D125}"/>
                    </a:ext>
                  </a:extLst>
                </p14:cNvPr>
                <p14:cNvContentPartPr/>
                <p14:nvPr/>
              </p14:nvContentPartPr>
              <p14:xfrm>
                <a:off x="5696658" y="2192137"/>
                <a:ext cx="430560" cy="1389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11433F73-EA37-42C0-8DF6-6022D471D12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687658" y="2183137"/>
                  <a:ext cx="448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5C6C4291-7E18-4193-A703-8D09D6BA3D49}"/>
                    </a:ext>
                  </a:extLst>
                </p14:cNvPr>
                <p14:cNvContentPartPr/>
                <p14:nvPr/>
              </p14:nvContentPartPr>
              <p14:xfrm>
                <a:off x="6343578" y="1915297"/>
                <a:ext cx="435600" cy="30600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5C6C4291-7E18-4193-A703-8D09D6BA3D4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334938" y="1906657"/>
                  <a:ext cx="4532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8FC20933-4BB2-4204-81C8-777C9A716C28}"/>
                    </a:ext>
                  </a:extLst>
                </p14:cNvPr>
                <p14:cNvContentPartPr/>
                <p14:nvPr/>
              </p14:nvContentPartPr>
              <p14:xfrm>
                <a:off x="6840018" y="2103217"/>
                <a:ext cx="230040" cy="17352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8FC20933-4BB2-4204-81C8-777C9A716C2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831018" y="2094217"/>
                  <a:ext cx="247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1AF1B7A2-0B06-4870-A191-1DDED0B38743}"/>
                    </a:ext>
                  </a:extLst>
                </p14:cNvPr>
                <p14:cNvContentPartPr/>
                <p14:nvPr/>
              </p14:nvContentPartPr>
              <p14:xfrm>
                <a:off x="6834258" y="2171617"/>
                <a:ext cx="124200" cy="1764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1AF1B7A2-0B06-4870-A191-1DDED0B3874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825618" y="2162977"/>
                  <a:ext cx="141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224649F9-8055-4587-A8D5-F0AC8F809AC0}"/>
                    </a:ext>
                  </a:extLst>
                </p14:cNvPr>
                <p14:cNvContentPartPr/>
                <p14:nvPr/>
              </p14:nvContentPartPr>
              <p14:xfrm>
                <a:off x="6844338" y="2084137"/>
                <a:ext cx="402120" cy="21312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224649F9-8055-4587-A8D5-F0AC8F809AC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835338" y="2075497"/>
                  <a:ext cx="4197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E9CFA45B-FCD9-47F9-962E-33DD6862A0F1}"/>
                    </a:ext>
                  </a:extLst>
                </p14:cNvPr>
                <p14:cNvContentPartPr/>
                <p14:nvPr/>
              </p14:nvContentPartPr>
              <p14:xfrm>
                <a:off x="7415658" y="2173057"/>
                <a:ext cx="62280" cy="4248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E9CFA45B-FCD9-47F9-962E-33DD6862A0F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407018" y="2164057"/>
                  <a:ext cx="799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DF1328EE-BDF1-4389-A91C-3F902F45F49F}"/>
                    </a:ext>
                  </a:extLst>
                </p14:cNvPr>
                <p14:cNvContentPartPr/>
                <p14:nvPr/>
              </p14:nvContentPartPr>
              <p14:xfrm>
                <a:off x="7641018" y="1854097"/>
                <a:ext cx="298800" cy="30888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DF1328EE-BDF1-4389-A91C-3F902F45F49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632018" y="1845457"/>
                  <a:ext cx="3164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1D2713B7-4778-4D40-9EA7-2A5D77E85F0A}"/>
                    </a:ext>
                  </a:extLst>
                </p14:cNvPr>
                <p14:cNvContentPartPr/>
                <p14:nvPr/>
              </p14:nvContentPartPr>
              <p14:xfrm>
                <a:off x="8007498" y="2080177"/>
                <a:ext cx="244440" cy="20124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1D2713B7-4778-4D40-9EA7-2A5D77E85F0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998498" y="2071177"/>
                  <a:ext cx="262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CEB7B796-58AB-41AC-8382-C735B74B61D8}"/>
                    </a:ext>
                  </a:extLst>
                </p14:cNvPr>
                <p14:cNvContentPartPr/>
                <p14:nvPr/>
              </p14:nvContentPartPr>
              <p14:xfrm>
                <a:off x="7990218" y="2085937"/>
                <a:ext cx="259200" cy="9324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CEB7B796-58AB-41AC-8382-C735B74B61D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981578" y="2076937"/>
                  <a:ext cx="276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D209EAEA-16E8-4297-898C-EF44C37BF4DF}"/>
                    </a:ext>
                  </a:extLst>
                </p14:cNvPr>
                <p14:cNvContentPartPr/>
                <p14:nvPr/>
              </p14:nvContentPartPr>
              <p14:xfrm>
                <a:off x="8338338" y="2127697"/>
                <a:ext cx="18360" cy="22032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D209EAEA-16E8-4297-898C-EF44C37BF4D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329698" y="2119057"/>
                  <a:ext cx="36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990708DB-DB2B-4205-9C9E-3363DD5685CE}"/>
                    </a:ext>
                  </a:extLst>
                </p14:cNvPr>
                <p14:cNvContentPartPr/>
                <p14:nvPr/>
              </p14:nvContentPartPr>
              <p14:xfrm>
                <a:off x="8579898" y="2063977"/>
                <a:ext cx="224640" cy="2016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990708DB-DB2B-4205-9C9E-3363DD5685C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571258" y="2055337"/>
                  <a:ext cx="242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273117A4-DA7D-43B3-88B1-ABABE4D0627C}"/>
                    </a:ext>
                  </a:extLst>
                </p14:cNvPr>
                <p14:cNvContentPartPr/>
                <p14:nvPr/>
              </p14:nvContentPartPr>
              <p14:xfrm>
                <a:off x="8677098" y="2131297"/>
                <a:ext cx="254520" cy="921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273117A4-DA7D-43B3-88B1-ABABE4D0627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668458" y="2122657"/>
                  <a:ext cx="27216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58" name="Entrada de lápiz 57">
                <a:extLst>
                  <a:ext uri="{FF2B5EF4-FFF2-40B4-BE49-F238E27FC236}">
                    <a16:creationId xmlns:a16="http://schemas.microsoft.com/office/drawing/2014/main" id="{D0A2F8C4-C024-43EE-8525-14AF3543C6F4}"/>
                  </a:ext>
                </a:extLst>
              </p14:cNvPr>
              <p14:cNvContentPartPr/>
              <p14:nvPr/>
            </p14:nvContentPartPr>
            <p14:xfrm>
              <a:off x="2294658" y="5139457"/>
              <a:ext cx="160560" cy="177120"/>
            </p14:xfrm>
          </p:contentPart>
        </mc:Choice>
        <mc:Fallback xmlns="">
          <p:pic>
            <p:nvPicPr>
              <p:cNvPr id="58" name="Entrada de lápiz 57">
                <a:extLst>
                  <a:ext uri="{FF2B5EF4-FFF2-40B4-BE49-F238E27FC236}">
                    <a16:creationId xmlns:a16="http://schemas.microsoft.com/office/drawing/2014/main" id="{D0A2F8C4-C024-43EE-8525-14AF3543C6F4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2286018" y="5130817"/>
                <a:ext cx="178200" cy="1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upo 59">
            <a:extLst>
              <a:ext uri="{FF2B5EF4-FFF2-40B4-BE49-F238E27FC236}">
                <a16:creationId xmlns:a16="http://schemas.microsoft.com/office/drawing/2014/main" id="{B4461B33-6A59-4E89-B9AA-763F8C802578}"/>
              </a:ext>
            </a:extLst>
          </p:cNvPr>
          <p:cNvGrpSpPr/>
          <p:nvPr/>
        </p:nvGrpSpPr>
        <p:grpSpPr>
          <a:xfrm>
            <a:off x="1175418" y="3354577"/>
            <a:ext cx="5079600" cy="624600"/>
            <a:chOff x="1175418" y="3354577"/>
            <a:chExt cx="507960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1106B526-781E-440D-BCF3-4ED22C6C6A83}"/>
                    </a:ext>
                  </a:extLst>
                </p14:cNvPr>
                <p14:cNvContentPartPr/>
                <p14:nvPr/>
              </p14:nvContentPartPr>
              <p14:xfrm>
                <a:off x="1175418" y="3374017"/>
                <a:ext cx="310680" cy="39384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1106B526-781E-440D-BCF3-4ED22C6C6A8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66418" y="3365017"/>
                  <a:ext cx="3283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DCDADE1-10BF-44A9-BA7B-02B7859B7476}"/>
                    </a:ext>
                  </a:extLst>
                </p14:cNvPr>
                <p14:cNvContentPartPr/>
                <p14:nvPr/>
              </p14:nvContentPartPr>
              <p14:xfrm>
                <a:off x="2090898" y="3718177"/>
                <a:ext cx="314640" cy="21852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DCDADE1-10BF-44A9-BA7B-02B7859B747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081898" y="3709177"/>
                  <a:ext cx="332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2763040A-D5D1-44D0-8EDA-ABE8645F08B4}"/>
                    </a:ext>
                  </a:extLst>
                </p14:cNvPr>
                <p14:cNvContentPartPr/>
                <p14:nvPr/>
              </p14:nvContentPartPr>
              <p14:xfrm>
                <a:off x="2545578" y="3653737"/>
                <a:ext cx="173880" cy="13896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2763040A-D5D1-44D0-8EDA-ABE8645F08B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536938" y="3645097"/>
                  <a:ext cx="191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F1CF88A2-1D3C-4F5C-86E1-17DB54A76633}"/>
                    </a:ext>
                  </a:extLst>
                </p14:cNvPr>
                <p14:cNvContentPartPr/>
                <p14:nvPr/>
              </p14:nvContentPartPr>
              <p14:xfrm>
                <a:off x="2984058" y="3491737"/>
                <a:ext cx="213480" cy="26892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F1CF88A2-1D3C-4F5C-86E1-17DB54A76633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975058" y="3482737"/>
                  <a:ext cx="231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DE6A0FAB-1050-4F94-8307-63E9B6600A81}"/>
                    </a:ext>
                  </a:extLst>
                </p14:cNvPr>
                <p14:cNvContentPartPr/>
                <p14:nvPr/>
              </p14:nvContentPartPr>
              <p14:xfrm>
                <a:off x="3264858" y="3474457"/>
                <a:ext cx="343080" cy="24804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DE6A0FAB-1050-4F94-8307-63E9B6600A8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256218" y="3465457"/>
                  <a:ext cx="3607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7EC3C4AD-AE20-4A11-8977-9634A069E32A}"/>
                    </a:ext>
                  </a:extLst>
                </p14:cNvPr>
                <p14:cNvContentPartPr/>
                <p14:nvPr/>
              </p14:nvContentPartPr>
              <p14:xfrm>
                <a:off x="3708018" y="3643297"/>
                <a:ext cx="376560" cy="1440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7EC3C4AD-AE20-4A11-8977-9634A069E32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699018" y="3634657"/>
                  <a:ext cx="394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471CB4C6-3346-4BC1-A05A-FF2D578047F3}"/>
                    </a:ext>
                  </a:extLst>
                </p14:cNvPr>
                <p14:cNvContentPartPr/>
                <p14:nvPr/>
              </p14:nvContentPartPr>
              <p14:xfrm>
                <a:off x="4287258" y="3354577"/>
                <a:ext cx="389160" cy="36216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471CB4C6-3346-4BC1-A05A-FF2D578047F3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278258" y="3345577"/>
                  <a:ext cx="4068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306AEF05-5231-41B8-8B2D-5AF3D66BFBA6}"/>
                    </a:ext>
                  </a:extLst>
                </p14:cNvPr>
                <p14:cNvContentPartPr/>
                <p14:nvPr/>
              </p14:nvContentPartPr>
              <p14:xfrm>
                <a:off x="4794858" y="3614497"/>
                <a:ext cx="279360" cy="19224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306AEF05-5231-41B8-8B2D-5AF3D66BFBA6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786218" y="3605497"/>
                  <a:ext cx="297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7DDCEF7E-B28D-4D8E-A007-5250A9658530}"/>
                    </a:ext>
                  </a:extLst>
                </p14:cNvPr>
                <p14:cNvContentPartPr/>
                <p14:nvPr/>
              </p14:nvContentPartPr>
              <p14:xfrm>
                <a:off x="4813938" y="3673177"/>
                <a:ext cx="260280" cy="6912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7DDCEF7E-B28D-4D8E-A007-5250A965853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805298" y="3664537"/>
                  <a:ext cx="277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0F55D5B6-1887-4105-96DF-4CFDC5CFC90C}"/>
                    </a:ext>
                  </a:extLst>
                </p14:cNvPr>
                <p14:cNvContentPartPr/>
                <p14:nvPr/>
              </p14:nvContentPartPr>
              <p14:xfrm>
                <a:off x="4800618" y="3596497"/>
                <a:ext cx="334440" cy="6948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0F55D5B6-1887-4105-96DF-4CFDC5CFC90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791978" y="3587497"/>
                  <a:ext cx="352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A0438F0B-C632-4702-B759-5DC3388285DD}"/>
                    </a:ext>
                  </a:extLst>
                </p14:cNvPr>
                <p14:cNvContentPartPr/>
                <p14:nvPr/>
              </p14:nvContentPartPr>
              <p14:xfrm>
                <a:off x="5401098" y="3371857"/>
                <a:ext cx="331200" cy="45288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A0438F0B-C632-4702-B759-5DC3388285D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392458" y="3362857"/>
                  <a:ext cx="34884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791B485C-F0FE-41BC-A421-295DB334994C}"/>
                    </a:ext>
                  </a:extLst>
                </p14:cNvPr>
                <p14:cNvContentPartPr/>
                <p14:nvPr/>
              </p14:nvContentPartPr>
              <p14:xfrm>
                <a:off x="5760018" y="3591097"/>
                <a:ext cx="173520" cy="17424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791B485C-F0FE-41BC-A421-295DB334994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751378" y="3582097"/>
                  <a:ext cx="191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B20BDA7C-02AF-4D9D-839C-BF207F5BD33F}"/>
                    </a:ext>
                  </a:extLst>
                </p14:cNvPr>
                <p14:cNvContentPartPr/>
                <p14:nvPr/>
              </p14:nvContentPartPr>
              <p14:xfrm>
                <a:off x="5755698" y="3670657"/>
                <a:ext cx="158400" cy="2664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B20BDA7C-02AF-4D9D-839C-BF207F5BD33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747058" y="3661657"/>
                  <a:ext cx="176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D9D3444E-00AB-430F-A7EF-C801B0559E76}"/>
                    </a:ext>
                  </a:extLst>
                </p14:cNvPr>
                <p14:cNvContentPartPr/>
                <p14:nvPr/>
              </p14:nvContentPartPr>
              <p14:xfrm>
                <a:off x="5775498" y="3554017"/>
                <a:ext cx="189720" cy="9216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D9D3444E-00AB-430F-A7EF-C801B0559E76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766498" y="3545017"/>
                  <a:ext cx="207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2B3A5ADE-A0AA-4EB6-9CCF-97CA5A9D85ED}"/>
                    </a:ext>
                  </a:extLst>
                </p14:cNvPr>
                <p14:cNvContentPartPr/>
                <p14:nvPr/>
              </p14:nvContentPartPr>
              <p14:xfrm>
                <a:off x="6040458" y="3623137"/>
                <a:ext cx="214560" cy="24048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2B3A5ADE-A0AA-4EB6-9CCF-97CA5A9D85E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031818" y="3614497"/>
                  <a:ext cx="2322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DF89D096-3242-492A-B466-5E2133B9FBED}"/>
                    </a:ext>
                  </a:extLst>
                </p14:cNvPr>
                <p14:cNvContentPartPr/>
                <p14:nvPr/>
              </p14:nvContentPartPr>
              <p14:xfrm>
                <a:off x="5142618" y="3785137"/>
                <a:ext cx="197280" cy="19404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DF89D096-3242-492A-B466-5E2133B9FBED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133618" y="3776497"/>
                  <a:ext cx="21492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61" name="Entrada de lápiz 60">
                <a:extLst>
                  <a:ext uri="{FF2B5EF4-FFF2-40B4-BE49-F238E27FC236}">
                    <a16:creationId xmlns:a16="http://schemas.microsoft.com/office/drawing/2014/main" id="{F58E7647-058C-4A39-B026-BED61CFC08D4}"/>
                  </a:ext>
                </a:extLst>
              </p14:cNvPr>
              <p14:cNvContentPartPr/>
              <p14:nvPr/>
            </p14:nvContentPartPr>
            <p14:xfrm>
              <a:off x="6507018" y="3731497"/>
              <a:ext cx="203400" cy="20880"/>
            </p14:xfrm>
          </p:contentPart>
        </mc:Choice>
        <mc:Fallback xmlns="">
          <p:pic>
            <p:nvPicPr>
              <p:cNvPr id="61" name="Entrada de lápiz 60">
                <a:extLst>
                  <a:ext uri="{FF2B5EF4-FFF2-40B4-BE49-F238E27FC236}">
                    <a16:creationId xmlns:a16="http://schemas.microsoft.com/office/drawing/2014/main" id="{F58E7647-058C-4A39-B026-BED61CFC08D4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6498018" y="3722857"/>
                <a:ext cx="22104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upo 71">
            <a:extLst>
              <a:ext uri="{FF2B5EF4-FFF2-40B4-BE49-F238E27FC236}">
                <a16:creationId xmlns:a16="http://schemas.microsoft.com/office/drawing/2014/main" id="{4639AA37-0920-4CC3-97E0-8A84373FEE4E}"/>
              </a:ext>
            </a:extLst>
          </p:cNvPr>
          <p:cNvGrpSpPr/>
          <p:nvPr/>
        </p:nvGrpSpPr>
        <p:grpSpPr>
          <a:xfrm>
            <a:off x="7027938" y="3435577"/>
            <a:ext cx="2342520" cy="498960"/>
            <a:chOff x="7027938" y="3435577"/>
            <a:chExt cx="234252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421C37E7-325F-4CD5-BE58-1DDA9EFE1702}"/>
                    </a:ext>
                  </a:extLst>
                </p14:cNvPr>
                <p14:cNvContentPartPr/>
                <p14:nvPr/>
              </p14:nvContentPartPr>
              <p14:xfrm>
                <a:off x="7027938" y="3435577"/>
                <a:ext cx="312480" cy="34632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421C37E7-325F-4CD5-BE58-1DDA9EFE1702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018938" y="3426577"/>
                  <a:ext cx="3301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365DDD89-89BE-4337-A697-317DD3635FC8}"/>
                    </a:ext>
                  </a:extLst>
                </p14:cNvPr>
                <p14:cNvContentPartPr/>
                <p14:nvPr/>
              </p14:nvContentPartPr>
              <p14:xfrm>
                <a:off x="7434378" y="3680737"/>
                <a:ext cx="247680" cy="14904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365DDD89-89BE-4337-A697-317DD3635FC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425738" y="3671737"/>
                  <a:ext cx="265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B52C7E7C-D913-4768-B407-CC4A10CD7CCA}"/>
                    </a:ext>
                  </a:extLst>
                </p14:cNvPr>
                <p14:cNvContentPartPr/>
                <p14:nvPr/>
              </p14:nvContentPartPr>
              <p14:xfrm>
                <a:off x="7730298" y="3747337"/>
                <a:ext cx="242640" cy="16740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B52C7E7C-D913-4768-B407-CC4A10CD7CC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721298" y="3738697"/>
                  <a:ext cx="260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FE0A5BAA-2C4A-404F-8061-1BF118633196}"/>
                    </a:ext>
                  </a:extLst>
                </p14:cNvPr>
                <p14:cNvContentPartPr/>
                <p14:nvPr/>
              </p14:nvContentPartPr>
              <p14:xfrm>
                <a:off x="8120898" y="3480217"/>
                <a:ext cx="294480" cy="28116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FE0A5BAA-2C4A-404F-8061-1BF118633196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111898" y="3471577"/>
                  <a:ext cx="3121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0E92A7EF-BCD6-4236-A304-612919CCAC3C}"/>
                    </a:ext>
                  </a:extLst>
                </p14:cNvPr>
                <p14:cNvContentPartPr/>
                <p14:nvPr/>
              </p14:nvContentPartPr>
              <p14:xfrm>
                <a:off x="8453898" y="3659497"/>
                <a:ext cx="252720" cy="15912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0E92A7EF-BCD6-4236-A304-612919CCAC3C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444898" y="3650857"/>
                  <a:ext cx="2703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8DAFCCB2-CF85-4479-B980-25D8DF65AAD9}"/>
                    </a:ext>
                  </a:extLst>
                </p14:cNvPr>
                <p14:cNvContentPartPr/>
                <p14:nvPr/>
              </p14:nvContentPartPr>
              <p14:xfrm>
                <a:off x="8780778" y="3713857"/>
                <a:ext cx="208080" cy="22068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8DAFCCB2-CF85-4479-B980-25D8DF65AAD9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771778" y="3705217"/>
                  <a:ext cx="225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CD9B55D2-A99F-4E8D-95F5-7E0F7FF1E020}"/>
                    </a:ext>
                  </a:extLst>
                </p14:cNvPr>
                <p14:cNvContentPartPr/>
                <p14:nvPr/>
              </p14:nvContentPartPr>
              <p14:xfrm>
                <a:off x="9111258" y="3524137"/>
                <a:ext cx="259200" cy="3204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CD9B55D2-A99F-4E8D-95F5-7E0F7FF1E020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102258" y="3515497"/>
                  <a:ext cx="276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36277A68-A4DC-46FF-AB59-2E6A170845CC}"/>
                    </a:ext>
                  </a:extLst>
                </p14:cNvPr>
                <p14:cNvContentPartPr/>
                <p14:nvPr/>
              </p14:nvContentPartPr>
              <p14:xfrm>
                <a:off x="9131778" y="3645097"/>
                <a:ext cx="233280" cy="1620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36277A68-A4DC-46FF-AB59-2E6A170845CC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122778" y="3636097"/>
                  <a:ext cx="2509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2CDA3A12-295E-4810-B71B-AFB96BF28B70}"/>
              </a:ext>
            </a:extLst>
          </p:cNvPr>
          <p:cNvGrpSpPr/>
          <p:nvPr/>
        </p:nvGrpSpPr>
        <p:grpSpPr>
          <a:xfrm>
            <a:off x="5246658" y="2530897"/>
            <a:ext cx="609840" cy="322200"/>
            <a:chOff x="5246658" y="2530897"/>
            <a:chExt cx="60984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DCA3C162-FFE7-49BF-A23F-30FD65F322E5}"/>
                    </a:ext>
                  </a:extLst>
                </p14:cNvPr>
                <p14:cNvContentPartPr/>
                <p14:nvPr/>
              </p14:nvContentPartPr>
              <p14:xfrm>
                <a:off x="5327658" y="2530897"/>
                <a:ext cx="21240" cy="5724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DCA3C162-FFE7-49BF-A23F-30FD65F322E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318658" y="2522257"/>
                  <a:ext cx="3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0FF3C3C2-4EC8-4828-808C-8C098C362B6B}"/>
                    </a:ext>
                  </a:extLst>
                </p14:cNvPr>
                <p14:cNvContentPartPr/>
                <p14:nvPr/>
              </p14:nvContentPartPr>
              <p14:xfrm>
                <a:off x="5373018" y="2535217"/>
                <a:ext cx="11160" cy="7344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0FF3C3C2-4EC8-4828-808C-8C098C362B6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364018" y="2526217"/>
                  <a:ext cx="28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39195FCF-54FD-4D84-9833-164679C64A7F}"/>
                    </a:ext>
                  </a:extLst>
                </p14:cNvPr>
                <p14:cNvContentPartPr/>
                <p14:nvPr/>
              </p14:nvContentPartPr>
              <p14:xfrm>
                <a:off x="5246658" y="2724217"/>
                <a:ext cx="126360" cy="12636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39195FCF-54FD-4D84-9833-164679C64A7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238018" y="2715577"/>
                  <a:ext cx="144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18F5857F-602D-458D-8AF4-77A4705BB419}"/>
                    </a:ext>
                  </a:extLst>
                </p14:cNvPr>
                <p14:cNvContentPartPr/>
                <p14:nvPr/>
              </p14:nvContentPartPr>
              <p14:xfrm>
                <a:off x="5441058" y="2717737"/>
                <a:ext cx="119520" cy="12816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18F5857F-602D-458D-8AF4-77A4705BB419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432058" y="2709097"/>
                  <a:ext cx="137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5440743B-D9EC-4F8C-BDBC-749D99B6EDFA}"/>
                    </a:ext>
                  </a:extLst>
                </p14:cNvPr>
                <p14:cNvContentPartPr/>
                <p14:nvPr/>
              </p14:nvContentPartPr>
              <p14:xfrm>
                <a:off x="5605938" y="2704057"/>
                <a:ext cx="250560" cy="14904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5440743B-D9EC-4F8C-BDBC-749D99B6EDFA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597298" y="2695417"/>
                  <a:ext cx="26820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upo 259">
            <a:extLst>
              <a:ext uri="{FF2B5EF4-FFF2-40B4-BE49-F238E27FC236}">
                <a16:creationId xmlns:a16="http://schemas.microsoft.com/office/drawing/2014/main" id="{54F98706-BD76-4544-BA56-4CEE8E41E4B3}"/>
              </a:ext>
            </a:extLst>
          </p:cNvPr>
          <p:cNvGrpSpPr/>
          <p:nvPr/>
        </p:nvGrpSpPr>
        <p:grpSpPr>
          <a:xfrm>
            <a:off x="7983738" y="2486617"/>
            <a:ext cx="90000" cy="80280"/>
            <a:chOff x="7983738" y="2486617"/>
            <a:chExt cx="90000" cy="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E41EFCD5-F532-455C-AFF9-7C5C4D9CE3FA}"/>
                    </a:ext>
                  </a:extLst>
                </p14:cNvPr>
                <p14:cNvContentPartPr/>
                <p14:nvPr/>
              </p14:nvContentPartPr>
              <p14:xfrm>
                <a:off x="7983738" y="2486617"/>
                <a:ext cx="30240" cy="3996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E41EFCD5-F532-455C-AFF9-7C5C4D9CE3FA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975098" y="2477617"/>
                  <a:ext cx="47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94E0C59F-C36C-4C86-919C-5990F3081667}"/>
                    </a:ext>
                  </a:extLst>
                </p14:cNvPr>
                <p14:cNvContentPartPr/>
                <p14:nvPr/>
              </p14:nvContentPartPr>
              <p14:xfrm>
                <a:off x="8044938" y="2498497"/>
                <a:ext cx="28800" cy="6840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94E0C59F-C36C-4C86-919C-5990F308166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036298" y="2489497"/>
                  <a:ext cx="4644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99396E50-6483-41B5-9AF0-FD2525AF9F33}"/>
              </a:ext>
            </a:extLst>
          </p:cNvPr>
          <p:cNvGrpSpPr/>
          <p:nvPr/>
        </p:nvGrpSpPr>
        <p:grpSpPr>
          <a:xfrm>
            <a:off x="7823538" y="2690017"/>
            <a:ext cx="613440" cy="155160"/>
            <a:chOff x="7823538" y="2690017"/>
            <a:chExt cx="61344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6DB5F4F0-B466-41BD-8D46-F643DFC227FF}"/>
                    </a:ext>
                  </a:extLst>
                </p14:cNvPr>
                <p14:cNvContentPartPr/>
                <p14:nvPr/>
              </p14:nvContentPartPr>
              <p14:xfrm>
                <a:off x="7823538" y="2703337"/>
                <a:ext cx="176400" cy="141840"/>
              </p14:xfrm>
            </p:contentPart>
          </mc:Choice>
          <mc:Fallback xmlns=""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6DB5F4F0-B466-41BD-8D46-F643DFC227FF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814898" y="2694337"/>
                  <a:ext cx="194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934E9340-C184-4EA7-950D-E140F2C328C6}"/>
                    </a:ext>
                  </a:extLst>
                </p14:cNvPr>
                <p14:cNvContentPartPr/>
                <p14:nvPr/>
              </p14:nvContentPartPr>
              <p14:xfrm>
                <a:off x="8083098" y="2700457"/>
                <a:ext cx="119160" cy="132120"/>
              </p14:xfrm>
            </p:contentPart>
          </mc:Choice>
          <mc:Fallback xmlns=""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934E9340-C184-4EA7-950D-E140F2C328C6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074458" y="2691457"/>
                  <a:ext cx="136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51E040AB-8530-4AC1-A174-29A517E10298}"/>
                    </a:ext>
                  </a:extLst>
                </p14:cNvPr>
                <p14:cNvContentPartPr/>
                <p14:nvPr/>
              </p14:nvContentPartPr>
              <p14:xfrm>
                <a:off x="8289018" y="2690017"/>
                <a:ext cx="29520" cy="114480"/>
              </p14:xfrm>
            </p:contentPart>
          </mc:Choice>
          <mc:Fallback xmlns=""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51E040AB-8530-4AC1-A174-29A517E10298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280378" y="2681377"/>
                  <a:ext cx="47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49" name="Entrada de lápiz 248">
                  <a:extLst>
                    <a:ext uri="{FF2B5EF4-FFF2-40B4-BE49-F238E27FC236}">
                      <a16:creationId xmlns:a16="http://schemas.microsoft.com/office/drawing/2014/main" id="{29D7854D-B1D0-47FC-85B8-9025BA07FA6A}"/>
                    </a:ext>
                  </a:extLst>
                </p14:cNvPr>
                <p14:cNvContentPartPr/>
                <p14:nvPr/>
              </p14:nvContentPartPr>
              <p14:xfrm>
                <a:off x="8197578" y="2713417"/>
                <a:ext cx="239400" cy="127080"/>
              </p14:xfrm>
            </p:contentPart>
          </mc:Choice>
          <mc:Fallback xmlns="">
            <p:pic>
              <p:nvPicPr>
                <p:cNvPr id="249" name="Entrada de lápiz 248">
                  <a:extLst>
                    <a:ext uri="{FF2B5EF4-FFF2-40B4-BE49-F238E27FC236}">
                      <a16:creationId xmlns:a16="http://schemas.microsoft.com/office/drawing/2014/main" id="{29D7854D-B1D0-47FC-85B8-9025BA07FA6A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8188578" y="2704777"/>
                  <a:ext cx="25704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F86C3330-F5ED-464D-89F5-03A748AAE423}"/>
              </a:ext>
            </a:extLst>
          </p:cNvPr>
          <p:cNvGrpSpPr/>
          <p:nvPr/>
        </p:nvGrpSpPr>
        <p:grpSpPr>
          <a:xfrm>
            <a:off x="5694858" y="3992137"/>
            <a:ext cx="65160" cy="58680"/>
            <a:chOff x="5694858" y="3992137"/>
            <a:chExt cx="65160" cy="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61" name="Entrada de lápiz 260">
                  <a:extLst>
                    <a:ext uri="{FF2B5EF4-FFF2-40B4-BE49-F238E27FC236}">
                      <a16:creationId xmlns:a16="http://schemas.microsoft.com/office/drawing/2014/main" id="{C97AFA03-6F7F-44F5-B4E4-1F61ED64041B}"/>
                    </a:ext>
                  </a:extLst>
                </p14:cNvPr>
                <p14:cNvContentPartPr/>
                <p14:nvPr/>
              </p14:nvContentPartPr>
              <p14:xfrm>
                <a:off x="5694858" y="3993577"/>
                <a:ext cx="10800" cy="29520"/>
              </p14:xfrm>
            </p:contentPart>
          </mc:Choice>
          <mc:Fallback xmlns="">
            <p:pic>
              <p:nvPicPr>
                <p:cNvPr id="261" name="Entrada de lápiz 260">
                  <a:extLst>
                    <a:ext uri="{FF2B5EF4-FFF2-40B4-BE49-F238E27FC236}">
                      <a16:creationId xmlns:a16="http://schemas.microsoft.com/office/drawing/2014/main" id="{C97AFA03-6F7F-44F5-B4E4-1F61ED64041B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685858" y="3984937"/>
                  <a:ext cx="28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262" name="Entrada de lápiz 261">
                  <a:extLst>
                    <a:ext uri="{FF2B5EF4-FFF2-40B4-BE49-F238E27FC236}">
                      <a16:creationId xmlns:a16="http://schemas.microsoft.com/office/drawing/2014/main" id="{E7ED8B26-EF43-424F-8573-E2D106795BCF}"/>
                    </a:ext>
                  </a:extLst>
                </p14:cNvPr>
                <p14:cNvContentPartPr/>
                <p14:nvPr/>
              </p14:nvContentPartPr>
              <p14:xfrm>
                <a:off x="5729778" y="3992137"/>
                <a:ext cx="30240" cy="58680"/>
              </p14:xfrm>
            </p:contentPart>
          </mc:Choice>
          <mc:Fallback xmlns="">
            <p:pic>
              <p:nvPicPr>
                <p:cNvPr id="262" name="Entrada de lápiz 261">
                  <a:extLst>
                    <a:ext uri="{FF2B5EF4-FFF2-40B4-BE49-F238E27FC236}">
                      <a16:creationId xmlns:a16="http://schemas.microsoft.com/office/drawing/2014/main" id="{E7ED8B26-EF43-424F-8573-E2D106795BC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5720778" y="3983497"/>
                  <a:ext cx="4788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A5462DA9-D150-46A5-B5BF-6F4EE3840BFC}"/>
              </a:ext>
            </a:extLst>
          </p:cNvPr>
          <p:cNvGrpSpPr/>
          <p:nvPr/>
        </p:nvGrpSpPr>
        <p:grpSpPr>
          <a:xfrm>
            <a:off x="5665338" y="4153057"/>
            <a:ext cx="665280" cy="157320"/>
            <a:chOff x="5665338" y="4153057"/>
            <a:chExt cx="66528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263" name="Entrada de lápiz 262">
                  <a:extLst>
                    <a:ext uri="{FF2B5EF4-FFF2-40B4-BE49-F238E27FC236}">
                      <a16:creationId xmlns:a16="http://schemas.microsoft.com/office/drawing/2014/main" id="{2DAC1AF8-EEA9-4C3E-999B-4B17635E6F0E}"/>
                    </a:ext>
                  </a:extLst>
                </p14:cNvPr>
                <p14:cNvContentPartPr/>
                <p14:nvPr/>
              </p14:nvContentPartPr>
              <p14:xfrm>
                <a:off x="5665338" y="4187977"/>
                <a:ext cx="169200" cy="122400"/>
              </p14:xfrm>
            </p:contentPart>
          </mc:Choice>
          <mc:Fallback xmlns="">
            <p:pic>
              <p:nvPicPr>
                <p:cNvPr id="263" name="Entrada de lápiz 262">
                  <a:extLst>
                    <a:ext uri="{FF2B5EF4-FFF2-40B4-BE49-F238E27FC236}">
                      <a16:creationId xmlns:a16="http://schemas.microsoft.com/office/drawing/2014/main" id="{2DAC1AF8-EEA9-4C3E-999B-4B17635E6F0E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656338" y="4178977"/>
                  <a:ext cx="186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264" name="Entrada de lápiz 263">
                  <a:extLst>
                    <a:ext uri="{FF2B5EF4-FFF2-40B4-BE49-F238E27FC236}">
                      <a16:creationId xmlns:a16="http://schemas.microsoft.com/office/drawing/2014/main" id="{422D28CE-ECC6-4EAF-9619-68D8BD0B8CF0}"/>
                    </a:ext>
                  </a:extLst>
                </p14:cNvPr>
                <p14:cNvContentPartPr/>
                <p14:nvPr/>
              </p14:nvContentPartPr>
              <p14:xfrm>
                <a:off x="5919498" y="4153057"/>
                <a:ext cx="110160" cy="133200"/>
              </p14:xfrm>
            </p:contentPart>
          </mc:Choice>
          <mc:Fallback xmlns="">
            <p:pic>
              <p:nvPicPr>
                <p:cNvPr id="264" name="Entrada de lápiz 263">
                  <a:extLst>
                    <a:ext uri="{FF2B5EF4-FFF2-40B4-BE49-F238E27FC236}">
                      <a16:creationId xmlns:a16="http://schemas.microsoft.com/office/drawing/2014/main" id="{422D28CE-ECC6-4EAF-9619-68D8BD0B8CF0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910858" y="4144417"/>
                  <a:ext cx="127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265" name="Entrada de lápiz 264">
                  <a:extLst>
                    <a:ext uri="{FF2B5EF4-FFF2-40B4-BE49-F238E27FC236}">
                      <a16:creationId xmlns:a16="http://schemas.microsoft.com/office/drawing/2014/main" id="{55E46379-346E-4EEC-877F-EA35B2D57EB5}"/>
                    </a:ext>
                  </a:extLst>
                </p14:cNvPr>
                <p14:cNvContentPartPr/>
                <p14:nvPr/>
              </p14:nvContentPartPr>
              <p14:xfrm>
                <a:off x="6083658" y="4174657"/>
                <a:ext cx="246960" cy="108720"/>
              </p14:xfrm>
            </p:contentPart>
          </mc:Choice>
          <mc:Fallback xmlns="">
            <p:pic>
              <p:nvPicPr>
                <p:cNvPr id="265" name="Entrada de lápiz 264">
                  <a:extLst>
                    <a:ext uri="{FF2B5EF4-FFF2-40B4-BE49-F238E27FC236}">
                      <a16:creationId xmlns:a16="http://schemas.microsoft.com/office/drawing/2014/main" id="{55E46379-346E-4EEC-877F-EA35B2D57EB5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074658" y="4166017"/>
                  <a:ext cx="26460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upo 267">
            <a:extLst>
              <a:ext uri="{FF2B5EF4-FFF2-40B4-BE49-F238E27FC236}">
                <a16:creationId xmlns:a16="http://schemas.microsoft.com/office/drawing/2014/main" id="{EC1F85D6-70C8-4E49-B5C8-2869A3094BC9}"/>
              </a:ext>
            </a:extLst>
          </p:cNvPr>
          <p:cNvGrpSpPr/>
          <p:nvPr/>
        </p:nvGrpSpPr>
        <p:grpSpPr>
          <a:xfrm>
            <a:off x="8484138" y="4033177"/>
            <a:ext cx="94680" cy="73080"/>
            <a:chOff x="8484138" y="4033177"/>
            <a:chExt cx="94680" cy="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266" name="Entrada de lápiz 265">
                  <a:extLst>
                    <a:ext uri="{FF2B5EF4-FFF2-40B4-BE49-F238E27FC236}">
                      <a16:creationId xmlns:a16="http://schemas.microsoft.com/office/drawing/2014/main" id="{EB7A30D7-3E2C-4E5D-A8D9-CAB6EB7106E5}"/>
                    </a:ext>
                  </a:extLst>
                </p14:cNvPr>
                <p14:cNvContentPartPr/>
                <p14:nvPr/>
              </p14:nvContentPartPr>
              <p14:xfrm>
                <a:off x="8484138" y="4033177"/>
                <a:ext cx="29160" cy="44640"/>
              </p14:xfrm>
            </p:contentPart>
          </mc:Choice>
          <mc:Fallback xmlns="">
            <p:pic>
              <p:nvPicPr>
                <p:cNvPr id="266" name="Entrada de lápiz 265">
                  <a:extLst>
                    <a:ext uri="{FF2B5EF4-FFF2-40B4-BE49-F238E27FC236}">
                      <a16:creationId xmlns:a16="http://schemas.microsoft.com/office/drawing/2014/main" id="{EB7A30D7-3E2C-4E5D-A8D9-CAB6EB7106E5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475498" y="4024177"/>
                  <a:ext cx="46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267" name="Entrada de lápiz 266">
                  <a:extLst>
                    <a:ext uri="{FF2B5EF4-FFF2-40B4-BE49-F238E27FC236}">
                      <a16:creationId xmlns:a16="http://schemas.microsoft.com/office/drawing/2014/main" id="{BDC3C491-4AC1-42B9-B26C-FCECECEF41CC}"/>
                    </a:ext>
                  </a:extLst>
                </p14:cNvPr>
                <p14:cNvContentPartPr/>
                <p14:nvPr/>
              </p14:nvContentPartPr>
              <p14:xfrm>
                <a:off x="8545698" y="4041817"/>
                <a:ext cx="33120" cy="64440"/>
              </p14:xfrm>
            </p:contentPart>
          </mc:Choice>
          <mc:Fallback xmlns="">
            <p:pic>
              <p:nvPicPr>
                <p:cNvPr id="267" name="Entrada de lápiz 266">
                  <a:extLst>
                    <a:ext uri="{FF2B5EF4-FFF2-40B4-BE49-F238E27FC236}">
                      <a16:creationId xmlns:a16="http://schemas.microsoft.com/office/drawing/2014/main" id="{BDC3C491-4AC1-42B9-B26C-FCECECEF41CC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8536698" y="4033177"/>
                  <a:ext cx="5076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upo 276">
            <a:extLst>
              <a:ext uri="{FF2B5EF4-FFF2-40B4-BE49-F238E27FC236}">
                <a16:creationId xmlns:a16="http://schemas.microsoft.com/office/drawing/2014/main" id="{C21F40CA-1F04-48F8-9CBB-112BF8C966D6}"/>
              </a:ext>
            </a:extLst>
          </p:cNvPr>
          <p:cNvGrpSpPr/>
          <p:nvPr/>
        </p:nvGrpSpPr>
        <p:grpSpPr>
          <a:xfrm>
            <a:off x="8261298" y="4228657"/>
            <a:ext cx="914760" cy="176400"/>
            <a:chOff x="8261298" y="4228657"/>
            <a:chExt cx="91476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271" name="Entrada de lápiz 270">
                  <a:extLst>
                    <a:ext uri="{FF2B5EF4-FFF2-40B4-BE49-F238E27FC236}">
                      <a16:creationId xmlns:a16="http://schemas.microsoft.com/office/drawing/2014/main" id="{1BC7F986-A188-4689-BFF1-F6E1F8889AB3}"/>
                    </a:ext>
                  </a:extLst>
                </p14:cNvPr>
                <p14:cNvContentPartPr/>
                <p14:nvPr/>
              </p14:nvContentPartPr>
              <p14:xfrm>
                <a:off x="8261298" y="4271137"/>
                <a:ext cx="168480" cy="133920"/>
              </p14:xfrm>
            </p:contentPart>
          </mc:Choice>
          <mc:Fallback xmlns="">
            <p:pic>
              <p:nvPicPr>
                <p:cNvPr id="271" name="Entrada de lápiz 270">
                  <a:extLst>
                    <a:ext uri="{FF2B5EF4-FFF2-40B4-BE49-F238E27FC236}">
                      <a16:creationId xmlns:a16="http://schemas.microsoft.com/office/drawing/2014/main" id="{1BC7F986-A188-4689-BFF1-F6E1F8889AB3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252658" y="4262137"/>
                  <a:ext cx="186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272" name="Entrada de lápiz 271">
                  <a:extLst>
                    <a:ext uri="{FF2B5EF4-FFF2-40B4-BE49-F238E27FC236}">
                      <a16:creationId xmlns:a16="http://schemas.microsoft.com/office/drawing/2014/main" id="{DCAFAD34-0CF2-40E1-9682-07A2D04A1232}"/>
                    </a:ext>
                  </a:extLst>
                </p14:cNvPr>
                <p14:cNvContentPartPr/>
                <p14:nvPr/>
              </p14:nvContentPartPr>
              <p14:xfrm>
                <a:off x="8463258" y="4244137"/>
                <a:ext cx="13680" cy="40320"/>
              </p14:xfrm>
            </p:contentPart>
          </mc:Choice>
          <mc:Fallback xmlns="">
            <p:pic>
              <p:nvPicPr>
                <p:cNvPr id="272" name="Entrada de lápiz 271">
                  <a:extLst>
                    <a:ext uri="{FF2B5EF4-FFF2-40B4-BE49-F238E27FC236}">
                      <a16:creationId xmlns:a16="http://schemas.microsoft.com/office/drawing/2014/main" id="{DCAFAD34-0CF2-40E1-9682-07A2D04A123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8454258" y="4235497"/>
                  <a:ext cx="313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273" name="Entrada de lápiz 272">
                  <a:extLst>
                    <a:ext uri="{FF2B5EF4-FFF2-40B4-BE49-F238E27FC236}">
                      <a16:creationId xmlns:a16="http://schemas.microsoft.com/office/drawing/2014/main" id="{4BA9A5AB-E455-4BCF-8E51-B141DFB14865}"/>
                    </a:ext>
                  </a:extLst>
                </p14:cNvPr>
                <p14:cNvContentPartPr/>
                <p14:nvPr/>
              </p14:nvContentPartPr>
              <p14:xfrm>
                <a:off x="8560098" y="4235497"/>
                <a:ext cx="95400" cy="123840"/>
              </p14:xfrm>
            </p:contentPart>
          </mc:Choice>
          <mc:Fallback xmlns="">
            <p:pic>
              <p:nvPicPr>
                <p:cNvPr id="273" name="Entrada de lápiz 272">
                  <a:extLst>
                    <a:ext uri="{FF2B5EF4-FFF2-40B4-BE49-F238E27FC236}">
                      <a16:creationId xmlns:a16="http://schemas.microsoft.com/office/drawing/2014/main" id="{4BA9A5AB-E455-4BCF-8E51-B141DFB14865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551098" y="4226497"/>
                  <a:ext cx="1130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274" name="Entrada de lápiz 273">
                  <a:extLst>
                    <a:ext uri="{FF2B5EF4-FFF2-40B4-BE49-F238E27FC236}">
                      <a16:creationId xmlns:a16="http://schemas.microsoft.com/office/drawing/2014/main" id="{A42CB5BE-2F95-4ACE-9C79-68760443E9DD}"/>
                    </a:ext>
                  </a:extLst>
                </p14:cNvPr>
                <p14:cNvContentPartPr/>
                <p14:nvPr/>
              </p14:nvContentPartPr>
              <p14:xfrm>
                <a:off x="8573058" y="4328017"/>
                <a:ext cx="89280" cy="27000"/>
              </p14:xfrm>
            </p:contentPart>
          </mc:Choice>
          <mc:Fallback xmlns="">
            <p:pic>
              <p:nvPicPr>
                <p:cNvPr id="274" name="Entrada de lápiz 273">
                  <a:extLst>
                    <a:ext uri="{FF2B5EF4-FFF2-40B4-BE49-F238E27FC236}">
                      <a16:creationId xmlns:a16="http://schemas.microsoft.com/office/drawing/2014/main" id="{A42CB5BE-2F95-4ACE-9C79-68760443E9DD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564418" y="4319017"/>
                  <a:ext cx="106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275" name="Entrada de lápiz 274">
                  <a:extLst>
                    <a:ext uri="{FF2B5EF4-FFF2-40B4-BE49-F238E27FC236}">
                      <a16:creationId xmlns:a16="http://schemas.microsoft.com/office/drawing/2014/main" id="{E1387D09-E01E-4F44-8960-DEE302749EC8}"/>
                    </a:ext>
                  </a:extLst>
                </p14:cNvPr>
                <p14:cNvContentPartPr/>
                <p14:nvPr/>
              </p14:nvContentPartPr>
              <p14:xfrm>
                <a:off x="8755578" y="4228657"/>
                <a:ext cx="123120" cy="115200"/>
              </p14:xfrm>
            </p:contentPart>
          </mc:Choice>
          <mc:Fallback xmlns="">
            <p:pic>
              <p:nvPicPr>
                <p:cNvPr id="275" name="Entrada de lápiz 274">
                  <a:extLst>
                    <a:ext uri="{FF2B5EF4-FFF2-40B4-BE49-F238E27FC236}">
                      <a16:creationId xmlns:a16="http://schemas.microsoft.com/office/drawing/2014/main" id="{E1387D09-E01E-4F44-8960-DEE302749EC8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746938" y="4219657"/>
                  <a:ext cx="140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276" name="Entrada de lápiz 275">
                  <a:extLst>
                    <a:ext uri="{FF2B5EF4-FFF2-40B4-BE49-F238E27FC236}">
                      <a16:creationId xmlns:a16="http://schemas.microsoft.com/office/drawing/2014/main" id="{65CDF6C6-0FAB-45D6-B4D0-E4F7E76AE97C}"/>
                    </a:ext>
                  </a:extLst>
                </p14:cNvPr>
                <p14:cNvContentPartPr/>
                <p14:nvPr/>
              </p14:nvContentPartPr>
              <p14:xfrm>
                <a:off x="8947458" y="4238737"/>
                <a:ext cx="228600" cy="142560"/>
              </p14:xfrm>
            </p:contentPart>
          </mc:Choice>
          <mc:Fallback xmlns="">
            <p:pic>
              <p:nvPicPr>
                <p:cNvPr id="276" name="Entrada de lápiz 275">
                  <a:extLst>
                    <a:ext uri="{FF2B5EF4-FFF2-40B4-BE49-F238E27FC236}">
                      <a16:creationId xmlns:a16="http://schemas.microsoft.com/office/drawing/2014/main" id="{65CDF6C6-0FAB-45D6-B4D0-E4F7E76AE97C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938458" y="4230097"/>
                  <a:ext cx="24624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upo 296">
            <a:extLst>
              <a:ext uri="{FF2B5EF4-FFF2-40B4-BE49-F238E27FC236}">
                <a16:creationId xmlns:a16="http://schemas.microsoft.com/office/drawing/2014/main" id="{C3C71E6B-72C3-4BEB-90AF-1145B65AA679}"/>
              </a:ext>
            </a:extLst>
          </p:cNvPr>
          <p:cNvGrpSpPr/>
          <p:nvPr/>
        </p:nvGrpSpPr>
        <p:grpSpPr>
          <a:xfrm>
            <a:off x="9442818" y="1735297"/>
            <a:ext cx="1068120" cy="453240"/>
            <a:chOff x="9442818" y="1735297"/>
            <a:chExt cx="1068120" cy="4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278" name="Entrada de lápiz 277">
                  <a:extLst>
                    <a:ext uri="{FF2B5EF4-FFF2-40B4-BE49-F238E27FC236}">
                      <a16:creationId xmlns:a16="http://schemas.microsoft.com/office/drawing/2014/main" id="{3BDDF51A-BD61-4706-A890-3F8E6331D6A7}"/>
                    </a:ext>
                  </a:extLst>
                </p14:cNvPr>
                <p14:cNvContentPartPr/>
                <p14:nvPr/>
              </p14:nvContentPartPr>
              <p14:xfrm>
                <a:off x="9442818" y="1890097"/>
                <a:ext cx="187560" cy="298440"/>
              </p14:xfrm>
            </p:contentPart>
          </mc:Choice>
          <mc:Fallback xmlns="">
            <p:pic>
              <p:nvPicPr>
                <p:cNvPr id="278" name="Entrada de lápiz 277">
                  <a:extLst>
                    <a:ext uri="{FF2B5EF4-FFF2-40B4-BE49-F238E27FC236}">
                      <a16:creationId xmlns:a16="http://schemas.microsoft.com/office/drawing/2014/main" id="{3BDDF51A-BD61-4706-A890-3F8E6331D6A7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9433818" y="1881457"/>
                  <a:ext cx="2052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280" name="Entrada de lápiz 279">
                  <a:extLst>
                    <a:ext uri="{FF2B5EF4-FFF2-40B4-BE49-F238E27FC236}">
                      <a16:creationId xmlns:a16="http://schemas.microsoft.com/office/drawing/2014/main" id="{F7747DBE-7020-49FA-B3D5-7C756357D964}"/>
                    </a:ext>
                  </a:extLst>
                </p14:cNvPr>
                <p14:cNvContentPartPr/>
                <p14:nvPr/>
              </p14:nvContentPartPr>
              <p14:xfrm>
                <a:off x="9688698" y="1735297"/>
                <a:ext cx="77040" cy="179640"/>
              </p14:xfrm>
            </p:contentPart>
          </mc:Choice>
          <mc:Fallback xmlns="">
            <p:pic>
              <p:nvPicPr>
                <p:cNvPr id="280" name="Entrada de lápiz 279">
                  <a:extLst>
                    <a:ext uri="{FF2B5EF4-FFF2-40B4-BE49-F238E27FC236}">
                      <a16:creationId xmlns:a16="http://schemas.microsoft.com/office/drawing/2014/main" id="{F7747DBE-7020-49FA-B3D5-7C756357D964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680058" y="1726657"/>
                  <a:ext cx="94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295" name="Entrada de lápiz 294">
                  <a:extLst>
                    <a:ext uri="{FF2B5EF4-FFF2-40B4-BE49-F238E27FC236}">
                      <a16:creationId xmlns:a16="http://schemas.microsoft.com/office/drawing/2014/main" id="{46BC87CA-2616-42E6-BE29-45A5C095AD26}"/>
                    </a:ext>
                  </a:extLst>
                </p14:cNvPr>
                <p14:cNvContentPartPr/>
                <p14:nvPr/>
              </p14:nvContentPartPr>
              <p14:xfrm>
                <a:off x="9818298" y="1931857"/>
                <a:ext cx="232920" cy="231120"/>
              </p14:xfrm>
            </p:contentPart>
          </mc:Choice>
          <mc:Fallback xmlns="">
            <p:pic>
              <p:nvPicPr>
                <p:cNvPr id="295" name="Entrada de lápiz 294">
                  <a:extLst>
                    <a:ext uri="{FF2B5EF4-FFF2-40B4-BE49-F238E27FC236}">
                      <a16:creationId xmlns:a16="http://schemas.microsoft.com/office/drawing/2014/main" id="{46BC87CA-2616-42E6-BE29-45A5C095AD26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9809658" y="1922857"/>
                  <a:ext cx="250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296" name="Entrada de lápiz 295">
                  <a:extLst>
                    <a:ext uri="{FF2B5EF4-FFF2-40B4-BE49-F238E27FC236}">
                      <a16:creationId xmlns:a16="http://schemas.microsoft.com/office/drawing/2014/main" id="{475CACD3-939F-422A-9826-D73B82108D2E}"/>
                    </a:ext>
                  </a:extLst>
                </p14:cNvPr>
                <p14:cNvContentPartPr/>
                <p14:nvPr/>
              </p14:nvContentPartPr>
              <p14:xfrm>
                <a:off x="10162818" y="1925377"/>
                <a:ext cx="348120" cy="245520"/>
              </p14:xfrm>
            </p:contentPart>
          </mc:Choice>
          <mc:Fallback xmlns="">
            <p:pic>
              <p:nvPicPr>
                <p:cNvPr id="296" name="Entrada de lápiz 295">
                  <a:extLst>
                    <a:ext uri="{FF2B5EF4-FFF2-40B4-BE49-F238E27FC236}">
                      <a16:creationId xmlns:a16="http://schemas.microsoft.com/office/drawing/2014/main" id="{475CACD3-939F-422A-9826-D73B82108D2E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0153818" y="1916737"/>
                  <a:ext cx="36576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upo 322">
            <a:extLst>
              <a:ext uri="{FF2B5EF4-FFF2-40B4-BE49-F238E27FC236}">
                <a16:creationId xmlns:a16="http://schemas.microsoft.com/office/drawing/2014/main" id="{5CA6F28E-AA81-45CF-9163-565196CB18DE}"/>
              </a:ext>
            </a:extLst>
          </p:cNvPr>
          <p:cNvGrpSpPr/>
          <p:nvPr/>
        </p:nvGrpSpPr>
        <p:grpSpPr>
          <a:xfrm>
            <a:off x="9610218" y="3239017"/>
            <a:ext cx="1017000" cy="410760"/>
            <a:chOff x="9610218" y="3239017"/>
            <a:chExt cx="101700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17" name="Entrada de lápiz 316">
                  <a:extLst>
                    <a:ext uri="{FF2B5EF4-FFF2-40B4-BE49-F238E27FC236}">
                      <a16:creationId xmlns:a16="http://schemas.microsoft.com/office/drawing/2014/main" id="{F1842FEC-068B-4126-8C9D-323A9F650C6E}"/>
                    </a:ext>
                  </a:extLst>
                </p14:cNvPr>
                <p14:cNvContentPartPr/>
                <p14:nvPr/>
              </p14:nvContentPartPr>
              <p14:xfrm>
                <a:off x="9610218" y="3426937"/>
                <a:ext cx="350280" cy="222840"/>
              </p14:xfrm>
            </p:contentPart>
          </mc:Choice>
          <mc:Fallback xmlns="">
            <p:pic>
              <p:nvPicPr>
                <p:cNvPr id="317" name="Entrada de lápiz 316">
                  <a:extLst>
                    <a:ext uri="{FF2B5EF4-FFF2-40B4-BE49-F238E27FC236}">
                      <a16:creationId xmlns:a16="http://schemas.microsoft.com/office/drawing/2014/main" id="{F1842FEC-068B-4126-8C9D-323A9F650C6E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601578" y="3417937"/>
                  <a:ext cx="367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18" name="Entrada de lápiz 317">
                  <a:extLst>
                    <a:ext uri="{FF2B5EF4-FFF2-40B4-BE49-F238E27FC236}">
                      <a16:creationId xmlns:a16="http://schemas.microsoft.com/office/drawing/2014/main" id="{02DDBB99-3E14-48E1-88D1-7E06880A7C02}"/>
                    </a:ext>
                  </a:extLst>
                </p14:cNvPr>
                <p14:cNvContentPartPr/>
                <p14:nvPr/>
              </p14:nvContentPartPr>
              <p14:xfrm>
                <a:off x="10050858" y="3239017"/>
                <a:ext cx="59400" cy="136080"/>
              </p14:xfrm>
            </p:contentPart>
          </mc:Choice>
          <mc:Fallback xmlns="">
            <p:pic>
              <p:nvPicPr>
                <p:cNvPr id="318" name="Entrada de lápiz 317">
                  <a:extLst>
                    <a:ext uri="{FF2B5EF4-FFF2-40B4-BE49-F238E27FC236}">
                      <a16:creationId xmlns:a16="http://schemas.microsoft.com/office/drawing/2014/main" id="{02DDBB99-3E14-48E1-88D1-7E06880A7C0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0042218" y="3230017"/>
                  <a:ext cx="77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19" name="Entrada de lápiz 318">
                  <a:extLst>
                    <a:ext uri="{FF2B5EF4-FFF2-40B4-BE49-F238E27FC236}">
                      <a16:creationId xmlns:a16="http://schemas.microsoft.com/office/drawing/2014/main" id="{30662ACB-24EF-4C33-8AD8-BC625004DFE5}"/>
                    </a:ext>
                  </a:extLst>
                </p14:cNvPr>
                <p14:cNvContentPartPr/>
                <p14:nvPr/>
              </p14:nvContentPartPr>
              <p14:xfrm>
                <a:off x="10157778" y="3385177"/>
                <a:ext cx="157320" cy="191520"/>
              </p14:xfrm>
            </p:contentPart>
          </mc:Choice>
          <mc:Fallback xmlns="">
            <p:pic>
              <p:nvPicPr>
                <p:cNvPr id="319" name="Entrada de lápiz 318">
                  <a:extLst>
                    <a:ext uri="{FF2B5EF4-FFF2-40B4-BE49-F238E27FC236}">
                      <a16:creationId xmlns:a16="http://schemas.microsoft.com/office/drawing/2014/main" id="{30662ACB-24EF-4C33-8AD8-BC625004DFE5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149138" y="3376177"/>
                  <a:ext cx="174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21" name="Entrada de lápiz 320">
                  <a:extLst>
                    <a:ext uri="{FF2B5EF4-FFF2-40B4-BE49-F238E27FC236}">
                      <a16:creationId xmlns:a16="http://schemas.microsoft.com/office/drawing/2014/main" id="{C79711A6-3639-4854-8DFC-119FE8B88418}"/>
                    </a:ext>
                  </a:extLst>
                </p14:cNvPr>
                <p14:cNvContentPartPr/>
                <p14:nvPr/>
              </p14:nvContentPartPr>
              <p14:xfrm>
                <a:off x="10441818" y="3336937"/>
                <a:ext cx="185400" cy="227160"/>
              </p14:xfrm>
            </p:contentPart>
          </mc:Choice>
          <mc:Fallback xmlns="">
            <p:pic>
              <p:nvPicPr>
                <p:cNvPr id="321" name="Entrada de lápiz 320">
                  <a:extLst>
                    <a:ext uri="{FF2B5EF4-FFF2-40B4-BE49-F238E27FC236}">
                      <a16:creationId xmlns:a16="http://schemas.microsoft.com/office/drawing/2014/main" id="{C79711A6-3639-4854-8DFC-119FE8B88418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432818" y="3327937"/>
                  <a:ext cx="203040" cy="24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0">
            <p14:nvContentPartPr>
              <p14:cNvPr id="322" name="Entrada de lápiz 321">
                <a:extLst>
                  <a:ext uri="{FF2B5EF4-FFF2-40B4-BE49-F238E27FC236}">
                    <a16:creationId xmlns:a16="http://schemas.microsoft.com/office/drawing/2014/main" id="{3899375F-0058-4394-A898-C02AE00399C1}"/>
                  </a:ext>
                </a:extLst>
              </p14:cNvPr>
              <p14:cNvContentPartPr/>
              <p14:nvPr/>
            </p14:nvContentPartPr>
            <p14:xfrm>
              <a:off x="10888938" y="3321457"/>
              <a:ext cx="291960" cy="270360"/>
            </p14:xfrm>
          </p:contentPart>
        </mc:Choice>
        <mc:Fallback xmlns="">
          <p:pic>
            <p:nvPicPr>
              <p:cNvPr id="322" name="Entrada de lápiz 321">
                <a:extLst>
                  <a:ext uri="{FF2B5EF4-FFF2-40B4-BE49-F238E27FC236}">
                    <a16:creationId xmlns:a16="http://schemas.microsoft.com/office/drawing/2014/main" id="{3899375F-0058-4394-A898-C02AE00399C1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10880298" y="3312457"/>
                <a:ext cx="309600" cy="28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upo 328">
            <a:extLst>
              <a:ext uri="{FF2B5EF4-FFF2-40B4-BE49-F238E27FC236}">
                <a16:creationId xmlns:a16="http://schemas.microsoft.com/office/drawing/2014/main" id="{617416B4-AF9B-4AE5-9DF1-CDF62C69DF2A}"/>
              </a:ext>
            </a:extLst>
          </p:cNvPr>
          <p:cNvGrpSpPr/>
          <p:nvPr/>
        </p:nvGrpSpPr>
        <p:grpSpPr>
          <a:xfrm>
            <a:off x="9460458" y="2397697"/>
            <a:ext cx="1386720" cy="178200"/>
            <a:chOff x="9460458" y="2397697"/>
            <a:chExt cx="138672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24" name="Entrada de lápiz 323">
                  <a:extLst>
                    <a:ext uri="{FF2B5EF4-FFF2-40B4-BE49-F238E27FC236}">
                      <a16:creationId xmlns:a16="http://schemas.microsoft.com/office/drawing/2014/main" id="{33E05502-5CEE-48B8-BE24-C40860F072BB}"/>
                    </a:ext>
                  </a:extLst>
                </p14:cNvPr>
                <p14:cNvContentPartPr/>
                <p14:nvPr/>
              </p14:nvContentPartPr>
              <p14:xfrm>
                <a:off x="9460458" y="2397697"/>
                <a:ext cx="1315800" cy="74880"/>
              </p14:xfrm>
            </p:contentPart>
          </mc:Choice>
          <mc:Fallback xmlns="">
            <p:pic>
              <p:nvPicPr>
                <p:cNvPr id="324" name="Entrada de lápiz 323">
                  <a:extLst>
                    <a:ext uri="{FF2B5EF4-FFF2-40B4-BE49-F238E27FC236}">
                      <a16:creationId xmlns:a16="http://schemas.microsoft.com/office/drawing/2014/main" id="{33E05502-5CEE-48B8-BE24-C40860F072BB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9451458" y="2388697"/>
                  <a:ext cx="1333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25" name="Entrada de lápiz 324">
                  <a:extLst>
                    <a:ext uri="{FF2B5EF4-FFF2-40B4-BE49-F238E27FC236}">
                      <a16:creationId xmlns:a16="http://schemas.microsoft.com/office/drawing/2014/main" id="{B21E29F5-BEBC-424F-9AEC-BB375CD420D7}"/>
                    </a:ext>
                  </a:extLst>
                </p14:cNvPr>
                <p14:cNvContentPartPr/>
                <p14:nvPr/>
              </p14:nvContentPartPr>
              <p14:xfrm>
                <a:off x="9617418" y="2509297"/>
                <a:ext cx="1229760" cy="66600"/>
              </p14:xfrm>
            </p:contentPart>
          </mc:Choice>
          <mc:Fallback xmlns="">
            <p:pic>
              <p:nvPicPr>
                <p:cNvPr id="325" name="Entrada de lápiz 324">
                  <a:extLst>
                    <a:ext uri="{FF2B5EF4-FFF2-40B4-BE49-F238E27FC236}">
                      <a16:creationId xmlns:a16="http://schemas.microsoft.com/office/drawing/2014/main" id="{B21E29F5-BEBC-424F-9AEC-BB375CD420D7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9608418" y="2500297"/>
                  <a:ext cx="124740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upo 327">
            <a:extLst>
              <a:ext uri="{FF2B5EF4-FFF2-40B4-BE49-F238E27FC236}">
                <a16:creationId xmlns:a16="http://schemas.microsoft.com/office/drawing/2014/main" id="{27109821-3969-4F58-A804-FD6F52B83922}"/>
              </a:ext>
            </a:extLst>
          </p:cNvPr>
          <p:cNvGrpSpPr/>
          <p:nvPr/>
        </p:nvGrpSpPr>
        <p:grpSpPr>
          <a:xfrm>
            <a:off x="9648378" y="3736897"/>
            <a:ext cx="1451880" cy="83160"/>
            <a:chOff x="9648378" y="3736897"/>
            <a:chExt cx="1451880" cy="8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26" name="Entrada de lápiz 325">
                  <a:extLst>
                    <a:ext uri="{FF2B5EF4-FFF2-40B4-BE49-F238E27FC236}">
                      <a16:creationId xmlns:a16="http://schemas.microsoft.com/office/drawing/2014/main" id="{3E70BC35-D450-43D7-A6D9-C0C29A5172FA}"/>
                    </a:ext>
                  </a:extLst>
                </p14:cNvPr>
                <p14:cNvContentPartPr/>
                <p14:nvPr/>
              </p14:nvContentPartPr>
              <p14:xfrm>
                <a:off x="9648378" y="3736897"/>
                <a:ext cx="1451880" cy="31680"/>
              </p14:xfrm>
            </p:contentPart>
          </mc:Choice>
          <mc:Fallback xmlns="">
            <p:pic>
              <p:nvPicPr>
                <p:cNvPr id="326" name="Entrada de lápiz 325">
                  <a:extLst>
                    <a:ext uri="{FF2B5EF4-FFF2-40B4-BE49-F238E27FC236}">
                      <a16:creationId xmlns:a16="http://schemas.microsoft.com/office/drawing/2014/main" id="{3E70BC35-D450-43D7-A6D9-C0C29A5172FA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9639738" y="3728257"/>
                  <a:ext cx="1469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27" name="Entrada de lápiz 326">
                  <a:extLst>
                    <a:ext uri="{FF2B5EF4-FFF2-40B4-BE49-F238E27FC236}">
                      <a16:creationId xmlns:a16="http://schemas.microsoft.com/office/drawing/2014/main" id="{6844A9B7-A292-4049-B5EB-B6CAD5576B48}"/>
                    </a:ext>
                  </a:extLst>
                </p14:cNvPr>
                <p14:cNvContentPartPr/>
                <p14:nvPr/>
              </p14:nvContentPartPr>
              <p14:xfrm>
                <a:off x="9796698" y="3761017"/>
                <a:ext cx="1123560" cy="59040"/>
              </p14:xfrm>
            </p:contentPart>
          </mc:Choice>
          <mc:Fallback xmlns="">
            <p:pic>
              <p:nvPicPr>
                <p:cNvPr id="327" name="Entrada de lápiz 326">
                  <a:extLst>
                    <a:ext uri="{FF2B5EF4-FFF2-40B4-BE49-F238E27FC236}">
                      <a16:creationId xmlns:a16="http://schemas.microsoft.com/office/drawing/2014/main" id="{6844A9B7-A292-4049-B5EB-B6CAD5576B48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9788058" y="3752377"/>
                  <a:ext cx="114120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Grupo 337">
            <a:extLst>
              <a:ext uri="{FF2B5EF4-FFF2-40B4-BE49-F238E27FC236}">
                <a16:creationId xmlns:a16="http://schemas.microsoft.com/office/drawing/2014/main" id="{E00E471C-841D-483E-929D-662DB0737C0E}"/>
              </a:ext>
            </a:extLst>
          </p:cNvPr>
          <p:cNvGrpSpPr/>
          <p:nvPr/>
        </p:nvGrpSpPr>
        <p:grpSpPr>
          <a:xfrm>
            <a:off x="10726578" y="4396057"/>
            <a:ext cx="1154520" cy="459720"/>
            <a:chOff x="10726578" y="4396057"/>
            <a:chExt cx="1154520" cy="45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30" name="Entrada de lápiz 329">
                  <a:extLst>
                    <a:ext uri="{FF2B5EF4-FFF2-40B4-BE49-F238E27FC236}">
                      <a16:creationId xmlns:a16="http://schemas.microsoft.com/office/drawing/2014/main" id="{EEB57ED7-5E8F-4221-B8A4-171C2E76B2DD}"/>
                    </a:ext>
                  </a:extLst>
                </p14:cNvPr>
                <p14:cNvContentPartPr/>
                <p14:nvPr/>
              </p14:nvContentPartPr>
              <p14:xfrm>
                <a:off x="10732338" y="4443577"/>
                <a:ext cx="283680" cy="412200"/>
              </p14:xfrm>
            </p:contentPart>
          </mc:Choice>
          <mc:Fallback xmlns="">
            <p:pic>
              <p:nvPicPr>
                <p:cNvPr id="330" name="Entrada de lápiz 329">
                  <a:extLst>
                    <a:ext uri="{FF2B5EF4-FFF2-40B4-BE49-F238E27FC236}">
                      <a16:creationId xmlns:a16="http://schemas.microsoft.com/office/drawing/2014/main" id="{EEB57ED7-5E8F-4221-B8A4-171C2E76B2DD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0723338" y="4434577"/>
                  <a:ext cx="3013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31" name="Entrada de lápiz 330">
                  <a:extLst>
                    <a:ext uri="{FF2B5EF4-FFF2-40B4-BE49-F238E27FC236}">
                      <a16:creationId xmlns:a16="http://schemas.microsoft.com/office/drawing/2014/main" id="{ECC37936-6E5F-442C-9916-C451A750B17F}"/>
                    </a:ext>
                  </a:extLst>
                </p14:cNvPr>
                <p14:cNvContentPartPr/>
                <p14:nvPr/>
              </p14:nvContentPartPr>
              <p14:xfrm>
                <a:off x="10726578" y="4647337"/>
                <a:ext cx="344160" cy="102600"/>
              </p14:xfrm>
            </p:contentPart>
          </mc:Choice>
          <mc:Fallback xmlns="">
            <p:pic>
              <p:nvPicPr>
                <p:cNvPr id="331" name="Entrada de lápiz 330">
                  <a:extLst>
                    <a:ext uri="{FF2B5EF4-FFF2-40B4-BE49-F238E27FC236}">
                      <a16:creationId xmlns:a16="http://schemas.microsoft.com/office/drawing/2014/main" id="{ECC37936-6E5F-442C-9916-C451A750B17F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0717578" y="4638337"/>
                  <a:ext cx="3618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32" name="Entrada de lápiz 331">
                  <a:extLst>
                    <a:ext uri="{FF2B5EF4-FFF2-40B4-BE49-F238E27FC236}">
                      <a16:creationId xmlns:a16="http://schemas.microsoft.com/office/drawing/2014/main" id="{C4B8182F-460D-4E18-876B-C52F0E45CA34}"/>
                    </a:ext>
                  </a:extLst>
                </p14:cNvPr>
                <p14:cNvContentPartPr/>
                <p14:nvPr/>
              </p14:nvContentPartPr>
              <p14:xfrm>
                <a:off x="11094858" y="4456897"/>
                <a:ext cx="416520" cy="353160"/>
              </p14:xfrm>
            </p:contentPart>
          </mc:Choice>
          <mc:Fallback xmlns="">
            <p:pic>
              <p:nvPicPr>
                <p:cNvPr id="332" name="Entrada de lápiz 331">
                  <a:extLst>
                    <a:ext uri="{FF2B5EF4-FFF2-40B4-BE49-F238E27FC236}">
                      <a16:creationId xmlns:a16="http://schemas.microsoft.com/office/drawing/2014/main" id="{C4B8182F-460D-4E18-876B-C52F0E45CA34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1085858" y="4447897"/>
                  <a:ext cx="434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33" name="Entrada de lápiz 332">
                  <a:extLst>
                    <a:ext uri="{FF2B5EF4-FFF2-40B4-BE49-F238E27FC236}">
                      <a16:creationId xmlns:a16="http://schemas.microsoft.com/office/drawing/2014/main" id="{027B90AB-AE8E-4A1B-BDFB-C8FC7D07629E}"/>
                    </a:ext>
                  </a:extLst>
                </p14:cNvPr>
                <p14:cNvContentPartPr/>
                <p14:nvPr/>
              </p14:nvContentPartPr>
              <p14:xfrm>
                <a:off x="11498418" y="4488577"/>
                <a:ext cx="131760" cy="258840"/>
              </p14:xfrm>
            </p:contentPart>
          </mc:Choice>
          <mc:Fallback xmlns="">
            <p:pic>
              <p:nvPicPr>
                <p:cNvPr id="333" name="Entrada de lápiz 332">
                  <a:extLst>
                    <a:ext uri="{FF2B5EF4-FFF2-40B4-BE49-F238E27FC236}">
                      <a16:creationId xmlns:a16="http://schemas.microsoft.com/office/drawing/2014/main" id="{027B90AB-AE8E-4A1B-BDFB-C8FC7D07629E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1489418" y="4479937"/>
                  <a:ext cx="1494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34" name="Entrada de lápiz 333">
                  <a:extLst>
                    <a:ext uri="{FF2B5EF4-FFF2-40B4-BE49-F238E27FC236}">
                      <a16:creationId xmlns:a16="http://schemas.microsoft.com/office/drawing/2014/main" id="{8679FA96-C06F-4BBB-AFD8-532FF076DE51}"/>
                    </a:ext>
                  </a:extLst>
                </p14:cNvPr>
                <p14:cNvContentPartPr/>
                <p14:nvPr/>
              </p14:nvContentPartPr>
              <p14:xfrm>
                <a:off x="11516778" y="4396057"/>
                <a:ext cx="364320" cy="322560"/>
              </p14:xfrm>
            </p:contentPart>
          </mc:Choice>
          <mc:Fallback xmlns="">
            <p:pic>
              <p:nvPicPr>
                <p:cNvPr id="334" name="Entrada de lápiz 333">
                  <a:extLst>
                    <a:ext uri="{FF2B5EF4-FFF2-40B4-BE49-F238E27FC236}">
                      <a16:creationId xmlns:a16="http://schemas.microsoft.com/office/drawing/2014/main" id="{8679FA96-C06F-4BBB-AFD8-532FF076DE51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1508138" y="4387417"/>
                  <a:ext cx="38196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746FA848-8116-4D81-ABE6-7E8CC5EEC65A}"/>
              </a:ext>
            </a:extLst>
          </p:cNvPr>
          <p:cNvGrpSpPr/>
          <p:nvPr/>
        </p:nvGrpSpPr>
        <p:grpSpPr>
          <a:xfrm>
            <a:off x="10745658" y="4959457"/>
            <a:ext cx="1138680" cy="524160"/>
            <a:chOff x="10745658" y="4959457"/>
            <a:chExt cx="113868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35" name="Entrada de lápiz 334">
                  <a:extLst>
                    <a:ext uri="{FF2B5EF4-FFF2-40B4-BE49-F238E27FC236}">
                      <a16:creationId xmlns:a16="http://schemas.microsoft.com/office/drawing/2014/main" id="{CF15C347-F872-4CC6-9329-24A09A6C0BED}"/>
                    </a:ext>
                  </a:extLst>
                </p14:cNvPr>
                <p14:cNvContentPartPr/>
                <p14:nvPr/>
              </p14:nvContentPartPr>
              <p14:xfrm>
                <a:off x="10745658" y="4959457"/>
                <a:ext cx="1060200" cy="432000"/>
              </p14:xfrm>
            </p:contentPart>
          </mc:Choice>
          <mc:Fallback xmlns="">
            <p:pic>
              <p:nvPicPr>
                <p:cNvPr id="335" name="Entrada de lápiz 334">
                  <a:extLst>
                    <a:ext uri="{FF2B5EF4-FFF2-40B4-BE49-F238E27FC236}">
                      <a16:creationId xmlns:a16="http://schemas.microsoft.com/office/drawing/2014/main" id="{CF15C347-F872-4CC6-9329-24A09A6C0BED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0736658" y="4950457"/>
                  <a:ext cx="10778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36" name="Entrada de lápiz 335">
                  <a:extLst>
                    <a:ext uri="{FF2B5EF4-FFF2-40B4-BE49-F238E27FC236}">
                      <a16:creationId xmlns:a16="http://schemas.microsoft.com/office/drawing/2014/main" id="{ED990D4B-1AB8-4E7B-8B96-0313F7EF21E2}"/>
                    </a:ext>
                  </a:extLst>
                </p14:cNvPr>
                <p14:cNvContentPartPr/>
                <p14:nvPr/>
              </p14:nvContentPartPr>
              <p14:xfrm>
                <a:off x="10751418" y="5063497"/>
                <a:ext cx="1132920" cy="420120"/>
              </p14:xfrm>
            </p:contentPart>
          </mc:Choice>
          <mc:Fallback xmlns="">
            <p:pic>
              <p:nvPicPr>
                <p:cNvPr id="336" name="Entrada de lápiz 335">
                  <a:extLst>
                    <a:ext uri="{FF2B5EF4-FFF2-40B4-BE49-F238E27FC236}">
                      <a16:creationId xmlns:a16="http://schemas.microsoft.com/office/drawing/2014/main" id="{ED990D4B-1AB8-4E7B-8B96-0313F7EF21E2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0742418" y="5054857"/>
                  <a:ext cx="1150560" cy="43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71642BDC-6D44-4044-8D9E-4C9646495ED6}"/>
              </a:ext>
            </a:extLst>
          </p:cNvPr>
          <p:cNvGrpSpPr/>
          <p:nvPr/>
        </p:nvGrpSpPr>
        <p:grpSpPr>
          <a:xfrm>
            <a:off x="1443960" y="3745897"/>
            <a:ext cx="495720" cy="231120"/>
            <a:chOff x="1443960" y="3745897"/>
            <a:chExt cx="49572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A4BB9BE7-3199-4DA2-9ECF-585A3075A19A}"/>
                    </a:ext>
                  </a:extLst>
                </p14:cNvPr>
                <p14:cNvContentPartPr/>
                <p14:nvPr/>
              </p14:nvContentPartPr>
              <p14:xfrm>
                <a:off x="1443960" y="3779737"/>
                <a:ext cx="206640" cy="19728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A4BB9BE7-3199-4DA2-9ECF-585A3075A19A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435320" y="3770737"/>
                  <a:ext cx="224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51AB9772-B2B4-4B27-A1F1-E260BF38F703}"/>
                    </a:ext>
                  </a:extLst>
                </p14:cNvPr>
                <p14:cNvContentPartPr/>
                <p14:nvPr/>
              </p14:nvContentPartPr>
              <p14:xfrm>
                <a:off x="1477080" y="3861817"/>
                <a:ext cx="105840" cy="2988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51AB9772-B2B4-4B27-A1F1-E260BF38F703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468440" y="3853177"/>
                  <a:ext cx="123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DF256BC8-6BCD-4107-8DB3-F07591DB6A1C}"/>
                    </a:ext>
                  </a:extLst>
                </p14:cNvPr>
                <p14:cNvContentPartPr/>
                <p14:nvPr/>
              </p14:nvContentPartPr>
              <p14:xfrm>
                <a:off x="1481760" y="3762457"/>
                <a:ext cx="205560" cy="5328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DF256BC8-6BCD-4107-8DB3-F07591DB6A1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473120" y="3753817"/>
                  <a:ext cx="223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5CE6683F-1AD4-4212-A13B-DF97EFB072E3}"/>
                    </a:ext>
                  </a:extLst>
                </p14:cNvPr>
                <p14:cNvContentPartPr/>
                <p14:nvPr/>
              </p14:nvContentPartPr>
              <p14:xfrm>
                <a:off x="1733040" y="3745897"/>
                <a:ext cx="206640" cy="22572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5CE6683F-1AD4-4212-A13B-DF97EFB072E3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724040" y="3736897"/>
                  <a:ext cx="22428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0C8487F9-222D-4785-9870-6661DB174DAD}"/>
              </a:ext>
            </a:extLst>
          </p:cNvPr>
          <p:cNvGrpSpPr/>
          <p:nvPr/>
        </p:nvGrpSpPr>
        <p:grpSpPr>
          <a:xfrm>
            <a:off x="286200" y="3833377"/>
            <a:ext cx="4577400" cy="935280"/>
            <a:chOff x="286200" y="3833377"/>
            <a:chExt cx="4577400" cy="93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9F63C720-84CD-4BF3-A457-9471865D6383}"/>
                    </a:ext>
                  </a:extLst>
                </p14:cNvPr>
                <p14:cNvContentPartPr/>
                <p14:nvPr/>
              </p14:nvContentPartPr>
              <p14:xfrm>
                <a:off x="286200" y="3984937"/>
                <a:ext cx="4577400" cy="78372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9F63C720-84CD-4BF3-A457-9471865D638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277200" y="3975937"/>
                  <a:ext cx="459504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6E95FCDD-9DA9-413E-A37C-4C5FB6556C84}"/>
                    </a:ext>
                  </a:extLst>
                </p14:cNvPr>
                <p14:cNvContentPartPr/>
                <p14:nvPr/>
              </p14:nvContentPartPr>
              <p14:xfrm>
                <a:off x="630360" y="3833377"/>
                <a:ext cx="285120" cy="25272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6E95FCDD-9DA9-413E-A37C-4C5FB6556C84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621720" y="3824377"/>
                  <a:ext cx="30276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BF0C0ABE-1C8D-47FE-980D-EC3115BD5094}"/>
              </a:ext>
            </a:extLst>
          </p:cNvPr>
          <p:cNvGrpSpPr/>
          <p:nvPr/>
        </p:nvGrpSpPr>
        <p:grpSpPr>
          <a:xfrm>
            <a:off x="210600" y="1161097"/>
            <a:ext cx="3859560" cy="1221480"/>
            <a:chOff x="210600" y="1161097"/>
            <a:chExt cx="3859560" cy="12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DC8B77FD-DBE1-4D6C-A047-EB2125EB974A}"/>
                    </a:ext>
                  </a:extLst>
                </p14:cNvPr>
                <p14:cNvContentPartPr/>
                <p14:nvPr/>
              </p14:nvContentPartPr>
              <p14:xfrm>
                <a:off x="210600" y="1161097"/>
                <a:ext cx="3859560" cy="100584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DC8B77FD-DBE1-4D6C-A047-EB2125EB974A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201960" y="1152457"/>
                  <a:ext cx="3877200" cy="10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9B45AA8F-32C0-4F93-B4F2-D776800CB9CE}"/>
                    </a:ext>
                  </a:extLst>
                </p14:cNvPr>
                <p14:cNvContentPartPr/>
                <p14:nvPr/>
              </p14:nvContentPartPr>
              <p14:xfrm>
                <a:off x="579600" y="2072257"/>
                <a:ext cx="336240" cy="31032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9B45AA8F-32C0-4F93-B4F2-D776800CB9CE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570600" y="2063617"/>
                  <a:ext cx="353880" cy="32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0719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</Words>
  <Application>Microsoft Office PowerPoint</Application>
  <PresentationFormat>Panorámica</PresentationFormat>
  <Paragraphs>1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Estefanía Cortés Ancos</dc:creator>
  <cp:lastModifiedBy>Ismael Da Palma Fernández</cp:lastModifiedBy>
  <cp:revision>23</cp:revision>
  <dcterms:created xsi:type="dcterms:W3CDTF">2021-04-22T08:01:56Z</dcterms:created>
  <dcterms:modified xsi:type="dcterms:W3CDTF">2021-05-05T14:27:31Z</dcterms:modified>
</cp:coreProperties>
</file>