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F2730-4110-65EE-CAB6-412C47BB7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Práctica 3 - AC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071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47C23-EF1E-9A38-E747-25058786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49188"/>
            <a:ext cx="9601200" cy="1120806"/>
          </a:xfrm>
        </p:spPr>
        <p:txBody>
          <a:bodyPr/>
          <a:lstStyle/>
          <a:p>
            <a:r>
              <a:rPr lang="es-ES" u="sng" dirty="0"/>
              <a:t>Ejercicio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540E11-E342-37CC-01F3-800E392CC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06606"/>
            <a:ext cx="4836696" cy="3581400"/>
          </a:xfrm>
        </p:spPr>
        <p:txBody>
          <a:bodyPr/>
          <a:lstStyle/>
          <a:p>
            <a:r>
              <a:rPr lang="es-ES" dirty="0"/>
              <a:t>Instrucciones a ejecutar: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1) MULT .3, [5]</a:t>
            </a:r>
          </a:p>
          <a:p>
            <a:pPr marL="0" indent="0">
              <a:buNone/>
            </a:pPr>
            <a:r>
              <a:rPr lang="es-ES" dirty="0"/>
              <a:t>2) BZ (.2) 10 ; </a:t>
            </a:r>
            <a:r>
              <a:rPr lang="es-ES" b="1" dirty="0">
                <a:solidFill>
                  <a:srgbClr val="0070C0"/>
                </a:solidFill>
              </a:rPr>
              <a:t>Con</a:t>
            </a:r>
            <a:r>
              <a:rPr lang="es-ES" dirty="0"/>
              <a:t> </a:t>
            </a:r>
            <a:r>
              <a:rPr lang="es-ES" b="1" dirty="0">
                <a:solidFill>
                  <a:srgbClr val="0070C0"/>
                </a:solidFill>
              </a:rPr>
              <a:t>biestable cero activado</a:t>
            </a:r>
          </a:p>
          <a:p>
            <a:pPr marL="0" indent="0">
              <a:buNone/>
            </a:pPr>
            <a:r>
              <a:rPr lang="es-ES" dirty="0"/>
              <a:t>3) MOVE .1, .4</a:t>
            </a:r>
          </a:p>
          <a:p>
            <a:pPr marL="0" indent="0">
              <a:buNone/>
            </a:pPr>
            <a:r>
              <a:rPr lang="es-ES" dirty="0"/>
              <a:t>4) CLE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1D3A2B0-3BE4-65C1-94A9-DB63E44E55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470882" y="2434897"/>
            <a:ext cx="3886929" cy="2459697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00B463A5-739B-F3F9-AA53-F17E557081ED}"/>
              </a:ext>
            </a:extLst>
          </p:cNvPr>
          <p:cNvSpPr txBox="1">
            <a:spLocks/>
          </p:cNvSpPr>
          <p:nvPr/>
        </p:nvSpPr>
        <p:spPr>
          <a:xfrm>
            <a:off x="7355304" y="1806606"/>
            <a:ext cx="4836696" cy="503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Formato de instrucciones en Cronos</a:t>
            </a:r>
          </a:p>
          <a:p>
            <a:endParaRPr lang="es-E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892C1D5-8F4E-F8AE-483E-A1E537802AF6}"/>
              </a:ext>
            </a:extLst>
          </p:cNvPr>
          <p:cNvSpPr txBox="1">
            <a:spLocks/>
          </p:cNvSpPr>
          <p:nvPr/>
        </p:nvSpPr>
        <p:spPr>
          <a:xfrm>
            <a:off x="7508647" y="5019427"/>
            <a:ext cx="3811398" cy="5034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Instrucciones a ejecutar según el formato de Cronos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266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47C23-EF1E-9A38-E747-25058786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49188"/>
            <a:ext cx="9601200" cy="898124"/>
          </a:xfrm>
        </p:spPr>
        <p:txBody>
          <a:bodyPr/>
          <a:lstStyle/>
          <a:p>
            <a:r>
              <a:rPr lang="es-ES" b="1" u="sng" dirty="0"/>
              <a:t>Instrucción 1</a:t>
            </a:r>
            <a:r>
              <a:rPr lang="es-ES" b="1" dirty="0"/>
              <a:t>: </a:t>
            </a:r>
            <a:r>
              <a:rPr lang="es-ES" dirty="0"/>
              <a:t>MULT .3, [5]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B77184A-3964-C646-5906-6BBFEE390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247312"/>
            <a:ext cx="9601200" cy="670265"/>
          </a:xfrm>
        </p:spPr>
        <p:txBody>
          <a:bodyPr>
            <a:normAutofit/>
          </a:bodyPr>
          <a:lstStyle/>
          <a:p>
            <a:r>
              <a:rPr lang="es-ES" sz="1600" dirty="0"/>
              <a:t>Esta instrucción produce la multiplicación de los operandos. El modo de direccionamiento que utiliza es </a:t>
            </a:r>
            <a:r>
              <a:rPr lang="es-ES" sz="1600" u="sng" dirty="0"/>
              <a:t>indirecto absoluto a memoria</a:t>
            </a:r>
            <a:r>
              <a:rPr lang="es-ES" sz="1600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043E4B-25F0-651A-74F1-35BAD4235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75210" y="2032457"/>
            <a:ext cx="3087376" cy="464901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A4A18DA-FCFD-6037-EC9E-1E7210C1FB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34426" y="2020801"/>
            <a:ext cx="4161574" cy="466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1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4E6D0D1-6F92-ED38-5D14-4F7E2A1085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01821" y="2033421"/>
            <a:ext cx="2130808" cy="4651763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C8C85F48-8FA7-20FF-DD5D-E51E7D36FBB4}"/>
              </a:ext>
            </a:extLst>
          </p:cNvPr>
          <p:cNvSpPr/>
          <p:nvPr/>
        </p:nvSpPr>
        <p:spPr>
          <a:xfrm rot="19874524">
            <a:off x="2455053" y="5228097"/>
            <a:ext cx="1841012" cy="581486"/>
          </a:xfrm>
          <a:prstGeom prst="rightArrow">
            <a:avLst>
              <a:gd name="adj1" fmla="val 34363"/>
              <a:gd name="adj2" fmla="val 8098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B47C23-EF1E-9A38-E747-25058786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49188"/>
            <a:ext cx="9601200" cy="898124"/>
          </a:xfrm>
        </p:spPr>
        <p:txBody>
          <a:bodyPr/>
          <a:lstStyle/>
          <a:p>
            <a:r>
              <a:rPr lang="es-ES" b="1" u="sng" dirty="0"/>
              <a:t>Instrucción 2</a:t>
            </a:r>
            <a:r>
              <a:rPr lang="es-ES" b="1" dirty="0"/>
              <a:t>: </a:t>
            </a:r>
            <a:r>
              <a:rPr lang="es-ES" dirty="0"/>
              <a:t>BZ (.2) 10 {Z1}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B77184A-3964-C646-5906-6BBFEE390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247312"/>
            <a:ext cx="9601200" cy="705775"/>
          </a:xfrm>
        </p:spPr>
        <p:txBody>
          <a:bodyPr>
            <a:normAutofit/>
          </a:bodyPr>
          <a:lstStyle/>
          <a:p>
            <a:r>
              <a:rPr lang="es-ES" sz="1600" dirty="0"/>
              <a:t>Esta instrucción produce una bifurcación al lugar indicado por el operando sólo si el bit de cero es 1. El modo de direccionamiento es </a:t>
            </a:r>
            <a:r>
              <a:rPr lang="es-ES" sz="1600" u="sng" dirty="0"/>
              <a:t>directo relativo a registro base</a:t>
            </a:r>
            <a:r>
              <a:rPr lang="es-ES" sz="1600" dirty="0"/>
              <a:t>.</a:t>
            </a:r>
            <a:endParaRPr lang="es-ES" sz="1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6C78405-6D7E-D96F-8D6C-D9F4B87AD6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75210" y="2032457"/>
            <a:ext cx="2415309" cy="46564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B95B66C-208D-6B4A-F98B-12A24950F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210" y="2032457"/>
            <a:ext cx="2415308" cy="465272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57C36C3-5459-5C4B-783A-F7065731AE57}"/>
              </a:ext>
            </a:extLst>
          </p:cNvPr>
          <p:cNvSpPr txBox="1"/>
          <p:nvPr/>
        </p:nvSpPr>
        <p:spPr>
          <a:xfrm>
            <a:off x="1371599" y="5797119"/>
            <a:ext cx="1396473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Ya que </a:t>
            </a:r>
            <a:r>
              <a:rPr lang="es-ES" b="1" dirty="0"/>
              <a:t>Z = 1</a:t>
            </a:r>
          </a:p>
        </p:txBody>
      </p:sp>
    </p:spTree>
    <p:extLst>
      <p:ext uri="{BB962C8B-B14F-4D97-AF65-F5344CB8AC3E}">
        <p14:creationId xmlns:p14="http://schemas.microsoft.com/office/powerpoint/2010/main" val="226202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47C23-EF1E-9A38-E747-25058786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49188"/>
            <a:ext cx="9601200" cy="898124"/>
          </a:xfrm>
        </p:spPr>
        <p:txBody>
          <a:bodyPr/>
          <a:lstStyle/>
          <a:p>
            <a:r>
              <a:rPr lang="es-ES" b="1" u="sng" dirty="0"/>
              <a:t>Instrucción 3</a:t>
            </a:r>
            <a:r>
              <a:rPr lang="es-ES" b="1" dirty="0"/>
              <a:t>: </a:t>
            </a:r>
            <a:r>
              <a:rPr lang="es-ES" dirty="0"/>
              <a:t>MOVE .1, .4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B77184A-3964-C646-5906-6BBFEE390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247312"/>
            <a:ext cx="9601200" cy="661387"/>
          </a:xfrm>
        </p:spPr>
        <p:txBody>
          <a:bodyPr>
            <a:normAutofit/>
          </a:bodyPr>
          <a:lstStyle/>
          <a:p>
            <a:r>
              <a:rPr lang="es-ES" sz="1600" dirty="0"/>
              <a:t>La instrucción MOVE se encarga de cargar el contenido de un registro en otro. El modo de direccionamiento que utiliza es </a:t>
            </a:r>
            <a:r>
              <a:rPr lang="es-ES" sz="1600" u="sng" dirty="0"/>
              <a:t>directo absoluto a registro</a:t>
            </a:r>
            <a:r>
              <a:rPr lang="es-ES" sz="1600" dirty="0"/>
              <a:t>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3BA5C6D-3B54-529E-EAF2-0E98D3142C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75210" y="2032457"/>
            <a:ext cx="2415309" cy="46564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A9ED60D-BB14-E834-A82D-8DF66DD2E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427" y="2032457"/>
            <a:ext cx="2101955" cy="465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2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47C23-EF1E-9A38-E747-25058786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49188"/>
            <a:ext cx="9601200" cy="898124"/>
          </a:xfrm>
        </p:spPr>
        <p:txBody>
          <a:bodyPr/>
          <a:lstStyle/>
          <a:p>
            <a:r>
              <a:rPr lang="es-ES" b="1" u="sng" dirty="0"/>
              <a:t>Instrucción 4</a:t>
            </a:r>
            <a:r>
              <a:rPr lang="es-ES" b="1" dirty="0"/>
              <a:t>: </a:t>
            </a:r>
            <a:r>
              <a:rPr lang="es-ES" dirty="0"/>
              <a:t>CLE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B77184A-3964-C646-5906-6BBFEE390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247312"/>
            <a:ext cx="9601200" cy="554855"/>
          </a:xfrm>
        </p:spPr>
        <p:txBody>
          <a:bodyPr>
            <a:normAutofit/>
          </a:bodyPr>
          <a:lstStyle/>
          <a:p>
            <a:r>
              <a:rPr lang="es-ES" sz="1600" dirty="0"/>
              <a:t>Coloca el bit de interrupción externa a cero.</a:t>
            </a:r>
            <a:endParaRPr lang="es-ES" sz="18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3BA5C6D-3B54-529E-EAF2-0E98D3142C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75210" y="2032457"/>
            <a:ext cx="2415309" cy="46564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A9ED60D-BB14-E834-A82D-8DF66DD2E6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53070" y="2032457"/>
            <a:ext cx="2040669" cy="46527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34AD0F1-FB33-30BB-BB1C-E35FB65D5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209" y="2032457"/>
            <a:ext cx="2415309" cy="461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3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47C23-EF1E-9A38-E747-25058786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49188"/>
            <a:ext cx="9601200" cy="898124"/>
          </a:xfrm>
        </p:spPr>
        <p:txBody>
          <a:bodyPr/>
          <a:lstStyle/>
          <a:p>
            <a:r>
              <a:rPr lang="es-ES" u="sng" dirty="0"/>
              <a:t>Cronograma final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A933BE0-8E55-B348-78E6-C2024E075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247312"/>
            <a:ext cx="9601200" cy="53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12154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2377</TotalTime>
  <Words>184</Words>
  <Application>Microsoft Office PowerPoint</Application>
  <PresentationFormat>Panorámica</PresentationFormat>
  <Paragraphs>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9" baseType="lpstr">
      <vt:lpstr>Franklin Gothic Book</vt:lpstr>
      <vt:lpstr>Recorte</vt:lpstr>
      <vt:lpstr>Práctica 3 - AC</vt:lpstr>
      <vt:lpstr>Ejercicio 3</vt:lpstr>
      <vt:lpstr>Instrucción 1: MULT .3, [5]</vt:lpstr>
      <vt:lpstr>Instrucción 2: BZ (.2) 10 {Z1}</vt:lpstr>
      <vt:lpstr>Instrucción 3: MOVE .1, .4</vt:lpstr>
      <vt:lpstr>Instrucción 4: CLE</vt:lpstr>
      <vt:lpstr>Cronograma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3 - AC</dc:title>
  <dc:creator>Ismael</dc:creator>
  <cp:lastModifiedBy>Ismael</cp:lastModifiedBy>
  <cp:revision>5</cp:revision>
  <dcterms:created xsi:type="dcterms:W3CDTF">2022-05-19T15:50:49Z</dcterms:created>
  <dcterms:modified xsi:type="dcterms:W3CDTF">2022-05-24T15:50:22Z</dcterms:modified>
</cp:coreProperties>
</file>