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E3B3-83BC-A847-88F8-1F0E986AB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20F55-F884-0E47-A406-1AC12351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1CD4-004F-7646-9468-394D30DC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4A1C-5E8B-E04E-8791-3B0081A6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2D3E-DCF7-D142-8084-DEA878EB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491A-EA73-A74D-92C9-3275B72E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04FBD-C1A5-934E-8899-8F644CA70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6089-A03B-4242-A79B-D8804E87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7BAE-576B-7748-A763-A2CF8C1D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0323-711E-2C48-94B8-F3AD966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10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ADC7E-A19A-B843-BD62-1A33F6B83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DB5F-F598-154B-B0A8-BDDB6C9FB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D76FC-011E-B343-B8BF-D6E2E402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0C9C8-4854-6147-A3CD-FD4997C2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1AE0-4DA3-2C4A-BA7A-920B12E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8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F82F-EADF-1248-A38B-BEE48E64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898A-5A5C-B34E-BC05-FBEE28CB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079A-E5E3-284A-9070-B7A5708B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D0BE-F4F3-DE4D-B492-98AB99E5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327D-DFD9-EF4C-82F5-DAA88F19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95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D8FA-F26C-F241-9793-2B5B5082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F89F7-C842-A047-B21D-FE505116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D443-F9C9-9E4B-B6BA-008B7C9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AC92-C607-324C-9A02-DDE659D1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D957-BA36-5A41-A7B6-FD37D2F9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9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CCA7-E308-6F48-A40D-8E70121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FF31-5DE9-E24E-A799-35F6769A6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0F8D-5E49-CB4F-ADAF-CF94F7117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FB0CC-6323-4743-89CD-2A1D92AD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DABCD-A35C-7B4C-A8E1-6D923B77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8894-315B-CC4A-9034-BE219815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3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0D57-8620-D048-9FAB-157BD5C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124A-5FA3-E249-B94B-90507638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0AC7A-C39A-734F-B374-E720B356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2C487-5157-B949-B779-90C70209C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FCDAD-9CCD-D34D-B103-D6CE04C88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386A5-E14E-5341-B21C-8EF0FA67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74E4F-4012-5B47-A062-6C325DB5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24600-2BD7-B840-A711-01F2F0F8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5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D457-F434-7940-849A-E312880C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82BDE-A107-0540-818F-B5850055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3FCB9-274D-6B43-AB1A-1C86E9C0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1C300-9C38-EF40-8F5F-0853F55E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EFC61-8FD5-F74D-AAAB-41F22430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0F944-04FA-5040-9E98-22C5119C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8BB8B-7AEA-C447-9A11-35BE110C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4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80BD-6C22-4240-AFC2-17E04378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DDA3-9D3A-B044-9E55-3B575F2B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90AAA-8C41-A14B-B545-3CF75B0FA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A7BFF-AFB7-484B-B256-9A2C38FB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F1C4-F29D-9E45-8931-19159884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057D3-AF29-9346-850F-578268F8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0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6E81-1EC3-294C-B8B0-BC1816BC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39938-5673-7741-AEC6-CE696C2AE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723E1-143B-D444-91C3-71B9E0FE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4D80-D420-D34E-96C0-726FA008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A9F2F-71EB-8848-91D8-3D2A1BD2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00CE0-F3ED-1342-8BDF-C081D3A8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3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00DD-ABC1-514F-B58C-4730098E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6A627-55D5-F34D-9110-FFD7453C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893B-F20B-AB4B-9F86-193C4BFEB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12197-0FF5-424A-A464-0CC9359E4298}" type="datetimeFigureOut">
              <a:rPr lang="en-GB" smtClean="0"/>
              <a:t>02/08/2020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C0B9-789A-E74A-9FC2-3039B0E41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B4CE-59FF-DB4D-A648-4F33AB849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9933-7EC4-D145-BD24-69A69B745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17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550069-97E7-1543-96C2-9C527C73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0A7F8D-F9A3-894E-B084-2A8F49BA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7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2C9455-91D9-2F48-AE0B-ADB0A73C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2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94994-2D8A-934B-9517-19D296362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131424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AA3FB7-AA4B-7748-9DF5-13011024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5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E167E-C8A1-0042-8A8D-C9EC42C5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Elion, Ross R</dc:creator>
  <cp:lastModifiedBy>Elion, Ross R</cp:lastModifiedBy>
  <cp:revision>2</cp:revision>
  <dcterms:created xsi:type="dcterms:W3CDTF">2020-08-02T08:01:29Z</dcterms:created>
  <dcterms:modified xsi:type="dcterms:W3CDTF">2020-08-02T08:33:44Z</dcterms:modified>
</cp:coreProperties>
</file>