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69" r:id="rId2"/>
    <p:sldId id="256" r:id="rId3"/>
    <p:sldId id="263" r:id="rId4"/>
    <p:sldId id="264" r:id="rId5"/>
    <p:sldId id="270" r:id="rId6"/>
    <p:sldId id="265" r:id="rId7"/>
    <p:sldId id="257" r:id="rId8"/>
    <p:sldId id="258" r:id="rId9"/>
    <p:sldId id="260" r:id="rId10"/>
    <p:sldId id="261" r:id="rId11"/>
    <p:sldId id="262" r:id="rId12"/>
    <p:sldId id="266" r:id="rId13"/>
    <p:sldId id="268" r:id="rId14"/>
    <p:sldId id="267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9BDACFE-73EE-4EB8-9F8C-CE376551E0BF}">
          <p14:sldIdLst>
            <p14:sldId id="269"/>
            <p14:sldId id="256"/>
            <p14:sldId id="263"/>
            <p14:sldId id="264"/>
            <p14:sldId id="270"/>
            <p14:sldId id="265"/>
            <p14:sldId id="257"/>
            <p14:sldId id="258"/>
            <p14:sldId id="260"/>
            <p14:sldId id="261"/>
            <p14:sldId id="262"/>
            <p14:sldId id="266"/>
            <p14:sldId id="268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123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3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51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3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814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65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85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9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4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1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38BC-1013-418D-967B-58670AC3A381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61D3A8-8FEC-4FF3-8166-C5790972F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2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055" y="2263723"/>
            <a:ext cx="8911687" cy="1280890"/>
          </a:xfrm>
        </p:spPr>
        <p:txBody>
          <a:bodyPr/>
          <a:lstStyle/>
          <a:p>
            <a:pPr algn="ctr"/>
            <a:r>
              <a:rPr lang="uk-UA" sz="6000" b="1" dirty="0" smtClean="0"/>
              <a:t>Змінні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1196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5140" y="2837793"/>
            <a:ext cx="11357811" cy="1182414"/>
          </a:xfrm>
        </p:spPr>
        <p:txBody>
          <a:bodyPr>
            <a:normAutofit/>
          </a:bodyPr>
          <a:lstStyle/>
          <a:p>
            <a:r>
              <a:rPr lang="en-US" b="1" dirty="0" smtClean="0"/>
              <a:t>Undefined</a:t>
            </a:r>
            <a:r>
              <a:rPr lang="en-US" dirty="0" smtClean="0"/>
              <a:t> - </a:t>
            </a:r>
            <a:r>
              <a:rPr lang="ru-RU" dirty="0" err="1" smtClean="0"/>
              <a:t>невідоме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8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9732" y="2561896"/>
            <a:ext cx="11357811" cy="16159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Symbol</a:t>
            </a:r>
            <a:r>
              <a:rPr lang="" b="1" dirty="0" smtClean="0"/>
              <a:t> </a:t>
            </a:r>
            <a:r>
              <a:rPr lang="uk-UA" b="1" dirty="0" smtClean="0"/>
              <a:t>–</a:t>
            </a:r>
            <a:r>
              <a:rPr lang="" b="1" dirty="0" smtClean="0"/>
              <a:t> унікальний ідентифікатор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8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9732" y="2561896"/>
            <a:ext cx="11357811" cy="16159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 </a:t>
            </a:r>
            <a:r>
              <a:rPr lang="uk-UA" b="1" dirty="0" smtClean="0"/>
              <a:t>–</a:t>
            </a:r>
            <a:r>
              <a:rPr lang="en-US" b="1" dirty="0" smtClean="0"/>
              <a:t> 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колекцій</a:t>
            </a:r>
            <a:r>
              <a:rPr lang="ru-RU" dirty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 smtClean="0"/>
              <a:t>сутностей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51083" y="2561896"/>
            <a:ext cx="9056460" cy="1615966"/>
          </a:xfrm>
        </p:spPr>
        <p:txBody>
          <a:bodyPr>
            <a:normAutofit/>
          </a:bodyPr>
          <a:lstStyle/>
          <a:p>
            <a:r>
              <a:rPr lang="en-US" sz="9600" b="1" dirty="0"/>
              <a:t>If-</a:t>
            </a:r>
            <a:r>
              <a:rPr lang="en-US" sz="9600" b="1" dirty="0" err="1"/>
              <a:t>else.Switch</a:t>
            </a:r>
            <a:endParaRPr lang="en-US" sz="9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1719" y="25080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/>
              <a:t>For. While</a:t>
            </a:r>
            <a:endParaRPr lang="uk-UA" sz="4400" b="1" i="1" dirty="0"/>
          </a:p>
        </p:txBody>
      </p:sp>
    </p:spTree>
    <p:extLst>
      <p:ext uri="{BB962C8B-B14F-4D97-AF65-F5344CB8AC3E}">
        <p14:creationId xmlns:p14="http://schemas.microsoft.com/office/powerpoint/2010/main" val="7527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1719" y="25080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/>
              <a:t>JSON</a:t>
            </a:r>
            <a:endParaRPr lang="uk-UA" sz="4400" b="1" i="1" dirty="0"/>
          </a:p>
        </p:txBody>
      </p:sp>
    </p:spTree>
    <p:extLst>
      <p:ext uri="{BB962C8B-B14F-4D97-AF65-F5344CB8AC3E}">
        <p14:creationId xmlns:p14="http://schemas.microsoft.com/office/powerpoint/2010/main" val="4349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623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Змінні</a:t>
            </a:r>
            <a:r>
              <a:rPr lang="ru-RU" dirty="0"/>
              <a:t>, </a:t>
            </a:r>
            <a:r>
              <a:rPr lang="ru-RU" dirty="0" err="1"/>
              <a:t>оголошені</a:t>
            </a:r>
            <a:r>
              <a:rPr lang="ru-RU" dirty="0"/>
              <a:t> як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ru-RU" dirty="0" err="1"/>
              <a:t>доступні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межах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то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глобально.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4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21896"/>
            <a:ext cx="9144000" cy="5662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 </a:t>
            </a:r>
            <a:br>
              <a:rPr lang="en-US" dirty="0" smtClean="0"/>
            </a:br>
            <a:r>
              <a:rPr lang="uk-UA" dirty="0" smtClean="0"/>
              <a:t>Це нащадок </a:t>
            </a:r>
            <a:r>
              <a:rPr lang="en-US" dirty="0" err="1" smtClean="0"/>
              <a:t>var</a:t>
            </a:r>
            <a:r>
              <a:rPr lang="ru-RU" dirty="0" smtClean="0"/>
              <a:t> у </a:t>
            </a:r>
            <a:r>
              <a:rPr lang="ru-RU" dirty="0" err="1"/>
              <a:t>сучасному</a:t>
            </a:r>
            <a:r>
              <a:rPr lang="ru-RU" dirty="0"/>
              <a:t> </a:t>
            </a:r>
            <a:r>
              <a:rPr lang="en-US" dirty="0"/>
              <a:t>JavaScript. </a:t>
            </a:r>
            <a:r>
              <a:rPr lang="ru-RU" dirty="0"/>
              <a:t>Сфера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не </a:t>
            </a:r>
            <a:r>
              <a:rPr lang="ru-RU" dirty="0" err="1"/>
              <a:t>обмежується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функціями</a:t>
            </a:r>
            <a:r>
              <a:rPr lang="ru-RU" dirty="0"/>
              <a:t>, </a:t>
            </a:r>
            <a:r>
              <a:rPr lang="en-US" dirty="0"/>
              <a:t>let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у </a:t>
            </a:r>
            <a:r>
              <a:rPr lang="ru-RU" dirty="0" err="1"/>
              <a:t>блоці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816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9011" y="913815"/>
            <a:ext cx="9144000" cy="5262395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Константна </a:t>
            </a:r>
            <a:r>
              <a:rPr lang="ru-RU" dirty="0" err="1"/>
              <a:t>обмежується</a:t>
            </a:r>
            <a:r>
              <a:rPr lang="ru-RU" dirty="0"/>
              <a:t> областями </a:t>
            </a:r>
            <a:r>
              <a:rPr lang="ru-RU" dirty="0" err="1"/>
              <a:t>блоків</a:t>
            </a:r>
            <a:r>
              <a:rPr lang="ru-RU" dirty="0" smtClean="0"/>
              <a:t>, як</a:t>
            </a:r>
            <a:r>
              <a:rPr lang="en-US" dirty="0" smtClean="0"/>
              <a:t> let. 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8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055" y="2263723"/>
            <a:ext cx="8911687" cy="1280890"/>
          </a:xfrm>
        </p:spPr>
        <p:txBody>
          <a:bodyPr/>
          <a:lstStyle/>
          <a:p>
            <a:pPr algn="ctr"/>
            <a:r>
              <a:rPr lang="uk-UA" sz="6000" dirty="0" smtClean="0"/>
              <a:t>Типи даних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39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623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</a:t>
            </a:r>
            <a:r>
              <a:rPr lang="ru-RU" b="1" dirty="0" err="1" smtClean="0"/>
              <a:t>Boolean</a:t>
            </a:r>
            <a:r>
              <a:rPr lang="ru-RU" dirty="0" smtClean="0"/>
              <a:t> - </a:t>
            </a:r>
            <a:r>
              <a:rPr lang="ru-RU" dirty="0" err="1" smtClean="0"/>
              <a:t>логічне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типу правда/неправда,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b="1" dirty="0" err="1" smtClean="0"/>
              <a:t>true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b="1" dirty="0" err="1" smtClean="0"/>
              <a:t>false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2. </a:t>
            </a:r>
            <a:r>
              <a:rPr lang="ru-RU" b="1" dirty="0" err="1" smtClean="0"/>
              <a:t>String</a:t>
            </a:r>
            <a:r>
              <a:rPr lang="ru-RU" dirty="0" smtClean="0"/>
              <a:t> - </a:t>
            </a:r>
            <a:r>
              <a:rPr lang="ru-RU" dirty="0" err="1" smtClean="0"/>
              <a:t>текстове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, </a:t>
            </a:r>
            <a:r>
              <a:rPr lang="ru-RU" dirty="0" err="1" smtClean="0"/>
              <a:t>пишеться</a:t>
            </a:r>
            <a:r>
              <a:rPr lang="ru-RU" dirty="0" smtClean="0"/>
              <a:t> </a:t>
            </a:r>
            <a:r>
              <a:rPr lang="ru-RU" dirty="0" err="1" smtClean="0"/>
              <a:t>завжди</a:t>
            </a:r>
            <a:r>
              <a:rPr lang="ru-RU" dirty="0" smtClean="0"/>
              <a:t> в лапках;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0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89842"/>
            <a:ext cx="9144000" cy="3570612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Number</a:t>
            </a:r>
            <a:r>
              <a:rPr lang="ru-RU" dirty="0" smtClean="0"/>
              <a:t> - </a:t>
            </a:r>
            <a:r>
              <a:rPr lang="ru-RU" dirty="0" err="1" smtClean="0"/>
              <a:t>числове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, </a:t>
            </a:r>
            <a:r>
              <a:rPr lang="ru-RU" dirty="0" err="1" smtClean="0"/>
              <a:t>пишеться</a:t>
            </a:r>
            <a:r>
              <a:rPr lang="ru-RU" dirty="0" smtClean="0"/>
              <a:t> без лапок </a:t>
            </a:r>
            <a:r>
              <a:rPr lang="ru-RU" dirty="0" err="1" smtClean="0"/>
              <a:t>звичайне</a:t>
            </a:r>
            <a:r>
              <a:rPr lang="ru-RU" dirty="0" smtClean="0"/>
              <a:t> </a:t>
            </a:r>
            <a:r>
              <a:rPr lang="ru-RU" dirty="0" smtClean="0"/>
              <a:t>число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07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8856" y="696693"/>
            <a:ext cx="9144000" cy="5262395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BigInt</a:t>
            </a:r>
            <a:r>
              <a:rPr lang="ru-RU" dirty="0" smtClean="0"/>
              <a:t> - </a:t>
            </a:r>
            <a:r>
              <a:rPr lang="ru-RU" dirty="0" err="1" smtClean="0"/>
              <a:t>числове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</a:t>
            </a:r>
            <a:r>
              <a:rPr lang="ru-RU" b="1" dirty="0" smtClean="0"/>
              <a:t>9007199254740992</a:t>
            </a:r>
            <a:r>
              <a:rPr lang="ru-RU" dirty="0" smtClean="0"/>
              <a:t> (2 в 53 </a:t>
            </a:r>
            <a:r>
              <a:rPr lang="ru-RU" dirty="0" err="1" smtClean="0"/>
              <a:t>степені</a:t>
            </a:r>
            <a:r>
              <a:rPr lang="ru-RU" dirty="0" smtClean="0"/>
              <a:t>). </a:t>
            </a:r>
            <a:r>
              <a:rPr lang="ru-RU" dirty="0" err="1" smtClean="0"/>
              <a:t>Дані</a:t>
            </a:r>
            <a:r>
              <a:rPr lang="ru-RU" dirty="0" smtClean="0"/>
              <a:t> числа </a:t>
            </a:r>
            <a:r>
              <a:rPr lang="ru-RU" dirty="0" err="1" smtClean="0"/>
              <a:t>пишуться</a:t>
            </a:r>
            <a:r>
              <a:rPr lang="ru-RU" dirty="0" smtClean="0"/>
              <a:t> з </a:t>
            </a:r>
            <a:r>
              <a:rPr lang="ru-RU" dirty="0" err="1" smtClean="0"/>
              <a:t>додаванням</a:t>
            </a:r>
            <a:r>
              <a:rPr lang="ru-RU" dirty="0" smtClean="0"/>
              <a:t> у </a:t>
            </a:r>
            <a:r>
              <a:rPr lang="ru-RU" dirty="0" err="1" smtClean="0"/>
              <a:t>кінці</a:t>
            </a:r>
            <a:r>
              <a:rPr lang="ru-RU" dirty="0" smtClean="0"/>
              <a:t> </a:t>
            </a:r>
            <a:r>
              <a:rPr lang="ru-RU" dirty="0" err="1" smtClean="0"/>
              <a:t>латинської</a:t>
            </a:r>
            <a:r>
              <a:rPr lang="ru-RU" dirty="0" smtClean="0"/>
              <a:t> </a:t>
            </a:r>
            <a:r>
              <a:rPr lang="ru-RU" dirty="0" err="1" smtClean="0"/>
              <a:t>літери</a:t>
            </a:r>
            <a:r>
              <a:rPr lang="ru-RU" b="1" dirty="0" smtClean="0"/>
              <a:t> "n</a:t>
            </a:r>
            <a:r>
              <a:rPr lang="ru-RU" b="1" dirty="0" smtClean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8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6118" y="1994338"/>
            <a:ext cx="9144000" cy="1978295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Null</a:t>
            </a:r>
            <a:r>
              <a:rPr lang="ru-RU" dirty="0" smtClean="0"/>
              <a:t> - по </a:t>
            </a:r>
            <a:r>
              <a:rPr lang="ru-RU" dirty="0" err="1" smtClean="0"/>
              <a:t>своїй</a:t>
            </a:r>
            <a:r>
              <a:rPr lang="ru-RU" dirty="0" smtClean="0"/>
              <a:t> </a:t>
            </a:r>
            <a:r>
              <a:rPr lang="ru-RU" dirty="0" err="1" smtClean="0"/>
              <a:t>суті</a:t>
            </a:r>
            <a:r>
              <a:rPr lang="ru-RU" dirty="0" smtClean="0"/>
              <a:t> пустота,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b="1" dirty="0" err="1" smtClean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6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340</TotalTime>
  <Words>91</Words>
  <Application>Microsoft Office PowerPoint</Application>
  <PresentationFormat>Широкоэкранный</PresentationFormat>
  <Paragraphs>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Легкий дым</vt:lpstr>
      <vt:lpstr>Змінні</vt:lpstr>
      <vt:lpstr>var Змінні, оголошені як var доступні лише в межах певної функції. Якщо немає такої функції, то змінні доступні глобально. </vt:lpstr>
      <vt:lpstr>let  Це нащадок var у сучасному JavaScript. Сфера його застосування не обмежується лише функціями, let також використовується у блоці виразів. </vt:lpstr>
      <vt:lpstr>const Константна обмежується областями блоків, як let.  </vt:lpstr>
      <vt:lpstr>Типи даних</vt:lpstr>
      <vt:lpstr>1. Boolean - логічне значення типу правда/неправда, може бути лише true або false; 2. String - текстове значення, пишеться завжди в лапках; </vt:lpstr>
      <vt:lpstr>Number - числове значення, пишеться без лапок звичайне число </vt:lpstr>
      <vt:lpstr>BigInt - числове значення більше 9007199254740992 (2 в 53 степені). Дані числа пишуться з додаванням у кінці латинської літери "n"</vt:lpstr>
      <vt:lpstr>Null - по своїй суті пустота, може бути лише null</vt:lpstr>
      <vt:lpstr>Undefined - невідоме значення</vt:lpstr>
      <vt:lpstr>Symbol – унікальний ідентифікатор </vt:lpstr>
      <vt:lpstr>Object –  використовуються для зберігання колекцій значень і більш складних сутностей</vt:lpstr>
      <vt:lpstr>If-else.Switch</vt:lpstr>
      <vt:lpstr>For. While</vt:lpstr>
      <vt:lpstr>JSON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Boolean - логічне значення типу правда/неправда, може бути лише true або false; 2. String - текстове значення, пишеться завжди в лапках;</dc:title>
  <dc:creator>Admin</dc:creator>
  <cp:lastModifiedBy>Marjan</cp:lastModifiedBy>
  <cp:revision>10</cp:revision>
  <dcterms:created xsi:type="dcterms:W3CDTF">2021-10-01T12:45:02Z</dcterms:created>
  <dcterms:modified xsi:type="dcterms:W3CDTF">2021-10-04T06:37:09Z</dcterms:modified>
</cp:coreProperties>
</file>