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43" y="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B562-A730-4804-8895-1BA1B1D9580D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5062-2EC8-47A0-B3AA-BCF0AB19292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760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B562-A730-4804-8895-1BA1B1D9580D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5062-2EC8-47A0-B3AA-BCF0AB192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47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B562-A730-4804-8895-1BA1B1D9580D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5062-2EC8-47A0-B3AA-BCF0AB192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41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B562-A730-4804-8895-1BA1B1D9580D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5062-2EC8-47A0-B3AA-BCF0AB192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9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B562-A730-4804-8895-1BA1B1D9580D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5062-2EC8-47A0-B3AA-BCF0AB19292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175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B562-A730-4804-8895-1BA1B1D9580D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5062-2EC8-47A0-B3AA-BCF0AB192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448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B562-A730-4804-8895-1BA1B1D9580D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5062-2EC8-47A0-B3AA-BCF0AB192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9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B562-A730-4804-8895-1BA1B1D9580D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5062-2EC8-47A0-B3AA-BCF0AB192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40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B562-A730-4804-8895-1BA1B1D9580D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5062-2EC8-47A0-B3AA-BCF0AB192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570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666B562-A730-4804-8895-1BA1B1D9580D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595062-2EC8-47A0-B3AA-BCF0AB192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18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B562-A730-4804-8895-1BA1B1D9580D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5062-2EC8-47A0-B3AA-BCF0AB192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95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666B562-A730-4804-8895-1BA1B1D9580D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B595062-2EC8-47A0-B3AA-BCF0AB19292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28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8BA69-0F02-42A2-9BAD-0DA21425CE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4CFF35-E4B9-4B54-BD3A-90CADE202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229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39F72-30A1-4C63-A251-860C13830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Типи баз </a:t>
            </a:r>
            <a:r>
              <a:rPr lang="ru-RU" dirty="0" err="1"/>
              <a:t>даних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FB7C1-4CAF-4183-AEEF-D73F5A281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- Текстов</a:t>
            </a:r>
            <a:r>
              <a:rPr lang="uk-UA" dirty="0"/>
              <a:t>і файли (</a:t>
            </a:r>
            <a:r>
              <a:rPr lang="en-US" dirty="0"/>
              <a:t>JSON, CSV</a:t>
            </a:r>
            <a:r>
              <a:rPr lang="uk-UA" dirty="0"/>
              <a:t>)</a:t>
            </a:r>
            <a:endParaRPr lang="en-US" dirty="0"/>
          </a:p>
          <a:p>
            <a:r>
              <a:rPr lang="en-US" dirty="0"/>
              <a:t>- </a:t>
            </a:r>
            <a:r>
              <a:rPr lang="uk-UA" dirty="0"/>
              <a:t>Ієрархічні (</a:t>
            </a:r>
            <a:r>
              <a:rPr lang="en-US" dirty="0"/>
              <a:t>FS, DNS)</a:t>
            </a:r>
          </a:p>
          <a:p>
            <a:r>
              <a:rPr lang="en-US" dirty="0"/>
              <a:t>- </a:t>
            </a:r>
            <a:r>
              <a:rPr lang="ru-RU" dirty="0" err="1"/>
              <a:t>Реляц</a:t>
            </a:r>
            <a:r>
              <a:rPr lang="uk-UA" dirty="0" err="1"/>
              <a:t>ійні</a:t>
            </a:r>
            <a:r>
              <a:rPr lang="uk-UA" dirty="0"/>
              <a:t> (</a:t>
            </a:r>
            <a:r>
              <a:rPr lang="en-US" dirty="0"/>
              <a:t>PostgreSQL, SQLite, </a:t>
            </a:r>
            <a:r>
              <a:rPr lang="en-US" dirty="0" err="1"/>
              <a:t>MySql</a:t>
            </a:r>
            <a:r>
              <a:rPr lang="en-US" dirty="0"/>
              <a:t>, </a:t>
            </a:r>
            <a:r>
              <a:rPr lang="en-US" dirty="0" err="1"/>
              <a:t>SQLServer</a:t>
            </a:r>
            <a:r>
              <a:rPr lang="en-US" dirty="0"/>
              <a:t>, Oracle …</a:t>
            </a:r>
            <a:r>
              <a:rPr lang="uk-UA" dirty="0"/>
              <a:t>)</a:t>
            </a:r>
            <a:endParaRPr lang="en-US" dirty="0"/>
          </a:p>
          <a:p>
            <a:r>
              <a:rPr lang="en-US" dirty="0"/>
              <a:t>- </a:t>
            </a:r>
            <a:r>
              <a:rPr lang="uk-UA" dirty="0"/>
              <a:t>Ключ-значення (</a:t>
            </a:r>
            <a:r>
              <a:rPr lang="en-US" dirty="0"/>
              <a:t>Redis, Memcached)</a:t>
            </a:r>
          </a:p>
          <a:p>
            <a:r>
              <a:rPr lang="en-US" dirty="0"/>
              <a:t>- </a:t>
            </a:r>
            <a:r>
              <a:rPr lang="uk-UA" dirty="0" err="1"/>
              <a:t>Документоорієнтовні</a:t>
            </a:r>
            <a:r>
              <a:rPr lang="uk-UA" dirty="0"/>
              <a:t> (</a:t>
            </a:r>
            <a:r>
              <a:rPr lang="en-US" dirty="0"/>
              <a:t>MongoDB</a:t>
            </a:r>
            <a:r>
              <a:rPr lang="uk-UA" dirty="0"/>
              <a:t>)</a:t>
            </a:r>
            <a:endParaRPr lang="en-US" dirty="0"/>
          </a:p>
          <a:p>
            <a:r>
              <a:rPr lang="en-US" dirty="0"/>
              <a:t>-</a:t>
            </a:r>
            <a:r>
              <a:rPr lang="ru-RU" dirty="0"/>
              <a:t> Колонков</a:t>
            </a:r>
            <a:r>
              <a:rPr lang="uk-UA" dirty="0"/>
              <a:t>і (</a:t>
            </a:r>
            <a:r>
              <a:rPr lang="en-US" dirty="0"/>
              <a:t>HBase, Cassandra)</a:t>
            </a:r>
          </a:p>
          <a:p>
            <a:r>
              <a:rPr lang="en-US" dirty="0"/>
              <a:t>- </a:t>
            </a:r>
            <a:r>
              <a:rPr lang="uk-UA" dirty="0"/>
              <a:t>Часові ряди (</a:t>
            </a:r>
            <a:r>
              <a:rPr lang="en-US" dirty="0" err="1"/>
              <a:t>TimescaleDB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9979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857E4-909B-4D71-8637-D7C02D8A4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Реляційні</a:t>
            </a:r>
            <a:r>
              <a:rPr lang="ru-RU" dirty="0"/>
              <a:t> </a:t>
            </a:r>
            <a:r>
              <a:rPr lang="ru-RU" dirty="0" err="1"/>
              <a:t>бази</a:t>
            </a:r>
            <a:r>
              <a:rPr lang="ru-RU" dirty="0"/>
              <a:t> </a:t>
            </a:r>
            <a:r>
              <a:rPr lang="ru-RU" dirty="0" err="1"/>
              <a:t>даних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7D6FC9-47E3-43D7-8FB3-086AE760665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379" y="1846263"/>
            <a:ext cx="5219568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3165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5F9DA-C7F5-4A02-B1FE-E20E43826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Зв’язки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BBF68-6F52-455B-9FB0-33A550959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800" dirty="0"/>
              <a:t>- Один до одного</a:t>
            </a:r>
            <a:endParaRPr lang="en-US" sz="2800" dirty="0"/>
          </a:p>
          <a:p>
            <a:endParaRPr lang="uk-UA" sz="2800" dirty="0"/>
          </a:p>
          <a:p>
            <a:r>
              <a:rPr lang="uk-UA" sz="2800" dirty="0"/>
              <a:t>- Один до багатьох</a:t>
            </a:r>
          </a:p>
          <a:p>
            <a:endParaRPr lang="en-US" sz="2800" dirty="0"/>
          </a:p>
          <a:p>
            <a:endParaRPr lang="uk-UA" sz="2800" dirty="0"/>
          </a:p>
          <a:p>
            <a:r>
              <a:rPr lang="uk-UA" sz="2800" dirty="0"/>
              <a:t>- Багато до багатьох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C0E5FD-A7DD-4C1F-ACA6-093B6A123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839" y="1805676"/>
            <a:ext cx="5620880" cy="11514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9A7768-5960-48EE-9F37-A7370ADE0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9550" y="3031918"/>
            <a:ext cx="5094010" cy="11236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0B2D26-3D74-48D3-AA9D-72FB6B404D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0649" y="4370210"/>
            <a:ext cx="3615328" cy="167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13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DD8DB-1D0C-4CC9-ADEF-EBFF09F1B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16C43-8CC8-4714-A6BE-B4E20DEAF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SELECT * FROM station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SELECT * FROM station WHERE id = 2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INSERT INTO station (address, active) VALUES (“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Mazepy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5”, true)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UPDATE station SET address = “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Orlyka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9”, active = false WHERE id = 3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DELETE FROM station WHERE id = 2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874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4FB1C-43A8-42A7-8FF7-B6C34D1EB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2EF32-3F44-48A4-97EC-5286CA4FA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29738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</TotalTime>
  <Words>130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Retrospect</vt:lpstr>
      <vt:lpstr>Databases</vt:lpstr>
      <vt:lpstr>Типи баз даних</vt:lpstr>
      <vt:lpstr>Реляційні бази даних</vt:lpstr>
      <vt:lpstr>Зв’язки </vt:lpstr>
      <vt:lpstr>SQL</vt:lpstr>
      <vt:lpstr>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</dc:title>
  <dc:creator>Vasyl Letnyanchyn</dc:creator>
  <cp:lastModifiedBy>Vasyl Letnyanchyn</cp:lastModifiedBy>
  <cp:revision>5</cp:revision>
  <dcterms:created xsi:type="dcterms:W3CDTF">2021-10-26T19:15:48Z</dcterms:created>
  <dcterms:modified xsi:type="dcterms:W3CDTF">2021-10-26T20:02:35Z</dcterms:modified>
</cp:coreProperties>
</file>