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a:t>
            </a:r>
            <a:r>
              <a:rPr lang="en-US" smtClean="0">
                <a:latin typeface="Aparajita" pitchFamily="34" charset="0"/>
                <a:cs typeface="Aparajita" pitchFamily="34" charset="0"/>
              </a:rPr>
              <a:t>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000" i="1" dirty="0" err="1" smtClean="0">
                <a:latin typeface="Aparajita" pitchFamily="34" charset="0"/>
                <a:cs typeface="Aparajita" pitchFamily="34" charset="0"/>
              </a:rPr>
              <a:t>Git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Hub Repository:-</a:t>
            </a:r>
            <a:r>
              <a:rPr lang="en-US" sz="2000" i="1" u="sng" dirty="0">
                <a:solidFill>
                  <a:srgbClr val="0070C0"/>
                </a:solidFill>
                <a:latin typeface="Aparajita" pitchFamily="34" charset="0"/>
                <a:cs typeface="Aparajita" pitchFamily="34" charset="0"/>
              </a:rPr>
              <a:t>https://</a:t>
            </a:r>
            <a:r>
              <a:rPr lang="en-US" sz="2000" i="1" u="sng" dirty="0" smtClean="0">
                <a:solidFill>
                  <a:srgbClr val="0070C0"/>
                </a:solidFill>
                <a:latin typeface="Aparajita" pitchFamily="34" charset="0"/>
                <a:cs typeface="Aparajita" pitchFamily="34" charset="0"/>
              </a:rPr>
              <a:t>github.com/ConceptByAmbadas</a:t>
            </a:r>
          </a:p>
          <a:p>
            <a:pPr marL="571500" indent="-571500">
              <a:buClr>
                <a:srgbClr val="00B0F0"/>
              </a:buClr>
              <a:buFont typeface="Wingdings" pitchFamily="2" charset="2"/>
              <a:buChar char="Ø"/>
            </a:pPr>
            <a:r>
              <a:rPr lang="en-US" sz="2000" i="1" dirty="0">
                <a:latin typeface="Aparajita" pitchFamily="34" charset="0"/>
                <a:cs typeface="Aparajita" pitchFamily="34" charset="0"/>
              </a:rPr>
              <a:t>Web Block:-</a:t>
            </a:r>
            <a:r>
              <a:rPr lang="en-US" sz="2000" i="1" dirty="0">
                <a:solidFill>
                  <a:srgbClr val="0070C0"/>
                </a:solidFill>
                <a:latin typeface="Aparajita" pitchFamily="34" charset="0"/>
                <a:cs typeface="Aparajita" pitchFamily="34" charset="0"/>
              </a:rPr>
              <a:t>http://</a:t>
            </a:r>
            <a:r>
              <a:rPr lang="en-US" sz="2000" i="1" dirty="0" smtClean="0">
                <a:solidFill>
                  <a:srgbClr val="0070C0"/>
                </a:solidFill>
                <a:latin typeface="Aparajita" pitchFamily="34" charset="0"/>
                <a:cs typeface="Aparajita" pitchFamily="34" charset="0"/>
              </a:rPr>
              <a:t>conceptbyambadas.blogspot.com/2017/05/selenium-extent-report.html</a:t>
            </a:r>
          </a:p>
          <a:p>
            <a:pPr marL="571500" indent="-571500">
              <a:buClr>
                <a:srgbClr val="00B0F0"/>
              </a:buClr>
              <a:buFont typeface="Wingdings" pitchFamily="2" charset="2"/>
              <a:buChar char="Ø"/>
            </a:pPr>
            <a:r>
              <a:rPr lang="en-US" sz="2000" i="1" dirty="0" smtClean="0">
                <a:latin typeface="Aparajita" pitchFamily="34" charset="0"/>
                <a:cs typeface="Aparajita" pitchFamily="34" charset="0"/>
              </a:rPr>
              <a:t>YouTube Channel </a:t>
            </a:r>
            <a:r>
              <a:rPr lang="en-US" sz="2000" i="1" dirty="0" smtClean="0">
                <a:solidFill>
                  <a:schemeClr val="tx2"/>
                </a:solidFill>
                <a:latin typeface="Aparajita" pitchFamily="34" charset="0"/>
                <a:cs typeface="Aparajita" pitchFamily="34" charset="0"/>
              </a:rPr>
              <a:t>:-</a:t>
            </a:r>
          </a:p>
          <a:p>
            <a:pPr>
              <a:buClr>
                <a:srgbClr val="00B0F0"/>
              </a:buClr>
            </a:pP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5666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2289</TotalTime>
  <Words>576</Words>
  <Application>Microsoft Office PowerPoint</Application>
  <PresentationFormat>On-screen Show (4:3)</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77</cp:revision>
  <dcterms:created xsi:type="dcterms:W3CDTF">2017-07-02T06:37:07Z</dcterms:created>
  <dcterms:modified xsi:type="dcterms:W3CDTF">2017-07-23T17:13:39Z</dcterms:modified>
</cp:coreProperties>
</file>