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B053-E899-427E-A6D9-C22779F3B43A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6496B-3D9D-4E6F-BE8E-501935DE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39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EAA79-740A-484C-B7E8-1EA3EF2A1C29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3545-2681-4F65-A1F0-5584D6162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59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33545-2681-4F65-A1F0-5584D616238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33545-2681-4F65-A1F0-5584D616238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33545-2681-4F65-A1F0-5584D616238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7B3F-0124-4B55-860A-8AA1BB24CED9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EA7-B0F3-4415-9C06-265D7E2A82A0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E57C-1D75-42A9-AEE6-50DF9BF83792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D00A-11E2-4CF6-9DA8-616557C8F16B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4A3F-74DE-44D0-AE57-CFFBB13D43A7}" type="datetime1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A607-8680-48FA-A38F-2035CEB09BB2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1A8-C2E2-451C-8281-4D1E31158F45}" type="datetime1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64E5-6457-4739-917A-663A2D392A3A}" type="datetime1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A784-223C-410E-8E2F-07977D2514AE}" type="datetime1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1CC8-CE7F-433F-8838-5FFECF7907BA}" type="datetime1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232-B444-49CC-8912-A5F3DF94EBF2}" type="datetime1">
              <a:rPr lang="en-US" smtClean="0"/>
              <a:t>5/18/2017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749A662-828E-4988-8D63-E2CA995A17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Ambadas Adhav(Test Automation)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744FFEF-FE93-4BD3-AA22-6B894C482E20}" type="datetime1">
              <a:rPr lang="en-US" smtClean="0"/>
              <a:t>5/18/2017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Model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36192"/>
            <a:ext cx="8305800" cy="5169408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Maven + TestNG configuration.</a:t>
            </a:r>
          </a:p>
          <a:p>
            <a:r>
              <a:rPr lang="en-US" sz="1600" dirty="0" smtClean="0"/>
              <a:t>Framework Configuration from Base Class</a:t>
            </a:r>
          </a:p>
          <a:p>
            <a:r>
              <a:rPr lang="en-US" sz="1600" dirty="0" smtClean="0"/>
              <a:t>Driver Class Configuration</a:t>
            </a:r>
          </a:p>
          <a:p>
            <a:r>
              <a:rPr lang="en-US" sz="1600" dirty="0" smtClean="0"/>
              <a:t>Implementation of Log 4j</a:t>
            </a:r>
          </a:p>
          <a:p>
            <a:r>
              <a:rPr lang="en-US" sz="1600" dirty="0" smtClean="0"/>
              <a:t>Test Data Configuration using  Apache POI and TestNG Data provider.</a:t>
            </a:r>
          </a:p>
          <a:p>
            <a:r>
              <a:rPr lang="en-US" sz="1600" dirty="0" smtClean="0"/>
              <a:t>Property File reading</a:t>
            </a:r>
          </a:p>
          <a:p>
            <a:r>
              <a:rPr lang="en-US" sz="1600" dirty="0" smtClean="0"/>
              <a:t>Reusable Function</a:t>
            </a:r>
          </a:p>
          <a:p>
            <a:r>
              <a:rPr lang="en-US" sz="1600" dirty="0" smtClean="0"/>
              <a:t>Page Factory Approach</a:t>
            </a:r>
          </a:p>
          <a:p>
            <a:r>
              <a:rPr lang="en-US" sz="1600" dirty="0" smtClean="0"/>
              <a:t>TestNG Listener Implementation</a:t>
            </a:r>
          </a:p>
          <a:p>
            <a:r>
              <a:rPr lang="en-US" sz="1600" dirty="0" smtClean="0"/>
              <a:t>Integration of third party script  (AutoIT,Sikuli)</a:t>
            </a:r>
          </a:p>
          <a:p>
            <a:r>
              <a:rPr lang="en-US" sz="1600" dirty="0" smtClean="0"/>
              <a:t>Extent Report</a:t>
            </a:r>
          </a:p>
          <a:p>
            <a:r>
              <a:rPr lang="en-US" sz="1600" dirty="0" smtClean="0"/>
              <a:t>TestNG Report</a:t>
            </a:r>
          </a:p>
          <a:p>
            <a:r>
              <a:rPr lang="en-US" sz="1600" dirty="0" smtClean="0"/>
              <a:t>Custom HTML Report</a:t>
            </a:r>
          </a:p>
          <a:p>
            <a:r>
              <a:rPr lang="en-US" sz="1600" dirty="0" smtClean="0"/>
              <a:t>Running Test Eclipse independent</a:t>
            </a:r>
          </a:p>
          <a:p>
            <a:r>
              <a:rPr lang="en-US" sz="1600" dirty="0" smtClean="0"/>
              <a:t>parallel Test Execution</a:t>
            </a:r>
          </a:p>
          <a:p>
            <a:r>
              <a:rPr lang="en-US" sz="1600" dirty="0" smtClean="0"/>
              <a:t>Implementation Of CI using Jenkins And GIT</a:t>
            </a:r>
          </a:p>
          <a:p>
            <a:r>
              <a:rPr lang="en-US" sz="1600" dirty="0" smtClean="0"/>
              <a:t>Schedule Jenkins Job</a:t>
            </a:r>
          </a:p>
          <a:p>
            <a:r>
              <a:rPr lang="en-US" sz="1600" dirty="0" smtClean="0"/>
              <a:t>Jenkins Email Notification</a:t>
            </a:r>
          </a:p>
          <a:p>
            <a:r>
              <a:rPr lang="en-US" sz="1600" dirty="0" smtClean="0"/>
              <a:t>Configured Jenkins Execution Report</a:t>
            </a:r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Jenkins Configuration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1"/>
            <a:ext cx="8305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9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 in Jenkins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6858000" cy="438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7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Email &amp; Report Configuration in Jenkins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4515"/>
            <a:ext cx="8305800" cy="513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9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pPr algn="ctr"/>
            <a:r>
              <a:rPr lang="en-US" sz="3600" dirty="0" smtClean="0"/>
              <a:t>Build Jenkins Job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620000" cy="3368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6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pPr algn="ctr"/>
            <a:r>
              <a:rPr lang="en-US" sz="3600" smtClean="0"/>
              <a:t>Execution Report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92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2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fail Scenario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1"/>
            <a:ext cx="7162800" cy="296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Report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Ambadas Adhav(Test Automation)</a:t>
            </a:r>
            <a:endParaRPr lang="en-US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543800" cy="296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146</TotalTime>
  <Words>152</Words>
  <Application>Microsoft Office PowerPoint</Application>
  <PresentationFormat>On-screen Show (4:3)</PresentationFormat>
  <Paragraphs>41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Page Object Model Framework</vt:lpstr>
      <vt:lpstr>Jenkins Configuration</vt:lpstr>
      <vt:lpstr>Git Configuration in Jenkins</vt:lpstr>
      <vt:lpstr>Email &amp; Report Configuration in Jenkins</vt:lpstr>
      <vt:lpstr>Build Jenkins Job</vt:lpstr>
      <vt:lpstr>Execution Report</vt:lpstr>
      <vt:lpstr>Summary of fail Scenario</vt:lpstr>
      <vt:lpstr>System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vostro</dc:creator>
  <cp:lastModifiedBy>vostro</cp:lastModifiedBy>
  <cp:revision>12</cp:revision>
  <dcterms:created xsi:type="dcterms:W3CDTF">2017-05-18T14:22:03Z</dcterms:created>
  <dcterms:modified xsi:type="dcterms:W3CDTF">2017-05-18T16:48:37Z</dcterms:modified>
</cp:coreProperties>
</file>