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9215438" cy="737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2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9" autoAdjust="0"/>
    <p:restoredTop sz="51566" autoAdjust="0"/>
  </p:normalViewPr>
  <p:slideViewPr>
    <p:cSldViewPr snapToGrid="0">
      <p:cViewPr varScale="1">
        <p:scale>
          <a:sx n="112" d="100"/>
          <a:sy n="112" d="100"/>
        </p:scale>
        <p:origin x="774" y="96"/>
      </p:cViewPr>
      <p:guideLst>
        <p:guide orient="horz" pos="2322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B86B-C2AE-46D2-B88A-1F2A05A31980}" type="datetimeFigureOut">
              <a:rPr lang="en-GB" smtClean="0"/>
              <a:t>28/07/2018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1C3C-184F-4EBE-BA9D-900C6940E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1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Hello!</a:t>
            </a:r>
          </a:p>
          <a:p>
            <a:endParaRPr lang="en-GB" dirty="0"/>
          </a:p>
          <a:p>
            <a:r>
              <a:rPr lang="en-GB" dirty="0"/>
              <a:t>My name's Craig Buckler</a:t>
            </a:r>
          </a:p>
          <a:p>
            <a:r>
              <a:rPr lang="en-GB" dirty="0"/>
              <a:t>And I'm a freelance full-stack web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1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you won't see any self-promotion or subliminal advertising in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talk about PDFs.</a:t>
            </a:r>
          </a:p>
          <a:p>
            <a:endParaRPr lang="en-GB" dirty="0"/>
          </a:p>
          <a:p>
            <a:r>
              <a:rPr lang="en-GB" dirty="0"/>
              <a:t>Yeah - fresh tech!</a:t>
            </a:r>
          </a:p>
          <a:p>
            <a:endParaRPr lang="en-GB" dirty="0"/>
          </a:p>
          <a:p>
            <a:r>
              <a:rPr lang="en-GB" dirty="0"/>
              <a:t>PDFs have only been around 25 years.</a:t>
            </a:r>
          </a:p>
          <a:p>
            <a:endParaRPr lang="en-GB" dirty="0"/>
          </a:p>
          <a:p>
            <a:r>
              <a:rPr lang="en-GB" dirty="0"/>
              <a:t>Is anyone not familiar with the document format?</a:t>
            </a:r>
          </a:p>
          <a:p>
            <a:endParaRPr lang="en-GB" dirty="0"/>
          </a:p>
          <a:p>
            <a:r>
              <a:rPr lang="en-GB" dirty="0"/>
              <a:t>For everyone else, I’ll keep you excited by mentioning Blockchain and serverless every few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8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I’ve built on web application for one of my clients</a:t>
            </a:r>
          </a:p>
          <a:p>
            <a:endParaRPr lang="en-GB" dirty="0"/>
          </a:p>
          <a:p>
            <a:r>
              <a:rPr lang="en-GB" dirty="0"/>
              <a:t>It's nothing revolutionary: usual stuff</a:t>
            </a:r>
          </a:p>
          <a:p>
            <a:endParaRPr lang="en-GB" dirty="0"/>
          </a:p>
          <a:p>
            <a:r>
              <a:rPr lang="en-GB" dirty="0"/>
              <a:t>They add data and their customers can interact with it</a:t>
            </a:r>
          </a:p>
          <a:p>
            <a:endParaRPr lang="en-GB" dirty="0"/>
          </a:p>
          <a:p>
            <a:r>
              <a:rPr lang="en-GB" dirty="0"/>
              <a:t>Those customers can run reports and get all sorts of amazing business insights</a:t>
            </a:r>
          </a:p>
          <a:p>
            <a:endParaRPr lang="en-GB" dirty="0"/>
          </a:p>
          <a:p>
            <a:r>
              <a:rPr lang="en-GB" dirty="0"/>
              <a:t>I was </a:t>
            </a:r>
            <a:r>
              <a:rPr lang="en-GB" dirty="0" err="1"/>
              <a:t>smuggly</a:t>
            </a:r>
            <a:r>
              <a:rPr lang="en-GB" dirty="0"/>
              <a:t> satisfied with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6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99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794831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5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1625-5A6D-4A7E-ABC7-EBBA2325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EEEE-F712-4320-9A14-80D28F6CB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D174D-7241-4A17-89CA-8978E3794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‹#›</a:t>
            </a:fld>
            <a:r>
              <a:rPr lang="en-GB"/>
              <a:t> of 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2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3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46000">
              <a:schemeClr val="tx2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486967"/>
            <a:ext cx="7948315" cy="515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99</a:t>
            </a:r>
          </a:p>
        </p:txBody>
      </p:sp>
    </p:spTree>
    <p:extLst>
      <p:ext uri="{BB962C8B-B14F-4D97-AF65-F5344CB8AC3E}">
        <p14:creationId xmlns:p14="http://schemas.microsoft.com/office/powerpoint/2010/main" val="4527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</p:sldLayoutIdLst>
  <p:hf hdr="0" dt="0"/>
  <p:txStyles>
    <p:titleStyle>
      <a:lvl1pPr algn="l" defTabSz="921532" rtl="0" eaLnBrk="1" latinLnBrk="0" hangingPunct="1">
        <a:lnSpc>
          <a:spcPct val="90000"/>
        </a:lnSpc>
        <a:spcBef>
          <a:spcPct val="0"/>
        </a:spcBef>
        <a:buNone/>
        <a:defRPr sz="4434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383" indent="-230383" algn="l" defTabSz="921532" rtl="0" eaLnBrk="1" latinLnBrk="0" hangingPunct="1">
        <a:lnSpc>
          <a:spcPct val="90000"/>
        </a:lnSpc>
        <a:spcBef>
          <a:spcPts val="1008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91149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51915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12682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4pPr>
      <a:lvl5pPr marL="2073448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5pPr>
      <a:lvl6pPr marL="2534214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994980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455746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916512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60766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21532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82298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43065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303831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64597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25363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86129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Is PDF your best option?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A254-E6E0-420D-AEDA-0A116B91A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CE8D-26D0-4C96-BCFA-B5A3BF0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939895"/>
            <a:ext cx="7948315" cy="415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err="1">
                <a:solidFill>
                  <a:schemeClr val="accent4"/>
                </a:solidFill>
              </a:rPr>
              <a:t>TechExeter</a:t>
            </a:r>
            <a:r>
              <a:rPr lang="en-GB" b="1" dirty="0">
                <a:solidFill>
                  <a:schemeClr val="accent4"/>
                </a:solidFill>
              </a:rPr>
              <a:t> 2018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Craig Buckler</a:t>
            </a:r>
          </a:p>
          <a:p>
            <a:pPr marL="0" indent="0" algn="ctr"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github.com/craigbuckler/html5-export</a:t>
            </a:r>
          </a:p>
        </p:txBody>
      </p:sp>
    </p:spTree>
    <p:extLst>
      <p:ext uri="{BB962C8B-B14F-4D97-AF65-F5344CB8AC3E}">
        <p14:creationId xmlns:p14="http://schemas.microsoft.com/office/powerpoint/2010/main" val="152655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F506F-0612-4C18-AFB7-B4B25EC63047}"/>
              </a:ext>
            </a:extLst>
          </p:cNvPr>
          <p:cNvSpPr txBox="1"/>
          <p:nvPr/>
        </p:nvSpPr>
        <p:spPr>
          <a:xfrm>
            <a:off x="1" y="1221068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D9F8D-24E4-4B61-BB1F-47FF79F9CE34}"/>
              </a:ext>
            </a:extLst>
          </p:cNvPr>
          <p:cNvSpPr txBox="1"/>
          <p:nvPr/>
        </p:nvSpPr>
        <p:spPr>
          <a:xfrm>
            <a:off x="1" y="1221067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</p:spTree>
    <p:extLst>
      <p:ext uri="{BB962C8B-B14F-4D97-AF65-F5344CB8AC3E}">
        <p14:creationId xmlns:p14="http://schemas.microsoft.com/office/powerpoint/2010/main" val="3030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E4188FE-344C-48E2-AB0F-9D9A656E7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064" y="676520"/>
            <a:ext cx="5964964" cy="59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FF5-F4C0-4FB2-A09A-7CECEAF7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89EC-FDE9-49DD-B753-0A2327FB34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C820-3FAB-4E59-93E3-8573BA637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4</a:t>
            </a:fld>
            <a:r>
              <a:rPr lang="en-GB"/>
              <a:t> of 99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2E301-664D-43EB-8217-3BF5B925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7" y="1316052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7CE8F-04B2-4E47-9E2C-624E591C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51" y="2239593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A31B3-36A7-41CC-8605-2689338C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24" y="3686175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57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8626-1B96-4EED-9C3D-C8545FD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Emailed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90B21-E3D6-43CA-A728-B0F4C6B13F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1179-13EA-41BB-AC56-A2F3250E6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5</a:t>
            </a:fld>
            <a:r>
              <a:rPr lang="en-GB"/>
              <a:t> of 99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9D5C-F099-4F68-B738-E561C512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1419046"/>
            <a:ext cx="3190654" cy="255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A6634-D19A-4974-ACD2-997CAE541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" y="1589742"/>
            <a:ext cx="3190653" cy="2552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8702A-302C-42EC-A117-E0B05FB8A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" y="1755034"/>
            <a:ext cx="3190653" cy="255252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60ADA4-AEC0-4759-8C65-50DFA5DB1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3197" y="3031295"/>
            <a:ext cx="1829044" cy="18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0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ig's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183</Words>
  <Application>Microsoft Office PowerPoint</Application>
  <PresentationFormat>Custom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Semibold</vt:lpstr>
      <vt:lpstr>Wingdings</vt:lpstr>
      <vt:lpstr>Craig's Theme</vt:lpstr>
      <vt:lpstr>Is PDF your best option?</vt:lpstr>
      <vt:lpstr>PowerPoint Presentation</vt:lpstr>
      <vt:lpstr>PowerPoint Presentation</vt:lpstr>
      <vt:lpstr>Back story</vt:lpstr>
      <vt:lpstr>Emailed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Buckler</dc:creator>
  <cp:lastModifiedBy>Craig Buckler</cp:lastModifiedBy>
  <cp:revision>18</cp:revision>
  <dcterms:created xsi:type="dcterms:W3CDTF">2018-07-27T12:12:17Z</dcterms:created>
  <dcterms:modified xsi:type="dcterms:W3CDTF">2018-07-28T14:49:46Z</dcterms:modified>
</cp:coreProperties>
</file>