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Conceptual-Inertia/Conceptum" TargetMode="External"/><Relationship Id="rId3" Type="http://schemas.openxmlformats.org/officeDocument/2006/relationships/hyperlink" Target="https://www.github.com/Conceptual-Inertia/Inertia" TargetMode="External"/><Relationship Id="rId4" Type="http://schemas.openxmlformats.org/officeDocument/2006/relationships/hyperlink" Target="http://fat-sausage.derros.in/papers/vmplug.pdf" TargetMode="External"/><Relationship Id="rId5" Type="http://schemas.openxmlformats.org/officeDocument/2006/relationships/hyperlink" Target="mailto:frjalex@temple.edu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Comparing the performance between a stack-based VM and a register-based VM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and the results</a:t>
            </a:r>
          </a:p>
          <a:p>
            <a:pPr/>
            <a:r>
              <a:t>Alex Fang &lt;frjalex@temple.edu&gt;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00"/>
            </a:pPr>
            <a:r>
              <a:t>Overall a register-based VM implementation is faster</a:t>
            </a:r>
          </a:p>
          <a:p>
            <a:pPr marL="417830" indent="-417830" defTabSz="549148">
              <a:spcBef>
                <a:spcPts val="3900"/>
              </a:spcBef>
              <a:defRPr sz="3300"/>
            </a:pPr>
            <a:r>
              <a:t>Stack-based VM performs better in fetch time (less)</a:t>
            </a:r>
          </a:p>
          <a:p>
            <a:pPr marL="417830" indent="-417830" defTabSz="549148">
              <a:spcBef>
                <a:spcPts val="3900"/>
              </a:spcBef>
              <a:defRPr sz="3300"/>
            </a:pPr>
            <a:r>
              <a:t>If you want to implement a high performance, compact DSL on limited hardware, go for a register-based VM!</a:t>
            </a:r>
          </a:p>
          <a:p>
            <a:pPr marL="417830" indent="-417830" defTabSz="549148">
              <a:spcBef>
                <a:spcPts val="3900"/>
              </a:spcBef>
              <a:defRPr sz="3300"/>
            </a:pPr>
            <a:r>
              <a:t>If you favor simplicity (both in byte code and in code for VM) over performance and want to perform dense read/write to the VM’s memory space, implement a stack-based VM!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000"/>
            </a:pPr>
            <a:r>
              <a:t>This PDF available at https://www.github.com/Conceptual-Inertia/presentations/plugtalk.pdf</a:t>
            </a:r>
          </a:p>
          <a:p>
            <a:pPr marL="382270" indent="-382270" defTabSz="502412">
              <a:spcBef>
                <a:spcPts val="3600"/>
              </a:spcBef>
              <a:defRPr sz="3000"/>
            </a:pPr>
            <a:r>
              <a:t>Source code of Conceptum available at: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https://www.github.com/Conceptual-Inertia/Conceptum</a:t>
            </a:r>
          </a:p>
          <a:p>
            <a:pPr marL="382270" indent="-382270" defTabSz="502412">
              <a:spcBef>
                <a:spcPts val="3600"/>
              </a:spcBef>
              <a:defRPr sz="3000"/>
            </a:pPr>
            <a:r>
              <a:t>Source code of Inertia available at: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https://www.github.com/Conceptual-Inertia/Inertia</a:t>
            </a:r>
          </a:p>
          <a:p>
            <a:pPr marL="382270" indent="-382270" defTabSz="502412">
              <a:spcBef>
                <a:spcPts val="3600"/>
              </a:spcBef>
              <a:defRPr sz="3000"/>
            </a:pPr>
            <a:r>
              <a:t>The official paper available at: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http://fat-sausage.derros.in/papers/vmplug.pdf</a:t>
            </a:r>
            <a:r>
              <a:t> </a:t>
            </a:r>
          </a:p>
          <a:p>
            <a:pPr marL="382270" indent="-382270" defTabSz="502412">
              <a:spcBef>
                <a:spcPts val="3600"/>
              </a:spcBef>
              <a:defRPr sz="3000"/>
            </a:pPr>
            <a:r>
              <a:t>Questions? Critics? Suggestions? 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frjalex@temple.edu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/>
          <p:cNvGrpSpPr/>
          <p:nvPr/>
        </p:nvGrpSpPr>
        <p:grpSpPr>
          <a:xfrm>
            <a:off x="2364369" y="316537"/>
            <a:ext cx="9044328" cy="9120528"/>
            <a:chOff x="0" y="0"/>
            <a:chExt cx="9044327" cy="9120527"/>
          </a:xfrm>
        </p:grpSpPr>
        <p:pic>
          <p:nvPicPr>
            <p:cNvPr id="151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790328" cy="8790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044328" cy="9120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Question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wars between interpreted languages</a:t>
            </a:r>
          </a:p>
          <a:p>
            <a:pPr/>
            <a:r>
              <a:t>E.g. Python vs. Lua, JVM vs. Erlang VM, etc.</a:t>
            </a:r>
          </a:p>
          <a:p>
            <a:pPr/>
            <a:r>
              <a:t>If one of them, e.g. JVM, is faster, then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WHY</a:t>
            </a:r>
            <a:r>
              <a:t>?</a:t>
            </a:r>
          </a:p>
          <a:p>
            <a:pPr/>
            <a:r>
              <a:t>The performance of an interpreted language is essentially the virtual machine’s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Into the virtual machine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00"/>
            </a:pPr>
            <a:r>
              <a:t>Two MOST popular types of VM architectures today:</a:t>
            </a:r>
          </a:p>
          <a:p>
            <a:pPr marL="360045" indent="-360045" defTabSz="473201">
              <a:spcBef>
                <a:spcPts val="3400"/>
              </a:spcBef>
              <a:defRPr sz="2900"/>
            </a:pPr>
            <a:r>
              <a:t>Stack-based architecture: CPython, JVM. Employs stacks to store data; implicit to specify memory address of storage in byte code</a:t>
            </a:r>
          </a:p>
          <a:p>
            <a:pPr marL="360045" indent="-360045" defTabSz="473201">
              <a:spcBef>
                <a:spcPts val="3400"/>
              </a:spcBef>
              <a:defRPr sz="2900"/>
            </a:pPr>
            <a:r>
              <a:t>Register-based architecture: Lua, PHP*. Simulates a physical CPU (operates on registers; memory address needs to be explicitly specified)</a:t>
            </a:r>
          </a:p>
          <a:p>
            <a:pPr marL="360045" indent="-360045" defTabSz="473201">
              <a:spcBef>
                <a:spcPts val="3400"/>
              </a:spcBef>
              <a:defRPr sz="2900"/>
            </a:pPr>
            <a:r>
              <a:t>Other architectures exist, e.g. Hybrid, Accumulator (not extremely popular)</a:t>
            </a:r>
          </a:p>
          <a:p>
            <a:pPr marL="360044" indent="-360044" defTabSz="473201">
              <a:spcBef>
                <a:spcPts val="3400"/>
              </a:spcBef>
              <a:defRPr sz="2200"/>
            </a:pPr>
            <a:r>
              <a:t>*: Another controversial topic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498" y="3364962"/>
            <a:ext cx="11099803" cy="2159002"/>
          </a:xfrm>
          <a:prstGeom prst="rect">
            <a:avLst/>
          </a:prstGeom>
        </p:spPr>
        <p:txBody>
          <a:bodyPr/>
          <a:lstStyle/>
          <a:p>
            <a:pPr defTabSz="490727">
              <a:defRPr sz="6700"/>
            </a:pPr>
            <a:r>
              <a:t>Stack-based and register-based VM,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which is faster?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rephrased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3" indent="-342263" defTabSz="449833">
              <a:spcBef>
                <a:spcPts val="3200"/>
              </a:spcBef>
              <a:defRPr sz="2700"/>
            </a:pPr>
            <a:r>
              <a:t>1: What approach to take?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2: Measuring performance</a:t>
            </a:r>
          </a:p>
          <a:p>
            <a:pPr lvl="1" marL="684529" indent="-342263" defTabSz="449833">
              <a:spcBef>
                <a:spcPts val="3200"/>
              </a:spcBef>
              <a:defRPr sz="2700"/>
            </a:pPr>
            <a:r>
              <a:t>The less time it takes, the faster!</a:t>
            </a:r>
          </a:p>
          <a:p>
            <a:pPr lvl="1" marL="684529" indent="-342263" defTabSz="449833">
              <a:spcBef>
                <a:spcPts val="32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dispatch time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= the time spent matching a byte code instructor with a particular operation function on VM (we use only switch dispatch); </a:t>
            </a:r>
          </a:p>
          <a:p>
            <a:pPr lvl="1" marL="684529" indent="-342263" defTabSz="449833">
              <a:spcBef>
                <a:spcPts val="32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fetch time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= the time spent to fetch ONE instruction from a sequence of processed inputs</a:t>
            </a:r>
          </a:p>
          <a:p>
            <a:pPr lvl="1" marL="684529" indent="-342263" defTabSz="449833">
              <a:spcBef>
                <a:spcPts val="32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execution time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= total time spent executing byte code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performance?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846048" y="2502192"/>
            <a:ext cx="11312705" cy="6724785"/>
          </a:xfrm>
          <a:prstGeom prst="rect">
            <a:avLst/>
          </a:prstGeom>
        </p:spPr>
        <p:txBody>
          <a:bodyPr/>
          <a:lstStyle/>
          <a:p>
            <a:pPr marL="280033" indent="-280033" defTabSz="368045">
              <a:spcBef>
                <a:spcPts val="2600"/>
              </a:spcBef>
              <a:defRPr sz="2200"/>
            </a:pPr>
            <a:r>
              <a:t>In an interpreted language: runtime performance</a:t>
            </a:r>
          </a:p>
          <a:p>
            <a:pPr marL="280033" indent="-280033" defTabSz="368045">
              <a:spcBef>
                <a:spcPts val="2600"/>
              </a:spcBef>
              <a:defRPr sz="2200"/>
            </a:pPr>
            <a:r>
              <a:t>Directly, the less time the better</a:t>
            </a:r>
          </a:p>
          <a:p>
            <a:pPr marL="280033" indent="-280033" defTabSz="368045">
              <a:spcBef>
                <a:spcPts val="2600"/>
              </a:spcBef>
              <a:defRPr sz="2200"/>
            </a:pPr>
            <a:r>
              <a:t>Since register byte code contains 3 operands and stack contains only one, stack can be faster on overall fetch time</a:t>
            </a:r>
          </a:p>
          <a:p>
            <a:pPr marL="280033" indent="-280033" defTabSz="368045">
              <a:spcBef>
                <a:spcPts val="2600"/>
              </a:spcBef>
              <a:defRPr sz="2200"/>
            </a:pPr>
            <a:r>
              <a:t>Since register byte code contains memory addresses (and stack doesn’t) registers can be faster on dispatch time, having less amount of dispatches</a:t>
            </a:r>
          </a:p>
          <a:p>
            <a:pPr marL="280033" indent="-280033" defTabSz="368045">
              <a:spcBef>
                <a:spcPts val="2600"/>
              </a:spcBef>
              <a:defRPr sz="2200"/>
            </a:pPr>
            <a:r>
              <a:t>Factors of performance:</a:t>
            </a:r>
          </a:p>
          <a:p>
            <a:pPr lvl="1" marL="560069" indent="-280033" defTabSz="368045">
              <a:spcBef>
                <a:spcPts val="2600"/>
              </a:spcBef>
              <a:defRPr sz="2200"/>
            </a:pPr>
            <a:r>
              <a:t>Amount of dispatches</a:t>
            </a:r>
          </a:p>
          <a:p>
            <a:pPr lvl="1" marL="560069" indent="-280033" defTabSz="368045">
              <a:spcBef>
                <a:spcPts val="2600"/>
              </a:spcBef>
              <a:defRPr sz="2200"/>
            </a:pPr>
            <a:r>
              <a:t>Total time spent in dispatch</a:t>
            </a:r>
          </a:p>
          <a:p>
            <a:pPr lvl="1" marL="560069" indent="-280033" defTabSz="368045">
              <a:spcBef>
                <a:spcPts val="2600"/>
              </a:spcBef>
              <a:defRPr sz="2200"/>
            </a:pPr>
            <a:r>
              <a:t>Total time spent in fetch</a:t>
            </a:r>
          </a:p>
          <a:p>
            <a:pPr lvl="1" marL="560069" indent="-280033" defTabSz="368045">
              <a:spcBef>
                <a:spcPts val="2600"/>
              </a:spcBef>
              <a:defRPr sz="2200"/>
            </a:pPr>
            <a:r>
              <a:t>Execution time (not including the part parsing byte code)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approach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609848"/>
            <a:ext cx="11099800" cy="6286503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00"/>
            </a:pPr>
            <a:r>
              <a:t>Writing two new VMs with timing mechanisms built-in and with structural similarities in mind - and measure the runtime performance - “Conceptum”, the stack-based VM, and “Inertia”, the register-based VM, written entirely in ANSI C11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Timing: the less the faster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A few vocab: 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dispatch time = the time spent matching a byte code instructor with a particular operation function on VM (we use only switch dispatch); 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fetch time = the time spent to fetch ONE instruction from a sequence of processed inputs</a:t>
            </a:r>
          </a:p>
          <a:p>
            <a:pPr marL="311150" indent="-311150" defTabSz="408940">
              <a:spcBef>
                <a:spcPts val="2900"/>
              </a:spcBef>
              <a:defRPr sz="2500"/>
            </a:pPr>
            <a:r>
              <a:t>execution time = total time spent executing byte code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00"/>
            </a:lvl1pPr>
          </a:lstStyle>
          <a:p>
            <a:pPr/>
            <a:r>
              <a:t>Result: Dispatch amount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163" y="2185497"/>
            <a:ext cx="9629638" cy="7459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Result: Time spent</a:t>
            </a:r>
          </a:p>
        </p:txBody>
      </p:sp>
      <p:pic>
        <p:nvPicPr>
          <p:cNvPr id="1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004" y="2039372"/>
            <a:ext cx="9340792" cy="774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