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2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8AE48-0B57-4300-9FD3-BA60C46DF5AB}" v="437" dt="2023-01-20T10:08:43.113"/>
    <p1510:client id="{8220C084-3BE3-C6BE-9B6F-F063AA71E1BF}" v="26" dt="2023-01-20T11:15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8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7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8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6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8000" y="2167391"/>
            <a:ext cx="6280927" cy="2523219"/>
          </a:xfrm>
        </p:spPr>
        <p:txBody>
          <a:bodyPr>
            <a:normAutofit/>
          </a:bodyPr>
          <a:lstStyle/>
          <a:p>
            <a:pPr algn="l"/>
            <a:r>
              <a:rPr lang="nb-NO" sz="4400">
                <a:solidFill>
                  <a:schemeClr val="tx2"/>
                </a:solidFill>
              </a:rPr>
              <a:t>Gruppe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266" y="2167391"/>
            <a:ext cx="2528600" cy="2523219"/>
          </a:xfrm>
        </p:spPr>
        <p:txBody>
          <a:bodyPr anchor="ctr">
            <a:normAutofit/>
          </a:bodyPr>
          <a:lstStyle/>
          <a:p>
            <a:pPr algn="r"/>
            <a:r>
              <a:rPr lang="nb-NO" sz="1800" dirty="0">
                <a:solidFill>
                  <a:schemeClr val="tx2"/>
                </a:solidFill>
              </a:rPr>
              <a:t>Laget av</a:t>
            </a:r>
          </a:p>
          <a:p>
            <a:pPr algn="r"/>
            <a:r>
              <a:rPr lang="nb-NO" sz="1800" dirty="0">
                <a:solidFill>
                  <a:schemeClr val="tx2"/>
                </a:solidFill>
              </a:rPr>
              <a:t>Gruppe 8</a:t>
            </a:r>
          </a:p>
          <a:p>
            <a:pPr algn="r"/>
            <a:r>
              <a:rPr lang="nb-NO" sz="1800" dirty="0">
                <a:solidFill>
                  <a:schemeClr val="tx2"/>
                </a:solidFill>
              </a:rPr>
              <a:t>Viet-Uy, Besnik, Ilyas, Fergus, Mathias, Ahmed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8AC3321-7624-E771-0FED-87DF37C4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99" y="323271"/>
            <a:ext cx="12201396" cy="5911774"/>
          </a:xfrm>
          <a:prstGeom prst="rect">
            <a:avLst/>
          </a:prstGeom>
        </p:spPr>
      </p:pic>
      <p:sp>
        <p:nvSpPr>
          <p:cNvPr id="28" name="Rectangle 13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DE3E-0D46-0A93-8C32-99D0D8E0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som gikk 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633F-F065-A2DF-75CE-334A5345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nb-NO"/>
              <a:t>Raskt i gang. </a:t>
            </a:r>
          </a:p>
          <a:p>
            <a:pPr marL="457200" indent="-457200">
              <a:buAutoNum type="arabicPeriod"/>
            </a:pPr>
            <a:r>
              <a:rPr lang="nb-NO"/>
              <a:t>Mye arbeid gjort. </a:t>
            </a:r>
          </a:p>
          <a:p>
            <a:pPr marL="457200" indent="-457200">
              <a:buAutoNum type="arabicPeriod"/>
            </a:pPr>
            <a:r>
              <a:rPr lang="nb-NO"/>
              <a:t>Lært mye. </a:t>
            </a:r>
          </a:p>
        </p:txBody>
      </p:sp>
    </p:spTree>
    <p:extLst>
      <p:ext uri="{BB962C8B-B14F-4D97-AF65-F5344CB8AC3E}">
        <p14:creationId xmlns:p14="http://schemas.microsoft.com/office/powerpoint/2010/main" val="72175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1CD5-A182-08D9-7B64-799BC63D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som gikk dårlig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7122-4DF4-368A-D9D1-0E8D5AC8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nb-NO"/>
              <a:t>Mangler halvparten av gruppen. </a:t>
            </a:r>
          </a:p>
          <a:p>
            <a:pPr marL="457200" indent="-457200">
              <a:buAutoNum type="arabicPeriod"/>
            </a:pPr>
            <a:r>
              <a:rPr lang="nb-NO"/>
              <a:t>De som kom var lite interessert. </a:t>
            </a:r>
          </a:p>
          <a:p>
            <a:pPr marL="457200" indent="-457200">
              <a:buAutoNum type="arabicPeriod"/>
            </a:pPr>
            <a:r>
              <a:rPr lang="nb-NO"/>
              <a:t>Mye arbeid er delt opp mellom få. </a:t>
            </a:r>
          </a:p>
        </p:txBody>
      </p:sp>
    </p:spTree>
    <p:extLst>
      <p:ext uri="{BB962C8B-B14F-4D97-AF65-F5344CB8AC3E}">
        <p14:creationId xmlns:p14="http://schemas.microsoft.com/office/powerpoint/2010/main" val="50617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Banded</vt:lpstr>
      <vt:lpstr>Gruppe 8</vt:lpstr>
      <vt:lpstr>PowerPoint Presentation</vt:lpstr>
      <vt:lpstr>Hva som gikk bra</vt:lpstr>
      <vt:lpstr>Hva som gikk dårlig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</cp:revision>
  <dcterms:created xsi:type="dcterms:W3CDTF">2023-01-20T08:33:48Z</dcterms:created>
  <dcterms:modified xsi:type="dcterms:W3CDTF">2023-01-20T11:16:21Z</dcterms:modified>
</cp:coreProperties>
</file>