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8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8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23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7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2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9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09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9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E58D-38B1-4F4C-B86D-CEA686CAD513}" type="datetimeFigureOut">
              <a:rPr lang="de-DE" smtClean="0"/>
              <a:t>08.06.14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872F-8EBC-9241-8988-4AB5B2721A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70857" y="2461834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Input I1</a:t>
            </a:r>
            <a:endParaRPr lang="de-DE" b="1" dirty="0"/>
          </a:p>
        </p:txBody>
      </p:sp>
      <p:sp>
        <p:nvSpPr>
          <p:cNvPr id="12" name="Oval 11"/>
          <p:cNvSpPr/>
          <p:nvPr/>
        </p:nvSpPr>
        <p:spPr>
          <a:xfrm>
            <a:off x="4015619" y="2461834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Blendoid</a:t>
            </a:r>
            <a:endParaRPr lang="de-DE" b="1" dirty="0"/>
          </a:p>
        </p:txBody>
      </p:sp>
      <p:sp>
        <p:nvSpPr>
          <p:cNvPr id="13" name="Oval 12"/>
          <p:cNvSpPr/>
          <p:nvPr/>
        </p:nvSpPr>
        <p:spPr>
          <a:xfrm>
            <a:off x="7160381" y="2461834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Input I2</a:t>
            </a:r>
            <a:endParaRPr lang="de-DE" b="1" dirty="0"/>
          </a:p>
        </p:txBody>
      </p:sp>
      <p:sp>
        <p:nvSpPr>
          <p:cNvPr id="14" name="Oval 13"/>
          <p:cNvSpPr/>
          <p:nvPr/>
        </p:nvSpPr>
        <p:spPr>
          <a:xfrm>
            <a:off x="2443238" y="3937452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Theory</a:t>
            </a:r>
            <a:endParaRPr lang="de-DE" b="1" dirty="0" smtClean="0"/>
          </a:p>
          <a:p>
            <a:pPr algn="ctr"/>
            <a:r>
              <a:rPr lang="de-DE" b="1" dirty="0" smtClean="0"/>
              <a:t>I1*</a:t>
            </a:r>
            <a:endParaRPr lang="de-DE" b="1" dirty="0"/>
          </a:p>
        </p:txBody>
      </p:sp>
      <p:sp>
        <p:nvSpPr>
          <p:cNvPr id="15" name="Oval 14"/>
          <p:cNvSpPr/>
          <p:nvPr/>
        </p:nvSpPr>
        <p:spPr>
          <a:xfrm>
            <a:off x="5588000" y="3937452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Theory</a:t>
            </a:r>
            <a:r>
              <a:rPr lang="de-DE" b="1" dirty="0" smtClean="0"/>
              <a:t> I2*</a:t>
            </a:r>
            <a:endParaRPr lang="de-DE" b="1" dirty="0"/>
          </a:p>
        </p:txBody>
      </p:sp>
      <p:sp>
        <p:nvSpPr>
          <p:cNvPr id="16" name="Oval 15"/>
          <p:cNvSpPr/>
          <p:nvPr/>
        </p:nvSpPr>
        <p:spPr>
          <a:xfrm>
            <a:off x="4015619" y="5304215"/>
            <a:ext cx="157238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Base</a:t>
            </a:r>
            <a:endParaRPr lang="de-DE" b="1" dirty="0"/>
          </a:p>
        </p:txBody>
      </p:sp>
      <p:cxnSp>
        <p:nvCxnSpPr>
          <p:cNvPr id="19" name="Gerade Verbindung mit Pfeil 18"/>
          <p:cNvCxnSpPr>
            <a:stCxn id="16" idx="1"/>
            <a:endCxn id="14" idx="5"/>
          </p:cNvCxnSpPr>
          <p:nvPr/>
        </p:nvCxnSpPr>
        <p:spPr>
          <a:xfrm flipH="1" flipV="1">
            <a:off x="3785349" y="4990494"/>
            <a:ext cx="460540" cy="494394"/>
          </a:xfrm>
          <a:prstGeom prst="straightConnector1">
            <a:avLst/>
          </a:prstGeom>
          <a:ln>
            <a:prstDash val="sysDot"/>
            <a:tailEnd type="diamond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7"/>
            <a:endCxn id="12" idx="3"/>
          </p:cNvCxnSpPr>
          <p:nvPr/>
        </p:nvCxnSpPr>
        <p:spPr>
          <a:xfrm flipV="1">
            <a:off x="3785349" y="3514876"/>
            <a:ext cx="460540" cy="603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6" idx="7"/>
            <a:endCxn id="15" idx="3"/>
          </p:cNvCxnSpPr>
          <p:nvPr/>
        </p:nvCxnSpPr>
        <p:spPr>
          <a:xfrm flipV="1">
            <a:off x="5357730" y="4990494"/>
            <a:ext cx="460540" cy="494394"/>
          </a:xfrm>
          <a:prstGeom prst="straightConnector1">
            <a:avLst/>
          </a:prstGeom>
          <a:ln>
            <a:prstDash val="sysDot"/>
            <a:tailEnd type="diamond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5" idx="1"/>
            <a:endCxn id="12" idx="5"/>
          </p:cNvCxnSpPr>
          <p:nvPr/>
        </p:nvCxnSpPr>
        <p:spPr>
          <a:xfrm flipH="1" flipV="1">
            <a:off x="5357730" y="3514876"/>
            <a:ext cx="460540" cy="603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3"/>
            <a:endCxn id="15" idx="7"/>
          </p:cNvCxnSpPr>
          <p:nvPr/>
        </p:nvCxnSpPr>
        <p:spPr>
          <a:xfrm flipH="1">
            <a:off x="6930111" y="3514876"/>
            <a:ext cx="460540" cy="603249"/>
          </a:xfrm>
          <a:prstGeom prst="straightConnector1">
            <a:avLst/>
          </a:prstGeom>
          <a:ln>
            <a:prstDash val="lgDash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5"/>
            <a:endCxn id="14" idx="1"/>
          </p:cNvCxnSpPr>
          <p:nvPr/>
        </p:nvCxnSpPr>
        <p:spPr>
          <a:xfrm>
            <a:off x="2212968" y="3514876"/>
            <a:ext cx="460540" cy="603249"/>
          </a:xfrm>
          <a:prstGeom prst="straightConnector1">
            <a:avLst/>
          </a:prstGeom>
          <a:ln>
            <a:prstDash val="lgDash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6" idx="0"/>
            <a:endCxn id="12" idx="4"/>
          </p:cNvCxnSpPr>
          <p:nvPr/>
        </p:nvCxnSpPr>
        <p:spPr>
          <a:xfrm flipV="1">
            <a:off x="4801810" y="3695549"/>
            <a:ext cx="0" cy="160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cken des Rechtecks auf der gleichen Seite abrunden 38"/>
          <p:cNvSpPr/>
          <p:nvPr/>
        </p:nvSpPr>
        <p:spPr>
          <a:xfrm>
            <a:off x="2443238" y="918480"/>
            <a:ext cx="4717143" cy="73781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r>
              <a:rPr lang="de-DE" dirty="0" smtClean="0"/>
              <a:t> &amp;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12" idx="0"/>
            <a:endCxn id="39" idx="1"/>
          </p:cNvCxnSpPr>
          <p:nvPr/>
        </p:nvCxnSpPr>
        <p:spPr>
          <a:xfrm flipV="1">
            <a:off x="4801810" y="1656290"/>
            <a:ext cx="0" cy="80554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4</cp:revision>
  <dcterms:created xsi:type="dcterms:W3CDTF">2014-06-08T18:19:22Z</dcterms:created>
  <dcterms:modified xsi:type="dcterms:W3CDTF">2014-06-09T03:01:03Z</dcterms:modified>
</cp:coreProperties>
</file>