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erkshire Swash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BerkshireSwash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b046a532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b046a532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b046a532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b046a532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b046a5326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b046a5326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b046a53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b046a53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b046a53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b046a53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b046a532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b046a532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b046a532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b046a532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b046a532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b046a532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b046a532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b046a532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046a532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046a532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b046a532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b046a532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013" y="-959525"/>
            <a:ext cx="3643974" cy="27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50500" y="1991400"/>
            <a:ext cx="56430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Loutasalle</a:t>
            </a:r>
            <a:endParaRPr sz="52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115000" y="97625"/>
            <a:ext cx="491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Exemple de code</a:t>
            </a:r>
            <a:endParaRPr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692" y="940353"/>
            <a:ext cx="3409624" cy="32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013" y="-959525"/>
            <a:ext cx="3643974" cy="27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1750500" y="1991400"/>
            <a:ext cx="56430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52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Présentation</a:t>
            </a:r>
            <a:endParaRPr sz="52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013" y="-959525"/>
            <a:ext cx="3643974" cy="27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750500" y="1752100"/>
            <a:ext cx="56430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52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Merci de nous avoir écouté.es</a:t>
            </a:r>
            <a:endParaRPr sz="52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013" y="-959525"/>
            <a:ext cx="3643974" cy="27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750500" y="1991400"/>
            <a:ext cx="56430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52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Pré-Production</a:t>
            </a:r>
            <a:endParaRPr sz="52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446800" y="45375"/>
            <a:ext cx="4250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Description de l’UX</a:t>
            </a:r>
            <a:endParaRPr sz="31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808600" y="1325600"/>
            <a:ext cx="38886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Déroulé Utilisateur Non Connecté</a:t>
            </a:r>
            <a:endParaRPr sz="2000">
              <a:solidFill>
                <a:schemeClr val="dk2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808600" y="2196750"/>
            <a:ext cx="3888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Déroulé Utilisateur Connecté</a:t>
            </a:r>
            <a:endParaRPr sz="2000">
              <a:solidFill>
                <a:schemeClr val="dk2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08600" y="3160300"/>
            <a:ext cx="3888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Déroulé Utilisateur Admin</a:t>
            </a:r>
            <a:endParaRPr sz="2000">
              <a:solidFill>
                <a:schemeClr val="dk2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4704400" y="1798875"/>
            <a:ext cx="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4704400" y="2740900"/>
            <a:ext cx="0" cy="4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446800" y="45375"/>
            <a:ext cx="4250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User Stories</a:t>
            </a:r>
            <a:endParaRPr sz="31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25" y="1860800"/>
            <a:ext cx="8317351" cy="1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446800" y="45375"/>
            <a:ext cx="4250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Use Case Diagramme</a:t>
            </a:r>
            <a:endParaRPr sz="31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248" y="925400"/>
            <a:ext cx="3913501" cy="32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446800" y="45375"/>
            <a:ext cx="4250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Diagramme de classe</a:t>
            </a:r>
            <a:endParaRPr sz="31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(Mermaid)</a:t>
            </a:r>
            <a:endParaRPr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7537" y="942964"/>
            <a:ext cx="4488924" cy="32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115000" y="37900"/>
            <a:ext cx="491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Installation de l’environnement technique</a:t>
            </a:r>
            <a:endParaRPr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500" y="1448262"/>
            <a:ext cx="1307575" cy="13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971800" y="1732450"/>
            <a:ext cx="23367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chemeClr val="dk2"/>
                </a:solidFill>
              </a:rPr>
              <a:t>Easy</a:t>
            </a:r>
            <a:r>
              <a:rPr lang="fr" sz="3000">
                <a:solidFill>
                  <a:schemeClr val="dk2"/>
                </a:solidFill>
              </a:rPr>
              <a:t>Admin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2687" y="2666225"/>
            <a:ext cx="2445214" cy="184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7195" y="2875563"/>
            <a:ext cx="1425900" cy="14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115000" y="97625"/>
            <a:ext cx="491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Management du versioning</a:t>
            </a:r>
            <a:endParaRPr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381075" y="940600"/>
            <a:ext cx="470400" cy="470400"/>
          </a:xfrm>
          <a:prstGeom prst="flowChartConnector">
            <a:avLst/>
          </a:prstGeom>
          <a:solidFill>
            <a:srgbClr val="2055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">
                <a:solidFill>
                  <a:schemeClr val="lt1"/>
                </a:solidFill>
              </a:rPr>
              <a:t>Main</a:t>
            </a:r>
            <a:endParaRPr sz="100">
              <a:solidFill>
                <a:schemeClr val="lt1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7129250" y="907025"/>
            <a:ext cx="470400" cy="470400"/>
          </a:xfrm>
          <a:prstGeom prst="flowChartConnector">
            <a:avLst/>
          </a:prstGeom>
          <a:solidFill>
            <a:srgbClr val="2055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">
                <a:solidFill>
                  <a:schemeClr val="lt1"/>
                </a:solidFill>
              </a:rPr>
              <a:t>Main</a:t>
            </a:r>
            <a:endParaRPr sz="300">
              <a:solidFill>
                <a:schemeClr val="lt1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367475" y="1530938"/>
            <a:ext cx="470400" cy="4704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">
                <a:solidFill>
                  <a:schemeClr val="lt1"/>
                </a:solidFill>
              </a:rPr>
              <a:t>Merge</a:t>
            </a:r>
            <a:endParaRPr sz="300"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3098050" y="1952513"/>
            <a:ext cx="470400" cy="470400"/>
          </a:xfrm>
          <a:prstGeom prst="flowChartConnector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"/>
              <a:t>Earwin</a:t>
            </a:r>
            <a:endParaRPr sz="300"/>
          </a:p>
        </p:txBody>
      </p:sp>
      <p:sp>
        <p:nvSpPr>
          <p:cNvPr id="116" name="Google Shape;116;p20"/>
          <p:cNvSpPr/>
          <p:nvPr/>
        </p:nvSpPr>
        <p:spPr>
          <a:xfrm>
            <a:off x="3098050" y="2837313"/>
            <a:ext cx="470400" cy="4704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"/>
              <a:t>Soumia</a:t>
            </a:r>
            <a:endParaRPr sz="300"/>
          </a:p>
        </p:txBody>
      </p:sp>
      <p:sp>
        <p:nvSpPr>
          <p:cNvPr id="117" name="Google Shape;117;p20"/>
          <p:cNvSpPr/>
          <p:nvPr/>
        </p:nvSpPr>
        <p:spPr>
          <a:xfrm>
            <a:off x="3098050" y="3665938"/>
            <a:ext cx="470400" cy="4704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"/>
              <a:t>Florian</a:t>
            </a:r>
            <a:endParaRPr sz="300"/>
          </a:p>
        </p:txBody>
      </p:sp>
      <p:cxnSp>
        <p:nvCxnSpPr>
          <p:cNvPr id="118" name="Google Shape;118;p20"/>
          <p:cNvCxnSpPr>
            <a:stCxn id="112" idx="5"/>
            <a:endCxn id="115" idx="2"/>
          </p:cNvCxnSpPr>
          <p:nvPr/>
        </p:nvCxnSpPr>
        <p:spPr>
          <a:xfrm>
            <a:off x="1782587" y="1342112"/>
            <a:ext cx="1315500" cy="845700"/>
          </a:xfrm>
          <a:prstGeom prst="straightConnector1">
            <a:avLst/>
          </a:prstGeom>
          <a:noFill/>
          <a:ln cap="flat" cmpd="sng" w="28575">
            <a:solidFill>
              <a:srgbClr val="2055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>
            <a:stCxn id="115" idx="6"/>
            <a:endCxn id="114" idx="2"/>
          </p:cNvCxnSpPr>
          <p:nvPr/>
        </p:nvCxnSpPr>
        <p:spPr>
          <a:xfrm flipH="1" rot="10800000">
            <a:off x="3568450" y="1766213"/>
            <a:ext cx="1799100" cy="421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>
            <a:stCxn id="116" idx="7"/>
            <a:endCxn id="114" idx="2"/>
          </p:cNvCxnSpPr>
          <p:nvPr/>
        </p:nvCxnSpPr>
        <p:spPr>
          <a:xfrm flipH="1" rot="10800000">
            <a:off x="3499562" y="1766201"/>
            <a:ext cx="1867800" cy="1140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>
            <a:stCxn id="117" idx="7"/>
            <a:endCxn id="114" idx="2"/>
          </p:cNvCxnSpPr>
          <p:nvPr/>
        </p:nvCxnSpPr>
        <p:spPr>
          <a:xfrm flipH="1" rot="10800000">
            <a:off x="3499562" y="1766226"/>
            <a:ext cx="1867800" cy="1968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>
            <a:stCxn id="114" idx="6"/>
            <a:endCxn id="113" idx="3"/>
          </p:cNvCxnSpPr>
          <p:nvPr/>
        </p:nvCxnSpPr>
        <p:spPr>
          <a:xfrm flipH="1" rot="10800000">
            <a:off x="5837875" y="1308638"/>
            <a:ext cx="1360200" cy="45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>
            <a:stCxn id="112" idx="5"/>
            <a:endCxn id="116" idx="2"/>
          </p:cNvCxnSpPr>
          <p:nvPr/>
        </p:nvCxnSpPr>
        <p:spPr>
          <a:xfrm>
            <a:off x="1782587" y="1342112"/>
            <a:ext cx="1315500" cy="1730400"/>
          </a:xfrm>
          <a:prstGeom prst="straightConnector1">
            <a:avLst/>
          </a:prstGeom>
          <a:noFill/>
          <a:ln cap="flat" cmpd="sng" w="28575">
            <a:solidFill>
              <a:srgbClr val="2055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>
            <a:stCxn id="112" idx="5"/>
            <a:endCxn id="117" idx="2"/>
          </p:cNvCxnSpPr>
          <p:nvPr/>
        </p:nvCxnSpPr>
        <p:spPr>
          <a:xfrm>
            <a:off x="1782587" y="1342112"/>
            <a:ext cx="1315500" cy="2559000"/>
          </a:xfrm>
          <a:prstGeom prst="straightConnector1">
            <a:avLst/>
          </a:prstGeom>
          <a:noFill/>
          <a:ln cap="flat" cmpd="sng" w="28575">
            <a:solidFill>
              <a:srgbClr val="2055F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>
            <a:stCxn id="112" idx="6"/>
            <a:endCxn id="113" idx="2"/>
          </p:cNvCxnSpPr>
          <p:nvPr/>
        </p:nvCxnSpPr>
        <p:spPr>
          <a:xfrm flipH="1" rot="10800000">
            <a:off x="1851475" y="1142200"/>
            <a:ext cx="5277900" cy="33600"/>
          </a:xfrm>
          <a:prstGeom prst="straightConnector1">
            <a:avLst/>
          </a:prstGeom>
          <a:noFill/>
          <a:ln cap="flat" cmpd="sng" w="28575">
            <a:solidFill>
              <a:srgbClr val="2055F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013" y="-959525"/>
            <a:ext cx="3643974" cy="27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 title="unna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50013" y="3356800"/>
            <a:ext cx="3643974" cy="2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750500" y="1991400"/>
            <a:ext cx="56430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5200">
                <a:solidFill>
                  <a:srgbClr val="2055F6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Production</a:t>
            </a:r>
            <a:endParaRPr sz="52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2055F6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