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74" r:id="rId4"/>
    <p:sldId id="275" r:id="rId5"/>
    <p:sldId id="272" r:id="rId6"/>
    <p:sldId id="276" r:id="rId7"/>
    <p:sldId id="277" r:id="rId8"/>
    <p:sldId id="271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78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39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24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53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05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76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3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7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32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13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91B-CDE4-4E8D-A978-D73402C39E5F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59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391B-CDE4-4E8D-A978-D73402C39E5F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FC3D0-BF00-4472-9B07-E9A0B0B51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0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82" y="2636912"/>
            <a:ext cx="1908212" cy="41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051519" y="3501008"/>
            <a:ext cx="2824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2400" b="1" u="sng" dirty="0" smtClean="0"/>
              <a:t>NAGIOS vs NAEMON</a:t>
            </a:r>
          </a:p>
          <a:p>
            <a:pPr algn="ctr"/>
            <a:r>
              <a:rPr lang="ca-ES" sz="2400" dirty="0" smtClean="0"/>
              <a:t>novembre </a:t>
            </a:r>
            <a:r>
              <a:rPr lang="ca-ES" sz="2400" dirty="0" smtClean="0"/>
              <a:t>2014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24652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9" y="135372"/>
            <a:ext cx="1568958" cy="3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566232" y="45367"/>
            <a:ext cx="243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a-ES" sz="2800" b="1" dirty="0" smtClean="0">
                <a:solidFill>
                  <a:srgbClr val="00005C"/>
                </a:solidFill>
                <a:latin typeface="+mj-lt"/>
                <a:ea typeface="NSimSun" pitchFamily="49" charset="-122"/>
              </a:rPr>
              <a:t>Història Nagios</a:t>
            </a:r>
            <a:endParaRPr lang="ca-ES" sz="2800" b="1" dirty="0">
              <a:solidFill>
                <a:srgbClr val="00005C"/>
              </a:solidFill>
              <a:latin typeface="+mj-lt"/>
              <a:ea typeface="NSimSun" pitchFamily="49" charset="-122"/>
            </a:endParaRPr>
          </a:p>
        </p:txBody>
      </p:sp>
      <p:cxnSp>
        <p:nvCxnSpPr>
          <p:cNvPr id="41" name="40 Conector recto"/>
          <p:cNvCxnSpPr/>
          <p:nvPr/>
        </p:nvCxnSpPr>
        <p:spPr>
          <a:xfrm>
            <a:off x="166646" y="560528"/>
            <a:ext cx="874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Elipse"/>
          <p:cNvSpPr/>
          <p:nvPr/>
        </p:nvSpPr>
        <p:spPr>
          <a:xfrm>
            <a:off x="162085" y="1292185"/>
            <a:ext cx="864096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96</a:t>
            </a:r>
            <a:endParaRPr lang="es-ES_tradnl" sz="3200" b="1" dirty="0"/>
          </a:p>
        </p:txBody>
      </p:sp>
      <p:cxnSp>
        <p:nvCxnSpPr>
          <p:cNvPr id="5" name="4 Conector recto de flecha"/>
          <p:cNvCxnSpPr>
            <a:stCxn id="3" idx="4"/>
            <a:endCxn id="11" idx="1"/>
          </p:cNvCxnSpPr>
          <p:nvPr/>
        </p:nvCxnSpPr>
        <p:spPr>
          <a:xfrm>
            <a:off x="594133" y="2156281"/>
            <a:ext cx="432048" cy="7701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899637" y="2799848"/>
            <a:ext cx="864096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99</a:t>
            </a:r>
            <a:endParaRPr lang="es-ES_tradnl" sz="3200" b="1" dirty="0"/>
          </a:p>
        </p:txBody>
      </p:sp>
      <p:sp>
        <p:nvSpPr>
          <p:cNvPr id="15" name="14 Elipse"/>
          <p:cNvSpPr/>
          <p:nvPr/>
        </p:nvSpPr>
        <p:spPr>
          <a:xfrm>
            <a:off x="2108049" y="2799848"/>
            <a:ext cx="864096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02</a:t>
            </a:r>
            <a:endParaRPr lang="es-ES_tradnl" sz="3200" b="1" dirty="0"/>
          </a:p>
        </p:txBody>
      </p:sp>
      <p:sp>
        <p:nvSpPr>
          <p:cNvPr id="17" name="16 Elipse"/>
          <p:cNvSpPr/>
          <p:nvPr/>
        </p:nvSpPr>
        <p:spPr>
          <a:xfrm>
            <a:off x="3384738" y="5661248"/>
            <a:ext cx="864096" cy="86409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04</a:t>
            </a:r>
            <a:endParaRPr lang="es-ES_tradnl" sz="3200" b="1" dirty="0"/>
          </a:p>
        </p:txBody>
      </p:sp>
      <p:sp>
        <p:nvSpPr>
          <p:cNvPr id="18" name="17 Elipse"/>
          <p:cNvSpPr/>
          <p:nvPr/>
        </p:nvSpPr>
        <p:spPr>
          <a:xfrm>
            <a:off x="4324827" y="4149080"/>
            <a:ext cx="864096" cy="86409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05</a:t>
            </a:r>
            <a:endParaRPr lang="es-ES_tradnl" sz="3200" b="1" dirty="0"/>
          </a:p>
        </p:txBody>
      </p:sp>
      <p:sp>
        <p:nvSpPr>
          <p:cNvPr id="20" name="19 Elipse"/>
          <p:cNvSpPr/>
          <p:nvPr/>
        </p:nvSpPr>
        <p:spPr>
          <a:xfrm>
            <a:off x="5500943" y="4149080"/>
            <a:ext cx="864096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07</a:t>
            </a:r>
            <a:endParaRPr lang="es-ES_tradnl" sz="3200" b="1" dirty="0"/>
          </a:p>
        </p:txBody>
      </p:sp>
      <p:cxnSp>
        <p:nvCxnSpPr>
          <p:cNvPr id="21" name="20 Conector recto de flecha"/>
          <p:cNvCxnSpPr>
            <a:stCxn id="11" idx="6"/>
            <a:endCxn id="15" idx="2"/>
          </p:cNvCxnSpPr>
          <p:nvPr/>
        </p:nvCxnSpPr>
        <p:spPr>
          <a:xfrm>
            <a:off x="1763733" y="3231896"/>
            <a:ext cx="3443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5" idx="6"/>
            <a:endCxn id="31" idx="2"/>
          </p:cNvCxnSpPr>
          <p:nvPr/>
        </p:nvCxnSpPr>
        <p:spPr>
          <a:xfrm>
            <a:off x="2972145" y="3231896"/>
            <a:ext cx="49822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30 Elipse"/>
          <p:cNvSpPr/>
          <p:nvPr/>
        </p:nvSpPr>
        <p:spPr>
          <a:xfrm>
            <a:off x="7954357" y="2799848"/>
            <a:ext cx="864096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15</a:t>
            </a:r>
            <a:endParaRPr lang="es-ES_tradnl" sz="3200" b="1" dirty="0"/>
          </a:p>
        </p:txBody>
      </p:sp>
      <p:sp>
        <p:nvSpPr>
          <p:cNvPr id="32" name="31 Elipse"/>
          <p:cNvSpPr/>
          <p:nvPr/>
        </p:nvSpPr>
        <p:spPr>
          <a:xfrm>
            <a:off x="6766733" y="4149080"/>
            <a:ext cx="864096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>
                <a:solidFill>
                  <a:schemeClr val="tx1"/>
                </a:solidFill>
              </a:rPr>
              <a:t>13</a:t>
            </a:r>
            <a:endParaRPr lang="es-ES_tradnl" sz="3200" b="1" dirty="0">
              <a:solidFill>
                <a:schemeClr val="tx1"/>
              </a:solidFill>
            </a:endParaRPr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5932991" y="3384296"/>
            <a:ext cx="0" cy="620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42 Elipse"/>
          <p:cNvSpPr/>
          <p:nvPr/>
        </p:nvSpPr>
        <p:spPr>
          <a:xfrm>
            <a:off x="7954357" y="5661248"/>
            <a:ext cx="864096" cy="86409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15</a:t>
            </a:r>
            <a:endParaRPr lang="es-ES_tradnl" sz="3200" b="1" dirty="0"/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3816786" y="3384296"/>
            <a:ext cx="0" cy="21329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H="1">
            <a:off x="4756875" y="3384296"/>
            <a:ext cx="1" cy="620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7" y="5977075"/>
            <a:ext cx="664116" cy="23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50 Elipse"/>
          <p:cNvSpPr/>
          <p:nvPr/>
        </p:nvSpPr>
        <p:spPr>
          <a:xfrm>
            <a:off x="7954357" y="4149080"/>
            <a:ext cx="864096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>
                <a:solidFill>
                  <a:schemeClr val="tx1"/>
                </a:solidFill>
              </a:rPr>
              <a:t>15</a:t>
            </a:r>
            <a:endParaRPr lang="es-ES_tradnl" sz="3200" b="1" dirty="0">
              <a:solidFill>
                <a:schemeClr val="tx1"/>
              </a:solidFill>
            </a:endParaRPr>
          </a:p>
        </p:txBody>
      </p:sp>
      <p:cxnSp>
        <p:nvCxnSpPr>
          <p:cNvPr id="52" name="51 Conector recto de flecha"/>
          <p:cNvCxnSpPr/>
          <p:nvPr/>
        </p:nvCxnSpPr>
        <p:spPr>
          <a:xfrm flipH="1">
            <a:off x="8386405" y="5157192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>
            <a:stCxn id="32" idx="6"/>
            <a:endCxn id="51" idx="2"/>
          </p:cNvCxnSpPr>
          <p:nvPr/>
        </p:nvCxnSpPr>
        <p:spPr>
          <a:xfrm>
            <a:off x="7630829" y="4581128"/>
            <a:ext cx="3235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>
            <a:off x="7198781" y="3384296"/>
            <a:ext cx="0" cy="620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17" idx="6"/>
            <a:endCxn id="43" idx="2"/>
          </p:cNvCxnSpPr>
          <p:nvPr/>
        </p:nvCxnSpPr>
        <p:spPr>
          <a:xfrm>
            <a:off x="4248834" y="6093296"/>
            <a:ext cx="370552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43" y="5266847"/>
            <a:ext cx="736816" cy="30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 descr="Logo Centre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08" y="5243971"/>
            <a:ext cx="1069384" cy="2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81" y="3795482"/>
            <a:ext cx="707195" cy="70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36" y="3907199"/>
            <a:ext cx="826955" cy="19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59" y="1286852"/>
            <a:ext cx="370662" cy="43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61" y="1874852"/>
            <a:ext cx="609233" cy="47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32" y="5212208"/>
            <a:ext cx="861361" cy="25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90" y="886417"/>
            <a:ext cx="3190875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39" y="1966109"/>
            <a:ext cx="794571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675" y="1292185"/>
            <a:ext cx="893456" cy="34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93" y="1724233"/>
            <a:ext cx="403549" cy="3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85 Conector recto de flecha"/>
          <p:cNvCxnSpPr/>
          <p:nvPr/>
        </p:nvCxnSpPr>
        <p:spPr>
          <a:xfrm flipH="1" flipV="1">
            <a:off x="6712890" y="2579046"/>
            <a:ext cx="18794" cy="441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9" y="135372"/>
            <a:ext cx="1568958" cy="3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555442" y="45367"/>
            <a:ext cx="344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a-ES" sz="2800" b="1" dirty="0" smtClean="0">
                <a:solidFill>
                  <a:srgbClr val="00005C"/>
                </a:solidFill>
                <a:latin typeface="+mj-lt"/>
                <a:ea typeface="NSimSun" pitchFamily="49" charset="-122"/>
              </a:rPr>
              <a:t>Nagios Core vs Nagios</a:t>
            </a:r>
            <a:endParaRPr lang="ca-ES" sz="2800" b="1" dirty="0">
              <a:solidFill>
                <a:srgbClr val="00005C"/>
              </a:solidFill>
              <a:latin typeface="+mj-lt"/>
              <a:ea typeface="NSimSun" pitchFamily="49" charset="-122"/>
            </a:endParaRPr>
          </a:p>
        </p:txBody>
      </p:sp>
      <p:cxnSp>
        <p:nvCxnSpPr>
          <p:cNvPr id="41" name="40 Conector recto"/>
          <p:cNvCxnSpPr/>
          <p:nvPr/>
        </p:nvCxnSpPr>
        <p:spPr>
          <a:xfrm>
            <a:off x="166646" y="560528"/>
            <a:ext cx="874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9" y="1900487"/>
            <a:ext cx="8681850" cy="46904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836712"/>
            <a:ext cx="326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smtClean="0"/>
              <a:t>http://www.naemon.org</a:t>
            </a:r>
          </a:p>
          <a:p>
            <a:r>
              <a:rPr lang="ca-ES" sz="2400" dirty="0" smtClean="0"/>
              <a:t>- Febrer 2014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29238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9" y="135372"/>
            <a:ext cx="1568958" cy="3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290947" y="45367"/>
            <a:ext cx="3711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a-ES" sz="2800" b="1" dirty="0" smtClean="0">
                <a:solidFill>
                  <a:srgbClr val="00005C"/>
                </a:solidFill>
                <a:latin typeface="+mj-lt"/>
                <a:ea typeface="NSimSun" pitchFamily="49" charset="-122"/>
              </a:rPr>
              <a:t>Nagios Core vs </a:t>
            </a:r>
            <a:r>
              <a:rPr lang="ca-ES" sz="2800" b="1" dirty="0" err="1" smtClean="0">
                <a:solidFill>
                  <a:srgbClr val="00005C"/>
                </a:solidFill>
                <a:latin typeface="+mj-lt"/>
                <a:ea typeface="NSimSun" pitchFamily="49" charset="-122"/>
              </a:rPr>
              <a:t>Naemon</a:t>
            </a:r>
            <a:endParaRPr lang="ca-ES" sz="2800" b="1" dirty="0">
              <a:solidFill>
                <a:srgbClr val="00005C"/>
              </a:solidFill>
              <a:latin typeface="+mj-lt"/>
              <a:ea typeface="NSimSun" pitchFamily="49" charset="-122"/>
            </a:endParaRPr>
          </a:p>
        </p:txBody>
      </p:sp>
      <p:cxnSp>
        <p:nvCxnSpPr>
          <p:cNvPr id="41" name="40 Conector recto"/>
          <p:cNvCxnSpPr/>
          <p:nvPr/>
        </p:nvCxnSpPr>
        <p:spPr>
          <a:xfrm>
            <a:off x="166646" y="560528"/>
            <a:ext cx="874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7704"/>
              </p:ext>
            </p:extLst>
          </p:nvPr>
        </p:nvGraphicFramePr>
        <p:xfrm>
          <a:off x="475503" y="3501008"/>
          <a:ext cx="812899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666"/>
                <a:gridCol w="2709666"/>
                <a:gridCol w="27096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_trad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 smtClean="0"/>
                        <a:t>Nagios CORE</a:t>
                      </a:r>
                      <a:endParaRPr lang="es-ES_trad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 err="1" smtClean="0"/>
                        <a:t>Naemon</a:t>
                      </a:r>
                      <a:endParaRPr lang="es-ES_tradnl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 smtClean="0"/>
                        <a:t>API</a:t>
                      </a:r>
                      <a:endParaRPr lang="es-ES_trad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 smtClean="0"/>
                        <a:t>No</a:t>
                      </a:r>
                      <a:endParaRPr lang="es-ES_trad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 err="1" smtClean="0"/>
                        <a:t>Livestatus</a:t>
                      </a:r>
                      <a:endParaRPr lang="es-ES_tradnl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 smtClean="0"/>
                        <a:t>GUI</a:t>
                      </a:r>
                      <a:endParaRPr lang="es-ES_trad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 smtClean="0"/>
                        <a:t>CGI</a:t>
                      </a:r>
                      <a:endParaRPr lang="es-ES_trad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 err="1" smtClean="0"/>
                        <a:t>Thruk</a:t>
                      </a:r>
                      <a:endParaRPr lang="es-ES_tradnl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2800" dirty="0" smtClean="0"/>
                        <a:t>Business</a:t>
                      </a:r>
                      <a:r>
                        <a:rPr lang="es-ES_tradnl" sz="2800" baseline="0" dirty="0" smtClean="0"/>
                        <a:t> </a:t>
                      </a:r>
                      <a:r>
                        <a:rPr lang="es-ES_tradnl" sz="2800" baseline="0" dirty="0" err="1" smtClean="0"/>
                        <a:t>process</a:t>
                      </a:r>
                      <a:endParaRPr lang="es-ES_trad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 smtClean="0"/>
                        <a:t>No</a:t>
                      </a:r>
                      <a:endParaRPr lang="es-ES_trad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3200" dirty="0" err="1" smtClean="0"/>
                        <a:t>Thruk</a:t>
                      </a:r>
                      <a:endParaRPr lang="es-ES_tradnl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 err="1" smtClean="0"/>
                        <a:t>Config</a:t>
                      </a:r>
                      <a:endParaRPr lang="es-ES_trad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200" dirty="0" smtClean="0"/>
                        <a:t>No</a:t>
                      </a:r>
                      <a:endParaRPr lang="es-ES_trad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3200" dirty="0" err="1" smtClean="0"/>
                        <a:t>Thruk</a:t>
                      </a:r>
                      <a:endParaRPr lang="es-ES_tradnl" sz="3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https://encrypted-tbn2.gstatic.com/images?q=tbn:ANd9GcRbHwPf_5pLl2RI9qpwMRez5GMKCJw-zdNAqyaKkVBvuGRIxNedI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40" y="1117908"/>
            <a:ext cx="1224264" cy="4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17908"/>
            <a:ext cx="1473894" cy="34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286802" y="1916832"/>
            <a:ext cx="7135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ca-ES" sz="2400" dirty="0"/>
              <a:t>De la comunitat per la comunitat</a:t>
            </a:r>
          </a:p>
          <a:p>
            <a:pPr marL="342900" indent="-342900">
              <a:buFont typeface="Arial" charset="0"/>
              <a:buChar char="•"/>
            </a:pPr>
            <a:r>
              <a:rPr lang="ca-ES" sz="2400" dirty="0" smtClean="0"/>
              <a:t>No dependència de respondre a un interès econòmic</a:t>
            </a:r>
          </a:p>
          <a:p>
            <a:pPr marL="342900" indent="-342900">
              <a:buFont typeface="Arial" charset="0"/>
              <a:buChar char="•"/>
            </a:pPr>
            <a:r>
              <a:rPr lang="ca-ES" sz="2400" dirty="0" smtClean="0"/>
              <a:t>Només es valoren aspectes tècnics</a:t>
            </a:r>
          </a:p>
        </p:txBody>
      </p:sp>
    </p:spTree>
    <p:extLst>
      <p:ext uri="{BB962C8B-B14F-4D97-AF65-F5344CB8AC3E}">
        <p14:creationId xmlns:p14="http://schemas.microsoft.com/office/powerpoint/2010/main" val="39690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9" y="135372"/>
            <a:ext cx="1568958" cy="3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544513" y="45367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a-ES" sz="2800" b="1" dirty="0" err="1" smtClean="0">
                <a:solidFill>
                  <a:srgbClr val="00005C"/>
                </a:solidFill>
                <a:latin typeface="+mj-lt"/>
                <a:ea typeface="NSimSun" pitchFamily="49" charset="-122"/>
              </a:rPr>
              <a:t>Naemon</a:t>
            </a:r>
            <a:endParaRPr lang="ca-ES" sz="2800" b="1" dirty="0">
              <a:solidFill>
                <a:srgbClr val="00005C"/>
              </a:solidFill>
              <a:latin typeface="+mj-lt"/>
              <a:ea typeface="NSimSun" pitchFamily="49" charset="-122"/>
            </a:endParaRPr>
          </a:p>
        </p:txBody>
      </p:sp>
      <p:cxnSp>
        <p:nvCxnSpPr>
          <p:cNvPr id="41" name="40 Conector recto"/>
          <p:cNvCxnSpPr/>
          <p:nvPr/>
        </p:nvCxnSpPr>
        <p:spPr>
          <a:xfrm>
            <a:off x="166646" y="560528"/>
            <a:ext cx="874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9" y="791173"/>
            <a:ext cx="8540505" cy="584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0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9" y="135372"/>
            <a:ext cx="1568958" cy="3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544513" y="45367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a-ES" sz="2800" b="1" dirty="0" err="1" smtClean="0">
                <a:solidFill>
                  <a:srgbClr val="00005C"/>
                </a:solidFill>
                <a:latin typeface="+mj-lt"/>
                <a:ea typeface="NSimSun" pitchFamily="49" charset="-122"/>
              </a:rPr>
              <a:t>Naemon</a:t>
            </a:r>
            <a:endParaRPr lang="ca-ES" sz="2800" b="1" dirty="0">
              <a:solidFill>
                <a:srgbClr val="00005C"/>
              </a:solidFill>
              <a:latin typeface="+mj-lt"/>
              <a:ea typeface="NSimSun" pitchFamily="49" charset="-122"/>
            </a:endParaRPr>
          </a:p>
        </p:txBody>
      </p:sp>
      <p:cxnSp>
        <p:nvCxnSpPr>
          <p:cNvPr id="41" name="40 Conector recto"/>
          <p:cNvCxnSpPr/>
          <p:nvPr/>
        </p:nvCxnSpPr>
        <p:spPr>
          <a:xfrm>
            <a:off x="166646" y="560528"/>
            <a:ext cx="874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9" y="1052736"/>
            <a:ext cx="8763955" cy="518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7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9" y="135372"/>
            <a:ext cx="1568958" cy="3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544513" y="45367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a-ES" sz="2800" b="1" dirty="0" err="1" smtClean="0">
                <a:solidFill>
                  <a:srgbClr val="00005C"/>
                </a:solidFill>
                <a:latin typeface="+mj-lt"/>
                <a:ea typeface="NSimSun" pitchFamily="49" charset="-122"/>
              </a:rPr>
              <a:t>Naemon</a:t>
            </a:r>
            <a:endParaRPr lang="ca-ES" sz="2800" b="1" dirty="0">
              <a:solidFill>
                <a:srgbClr val="00005C"/>
              </a:solidFill>
              <a:latin typeface="+mj-lt"/>
              <a:ea typeface="NSimSun" pitchFamily="49" charset="-122"/>
            </a:endParaRPr>
          </a:p>
        </p:txBody>
      </p:sp>
      <p:cxnSp>
        <p:nvCxnSpPr>
          <p:cNvPr id="41" name="40 Conector recto"/>
          <p:cNvCxnSpPr/>
          <p:nvPr/>
        </p:nvCxnSpPr>
        <p:spPr>
          <a:xfrm>
            <a:off x="166646" y="560528"/>
            <a:ext cx="874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32" y="1268760"/>
            <a:ext cx="8361412" cy="472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6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http://www.apm-online.com.ar/wp-content/uploads/2012/10/linkedin_logo_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007" y="966173"/>
            <a:ext cx="1764603" cy="13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data:image/jpeg;base64,/9j/4AAQSkZJRgABAQAAAQABAAD/2wCEAAkGBxQTEhQUEhQWFBQWFx4XFxQVGBcYGxwdIB8YGxcbIxoaHSggIB0xJxYbIzMiJikrLzAuGCQzODMsNygtOi0BCgoKDg0OFQ8QGTclICQsNzAvNzctNy4vNzQ3NDcsNzQ3KywuLiw3LC0vNy0sLCwsNC4wLDQ3NzIwNCs0LDcuK//AABEIAEcAdgMBIgACEQEDEQH/xAAbAAABBQEBAAAAAAAAAAAAAAAAAwQFBgcBAv/EAD0QAAIABAMFBgQDBAsAAAAAAAECAAMEERIhMQUGE0FRByIyYZGhQlJxgRRysYLB8PEVFiQzYpKissLR4f/EABgBAQEBAQEAAAAAAAAAAAAAAAABAwQC/8QAJhEBAAECBQIHAQAAAAAAAAAAAAERoQIDEhMxQVEhIjNSU2KRFP/aAAwDAQACEQMRAD8A3GCCCAIIIYV21Ul5eJvlH7zAP48s4GpA+sQ6ConZ34S+/wD3+kOZGx5am7XdurGAbbybyyaIJxcRLk4VQAnK2I5kZC49Yk6GrWbLSYhujqGU+Rivb6/0e3CSvmLLbMy7sVY6BrW5ae0S1RW09HIUu6yZChUUsbAXyURnGvXNeOjfFtbWHTXV17JKCIqdvJSJIWoaolrJbwzC1g306/aPWxd4KarDGmnJNw+LCcx9RrGjBIzJgUFmIAAuSdABqYx3bHazUzqgydlyBMAPdfC0x3tq2AZKvmb9con+1zeqQlFUUyTlNQ+GW0sHvBWsXy/LcfeGHYnVUcqmSXxZf4yody0v47KWwr9AqYvuYB3uJvZtOdWCmrqbhqZbTOIZbppYAA+E+IRpMEEAQQQQBHCY7Ff29tG5MtdPiPXygObS2uWOCVe2lxqfpD3ZWyQlmfN/Yf8AvnCG79DYcRtT4fIdYm4AggggMO7Y2422KKQM+7JX7zJxU+wWLB2/VWGjkS/nneyqxv8Ap6xAV4/E70oLZS5i38uHLLj/AFAesLdvU/HVUMgfKzEfndUX/Y3rBT/cjs1/ESZM/aZZ8MsJIp7lVSXyvb4je9vW/KC3UpBR7yCnkE8ItMlkE37vCaYFPWxUZ+UbpTysCKo0VQPQWjFuz3+0bw1c/UIZxv54hLHsGgDty3ep5AWqQNx6iacZLEiwUnJdBoIuO4nZ9S0wpqoK/wCIEoEkuxW7JZu6ch4j6xVe3ybjn0Mj5sRI+rIi/wDKNippeFFX5VA9BaAUgggggggggGe1avhyyRqch9YrFFT8SYq9TmfLnD/eSdd1Xkov9z/KFd2ZHjf9kfqf3QDytriCJUkXf2WGU+iqQMWMk9ATErs+hEoHPExN2Y84dwFa2ftplIEw4lPPmPOLIDFN2igE1wNMRiz7Je8lCen6QFD3Y3HqZW159dPMvhvxMAUkt3iMJOWWQ94873biVFZtaRVhpYkSjJBBJxFZcwzHFrc8REaFIrZbqXVgVHxDTS/pY3hVZgIBByIuD5colYlZiY5h1xkba2jP+zDcifQTaibUMjNNAAwEnmzNqBzMX+XNBAIORzEerxUYl2jHj7w0crkvAQj6zHdj6EekbdELO3XpGqhVtKBqAQRMubggYRle2kTN4DsEJCpSwOIWJwi+Vze1s+eUKYoVWkuwRzEIIIqm3P75vt+kTmwZdpK+dzEbvJIs6vyIsfqP49oldjNeSlulveAexwmOxG7dq8EvCPE2X25mArU+ZiZm6kmLZRySslVvhOHXoTzziv7GouI4J8Km58+giw7So+KhTFhzBvYHQg2IORGWkJ4XDSsVQKbEkvYCeSQjKAAtluG8OXdFpmg1AWFJOwpZd8M4symxGFSF8TKBl4gXJvqL+cOqndxHVEJ7qJgAsLE2ti+uSn9mG/8AVZTmzWurKQoHxcQHMi/hmWPXCvSObbn23d29Ex6lnDupKN7uTyFwuQ71uWZGMi55W6R2p2EuASzMGB5rTGuq5llIsBa3U3N8/sB6bdOVdipwk5XCrpiLEeYOIgjpAN11w4eIfI4Vv4Qtvy693TMw0fS5vR8lnrZOw5KkTEfGCWZSQDrob6kjOx6GPJ2BLSThMywEwTS+Fb3AVQdLaKM7HWFajd4MJahyoloyiyi/eBB8gM9AOQzhKVurLX4jfIEhVGQKHD5C6Xt/iMXRPGm7zuxM1nMsRXYElmIE65KhsgmYwvLDXtmc8iPlEeqfdaSQhDXsFwkKosAwfLLK5xf5zHuXuqgPebEMssKgZKAPtcBrdR5mHuydirIZ2DFsQAzAvYEkC+p1sOgAhhy/Hxw3XHn0jy5k/hgm6SAKMbZXzCpck2uTcEfCOXKCLHBHvZwdmH9Wb3JVNOHUq2h/i8Q8lnpbhhilk5Eaj7QQRqwKztvpbuAk+eQhtK2bMnNjmmwPS17dB0gggJ2RJVFCqLAQpBBAEEEEAQQQQBBBBAEEEEAQQQ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10" descr="data:image/jpeg;base64,/9j/4AAQSkZJRgABAQAAAQABAAD/2wCEAAkGBxQTEhQUEhQWFBQWFx4XFxQVGBcYGxwdIB8YGxcbIxoaHSggIB0xJxYbIzMiJikrLzAuGCQzODMsNygtOi0BCgoKDg0OFQ8QGTclICQsNzAvNzctNy4vNzQ3NDcsNzQ3KywuLiw3LC0vNy0sLCwsNC4wLDQ3NzIwNCs0LDcuK//AABEIAEcAdgMBIgACEQEDEQH/xAAbAAABBQEBAAAAAAAAAAAAAAAAAwQFBgcBAv/EAD0QAAIABAMFBgQDBAsAAAAAAAECAAMEERIhMQUGE0FRByIyYZGhQlJxgRRysYLB8PEVFiQzYpKissLR4f/EABgBAQEBAQEAAAAAAAAAAAAAAAABAwQC/8QAJhEBAAECBQIHAQAAAAAAAAAAAAERoQIDEhMxQVEhIjNSU2KRFP/aAAwDAQACEQMRAD8A3GCCCAIIIYV21Ul5eJvlH7zAP48s4GpA+sQ6ConZ34S+/wD3+kOZGx5am7XdurGAbbybyyaIJxcRLk4VQAnK2I5kZC49Yk6GrWbLSYhujqGU+Rivb6/0e3CSvmLLbMy7sVY6BrW5ae0S1RW09HIUu6yZChUUsbAXyURnGvXNeOjfFtbWHTXV17JKCIqdvJSJIWoaolrJbwzC1g306/aPWxd4KarDGmnJNw+LCcx9RrGjBIzJgUFmIAAuSdABqYx3bHazUzqgydlyBMAPdfC0x3tq2AZKvmb9con+1zeqQlFUUyTlNQ+GW0sHvBWsXy/LcfeGHYnVUcqmSXxZf4yody0v47KWwr9AqYvuYB3uJvZtOdWCmrqbhqZbTOIZbppYAA+E+IRpMEEAQQQQBHCY7Ff29tG5MtdPiPXygObS2uWOCVe2lxqfpD3ZWyQlmfN/Yf8AvnCG79DYcRtT4fIdYm4AggggMO7Y2422KKQM+7JX7zJxU+wWLB2/VWGjkS/nneyqxv8Ap6xAV4/E70oLZS5i38uHLLj/AFAesLdvU/HVUMgfKzEfndUX/Y3rBT/cjs1/ESZM/aZZ8MsJIp7lVSXyvb4je9vW/KC3UpBR7yCnkE8ItMlkE37vCaYFPWxUZ+UbpTysCKo0VQPQWjFuz3+0bw1c/UIZxv54hLHsGgDty3ep5AWqQNx6iacZLEiwUnJdBoIuO4nZ9S0wpqoK/wCIEoEkuxW7JZu6ch4j6xVe3ybjn0Mj5sRI+rIi/wDKNippeFFX5VA9BaAUgggggggggGe1avhyyRqch9YrFFT8SYq9TmfLnD/eSdd1Xkov9z/KFd2ZHjf9kfqf3QDytriCJUkXf2WGU+iqQMWMk9ATErs+hEoHPExN2Y84dwFa2ftplIEw4lPPmPOLIDFN2igE1wNMRiz7Je8lCen6QFD3Y3HqZW159dPMvhvxMAUkt3iMJOWWQ94873biVFZtaRVhpYkSjJBBJxFZcwzHFrc8REaFIrZbqXVgVHxDTS/pY3hVZgIBByIuD5colYlZiY5h1xkba2jP+zDcifQTaibUMjNNAAwEnmzNqBzMX+XNBAIORzEerxUYl2jHj7w0crkvAQj6zHdj6EekbdELO3XpGqhVtKBqAQRMubggYRle2kTN4DsEJCpSwOIWJwi+Vze1s+eUKYoVWkuwRzEIIIqm3P75vt+kTmwZdpK+dzEbvJIs6vyIsfqP49oldjNeSlulveAexwmOxG7dq8EvCPE2X25mArU+ZiZm6kmLZRySslVvhOHXoTzziv7GouI4J8Km58+giw7So+KhTFhzBvYHQg2IORGWkJ4XDSsVQKbEkvYCeSQjKAAtluG8OXdFpmg1AWFJOwpZd8M4symxGFSF8TKBl4gXJvqL+cOqndxHVEJ7qJgAsLE2ti+uSn9mG/8AVZTmzWurKQoHxcQHMi/hmWPXCvSObbn23d29Ex6lnDupKN7uTyFwuQ71uWZGMi55W6R2p2EuASzMGB5rTGuq5llIsBa3U3N8/sB6bdOVdipwk5XCrpiLEeYOIgjpAN11w4eIfI4Vv4Qtvy693TMw0fS5vR8lnrZOw5KkTEfGCWZSQDrob6kjOx6GPJ2BLSThMywEwTS+Fb3AVQdLaKM7HWFajd4MJahyoloyiyi/eBB8gM9AOQzhKVurLX4jfIEhVGQKHD5C6Xt/iMXRPGm7zuxM1nMsRXYElmIE65KhsgmYwvLDXtmc8iPlEeqfdaSQhDXsFwkKosAwfLLK5xf5zHuXuqgPebEMssKgZKAPtcBrdR5mHuydirIZ2DFsQAzAvYEkC+p1sOgAhhy/Hxw3XHn0jy5k/hgm6SAKMbZXzCpck2uTcEfCOXKCLHBHvZwdmH9Wb3JVNOHUq2h/i8Q8lnpbhhilk5Eaj7QQRqwKztvpbuAk+eQhtK2bMnNjmmwPS17dB0gggJ2RJVFCqLAQpBBAEEEEAQQQQBBBBAEEEEAQQQQ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12" descr="data:image/jpeg;base64,/9j/4AAQSkZJRgABAQAAAQABAAD/2wCEAAkGBxQTEhQUEhQWFBQWFx4XFxQVGBcYGxwdIB8YGxcbIxoaHSggIB0xJxYbIzMiJikrLzAuGCQzODMsNygtOi0BCgoKDg0OFQ8QGTclICQsNzAvNzctNy4vNzQ3NDcsNzQ3KywuLiw3LC0vNy0sLCwsNC4wLDQ3NzIwNCs0LDcuK//AABEIAEcAdgMBIgACEQEDEQH/xAAbAAABBQEBAAAAAAAAAAAAAAAAAwQFBgcBAv/EAD0QAAIABAMFBgQDBAsAAAAAAAECAAMEERIhMQUGE0FRByIyYZGhQlJxgRRysYLB8PEVFiQzYpKissLR4f/EABgBAQEBAQEAAAAAAAAAAAAAAAABAwQC/8QAJhEBAAECBQIHAQAAAAAAAAAAAAERoQIDEhMxQVEhIjNSU2KRFP/aAAwDAQACEQMRAD8A3GCCCAIIIYV21Ul5eJvlH7zAP48s4GpA+sQ6ConZ34S+/wD3+kOZGx5am7XdurGAbbybyyaIJxcRLk4VQAnK2I5kZC49Yk6GrWbLSYhujqGU+Rivb6/0e3CSvmLLbMy7sVY6BrW5ae0S1RW09HIUu6yZChUUsbAXyURnGvXNeOjfFtbWHTXV17JKCIqdvJSJIWoaolrJbwzC1g306/aPWxd4KarDGmnJNw+LCcx9RrGjBIzJgUFmIAAuSdABqYx3bHazUzqgydlyBMAPdfC0x3tq2AZKvmb9con+1zeqQlFUUyTlNQ+GW0sHvBWsXy/LcfeGHYnVUcqmSXxZf4yody0v47KWwr9AqYvuYB3uJvZtOdWCmrqbhqZbTOIZbppYAA+E+IRpMEEAQQQQBHCY7Ff29tG5MtdPiPXygObS2uWOCVe2lxqfpD3ZWyQlmfN/Yf8AvnCG79DYcRtT4fIdYm4AggggMO7Y2422KKQM+7JX7zJxU+wWLB2/VWGjkS/nneyqxv8Ap6xAV4/E70oLZS5i38uHLLj/AFAesLdvU/HVUMgfKzEfndUX/Y3rBT/cjs1/ESZM/aZZ8MsJIp7lVSXyvb4je9vW/KC3UpBR7yCnkE8ItMlkE37vCaYFPWxUZ+UbpTysCKo0VQPQWjFuz3+0bw1c/UIZxv54hLHsGgDty3ep5AWqQNx6iacZLEiwUnJdBoIuO4nZ9S0wpqoK/wCIEoEkuxW7JZu6ch4j6xVe3ybjn0Mj5sRI+rIi/wDKNippeFFX5VA9BaAUgggggggggGe1avhyyRqch9YrFFT8SYq9TmfLnD/eSdd1Xkov9z/KFd2ZHjf9kfqf3QDytriCJUkXf2WGU+iqQMWMk9ATErs+hEoHPExN2Y84dwFa2ftplIEw4lPPmPOLIDFN2igE1wNMRiz7Je8lCen6QFD3Y3HqZW159dPMvhvxMAUkt3iMJOWWQ94873biVFZtaRVhpYkSjJBBJxFZcwzHFrc8REaFIrZbqXVgVHxDTS/pY3hVZgIBByIuD5colYlZiY5h1xkba2jP+zDcifQTaibUMjNNAAwEnmzNqBzMX+XNBAIORzEerxUYl2jHj7w0crkvAQj6zHdj6EekbdELO3XpGqhVtKBqAQRMubggYRle2kTN4DsEJCpSwOIWJwi+Vze1s+eUKYoVWkuwRzEIIIqm3P75vt+kTmwZdpK+dzEbvJIs6vyIsfqP49oldjNeSlulveAexwmOxG7dq8EvCPE2X25mArU+ZiZm6kmLZRySslVvhOHXoTzziv7GouI4J8Km58+giw7So+KhTFhzBvYHQg2IORGWkJ4XDSsVQKbEkvYCeSQjKAAtluG8OXdFpmg1AWFJOwpZd8M4symxGFSF8TKBl4gXJvqL+cOqndxHVEJ7qJgAsLE2ti+uSn9mG/8AVZTmzWurKQoHxcQHMi/hmWPXCvSObbn23d29Ex6lnDupKN7uTyFwuQ71uWZGMi55W6R2p2EuASzMGB5rTGuq5llIsBa3U3N8/sB6bdOVdipwk5XCrpiLEeYOIgjpAN11w4eIfI4Vv4Qtvy693TMw0fS5vR8lnrZOw5KkTEfGCWZSQDrob6kjOx6GPJ2BLSThMywEwTS+Fb3AVQdLaKM7HWFajd4MJahyoloyiyi/eBB8gM9AOQzhKVurLX4jfIEhVGQKHD5C6Xt/iMXRPGm7zuxM1nMsRXYElmIE65KhsgmYwvLDXtmc8iPlEeqfdaSQhDXsFwkKosAwfLLK5xf5zHuXuqgPebEMssKgZKAPtcBrdR5mHuydirIZ2DFsQAzAvYEkC+p1sOgAhhy/Hxw3XHn0jy5k/hgm6SAKMbZXzCpck2uTcEfCOXKCLHBHvZwdmH9Wb3JVNOHUq2h/i8Q8lnpbhhilk5Eaj7QQRqwKztvpbuAk+eQhtK2bMnNjmmwPS17dB0gggJ2RJVFCqLAQpBBAEEEEAQQQQBBBBAEEEEAQQQQ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16" descr="data:image/jpeg;base64,/9j/4AAQSkZJRgABAQAAAQABAAD/2wCEAAkGBhQSEBQTEBQWFRITFhQYFxUYGRkWHRccGRsWHRwaFBsbJyYeGBkkHhcYHzAkIyk1LSwsFR8xQTAqNSY3LSkBCQoKDgwOGg8PGTUkHyQyLCo1Kio1Lys1NCorLCkqLDUpKiwuLCwsLCwpNSkpKiksKikqLDQ0NC0yLC8pKSw0LP/AABEIAEsAyAMBIgACEQEDEQH/xAAbAAEAAgMBAQAAAAAAAAAAAAAABQYDBAcBAv/EAD0QAAEDAgMDCwEGBgEFAAAAAAEAAgMEEQUSIQYx0QcTF0FRUlNhgZKiIhRxcpGxwTI1QqHw8SMVJCVzsv/EABkBAQEBAQEBAAAAAAAAAAAAAAABAwIEBf/EAC0RAAICAQMCBQMDBQAAAAAAAAABAhEDBBIhMUETFFFxoVJh8IGx0SIjMsHh/9oADAMBAAIRAxEAPwDuF16q3hW0j5cQqKVzWhkLbtcL3OrN+tv6j+S3Md2phpHRCfMBKXAOAuBly3Luu31Dcpa6mKzw2ud8J180TCKKxPaOKAw5ruFQ9rGFtiPqtYk33ajVZMdxxlJCZZQ4tBaPpFzr+SWjp5Iq7fTqSKKHwnaQTvyiCoj+kuzSRljTu0B7dV945tLDSBvOklz9GsaMznfcEtVY8WG3ffBKooDCttIZpRCWyQynUMlbkLvw9pW3j+0EdJGJJQ4tc4NAaATcgny7EtVZFmg470+CURQmFbWxTymHLLFKBmySsLCR2i6+8b2phpHxNnzDnb2cBcNtYEu7B9QTcqseNDbvvgmEULje1sFLkEhJdJbK1tibd466N8+tTN0s7U4ttJ8oXXqquC7TRT10jGyyHKCGRkNaz6TZzgbkvcd99NFP4niHMxmTI+SxAyxtzONzbQImnycQyxlFyT4RtoqqzlBjc5zG09UXs/iaIrlv4he49VNYnjLIKczyB2RoaSAPq1t1duqm5CObHJNp9CQRYKWsa+Jsg0a9jXi+lgQDr2aFV2TlDgzOEUc8zWmznxxlzR6qtpCeWEEnJ9S0otagr2zRNljvkeLi4sbeYO5RdRtnAyrFI7NzhLRewyguFwCb79w9QlosskIpNvqTqLy69VNAiIgCIiAomzv87rfwfvEsu3VM2Srw9jxdj5JQ4HrB5retvFOUKnp5nxSNkzsNiQ0EagHQ381q9KlJ3Jfa3isrjVWfKbwKEsbmut/N1/or+LYfNTVNJTvJfTtqGPged4Bc27CfLf8A5pZ+U/8Al7v/AGR/qsB5VKTuS+0cUPKpSdyX2t4qf001ZyngUZxWRVL4JjA8HliIfJVSTNLAMjg0AE210103eqg9pL02JRVkrXOpxGWFwGbmz9QuR1b7/msvSrSd2X2t4p0q0ndl9o4qtxrqazy6dwUVNKnfryjSxPEW4jV0oow5wgkzyTZS0NF2nLc/h/TzW7yoC9JGN3/Oz9HrwcqlINzJfa3ih5VKTuS+1vFS1T56nDnhlCalkVy/On/TVw2ndT4uG1b3TOljtDM7Ttu2w0voR/tZ9uKRstdQRyC7HulDhu0OT/PRffSpSdyX2t4p0qUncl9reKXGqsm7T7HDxFTd/KfPqV/abZAUkDHl5keZ42Ncb/TGA6zR56C/VoLWV42xxj7NRyPBs8jIz8TtL+mp9FD9KlJ3Jfa3ih5VKTuS+1vFE4q6ZYS0+NSUJpWv5K5Nh1TSQ00/2bmzSEl8gka4vDzqHNAuN9t+lyuo01S2RjXsN2vAc0+RFwqj0q0ndl9o4oOVSk7kvtbxVi4rudYMmDC3WTjj44/Y+9nR/wCWr/uj/Zb3KB/Lp/ub/wDTVHDlUpO5L7W8UPKpSdyX2t4pcaasqy4FjlDxFzfzZLR0rpcLbGzR76VrW9WpjGnlfd6qvbMbXwUlM2nqQ+GaLMHNLD9RuTcW6zf+y2xyq0ndl9o4oeVOk7kvtbxRyV2mSWXFalDIk0q9ePgsIxlgpTUkOawML8rhlNhfQjqJ/dc3iwupnpJZvs+Z80nPicSAFuW9g1lr2/itr1jsVnPKpSd2X2jig5VKTuy+0cUk4y7nOaeDLW7J0Xyyf2Zxj7VSxy/1EWcOxw0d/fX1UsqUOVSk7kvtbxXvStSd2b2t4rpTXqemGrwqKTmmy6IqX0rUndm9reKdK1J3Zva3im+PqdecwfWi6IqjScptNJIyNrZcz3NaLtFruIAvr5oqpJ9DWGbHk/xlZ5jHJvFUTvmdLI0vIJAy2GgGlxfqWl0RweNL8OCviKbEYvR4JO3EofRHB40vw4J0RweNL8OCviJsiTyOn+gofRHB40vw4J0RweNL8OCviJsiPI6f6Ch9EcHjS/DgnRHB40vw4K+ImyI8jp/oKH0RweNL8OCdEcHjS/Dgr4ibIjyOn+gofRHB40vw4J0SQeNL8OCvipe020VQ6rFFQ2bJa75DbTS9hfcANSbX7FHGKMsum02KNuH2/U1+iSDxpfhwTokg8aX4cFu02NPw+E/9Tl5x7pP+PJ9RLcrb6aaA339o7Vl2l22bDHD9nbzstQAYx1WNrFw36k2A7QexSoHHhaRRblGq7dyN6JYPGl+HBOiSDxpfhwUjgIxIzNdV82ISHXa3LcG2m7Xf5q0CUXtcXte19VVGL7GmPS6eavw69+CjdEcHjS/DgnRHB40vw4K1Y7jjKSEzSBxaC0WbYkkmw3rabXMu0FwDnAENJAdr5K7Y9DrymmvbtVlBxHk5o4Gh09VIxrjYE5NTYm27yK2uiSDxpfhwWzyqQ5qEO7krD+YcP3Vvhlu0HtAKiirozjpcDySg4Livmyj9EcHjS/DgnRHB40vw4K95lhqK1jGue9wDWC7jfcPNXZE1ei066xRSuiODxpfhwTojg8aX4cFZ8E2lgqw4wOJyEBwIIIvexseo2P5L7xraGGlZmneB2N3ud+Edf37lNsas58tpNu+lXqVui5LYY5WSCWUmN7XAHJY5SDY6btF6rRhGKNqIWStDmh4vZwsR9/EIukl2PRiw4oL+2uGbqIi6NwiIgCIiAIiIAiIgC5VyiQiLEWSfVaVjc9nFmaxLSA4C4FgLrqq1MQwqKduWaNsjRqA4Xt93YuZRtHm1WB5obU+epxivrbNijMrJi2KRl7lzY+ccbWcR9WUa3A/RWPFHRwzUFXEecpIg2EvAOhYXAn1uT5lpV4i2UpGtLRTx5XWvdoN7eZ1W9HhsTY+abGwRWtkyjL+W5cLGzxQ0M1dtdq910KxtJt7DFBemljkmdbKB9Vgd5dbdYdRVGpKiaWqE1PKw1DxJK54DhkAbrG/N9OUWsLXGo9OsUmztNE7NHBG13aGi4+49S2YsPjbmyxsbm/is0DN+K29Vxb6muTS5c0k5yquyv8s5fjGM1NTh0ckpjLJJ2MDQLFxaHau7LuHV/ZaFO7nqt76yRkMkcwfJI5xDgGG3Nwt69Rv7LevWpcFgcwRuiZka7MG5QAD2gDr1WliWyVLPJzksQL+sglub8ViM3quXBmU9Dkk1Ldb46/YqfKdi73WpohdoYJpSOy9m37ADr6hRlBRVEc8dPSVLmCop2Sku1ynLmIHYbjeOo2X1t658ddKxrLiqhijb6Obo3tOZlvVdCoNn4mc08sBmjiZHzmt7Bobb9fzSnKTM1ilnzzd9Gvtxz090c9rdrah9FTNfI6NsrpRLO0XcQwgAC1rusdd19PNQkOJBtPVwj6RJzbhnuXvs9tg47v4STu6t66njeGGKikZQxta8C7GtA33Fy0HTNa6qmw2ypdUSTVMb3MAGQztIc55sS7K7U2sRc9oUcXdGebT5fEjG7bVX+lP+SBixjmojLE4RieZjZIo3hrxHE3q625iXG9uodqz4fi4nt/27qqsa5wiL/rDY9C3nvELTmtew13rpw2apc+f7PFm7cg/0tulw+OO/NRsZmNzlaG3Pnbeqsb9T0R0OS+Z8e3535+xzKuxGrhey9bzlWZGj7KwZmi/9LrWaD1Wt1ouiUmAwRyulZG0SvJJfvOu+xO70RXY/U1jo583Nr2f733JFERan0QiIgCIiAIiIAiIgCIiAIiIAiIgCIiAxyQNcQS0Et1aSAbHtHYsgREAREQBERAEREB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23" descr="data:image/jpeg;base64,/9j/4AAQSkZJRgABAQAAAQABAAD/2wCEAAkGBhAQDREQDhETDxAQEBUQEBAQFBATERIWFBQVFBcQFBIXGyYeFxkjGhISHy8gIycpLCwsFh4xNTAqNSctMCkBCQoKDgwOGg8PGi8jHyUyLyosKi8vMDE1LC8wLC0sLSosNDQsLCosLCwsLCwsLCwsLCwsLCwsLCkpLCwsLCwsLP/AABEIAIkBcAMBIgACEQEDEQH/xAAcAAEAAgMBAQEAAAAAAAAAAAAABgcEBQgBAwL/xABHEAABAwIDAwYJCQYFBQAAAAABAAIDBBEFEiEGBzETQVFhdLMXIjI1VHGBkdIUMzRSc5OhsbIjU3KSotEVQmKCwRajw9Px/8QAGgEBAAIDAQAAAAAAAAAAAAAAAAMEAQIFBv/EACoRAAICAgIABQMEAwAAAAAAAAABAgMEERIhMTIzQVEFExQicZHRNLHB/9oADAMBAAIRAxEAPwC8UREAREQBERAEREAREQBERAEREAREQBERAEREAREQBERAEREAREQBERAEREAREQBERAEREAREQBERAEREAREQBERAEREAREQBERAEREAREQBERAEREAREQBERAEREAREQBERAEREAREQBERAEREAREQBERAEREAREQBERAEREAREQBERAERaTavauHDYGzTte8PkEbWRhpcSQXc5AAs086G0ISnJRittm7Xznkysc4f5Wk+4XUQ2a3o0tdVNpo4ponva4tMgjynKC4i7XG2gJ9imMjA5paeBBB9uiG9lU6pcbFplBP3r4qXEidrQTfKIorDqFxdXRslib6nDqaeW3KSxNc/KLAngSBzcFAH7ixc5a0gX0vDc25rkP1Vj4FhTaSkhpmuL2wxhgc6wLrc9gsLZ08+3FnCKoS3+2jPRLqKN3n4YZhEKjxi/kw7JJkve3l2ta/PwWTlwqnPfFN6JWiIhGERRbb/bU4XBFKIeXMsvJ2L8gFml172N+C2jFyekYlJRW2SlFTvh7f6E3753wJ4e3+hN++d8Cn/Ft+CH8iv5LiRVBHv8ADfx6EW/0z6/jGpLgW+HD6lwZKX0jzoOXtyZP2jTYf7rLWWPZHtozG+t+DJ0i8a4EAg3B1BHA9a9UBMEREAREQBEVW7Qb6HUtbPTtpA8QSujzmUguy6Xtk0UkK5WPUTSc4wW5FpIozsFticUpZJjFyJjmMRaHZwbMY/New+vb2LUbe7zjhlWynbTibNCJi4yFlsz3tDQA0/uz70VUnLgl2YdkVHl7E9RQjYDeOcUlmjdTiAxMa8EPzg3dltbKLKbrWcHB6kbRkpLaCIi1Ngi1W1GN/IqGeqycpyLMwZfLmJcGgXsbcVWfh8fz0TbfbH4FLCmdi3FEc7YwepMuFF+IJczGuGmZodb1i6/aiJAiIgCIiAIiIAiIgCIiAIiIAodvP2YqK+jiZShrnxziQtc4NuMj26E6X8YFZuObwaCinMFRI4ShocWsjkfYO1FyBa9tV9Nn9uqGulMVNI50jW58r2PZcAgEjMNbXHvQtVQuqaujF9d710QTd/u6r6XEoqipYyOONsl7SMcSXMcwABpP1r+xW0sHHJS2ncWkg3AuNDqVF/lL/ru/mK4ud9Vjh2fbcW+tlqUbM5/dk0vY2W2+ISxRRck8szPNy02NgL2uof8A47Vfv5f53LLx6RxYzMSbOPEk8y0t1yZ50smX3I7S+NnbwsaEKkpJN/sTvYjEJZmTCV7pMrm5S43IuDfX2BVzFuhxEVIvyPJiUEycpplDr5str8OZT/d4PFnPNmZ+Tv7qXkr0mHuVEWzj3ZM8XIsVWtP+gF6vA4L1XDkBVhv5+hUvaT3TlZ6rDfz9Cpe0nunKfH9WJDf6bKfwqgNRUwwNIaZpmQhx1DTI8MBI6sysfwDVHpcX3cn91Bdj/OtD22n75i6hCvZV065JRZUx6ozT5FI1W4qsa0mKogkIHkkSMv1XsQq/xTCpqWZ0FQwxSsPjNd18CCNCD0hdXqqt++FNMFNVADO2QwOPOWvaXtB9RY7+YqPHypSnxl7m92PFR5RNdub22e2YYdUOLo3gmmLjqxwFzFf6pAJA5iOtXMuTsOrXQTxTN8qGRsot/ocHf8Lq6N4c0OHAgEeo6qPMrUZbXub4s3KOn7H7Rc87cRYnQVkrX1FSIXyOdBLys3Jua43AzXsHC9iOroso5/1RWemT/fyfEsxw3JbUkJZOnpxOqLr1ctwbW17DmZWVAPSJpD+F7FWLu/3tzPnZS4iQ8SkMjqLBrg46NbIBoQTpewseN+bWeHOK2uzMMmMnp9FvrmLbvzvXdqk/NdOrmLbvzvXdqk/Nb4PnZrl+VFqbifNtR2w9zConvz86xdij72dSzcT5tqO2HuYVE9+XnWLsUfezrev/ACWaT9BGVuH+mVX2De8V1qlNw/0yq+wb3it3GsZho6d9RUOyRxi56SeZjRzuJ0AVfKW7WkT471WjORc57S7za+slcWTPpob+JDC4ssObO9ti8/h0BTLdZs7XTuZXVlTUiBpzQROll/bH67gT82P6vVxTxnCPKTMRyFKXGKLB2vwV9bh1RSxuax8rA1rn3yghwdrbXmVTeAqv/f0w9svwKzt4tU+LBqt8T3RvbGMr2EtcLvaDYjUaErns7TVvpdR99L8SmxVY4vi9EeQ4KS5I6kp4srGtvfK0Nv02Frr6L40byYoyTcljST0kgaqv972F1xjiqqGSYNiDmzxwvkBykgiXK0621B6iOYFU4R5S4t6LUpcY70WMi5XO09YNDWTj1zy/Eg2oreasqPZPL8St/hP5Kv5a+DqhFzrgO9PEqV4LpnVUd/GiqDnuOe0h8Zp9pHUVfOz+OxVtLHUwE5JBwPlNcDZzHdYIIVe2iVXiT13Rs8DYoiKAmCIiAIiIAiIgKB3s+epv4Iu7CytzPnY9VNJf+ZiumrwmnmcHTQxSuAsDJGx5A6LuHBe0mFwQkmGGOIuFiY2MYTbmOUarGuzsv6mnjfY4+2t7MfH/AKO7+Jv5qLLDr693+ISiSR2QSPaAXHKANALcFm0w5W/JftLccutr9Nl4T6vN35G4xfXX8bLNFDorW349/wAnhF+Oqz8JrqaHNy5Y3NbLmbfhe/AdYWFUsMYBlBYDoC7S/vWkxeZrnNykGwN7ddlVwZWUXqWvD5J1Ur1x30/dFiYdi1NKSyB7SQMxa0FvtsQFV+/CpeKmlYHODeRe7KCQL5wL26bLdbE/Tm/wP/Jb3bHYCHE3RPkkkifE0tBZlIIcQbEOHSF7rEvd9XJrRz+FeFlrk9rX9lLbF1TxitHZ7hepjB8Y6gmxHqIJC6SUAwXc/T01TFP8olkMLxI1hEbQS3UXIF7XU/VtEX1LIqvmnX8BVhv5+h0vaT3TlZ6rDfz9Cpe0nunKxj+rE4t/psqzY/zrQ9tp++YuoguXdj/OtD22n75i6iCsZ3mRBieVhV9vv80t7VH+mRWCqt374m0U1NTA+O+YzEc4axpYCfWZD7lXx1uyJPc9VspcrqzAnXo6cniYIj/22rlimpnSyMjZq6RzY2jrcQ0fiV05j+KDD8NlnAzfJ4fEaeBIAYxp9ZLVcze+KRVxOuTM+urIY23qHxxs6ZXMa3+paZ212EA2NXR/eQ/3XOmK4tNVTOmqZHSyONy5x0HU0cGtHQNFuqHdxis0YkjpH5HAFpe6NhIPA5XuB/Ba/iRiv1y0bfkuT/THZYe8KTBKmgmdDNR/Ko2Z4XQviEjiNeT8XygRcWN+OipfMRqNCNQegjgVJa7dxikEL5pqYsjjaXvdykJs0ak2D7lRl3D2K3RFRi0pbK1snKW2tHWGGVHKU8Uh4viY8/7mg/8AK5s2688V3apPzXRuAfQabs0XdtXOW3fneu7VJ+ap4fqMtZXkRam4nzbUdsPcwqJ78vOsXYo+9nUs3E+bajth7mFRPfl51i7FH3s6zX/ks1n6CPpuUrY4Z62WZwjjjpmue92gAD+K0O3+3MmJ1Hi3ZSxEiCM8Tzcq8fWP4DTpvgbPYBUVcNWKYkmKJkr4W3/bNa/gOkjygOe3TZaWN1nAkBwBByuvlNuY2INirarj9xz9yu5y4KPsWDux3bmtcKqrbakYfEYbj5QR/wCMHiefh0q9WMDQA0AACwA0AA4ABaDYjamnr6Nr4AIzGBHJALfsSBo0D6thoej1EKQrlX2SnP8AV/B0aYRjH9JFt5/mOs+zb3jFzc7gfUV0jvP8x1n2be8YubncD6ir2F5H+5Uy/OjrOg+Zj+zb+kL7OcALnQDUlfCg+Zj+zb+kKjN7G2E1RXS0jHltNTu5MsaSBI9vlPfbyrG4AOgtfnVCqp2y0i5ZYq47ZbtTtNhbHWkqqRrufNJDf81g1u0GBTMLJp6CRpFrPdAf/ioXA9mKytLhRwPmy2zFuUNbfgC5xAB04Lc+CvF/RD97T/GrbxoRfcyt9+cvCJptpqWCKunZSPbLTiQ8i9js7S0gOADue18t+pWruHqnGkqoj5LJ2vb1F7LH9AVQYnhstNO+CobkljID23abEgOGoJB0IVs7g/ma37WL9L1Nk+j8+BFj+qWuiIuQdMIiIAiIgCIiAKKbQ7yqKiqDTzcq6RrQXcmwENzC4BJI1sQdOlStVxtnurlrq59VFUMjEjWBzHscbFjQzQg6izQsMtYsaZT1c9I3I2XgrQKuGZ4jqAJm+KP84vz6j1Lb4Ds62kzlry8vsCSALAX5h61kYFhfyWkgp82fkYmx5rWzZRa9uZZVVUNjjfI/yY2Oe63GzQSfyUEcaqMuaj2ZsybZp18tx9v+Ed26o5JIouTY5+V5vlBJF28bBQz/AAqf9zL92/8Asso784b6Uklua8jAfaLKf4BjLKykiqYw5rZW3DXWzCxLSDbrBVW/AjfPnyOlC/IwalGcOvkiexuHTNrA58b2Nax1y5rmjXQDUcVK27SUZk5IVVOZM2TkxNFnzcMuXNe/Us+UXaQOJBAXOtLsXiPyljfkc4ImaLmNwYLPHjZ+Fue91Zx6FRDguyKKjnzlOyXHS/s6NReBeqyccKsN/P0Kl7Se6crPUR3j7GSYnTxRwyMidFLyn7QOLSC0ttcag6qamSjYmyO1OUGkc/4RiHyeqgny5+Qmjmy3tm5N4flvzXyqz/D470Effn/1rA8BFZ6TT+6X4U8BFZ6TT+6X4V0LJ49ncn/soQhdDyoyqnf1MW2io42u5nPlc8D/AGhrb+8KuMbxyetqHT1L+Ukdp0NaBwY1vM0a6dZ6VYEe4eq/zVUA9TZXfnZSLAtyFLC8Pq5XVRGvJgclEf4gCXOHVdYjbj1dxNnXdZ1Ii+57Yx81S2umbaCAkw5h85LwBHS1upv026CrH3oUrpMEq2sFyGMksOiOVkjv6WlSeGFrGtYxoYxoDWtaAGtA4AAaAL17AQQQCCLEHUEHmIVGdznZzLcKlGHE5JY6xB42IPuV5U2/DDyxpkiqGPsMzQyNwB5wHZ9R7AsLH9xsUkjn0U/INcb8jI0vY3qY4G4HUbrSeAms9Jp/dN8KvTsouS5MqQhdU3xRuNqN7tBU0FTBEyflJoXRszMYG3cLXJznRU27gVZngIrPSaf3S/CngIrPSaf3S/Cs12UVrUWYshbY9tFvYB9BpuzRd21c5bd+d67tUn5rpXD6TkoIor5uTjZHm4XytDb29iq7aLczPU11RUMqYmtmldIGuY+4za2NlVxrIwm3Jli+EpRSRsNxPm2o7Ye5hUT35edYuxR97OrM3ebHvwylkhkkbK6Scy3YCAAWMZbXj5F/atJvE3aT4lWMqIZo4w2BsRbIH3u173XBaD+8/BbQtir3JvoxOuTpUddkY3D/AEyq+wb3i+m9vd9yTnYhSN/ZuN6mNo8hxPzwH1SePQdeBNpTu43dTYZNNJNLHJysbWNbGH6WdmJJdbqU8kjDmlrgHNcCHNIuCDoQRzhazv43c4eBmFO6uMjl3ZraSfD6ptRTnUeK9h8mRnPG7q6+Y6ro/ZraOCvpW1FObtOj2G2eNw4scOYj8RYqvsf3GMfI59DOIWuN+Rla5zW9TXg3t1EH1rJ2J3cYjhtWJW1UBhfZs8QEpzt6gQAHDmPr5iVJfKq2PJPs0pjZW9NdEk3n+Y6z7NveMXNzuB9RXUe1uCOrcPnpWODHTMytc4EtBDg7UDm0VUeAis56mntz6S/CmLbCEWpMZFcpyTSLmoPmI/s2/pC5r26pHRYtWteCD8oe8X52vOdp9ocF0xBFlY1vHK0Nv02FrqLba7uKfE7SOcYKhrcomYAcw4hr2HygLm2oI6VDj3Kubb8GS31OcdIrndpvIpsOpZKepjkOaYytfEGuvma1pa4EjhkGuvHqUx8N2G/Vqfu2fGotLuHqr+JVQEdLmytPuF/zX48BFZ6TT+6X4VYmseb5NkEXfFaSIbtljMdZiVRUxBwjleC0PADrBjW6gE28kqydwnzNb9rF+l61HgIrPSaf3S/Cp5u32HlwuKds0rJXTPa4cmHAANaRxdz+N+CX21urjFimuas5SRMkRFzS+EREAREQBERAEREAWHjFO6SlnjYLufDIxo6S5hAHvKzEQynp7OaP+jsQGho6jTT5p/8AZXtsBQSQYTSxTMMcjWOzMd5Tcz3OAI5jYhSFFhLR0cv6hPJgoySWuwvLL1Fk5oREQBERAEREAREQBERAEREAREQBERAEREAREQBERAEREAREQBERAEREAREQBERAEREAREQBERAEREAREQBERAEREAREQBERAEREAREQBERAEREAREQBERAEREAREQBERAEREAREQBERAEREAREQBERAEREAREQBERAEREAR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1402124" y="7845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5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9" y="135372"/>
            <a:ext cx="1568958" cy="3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6723326" y="45367"/>
            <a:ext cx="2278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a-ES" sz="2800" b="1" dirty="0" smtClean="0">
                <a:solidFill>
                  <a:srgbClr val="00005C"/>
                </a:solidFill>
                <a:latin typeface="+mj-lt"/>
                <a:ea typeface="NSimSun" pitchFamily="49" charset="-122"/>
              </a:rPr>
              <a:t>On trobar-nos</a:t>
            </a:r>
            <a:endParaRPr lang="ca-ES" sz="2800" b="1" dirty="0">
              <a:solidFill>
                <a:srgbClr val="00005C"/>
              </a:solidFill>
              <a:latin typeface="+mj-lt"/>
              <a:ea typeface="NSimSun" pitchFamily="49" charset="-122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66646" y="560528"/>
            <a:ext cx="874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8" descr="data:image/jpeg;base64,/9j/4AAQSkZJRgABAQAAAQABAAD/2wCEAAkGBxMTEBMQEBAUFhQWGBUWFRgVFRUaHRkZGhUXFxkbGRgYHSghGB4lHhQUIjEjJSksMC4uGSAzODMsNygtLisBCgoKDg0OGxAQGy8mICYtLiw0LC8wLCwtLCwsLDYsLCwsLCwsLCwsLCwsLCwsLCwsLCwsLCwsLCwsLCwsLCwsLP/AABEIAKYBMAMBEQACEQEDEQH/xAAcAAEAAgIDAQAAAAAAAAAAAAAABwgFBgEDBAL/xABDEAACAQMABgcECAUDAgcAAAABAgADBBEFBgcSITE1QVFhcYGyE3JzkSIyM1KhsbPCNEKCosEUYpIjUxdUg5PR4fH/xAAaAQEAAgMBAAAAAAAAAAAAAAAABAUCAwYB/8QANxEAAgEDAAgDBwQCAQUAAAAAAAECAwQRBRIhMTIzUXFBgdE0YZGhscHhExQi8FJyQhUjJFPx/9oADAMBAAIRAxEAPwCcYAgCAIAgCAIAgCAIBjqenbVqnsVuqJqZxuComc9mM8+6Z6ksZwa/1YZ1crJkZgbBAEAQBAEAQBAEAQBAEAQBAEAQDwX+mreiwWvcUqbHiA7qpx24J5TKMJS3IwlUhHiaR7KNZXUOjBlPEFSCCO0Ec5i1gyTT2o+4PRAEAQBAEAQBAEAQBAEAQBAEAQBAEA0/apfvS0e3s2Kmo60yRwO6QxOD37uPAmSLaKlU2kS9m40thBgloUeSxWp149WwtqtQ5dqa7xPMkcMnvOJT1UlNpHRUJOVOLfQzM1m0QBAEAQBAEAQBAEAQBAEAQDhjwgFY768etVetUbedyWYntP8AgcgOoCXcYqKwjmZzcpOTJK2KXjk3FAsTTAR1HYxLBsdmeHykK8itjLPR0m8olOQSzEAQBAEAQBAEAQBAEAQBAEAQBAEAQDRdsfR6/GT0VJKtOPyIV/yvMhWWRSFg9n/Rlr7n7jKivzGdDbcqPY2GajeIAgCAIAgCAIAgCAIAgCAIB8vyPgYQZV2Xhy5JOxP7a59xPU0hXm5Fno7fIluQC1EAQBAEAQBAEAQBAEAQBAEA899fU6KGpWqLTQfzOQB4ceuexi5PCMZSUVls6dGaYt7gE29dKmOe6wJHiOYnsoSjvR5CpCfC8numJmIBou2Po9fjJ6KklWnH5EK/5XmQrLIpCwez/oy19z9xlRX5jOhtuVHsbDNRvEAxmktYLWgwSvc00Y8d1mGcdpHUO+ZxpykspGuVWEHiTPdbXCVED03V0biGUgg+BHOYtNPDM1JNZR2zw9EAQBAEAQDgnHEwDE0dZ7N6nsku6JcnAAdeJ7AeRPcJsdKaWcGpVqbeFJGXms2iAfL8j4GEGVdl4cuSTsT+2ufcT1NIV5uRZ6O3yJbkAtRAPNf39KintK1VKact52AGezjzM9jFyeEYynGKzJnVovTNvcAm3rpUxz3WBI8RzE9lCUeJHkKkZ8Lye6YmYgCAIAgCAIAgCAIBDe2a7Y3lKkT9BaQYD/czMCfHCqPKWNmlqtlRpGT11HwwatqjePSvrZ6bEE1aaHvVnCsD3EGb60U4NMi28nGqsFjZTnQiAaLtj6PX4yeipJVpx+RCv+V5kKyyKQsHs/6Mtfc/cZUV+YzobblR7GwzUbxAKxXt29ao9aocu7FmPeTmXcYpLCOZnJyk2ySdid029c0cncARwOxiWBI8QB8hIV4lsZZaOk/5IlSQS0EAQBAEAQDStrd0yaOKoSPaVERsda4ZiPA7o8pJtUnU2kO+k40thCEsyjLE6lXTVdH21SocsaYyTzOMrk9p4SnqpKbSOioNunFvoZuazcfL8j4GEGVdl4cuSTsT+2ufcT1NIV5uRZ6O3yJbkAtRAIP2s3rvpFqbH6FJUCDqG8gdjjtJbn3CWdrFKnnqUl/JurjoYnUS7anpG2KHG9UWm3erndIPbzz4gTZXinTZqtZONWOCw0qDoBAEAQBAEA+WcDmQPGAfUAQBAIV2xdIL8Cn66ksrPl+ZTaQ5q7Gq6v8A8ZbfGo/qLN9TgfYi0eZHuWUlMdGIBou2Po9fjJ6KklWnH5EK/wCV5kKyyKQsHs/6Mtfc/cZUV+YzobblR7GwzUbxAKtLyl4cuyStif2117lP1NIV5uRZ6N3yJbkAtRAOCYAVgeIOfCAcwBANE2ydHp8ZPRUkq05nkQdIcrzIWlkUpYPZ90Za+5+4yor8xnQ23Kj2Nhmo3ny/I+BhBlXZeHLkk7E/trn3E9TSFebkWejt8iW5ALUQCBtqPStfwpfpJLS25aKK+5z8voYvVDpC0+PS9YmytwPsarfmx7osaJTnRCAIB8hxnGRmAfUAGAVt1h0zUu671qrk5J3FJ4IueCqOrhjx5y5pwUFhHOVasqknJkk7G9MVKiVraoxZae41PJyVDbwK5PVwGB1ZMhXcEmpIstH1JSTi/AkmQyxEAhXbF0gvwKfrqSys+X5lNpDmrsarq/8Axlt8aj+os31OB9iLR5ke5ZSUx0YgGi7Y+j1+MnoqSVacfkQr/leZCssikLB7P+jLX3P3GVFfmM6G25UexsM1G8QCrS8peHLskrYn9tde5T9TSFebkWejd8iW5ALUQCG9renarXRs1crSpqu8oON5mUNlu0AFcDxlja00o63iU99WbnqLcjBaiacq215RCOfZ1HRKiZ+iQzBc47RnIPd2EzbXpqUHk0WtWUKiS3MsDKkvxANE2ydHp8ZPRUkq05nkQdIcrzIWlkUpYPZ90Za+5+4yor8xnQ23Kj2Nhmo3ny/I+BhBlXZeHLkk7E/trn3E9TSFebkWejt8iW5ALUQCBtqPStfwpfpJLS25aKK+5z8voYvVDpC0+PS9YmytwPsarfmx7osaJTnRCAaptL0u9tYM1Jiruy0ww5rvAkkHqOFIz1Zm+3gpT2kW8qOFJtdiDLe6dKgq03ZXByGUkHPbmWjimsMo1OSeUyxOq2kWuLKhXf6zoC2PvDgSOzJBlPUjqzaR0VGevBSZlG5TA2FXJeHLklbE/trr3KfqaQrzciz0bvl5EtSAWogEK7YukF+BT9dSWVny/MptIc1djVdX/wCMtvjUf1Fm+pwPsRaPMj3LKSmOjEA0XbH0evxk9FSSrTj8iFf8rzIVlkUhYPZ/0Za+5+4yor8xnQ23Kj2Nhmo3iAVaXlLw5dklbE/trr3KfqaQrzciz0bvkS3IBaiAQLtP6VuP/S/Rpy1tuWv74lDec+Xl9EYTQH8XbfGo/qLNlTgfY1UeZHuiyspjoxANE2ydHp8ZPRUkq05nkQdIcrzIWlkUpYPZ90Za+5+4yor8xnQ23Kj2Nhmo3ny/I+BhBlXZeHLkk7E/trn3E9TSFebkWejt8iW5ALUQCBtqPStfwpfpJLS25aKK+5z8voYvVDpC0+PS9YmytwPsarfmx7osaJTnRCAaHtk/gE+On6dSSrTmeRA0hyl39SF5ZFMWC2e9GWvuH1NKivzGdDa8qJsJmo3lZL+zejVejUUh0YqwPd/g8x3GXcZKSyjmZwcZOLJJ2KWj5uaxU7hFNAe1gWJA8Mj5yFeNbEWejov+TJTkEsxAIc2zWbi7pViv0GpBAereVmJHjhgf/wAljZyWq0VGkYPXUvDBq2qFk9a+t0pqSRUpu3cqOGYnsGB+U31pKMHki20XKosFjJTnQiAaLtj6PX4yeipJVpx+RCv+V5kKyyKQsHs/6Mtfc/cZUV+YzobblR7GwzUbxAKx31m9Gq9GoMOjFWB7R/g8x3GXcZKSyjmZxcZNMknYpaPm5rFSEIRFPUWBYkDtxwz4yFeSWxFno6LWsyU5BLMQCD9rNg6aReqyncqqhRur6KKjDPaN3PmJZ2sk4Y6FJfU2qrl1MHqjYvWvrdKakkVEc9yqwZiewAD8ptrSSg8mm2g5VFjqWMlOdCIBpe1qzepo4lFJ9nUSo2PugMpPlvAnuzJNq0qm0h30XKlsIPlmUZYrUy0elo+2p1AVcUxvA8wTlsHvGZT1WnNtHR0IuNOKfQzU1m0+X5HwMIMq7Lw5cknYn9tc+4nqaQrzciz0dvkS3IBaiAQhtasHTSDVWU7lVUKN1EqgQjPaN3OOwiWdrJOGClv4NVNbwZidQ7N6ukbYICd2otRu5UO8SezljxImdeSVN5NNrFyqxwWFlSdAIBpe1qzapo4lAT7OolRsfdAZSfLeye4GSLWSVTaQ76DlS2eBCEtCjLEalWj0tH21OoMOKY3geYyS2D2EZlPWac20dFQi404pmbms3GP0joS2rkNXt6VQjgC6KTjszjOO6ZRnKO5mEqcJcSPZb0FpqEpoqKowFUAADuA4CeNt7WZJJLCOyeHogHReWdOqhp1qaOh5q6hh8jPU2nlHkoqSw0dWjtFUKAIoUKdMHnuKBnxI5z2UpS3sxjCMeFYPZMTMQDRdsfR6/GT0VJKtOPyIV/yvMhWWRSFg9n/Rlr7n7jKivzGdDbcqPY2GajeIBj9IaDtq7B69tSqMOALopOOzJHLumUZyjsTMJU4S2yR7KFBUUJTVVVeCqoAAHYAOAmLedrMkklhHZB6IB0XtlTrIadamlRD/ACuoYfIz1SaeUYyipLDR06O0VQoAihQp0wee4oGfEjnPZTlLezyNOMeFHtmJmIAIgGLo6u2i1ParaUA+chhTQEHtHDge+ZupNrGTWqUE8pIykwNggHy/I+BhBlXZeHLkk7E/trn3E9TSFebkWejd8iW5ALUQDovbOnVQ061NKiHmrqGHyM9TaeUYyipLDR1aN0VQoAihQp0889xQM+JHOeylKW9nkYRjwrB7JiZiAcEQDGW+rtolT2qWlFXzkMKagg9o4cD4TN1JtYbNapQTykjKTA2CAIAgCAIAgCAIAgGH1s0Et7avblt0khkbGd1hyOOscwe4mbKVTUlrGqvSVWDiRNS2ZX5q7jLTC541PaArjtA+sfkJPd1TxkqVYVdbHh1Jl0Ro9behSt0JK01VQTzOBzPjzldOWtJsuYR1IqK8D2TEyEAQBAEAQBAEAQBAEAQBAEAQCF9PbMrpKzf6VVqUiSU+mqlQTyYMRnHLIznuljTuo4/lvKerYTUv4bjd9neqLWKVHrMDVq7uQvEKq5wM9Z48fLxMa4rKo9m4m2lu6Ked7NxkcliAIAgCAIAgCAIAgCAIAgCAIAgCAIAgCAIAgCAIAgCAIAgCAIAgCAIAgCAIAgCAIAgCAIAgCAIAgCAIAgCAIAgCAIAgCAIAgCAIAgCAIAgCAIAgCAIAgCAIAgCAIAgCAIAgCAIAgCAIAgCAIAgCAIB5tIX9KhTNWvUVEHNmOB4d57p42ksszp051JasFlkf6W2s0lJW1t2q/wC5z7NfEDBY+YEjyuV4IuKOhZtZqSx7lt/H1MI21m7zwoW4HYRUJ+e+Pymv9zLoSv8AotH/ACfy9DI2O17/AMxacOs0nz/a4HqmSueqNM9B/wDrn8V916En29UOiuOTAMM94zJaKGSw8HZB4aLp3aVStrmrbNbVWNMgEqUwcqG4ZPfNE66i8YLWhomdamqiklnudeitqFGvXpUFtqqmo6oCSmAWOMnBnkbhN4wZVdETpwc3JbFnxN+kgqBAMfprTNC1pGrcVAi8h1lj2Ko4sfCYykorLN1GhUrS1aayyOtJbXDki2tRjqaq/H/gnL/lIzueiLmloRYzUn8PV+h4ae1q7z9KhbkdgFRfxLH8pj+5l0Nz0LR8JP5ehsOr21BK9anQqWrI9RlRSjhlyTgZyFIHzm2FxrPDRCuNESpwc4yylt3Y9SQpIKcQBANe1j1ztLM7tWoWqYz7OmN5vPqT+oia51Yx3ky2sK1fbFbOr3fnyNGvdrlUk+wtEUdRqOWPmqgY+c0O5fgi1hoSH/OfwX9+h56O1q6B+nb0GHYvtF/Es35Tz9zLoZy0LR8JP5P0N11M15S/dqQoPTqKm+csrLjIXg3A82HVN1OspvGCsvdHStkpa2U3j3m2zcVwgHRe3lOkjVKzqiLxLMQAPMzxtJZZlCEpy1YrLI/0vtZoqStrQar/ALnPs18hgsfMCR5XK/4ouKOhaj21JY9y2/gwT7WbvPChbgdhFQn574/Ka/3MuhLWhaPjJ/L0Mlo3a5xAubTA62pPn+xgPVM1c9UaKuhNn/bn8V916G/6D09b3ae0tqocD6w4hlPYyniP89UkRmpLYVFe3qUJatRYMnMjQIAgCAIAgCAIAgHk0tpGnb0Xr1jhEGT/AIA7STgDvM8lJRWWbKVKVWahHeyv2s+sda9rGrVOFGfZ0wfooP8ALdrdfcMCV05ubyzsLW1hbw1Y7/F9fx7jDzAknBcdo+cHuGcOfonHYYCW0s5ov7Cl8NPSJaLccJU433PVPTAr5tB6Uu/fX9NJXVuNnY6P9lh2+7PNqf0hafHpeoTynxozvPZ59mWMlkcWIBXvXnTjXd7Uck+zQtTpDqCqcE+LEZPkOqV1WetI7Gxt1QopeL2v++4wVKkzMERWZicBVBJJ7ABxMw3kttJZe4zqak6RIyLKpjvNMH5FszP9KfQiPSFqtmuvn6Hp1d0BdUb+0Na1rIBWpEsabbo+kObAYHznsISU1lGu5uaM6E9Waex+P2J7lgckIBoW0rXM2o/0ts2K7jLN/wBtTyx/uPV2Dj2SPWq6uxby30ZYKs/1KnCvm/QhlmJJJJJJJJJySTzJJ5mQjpvccEwD53x2j5we4ZIWxf8Ajq3wD+pTki24n2KbTXJj/t9mTJJpzR0X94lGk9aq26iKWY9gE8bSWWZ04SqSUY72QBrdrRVvq2+5K0lJ9lTzwUdp7XPWfIcJX1Kjmzr7OzhbQwt/i/74GBmslnBcdo+cHuGcweHr0XpGrb1Vr0HKOvIjrHWGH8ynsnsZOLyjXVpQqwcJrKJ91Q1iS+thWUbrj6NRM/Vcc/I5BB7DLCnPXWTkLy1lb1NR7vB9UZybCKIAgCAIAgCAIBFe2nSpzQs1PDjWqDt4laee7hUPkOyRLmW6Jf6Fo8VV9l9X9iL5FL4krZ3qDTrU1u7xd5G40qWSAR998cSD1LyxxOc4EqjRTWtIo9I6SlTk6VLet7+y9SULbRtGmu7To00XsVFA+QElKKW4oZVZyeZNvzPDpTVezuARWtaZz/MFCsPB1wR85jKnGW9G2ld1qTzCT+3wMpQpBEVByUBRnsAxM0aG8vJ2QeFfNoPSl376/ppK6txs7HR/ssO33Z5tT+kLT49L1CeU+NGd57PPsyxksjizg8oBV56ZUlG+spKt4g4P4gyqO8TTWUbBqFpynZ3or1lJQo1MkDJTeKneA6/q44ccE+E20pqEssh39vKvR1Ib857+4nLRWnLe5GbevTqY5hWGR4rzHmJOjOMtzOVq29WlzItGQmRpEA67isERnY4VQWJ7gMn8obwexi5NJFadJ37XFapcVPrVGLnuzyHgBgeUq5PWeTuadJUoKEdy2H3ofRlS5r07eiPpucDPIDmWPcACZ7GLk8IxrVo0YOctyJx1e1HtLVR/0lq1OupUUMSf9oPBB3D8ZOhSjE5W40hWrPfhdF/dpnqljSYYakhHYVUj5ETZhENTktzZ4tH6uWtCsbihQWm7KUbc+ipBIb6o4Zyo4gTFQinlI3VLqrUhqTllb9plZmRyNdtGlStKjaKftCaj96pjdB8WIP8ARItzLYol3oWjmcqr8Ni8/wAfUiWRDoiStnmoKVqa3d4pZG40qWSAR998cwepeRHE5ziSqNFNa0ij0jpKVOTpUt/i/svuyUKOjqKLuJRpqvLdCKB8gJK1UUMqs5PLbz3NQ1w2eUK6NUtUWlXGSAv0UfuZRwBP3h55mmpQTX8d5ZWelKlNqNR5j8129CFnQglWBBBIIPMEHBB7wZBOnTT2o3HZRpU0b8UifoV1KH3lBdD+DD+qb6EsTx1K3S1FVKGt4x2+W5k4yccqIAgCAIAgCAIBBe1hydKVAeqnSA8N0n82MgV+M6vRKxbLuzTanI+Bmks1vLP2NFUpU0T6qqqrjsCgD8BLRLCODnJyk2+p3z0xEAQBAK+bQelLv31/TSV1bjZ2Oj/ZYdvuzzan9IWnx6XqE8p8aM7z2efZljJZHFiARBtK1KqJVe9tkLU3JaqijJRv5mAHNTzPYSerlDrUmnrI6PRukIyiqNR4a2J9V07kdAyMXR9U3KsGUlWHIqSCPAjiIPGk1hkgal7RqtN1oXzmpSJAFVvrU+9j/OvaTxHPJkmnXaeJFPe6KhOLnRWH08H26MmEGTDmzC67ORo28I5+xqfipEwq8DJVis3FP/ZfUrtK07MkPYtRU3ddz9ZaShf6n4+kSTbcTKbTUmqUV1f0X5Jhkw5sQBAEAhTbE5OkVHUKFPH/ALlUyDccfkdRodf+O/8AZ/RGjquSBnGcDPjNBaZxtLP29IIioowqgKAOoAYEtUcJJtttnZB4IBX7aLRCaUulXlvI3m1Km7fixPnK+ssTZ2GjpN2sG+j+TaMfqzUK31oRz9vR/Goo/wAzCHEu5uuVmhNP/F/QsjLM4kQBAEAQBAEAQCGdslkVvadbqq0gP6qbHP4OkhXKxLJ02hqmtRcOj+v/AMZoJEjluTzs61jW6tEQsPb0lVKinmcDAfvDAfPIlhRqa0feclpG1dCq2l/F7V6eRtc2leIAgCAV82g9KXfvr+mkrq3GzsdH+yw7fdnm1P6QtPj0vUJ5T40Z3ns8+zLGSyOLEAQDWtNai2NyS70dxzzekdw57SB9Fj3kGapUYSJ1DSNxRWFLK6Pb+fgyLNetS2sCjrUNSi53VLABlbBO62OByASCMcjw7YtWlqdi+sb9XOU1iS+Bqc0liWB2eXjVdGWzMckKUyevcZkH4KJY0XmCOP0jBQuZpdc/HaZbTdl7a2r0P+5TdB4spA/OZSWU0R6NT9OpGfRplaMHkRg9YPUesSsO47Gx6hafFnerVqfZODTqdykghvIgeWZtpT1JZZCv7Z16LjHetq9PMn6lUDKGUgqQCCDkEHkQesSwOQaaeGfcHggCARHtqsCK9vcAcGQ0ie9GLL8xUb/jIdytqZ0WhamYSp9Hn47PsiNyOqRi7J91B1kS8tVyw9tTAWqvXkcA4HY2M+OR1SwpVNaPvOQv7R29V/4vd6eX5Nnm0gnj0vpOlbUXr13Coo49pPUAOsnkBMZSUVlmyjSnVmoQW1lc9M6Ra4uKtw4wajFsdg5KPIADyldKWs8naUaSpU4014Iyuz+yNXSVsoHBW9o3cEBb1BR5zKkszRH0hU1Lab6rHxLByxOPEAQBAEAQBAEA1vX3V3/W2hRMe1Q79In7wGCpPYwJHjg9U1VaevEm2F1+3q6z3PY/77iAalMqxVgVZSQwIwQQcEEdRErzr001lHZaXT0nFSk7I68mUkEeY/KeptbUeThGcdWSyja7baZpBV3S9J+96Qz/AGFR+E2q4mV8tE2zecNdn65PFpXX3SFZWBudwEHhSUJ1fe+t+M8lWm1vNtHRttBr+Oe+38E7aL+wpfDT0iT1uOSqcb7nqnpgV82g9KXfvr+mkrq3GzsdH+yw7fdnm1P6QtPj0vUJ5T40Z3ns8+zLGSyOLOGPAwCJNGbXaoA/1Fqjd9Nyn9rb35yHG5fijoquhIZ/hNrus+n0Mr/4u2+P4Wvnxp4+e9/iZ/uV0I//AESr/mvn6Gla6a6VL/cQ0xTpId5VzvEtgjeZsDqJAAHWefVpqVXMtLKwjbZectmsAdgz4TSTyxWp+jTbWNvQbgyoC47GYlmHkWIllTjqxSOLvKqq15TW5v5GZmZGIT2o6stb3LXVNf8AoVjk4/kqHiwPYG5jvJHZmDXp6rytx1Gi7tVaf6cuKPzX4NHmgtTNaD1qu7QbtvXITnuMAy+QP1fLEzjUlHcyLXs6Nd5nHb13P+9zM1Np+kCMBqK94pcf7mI/CbP3EyMtEWy6/H8Gc2W6auLm/qtc13qYoNgEgAf9SnyVcKPITOhNyntfgRdKW9KjQiqccbfs/ElWSznzB656AF7aPQ4Bxh6THqdc4z3HJU9zGa6kNeOCVZ3Lt6qn4bn2K93NBqbtTqKVdSVZTzBHMGV7WNjOxjJSSlF5TPuyvKlJxVo1GR15Mpwf/sdx4Qm08o8nCM46sllG10dpukFXdL0mP3mpcf7SB+E2/uJkB6Jtm84fx/Br2mdOXF0we5rM5H1QcBV91VwB44zNcpylvJlG3pUVinHH1+JjpibiZdlGrLUKLXVZSKtYAKp5rT5jPYWODjsC98m0Keqss5nS12qs1TjuXzf4N/kgqBAEAQBAEAQBAEA0/XPUOle5qofZXGPrgZV8cg69fZvDiO/GJpqUVPb4ljZaRnb/AMXtj06dvQirS+pt9bk+0tnZfv0gainv+iMj+oCRJUpx8DoaN9b1eGWPc9n98jCNQcHBRgewqf8A4mGCTrR6nrtNBXVb6NG1rNnhkU2A82IwPMz1Qk9yNcrmjT2ymvivoWN0fTK0aasMEIgI7CFAMsluOKm8ybR6J6YkKa66q3tXSFzVpWtR0ZgVYbuCNxR1ntBkKrTk5tpHT2V5QhbwjKaTXfqefVjVK+p3ttUqWlRUWrTZmO7gAMMngZ5CnNSTaM7q9t5UZxjNZafUnOTjlThuRgFbbrV67o/Rq2ldccz7NiPJlBU/OVjhJb0dvG6o1NsZr4r6bzxGiw4FGHipnmDZrR6nu0foC6rnFG1rN37hC+bthR856oSe5Gqpc0aazKaXn9ltJO1I2c+wdbm8KtVXilNeKoepiT9Zh1dQ7+BEqlQw8yKK+0p+rF06WxeL8X6IkSSSmEA6by1SrTalVQOjDDKwyCJ40msMyhOUJKUXhoijWXZbVQl7FvaJxPs3IDjuVjwYeOD4yJO3a2xOgttMQktWssPqt3w8PI0a80PcUjirbVk96m+PJsYPkZocZLei2hXpTWYyT80eanbOxwtN2PYqMT8gJ5hmbnFb2viSVsi0LcUrmpWrW9SnTNIqC67uTvocBW48geOMSTbwknlopNL3FKdNQjJN58Nvh8CVZLOfEA1TXPUijfD2gPs64GBUAyGA5Bx/MO/mPwmmpSU+5YWWkJ238d8enoRNpjUu+tyd+2Z1+/RBqKf+I3h5gSJKlOPgdDRv7eqtkse57PwYNrdwcFHB7CrA/LEwwStaPVGR0bq5d1yBRtarZ6yhVf8Am+F/GZRhJ7kaal1QprMpr6/JElan7NFoste9ZalQYK014op6ixP1z5Y8eck06GNsijvNLOonClsXXx/BIsklMIAgCAIAgCAIAgCAIAgHGIBzAEAQBAEAQBAEA4xAOYAgCAIAgCAIBxiAcwBAEAQBAOMQDmAIAgCAIAgCAf/Z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38" descr="data:image/jpeg;base64,/9j/4AAQSkZJRgABAQAAAQABAAD/2wCEAAkGBhQQEBAPEBIQEBAUEBQVEBAVFBQVFBAVFBUVFRQQFxQXHCYeGBkkGRYUHy8gIycpLC0sFR4xNTAqNSYrLCkBCQoKDgwMDw8PFCkYFBgpKSkpKSkpKSkpKSkpKSkpKSkpKSkpKSkpKSkpKSkpKSkpKSkpKSkpKSkpKSkpKSkpKf/AABEIALEBHQMBIgACEQEDEQH/xAAcAAAABwEBAAAAAAAAAAAAAAAAAQIFBgcIBAP/xABKEAABAwIDAwYJCAgFBAMAAAABAAIDBBEFEiEGBzETQVFhcbEUIjI0cnOBkbIjMzVSdJKh8AgkQlNiwdHhGFRjgpMVFyVDosLx/8QAGAEBAQEBAQAAAAAAAAAAAAAAAQACAwT/xAAbEQEBAQEBAQEBAAAAAAAAAAAAARECEjEhQf/aAAwDAQACEQMRAD8AtYNRhqUAoJtfvchw2qdSPp5ZXNa1xexzQCHC9tVu1xk1PA1HlVTH9IWD/KT/APIz+iH+IaD/ACk/32f0Rpyrbyow1Vjg2/aCpnhpxSzNMkgYHF7CG5tLnRWex39O3rVpwMqMNSw1VrtHvugoqqakfSzyOidlLw9gDtL3A4q1YsjKhlVR/wCIqD/Jz/8AIz+iH+ImD/Jz/fZ/RWnFu2R2VcbK76oa+rho2U00bpSQHuewhtgTzdisaN9+j2K1YOyMBKshZQJshZKsuLFsbhpI+VqJY4WdLiNewc6jjrsgQqwxnf8AUcRLaeOWpP1vIbf26kKM1P6RU5+bpIW9Zc8lGryvSySQqF/xD1V/Nqf3uXZTfpEvv8rRst/C8g/inV5XbZJsq6wffpQzkNlEtMTzuGZt/SHBT+ir2TsbJE9sjCPFe0gg+5Oix6EJJavay4MZxRlLBJUy35ONpc6wubdQVodBCQWqvjv1w/oqOH1En/vpQdFR9xWrzVglqQWqAHfnQdE/3Ek78qDon+4nYPNT9zV5kKBf98KDom+4knfdQ9E33E7BeanpCQ5qgf8A3soeib7iSd9dD0TfcRsZ8dJ0WpBCgx30UPRN9xdGGb1aSomjgYJc8jsrbt0uVqWM3jpLnNSMq9bosq052H8tVM70N29XW4hJVQCIxOjjaM0gabtbY6HrV1ALxlpr/n8FxeuMgYvhb6WZ8EthIw2dY3HvXIApTvQjy4rVgfXHcFFmcR2rLon2x+72rFTS1IbHyYkZIflBfLx4LRVDw/HXio7sjRDweA/6LO4KWxxWSzRlUJt5urranEKqpiEJjkfmZeQA2sOZX8WrnqKQO4+1KjG1ZSOikfE+2Zji13aEiOLM4NHOQBfTUpy2sFq6rH+u/vXDh/z0XrGfEFlpZe7zd9V01fT1UgjEbCS6zwTYtI4e1X7RjQdiacGoRlbpzN7gn5jLJZHZApQ/mozvC2vGGUMlRoZD4kDel54G3QOKkYd5m9aPDL08GWWsLfJOrYb8C7r6As843j09ZIZqmV8rz0nQdQHABc1ZWPmkfLK4vke4ue4nVxPFCko3yvbHG0ve42a0akoac6MdCt7Zfc0yzX1hL3kX5Nps1vUTxurAotgKaMDLTQi3PlBP4pGswlqAC1RJsRTuFnU8J/2BMuJ7pqKYG8AjPMYyWn3c6lrOK0TuVl/8XEP9ST4lAdpdys0Ic+kcZ2gX5NwtJ7OYqe7naVzMOY17XNc2WQOaQQQc3QoVZIGii+8r6KrvUmylLRouHG8KZUwyU8ozRyNyvF7adR5lpmMdILQc+5mhHCKT/kcvA7naL90/77llvVBoK+zueov3T/vuSTufov3T/vuVg9RQyCvg7oKP90/77kk7oaP90/77lYvUUSAjIV6HdHR/u3/fcq+3kYDTUL4oIGubIWl0l3E2H7I71YZdQtSzdrhZmro36hsXjuPXwaFEwFdO6vAeSpRI4WfMc3+0eSO9PP0dXIsKnNwvayOJmiVZdXlp/ARlGAjIXJ6WVt630vWemO4KJt4hSzet9L1npjuCibeI7VltrHY/zan9Sz4QpOAozscP1an9Sz4QpQAlkSJ6UiepMebX+f1f2h/euDDvnofWM+IJw2w8/q/tD+9N+HfPQ+sZ8QQ017g/kN9FvcE7ppwYeI30W9yd0siVAfpD4yXVVNSAnLHFnI5rvOh9wKv9xWZN+jr4vJf9zHbssVFX4KuHcrsyOTfWuF3vcWRXHktHlOHaqdWj9zoBw2ntrYu1676oKe0VEABou0RDoRxjQJSWSMgROjH55kuyCk5ZKUHmSI6QA6dy7LIrKRACIhLSSkPIxBIMIXuQiIUK8DCEgwhe5SSEsvAwhIMIXuQkkJTjqi2NjnvsGtaXOPUBcrLG1WNGsrJ6k8HPOXqYNGj3WV4759o/BaAwNNpKg5OsNGrz3D2rPCza3xDjs/hJqqmKAAnM4X6gPK/BaRwmiDGta0WaAAB1AWCqzc9gNzJVuH8Ef/2crmpYbBa5Z7peVJIXqQkELTifgED/ADQCBXN6GVd6/wBL1nrB3BRNvEdqlm9f6XrPWDuCibOIWW2s9jvNaf1LPhCk4UZ2O81p/Us+EKTBLI0l6UkvQmPNsPP6v7RJ3rhw356H1jPiC7tsPP6v7Q/vXDhvz0PrGfEFNNfYP5DfRHcE7powfyW+i3uCd7JAnLO/6QeFFldBUW0lhDb812H+60TZQjensj/1GhfGwDlo7yQHpI4s9oupMsWVzbh9pmgSUDyA/MZIbnygfKaOvnVOzMLXOY4Frg6zmniCOZLoq18MjJYnFkjHAtcOIIQW04X3AS1Vm7nfDDWBlPVFsFUBYE/NznpueDuoq0WPBUyOyIo0ClCRWRoKRJSSlIilElEUZRFQpJCSQllJKmceZCSV6KNbfbRChoJ57+PlyxDpe7QfzPsSMUTvb2k8MxGQNN4YPk4/Z5Tvae5Q6ngL3tY0Xc5wA7SbIpHlxLjqSSSekniVMt1mBeEVglcLshGY9bjo0d6z/XX5FxbI4IKenihA8lgBPSeJ/FSkMsueggsF1kLpHCvJyRZepCQQlk9BAowgf5rm7sqb1/pes9YO4KJs4hS3ev8AS9Z6wdwUSZxCy21psf5rT+pZ8IUnCjGx3m1P6lnwhScJZBE9GichMebYef1f2iTvXBhvz0PrGfEF3bYef1f2iTvXDhvz0PrGfEFNNf4P5LPRb3BOyacH8lnot7gnZQBeczLheiBSlN7091PhBfWUbQJ+MsXATD6w/iVFTwGNxY9pa4GxaRYtPRZbTmgzBQHbndhBiAL7clOOEzR7g4ftILMwPOrD2I3yVNDlinvVUw4NcfHjH8Ljx7Co5tRsPU4e4ieMll/Fmbqx3t5vao+pNc7LbdUuIszU0oLv2onWbI3tHOFIQ5Yso618L2yRPdG8HRzTYj2hXNsDv0uW0+JWB0DKoD8JG9HWoYu5EvGmqmva17XBzXC7SCCCOkEL2SASSlJBUBFJKUiKUSUSUUlQpDlQ+/vaXlKiKhYfFhGeS3O93AHsHeruxbEW00EtQ82ZHG55/wBo0/FZHxnFHVVRNUPJLpJHOPtOg9gsqnmOJX5ut2d8Ho4yRaSX5R/t8ke7vVO7H4KaushhsS3Nmk6mt1K0xhVMGgWFgBoOoaf0VIeqcImWCUQl2SCtuNeZCSQvQpBCWTuECgg5c3dlbev9L1nrB3BRJnEKWb1/pes9YO4KJs4hZba02O81p/Us+EKTBRnY/wA1p/Us+EKTBLI0T0aS9CY82w8/rPtD+9cOG/PQ+sZ8QXdth5/V/aJO9cOG/PQ+sZ8QU019g/kt9FvcE7powfyW+i3uCd0gEELoXUgSZIwUpEpGzEcIbK0te1r2Hi1wBB9hVQba7k2uLpaD5N+pMDvJd6J5uxXlZeMtOCOCAxliGGyU8himY6N7Tq1wse3sXKVqnbLYKCvjLZmgPHkTDy2E8NecLOO1eysuHVDoJx1xyDyZG/WH9FNJLuz3oSYc8Qzl0lG42Lb3MJ+u3q6QtI0Nc2VjHscHsc0OY4cHA6ghYvV0bi9sic2HSuuGjPT35h+0wd6RV4oikxvulFLJJRFGURUhFJKUUh7gASTYWJv0AcfwUFUb+tpuSpo6Fhs+c5pOkRt4D2nuVClSXeJtGa7EJ5r3YHZIvRboLe25TBQ0hmlZE0Xc94aB2lDc/ItfczgFo5Ktw1eckfojiff3K5aaOwTFsxhDaeGKFosGMA9vOfepIAtRz6EUgpZSCtMUkpBXoUghLJ1ug5EgVzd2Vt6/0vWesHcFE2cQpZvX+l6z1g7gom3iFltrPY4/qtP6lnwhScFRfY7zan9Sz4QpOEslJL0d0l5UmPdsPP6v7RJ3rhw356H1jPiC7tsPP6v7RJ3rgw356H1jPiCGmvsH8lvot7gne6aMHPiN9FvcE7JZHdC6CK6kO6F0EFILoIWRKQntuq+3s7Jtq6CUhvysIMkRHEW8pvYQrCXDjIHITX4cjJf7pUoxiSn3YfEjT4hSyt0tM0HrDtCPxTJN5Tu0967cAZeqpwOPLM+IKabAopNF0lcGHG/uXclgCiJRoipCUJ3tbTeBYbKWm0sx5KLp18p3sHepq4rOW+/aXwmv8Habx0zco6C86uP8vYpT9Vy5T/dBgHK1Tqlw8WEeLf655/YO9QHitE7ttnvBqOJhFnuGeTtdw/CyD1fxNaCGwC6yiibYIytxyJKSQlFJJSKSUkpRSUsnIIEpIKBPeubsyzvW+l6z0x3BRNvEdqle9X6XrPWDuCijeI7QsujWOx5/Vqf1LPhCkwKi+x7v1an9UzuUnDkxkq6D0V0TylRj/a/z+s+0P71wYb89D6xnxBd+1/n9X69/euHDfnofWM+ILLTXmD+S30W9wTumfB3eK30W9wTvdLIFQOr3rw02Jy4dV/JMGXkqjm1HB/R2qduKy9vnP/mKnsZ3KLTlNVte1r2Oa5jho5pBaegghe91kTZvbysw8/q8zg3nid4zD1ZSrOwP9Ihtg2spiDfV8RuO0tKku1BQCk334Y+15nxnocw2/BLqd9eGMFxO5/U1h/moJ3dQbe/tUyiw+Vma087THE2+tjo5/YAoptB+kNE1rm0UDnv/AGZJdGjryjU9ip3Hdo566V09VI6R54X4NH1WjmCjIayFKt2OEmfEodLtjJkd0eLw/FRdrCSAASToAOJvzK/N1exho4c8gtPNYv8A4G80f81FZeHt0XavGnZYL2SxRIigURSKaNrMcbRUc9U63ycZyj6zjo0e9ZIq6p0r3yvN3vcXOPSSblXJ+kBtL8xhzD/qzW/+DT3qllmtc/Ei2CwLwuuiYRdjTnk7G629pstMYbBYDSyq7c1s/wAnTmpcPGmd4vSGN4fjdW7Tx2CYz1XsklHdJJW2BFIKUSklQEUlKKSll23WdN9dY9uLyhsj2jkovFDnAeT0ArRRUexvZKmqXmWamhlkIAzuZdxA4NusWO0uMpyyFxJcS4niSbk+1JC0ZU7uaU3IpoB2N4dS5m7t6e/m8P3FnGvSndi694r6McpJbl2aZnWtfha61bTTXHVzdihOGbAU0bmvbTwh7TdrsmrSOcFTWljsPxULXVdZa3nV8gxata2SQNEugD3AAZRwF1qMqMYxsTSTPdK+lgfI43c8s1eesqUrKjn31Jub+3tuk3WjandvSk6U0PsYudm7Wnv5vCf9imtVfuoxB/8A1ejDnvc3M67S5xB8Q6WJ/NlpylluAepQ3BdhqeB7ZWU8LJGm7XhtnA8NPeplTR5RZTOvcnT83VCb4NgKqSslroWctE8N0bq9lhrdqvpeE9OCFFjKeFzHFr2ua4cWkEEewryWscW2OgqNJoY5OtzRf3qH4juUo36tbLCf4XXHuKsOs/oK6ZNxMN9J5gOtoRxbjIB5U0zuoABC1SqcMIwWaqeGQRveekDQdruAV6Ybuho4rXiMh+s9xI+7zqYUGz7IgGsY1jRwDQAPwTi1Xewu6xtMWz1NpZxq1tvFi6x9Zyteiosq9YKINXSNEgdkSO6SSoASvCsqWxsfI82Yxpc49AaL+9exK5q2mbLG6KRocxwLXNOocDqbhIZM2rx11bWT1Tv25DlHQ0aNHusuTCcPdUTxQN4veG9g5z7lpOp3f0ROlHTDsjQw/YmmheJI6eGN44PDNQFnD6d2AYaIo442izWNDWjqAtf28U/NXjTQZQF7Fbkc6BKQSjRFIEUklGSiKgIokCUV0suu65G1bzO+IxERiMObOSMrjexZlGui6bqI1Vc8V9c3O7I3Dw4Nvo11z4wHSs11iYZQeZc09fEySOJxAklzcm0a3y6n8FXPIPbhkdeamoNQxjXB2c5LZvIycDdd2P0DZ8Qw97nStMrHl+SRzQ2zBa1vJ9iCsNoH55upLvb2c3OFWVXiJqKmoje2udDAWxxtp3EFptcyPcPKPalVeI1RpKRkjpoZfDhGHnR7o7nKXDpsgrNDvz/ZA24/j2qA45Ruikw2minna2SokD35y57gW66lHFUGgrZYmPmkhNE+fJI8yEPZcCzj3KSeZB0eyy5TXxCZtOSBM5he1vSxtruv7QqxgrZ5IG1TG4i+sdaRrwTyBub8mGcMltLp0qsLbNitO6R0zXSUbpJA2RwyvGXQW4N6RwKisKQ2a4tFyASBzkgcNeF15YbVukiZJJGYXuF3REguYeGW449K8a2W0MtibiF9jz6NNioG6tlfRYMBNIx0kwEkgPjEePe559FJZt/7daYsN2ifUzyiKJvgscjo3TOdZxe3ysrfqphp6c02ItpWSzvgnpnl7ZJHOLXNNs7XHVp1THgv6lSYhVROk5VlRJE3M9zmDM5oDy06F2vlKS1Rb+v56EOTB/l0KA4rhTqSlNbHU1JqI2skcXSF0cmoLmZDpbXRLrs9XiMURlljidQCSRjHFpdct0BHDU8VJOOQH55u1AQD8/nj1KCQ0BqK+sgfPUiCOOENY2QtN8ps7MNbLhoKWSoo6maSqqeVp3Stpy15aByXBzgPKJ6SpLLEQ/Pf1LzqJ2xtc95ysa0uc637I1LlCK3GGVFPRcs+qdLLC15gpiQ9+mr3FvAJuo5XTUeK00pqGshcXRNfIeVY0sLsj3DyhfmUk9qMYPIsnp43VAeWFrQQCWPPla9A1Xdm4a835uq1dF4PhED4pJmvkkpi4l7jlu4Aht/JaRzBO0hNbW1EEkk0dPTxx2jjeYy9723Li4a2Uk0Lub8jrREqvKqulp4sVoxLJI2GmEkEjjeRgePmy7nsUisp301PR1raid05kp2y5nkxvEmjm5OAUFi3RX/t068SvBzzY5fKsbdANtD71B9mqkRynwp9U3EGslL2SvcYpxqS+IcCLcwSE9Lfz1JOnHm/OqqqLEZaiF1UG4g6pcXOidGTyDbHxWBg0Itobp3n5SqroYpZJYWuw9j5o2uynOXHS44aqgxPc355/wD9XHiNY+MMLInTFzwHBpDcrT/7DfmCjjaw0leWve4wTU2Zmck5XwDxhfpLbJnlqpRSwVBfIH1GIseGhx0icXBsfo2sbLQxYd/b18xREqGBhr6qqZJLMyCBwjZHG8x5nWuXkjXn0XNj9W9k0FADVSRNiMkhjJMsgvZrS7jbrQsTsu/t19KSSq9glq+Rq4YG1TY7NdTmU/K2v8oxrjxNk97I1ERbIIn1BcMomhnc4yRu5tHcAUyixJkSF0LrTD3KZqjZ9rp56jO7NNAIXNsLNaDfMOtO4KFllvUfOy7TReA535A0N5SwzaG97cEeKbOcr4O+OR0UsHkSAA6EWcCDobp/DUeVGHUZqNmn8qZ6eofBI9rRNZrS2UtFs+U6A2XRUbOcqyBkksjzDKJBJpd7hzHoHYn7KlNYrDprr8FE0tNM5zmmB7nsaACHZhaxvzJE2BNdUiqJObwd0JZYZS13F3TdPNkMqKtRWl2UlitFFWTR0wddsIa0lovfkw862XbiezxlniqYpXQTMaWkgA5mEglpB7E/ZUYCFrxlgzMcwnymFpPpCxP4pkbsgwRUcQkfalfmYbNu866O9/MpGAjypJmmwMOqoqvM7NHG5gZYZSHW1J430XhR7LxshqIHF0kc8j3yA2BGe12i3RbipBlQyqWomzY95DYZquWamaQRAWtBfl8lr3jUgWHuTo3Ax4UKvMcwg5IMsMuW4N78b6J4yIw1S0z0mBCOonqQ5xdMGAtIFmhgtp23XhRbMtip56YPeWzOlc5xtdvK8QOocykGVFlUdROTY8t8GdTzyQywQ8iJMrTnZe5u06X60vDdk2QiqBkkl8J+dLrXvlym3UpOWIcmoaibNjyabwSWokkja+N0RytBjEZuGdYJXRiOzjny+EwTOppy0Ne4Na4StHAOa7TRSPKiyIWo1Hsm3kKiF0j3yVDSJqg2znmFhwAA5l712zrZqeKmc5zWxujcHC1zyZuL9qfS1DKtQa55IszS25FxbMOI61H4dmX8tHLUVD6kxB3INLWtDcwsXHLxNlJyEhzVLUTi2VkiJbBVSw07n5uSytOS5uWtcdQCnFuCDwoVeZ2bkeSy6ZbA3zdN08liFlC0ybQbOtrGMY9zmFrw4Pba/wDE3XmI0KTimBNnZFHdzGxSse0Nt/6xZrNeZPhCQWpGo7W7OuMzqinndTSPAEtmtc2QDgSD+0OlIrdmy9sLhPIyphBDakWu4HUhzeBBUjLERYkajowWbk3NNVKZXODhJlaA23MG8LL1wXA+RfLM+QzTy5RJIWhos3g0BvMnwtRZVYLQaUq6Sglh0IwggstjRoIJIJQQQRSUEaCCzTACMIIKJQRoIKQBGggogjQQUgRIIKQIiggpEoIIKBJQQQTASUkoIKAikoIJFApKCCQSiKCCgSUSCCRQRIIKD//Z"/>
          <p:cNvSpPr>
            <a:spLocks noChangeAspect="1" noChangeArrowheads="1"/>
          </p:cNvSpPr>
          <p:nvPr/>
        </p:nvSpPr>
        <p:spPr bwMode="auto">
          <a:xfrm>
            <a:off x="215900" y="-231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1407654" y="642324"/>
            <a:ext cx="62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NSimSun" pitchFamily="49" charset="-122"/>
              </a:rPr>
              <a:t>http</a:t>
            </a:r>
            <a:r>
              <a:rPr lang="ca-ES" sz="3600" b="1" dirty="0">
                <a:solidFill>
                  <a:schemeClr val="tx2">
                    <a:lumMod val="75000"/>
                  </a:schemeClr>
                </a:solidFill>
                <a:latin typeface="+mj-lt"/>
                <a:ea typeface="NSimSun" pitchFamily="49" charset="-122"/>
              </a:rPr>
              <a:t>://</a:t>
            </a:r>
            <a:r>
              <a:rPr lang="ca-E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NSimSun" pitchFamily="49" charset="-122"/>
              </a:rPr>
              <a:t>www.solucions-im.com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843087" y="3501008"/>
            <a:ext cx="7393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3600" b="1" dirty="0" smtClean="0">
                <a:latin typeface="+mj-lt"/>
                <a:ea typeface="NSimSun" pitchFamily="49" charset="-122"/>
              </a:rPr>
              <a:t>Francesc Espasa</a:t>
            </a:r>
          </a:p>
          <a:p>
            <a:pPr algn="ctr"/>
            <a:r>
              <a:rPr lang="ca-E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NSimSun" pitchFamily="49" charset="-122"/>
              </a:rPr>
              <a:t>frank.espasa@solucions-im.com</a:t>
            </a:r>
          </a:p>
        </p:txBody>
      </p:sp>
      <p:pic>
        <p:nvPicPr>
          <p:cNvPr id="56" name="Picture 4" descr="http://t0.gstatic.com/images?q=tbn:ANd9GcSxPxO5HArPercF0O3F2SVN2BuzKI7WYF294yElLb18gHR4SYEkVPz8I_q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125" y="1334581"/>
            <a:ext cx="1132882" cy="42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https://encrypted-tbn1.gstatic.com/images?q=tbn:ANd9GcRARam8tTdIPjGH9-j_466UJeAakEBNjUN6na5PUeE2SNd7o6oa6u-38HS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10" y="1334580"/>
            <a:ext cx="931543" cy="4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http://www.onedigital.mx/ww3/wp-content/uploads/2013/04/youtube-logo2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40" y="1218750"/>
            <a:ext cx="931376" cy="6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58 CuadroTexto"/>
          <p:cNvSpPr txBox="1"/>
          <p:nvPr/>
        </p:nvSpPr>
        <p:spPr>
          <a:xfrm>
            <a:off x="917573" y="4941168"/>
            <a:ext cx="73938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8800" b="1" dirty="0" smtClean="0">
                <a:latin typeface="+mj-lt"/>
                <a:ea typeface="NSimSun" pitchFamily="49" charset="-122"/>
              </a:rPr>
              <a:t>GRACIES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482137" y="1905374"/>
            <a:ext cx="62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NSimSun" pitchFamily="49" charset="-122"/>
              </a:rPr>
              <a:t>@</a:t>
            </a:r>
            <a:r>
              <a:rPr lang="ca-ES" sz="36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NSimSun" pitchFamily="49" charset="-122"/>
              </a:rPr>
              <a:t>Solucions_im</a:t>
            </a:r>
            <a:endParaRPr lang="ca-ES" sz="3600" b="1" dirty="0" smtClean="0">
              <a:solidFill>
                <a:schemeClr val="tx2">
                  <a:lumMod val="75000"/>
                </a:schemeClr>
              </a:solidFill>
              <a:latin typeface="+mj-lt"/>
              <a:ea typeface="NSimSun" pitchFamily="49" charset="-122"/>
            </a:endParaRPr>
          </a:p>
        </p:txBody>
      </p:sp>
      <p:pic>
        <p:nvPicPr>
          <p:cNvPr id="1026" name="Picture 2" descr="http://wpcandy.com/wp-content/uploads/2010/10/wordpress-logo-teas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90" y="1334582"/>
            <a:ext cx="1238120" cy="42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80</Words>
  <Application>Microsoft Office PowerPoint</Application>
  <PresentationFormat>Presentación en pantalla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Frank</dc:creator>
  <cp:lastModifiedBy>sim</cp:lastModifiedBy>
  <cp:revision>91</cp:revision>
  <dcterms:created xsi:type="dcterms:W3CDTF">2013-09-20T08:40:20Z</dcterms:created>
  <dcterms:modified xsi:type="dcterms:W3CDTF">2015-11-05T06:11:34Z</dcterms:modified>
</cp:coreProperties>
</file>