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368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5F45-1B78-47D7-A0EE-AD63A7D2C633}" type="datetimeFigureOut">
              <a:rPr lang="ca-ES" smtClean="0"/>
              <a:t>03/08/2015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7D9A-C3B7-413D-964C-A7782AEB070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8418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5F45-1B78-47D7-A0EE-AD63A7D2C633}" type="datetimeFigureOut">
              <a:rPr lang="ca-ES" smtClean="0"/>
              <a:t>03/08/2015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7D9A-C3B7-413D-964C-A7782AEB070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4514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5F45-1B78-47D7-A0EE-AD63A7D2C633}" type="datetimeFigureOut">
              <a:rPr lang="ca-ES" smtClean="0"/>
              <a:t>03/08/2015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7D9A-C3B7-413D-964C-A7782AEB070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8315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5F45-1B78-47D7-A0EE-AD63A7D2C633}" type="datetimeFigureOut">
              <a:rPr lang="ca-ES" smtClean="0"/>
              <a:t>03/08/2015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7D9A-C3B7-413D-964C-A7782AEB070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8188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5F45-1B78-47D7-A0EE-AD63A7D2C633}" type="datetimeFigureOut">
              <a:rPr lang="ca-ES" smtClean="0"/>
              <a:t>03/08/2015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7D9A-C3B7-413D-964C-A7782AEB070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7126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5F45-1B78-47D7-A0EE-AD63A7D2C633}" type="datetimeFigureOut">
              <a:rPr lang="ca-ES" smtClean="0"/>
              <a:t>03/08/2015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7D9A-C3B7-413D-964C-A7782AEB070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0154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5F45-1B78-47D7-A0EE-AD63A7D2C633}" type="datetimeFigureOut">
              <a:rPr lang="ca-ES" smtClean="0"/>
              <a:t>03/08/2015</a:t>
            </a:fld>
            <a:endParaRPr lang="ca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7D9A-C3B7-413D-964C-A7782AEB070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5484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5F45-1B78-47D7-A0EE-AD63A7D2C633}" type="datetimeFigureOut">
              <a:rPr lang="ca-ES" smtClean="0"/>
              <a:t>03/08/2015</a:t>
            </a:fld>
            <a:endParaRPr lang="ca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7D9A-C3B7-413D-964C-A7782AEB070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7994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5F45-1B78-47D7-A0EE-AD63A7D2C633}" type="datetimeFigureOut">
              <a:rPr lang="ca-ES" smtClean="0"/>
              <a:t>03/08/2015</a:t>
            </a:fld>
            <a:endParaRPr lang="ca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7D9A-C3B7-413D-964C-A7782AEB070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1387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5F45-1B78-47D7-A0EE-AD63A7D2C633}" type="datetimeFigureOut">
              <a:rPr lang="ca-ES" smtClean="0"/>
              <a:t>03/08/2015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7D9A-C3B7-413D-964C-A7782AEB070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777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5F45-1B78-47D7-A0EE-AD63A7D2C633}" type="datetimeFigureOut">
              <a:rPr lang="ca-ES" smtClean="0"/>
              <a:t>03/08/2015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7D9A-C3B7-413D-964C-A7782AEB070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7444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65F45-1B78-47D7-A0EE-AD63A7D2C633}" type="datetimeFigureOut">
              <a:rPr lang="ca-ES" smtClean="0"/>
              <a:t>03/08/2015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D9A-C3B7-413D-964C-A7782AEB070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4609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Nagios Core</a:t>
            </a:r>
            <a:endParaRPr lang="ca-ES"/>
          </a:p>
        </p:txBody>
      </p:sp>
      <p:pic>
        <p:nvPicPr>
          <p:cNvPr id="5" name="4 Marcador de posición de imagen" descr="Nagios Core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9694696" y="-891480"/>
            <a:ext cx="55011444" cy="8784976"/>
          </a:xfrm>
        </p:spPr>
      </p:pic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3092584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Nagios Core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Nagios Core</dc:title>
  <dc:creator>albert.orriols</dc:creator>
  <cp:lastModifiedBy>albert.orriols</cp:lastModifiedBy>
  <cp:revision>2</cp:revision>
  <dcterms:created xsi:type="dcterms:W3CDTF">2015-08-03T14:03:12Z</dcterms:created>
  <dcterms:modified xsi:type="dcterms:W3CDTF">2015-08-03T14:04:26Z</dcterms:modified>
</cp:coreProperties>
</file>