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5" autoAdjust="0"/>
    <p:restoredTop sz="94660"/>
  </p:normalViewPr>
  <p:slideViewPr>
    <p:cSldViewPr snapToGrid="0">
      <p:cViewPr>
        <p:scale>
          <a:sx n="100" d="100"/>
          <a:sy n="100" d="100"/>
        </p:scale>
        <p:origin x="-24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76A4-840B-499C-8615-469FE2B48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8200C-FD9C-458E-9D65-4C0FF74E5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27771-8FC5-483F-98CC-811A48F7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E913-AD27-4087-8948-0AB166FE7B5F}" type="datetimeFigureOut">
              <a:rPr lang="en-IE" smtClean="0"/>
              <a:t>20/12/2018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37A7-C7AB-4C2C-B93A-A82C00FC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8ED02-8F45-43A4-B59E-596F0DEC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2546-0588-4222-8FB3-27B78062281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093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083D-673B-44CC-AE7E-30FF3E37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B7032-5995-42DB-AC06-27756CB77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93013-2428-4DA2-91BC-A928BB1C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E913-AD27-4087-8948-0AB166FE7B5F}" type="datetimeFigureOut">
              <a:rPr lang="en-IE" smtClean="0"/>
              <a:t>20/12/2018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A19D2-61C0-478A-89D6-90EDFEA0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8CACE-C86A-4676-9D76-DE9B32D1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2546-0588-4222-8FB3-27B78062281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6604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0A793-A86C-4295-A8ED-1689B3C9A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96067-8F4A-4FA7-9E6F-FC2799EB2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0C257-1509-4F1A-9329-0FD38023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E913-AD27-4087-8948-0AB166FE7B5F}" type="datetimeFigureOut">
              <a:rPr lang="en-IE" smtClean="0"/>
              <a:t>20/12/2018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379BD-2840-4DB1-9855-6BEBCFC0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72961-720A-4C74-A923-40D302CB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2546-0588-4222-8FB3-27B78062281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2563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7FD7-54A2-423C-909F-5E782F8F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9BB5-8CD8-45F0-9A87-7E47AC32C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5F82-B2A5-4EFE-A186-2CE16030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E913-AD27-4087-8948-0AB166FE7B5F}" type="datetimeFigureOut">
              <a:rPr lang="en-IE" smtClean="0"/>
              <a:t>20/12/2018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C2DCD-C09B-417F-8BD2-CF81BDF5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BE4ED-4E89-492B-9843-69690061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2546-0588-4222-8FB3-27B78062281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2156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1A7F-D234-4A55-A5AB-859C68B5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C1D19-CF2E-4BD7-8149-776CD5CA9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B2F3F-3443-44DF-A3C7-996C794C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E913-AD27-4087-8948-0AB166FE7B5F}" type="datetimeFigureOut">
              <a:rPr lang="en-IE" smtClean="0"/>
              <a:t>20/12/2018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E4E96-C404-4D91-BEEA-9B133F3C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B22F7-B66A-4B3B-A8AD-726EB6D7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2546-0588-4222-8FB3-27B78062281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4056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D42F-7991-46B4-9362-37EF541E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F98BC-6B19-4473-9B50-9E3FD7156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2E8D7-0DB2-467F-9EE4-C5A0CC5D1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8126C-C0EB-44D1-AC31-25FF452F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E913-AD27-4087-8948-0AB166FE7B5F}" type="datetimeFigureOut">
              <a:rPr lang="en-IE" smtClean="0"/>
              <a:t>20/12/2018</a:t>
            </a:fld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91CBE-D677-47AC-8747-3A41FF6C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3E6D4-D736-4F06-8C40-D5F94075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2546-0588-4222-8FB3-27B78062281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2861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3F4B-B51F-48A3-8E25-CCB2BBAF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BAD36-D1EB-4BDB-8F96-A5FC226D9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E37F8-B610-4B54-9E2D-4CC0AF315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E97BB-3EBE-4CF8-B80E-5125328DB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81A725-C8CE-4B57-8132-E06A821AD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F709F-879B-4AAE-A4A2-7C11E934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E913-AD27-4087-8948-0AB166FE7B5F}" type="datetimeFigureOut">
              <a:rPr lang="en-IE" smtClean="0"/>
              <a:t>20/12/2018</a:t>
            </a:fld>
            <a:endParaRPr lang="en-I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CB7DB-7E5E-413A-AD9F-C39B9E02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06D6D-D5BC-4AAD-973B-C7FF1899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2546-0588-4222-8FB3-27B78062281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423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478F-85A2-4626-A652-72C57F77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A7FCA-1661-4CF3-B56D-D9A23658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E913-AD27-4087-8948-0AB166FE7B5F}" type="datetimeFigureOut">
              <a:rPr lang="en-IE" smtClean="0"/>
              <a:t>20/12/2018</a:t>
            </a:fld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512B2-C447-4678-A6C0-7B2F16DE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A09C4-4A52-4ED9-9ADC-F8446F1A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2546-0588-4222-8FB3-27B78062281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1664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8D5B8-16FE-49FE-BB48-5D6B2705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E913-AD27-4087-8948-0AB166FE7B5F}" type="datetimeFigureOut">
              <a:rPr lang="en-IE" smtClean="0"/>
              <a:t>20/12/2018</a:t>
            </a:fld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813AF-437B-4004-862C-A5340135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3D2AA-9E3A-4D50-A3FE-67550FFD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2546-0588-4222-8FB3-27B78062281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6066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A179-4832-4A6A-9835-111C38B9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33788-7F78-49B1-B158-17771351D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8BD6B-8D0C-434D-8AF1-06E4665CB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99859-DA84-4374-8C04-DD2F33CC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E913-AD27-4087-8948-0AB166FE7B5F}" type="datetimeFigureOut">
              <a:rPr lang="en-IE" smtClean="0"/>
              <a:t>20/12/2018</a:t>
            </a:fld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204DE-2888-4899-93C8-23F996C3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A6821-2189-4AA0-8146-6B9DCC84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2546-0588-4222-8FB3-27B78062281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0411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553E-C690-4689-81F9-A37ADFA1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9AC37-72B2-44C3-999C-54A38994F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F7966-0BC1-442A-B29C-DB335E929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7C8E3-A7C0-419D-8579-1F4DDA2F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E913-AD27-4087-8948-0AB166FE7B5F}" type="datetimeFigureOut">
              <a:rPr lang="en-IE" smtClean="0"/>
              <a:t>20/12/2018</a:t>
            </a:fld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D4DCD-AEF0-43EC-9D12-30C4AC30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723C0-E865-4079-AB1B-468E24B5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2546-0588-4222-8FB3-27B78062281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2074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23978-4EEF-47A4-859F-E3B3288D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EA820-E913-4964-8B5F-6823CBCC4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78B-7825-4CD3-9DE7-817649C3C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AE913-AD27-4087-8948-0AB166FE7B5F}" type="datetimeFigureOut">
              <a:rPr lang="en-IE" smtClean="0"/>
              <a:t>20/12/2018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5DDF4-D4B4-49D6-A6A6-B9477A684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9E74C-CE1A-413F-846C-8FDC2A904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2546-0588-4222-8FB3-27B78062281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9801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0AC3909-D32F-4AA7-8D31-47A2E5596868}"/>
              </a:ext>
            </a:extLst>
          </p:cNvPr>
          <p:cNvGrpSpPr/>
          <p:nvPr/>
        </p:nvGrpSpPr>
        <p:grpSpPr>
          <a:xfrm>
            <a:off x="650603" y="2934897"/>
            <a:ext cx="693420" cy="1044257"/>
            <a:chOff x="650603" y="2934897"/>
            <a:chExt cx="693420" cy="104425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16CD751-8734-42B9-979F-3AF8E6BE3D21}"/>
                </a:ext>
              </a:extLst>
            </p:cNvPr>
            <p:cNvSpPr/>
            <p:nvPr/>
          </p:nvSpPr>
          <p:spPr>
            <a:xfrm>
              <a:off x="841829" y="2934897"/>
              <a:ext cx="319314" cy="3057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CFB1BA0-C8EF-4324-881E-0295C46F52B3}"/>
                </a:ext>
              </a:extLst>
            </p:cNvPr>
            <p:cNvCxnSpPr>
              <a:stCxn id="23" idx="4"/>
            </p:cNvCxnSpPr>
            <p:nvPr/>
          </p:nvCxnSpPr>
          <p:spPr>
            <a:xfrm>
              <a:off x="1001486" y="3240599"/>
              <a:ext cx="0" cy="5105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61C35E1-444E-4169-82BC-35D2E82694C0}"/>
                </a:ext>
              </a:extLst>
            </p:cNvPr>
            <p:cNvCxnSpPr/>
            <p:nvPr/>
          </p:nvCxnSpPr>
          <p:spPr>
            <a:xfrm>
              <a:off x="650603" y="3425261"/>
              <a:ext cx="69342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65C4E-01C6-4B71-99F9-7345ABC34A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000" y="3751163"/>
              <a:ext cx="242026" cy="22799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1A3AB0D-4F9A-4CD7-BAC7-BF0A3A8CED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7314" y="3747601"/>
              <a:ext cx="229506" cy="23155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1415A97-FC64-4442-9E7B-2EE002D2D72E}"/>
              </a:ext>
            </a:extLst>
          </p:cNvPr>
          <p:cNvGrpSpPr/>
          <p:nvPr/>
        </p:nvGrpSpPr>
        <p:grpSpPr>
          <a:xfrm>
            <a:off x="1215228" y="342397"/>
            <a:ext cx="6146384" cy="6491190"/>
            <a:chOff x="1217488" y="366771"/>
            <a:chExt cx="6146384" cy="649119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35288EE-BC85-4D37-A6B9-56CAEDDA6A85}"/>
                </a:ext>
              </a:extLst>
            </p:cNvPr>
            <p:cNvGrpSpPr/>
            <p:nvPr/>
          </p:nvGrpSpPr>
          <p:grpSpPr>
            <a:xfrm>
              <a:off x="2619109" y="366771"/>
              <a:ext cx="4744763" cy="6491190"/>
              <a:chOff x="2581009" y="990601"/>
              <a:chExt cx="4744763" cy="649119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006A7E5-A4BC-41AB-8F89-E1D2E1F0C676}"/>
                  </a:ext>
                </a:extLst>
              </p:cNvPr>
              <p:cNvSpPr/>
              <p:nvPr/>
            </p:nvSpPr>
            <p:spPr>
              <a:xfrm>
                <a:off x="2581009" y="990601"/>
                <a:ext cx="4744763" cy="6491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7D03882-0C19-4DEE-9CA4-6EAAF9E19592}"/>
                  </a:ext>
                </a:extLst>
              </p:cNvPr>
              <p:cNvGrpSpPr/>
              <p:nvPr/>
            </p:nvGrpSpPr>
            <p:grpSpPr>
              <a:xfrm>
                <a:off x="3541926" y="1418749"/>
                <a:ext cx="1447800" cy="473891"/>
                <a:chOff x="3679086" y="1884965"/>
                <a:chExt cx="1447800" cy="473891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514BA36B-AC08-4FDB-A229-4119F9F99E44}"/>
                    </a:ext>
                  </a:extLst>
                </p:cNvPr>
                <p:cNvSpPr/>
                <p:nvPr/>
              </p:nvSpPr>
              <p:spPr>
                <a:xfrm>
                  <a:off x="3807278" y="1884965"/>
                  <a:ext cx="1259114" cy="47389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BFCDB7D-DA8E-4C5F-9D6E-0D1E86598770}"/>
                    </a:ext>
                  </a:extLst>
                </p:cNvPr>
                <p:cNvSpPr txBox="1"/>
                <p:nvPr/>
              </p:nvSpPr>
              <p:spPr>
                <a:xfrm>
                  <a:off x="3679086" y="1970653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E" sz="1200" dirty="0"/>
                    <a:t>Start a new game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41EFA0D-E070-43E5-B686-28BA041A40C8}"/>
                  </a:ext>
                </a:extLst>
              </p:cNvPr>
              <p:cNvGrpSpPr/>
              <p:nvPr/>
            </p:nvGrpSpPr>
            <p:grpSpPr>
              <a:xfrm>
                <a:off x="4253469" y="2067308"/>
                <a:ext cx="1447800" cy="473891"/>
                <a:chOff x="4390629" y="1857828"/>
                <a:chExt cx="1447800" cy="473891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42B6A8B-3192-4F9E-A9E3-DA2A547DD02B}"/>
                    </a:ext>
                  </a:extLst>
                </p:cNvPr>
                <p:cNvSpPr/>
                <p:nvPr/>
              </p:nvSpPr>
              <p:spPr>
                <a:xfrm>
                  <a:off x="4455886" y="1857828"/>
                  <a:ext cx="1259114" cy="47389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D482580-53E4-495A-97E8-DAB80D1337EE}"/>
                    </a:ext>
                  </a:extLst>
                </p:cNvPr>
                <p:cNvSpPr txBox="1"/>
                <p:nvPr/>
              </p:nvSpPr>
              <p:spPr>
                <a:xfrm>
                  <a:off x="4390629" y="1950823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E" sz="1200" dirty="0"/>
                    <a:t>Close the game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FAB9C1C-4E19-4C07-B552-95B0CF366291}"/>
                  </a:ext>
                </a:extLst>
              </p:cNvPr>
              <p:cNvGrpSpPr/>
              <p:nvPr/>
            </p:nvGrpSpPr>
            <p:grpSpPr>
              <a:xfrm>
                <a:off x="4222654" y="2743004"/>
                <a:ext cx="1451257" cy="698996"/>
                <a:chOff x="4455886" y="1857828"/>
                <a:chExt cx="1259114" cy="473891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D9D0FCC-8981-4E49-A959-9FF888EA0F1E}"/>
                    </a:ext>
                  </a:extLst>
                </p:cNvPr>
                <p:cNvSpPr/>
                <p:nvPr/>
              </p:nvSpPr>
              <p:spPr>
                <a:xfrm>
                  <a:off x="4455886" y="1857828"/>
                  <a:ext cx="1259114" cy="47389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B8355A-F2B9-46FF-AD96-C738DD6630C0}"/>
                    </a:ext>
                  </a:extLst>
                </p:cNvPr>
                <p:cNvSpPr txBox="1"/>
                <p:nvPr/>
              </p:nvSpPr>
              <p:spPr>
                <a:xfrm>
                  <a:off x="4521996" y="1935056"/>
                  <a:ext cx="1110419" cy="312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E" sz="1200" dirty="0"/>
                    <a:t>Choose one of two career paths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F229239-6215-4A3D-9B9A-0321B5A4AB24}"/>
                  </a:ext>
                </a:extLst>
              </p:cNvPr>
              <p:cNvGrpSpPr/>
              <p:nvPr/>
            </p:nvGrpSpPr>
            <p:grpSpPr>
              <a:xfrm>
                <a:off x="3227914" y="3630866"/>
                <a:ext cx="1466391" cy="670698"/>
                <a:chOff x="3354976" y="1830526"/>
                <a:chExt cx="1466391" cy="670698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2599EE2F-3B8C-4959-A8BF-8CF0F56427D6}"/>
                    </a:ext>
                  </a:extLst>
                </p:cNvPr>
                <p:cNvSpPr/>
                <p:nvPr/>
              </p:nvSpPr>
              <p:spPr>
                <a:xfrm>
                  <a:off x="3354976" y="1830526"/>
                  <a:ext cx="1447799" cy="670698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3B18E85-1381-487E-9F07-73BD5D0D40DF}"/>
                    </a:ext>
                  </a:extLst>
                </p:cNvPr>
                <p:cNvSpPr txBox="1"/>
                <p:nvPr/>
              </p:nvSpPr>
              <p:spPr>
                <a:xfrm>
                  <a:off x="3373567" y="1949817"/>
                  <a:ext cx="1447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E" sz="1200" dirty="0"/>
                    <a:t>Spin the wheel to move forward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8EF4A7E-E12D-472D-90C7-22DDF65248EE}"/>
                  </a:ext>
                </a:extLst>
              </p:cNvPr>
              <p:cNvGrpSpPr/>
              <p:nvPr/>
            </p:nvGrpSpPr>
            <p:grpSpPr>
              <a:xfrm>
                <a:off x="4253469" y="4438533"/>
                <a:ext cx="1460156" cy="747045"/>
                <a:chOff x="4380531" y="1805766"/>
                <a:chExt cx="1460156" cy="747045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F40971F-71B3-4625-A030-07D7C7669D60}"/>
                    </a:ext>
                  </a:extLst>
                </p:cNvPr>
                <p:cNvSpPr/>
                <p:nvPr/>
              </p:nvSpPr>
              <p:spPr>
                <a:xfrm>
                  <a:off x="4380531" y="1805766"/>
                  <a:ext cx="1420442" cy="71817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6306B30-3F03-41F5-A3F7-F569EC6564A2}"/>
                    </a:ext>
                  </a:extLst>
                </p:cNvPr>
                <p:cNvSpPr txBox="1"/>
                <p:nvPr/>
              </p:nvSpPr>
              <p:spPr>
                <a:xfrm>
                  <a:off x="4392888" y="1882113"/>
                  <a:ext cx="1447799" cy="670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E" sz="1200" dirty="0"/>
                    <a:t>Make dropdown choices when prompted</a:t>
                  </a:r>
                </a:p>
              </p:txBody>
            </p:sp>
          </p:grp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2F2C27-346F-406F-B50F-D4EE6F771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488" y="1215528"/>
              <a:ext cx="2510219" cy="159000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724D0B-34AC-4086-B69D-95CD1F62BAE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1446769" y="1674973"/>
              <a:ext cx="2844800" cy="142213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7C0A588-13BF-4903-8BDA-C7FC20F6DA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2026" y="2463918"/>
              <a:ext cx="2683471" cy="9613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D0BA8A7-7039-40BF-B444-D16B861F2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2026" y="3355324"/>
              <a:ext cx="1612923" cy="36095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07D031D-5547-4A35-A7E7-ECC5C8E23DCD}"/>
                </a:ext>
              </a:extLst>
            </p:cNvPr>
            <p:cNvCxnSpPr>
              <a:cxnSpLocks/>
            </p:cNvCxnSpPr>
            <p:nvPr/>
          </p:nvCxnSpPr>
          <p:spPr>
            <a:xfrm>
              <a:off x="1474572" y="4004924"/>
              <a:ext cx="2738713" cy="2065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C63ABC-F32F-4A40-9A28-B74781C090E9}"/>
              </a:ext>
            </a:extLst>
          </p:cNvPr>
          <p:cNvGrpSpPr/>
          <p:nvPr/>
        </p:nvGrpSpPr>
        <p:grpSpPr>
          <a:xfrm>
            <a:off x="8437687" y="2960667"/>
            <a:ext cx="693420" cy="1044257"/>
            <a:chOff x="650603" y="2934897"/>
            <a:chExt cx="693420" cy="104425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BCA18B0-0D3A-40D3-8D4C-D2FBF0ADC136}"/>
                </a:ext>
              </a:extLst>
            </p:cNvPr>
            <p:cNvSpPr/>
            <p:nvPr/>
          </p:nvSpPr>
          <p:spPr>
            <a:xfrm>
              <a:off x="841829" y="2934897"/>
              <a:ext cx="319314" cy="3057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A2C516-8A65-41C7-91A5-37609250878A}"/>
                </a:ext>
              </a:extLst>
            </p:cNvPr>
            <p:cNvCxnSpPr>
              <a:stCxn id="48" idx="4"/>
            </p:cNvCxnSpPr>
            <p:nvPr/>
          </p:nvCxnSpPr>
          <p:spPr>
            <a:xfrm>
              <a:off x="1001486" y="3240599"/>
              <a:ext cx="0" cy="5105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1CE52CF-E1DE-4FCE-92B7-EE844B97C30F}"/>
                </a:ext>
              </a:extLst>
            </p:cNvPr>
            <p:cNvCxnSpPr/>
            <p:nvPr/>
          </p:nvCxnSpPr>
          <p:spPr>
            <a:xfrm>
              <a:off x="650603" y="3425261"/>
              <a:ext cx="69342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355292F-189A-4882-A268-66A81BCD2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000" y="3751163"/>
              <a:ext cx="242026" cy="22799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8DD33F-C057-480A-8C9A-E8C8FFF3E8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7314" y="3747601"/>
              <a:ext cx="229506" cy="23155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8B46FDA-F7FF-4B9F-B68A-38C1C5F8AEFB}"/>
              </a:ext>
            </a:extLst>
          </p:cNvPr>
          <p:cNvSpPr txBox="1"/>
          <p:nvPr/>
        </p:nvSpPr>
        <p:spPr>
          <a:xfrm>
            <a:off x="8009328" y="4066546"/>
            <a:ext cx="156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GameLogic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407E32-7367-4E38-AF42-3DF0DE237088}"/>
              </a:ext>
            </a:extLst>
          </p:cNvPr>
          <p:cNvSpPr txBox="1"/>
          <p:nvPr/>
        </p:nvSpPr>
        <p:spPr>
          <a:xfrm>
            <a:off x="215531" y="4083135"/>
            <a:ext cx="156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Player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BDCB631-4280-4421-A5E8-7B0967C4B682}"/>
              </a:ext>
            </a:extLst>
          </p:cNvPr>
          <p:cNvGrpSpPr/>
          <p:nvPr/>
        </p:nvGrpSpPr>
        <p:grpSpPr>
          <a:xfrm>
            <a:off x="4277891" y="4795764"/>
            <a:ext cx="1471575" cy="618758"/>
            <a:chOff x="4277891" y="4795764"/>
            <a:chExt cx="1471575" cy="67069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7B8B33B-3646-4208-B2FE-0F88F66CAFD8}"/>
                </a:ext>
              </a:extLst>
            </p:cNvPr>
            <p:cNvSpPr/>
            <p:nvPr/>
          </p:nvSpPr>
          <p:spPr>
            <a:xfrm>
              <a:off x="4277891" y="4795764"/>
              <a:ext cx="1447799" cy="67069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B3530A5-B449-4C81-8504-07B45D319CD1}"/>
                </a:ext>
              </a:extLst>
            </p:cNvPr>
            <p:cNvSpPr txBox="1"/>
            <p:nvPr/>
          </p:nvSpPr>
          <p:spPr>
            <a:xfrm>
              <a:off x="4301666" y="4982268"/>
              <a:ext cx="1447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200" dirty="0"/>
                <a:t>Buy/sell houses</a:t>
              </a: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486C3A2A-7635-4770-88C4-62BD4C337D98}"/>
              </a:ext>
            </a:extLst>
          </p:cNvPr>
          <p:cNvSpPr/>
          <p:nvPr/>
        </p:nvSpPr>
        <p:spPr>
          <a:xfrm>
            <a:off x="3487656" y="5518162"/>
            <a:ext cx="1451257" cy="6989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F3653E-67AC-47D1-BFE3-82062E10EFA4}"/>
              </a:ext>
            </a:extLst>
          </p:cNvPr>
          <p:cNvSpPr txBox="1"/>
          <p:nvPr/>
        </p:nvSpPr>
        <p:spPr>
          <a:xfrm>
            <a:off x="3520536" y="564641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Choose direction to take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A13A86D-A971-4D15-ACF5-F7C88D930016}"/>
              </a:ext>
            </a:extLst>
          </p:cNvPr>
          <p:cNvSpPr/>
          <p:nvPr/>
        </p:nvSpPr>
        <p:spPr>
          <a:xfrm>
            <a:off x="5394526" y="3021499"/>
            <a:ext cx="1447799" cy="6706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FED1ED-B38D-4EAF-847F-DF1A2BF3697A}"/>
              </a:ext>
            </a:extLst>
          </p:cNvPr>
          <p:cNvSpPr txBox="1"/>
          <p:nvPr/>
        </p:nvSpPr>
        <p:spPr>
          <a:xfrm>
            <a:off x="5452946" y="3126327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Spin the wheel to generate a value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FF94235-4525-4B9A-BCF0-E8030DBCECA5}"/>
              </a:ext>
            </a:extLst>
          </p:cNvPr>
          <p:cNvGrpSpPr/>
          <p:nvPr/>
        </p:nvGrpSpPr>
        <p:grpSpPr>
          <a:xfrm>
            <a:off x="5053299" y="5518162"/>
            <a:ext cx="1505013" cy="698996"/>
            <a:chOff x="5053299" y="5518162"/>
            <a:chExt cx="1505013" cy="69899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1C2C477-3569-4DEF-898F-9EA03B28747D}"/>
                </a:ext>
              </a:extLst>
            </p:cNvPr>
            <p:cNvSpPr/>
            <p:nvPr/>
          </p:nvSpPr>
          <p:spPr>
            <a:xfrm>
              <a:off x="5053299" y="5518162"/>
              <a:ext cx="1451257" cy="6989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C23DA5-CB22-4FDC-9978-331759C5CB3A}"/>
                </a:ext>
              </a:extLst>
            </p:cNvPr>
            <p:cNvSpPr txBox="1"/>
            <p:nvPr/>
          </p:nvSpPr>
          <p:spPr>
            <a:xfrm>
              <a:off x="5110512" y="5656043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200" dirty="0"/>
                <a:t>Choose a new career</a:t>
              </a: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5E3C9C4-FD2A-4247-8842-AE4376A11D4C}"/>
              </a:ext>
            </a:extLst>
          </p:cNvPr>
          <p:cNvCxnSpPr>
            <a:cxnSpLocks/>
          </p:cNvCxnSpPr>
          <p:nvPr/>
        </p:nvCxnSpPr>
        <p:spPr>
          <a:xfrm>
            <a:off x="1472312" y="4187114"/>
            <a:ext cx="2720925" cy="87160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39ED811-7A68-451B-A30F-6ABF466F0F43}"/>
              </a:ext>
            </a:extLst>
          </p:cNvPr>
          <p:cNvCxnSpPr>
            <a:cxnSpLocks/>
          </p:cNvCxnSpPr>
          <p:nvPr/>
        </p:nvCxnSpPr>
        <p:spPr>
          <a:xfrm>
            <a:off x="1429377" y="4393678"/>
            <a:ext cx="1997134" cy="14739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5A3E19C-0161-41AB-9287-8858188CC0CA}"/>
              </a:ext>
            </a:extLst>
          </p:cNvPr>
          <p:cNvCxnSpPr>
            <a:cxnSpLocks/>
          </p:cNvCxnSpPr>
          <p:nvPr/>
        </p:nvCxnSpPr>
        <p:spPr>
          <a:xfrm>
            <a:off x="1472311" y="4299895"/>
            <a:ext cx="3580988" cy="13561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8597B47-E483-4BB4-A544-AE8CC1F31F11}"/>
              </a:ext>
            </a:extLst>
          </p:cNvPr>
          <p:cNvCxnSpPr>
            <a:cxnSpLocks/>
          </p:cNvCxnSpPr>
          <p:nvPr/>
        </p:nvCxnSpPr>
        <p:spPr>
          <a:xfrm>
            <a:off x="5703083" y="1642849"/>
            <a:ext cx="2765612" cy="1258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D3BCEF5-1366-46D9-9CB4-CD61A0BEFE2C}"/>
              </a:ext>
            </a:extLst>
          </p:cNvPr>
          <p:cNvCxnSpPr>
            <a:cxnSpLocks/>
          </p:cNvCxnSpPr>
          <p:nvPr/>
        </p:nvCxnSpPr>
        <p:spPr>
          <a:xfrm>
            <a:off x="5776733" y="2417263"/>
            <a:ext cx="2669301" cy="6704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06EE984-8F3A-4C6E-9FAE-FCCB0E539FA4}"/>
              </a:ext>
            </a:extLst>
          </p:cNvPr>
          <p:cNvCxnSpPr>
            <a:cxnSpLocks/>
          </p:cNvCxnSpPr>
          <p:nvPr/>
        </p:nvCxnSpPr>
        <p:spPr>
          <a:xfrm flipV="1">
            <a:off x="6915975" y="3325892"/>
            <a:ext cx="1426310" cy="309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87126A6-0E60-43B9-916D-5E7C491AE41B}"/>
              </a:ext>
            </a:extLst>
          </p:cNvPr>
          <p:cNvCxnSpPr>
            <a:cxnSpLocks/>
          </p:cNvCxnSpPr>
          <p:nvPr/>
        </p:nvCxnSpPr>
        <p:spPr>
          <a:xfrm flipV="1">
            <a:off x="5821867" y="3578407"/>
            <a:ext cx="2520418" cy="5710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66C766-7307-449C-A3FD-36F8BDF02B29}"/>
              </a:ext>
            </a:extLst>
          </p:cNvPr>
          <p:cNvCxnSpPr>
            <a:cxnSpLocks/>
          </p:cNvCxnSpPr>
          <p:nvPr/>
        </p:nvCxnSpPr>
        <p:spPr>
          <a:xfrm flipV="1">
            <a:off x="5834635" y="3930341"/>
            <a:ext cx="2378357" cy="113816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4B27218-6571-4DF8-8BBD-F886FA85A02C}"/>
              </a:ext>
            </a:extLst>
          </p:cNvPr>
          <p:cNvCxnSpPr>
            <a:cxnSpLocks/>
          </p:cNvCxnSpPr>
          <p:nvPr/>
        </p:nvCxnSpPr>
        <p:spPr>
          <a:xfrm flipV="1">
            <a:off x="6569870" y="4537374"/>
            <a:ext cx="1867817" cy="13070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C95A673-4126-44AF-BB6D-9C8A43E3B0F2}"/>
              </a:ext>
            </a:extLst>
          </p:cNvPr>
          <p:cNvSpPr/>
          <p:nvPr/>
        </p:nvSpPr>
        <p:spPr>
          <a:xfrm>
            <a:off x="4324350" y="4705350"/>
            <a:ext cx="4543425" cy="1851228"/>
          </a:xfrm>
          <a:custGeom>
            <a:avLst/>
            <a:gdLst>
              <a:gd name="connsiteX0" fmla="*/ 4543425 w 4543425"/>
              <a:gd name="connsiteY0" fmla="*/ 0 h 1851228"/>
              <a:gd name="connsiteX1" fmla="*/ 3419475 w 4543425"/>
              <a:gd name="connsiteY1" fmla="*/ 1476375 h 1851228"/>
              <a:gd name="connsiteX2" fmla="*/ 714375 w 4543425"/>
              <a:gd name="connsiteY2" fmla="*/ 1847850 h 1851228"/>
              <a:gd name="connsiteX3" fmla="*/ 0 w 4543425"/>
              <a:gd name="connsiteY3" fmla="*/ 1628775 h 185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3425" h="1851228">
                <a:moveTo>
                  <a:pt x="4543425" y="0"/>
                </a:moveTo>
                <a:cubicBezTo>
                  <a:pt x="4300537" y="584200"/>
                  <a:pt x="4057650" y="1168400"/>
                  <a:pt x="3419475" y="1476375"/>
                </a:cubicBezTo>
                <a:cubicBezTo>
                  <a:pt x="2781300" y="1784350"/>
                  <a:pt x="1284287" y="1822450"/>
                  <a:pt x="714375" y="1847850"/>
                </a:cubicBezTo>
                <a:cubicBezTo>
                  <a:pt x="144463" y="1873250"/>
                  <a:pt x="72231" y="1751012"/>
                  <a:pt x="0" y="162877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EA57DDA8-028F-4748-B2E1-1AE3465730B8}"/>
              </a:ext>
            </a:extLst>
          </p:cNvPr>
          <p:cNvSpPr/>
          <p:nvPr/>
        </p:nvSpPr>
        <p:spPr>
          <a:xfrm>
            <a:off x="4791075" y="2789801"/>
            <a:ext cx="3543300" cy="505849"/>
          </a:xfrm>
          <a:custGeom>
            <a:avLst/>
            <a:gdLst>
              <a:gd name="connsiteX0" fmla="*/ 3543300 w 3543300"/>
              <a:gd name="connsiteY0" fmla="*/ 401074 h 505849"/>
              <a:gd name="connsiteX1" fmla="*/ 1666875 w 3543300"/>
              <a:gd name="connsiteY1" fmla="*/ 1024 h 505849"/>
              <a:gd name="connsiteX2" fmla="*/ 0 w 3543300"/>
              <a:gd name="connsiteY2" fmla="*/ 505849 h 50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3300" h="505849">
                <a:moveTo>
                  <a:pt x="3543300" y="401074"/>
                </a:moveTo>
                <a:cubicBezTo>
                  <a:pt x="2900362" y="192318"/>
                  <a:pt x="2257425" y="-16438"/>
                  <a:pt x="1666875" y="1024"/>
                </a:cubicBezTo>
                <a:cubicBezTo>
                  <a:pt x="1076325" y="18486"/>
                  <a:pt x="538162" y="262167"/>
                  <a:pt x="0" y="505849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363C1C2-D1F0-46E2-98BD-73D3458ACF03}"/>
              </a:ext>
            </a:extLst>
          </p:cNvPr>
          <p:cNvSpPr/>
          <p:nvPr/>
        </p:nvSpPr>
        <p:spPr>
          <a:xfrm>
            <a:off x="5023980" y="752687"/>
            <a:ext cx="1259114" cy="4824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A39900E-FA7F-4809-8A39-717C603D87CD}"/>
              </a:ext>
            </a:extLst>
          </p:cNvPr>
          <p:cNvSpPr txBox="1"/>
          <p:nvPr/>
        </p:nvSpPr>
        <p:spPr>
          <a:xfrm>
            <a:off x="4918893" y="810976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100" dirty="0"/>
              <a:t>Choose number of players</a:t>
            </a: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983DDCA7-233E-4891-BBE5-A8F2916B6AE5}"/>
              </a:ext>
            </a:extLst>
          </p:cNvPr>
          <p:cNvSpPr/>
          <p:nvPr/>
        </p:nvSpPr>
        <p:spPr>
          <a:xfrm>
            <a:off x="4800600" y="1257299"/>
            <a:ext cx="3828313" cy="1571587"/>
          </a:xfrm>
          <a:custGeom>
            <a:avLst/>
            <a:gdLst>
              <a:gd name="connsiteX0" fmla="*/ 3962400 w 3962400"/>
              <a:gd name="connsiteY0" fmla="*/ 1466850 h 1466850"/>
              <a:gd name="connsiteX1" fmla="*/ 914400 w 3962400"/>
              <a:gd name="connsiteY1" fmla="*/ 228600 h 1466850"/>
              <a:gd name="connsiteX2" fmla="*/ 0 w 3962400"/>
              <a:gd name="connsiteY2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1466850">
                <a:moveTo>
                  <a:pt x="3962400" y="1466850"/>
                </a:moveTo>
                <a:lnTo>
                  <a:pt x="914400" y="228600"/>
                </a:lnTo>
                <a:cubicBezTo>
                  <a:pt x="254000" y="-15875"/>
                  <a:pt x="160337" y="39687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928A9050-4247-4A84-A4E9-A1061F098063}"/>
              </a:ext>
            </a:extLst>
          </p:cNvPr>
          <p:cNvSpPr/>
          <p:nvPr/>
        </p:nvSpPr>
        <p:spPr>
          <a:xfrm>
            <a:off x="1009650" y="348610"/>
            <a:ext cx="4133850" cy="2394590"/>
          </a:xfrm>
          <a:custGeom>
            <a:avLst/>
            <a:gdLst>
              <a:gd name="connsiteX0" fmla="*/ 0 w 4133850"/>
              <a:gd name="connsiteY0" fmla="*/ 2394590 h 2394590"/>
              <a:gd name="connsiteX1" fmla="*/ 2733675 w 4133850"/>
              <a:gd name="connsiteY1" fmla="*/ 146690 h 2394590"/>
              <a:gd name="connsiteX2" fmla="*/ 4133850 w 4133850"/>
              <a:gd name="connsiteY2" fmla="*/ 403865 h 239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3850" h="2394590">
                <a:moveTo>
                  <a:pt x="0" y="2394590"/>
                </a:moveTo>
                <a:cubicBezTo>
                  <a:pt x="1022350" y="1436533"/>
                  <a:pt x="2044700" y="478477"/>
                  <a:pt x="2733675" y="146690"/>
                </a:cubicBezTo>
                <a:cubicBezTo>
                  <a:pt x="3422650" y="-185098"/>
                  <a:pt x="3778250" y="109383"/>
                  <a:pt x="4133850" y="40386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A231DA63-C2D4-42A8-89FD-52D188C87D3F}"/>
              </a:ext>
            </a:extLst>
          </p:cNvPr>
          <p:cNvSpPr/>
          <p:nvPr/>
        </p:nvSpPr>
        <p:spPr>
          <a:xfrm>
            <a:off x="6296025" y="1104900"/>
            <a:ext cx="2581275" cy="1638300"/>
          </a:xfrm>
          <a:custGeom>
            <a:avLst/>
            <a:gdLst>
              <a:gd name="connsiteX0" fmla="*/ 2581275 w 2581275"/>
              <a:gd name="connsiteY0" fmla="*/ 1638300 h 1638300"/>
              <a:gd name="connsiteX1" fmla="*/ 1514475 w 2581275"/>
              <a:gd name="connsiteY1" fmla="*/ 742950 h 1638300"/>
              <a:gd name="connsiteX2" fmla="*/ 0 w 2581275"/>
              <a:gd name="connsiteY2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1275" h="1638300">
                <a:moveTo>
                  <a:pt x="2581275" y="1638300"/>
                </a:moveTo>
                <a:cubicBezTo>
                  <a:pt x="2262981" y="1327150"/>
                  <a:pt x="1944687" y="1016000"/>
                  <a:pt x="1514475" y="742950"/>
                </a:cubicBezTo>
                <a:cubicBezTo>
                  <a:pt x="1084263" y="469900"/>
                  <a:pt x="542131" y="23495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258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Mannion</dc:creator>
  <cp:lastModifiedBy>Andrew Mannion</cp:lastModifiedBy>
  <cp:revision>7</cp:revision>
  <dcterms:created xsi:type="dcterms:W3CDTF">2018-12-20T12:41:17Z</dcterms:created>
  <dcterms:modified xsi:type="dcterms:W3CDTF">2018-12-20T13:38:29Z</dcterms:modified>
</cp:coreProperties>
</file>