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  <a:srgbClr val="FF4F4F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34846-6EDC-4A2B-8540-A0812BF90B5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F338426-2E53-4AEA-B4AD-920B1CD3C4C9}">
      <dgm:prSet phldrT="[Text]"/>
      <dgm:spPr>
        <a:solidFill>
          <a:srgbClr val="FF4F4F"/>
        </a:solidFill>
        <a:ln>
          <a:solidFill>
            <a:srgbClr val="FF4F4F"/>
          </a:solidFill>
        </a:ln>
      </dgm:spPr>
      <dgm:t>
        <a:bodyPr/>
        <a:lstStyle/>
        <a:p>
          <a:r>
            <a:rPr lang="en-IE" dirty="0"/>
            <a:t> </a:t>
          </a:r>
        </a:p>
      </dgm:t>
    </dgm:pt>
    <dgm:pt modelId="{4E3719BA-65F5-42A2-A05C-AEB19079AB82}" type="parTrans" cxnId="{E4B45E12-1E34-456C-AE80-2CB0688E5F57}">
      <dgm:prSet/>
      <dgm:spPr/>
      <dgm:t>
        <a:bodyPr/>
        <a:lstStyle/>
        <a:p>
          <a:endParaRPr lang="en-IE"/>
        </a:p>
      </dgm:t>
    </dgm:pt>
    <dgm:pt modelId="{939D9517-C6A0-4876-9ADC-C1CC7F6BF9A9}" type="sibTrans" cxnId="{E4B45E12-1E34-456C-AE80-2CB0688E5F57}">
      <dgm:prSet/>
      <dgm:spPr/>
      <dgm:t>
        <a:bodyPr/>
        <a:lstStyle/>
        <a:p>
          <a:endParaRPr lang="en-IE"/>
        </a:p>
      </dgm:t>
    </dgm:pt>
    <dgm:pt modelId="{8E0A84F7-7B96-4D33-BBE7-BC03B535F4C9}">
      <dgm:prSet phldrT="[Text]"/>
      <dgm:spPr>
        <a:ln>
          <a:solidFill>
            <a:srgbClr val="FF4F4F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E" dirty="0">
              <a:latin typeface="BKM-cmss12" panose="020B0501010101010101" pitchFamily="34" charset="2"/>
            </a:rPr>
            <a:t>External Reference</a:t>
          </a:r>
        </a:p>
      </dgm:t>
    </dgm:pt>
    <dgm:pt modelId="{F14B67A7-F292-4963-A116-A2E7AAF447E0}" type="parTrans" cxnId="{C5E60900-3A6E-4250-959E-CF34C136EC14}">
      <dgm:prSet/>
      <dgm:spPr/>
      <dgm:t>
        <a:bodyPr/>
        <a:lstStyle/>
        <a:p>
          <a:endParaRPr lang="en-IE"/>
        </a:p>
      </dgm:t>
    </dgm:pt>
    <dgm:pt modelId="{F6C88D98-08A1-40DC-8821-041CA717A762}" type="sibTrans" cxnId="{C5E60900-3A6E-4250-959E-CF34C136EC14}">
      <dgm:prSet/>
      <dgm:spPr/>
      <dgm:t>
        <a:bodyPr/>
        <a:lstStyle/>
        <a:p>
          <a:endParaRPr lang="en-IE"/>
        </a:p>
      </dgm:t>
    </dgm:pt>
    <dgm:pt modelId="{4B40A223-B6A3-4FC7-938B-E3F877B8854E}">
      <dgm:prSet phldrT="[Text]"/>
      <dgm:spPr>
        <a:ln>
          <a:solidFill>
            <a:srgbClr val="FF4F4F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E" dirty="0">
              <a:latin typeface="BKM-cmss12" panose="020B0501010101010101" pitchFamily="34" charset="2"/>
            </a:rPr>
            <a:t>Inverter Chain PLL </a:t>
          </a:r>
        </a:p>
      </dgm:t>
    </dgm:pt>
    <dgm:pt modelId="{0D862219-8527-411A-BC1A-DAE9E34AFC0F}" type="parTrans" cxnId="{D81E27F3-535A-4649-A550-9AA40C16C389}">
      <dgm:prSet/>
      <dgm:spPr/>
      <dgm:t>
        <a:bodyPr/>
        <a:lstStyle/>
        <a:p>
          <a:endParaRPr lang="en-IE"/>
        </a:p>
      </dgm:t>
    </dgm:pt>
    <dgm:pt modelId="{FA566688-4CCC-42F6-9298-31674EEBD313}" type="sibTrans" cxnId="{D81E27F3-535A-4649-A550-9AA40C16C389}">
      <dgm:prSet/>
      <dgm:spPr/>
      <dgm:t>
        <a:bodyPr/>
        <a:lstStyle/>
        <a:p>
          <a:endParaRPr lang="en-IE"/>
        </a:p>
      </dgm:t>
    </dgm:pt>
    <dgm:pt modelId="{92BE3DF4-7C2A-43D6-BA3E-F4B221C06770}">
      <dgm:prSet phldrT="[Text]"/>
      <dgm:spPr>
        <a:solidFill>
          <a:srgbClr val="FF8B8B"/>
        </a:solidFill>
        <a:ln>
          <a:solidFill>
            <a:srgbClr val="FF8B8B"/>
          </a:solidFill>
        </a:ln>
      </dgm:spPr>
      <dgm:t>
        <a:bodyPr/>
        <a:lstStyle/>
        <a:p>
          <a:r>
            <a:rPr lang="en-IE" dirty="0"/>
            <a:t> </a:t>
          </a:r>
        </a:p>
      </dgm:t>
    </dgm:pt>
    <dgm:pt modelId="{34D2C569-754A-48EA-ADEF-1679DCCFEE4A}" type="parTrans" cxnId="{E6B1047C-2DD5-4480-A978-E4D6E6F725EF}">
      <dgm:prSet/>
      <dgm:spPr/>
      <dgm:t>
        <a:bodyPr/>
        <a:lstStyle/>
        <a:p>
          <a:endParaRPr lang="en-IE"/>
        </a:p>
      </dgm:t>
    </dgm:pt>
    <dgm:pt modelId="{7F8E13DD-6D66-4D36-9FFB-F80E6C684F5C}" type="sibTrans" cxnId="{E6B1047C-2DD5-4480-A978-E4D6E6F725EF}">
      <dgm:prSet/>
      <dgm:spPr/>
      <dgm:t>
        <a:bodyPr/>
        <a:lstStyle/>
        <a:p>
          <a:endParaRPr lang="en-IE"/>
        </a:p>
      </dgm:t>
    </dgm:pt>
    <dgm:pt modelId="{D8FEF7C7-0AF3-4030-B2EE-3AF166036858}">
      <dgm:prSet phldrT="[Text]"/>
      <dgm:spPr>
        <a:ln>
          <a:solidFill>
            <a:srgbClr val="FF8B8B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E" dirty="0">
              <a:latin typeface="BKM-cmss12" panose="020B0501010101010101" pitchFamily="34" charset="2"/>
            </a:rPr>
            <a:t>Interlinked PLLs</a:t>
          </a:r>
        </a:p>
      </dgm:t>
    </dgm:pt>
    <dgm:pt modelId="{B6394CC9-EE6A-44C4-96DE-91C13F6BA678}" type="parTrans" cxnId="{149AC901-274A-4C1D-91EE-EB73141C7932}">
      <dgm:prSet/>
      <dgm:spPr/>
      <dgm:t>
        <a:bodyPr/>
        <a:lstStyle/>
        <a:p>
          <a:endParaRPr lang="en-IE"/>
        </a:p>
      </dgm:t>
    </dgm:pt>
    <dgm:pt modelId="{F48344DE-3815-4A3F-956C-D093287AA374}" type="sibTrans" cxnId="{149AC901-274A-4C1D-91EE-EB73141C7932}">
      <dgm:prSet/>
      <dgm:spPr/>
      <dgm:t>
        <a:bodyPr/>
        <a:lstStyle/>
        <a:p>
          <a:endParaRPr lang="en-IE"/>
        </a:p>
      </dgm:t>
    </dgm:pt>
    <dgm:pt modelId="{4C45F92E-E089-4BB7-A938-AE4747F30500}">
      <dgm:prSet phldrT="[Text]"/>
      <dgm:spPr>
        <a:ln>
          <a:solidFill>
            <a:srgbClr val="FF8B8B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E" dirty="0">
              <a:latin typeface="BKM-cmss12" panose="020B0501010101010101" pitchFamily="34" charset="2"/>
            </a:rPr>
            <a:t>RF Capable FPGA</a:t>
          </a:r>
        </a:p>
      </dgm:t>
    </dgm:pt>
    <dgm:pt modelId="{F7F48B50-E70B-47A3-A9FF-3D2D2D75BAE2}" type="parTrans" cxnId="{D85EAC20-37B4-4C1C-B94B-AE77DB838748}">
      <dgm:prSet/>
      <dgm:spPr/>
      <dgm:t>
        <a:bodyPr/>
        <a:lstStyle/>
        <a:p>
          <a:endParaRPr lang="en-IE"/>
        </a:p>
      </dgm:t>
    </dgm:pt>
    <dgm:pt modelId="{A6ABDD0D-7402-478C-B716-2EA3FE06E856}" type="sibTrans" cxnId="{D85EAC20-37B4-4C1C-B94B-AE77DB838748}">
      <dgm:prSet/>
      <dgm:spPr/>
      <dgm:t>
        <a:bodyPr/>
        <a:lstStyle/>
        <a:p>
          <a:endParaRPr lang="en-IE"/>
        </a:p>
      </dgm:t>
    </dgm:pt>
    <dgm:pt modelId="{5138A141-3F50-4435-BAAE-29D4103ECC5F}">
      <dgm:prSet phldrT="[Text]"/>
      <dgm:spPr>
        <a:solidFill>
          <a:srgbClr val="FFBDBD"/>
        </a:solidFill>
        <a:ln>
          <a:solidFill>
            <a:srgbClr val="FFBDBD"/>
          </a:solidFill>
        </a:ln>
      </dgm:spPr>
      <dgm:t>
        <a:bodyPr/>
        <a:lstStyle/>
        <a:p>
          <a:r>
            <a:rPr lang="en-IE" dirty="0"/>
            <a:t> </a:t>
          </a:r>
        </a:p>
      </dgm:t>
    </dgm:pt>
    <dgm:pt modelId="{C095C2D1-6C2B-4618-B80F-885E4633565A}" type="parTrans" cxnId="{05D8EB7E-947D-4766-A260-DC9054D5FD55}">
      <dgm:prSet/>
      <dgm:spPr/>
      <dgm:t>
        <a:bodyPr/>
        <a:lstStyle/>
        <a:p>
          <a:endParaRPr lang="en-IE"/>
        </a:p>
      </dgm:t>
    </dgm:pt>
    <dgm:pt modelId="{6CD57730-7BF8-4251-B1E0-6276288BE849}" type="sibTrans" cxnId="{05D8EB7E-947D-4766-A260-DC9054D5FD55}">
      <dgm:prSet/>
      <dgm:spPr/>
      <dgm:t>
        <a:bodyPr/>
        <a:lstStyle/>
        <a:p>
          <a:endParaRPr lang="en-IE"/>
        </a:p>
      </dgm:t>
    </dgm:pt>
    <dgm:pt modelId="{87258EA2-D591-40BC-A073-150905F7F467}">
      <dgm:prSet phldrT="[Text]"/>
      <dgm:spPr>
        <a:ln>
          <a:solidFill>
            <a:srgbClr val="FFBDBD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E" dirty="0">
              <a:latin typeface="BKM-cmss12" panose="020B0501010101010101" pitchFamily="34" charset="2"/>
            </a:rPr>
            <a:t>Build/Test Network</a:t>
          </a:r>
        </a:p>
      </dgm:t>
    </dgm:pt>
    <dgm:pt modelId="{7F73D08C-43E9-4566-BF5A-B863AE1FB736}" type="parTrans" cxnId="{C7AF7AC0-537D-4D5C-9986-7DA4F409A725}">
      <dgm:prSet/>
      <dgm:spPr/>
      <dgm:t>
        <a:bodyPr/>
        <a:lstStyle/>
        <a:p>
          <a:endParaRPr lang="en-IE"/>
        </a:p>
      </dgm:t>
    </dgm:pt>
    <dgm:pt modelId="{1BB33F88-DC34-4DC6-AE77-5BD87B27822A}" type="sibTrans" cxnId="{C7AF7AC0-537D-4D5C-9986-7DA4F409A725}">
      <dgm:prSet/>
      <dgm:spPr/>
      <dgm:t>
        <a:bodyPr/>
        <a:lstStyle/>
        <a:p>
          <a:endParaRPr lang="en-IE"/>
        </a:p>
      </dgm:t>
    </dgm:pt>
    <dgm:pt modelId="{A3B4579F-E186-4DDE-A067-045E3839C1FD}">
      <dgm:prSet phldrT="[Text]"/>
      <dgm:spPr>
        <a:ln>
          <a:solidFill>
            <a:srgbClr val="FFBDBD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E" dirty="0">
              <a:latin typeface="BKM-cmss12" panose="020B0501010101010101" pitchFamily="34" charset="2"/>
            </a:rPr>
            <a:t>Analysis of Results</a:t>
          </a:r>
        </a:p>
      </dgm:t>
    </dgm:pt>
    <dgm:pt modelId="{D20AEB7C-F63A-45A6-922F-1A4DF92B6252}" type="parTrans" cxnId="{C8914713-7068-4472-9C3E-A0A341FFFDBA}">
      <dgm:prSet/>
      <dgm:spPr/>
      <dgm:t>
        <a:bodyPr/>
        <a:lstStyle/>
        <a:p>
          <a:endParaRPr lang="en-IE"/>
        </a:p>
      </dgm:t>
    </dgm:pt>
    <dgm:pt modelId="{7748F34B-7366-4A4D-A822-2028CED76305}" type="sibTrans" cxnId="{C8914713-7068-4472-9C3E-A0A341FFFDBA}">
      <dgm:prSet/>
      <dgm:spPr/>
      <dgm:t>
        <a:bodyPr/>
        <a:lstStyle/>
        <a:p>
          <a:endParaRPr lang="en-IE"/>
        </a:p>
      </dgm:t>
    </dgm:pt>
    <dgm:pt modelId="{E5852DE9-FEB3-4F69-A63A-227F893E0E61}" type="pres">
      <dgm:prSet presAssocID="{9EA34846-6EDC-4A2B-8540-A0812BF90B53}" presName="linearFlow" presStyleCnt="0">
        <dgm:presLayoutVars>
          <dgm:dir/>
          <dgm:animLvl val="lvl"/>
          <dgm:resizeHandles val="exact"/>
        </dgm:presLayoutVars>
      </dgm:prSet>
      <dgm:spPr/>
    </dgm:pt>
    <dgm:pt modelId="{3AF05812-FD1D-406B-B258-A5D3919C4281}" type="pres">
      <dgm:prSet presAssocID="{1F338426-2E53-4AEA-B4AD-920B1CD3C4C9}" presName="composite" presStyleCnt="0"/>
      <dgm:spPr/>
    </dgm:pt>
    <dgm:pt modelId="{AAC2672A-401F-477E-A8A0-9EC6754BA2B8}" type="pres">
      <dgm:prSet presAssocID="{1F338426-2E53-4AEA-B4AD-920B1CD3C4C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EA0EFE1-90B6-4FB3-BEB4-DBC8451A70BD}" type="pres">
      <dgm:prSet presAssocID="{1F338426-2E53-4AEA-B4AD-920B1CD3C4C9}" presName="descendantText" presStyleLbl="alignAcc1" presStyleIdx="0" presStyleCnt="3">
        <dgm:presLayoutVars>
          <dgm:bulletEnabled val="1"/>
        </dgm:presLayoutVars>
      </dgm:prSet>
      <dgm:spPr/>
    </dgm:pt>
    <dgm:pt modelId="{81B382E7-6482-49FF-8236-1952D73A023C}" type="pres">
      <dgm:prSet presAssocID="{939D9517-C6A0-4876-9ADC-C1CC7F6BF9A9}" presName="sp" presStyleCnt="0"/>
      <dgm:spPr/>
    </dgm:pt>
    <dgm:pt modelId="{F4C4A734-4EAA-4497-9C6C-FBA193743CF5}" type="pres">
      <dgm:prSet presAssocID="{92BE3DF4-7C2A-43D6-BA3E-F4B221C06770}" presName="composite" presStyleCnt="0"/>
      <dgm:spPr/>
    </dgm:pt>
    <dgm:pt modelId="{0DFEDEA7-7856-420C-A574-C806097EF23A}" type="pres">
      <dgm:prSet presAssocID="{92BE3DF4-7C2A-43D6-BA3E-F4B221C067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58C9E88-C962-447B-B7F3-5C6EBB064595}" type="pres">
      <dgm:prSet presAssocID="{92BE3DF4-7C2A-43D6-BA3E-F4B221C06770}" presName="descendantText" presStyleLbl="alignAcc1" presStyleIdx="1" presStyleCnt="3">
        <dgm:presLayoutVars>
          <dgm:bulletEnabled val="1"/>
        </dgm:presLayoutVars>
      </dgm:prSet>
      <dgm:spPr/>
    </dgm:pt>
    <dgm:pt modelId="{F1B98C5F-61AA-4487-AA9C-CF72D8630031}" type="pres">
      <dgm:prSet presAssocID="{7F8E13DD-6D66-4D36-9FFB-F80E6C684F5C}" presName="sp" presStyleCnt="0"/>
      <dgm:spPr/>
    </dgm:pt>
    <dgm:pt modelId="{A42794C1-C77B-4536-A971-8370A53D040D}" type="pres">
      <dgm:prSet presAssocID="{5138A141-3F50-4435-BAAE-29D4103ECC5F}" presName="composite" presStyleCnt="0"/>
      <dgm:spPr/>
    </dgm:pt>
    <dgm:pt modelId="{041D5961-F09C-4746-A61E-C3827B707510}" type="pres">
      <dgm:prSet presAssocID="{5138A141-3F50-4435-BAAE-29D4103ECC5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5DB82F1-5E67-4D77-9750-17ACCF19E57A}" type="pres">
      <dgm:prSet presAssocID="{5138A141-3F50-4435-BAAE-29D4103ECC5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5E60900-3A6E-4250-959E-CF34C136EC14}" srcId="{1F338426-2E53-4AEA-B4AD-920B1CD3C4C9}" destId="{8E0A84F7-7B96-4D33-BBE7-BC03B535F4C9}" srcOrd="0" destOrd="0" parTransId="{F14B67A7-F292-4963-A116-A2E7AAF447E0}" sibTransId="{F6C88D98-08A1-40DC-8821-041CA717A762}"/>
    <dgm:cxn modelId="{149AC901-274A-4C1D-91EE-EB73141C7932}" srcId="{92BE3DF4-7C2A-43D6-BA3E-F4B221C06770}" destId="{D8FEF7C7-0AF3-4030-B2EE-3AF166036858}" srcOrd="0" destOrd="0" parTransId="{B6394CC9-EE6A-44C4-96DE-91C13F6BA678}" sibTransId="{F48344DE-3815-4A3F-956C-D093287AA374}"/>
    <dgm:cxn modelId="{E4B45E12-1E34-456C-AE80-2CB0688E5F57}" srcId="{9EA34846-6EDC-4A2B-8540-A0812BF90B53}" destId="{1F338426-2E53-4AEA-B4AD-920B1CD3C4C9}" srcOrd="0" destOrd="0" parTransId="{4E3719BA-65F5-42A2-A05C-AEB19079AB82}" sibTransId="{939D9517-C6A0-4876-9ADC-C1CC7F6BF9A9}"/>
    <dgm:cxn modelId="{C8914713-7068-4472-9C3E-A0A341FFFDBA}" srcId="{5138A141-3F50-4435-BAAE-29D4103ECC5F}" destId="{A3B4579F-E186-4DDE-A067-045E3839C1FD}" srcOrd="1" destOrd="0" parTransId="{D20AEB7C-F63A-45A6-922F-1A4DF92B6252}" sibTransId="{7748F34B-7366-4A4D-A822-2028CED76305}"/>
    <dgm:cxn modelId="{D85EAC20-37B4-4C1C-B94B-AE77DB838748}" srcId="{92BE3DF4-7C2A-43D6-BA3E-F4B221C06770}" destId="{4C45F92E-E089-4BB7-A938-AE4747F30500}" srcOrd="1" destOrd="0" parTransId="{F7F48B50-E70B-47A3-A9FF-3D2D2D75BAE2}" sibTransId="{A6ABDD0D-7402-478C-B716-2EA3FE06E856}"/>
    <dgm:cxn modelId="{12BBD623-3EC1-4706-8298-00E4A17D9D87}" type="presOf" srcId="{5138A141-3F50-4435-BAAE-29D4103ECC5F}" destId="{041D5961-F09C-4746-A61E-C3827B707510}" srcOrd="0" destOrd="0" presId="urn:microsoft.com/office/officeart/2005/8/layout/chevron2"/>
    <dgm:cxn modelId="{DA8BF125-0E38-4B20-AB15-859BC5A6B259}" type="presOf" srcId="{87258EA2-D591-40BC-A073-150905F7F467}" destId="{C5DB82F1-5E67-4D77-9750-17ACCF19E57A}" srcOrd="0" destOrd="0" presId="urn:microsoft.com/office/officeart/2005/8/layout/chevron2"/>
    <dgm:cxn modelId="{8B3D6531-5A17-4AAA-9861-F6854C484045}" type="presOf" srcId="{D8FEF7C7-0AF3-4030-B2EE-3AF166036858}" destId="{C58C9E88-C962-447B-B7F3-5C6EBB064595}" srcOrd="0" destOrd="0" presId="urn:microsoft.com/office/officeart/2005/8/layout/chevron2"/>
    <dgm:cxn modelId="{654F6E5D-E622-4493-A6CE-5A1A5395425C}" type="presOf" srcId="{9EA34846-6EDC-4A2B-8540-A0812BF90B53}" destId="{E5852DE9-FEB3-4F69-A63A-227F893E0E61}" srcOrd="0" destOrd="0" presId="urn:microsoft.com/office/officeart/2005/8/layout/chevron2"/>
    <dgm:cxn modelId="{9828BD6F-A30A-478D-8A97-7277C8CDC78A}" type="presOf" srcId="{92BE3DF4-7C2A-43D6-BA3E-F4B221C06770}" destId="{0DFEDEA7-7856-420C-A574-C806097EF23A}" srcOrd="0" destOrd="0" presId="urn:microsoft.com/office/officeart/2005/8/layout/chevron2"/>
    <dgm:cxn modelId="{E6B1047C-2DD5-4480-A978-E4D6E6F725EF}" srcId="{9EA34846-6EDC-4A2B-8540-A0812BF90B53}" destId="{92BE3DF4-7C2A-43D6-BA3E-F4B221C06770}" srcOrd="1" destOrd="0" parTransId="{34D2C569-754A-48EA-ADEF-1679DCCFEE4A}" sibTransId="{7F8E13DD-6D66-4D36-9FFB-F80E6C684F5C}"/>
    <dgm:cxn modelId="{05D8EB7E-947D-4766-A260-DC9054D5FD55}" srcId="{9EA34846-6EDC-4A2B-8540-A0812BF90B53}" destId="{5138A141-3F50-4435-BAAE-29D4103ECC5F}" srcOrd="2" destOrd="0" parTransId="{C095C2D1-6C2B-4618-B80F-885E4633565A}" sibTransId="{6CD57730-7BF8-4251-B1E0-6276288BE849}"/>
    <dgm:cxn modelId="{6C3FC6B0-4CD4-48FD-BFE6-F671CA334738}" type="presOf" srcId="{A3B4579F-E186-4DDE-A067-045E3839C1FD}" destId="{C5DB82F1-5E67-4D77-9750-17ACCF19E57A}" srcOrd="0" destOrd="1" presId="urn:microsoft.com/office/officeart/2005/8/layout/chevron2"/>
    <dgm:cxn modelId="{C7AF7AC0-537D-4D5C-9986-7DA4F409A725}" srcId="{5138A141-3F50-4435-BAAE-29D4103ECC5F}" destId="{87258EA2-D591-40BC-A073-150905F7F467}" srcOrd="0" destOrd="0" parTransId="{7F73D08C-43E9-4566-BF5A-B863AE1FB736}" sibTransId="{1BB33F88-DC34-4DC6-AE77-5BD87B27822A}"/>
    <dgm:cxn modelId="{1AAC8FD6-D65A-4117-9F37-8522C888070C}" type="presOf" srcId="{4B40A223-B6A3-4FC7-938B-E3F877B8854E}" destId="{6EA0EFE1-90B6-4FB3-BEB4-DBC8451A70BD}" srcOrd="0" destOrd="1" presId="urn:microsoft.com/office/officeart/2005/8/layout/chevron2"/>
    <dgm:cxn modelId="{7F869DDA-E1C9-4D47-BD3A-61B0CCE56CC1}" type="presOf" srcId="{8E0A84F7-7B96-4D33-BBE7-BC03B535F4C9}" destId="{6EA0EFE1-90B6-4FB3-BEB4-DBC8451A70BD}" srcOrd="0" destOrd="0" presId="urn:microsoft.com/office/officeart/2005/8/layout/chevron2"/>
    <dgm:cxn modelId="{FB42DFE3-84C5-4AE6-8FEC-5E9AF41A1AEE}" type="presOf" srcId="{1F338426-2E53-4AEA-B4AD-920B1CD3C4C9}" destId="{AAC2672A-401F-477E-A8A0-9EC6754BA2B8}" srcOrd="0" destOrd="0" presId="urn:microsoft.com/office/officeart/2005/8/layout/chevron2"/>
    <dgm:cxn modelId="{D81E27F3-535A-4649-A550-9AA40C16C389}" srcId="{1F338426-2E53-4AEA-B4AD-920B1CD3C4C9}" destId="{4B40A223-B6A3-4FC7-938B-E3F877B8854E}" srcOrd="1" destOrd="0" parTransId="{0D862219-8527-411A-BC1A-DAE9E34AFC0F}" sibTransId="{FA566688-4CCC-42F6-9298-31674EEBD313}"/>
    <dgm:cxn modelId="{D56C87F3-11D8-47C2-8579-9E1728799F4B}" type="presOf" srcId="{4C45F92E-E089-4BB7-A938-AE4747F30500}" destId="{C58C9E88-C962-447B-B7F3-5C6EBB064595}" srcOrd="0" destOrd="1" presId="urn:microsoft.com/office/officeart/2005/8/layout/chevron2"/>
    <dgm:cxn modelId="{6D02567C-5B95-4D34-A34C-9BE19DCA0603}" type="presParOf" srcId="{E5852DE9-FEB3-4F69-A63A-227F893E0E61}" destId="{3AF05812-FD1D-406B-B258-A5D3919C4281}" srcOrd="0" destOrd="0" presId="urn:microsoft.com/office/officeart/2005/8/layout/chevron2"/>
    <dgm:cxn modelId="{567E692E-9AB4-43DA-A2EB-1DE18EC43B18}" type="presParOf" srcId="{3AF05812-FD1D-406B-B258-A5D3919C4281}" destId="{AAC2672A-401F-477E-A8A0-9EC6754BA2B8}" srcOrd="0" destOrd="0" presId="urn:microsoft.com/office/officeart/2005/8/layout/chevron2"/>
    <dgm:cxn modelId="{8ECA480C-E5D3-4FB9-885D-58E30D21EBB3}" type="presParOf" srcId="{3AF05812-FD1D-406B-B258-A5D3919C4281}" destId="{6EA0EFE1-90B6-4FB3-BEB4-DBC8451A70BD}" srcOrd="1" destOrd="0" presId="urn:microsoft.com/office/officeart/2005/8/layout/chevron2"/>
    <dgm:cxn modelId="{7015A417-442B-4BD5-B657-212A074C6F17}" type="presParOf" srcId="{E5852DE9-FEB3-4F69-A63A-227F893E0E61}" destId="{81B382E7-6482-49FF-8236-1952D73A023C}" srcOrd="1" destOrd="0" presId="urn:microsoft.com/office/officeart/2005/8/layout/chevron2"/>
    <dgm:cxn modelId="{43E53B44-4FE5-40AF-9A5C-24C2CFCB3E3D}" type="presParOf" srcId="{E5852DE9-FEB3-4F69-A63A-227F893E0E61}" destId="{F4C4A734-4EAA-4497-9C6C-FBA193743CF5}" srcOrd="2" destOrd="0" presId="urn:microsoft.com/office/officeart/2005/8/layout/chevron2"/>
    <dgm:cxn modelId="{906FE76F-1C47-4889-81F4-516C75E105E3}" type="presParOf" srcId="{F4C4A734-4EAA-4497-9C6C-FBA193743CF5}" destId="{0DFEDEA7-7856-420C-A574-C806097EF23A}" srcOrd="0" destOrd="0" presId="urn:microsoft.com/office/officeart/2005/8/layout/chevron2"/>
    <dgm:cxn modelId="{B4B2C40A-9F16-44AF-94DF-F95ED0F9E094}" type="presParOf" srcId="{F4C4A734-4EAA-4497-9C6C-FBA193743CF5}" destId="{C58C9E88-C962-447B-B7F3-5C6EBB064595}" srcOrd="1" destOrd="0" presId="urn:microsoft.com/office/officeart/2005/8/layout/chevron2"/>
    <dgm:cxn modelId="{1F9EAA65-9E4E-4431-9489-C401157EC75E}" type="presParOf" srcId="{E5852DE9-FEB3-4F69-A63A-227F893E0E61}" destId="{F1B98C5F-61AA-4487-AA9C-CF72D8630031}" srcOrd="3" destOrd="0" presId="urn:microsoft.com/office/officeart/2005/8/layout/chevron2"/>
    <dgm:cxn modelId="{E55E7CBD-2FE4-4B0B-B1AC-E07909AB5CC7}" type="presParOf" srcId="{E5852DE9-FEB3-4F69-A63A-227F893E0E61}" destId="{A42794C1-C77B-4536-A971-8370A53D040D}" srcOrd="4" destOrd="0" presId="urn:microsoft.com/office/officeart/2005/8/layout/chevron2"/>
    <dgm:cxn modelId="{4A3CEA01-ABB8-436C-820F-6B64991B42F8}" type="presParOf" srcId="{A42794C1-C77B-4536-A971-8370A53D040D}" destId="{041D5961-F09C-4746-A61E-C3827B707510}" srcOrd="0" destOrd="0" presId="urn:microsoft.com/office/officeart/2005/8/layout/chevron2"/>
    <dgm:cxn modelId="{C6C7BA89-F2A5-42AA-8BDF-83F057AB8E05}" type="presParOf" srcId="{A42794C1-C77B-4536-A971-8370A53D040D}" destId="{C5DB82F1-5E67-4D77-9750-17ACCF19E5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2672A-401F-477E-A8A0-9EC6754BA2B8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rgbClr val="FF4F4F"/>
        </a:solidFill>
        <a:ln w="12700" cap="flat" cmpd="sng" algn="ctr">
          <a:solidFill>
            <a:srgbClr val="FF4F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/>
            <a:t> </a:t>
          </a:r>
        </a:p>
      </dsp:txBody>
      <dsp:txXfrm rot="-5400000">
        <a:off x="1" y="679096"/>
        <a:ext cx="1352020" cy="579438"/>
      </dsp:txXfrm>
    </dsp:sp>
    <dsp:sp modelId="{6EA0EFE1-90B6-4FB3-BEB4-DBC8451A70BD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4F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4200" kern="1200" dirty="0">
              <a:latin typeface="BKM-cmss12" panose="020B0501010101010101" pitchFamily="34" charset="2"/>
            </a:rPr>
            <a:t>External Reference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4200" kern="1200" dirty="0">
              <a:latin typeface="BKM-cmss12" panose="020B0501010101010101" pitchFamily="34" charset="2"/>
            </a:rPr>
            <a:t>Inverter Chain PLL </a:t>
          </a:r>
        </a:p>
      </dsp:txBody>
      <dsp:txXfrm rot="-5400000">
        <a:off x="1352020" y="64373"/>
        <a:ext cx="6714693" cy="1132875"/>
      </dsp:txXfrm>
    </dsp:sp>
    <dsp:sp modelId="{0DFEDEA7-7856-420C-A574-C806097EF23A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rgbClr val="FF8B8B"/>
        </a:solidFill>
        <a:ln w="12700" cap="flat" cmpd="sng" algn="ctr">
          <a:solidFill>
            <a:srgbClr val="FF8B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/>
            <a:t> </a:t>
          </a:r>
        </a:p>
      </dsp:txBody>
      <dsp:txXfrm rot="-5400000">
        <a:off x="1" y="2419614"/>
        <a:ext cx="1352020" cy="579438"/>
      </dsp:txXfrm>
    </dsp:sp>
    <dsp:sp modelId="{C58C9E88-C962-447B-B7F3-5C6EBB064595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8B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4200" kern="1200" dirty="0">
              <a:latin typeface="BKM-cmss12" panose="020B0501010101010101" pitchFamily="34" charset="2"/>
            </a:rPr>
            <a:t>Interlinked PLLs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4200" kern="1200" dirty="0">
              <a:latin typeface="BKM-cmss12" panose="020B0501010101010101" pitchFamily="34" charset="2"/>
            </a:rPr>
            <a:t>RF Capable FPGA</a:t>
          </a:r>
        </a:p>
      </dsp:txBody>
      <dsp:txXfrm rot="-5400000">
        <a:off x="1352020" y="1804891"/>
        <a:ext cx="6714693" cy="1132875"/>
      </dsp:txXfrm>
    </dsp:sp>
    <dsp:sp modelId="{041D5961-F09C-4746-A61E-C3827B70751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rgbClr val="FFBDBD"/>
        </a:solidFill>
        <a:ln w="12700" cap="flat" cmpd="sng" algn="ctr">
          <a:solidFill>
            <a:srgbClr val="FFBD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/>
            <a:t> </a:t>
          </a:r>
        </a:p>
      </dsp:txBody>
      <dsp:txXfrm rot="-5400000">
        <a:off x="1" y="4160131"/>
        <a:ext cx="1352020" cy="579438"/>
      </dsp:txXfrm>
    </dsp:sp>
    <dsp:sp modelId="{C5DB82F1-5E67-4D77-9750-17ACCF19E57A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BD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4200" kern="1200" dirty="0">
              <a:latin typeface="BKM-cmss12" panose="020B0501010101010101" pitchFamily="34" charset="2"/>
            </a:rPr>
            <a:t>Build/Test Network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4200" kern="1200" dirty="0">
              <a:latin typeface="BKM-cmss12" panose="020B0501010101010101" pitchFamily="34" charset="2"/>
            </a:rPr>
            <a:t>Analysis of Results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0673-8C68-432B-9D29-9794B930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CF534-D438-404F-996F-EAC589FB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929C-455F-406B-A21D-17381F7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A902-1537-427A-8687-1382F595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7EAF-2218-4506-98D4-B9E0B4DF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43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F4D8-FEE1-4D2D-ABB3-51536544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F2E4D-055B-4133-B066-CFA6F25E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7EE9-9C07-4CD6-AAD5-9F9F0EE4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EDD0-2C1F-4EF4-A73A-01B51DB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6F73-F256-4B5D-933C-68C3C594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482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81380-BC0A-4CE0-ADFD-1B78BC8FE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8C45A-C63E-4F4F-9B78-E5C2F3763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4D6-531A-4625-82DE-F205967E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9CDD-129F-49B1-A8B6-9E613C6D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5A54-D951-49FF-93D2-53253AA9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774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1FD9-8609-4BF7-A4F5-EE2D75A3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3CC3-6E4F-49C4-A6B6-527FFF4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180B-665E-40B1-9D09-56AA008F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7E43-DA59-48C8-9D42-3A4E14EB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66F6-C581-44B3-BED0-CCAA01B3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4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DEF0-1619-4D00-9404-A42BF477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D9A7-7708-4E75-A129-4C97ED9A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ECB7-C8E4-4359-806A-E27B9907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CA79-4146-4343-B983-31C6512C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7C50-4B83-4897-9D57-A3A39DE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1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A753-DA7E-4966-8E28-35A8A075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2BDA-4388-4965-8DE3-53B1D3442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1E3D-465E-41E8-A110-9C611DF04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E44C-B41B-4E1E-A47A-613D6BFE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48A9B-FD5E-44CC-8F5D-F67B3F6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29318-87BF-4BE0-ACCD-2E35058A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990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1B9-A55C-4719-B134-D05E9903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50AE-A4F6-44A2-8137-4CD10639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E962-B0FF-49BC-953A-9F8CAC88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EB58-8851-4F74-8E06-B6440CE6C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EA721-E7FA-4700-A2B2-4B26D4891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931C1-4ED6-41AC-A018-7C143192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BEB0C-B076-4674-BC6B-2A2E118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824E4-3880-417C-91F3-F01FAE91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78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C537-6A49-46DB-98DA-78547026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C14E8-2B9D-4B67-B250-739B933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40EDC-6119-4218-9BBF-15E7CBC1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219E3-1BC3-40D3-97DC-4A932BFE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949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37E34-8C97-45C9-BB8D-E6F964DD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E13E0-1E27-4BBF-9527-EE8572B5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33185-CF86-4F32-B221-9614B5B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49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2308-9C56-4B27-801C-3CEC7C0D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C38F-0023-4289-8106-0CCCF0A3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06EFE-CA2E-4FA3-A377-DCFED177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02E91-7684-46D6-AA64-D2CED18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0D42-6898-487A-9F9F-8CB798B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AD07-602A-422C-AFEC-C42496B1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09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B1FB-611E-401A-A143-3FA1FFEE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87964-F56F-473C-8BDB-7B59A3394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3C3E-B3CC-4F5D-B0DF-46EE51FE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4399-1173-46F4-95A0-0245EA6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5BC8E-978B-4122-A3ED-59702C77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1FFCD-17F5-4EA7-A99E-871A07F2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99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B21FC-0F31-441F-976A-F4183048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06D4-21EA-433D-99FC-66FAA70A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7E96-2EC9-4666-BB28-EF6C36C51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BD46-247B-4972-B43C-FA47B7488AA8}" type="datetimeFigureOut">
              <a:rPr lang="en-IE" smtClean="0"/>
              <a:t>24/11/2018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C83C-7766-4C51-BFA8-9F8F6BE7C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8F4A-BEBD-4B42-9827-68BEEACF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1CCD-B409-4C70-AC8E-574D124F58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39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33CAFF-475C-4F83-9272-801CD9454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0104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23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BKM-cmss12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Cx</dc:creator>
  <cp:lastModifiedBy>Cx</cp:lastModifiedBy>
  <cp:revision>2</cp:revision>
  <dcterms:created xsi:type="dcterms:W3CDTF">2018-11-24T21:14:46Z</dcterms:created>
  <dcterms:modified xsi:type="dcterms:W3CDTF">2018-11-24T21:22:21Z</dcterms:modified>
</cp:coreProperties>
</file>