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5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1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9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549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061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59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497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572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5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4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72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51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35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71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27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43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04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131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C78E3-121F-22BC-2921-E0551430B79F}"/>
              </a:ext>
            </a:extLst>
          </p:cNvPr>
          <p:cNvSpPr txBox="1"/>
          <p:nvPr/>
        </p:nvSpPr>
        <p:spPr>
          <a:xfrm>
            <a:off x="1748118" y="833718"/>
            <a:ext cx="99328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Programming Practices (SOEN 6441)</a:t>
            </a:r>
          </a:p>
          <a:p>
            <a:pPr algn="ctr"/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Build 1</a:t>
            </a:r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B6C8-D7ED-2E57-22FC-47689CD444A5}"/>
              </a:ext>
            </a:extLst>
          </p:cNvPr>
          <p:cNvSpPr txBox="1"/>
          <p:nvPr/>
        </p:nvSpPr>
        <p:spPr>
          <a:xfrm>
            <a:off x="1111623" y="3245223"/>
            <a:ext cx="51995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just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Amal Gupta (Student ID: 40293339)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8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0941E-D290-71CE-360A-322A83975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17D04-CE5B-06DE-F1BC-53F10453C54C}"/>
              </a:ext>
            </a:extLst>
          </p:cNvPr>
          <p:cNvSpPr txBox="1"/>
          <p:nvPr/>
        </p:nvSpPr>
        <p:spPr>
          <a:xfrm>
            <a:off x="4182035" y="2959640"/>
            <a:ext cx="38279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5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8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377CA-F047-0812-754A-827055A40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8B0FD6-5294-A410-ADFC-3DAF22706CB7}"/>
              </a:ext>
            </a:extLst>
          </p:cNvPr>
          <p:cNvSpPr txBox="1"/>
          <p:nvPr/>
        </p:nvSpPr>
        <p:spPr>
          <a:xfrm>
            <a:off x="1380565" y="2959640"/>
            <a:ext cx="9430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 Diagram</a:t>
            </a:r>
            <a:endParaRPr lang="en-IN" sz="5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7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5FEB3-D7D0-2A4A-E890-F65809157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D33124-8057-4CA3-5E59-2844B81FB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93" y="484719"/>
            <a:ext cx="6696413" cy="588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2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2382-8391-2E16-FF8D-394E47412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50C2B0-7B14-1290-305B-A90817B521AC}"/>
              </a:ext>
            </a:extLst>
          </p:cNvPr>
          <p:cNvSpPr txBox="1"/>
          <p:nvPr/>
        </p:nvSpPr>
        <p:spPr>
          <a:xfrm>
            <a:off x="4146176" y="2952363"/>
            <a:ext cx="3899647" cy="953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5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endParaRPr lang="en-IN" sz="5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7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ECEA8-CC3D-7698-DD7D-8354432A2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87C828-49BD-51F6-BCDC-ECDE5197DE51}"/>
              </a:ext>
            </a:extLst>
          </p:cNvPr>
          <p:cNvSpPr txBox="1"/>
          <p:nvPr/>
        </p:nvSpPr>
        <p:spPr>
          <a:xfrm>
            <a:off x="421341" y="786727"/>
            <a:ext cx="11017624" cy="4408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Commands: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is used to execute all commands by user which are fetched from </a:t>
            </a:r>
            <a:r>
              <a:rPr lang="en-GB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GameInitialization</a:t>
            </a: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GB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GameInitialization</a:t>
            </a: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is used to get user commands and call </a:t>
            </a:r>
            <a:r>
              <a:rPr lang="en-GB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executeCommand</a:t>
            </a: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in Commands Class.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GB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GameEngine</a:t>
            </a: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is used to handle most part of the game. It is controller of the game and all the operations will execute from this class.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1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681E7-1D27-D5A3-CC42-999BC676F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2491A8-53A1-D218-2959-855F7FB75AB5}"/>
              </a:ext>
            </a:extLst>
          </p:cNvPr>
          <p:cNvSpPr txBox="1"/>
          <p:nvPr/>
        </p:nvSpPr>
        <p:spPr>
          <a:xfrm>
            <a:off x="690282" y="639073"/>
            <a:ext cx="11277600" cy="4046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Country: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contains all details of country like ID, Continent, Neighbors, Owner, No. of Armies, etc.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Continent: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contains all details of continent like ID, Control Value, etc.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Player: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contains all details of player like name of player, ID, dominated Countries and Continents, No. of Armies, Orders etc.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82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BFC41-4DB6-BCF8-A83F-F7F1645D8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2EABB8-0B09-17E4-2564-FB3B5E16F27E}"/>
              </a:ext>
            </a:extLst>
          </p:cNvPr>
          <p:cNvSpPr txBox="1"/>
          <p:nvPr/>
        </p:nvSpPr>
        <p:spPr>
          <a:xfrm>
            <a:off x="609600" y="697608"/>
            <a:ext cx="10972800" cy="4046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GB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GameMap</a:t>
            </a: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is used to handle all the operations related to map like add/remove Countries and/or Continents, add/remove neighbors, load map, save map, etc.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GB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MapWriter</a:t>
            </a: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is used to write game map as text in map file.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GB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MapReader</a:t>
            </a: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is used to read data from map file.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3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9FFC4-DAE6-F97C-DE0A-7FBFB3580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C721F3-A5EA-048C-194B-66C5676BB0FD}"/>
              </a:ext>
            </a:extLst>
          </p:cNvPr>
          <p:cNvSpPr txBox="1"/>
          <p:nvPr/>
        </p:nvSpPr>
        <p:spPr>
          <a:xfrm>
            <a:off x="905435" y="728720"/>
            <a:ext cx="10506636" cy="3684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GB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MapValidation</a:t>
            </a: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is used to validate map which is created by user, according to rules of the game.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Deploy: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is used to deploy armies according to orders issued by the player.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GB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ShowMap</a:t>
            </a: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is used to execute show map command at any time in the game.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95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BC0D8-C26B-6E90-B193-C1FF52C20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41AD3C-3D91-1E25-D6E7-458E7FBB28CA}"/>
              </a:ext>
            </a:extLst>
          </p:cNvPr>
          <p:cNvSpPr txBox="1"/>
          <p:nvPr/>
        </p:nvSpPr>
        <p:spPr>
          <a:xfrm>
            <a:off x="878541" y="881990"/>
            <a:ext cx="6096000" cy="895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Orders: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interface provides structure for execute order.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01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33</TotalTime>
  <Words>322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Times New Roman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Amal Gupta</dc:creator>
  <cp:lastModifiedBy>Amal Gupta</cp:lastModifiedBy>
  <cp:revision>51</cp:revision>
  <dcterms:created xsi:type="dcterms:W3CDTF">2024-02-20T07:37:00Z</dcterms:created>
  <dcterms:modified xsi:type="dcterms:W3CDTF">2024-02-20T08:10:22Z</dcterms:modified>
</cp:coreProperties>
</file>