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7" r:id="rId15"/>
    <p:sldId id="266" r:id="rId16"/>
    <p:sldId id="275" r:id="rId17"/>
    <p:sldId id="268" r:id="rId18"/>
    <p:sldId id="274" r:id="rId19"/>
    <p:sldId id="269" r:id="rId20"/>
    <p:sldId id="276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75A73-B553-4011-A5C2-63E6ABB7757A}" v="11" dt="2024-02-21T04:37:53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42" autoAdjust="0"/>
  </p:normalViewPr>
  <p:slideViewPr>
    <p:cSldViewPr snapToGrid="0">
      <p:cViewPr>
        <p:scale>
          <a:sx n="75" d="100"/>
          <a:sy n="75" d="100"/>
        </p:scale>
        <p:origin x="2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tkumar Kalariya" userId="b16c0a4c-c284-48ed-8d8f-a4a8a8021155" providerId="ADAL" clId="{83475A73-B553-4011-A5C2-63E6ABB7757A}"/>
    <pc:docChg chg="undo custSel addSld delSld modSld sldOrd">
      <pc:chgData name="Meetkumar Kalariya" userId="b16c0a4c-c284-48ed-8d8f-a4a8a8021155" providerId="ADAL" clId="{83475A73-B553-4011-A5C2-63E6ABB7757A}" dt="2024-02-21T04:40:35.046" v="845" actId="14100"/>
      <pc:docMkLst>
        <pc:docMk/>
      </pc:docMkLst>
      <pc:sldChg chg="modSp mod modNotesTx">
        <pc:chgData name="Meetkumar Kalariya" userId="b16c0a4c-c284-48ed-8d8f-a4a8a8021155" providerId="ADAL" clId="{83475A73-B553-4011-A5C2-63E6ABB7757A}" dt="2024-02-21T04:17:17.414" v="687" actId="20577"/>
        <pc:sldMkLst>
          <pc:docMk/>
          <pc:sldMk cId="1693588068" sldId="256"/>
        </pc:sldMkLst>
        <pc:graphicFrameChg chg="modGraphic">
          <ac:chgData name="Meetkumar Kalariya" userId="b16c0a4c-c284-48ed-8d8f-a4a8a8021155" providerId="ADAL" clId="{83475A73-B553-4011-A5C2-63E6ABB7757A}" dt="2024-02-21T04:17:17.414" v="687" actId="20577"/>
          <ac:graphicFrameMkLst>
            <pc:docMk/>
            <pc:sldMk cId="1693588068" sldId="256"/>
            <ac:graphicFrameMk id="4" creationId="{D51D6D8C-4C22-E4BC-54F9-8E621D638DC2}"/>
          </ac:graphicFrameMkLst>
        </pc:graphicFrameChg>
      </pc:sldChg>
      <pc:sldChg chg="addSp delSp modSp mod modNotesTx">
        <pc:chgData name="Meetkumar Kalariya" userId="b16c0a4c-c284-48ed-8d8f-a4a8a8021155" providerId="ADAL" clId="{83475A73-B553-4011-A5C2-63E6ABB7757A}" dt="2024-02-21T03:38:17.076" v="684" actId="14100"/>
        <pc:sldMkLst>
          <pc:docMk/>
          <pc:sldMk cId="340238767" sldId="257"/>
        </pc:sldMkLst>
        <pc:spChg chg="add del mod">
          <ac:chgData name="Meetkumar Kalariya" userId="b16c0a4c-c284-48ed-8d8f-a4a8a8021155" providerId="ADAL" clId="{83475A73-B553-4011-A5C2-63E6ABB7757A}" dt="2024-02-21T03:38:10.821" v="680"/>
          <ac:spMkLst>
            <pc:docMk/>
            <pc:sldMk cId="340238767" sldId="257"/>
            <ac:spMk id="7" creationId="{4864506B-4DF8-544B-033C-A174C46CD269}"/>
          </ac:spMkLst>
        </pc:spChg>
        <pc:picChg chg="del">
          <ac:chgData name="Meetkumar Kalariya" userId="b16c0a4c-c284-48ed-8d8f-a4a8a8021155" providerId="ADAL" clId="{83475A73-B553-4011-A5C2-63E6ABB7757A}" dt="2024-02-21T03:38:10.496" v="679" actId="478"/>
          <ac:picMkLst>
            <pc:docMk/>
            <pc:sldMk cId="340238767" sldId="257"/>
            <ac:picMk id="6" creationId="{58AE6456-A6C7-20A8-F517-DE847813DFD9}"/>
          </ac:picMkLst>
        </pc:picChg>
        <pc:picChg chg="add mod">
          <ac:chgData name="Meetkumar Kalariya" userId="b16c0a4c-c284-48ed-8d8f-a4a8a8021155" providerId="ADAL" clId="{83475A73-B553-4011-A5C2-63E6ABB7757A}" dt="2024-02-21T03:38:17.076" v="684" actId="14100"/>
          <ac:picMkLst>
            <pc:docMk/>
            <pc:sldMk cId="340238767" sldId="257"/>
            <ac:picMk id="9" creationId="{8CB7CA9B-40BA-3F62-E6C1-29AC55E65C15}"/>
          </ac:picMkLst>
        </pc:picChg>
      </pc:sldChg>
      <pc:sldChg chg="modNotesTx">
        <pc:chgData name="Meetkumar Kalariya" userId="b16c0a4c-c284-48ed-8d8f-a4a8a8021155" providerId="ADAL" clId="{83475A73-B553-4011-A5C2-63E6ABB7757A}" dt="2024-02-20T21:23:52.988" v="475" actId="20577"/>
        <pc:sldMkLst>
          <pc:docMk/>
          <pc:sldMk cId="3526612544" sldId="258"/>
        </pc:sldMkLst>
      </pc:sldChg>
      <pc:sldChg chg="addSp delSp modSp mod">
        <pc:chgData name="Meetkumar Kalariya" userId="b16c0a4c-c284-48ed-8d8f-a4a8a8021155" providerId="ADAL" clId="{83475A73-B553-4011-A5C2-63E6ABB7757A}" dt="2024-02-20T16:10:42.153" v="33" actId="478"/>
        <pc:sldMkLst>
          <pc:docMk/>
          <pc:sldMk cId="2084409732" sldId="259"/>
        </pc:sldMkLst>
        <pc:picChg chg="add del mod">
          <ac:chgData name="Meetkumar Kalariya" userId="b16c0a4c-c284-48ed-8d8f-a4a8a8021155" providerId="ADAL" clId="{83475A73-B553-4011-A5C2-63E6ABB7757A}" dt="2024-02-20T16:10:42.153" v="33" actId="478"/>
          <ac:picMkLst>
            <pc:docMk/>
            <pc:sldMk cId="2084409732" sldId="259"/>
            <ac:picMk id="7" creationId="{E7232112-2E46-6DAA-E7BD-64A385A52913}"/>
          </ac:picMkLst>
        </pc:picChg>
      </pc:sldChg>
      <pc:sldChg chg="modNotesTx">
        <pc:chgData name="Meetkumar Kalariya" userId="b16c0a4c-c284-48ed-8d8f-a4a8a8021155" providerId="ADAL" clId="{83475A73-B553-4011-A5C2-63E6ABB7757A}" dt="2024-02-20T21:35:46.953" v="521" actId="20577"/>
        <pc:sldMkLst>
          <pc:docMk/>
          <pc:sldMk cId="1395002164" sldId="261"/>
        </pc:sldMkLst>
      </pc:sldChg>
      <pc:sldChg chg="modSp mod">
        <pc:chgData name="Meetkumar Kalariya" userId="b16c0a4c-c284-48ed-8d8f-a4a8a8021155" providerId="ADAL" clId="{83475A73-B553-4011-A5C2-63E6ABB7757A}" dt="2024-02-20T21:32:15.442" v="486"/>
        <pc:sldMkLst>
          <pc:docMk/>
          <pc:sldMk cId="2777381305" sldId="263"/>
        </pc:sldMkLst>
        <pc:spChg chg="mod">
          <ac:chgData name="Meetkumar Kalariya" userId="b16c0a4c-c284-48ed-8d8f-a4a8a8021155" providerId="ADAL" clId="{83475A73-B553-4011-A5C2-63E6ABB7757A}" dt="2024-02-20T21:32:06.562" v="483" actId="20577"/>
          <ac:spMkLst>
            <pc:docMk/>
            <pc:sldMk cId="2777381305" sldId="263"/>
            <ac:spMk id="2" creationId="{BAD40A1A-8A70-1B85-7D7E-2214CDFA51B2}"/>
          </ac:spMkLst>
        </pc:spChg>
        <pc:spChg chg="mod">
          <ac:chgData name="Meetkumar Kalariya" userId="b16c0a4c-c284-48ed-8d8f-a4a8a8021155" providerId="ADAL" clId="{83475A73-B553-4011-A5C2-63E6ABB7757A}" dt="2024-02-20T21:32:15.442" v="486"/>
          <ac:spMkLst>
            <pc:docMk/>
            <pc:sldMk cId="2777381305" sldId="263"/>
            <ac:spMk id="3" creationId="{8A9FB585-7713-EAA3-E891-16AD4955F260}"/>
          </ac:spMkLst>
        </pc:spChg>
      </pc:sldChg>
      <pc:sldChg chg="del">
        <pc:chgData name="Meetkumar Kalariya" userId="b16c0a4c-c284-48ed-8d8f-a4a8a8021155" providerId="ADAL" clId="{83475A73-B553-4011-A5C2-63E6ABB7757A}" dt="2024-02-20T21:32:20.243" v="487" actId="47"/>
        <pc:sldMkLst>
          <pc:docMk/>
          <pc:sldMk cId="1252497692" sldId="264"/>
        </pc:sldMkLst>
      </pc:sldChg>
      <pc:sldChg chg="del">
        <pc:chgData name="Meetkumar Kalariya" userId="b16c0a4c-c284-48ed-8d8f-a4a8a8021155" providerId="ADAL" clId="{83475A73-B553-4011-A5C2-63E6ABB7757A}" dt="2024-02-21T04:17:03.741" v="685" actId="47"/>
        <pc:sldMkLst>
          <pc:docMk/>
          <pc:sldMk cId="3149065400" sldId="270"/>
        </pc:sldMkLst>
      </pc:sldChg>
      <pc:sldChg chg="addSp delSp modSp mod ord">
        <pc:chgData name="Meetkumar Kalariya" userId="b16c0a4c-c284-48ed-8d8f-a4a8a8021155" providerId="ADAL" clId="{83475A73-B553-4011-A5C2-63E6ABB7757A}" dt="2024-02-21T04:31:21.462" v="710" actId="20577"/>
        <pc:sldMkLst>
          <pc:docMk/>
          <pc:sldMk cId="2608734185" sldId="271"/>
        </pc:sldMkLst>
        <pc:spChg chg="mod">
          <ac:chgData name="Meetkumar Kalariya" userId="b16c0a4c-c284-48ed-8d8f-a4a8a8021155" providerId="ADAL" clId="{83475A73-B553-4011-A5C2-63E6ABB7757A}" dt="2024-02-21T04:31:21.462" v="710" actId="20577"/>
          <ac:spMkLst>
            <pc:docMk/>
            <pc:sldMk cId="2608734185" sldId="271"/>
            <ac:spMk id="3" creationId="{4C279A18-B7C3-F522-93C4-C73ED15BF6ED}"/>
          </ac:spMkLst>
        </pc:spChg>
        <pc:picChg chg="add del mod">
          <ac:chgData name="Meetkumar Kalariya" userId="b16c0a4c-c284-48ed-8d8f-a4a8a8021155" providerId="ADAL" clId="{83475A73-B553-4011-A5C2-63E6ABB7757A}" dt="2024-02-20T16:14:09.119" v="60" actId="478"/>
          <ac:picMkLst>
            <pc:docMk/>
            <pc:sldMk cId="2608734185" sldId="271"/>
            <ac:picMk id="7" creationId="{0D6F0C44-CC29-26A2-7E6A-94CBBB83BA2F}"/>
          </ac:picMkLst>
        </pc:picChg>
        <pc:picChg chg="add del mod">
          <ac:chgData name="Meetkumar Kalariya" userId="b16c0a4c-c284-48ed-8d8f-a4a8a8021155" providerId="ADAL" clId="{83475A73-B553-4011-A5C2-63E6ABB7757A}" dt="2024-02-20T16:12:36.328" v="44" actId="478"/>
          <ac:picMkLst>
            <pc:docMk/>
            <pc:sldMk cId="2608734185" sldId="271"/>
            <ac:picMk id="9" creationId="{F7F2BD21-D85C-68BC-E609-A95E8F66CF4E}"/>
          </ac:picMkLst>
        </pc:picChg>
        <pc:picChg chg="add mod">
          <ac:chgData name="Meetkumar Kalariya" userId="b16c0a4c-c284-48ed-8d8f-a4a8a8021155" providerId="ADAL" clId="{83475A73-B553-4011-A5C2-63E6ABB7757A}" dt="2024-02-20T16:14:51.544" v="71" actId="1076"/>
          <ac:picMkLst>
            <pc:docMk/>
            <pc:sldMk cId="2608734185" sldId="271"/>
            <ac:picMk id="11" creationId="{6D331143-897B-13A9-36B2-A9F0208FFE13}"/>
          </ac:picMkLst>
        </pc:picChg>
        <pc:picChg chg="add del mod">
          <ac:chgData name="Meetkumar Kalariya" userId="b16c0a4c-c284-48ed-8d8f-a4a8a8021155" providerId="ADAL" clId="{83475A73-B553-4011-A5C2-63E6ABB7757A}" dt="2024-02-20T16:14:11.282" v="64" actId="478"/>
          <ac:picMkLst>
            <pc:docMk/>
            <pc:sldMk cId="2608734185" sldId="271"/>
            <ac:picMk id="13" creationId="{B52A3BA2-7163-0CFD-CB1B-25EB9988585C}"/>
          </ac:picMkLst>
        </pc:picChg>
        <pc:picChg chg="add mod">
          <ac:chgData name="Meetkumar Kalariya" userId="b16c0a4c-c284-48ed-8d8f-a4a8a8021155" providerId="ADAL" clId="{83475A73-B553-4011-A5C2-63E6ABB7757A}" dt="2024-02-20T16:14:39.349" v="69" actId="1076"/>
          <ac:picMkLst>
            <pc:docMk/>
            <pc:sldMk cId="2608734185" sldId="271"/>
            <ac:picMk id="15" creationId="{EDC409B1-8F75-1B52-D82F-161F61BD4B95}"/>
          </ac:picMkLst>
        </pc:picChg>
        <pc:picChg chg="add mod">
          <ac:chgData name="Meetkumar Kalariya" userId="b16c0a4c-c284-48ed-8d8f-a4a8a8021155" providerId="ADAL" clId="{83475A73-B553-4011-A5C2-63E6ABB7757A}" dt="2024-02-20T16:15:28.569" v="76" actId="1076"/>
          <ac:picMkLst>
            <pc:docMk/>
            <pc:sldMk cId="2608734185" sldId="271"/>
            <ac:picMk id="17" creationId="{33E9BC11-58EB-FD3F-9ECA-2308B475DF26}"/>
          </ac:picMkLst>
        </pc:picChg>
        <pc:picChg chg="add mod">
          <ac:chgData name="Meetkumar Kalariya" userId="b16c0a4c-c284-48ed-8d8f-a4a8a8021155" providerId="ADAL" clId="{83475A73-B553-4011-A5C2-63E6ABB7757A}" dt="2024-02-20T16:16:02.253" v="81" actId="1076"/>
          <ac:picMkLst>
            <pc:docMk/>
            <pc:sldMk cId="2608734185" sldId="271"/>
            <ac:picMk id="19" creationId="{C69BEC42-BD0C-3157-1133-3DF71DDC331D}"/>
          </ac:picMkLst>
        </pc:picChg>
      </pc:sldChg>
      <pc:sldChg chg="addSp delSp modSp mod">
        <pc:chgData name="Meetkumar Kalariya" userId="b16c0a4c-c284-48ed-8d8f-a4a8a8021155" providerId="ADAL" clId="{83475A73-B553-4011-A5C2-63E6ABB7757A}" dt="2024-02-20T16:09:31.808" v="26" actId="1076"/>
        <pc:sldMkLst>
          <pc:docMk/>
          <pc:sldMk cId="23598620" sldId="272"/>
        </pc:sldMkLst>
        <pc:spChg chg="mod">
          <ac:chgData name="Meetkumar Kalariya" userId="b16c0a4c-c284-48ed-8d8f-a4a8a8021155" providerId="ADAL" clId="{83475A73-B553-4011-A5C2-63E6ABB7757A}" dt="2024-02-20T16:08:29.921" v="16" actId="6549"/>
          <ac:spMkLst>
            <pc:docMk/>
            <pc:sldMk cId="23598620" sldId="272"/>
            <ac:spMk id="3" creationId="{A2B1F9A4-35D6-EAD3-60E5-B4BA138E24BD}"/>
          </ac:spMkLst>
        </pc:spChg>
        <pc:graphicFrameChg chg="mod">
          <ac:chgData name="Meetkumar Kalariya" userId="b16c0a4c-c284-48ed-8d8f-a4a8a8021155" providerId="ADAL" clId="{83475A73-B553-4011-A5C2-63E6ABB7757A}" dt="2024-02-20T16:08:39.726" v="17" actId="1076"/>
          <ac:graphicFrameMkLst>
            <pc:docMk/>
            <pc:sldMk cId="23598620" sldId="272"/>
            <ac:graphicFrameMk id="7" creationId="{BAF63DB0-9709-908B-CA1C-CFAF20038314}"/>
          </ac:graphicFrameMkLst>
        </pc:graphicFrameChg>
        <pc:picChg chg="add mod">
          <ac:chgData name="Meetkumar Kalariya" userId="b16c0a4c-c284-48ed-8d8f-a4a8a8021155" providerId="ADAL" clId="{83475A73-B553-4011-A5C2-63E6ABB7757A}" dt="2024-02-20T16:09:31.808" v="26" actId="1076"/>
          <ac:picMkLst>
            <pc:docMk/>
            <pc:sldMk cId="23598620" sldId="272"/>
            <ac:picMk id="8" creationId="{9C53C93C-F034-E976-088B-41F72E81132F}"/>
          </ac:picMkLst>
        </pc:picChg>
        <pc:picChg chg="del mod">
          <ac:chgData name="Meetkumar Kalariya" userId="b16c0a4c-c284-48ed-8d8f-a4a8a8021155" providerId="ADAL" clId="{83475A73-B553-4011-A5C2-63E6ABB7757A}" dt="2024-02-20T16:08:51.601" v="19" actId="478"/>
          <ac:picMkLst>
            <pc:docMk/>
            <pc:sldMk cId="23598620" sldId="272"/>
            <ac:picMk id="9" creationId="{1C1572F7-7043-4766-A542-592A863722BB}"/>
          </ac:picMkLst>
        </pc:picChg>
      </pc:sldChg>
      <pc:sldChg chg="modSp mod">
        <pc:chgData name="Meetkumar Kalariya" userId="b16c0a4c-c284-48ed-8d8f-a4a8a8021155" providerId="ADAL" clId="{83475A73-B553-4011-A5C2-63E6ABB7757A}" dt="2024-02-21T04:32:01.806" v="712" actId="20577"/>
        <pc:sldMkLst>
          <pc:docMk/>
          <pc:sldMk cId="2624713241" sldId="273"/>
        </pc:sldMkLst>
        <pc:graphicFrameChg chg="modGraphic">
          <ac:chgData name="Meetkumar Kalariya" userId="b16c0a4c-c284-48ed-8d8f-a4a8a8021155" providerId="ADAL" clId="{83475A73-B553-4011-A5C2-63E6ABB7757A}" dt="2024-02-21T04:32:01.806" v="712" actId="20577"/>
          <ac:graphicFrameMkLst>
            <pc:docMk/>
            <pc:sldMk cId="2624713241" sldId="273"/>
            <ac:graphicFrameMk id="4" creationId="{4567F0E6-9EB8-CC00-B53D-ED8DD7F47E9B}"/>
          </ac:graphicFrameMkLst>
        </pc:graphicFrameChg>
      </pc:sldChg>
      <pc:sldChg chg="modSp add mod modNotesTx">
        <pc:chgData name="Meetkumar Kalariya" userId="b16c0a4c-c284-48ed-8d8f-a4a8a8021155" providerId="ADAL" clId="{83475A73-B553-4011-A5C2-63E6ABB7757A}" dt="2024-02-20T21:58:34.492" v="678" actId="20577"/>
        <pc:sldMkLst>
          <pc:docMk/>
          <pc:sldMk cId="1894005868" sldId="274"/>
        </pc:sldMkLst>
        <pc:spChg chg="mod">
          <ac:chgData name="Meetkumar Kalariya" userId="b16c0a4c-c284-48ed-8d8f-a4a8a8021155" providerId="ADAL" clId="{83475A73-B553-4011-A5C2-63E6ABB7757A}" dt="2024-02-20T21:50:30.515" v="554" actId="20577"/>
          <ac:spMkLst>
            <pc:docMk/>
            <pc:sldMk cId="1894005868" sldId="274"/>
            <ac:spMk id="2" creationId="{580DE43A-EA3A-1A11-F573-375860A260A3}"/>
          </ac:spMkLst>
        </pc:spChg>
        <pc:spChg chg="mod">
          <ac:chgData name="Meetkumar Kalariya" userId="b16c0a4c-c284-48ed-8d8f-a4a8a8021155" providerId="ADAL" clId="{83475A73-B553-4011-A5C2-63E6ABB7757A}" dt="2024-02-20T21:54:57.264" v="567" actId="20577"/>
          <ac:spMkLst>
            <pc:docMk/>
            <pc:sldMk cId="1894005868" sldId="274"/>
            <ac:spMk id="3" creationId="{CFA2F417-C397-8131-2107-AB980ECCF65A}"/>
          </ac:spMkLst>
        </pc:spChg>
      </pc:sldChg>
      <pc:sldChg chg="modSp add mod modNotesTx">
        <pc:chgData name="Meetkumar Kalariya" userId="b16c0a4c-c284-48ed-8d8f-a4a8a8021155" providerId="ADAL" clId="{83475A73-B553-4011-A5C2-63E6ABB7757A}" dt="2024-02-20T21:57:27.115" v="609" actId="20577"/>
        <pc:sldMkLst>
          <pc:docMk/>
          <pc:sldMk cId="2635528908" sldId="275"/>
        </pc:sldMkLst>
        <pc:spChg chg="mod">
          <ac:chgData name="Meetkumar Kalariya" userId="b16c0a4c-c284-48ed-8d8f-a4a8a8021155" providerId="ADAL" clId="{83475A73-B553-4011-A5C2-63E6ABB7757A}" dt="2024-02-20T21:54:44.162" v="566" actId="20577"/>
          <ac:spMkLst>
            <pc:docMk/>
            <pc:sldMk cId="2635528908" sldId="275"/>
            <ac:spMk id="2" creationId="{2CDFE0A2-0C06-0E60-43B4-B2D5227B7D40}"/>
          </ac:spMkLst>
        </pc:spChg>
        <pc:spChg chg="mod">
          <ac:chgData name="Meetkumar Kalariya" userId="b16c0a4c-c284-48ed-8d8f-a4a8a8021155" providerId="ADAL" clId="{83475A73-B553-4011-A5C2-63E6ABB7757A}" dt="2024-02-20T21:55:01.533" v="568" actId="20577"/>
          <ac:spMkLst>
            <pc:docMk/>
            <pc:sldMk cId="2635528908" sldId="275"/>
            <ac:spMk id="3" creationId="{A5672151-0E34-7AE4-E57D-5DAACF776D29}"/>
          </ac:spMkLst>
        </pc:spChg>
      </pc:sldChg>
      <pc:sldChg chg="modSp add mod modClrScheme chgLayout">
        <pc:chgData name="Meetkumar Kalariya" userId="b16c0a4c-c284-48ed-8d8f-a4a8a8021155" providerId="ADAL" clId="{83475A73-B553-4011-A5C2-63E6ABB7757A}" dt="2024-02-21T04:40:35.046" v="845" actId="14100"/>
        <pc:sldMkLst>
          <pc:docMk/>
          <pc:sldMk cId="4034314219" sldId="276"/>
        </pc:sldMkLst>
        <pc:spChg chg="mod ord">
          <ac:chgData name="Meetkumar Kalariya" userId="b16c0a4c-c284-48ed-8d8f-a4a8a8021155" providerId="ADAL" clId="{83475A73-B553-4011-A5C2-63E6ABB7757A}" dt="2024-02-21T04:38:16.342" v="743" actId="20577"/>
          <ac:spMkLst>
            <pc:docMk/>
            <pc:sldMk cId="4034314219" sldId="276"/>
            <ac:spMk id="2" creationId="{D5C0D032-C495-3168-4C17-2B20DFB6144D}"/>
          </ac:spMkLst>
        </pc:spChg>
        <pc:spChg chg="mod ord">
          <ac:chgData name="Meetkumar Kalariya" userId="b16c0a4c-c284-48ed-8d8f-a4a8a8021155" providerId="ADAL" clId="{83475A73-B553-4011-A5C2-63E6ABB7757A}" dt="2024-02-21T04:40:35.046" v="845" actId="14100"/>
          <ac:spMkLst>
            <pc:docMk/>
            <pc:sldMk cId="4034314219" sldId="276"/>
            <ac:spMk id="3" creationId="{30CCCF6D-14C4-EFDC-A03F-68F1222BFAA3}"/>
          </ac:spMkLst>
        </pc:spChg>
        <pc:spChg chg="mod ord">
          <ac:chgData name="Meetkumar Kalariya" userId="b16c0a4c-c284-48ed-8d8f-a4a8a8021155" providerId="ADAL" clId="{83475A73-B553-4011-A5C2-63E6ABB7757A}" dt="2024-02-21T04:38:04.143" v="714" actId="700"/>
          <ac:spMkLst>
            <pc:docMk/>
            <pc:sldMk cId="4034314219" sldId="276"/>
            <ac:spMk id="4" creationId="{CC9F5520-7D74-92D7-E86E-AF3EB0A3C94D}"/>
          </ac:spMkLst>
        </pc:spChg>
        <pc:spChg chg="mod ord">
          <ac:chgData name="Meetkumar Kalariya" userId="b16c0a4c-c284-48ed-8d8f-a4a8a8021155" providerId="ADAL" clId="{83475A73-B553-4011-A5C2-63E6ABB7757A}" dt="2024-02-21T04:38:04.143" v="714" actId="700"/>
          <ac:spMkLst>
            <pc:docMk/>
            <pc:sldMk cId="4034314219" sldId="276"/>
            <ac:spMk id="5" creationId="{4E8D7078-1CA3-11EC-7501-4E74348824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E1291-E38B-467E-80F4-5C6EA07A90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1D000AA-67C1-498A-80AC-B4BF22131911}">
      <dgm:prSet phldrT="[Text]"/>
      <dgm:spPr/>
      <dgm:t>
        <a:bodyPr/>
        <a:lstStyle/>
        <a:p>
          <a:r>
            <a:rPr lang="en-CA" dirty="0"/>
            <a:t>Trigger</a:t>
          </a:r>
        </a:p>
      </dgm:t>
    </dgm:pt>
    <dgm:pt modelId="{C5FD4B64-6C8E-4383-A974-B90F3F1AD2B9}" type="parTrans" cxnId="{3E9E7AFD-8075-4363-B9AA-BA0D7B5DF6C7}">
      <dgm:prSet/>
      <dgm:spPr/>
      <dgm:t>
        <a:bodyPr/>
        <a:lstStyle/>
        <a:p>
          <a:endParaRPr lang="en-CA"/>
        </a:p>
      </dgm:t>
    </dgm:pt>
    <dgm:pt modelId="{D75BADA3-3663-4702-B8FC-D101F7A26796}" type="sibTrans" cxnId="{3E9E7AFD-8075-4363-B9AA-BA0D7B5DF6C7}">
      <dgm:prSet/>
      <dgm:spPr/>
      <dgm:t>
        <a:bodyPr/>
        <a:lstStyle/>
        <a:p>
          <a:endParaRPr lang="en-CA"/>
        </a:p>
      </dgm:t>
    </dgm:pt>
    <dgm:pt modelId="{E82D11D8-CB4A-4FCE-9BFE-177FFA1C6537}">
      <dgm:prSet phldrT="[Text]"/>
      <dgm:spPr/>
      <dgm:t>
        <a:bodyPr/>
        <a:lstStyle/>
        <a:p>
          <a:r>
            <a:rPr lang="en-US" dirty="0"/>
            <a:t>The workflow is triggered on every push and </a:t>
          </a:r>
          <a:r>
            <a:rPr lang="en-US" dirty="0" err="1"/>
            <a:t>pull_request</a:t>
          </a:r>
          <a:r>
            <a:rPr lang="en-US" dirty="0"/>
            <a:t> event to the main branch.</a:t>
          </a:r>
          <a:endParaRPr lang="en-CA" dirty="0"/>
        </a:p>
      </dgm:t>
    </dgm:pt>
    <dgm:pt modelId="{5728597F-D1FD-4159-BA59-946E770737AA}" type="parTrans" cxnId="{F325A5D2-91B0-413C-AD0A-ABF202C44525}">
      <dgm:prSet/>
      <dgm:spPr/>
      <dgm:t>
        <a:bodyPr/>
        <a:lstStyle/>
        <a:p>
          <a:endParaRPr lang="en-CA"/>
        </a:p>
      </dgm:t>
    </dgm:pt>
    <dgm:pt modelId="{8BC69F3D-B954-4D47-AEBC-1A0070A0523D}" type="sibTrans" cxnId="{F325A5D2-91B0-413C-AD0A-ABF202C44525}">
      <dgm:prSet/>
      <dgm:spPr/>
      <dgm:t>
        <a:bodyPr/>
        <a:lstStyle/>
        <a:p>
          <a:endParaRPr lang="en-CA"/>
        </a:p>
      </dgm:t>
    </dgm:pt>
    <dgm:pt modelId="{D46A53B3-ECE5-403A-B2F1-376AC3F556E4}">
      <dgm:prSet phldrT="[Text]"/>
      <dgm:spPr/>
      <dgm:t>
        <a:bodyPr/>
        <a:lstStyle/>
        <a:p>
          <a:r>
            <a:rPr lang="en-CA" dirty="0"/>
            <a:t>Jobs</a:t>
          </a:r>
        </a:p>
      </dgm:t>
    </dgm:pt>
    <dgm:pt modelId="{B24893BE-D5E7-49DE-95C6-621CD83C389D}" type="parTrans" cxnId="{1279D2D2-9789-438A-B934-8169F24ED705}">
      <dgm:prSet/>
      <dgm:spPr/>
      <dgm:t>
        <a:bodyPr/>
        <a:lstStyle/>
        <a:p>
          <a:endParaRPr lang="en-CA"/>
        </a:p>
      </dgm:t>
    </dgm:pt>
    <dgm:pt modelId="{39136E0A-2D85-4239-B38A-16A77AB3AFBF}" type="sibTrans" cxnId="{1279D2D2-9789-438A-B934-8169F24ED705}">
      <dgm:prSet/>
      <dgm:spPr/>
      <dgm:t>
        <a:bodyPr/>
        <a:lstStyle/>
        <a:p>
          <a:endParaRPr lang="en-CA"/>
        </a:p>
      </dgm:t>
    </dgm:pt>
    <dgm:pt modelId="{20A622F3-F56D-44E8-870E-52990613D577}">
      <dgm:prSet phldrT="[Text]"/>
      <dgm:spPr/>
      <dgm:t>
        <a:bodyPr/>
        <a:lstStyle/>
        <a:p>
          <a:r>
            <a:rPr lang="en-US" dirty="0"/>
            <a:t>The workflow includes several jobs that are executed on an ubuntu-latest environment</a:t>
          </a:r>
          <a:endParaRPr lang="en-CA" dirty="0"/>
        </a:p>
      </dgm:t>
    </dgm:pt>
    <dgm:pt modelId="{F73EBF73-E2B5-48B6-93D7-C4338B188298}" type="parTrans" cxnId="{9A0E68C7-B3DA-4305-9790-FB859D1CA73F}">
      <dgm:prSet/>
      <dgm:spPr/>
      <dgm:t>
        <a:bodyPr/>
        <a:lstStyle/>
        <a:p>
          <a:endParaRPr lang="en-CA"/>
        </a:p>
      </dgm:t>
    </dgm:pt>
    <dgm:pt modelId="{BA1B3DB3-BA29-4A06-BE00-DDD638D83B97}" type="sibTrans" cxnId="{9A0E68C7-B3DA-4305-9790-FB859D1CA73F}">
      <dgm:prSet/>
      <dgm:spPr/>
      <dgm:t>
        <a:bodyPr/>
        <a:lstStyle/>
        <a:p>
          <a:endParaRPr lang="en-CA"/>
        </a:p>
      </dgm:t>
    </dgm:pt>
    <dgm:pt modelId="{3BFFE623-27AB-4C6D-89EC-CB8E5D656219}">
      <dgm:prSet phldrT="[Text]"/>
      <dgm:spPr/>
      <dgm:t>
        <a:bodyPr/>
        <a:lstStyle/>
        <a:p>
          <a:r>
            <a:rPr lang="en-CA" dirty="0"/>
            <a:t>Release</a:t>
          </a:r>
        </a:p>
      </dgm:t>
    </dgm:pt>
    <dgm:pt modelId="{0D38E470-22DB-4C58-B41D-C56B25E3A55A}" type="parTrans" cxnId="{F77FFA9B-731C-464B-BA35-8402AC4DFB13}">
      <dgm:prSet/>
      <dgm:spPr/>
      <dgm:t>
        <a:bodyPr/>
        <a:lstStyle/>
        <a:p>
          <a:endParaRPr lang="en-CA"/>
        </a:p>
      </dgm:t>
    </dgm:pt>
    <dgm:pt modelId="{CEB8DF91-5E49-45DF-9B95-0012E0B7E4E1}" type="sibTrans" cxnId="{F77FFA9B-731C-464B-BA35-8402AC4DFB13}">
      <dgm:prSet/>
      <dgm:spPr/>
      <dgm:t>
        <a:bodyPr/>
        <a:lstStyle/>
        <a:p>
          <a:endParaRPr lang="en-CA"/>
        </a:p>
      </dgm:t>
    </dgm:pt>
    <dgm:pt modelId="{F375E82B-D5B7-4B22-87D4-FBA591BC977A}">
      <dgm:prSet phldrT="[Text]"/>
      <dgm:spPr/>
      <dgm:t>
        <a:bodyPr/>
        <a:lstStyle/>
        <a:p>
          <a:r>
            <a:rPr lang="en-US" dirty="0"/>
            <a:t>If all jobs are successful and the event is a push to the main branch, it triggers a release job that creates a new release of the software. The version number of the release is v1.0. followed by the run number of the workflow.</a:t>
          </a:r>
          <a:endParaRPr lang="en-CA" dirty="0"/>
        </a:p>
      </dgm:t>
    </dgm:pt>
    <dgm:pt modelId="{576CC6DB-2454-4877-ACBA-44F7E026A56B}" type="parTrans" cxnId="{258FC63C-4F19-4174-AD7D-E4E82A1EE652}">
      <dgm:prSet/>
      <dgm:spPr/>
      <dgm:t>
        <a:bodyPr/>
        <a:lstStyle/>
        <a:p>
          <a:endParaRPr lang="en-CA"/>
        </a:p>
      </dgm:t>
    </dgm:pt>
    <dgm:pt modelId="{F4CC1758-8039-4225-A408-8D5A2104AA06}" type="sibTrans" cxnId="{258FC63C-4F19-4174-AD7D-E4E82A1EE652}">
      <dgm:prSet/>
      <dgm:spPr/>
      <dgm:t>
        <a:bodyPr/>
        <a:lstStyle/>
        <a:p>
          <a:endParaRPr lang="en-CA"/>
        </a:p>
      </dgm:t>
    </dgm:pt>
    <dgm:pt modelId="{A287147A-F601-4638-A95B-D8D57F54A4D7}" type="pres">
      <dgm:prSet presAssocID="{EBFE1291-E38B-467E-80F4-5C6EA07A90FB}" presName="Name0" presStyleCnt="0">
        <dgm:presLayoutVars>
          <dgm:dir/>
          <dgm:resizeHandles val="exact"/>
        </dgm:presLayoutVars>
      </dgm:prSet>
      <dgm:spPr/>
    </dgm:pt>
    <dgm:pt modelId="{A7F3B463-786A-4E8F-8994-C5272D296D21}" type="pres">
      <dgm:prSet presAssocID="{01D000AA-67C1-498A-80AC-B4BF22131911}" presName="node" presStyleLbl="node1" presStyleIdx="0" presStyleCnt="3">
        <dgm:presLayoutVars>
          <dgm:bulletEnabled val="1"/>
        </dgm:presLayoutVars>
      </dgm:prSet>
      <dgm:spPr/>
    </dgm:pt>
    <dgm:pt modelId="{0C98DF1A-FC47-4E80-999D-E14B9B0AE39A}" type="pres">
      <dgm:prSet presAssocID="{D75BADA3-3663-4702-B8FC-D101F7A26796}" presName="sibTrans" presStyleLbl="sibTrans2D1" presStyleIdx="0" presStyleCnt="2"/>
      <dgm:spPr/>
    </dgm:pt>
    <dgm:pt modelId="{D39A61F9-BF27-410F-BD2B-C7711C0E22B0}" type="pres">
      <dgm:prSet presAssocID="{D75BADA3-3663-4702-B8FC-D101F7A26796}" presName="connectorText" presStyleLbl="sibTrans2D1" presStyleIdx="0" presStyleCnt="2"/>
      <dgm:spPr/>
    </dgm:pt>
    <dgm:pt modelId="{DA5977CA-3EC9-46CC-A034-FCE7ED526826}" type="pres">
      <dgm:prSet presAssocID="{D46A53B3-ECE5-403A-B2F1-376AC3F556E4}" presName="node" presStyleLbl="node1" presStyleIdx="1" presStyleCnt="3">
        <dgm:presLayoutVars>
          <dgm:bulletEnabled val="1"/>
        </dgm:presLayoutVars>
      </dgm:prSet>
      <dgm:spPr/>
    </dgm:pt>
    <dgm:pt modelId="{7A0D0483-45AB-476E-B934-52298B79FBFC}" type="pres">
      <dgm:prSet presAssocID="{39136E0A-2D85-4239-B38A-16A77AB3AFBF}" presName="sibTrans" presStyleLbl="sibTrans2D1" presStyleIdx="1" presStyleCnt="2"/>
      <dgm:spPr/>
    </dgm:pt>
    <dgm:pt modelId="{844B6D91-A1BE-4A94-A1FF-BFC118AC0ED9}" type="pres">
      <dgm:prSet presAssocID="{39136E0A-2D85-4239-B38A-16A77AB3AFBF}" presName="connectorText" presStyleLbl="sibTrans2D1" presStyleIdx="1" presStyleCnt="2"/>
      <dgm:spPr/>
    </dgm:pt>
    <dgm:pt modelId="{95388BEF-EB06-407D-AE7F-F1AC4AE15146}" type="pres">
      <dgm:prSet presAssocID="{3BFFE623-27AB-4C6D-89EC-CB8E5D656219}" presName="node" presStyleLbl="node1" presStyleIdx="2" presStyleCnt="3">
        <dgm:presLayoutVars>
          <dgm:bulletEnabled val="1"/>
        </dgm:presLayoutVars>
      </dgm:prSet>
      <dgm:spPr/>
    </dgm:pt>
  </dgm:ptLst>
  <dgm:cxnLst>
    <dgm:cxn modelId="{AD965416-C0FA-41E6-927B-1014965A0179}" type="presOf" srcId="{D75BADA3-3663-4702-B8FC-D101F7A26796}" destId="{D39A61F9-BF27-410F-BD2B-C7711C0E22B0}" srcOrd="1" destOrd="0" presId="urn:microsoft.com/office/officeart/2005/8/layout/process1"/>
    <dgm:cxn modelId="{A5486418-39DC-4B0F-AAE8-9C337F6BBF25}" type="presOf" srcId="{3BFFE623-27AB-4C6D-89EC-CB8E5D656219}" destId="{95388BEF-EB06-407D-AE7F-F1AC4AE15146}" srcOrd="0" destOrd="0" presId="urn:microsoft.com/office/officeart/2005/8/layout/process1"/>
    <dgm:cxn modelId="{258FC63C-4F19-4174-AD7D-E4E82A1EE652}" srcId="{3BFFE623-27AB-4C6D-89EC-CB8E5D656219}" destId="{F375E82B-D5B7-4B22-87D4-FBA591BC977A}" srcOrd="0" destOrd="0" parTransId="{576CC6DB-2454-4877-ACBA-44F7E026A56B}" sibTransId="{F4CC1758-8039-4225-A408-8D5A2104AA06}"/>
    <dgm:cxn modelId="{557E055E-F182-4F96-836F-8E88424C42B4}" type="presOf" srcId="{D75BADA3-3663-4702-B8FC-D101F7A26796}" destId="{0C98DF1A-FC47-4E80-999D-E14B9B0AE39A}" srcOrd="0" destOrd="0" presId="urn:microsoft.com/office/officeart/2005/8/layout/process1"/>
    <dgm:cxn modelId="{D064E36B-EA6B-4FB5-8439-81B4379E9A24}" type="presOf" srcId="{EBFE1291-E38B-467E-80F4-5C6EA07A90FB}" destId="{A287147A-F601-4638-A95B-D8D57F54A4D7}" srcOrd="0" destOrd="0" presId="urn:microsoft.com/office/officeart/2005/8/layout/process1"/>
    <dgm:cxn modelId="{1D276250-AB87-40F0-911F-E032D0BD65AD}" type="presOf" srcId="{D46A53B3-ECE5-403A-B2F1-376AC3F556E4}" destId="{DA5977CA-3EC9-46CC-A034-FCE7ED526826}" srcOrd="0" destOrd="0" presId="urn:microsoft.com/office/officeart/2005/8/layout/process1"/>
    <dgm:cxn modelId="{F7E81774-5902-4D4A-86CA-9B68F425BF51}" type="presOf" srcId="{39136E0A-2D85-4239-B38A-16A77AB3AFBF}" destId="{844B6D91-A1BE-4A94-A1FF-BFC118AC0ED9}" srcOrd="1" destOrd="0" presId="urn:microsoft.com/office/officeart/2005/8/layout/process1"/>
    <dgm:cxn modelId="{D2720877-EC91-4EED-875E-2CEB65B3BD5C}" type="presOf" srcId="{01D000AA-67C1-498A-80AC-B4BF22131911}" destId="{A7F3B463-786A-4E8F-8994-C5272D296D21}" srcOrd="0" destOrd="0" presId="urn:microsoft.com/office/officeart/2005/8/layout/process1"/>
    <dgm:cxn modelId="{80CCE67E-4929-490C-B8FE-F69A3B6AC04D}" type="presOf" srcId="{E82D11D8-CB4A-4FCE-9BFE-177FFA1C6537}" destId="{A7F3B463-786A-4E8F-8994-C5272D296D21}" srcOrd="0" destOrd="1" presId="urn:microsoft.com/office/officeart/2005/8/layout/process1"/>
    <dgm:cxn modelId="{E675D784-567F-49BB-A7C6-703415E89478}" type="presOf" srcId="{39136E0A-2D85-4239-B38A-16A77AB3AFBF}" destId="{7A0D0483-45AB-476E-B934-52298B79FBFC}" srcOrd="0" destOrd="0" presId="urn:microsoft.com/office/officeart/2005/8/layout/process1"/>
    <dgm:cxn modelId="{F77FFA9B-731C-464B-BA35-8402AC4DFB13}" srcId="{EBFE1291-E38B-467E-80F4-5C6EA07A90FB}" destId="{3BFFE623-27AB-4C6D-89EC-CB8E5D656219}" srcOrd="2" destOrd="0" parTransId="{0D38E470-22DB-4C58-B41D-C56B25E3A55A}" sibTransId="{CEB8DF91-5E49-45DF-9B95-0012E0B7E4E1}"/>
    <dgm:cxn modelId="{695E6BA0-5A94-4CA7-917C-744DB02C6F58}" type="presOf" srcId="{F375E82B-D5B7-4B22-87D4-FBA591BC977A}" destId="{95388BEF-EB06-407D-AE7F-F1AC4AE15146}" srcOrd="0" destOrd="1" presId="urn:microsoft.com/office/officeart/2005/8/layout/process1"/>
    <dgm:cxn modelId="{9A0E68C7-B3DA-4305-9790-FB859D1CA73F}" srcId="{D46A53B3-ECE5-403A-B2F1-376AC3F556E4}" destId="{20A622F3-F56D-44E8-870E-52990613D577}" srcOrd="0" destOrd="0" parTransId="{F73EBF73-E2B5-48B6-93D7-C4338B188298}" sibTransId="{BA1B3DB3-BA29-4A06-BE00-DDD638D83B97}"/>
    <dgm:cxn modelId="{F325A5D2-91B0-413C-AD0A-ABF202C44525}" srcId="{01D000AA-67C1-498A-80AC-B4BF22131911}" destId="{E82D11D8-CB4A-4FCE-9BFE-177FFA1C6537}" srcOrd="0" destOrd="0" parTransId="{5728597F-D1FD-4159-BA59-946E770737AA}" sibTransId="{8BC69F3D-B954-4D47-AEBC-1A0070A0523D}"/>
    <dgm:cxn modelId="{1279D2D2-9789-438A-B934-8169F24ED705}" srcId="{EBFE1291-E38B-467E-80F4-5C6EA07A90FB}" destId="{D46A53B3-ECE5-403A-B2F1-376AC3F556E4}" srcOrd="1" destOrd="0" parTransId="{B24893BE-D5E7-49DE-95C6-621CD83C389D}" sibTransId="{39136E0A-2D85-4239-B38A-16A77AB3AFBF}"/>
    <dgm:cxn modelId="{9FAF40D7-17C3-4455-931E-E5CBDDC58A52}" type="presOf" srcId="{20A622F3-F56D-44E8-870E-52990613D577}" destId="{DA5977CA-3EC9-46CC-A034-FCE7ED526826}" srcOrd="0" destOrd="1" presId="urn:microsoft.com/office/officeart/2005/8/layout/process1"/>
    <dgm:cxn modelId="{3E9E7AFD-8075-4363-B9AA-BA0D7B5DF6C7}" srcId="{EBFE1291-E38B-467E-80F4-5C6EA07A90FB}" destId="{01D000AA-67C1-498A-80AC-B4BF22131911}" srcOrd="0" destOrd="0" parTransId="{C5FD4B64-6C8E-4383-A974-B90F3F1AD2B9}" sibTransId="{D75BADA3-3663-4702-B8FC-D101F7A26796}"/>
    <dgm:cxn modelId="{39213498-70A1-44BA-9EFE-09F644DA3BAA}" type="presParOf" srcId="{A287147A-F601-4638-A95B-D8D57F54A4D7}" destId="{A7F3B463-786A-4E8F-8994-C5272D296D21}" srcOrd="0" destOrd="0" presId="urn:microsoft.com/office/officeart/2005/8/layout/process1"/>
    <dgm:cxn modelId="{558592BA-29DC-4A17-B612-D2CB0FEF9576}" type="presParOf" srcId="{A287147A-F601-4638-A95B-D8D57F54A4D7}" destId="{0C98DF1A-FC47-4E80-999D-E14B9B0AE39A}" srcOrd="1" destOrd="0" presId="urn:microsoft.com/office/officeart/2005/8/layout/process1"/>
    <dgm:cxn modelId="{98FBB6D7-BDED-4721-B314-CE0508CB004D}" type="presParOf" srcId="{0C98DF1A-FC47-4E80-999D-E14B9B0AE39A}" destId="{D39A61F9-BF27-410F-BD2B-C7711C0E22B0}" srcOrd="0" destOrd="0" presId="urn:microsoft.com/office/officeart/2005/8/layout/process1"/>
    <dgm:cxn modelId="{A10D0040-38DB-4D78-BB4D-3FE7CDC35B34}" type="presParOf" srcId="{A287147A-F601-4638-A95B-D8D57F54A4D7}" destId="{DA5977CA-3EC9-46CC-A034-FCE7ED526826}" srcOrd="2" destOrd="0" presId="urn:microsoft.com/office/officeart/2005/8/layout/process1"/>
    <dgm:cxn modelId="{BF36DB2D-AF47-4B7E-B289-CCD4292E54A3}" type="presParOf" srcId="{A287147A-F601-4638-A95B-D8D57F54A4D7}" destId="{7A0D0483-45AB-476E-B934-52298B79FBFC}" srcOrd="3" destOrd="0" presId="urn:microsoft.com/office/officeart/2005/8/layout/process1"/>
    <dgm:cxn modelId="{9B2C9D96-C84F-466B-9E8F-7833EBC14829}" type="presParOf" srcId="{7A0D0483-45AB-476E-B934-52298B79FBFC}" destId="{844B6D91-A1BE-4A94-A1FF-BFC118AC0ED9}" srcOrd="0" destOrd="0" presId="urn:microsoft.com/office/officeart/2005/8/layout/process1"/>
    <dgm:cxn modelId="{A7391F31-2906-4D85-B472-43A2835D5A5D}" type="presParOf" srcId="{A287147A-F601-4638-A95B-D8D57F54A4D7}" destId="{95388BEF-EB06-407D-AE7F-F1AC4AE1514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3B463-786A-4E8F-8994-C5272D296D21}">
      <dsp:nvSpPr>
        <dsp:cNvPr id="0" name=""/>
        <dsp:cNvSpPr/>
      </dsp:nvSpPr>
      <dsp:spPr>
        <a:xfrm>
          <a:off x="5690" y="385368"/>
          <a:ext cx="1700870" cy="23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Trigger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The workflow is triggered on every push and </a:t>
          </a:r>
          <a:r>
            <a:rPr lang="en-US" sz="1100" kern="1200" dirty="0" err="1"/>
            <a:t>pull_request</a:t>
          </a:r>
          <a:r>
            <a:rPr lang="en-US" sz="1100" kern="1200" dirty="0"/>
            <a:t> event to the main branch.</a:t>
          </a:r>
          <a:endParaRPr lang="en-CA" sz="1100" kern="1200" dirty="0"/>
        </a:p>
      </dsp:txBody>
      <dsp:txXfrm>
        <a:off x="55507" y="435185"/>
        <a:ext cx="1601236" cy="2219962"/>
      </dsp:txXfrm>
    </dsp:sp>
    <dsp:sp modelId="{0C98DF1A-FC47-4E80-999D-E14B9B0AE39A}">
      <dsp:nvSpPr>
        <dsp:cNvPr id="0" name=""/>
        <dsp:cNvSpPr/>
      </dsp:nvSpPr>
      <dsp:spPr>
        <a:xfrm>
          <a:off x="1876648" y="1334258"/>
          <a:ext cx="360584" cy="421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kern="1200"/>
        </a:p>
      </dsp:txBody>
      <dsp:txXfrm>
        <a:off x="1876648" y="1418621"/>
        <a:ext cx="252409" cy="253090"/>
      </dsp:txXfrm>
    </dsp:sp>
    <dsp:sp modelId="{DA5977CA-3EC9-46CC-A034-FCE7ED526826}">
      <dsp:nvSpPr>
        <dsp:cNvPr id="0" name=""/>
        <dsp:cNvSpPr/>
      </dsp:nvSpPr>
      <dsp:spPr>
        <a:xfrm>
          <a:off x="2386910" y="385368"/>
          <a:ext cx="1700870" cy="23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Jobs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The workflow includes several jobs that are executed on an ubuntu-latest environment</a:t>
          </a:r>
          <a:endParaRPr lang="en-CA" sz="1100" kern="1200" dirty="0"/>
        </a:p>
      </dsp:txBody>
      <dsp:txXfrm>
        <a:off x="2436727" y="435185"/>
        <a:ext cx="1601236" cy="2219962"/>
      </dsp:txXfrm>
    </dsp:sp>
    <dsp:sp modelId="{7A0D0483-45AB-476E-B934-52298B79FBFC}">
      <dsp:nvSpPr>
        <dsp:cNvPr id="0" name=""/>
        <dsp:cNvSpPr/>
      </dsp:nvSpPr>
      <dsp:spPr>
        <a:xfrm>
          <a:off x="4257868" y="1334258"/>
          <a:ext cx="360584" cy="421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kern="1200"/>
        </a:p>
      </dsp:txBody>
      <dsp:txXfrm>
        <a:off x="4257868" y="1418621"/>
        <a:ext cx="252409" cy="253090"/>
      </dsp:txXfrm>
    </dsp:sp>
    <dsp:sp modelId="{95388BEF-EB06-407D-AE7F-F1AC4AE15146}">
      <dsp:nvSpPr>
        <dsp:cNvPr id="0" name=""/>
        <dsp:cNvSpPr/>
      </dsp:nvSpPr>
      <dsp:spPr>
        <a:xfrm>
          <a:off x="4768129" y="385368"/>
          <a:ext cx="1700870" cy="2319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Release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If all jobs are successful and the event is a push to the main branch, it triggers a release job that creates a new release of the software. The version number of the release is v1.0. followed by the run number of the workflow.</a:t>
          </a:r>
          <a:endParaRPr lang="en-CA" sz="1100" kern="1200" dirty="0"/>
        </a:p>
      </dsp:txBody>
      <dsp:txXfrm>
        <a:off x="4817946" y="435185"/>
        <a:ext cx="1601236" cy="2219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 are team 19 and we will be demonstrating our build 1 today.</a:t>
            </a:r>
          </a:p>
          <a:p>
            <a:r>
              <a:rPr lang="en-US" dirty="0"/>
              <a:t>Our team consist of 5 members, names and id are mentioned on the slide.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4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3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up we have the Architectural diagram for our software.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1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give a brief introduction for our class.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1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ops and player ops commands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5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status of the </a:t>
            </a:r>
            <a:r>
              <a:rPr lang="en-US" dirty="0" err="1"/>
              <a:t>gamemap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4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8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class is used to deploy armies by the player which they own.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1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D2BC-9F90-421C-06FE-FB2AA5CA9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ea typeface="+mj-ea"/>
                <a:cs typeface="+mj-cs"/>
              </a:rPr>
              <a:t>Advanced Programming Practices (SOEN 6441)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DA0D6-15FE-6B5F-F01A-70A7A3767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kern="1200" dirty="0">
                <a:solidFill>
                  <a:schemeClr val="tx1"/>
                </a:solidFill>
                <a:ea typeface="+mj-ea"/>
                <a:cs typeface="+mj-cs"/>
              </a:rPr>
              <a:t>Project Build 1</a:t>
            </a:r>
            <a:r>
              <a:rPr lang="en-CA" sz="3200" b="1" kern="1200" dirty="0">
                <a:solidFill>
                  <a:schemeClr val="tx1"/>
                </a:solidFill>
                <a:ea typeface="+mj-ea"/>
                <a:cs typeface="+mj-cs"/>
              </a:rPr>
              <a:t> – Team </a:t>
            </a:r>
            <a:r>
              <a:rPr lang="en-CA" b="1" dirty="0">
                <a:ea typeface="+mj-ea"/>
                <a:cs typeface="+mj-cs"/>
              </a:rPr>
              <a:t>19</a:t>
            </a:r>
            <a:endParaRPr lang="en-US" sz="3200" b="1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D6D8C-4C22-E4BC-54F9-8E621D63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79379"/>
              </p:ext>
            </p:extLst>
          </p:nvPr>
        </p:nvGraphicFramePr>
        <p:xfrm>
          <a:off x="3412244" y="4689612"/>
          <a:ext cx="5763492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1746">
                  <a:extLst>
                    <a:ext uri="{9D8B030D-6E8A-4147-A177-3AD203B41FA5}">
                      <a16:colId xmlns:a16="http://schemas.microsoft.com/office/drawing/2014/main" val="3000112544"/>
                    </a:ext>
                  </a:extLst>
                </a:gridCol>
                <a:gridCol w="2881746">
                  <a:extLst>
                    <a:ext uri="{9D8B030D-6E8A-4147-A177-3AD203B41FA5}">
                      <a16:colId xmlns:a16="http://schemas.microsoft.com/office/drawing/2014/main" val="2960258404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Meetkumar Kalariya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40293692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27534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Nen Patel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40291812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631968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Tushar Jain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40274220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518043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Amal Gupta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40293339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913706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Rushin</a:t>
                      </a:r>
                      <a:r>
                        <a:rPr lang="en-US" dirty="0">
                          <a:latin typeface="+mn-lt"/>
                        </a:rPr>
                        <a:t> Makwana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40221949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589170"/>
                  </a:ext>
                </a:extLst>
              </a:tr>
            </a:tbl>
          </a:graphicData>
        </a:graphic>
      </p:graphicFrame>
      <p:pic>
        <p:nvPicPr>
          <p:cNvPr id="6" name="Picture 5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3AC6CE57-4033-324B-AAAE-6AF86B9E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3" y="1030288"/>
            <a:ext cx="2850286" cy="9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E3525-AC5A-91DD-F9F0-A9C057C7A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AC38-9720-5FE8-423A-F024C15A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MapReader.java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0997-CE19-D93C-07C7-4B54E5C7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MapReader</a:t>
            </a:r>
            <a:r>
              <a:rPr lang="en-US" dirty="0"/>
              <a:t> class is responsible for reading the game map data from a map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contains several fields and methods related to the map reading process.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8D954-CA1A-0C7E-8FE9-25E8E76F8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1191C-E0F5-11B0-E01E-9CC0DF940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7D0A-8E09-8934-CE73-D5226644B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001F-D5A5-DA82-E8A1-63A197DD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MapWriter.java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C063-BD63-BB0A-F41B-4CBA7E76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MapWriter</a:t>
            </a:r>
            <a:r>
              <a:rPr lang="en-US" dirty="0"/>
              <a:t> class is responsible for writing the game map data into a map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contains several fields and methods related to the map writing process.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2C49E-62A1-7674-F26E-8099AA503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B6BAF-9F9B-B05B-AC92-CA45978CF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F2488-FDF7-B469-BE4B-9221FE68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F74D-C5AC-31FF-9E55-B89EA97B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MapValidation.java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F0E9-FD93-DC6D-3631-A89D92AD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MapValidation</a:t>
            </a:r>
            <a:r>
              <a:rPr lang="en-US" dirty="0"/>
              <a:t> class is responsible for validating the game map.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checks whether the map is connected, whether continents are connected, and whether there are any empty continents or countries.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3A24-C9BF-619D-60E0-41BE1FE73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7D3A1-83FE-AFD5-6BD3-061D7107D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7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D0D29-80DA-24FD-D936-34199A9E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E0A2-0C06-0E60-43B4-B2D5227B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Showmap.java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2151-0E34-7AE4-E57D-5DAACF77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class is used to represent a show map order in a game, which is used to display the current state of the game map. 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83CF0-68D2-9848-D4B5-BE59873A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B9327-4AB1-E9D0-1443-439359D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F465-D690-87ED-5E90-195F9D072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5F2C-AFE2-9FDD-9F7F-ABA8482F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888D-18DA-8174-0AEB-2F9B3ECB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Player class represents a player in the game.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contains several fields and methods related to the player's state and actions in the game.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C76C-F79A-B25D-EB23-23376BAC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CE5C-FBAC-7CDD-885E-A6D6C7A1C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A7460-19D5-A626-A4EB-41E9BA6E2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43A-EA3A-1A11-F573-375860A2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F417-C397-8131-2107-AB980ECC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class is used to represent a deploy order in a game, which is used to place reinforcements in a country controlled by a player.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209D5-9D21-87C0-A3E5-543FDC843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104A-A816-2557-DDD8-ADB3DE853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0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9F42B-B3DB-A1A0-18B8-E6E6EB260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C13E-D4FA-1E1A-31C5-77114502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7ACD-9196-DE90-CD4E-463C0B8C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have also implemented the test cases for all the class and we have used Junit version 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4C40C-234A-F39E-EB06-5391BFB6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C7E1C-29D0-47DC-FCB9-CA2AF2E76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3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6EB4D-2664-12AD-51BA-5368A87F7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D032-C495-3168-4C17-2B20DFB61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Progress Board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CF6D-14C4-EFDC-A03F-68F1222B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8762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have leveraged GitHub progress board template to track the task and their progress.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F5520-7D74-92D7-E86E-AF3EB0A3C9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D7078-1CA3-11EC-7501-4E74348824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1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42029-1D1A-83FB-F52A-27DCA14A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C87A-2E21-3525-3EA1-1E483398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with GitHub Action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F9A4-35D6-EAD3-60E5-B4BA138E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maven.yml</a:t>
            </a:r>
            <a:r>
              <a:rPr lang="en-US" dirty="0"/>
              <a:t> file is a configuration file for GitHub 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file defines a workflow that automates the process of building, testing, and releasing a Java project with Maven.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24FEC-65CA-B9AF-C52E-A44094EFA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A0317-6890-7B86-7516-F01536E8C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AF63DB0-9709-908B-CA1C-CFAF20038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172992"/>
              </p:ext>
            </p:extLst>
          </p:nvPr>
        </p:nvGraphicFramePr>
        <p:xfrm>
          <a:off x="2858654" y="3549712"/>
          <a:ext cx="6474691" cy="309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9C53C93C-F034-E976-088B-41F72E811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27" y="596848"/>
            <a:ext cx="893865" cy="8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E317-FA36-D778-A7E2-D1B67301D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A94D-081B-DE9C-5DD1-C1063ADBC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Build 1 – Team 19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7F0E6-9EB8-CC00-B53D-ED8DD7F47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32084"/>
              </p:ext>
            </p:extLst>
          </p:nvPr>
        </p:nvGraphicFramePr>
        <p:xfrm>
          <a:off x="1167493" y="4366339"/>
          <a:ext cx="5763492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1746">
                  <a:extLst>
                    <a:ext uri="{9D8B030D-6E8A-4147-A177-3AD203B41FA5}">
                      <a16:colId xmlns:a16="http://schemas.microsoft.com/office/drawing/2014/main" val="3000112544"/>
                    </a:ext>
                  </a:extLst>
                </a:gridCol>
                <a:gridCol w="2881746">
                  <a:extLst>
                    <a:ext uri="{9D8B030D-6E8A-4147-A177-3AD203B41FA5}">
                      <a16:colId xmlns:a16="http://schemas.microsoft.com/office/drawing/2014/main" val="2960258404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Meetkumar Kalariya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40293692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027534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Nen Patel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40291812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631968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Tushar Jain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40274220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518043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Amal Gupta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40293339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913706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Rushin</a:t>
                      </a:r>
                      <a:r>
                        <a:rPr lang="en-US" dirty="0">
                          <a:latin typeface="+mn-lt"/>
                        </a:rPr>
                        <a:t> Makwana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40221949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58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71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3B227-8030-5BF2-8210-AD34DBF44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4EC0-38D1-747A-5CB6-6F9D626E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and Libraries used for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79A18-B7C3-F522-93C4-C73ED15BF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IntelliJ IDE</a:t>
            </a:r>
          </a:p>
          <a:p>
            <a:r>
              <a:rPr lang="en-US" dirty="0"/>
              <a:t>JDK 21 and Junit 5</a:t>
            </a:r>
          </a:p>
          <a:p>
            <a:r>
              <a:rPr lang="en-US" dirty="0"/>
              <a:t>GitHub for Version Control and Progress Board</a:t>
            </a:r>
          </a:p>
          <a:p>
            <a:r>
              <a:rPr lang="en-US" dirty="0"/>
              <a:t>GitHub Actions for CI/CD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4A08-E01F-1E6D-2E77-E2D46517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12253-819A-D218-7855-A4F71125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331143-897B-13A9-36B2-A9F0208F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09" y="4191408"/>
            <a:ext cx="360000" cy="360000"/>
          </a:xfrm>
          <a:prstGeom prst="rect">
            <a:avLst/>
          </a:prstGeom>
        </p:spPr>
      </p:pic>
      <p:pic>
        <p:nvPicPr>
          <p:cNvPr id="15" name="Picture 14" descr="A black square with white letters&#10;&#10;Description automatically generated">
            <a:extLst>
              <a:ext uri="{FF2B5EF4-FFF2-40B4-BE49-F238E27FC236}">
                <a16:creationId xmlns:a16="http://schemas.microsoft.com/office/drawing/2014/main" id="{EDC409B1-8F75-1B52-D82F-161F61BD4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09" y="2836063"/>
            <a:ext cx="360000" cy="360000"/>
          </a:xfrm>
          <a:prstGeom prst="rect">
            <a:avLst/>
          </a:prstGeom>
        </p:spPr>
      </p:pic>
      <p:pic>
        <p:nvPicPr>
          <p:cNvPr id="17" name="Picture 16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33E9BC11-58EB-FD3F-9ECA-2308B475D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51" y="3513735"/>
            <a:ext cx="360000" cy="360000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9BEC42-BD0C-3157-1133-3DF71DDC3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22" y="482033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6C8F-B984-E070-A8E7-F9DBBBED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08891"/>
          </a:xfrm>
        </p:spPr>
        <p:txBody>
          <a:bodyPr/>
          <a:lstStyle/>
          <a:p>
            <a:r>
              <a:rPr lang="en-CA" dirty="0"/>
              <a:t>Architectural Design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8FE83-82E2-B06D-F291-B25D3EE83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34FDB-6749-8342-B264-226F7D6F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Content Placeholder 8" descr="A diagram of a company&#10;&#10;Description automatically generated">
            <a:extLst>
              <a:ext uri="{FF2B5EF4-FFF2-40B4-BE49-F238E27FC236}">
                <a16:creationId xmlns:a16="http://schemas.microsoft.com/office/drawing/2014/main" id="{8CB7CA9B-40BA-3F62-E6C1-29AC55E65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0779" y="1089891"/>
            <a:ext cx="6657104" cy="5279596"/>
          </a:xfrm>
        </p:spPr>
      </p:pic>
    </p:spTree>
    <p:extLst>
      <p:ext uri="{BB962C8B-B14F-4D97-AF65-F5344CB8AC3E}">
        <p14:creationId xmlns:p14="http://schemas.microsoft.com/office/powerpoint/2010/main" val="34023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0998-C248-03A8-9C7A-907499294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Java Class Brief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32678-2A7F-78B8-27E8-D88730330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661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0BB0-722E-4577-15B5-82A17000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GameInitialization.java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30D2-E1C0-6C0E-454C-A012D5D9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GameInitialization</a:t>
            </a:r>
            <a:r>
              <a:rPr lang="en-US" dirty="0"/>
              <a:t> class is the main entry point for the game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responsible for initializing the game, taking user commands, and managing the game loop.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93F6-E4E7-003B-7B5B-F8CF0FC34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8E228-D50C-71A6-F6A0-A3C5CC0C9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0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2EEB9-5C66-14F1-F39C-D304B45FD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9055-E1BD-9B51-5192-5E5F0BDA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20CA-36A6-581F-D404-5F78FEE7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Commands class is responsible for executing user commands in the game.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contains a </a:t>
            </a:r>
            <a:r>
              <a:rPr lang="en-US" dirty="0" err="1"/>
              <a:t>GameEngine</a:t>
            </a:r>
            <a:r>
              <a:rPr lang="en-US" dirty="0"/>
              <a:t> object and several methods to handle different types of commands.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537B5-3010-B546-E278-444961DD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EB337-956E-B12E-86CE-71DCDF110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0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DA829-79CD-D90A-5CCD-A8E5F760B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5BFA-BA05-0AC4-C7D7-EBD2536B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GameEngine.java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334A-22B0-F626-166D-D4956DE7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GameEngine</a:t>
            </a:r>
            <a:r>
              <a:rPr lang="en-US" dirty="0"/>
              <a:t> class is the core of the game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manages the game logic, including loading and editing maps, adding and removing players, validating maps, and managing game phases.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8680-822E-F440-81CE-7A02965D8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D407-2BFA-B726-B63A-F03F6A3A5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6A65C-F61C-7EC8-68E7-C51DF6930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D822-3720-E42A-2C26-956317B3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GameMap.java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5388-9474-DC74-3468-604259D2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GameMap</a:t>
            </a:r>
            <a:r>
              <a:rPr lang="en-US" dirty="0"/>
              <a:t> class represents the game map in the application.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contains several fields and methods related to the map's state and actions in the game.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B88F5-CD7D-D1FA-EC8E-31C1F194D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B8934-C809-3817-D5C3-ADCC4C65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A493D-AB19-FA04-8BEE-110617E3B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0A1A-8A70-1B85-7D7E-2214CDFA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Continent.java and Country.java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B585-7713-EAA3-E891-16AD4955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Continent class represents a continent in the game.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contains several fields and methods related to the continent's state and actions in the game.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Country class represents a country in the game.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contains several fields and methods related to the country's state and actions in the game. </a:t>
            </a: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71F97-38F7-B072-BC70-230D5C48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Programming Practices (SOEN 6441) – Team 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1431A-1847-3EA2-8A87-DF036444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8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397</TotalTime>
  <Words>896</Words>
  <Application>Microsoft Office PowerPoint</Application>
  <PresentationFormat>Widescreen</PresentationFormat>
  <Paragraphs>126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Office Theme</vt:lpstr>
      <vt:lpstr>Advanced Programming Practices (SOEN 6441)</vt:lpstr>
      <vt:lpstr>Tools and Libraries used for the project</vt:lpstr>
      <vt:lpstr>Architectural Design Diagram</vt:lpstr>
      <vt:lpstr>Java Class Brief Introduction</vt:lpstr>
      <vt:lpstr>GameInitialization.java</vt:lpstr>
      <vt:lpstr>Commands.java</vt:lpstr>
      <vt:lpstr>GameEngine.java</vt:lpstr>
      <vt:lpstr>GameMap.java</vt:lpstr>
      <vt:lpstr>Continent.java and Country.java</vt:lpstr>
      <vt:lpstr>MapReader.java</vt:lpstr>
      <vt:lpstr>MapWriter.java</vt:lpstr>
      <vt:lpstr>MapValidation.java</vt:lpstr>
      <vt:lpstr>Showmap.java</vt:lpstr>
      <vt:lpstr>Player.java</vt:lpstr>
      <vt:lpstr>Deploy.java</vt:lpstr>
      <vt:lpstr>Test Cases</vt:lpstr>
      <vt:lpstr>GitHub Progress Board</vt:lpstr>
      <vt:lpstr>CI/CD with GitHub 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Practices (SOEN 6441)</dc:title>
  <dc:creator>Meetkumar Kalariya</dc:creator>
  <cp:lastModifiedBy>Meetkumar Kalariya</cp:lastModifiedBy>
  <cp:revision>1</cp:revision>
  <dcterms:created xsi:type="dcterms:W3CDTF">2024-02-20T15:27:38Z</dcterms:created>
  <dcterms:modified xsi:type="dcterms:W3CDTF">2024-02-21T04:40:40Z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