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7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H="1">
            <a:off x="986155" y="2142490"/>
            <a:ext cx="8708390" cy="13938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图片 2" descr="图片包含 游戏机, 星星&#10;&#10;描述已自动生成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5" y="1934695"/>
            <a:ext cx="1667763" cy="1532234"/>
          </a:xfrm>
          <a:prstGeom prst="rect">
            <a:avLst/>
          </a:prstGeom>
        </p:spPr>
      </p:pic>
      <p:sp>
        <p:nvSpPr>
          <p:cNvPr id="4" name="梯形 3"/>
          <p:cNvSpPr/>
          <p:nvPr/>
        </p:nvSpPr>
        <p:spPr>
          <a:xfrm>
            <a:off x="575945" y="3380105"/>
            <a:ext cx="448945" cy="3117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511810" y="3764915"/>
            <a:ext cx="9517380" cy="175514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reflection blurRad="6350" stA="50000" endA="300" endPos="385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42055" y="3138170"/>
            <a:ext cx="0" cy="1139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59220" y="2733675"/>
            <a:ext cx="0" cy="21386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519285" y="2333625"/>
            <a:ext cx="0" cy="29394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379980" y="1934845"/>
            <a:ext cx="2552065" cy="25088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932045" y="1190625"/>
            <a:ext cx="3054985" cy="30035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49540" y="522605"/>
            <a:ext cx="3388360" cy="333121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24" y="262134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89" y="2142556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trice 300 RTK – Built Tough. Works Smart. – D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54" y="1755841"/>
            <a:ext cx="1297750" cy="86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42055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9220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9920" y="3467100"/>
            <a:ext cx="793115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5815" y="450405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62980" y="494347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23045" y="5520055"/>
            <a:ext cx="793115" cy="439420"/>
          </a:xfrm>
          <a:prstGeom prst="rect">
            <a:avLst/>
          </a:prstGeom>
          <a:ln>
            <a:solidFill>
              <a:srgbClr val="FF8D4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28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482840" y="4193540"/>
            <a:ext cx="934085" cy="767080"/>
            <a:chOff x="4330" y="1615"/>
            <a:chExt cx="1471" cy="1208"/>
          </a:xfrm>
        </p:grpSpPr>
        <p:cxnSp>
          <p:nvCxnSpPr>
            <p:cNvPr id="26" name="直接箭头连接符 25"/>
            <p:cNvCxnSpPr/>
            <p:nvPr/>
          </p:nvCxnSpPr>
          <p:spPr>
            <a:xfrm flipH="1" flipV="1">
              <a:off x="4330" y="1615"/>
              <a:ext cx="17" cy="1208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553" y="1873"/>
              <a:ext cx="1249" cy="6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4386580" y="532765"/>
            <a:ext cx="4029710" cy="4806315"/>
            <a:chOff x="6494" y="1355"/>
            <a:chExt cx="6346" cy="7569"/>
          </a:xfrm>
        </p:grpSpPr>
        <p:sp>
          <p:nvSpPr>
            <p:cNvPr id="4" name="梯形 3"/>
            <p:cNvSpPr/>
            <p:nvPr/>
          </p:nvSpPr>
          <p:spPr>
            <a:xfrm>
              <a:off x="12134" y="4271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0" name="梯形 19"/>
            <p:cNvSpPr/>
            <p:nvPr/>
          </p:nvSpPr>
          <p:spPr>
            <a:xfrm>
              <a:off x="9324" y="3028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" name="梯形 20"/>
            <p:cNvSpPr/>
            <p:nvPr/>
          </p:nvSpPr>
          <p:spPr>
            <a:xfrm>
              <a:off x="9324" y="6476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梯形 21"/>
            <p:cNvSpPr/>
            <p:nvPr/>
          </p:nvSpPr>
          <p:spPr>
            <a:xfrm>
              <a:off x="6494" y="1355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" name="梯形 22"/>
            <p:cNvSpPr/>
            <p:nvPr/>
          </p:nvSpPr>
          <p:spPr>
            <a:xfrm>
              <a:off x="7022" y="5151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4" name="梯形 23"/>
            <p:cNvSpPr/>
            <p:nvPr/>
          </p:nvSpPr>
          <p:spPr>
            <a:xfrm>
              <a:off x="6494" y="8434"/>
              <a:ext cx="707" cy="491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28" name="直接连接符 27"/>
            <p:cNvCxnSpPr>
              <a:stCxn id="22" idx="2"/>
              <a:endCxn id="23" idx="0"/>
            </p:cNvCxnSpPr>
            <p:nvPr/>
          </p:nvCxnSpPr>
          <p:spPr>
            <a:xfrm>
              <a:off x="6848" y="1846"/>
              <a:ext cx="528" cy="330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2"/>
              <a:endCxn id="20" idx="1"/>
            </p:cNvCxnSpPr>
            <p:nvPr/>
          </p:nvCxnSpPr>
          <p:spPr>
            <a:xfrm>
              <a:off x="6848" y="1846"/>
              <a:ext cx="2537" cy="142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0" idx="2"/>
              <a:endCxn id="4" idx="1"/>
            </p:cNvCxnSpPr>
            <p:nvPr/>
          </p:nvCxnSpPr>
          <p:spPr>
            <a:xfrm>
              <a:off x="9678" y="3519"/>
              <a:ext cx="2517" cy="99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1" idx="0"/>
            </p:cNvCxnSpPr>
            <p:nvPr/>
          </p:nvCxnSpPr>
          <p:spPr>
            <a:xfrm>
              <a:off x="9678" y="3519"/>
              <a:ext cx="0" cy="2957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4" idx="1"/>
            </p:cNvCxnSpPr>
            <p:nvPr/>
          </p:nvCxnSpPr>
          <p:spPr>
            <a:xfrm flipH="1">
              <a:off x="9681" y="4517"/>
              <a:ext cx="2514" cy="1953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2"/>
              <a:endCxn id="24" idx="0"/>
            </p:cNvCxnSpPr>
            <p:nvPr/>
          </p:nvCxnSpPr>
          <p:spPr>
            <a:xfrm flipH="1">
              <a:off x="6848" y="5642"/>
              <a:ext cx="528" cy="279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3" idx="2"/>
            </p:cNvCxnSpPr>
            <p:nvPr/>
          </p:nvCxnSpPr>
          <p:spPr>
            <a:xfrm>
              <a:off x="7376" y="5642"/>
              <a:ext cx="2289" cy="82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1" idx="0"/>
              <a:endCxn id="24" idx="0"/>
            </p:cNvCxnSpPr>
            <p:nvPr/>
          </p:nvCxnSpPr>
          <p:spPr>
            <a:xfrm flipH="1">
              <a:off x="6848" y="6476"/>
              <a:ext cx="2830" cy="195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3" idx="0"/>
              <a:endCxn id="20" idx="2"/>
            </p:cNvCxnSpPr>
            <p:nvPr/>
          </p:nvCxnSpPr>
          <p:spPr>
            <a:xfrm flipV="1">
              <a:off x="7376" y="3519"/>
              <a:ext cx="2302" cy="163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>
            <a:off x="3757295" y="5741670"/>
            <a:ext cx="5203190" cy="825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45785" y="5373370"/>
            <a:ext cx="209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flight direction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</cp:lastModifiedBy>
  <cp:revision>9</cp:revision>
  <dcterms:created xsi:type="dcterms:W3CDTF">2022-05-23T23:40:57Z</dcterms:created>
  <dcterms:modified xsi:type="dcterms:W3CDTF">2022-05-23T23:40:57Z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