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4507E-288C-4AB7-95D5-35ED6F428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4B0E1-7642-8701-4BFE-CA994C44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486" y="1203183"/>
            <a:ext cx="4034991" cy="263991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EBDB52-C857-51DE-2B92-5832B833E149}"/>
              </a:ext>
            </a:extLst>
          </p:cNvPr>
          <p:cNvSpPr txBox="1"/>
          <p:nvPr/>
        </p:nvSpPr>
        <p:spPr>
          <a:xfrm>
            <a:off x="513184" y="262172"/>
            <a:ext cx="52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Free Vibration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8EAF6C-EE7C-BA07-51DA-234688DF1A22}"/>
              </a:ext>
            </a:extLst>
          </p:cNvPr>
          <p:cNvSpPr txBox="1"/>
          <p:nvPr/>
        </p:nvSpPr>
        <p:spPr>
          <a:xfrm>
            <a:off x="561852" y="1027722"/>
            <a:ext cx="403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Size in XYZ: 100mm x 100mm x 200mm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3C4CA2-697F-527F-7354-E2513B15A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601236" y="1897906"/>
            <a:ext cx="2383474" cy="40563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27FFD89-515E-9EB1-9B83-25B953F19E2D}"/>
              </a:ext>
            </a:extLst>
          </p:cNvPr>
          <p:cNvSpPr txBox="1"/>
          <p:nvPr/>
        </p:nvSpPr>
        <p:spPr>
          <a:xfrm>
            <a:off x="2579348" y="544761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798D5-022E-23BA-20A2-62263E1AD909}"/>
              </a:ext>
            </a:extLst>
          </p:cNvPr>
          <p:cNvSpPr txBox="1"/>
          <p:nvPr/>
        </p:nvSpPr>
        <p:spPr>
          <a:xfrm>
            <a:off x="2983968" y="1713240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67A93E-AB75-BC97-34BF-B1012A2663D4}"/>
              </a:ext>
            </a:extLst>
          </p:cNvPr>
          <p:cNvSpPr txBox="1"/>
          <p:nvPr/>
        </p:nvSpPr>
        <p:spPr>
          <a:xfrm>
            <a:off x="4343945" y="1344534"/>
            <a:ext cx="3909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(100, 100, 200):</a:t>
            </a:r>
          </a:p>
          <a:p>
            <a:r>
              <a:rPr lang="en-US" dirty="0"/>
              <a:t>(Edge node at top)</a:t>
            </a:r>
          </a:p>
          <a:p>
            <a:r>
              <a:rPr lang="en-US" dirty="0"/>
              <a:t>dx = P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sz="1800" b="1" dirty="0"/>
              <a:t>Boundary Condition:</a:t>
            </a:r>
          </a:p>
          <a:p>
            <a:r>
              <a:rPr lang="en-US" dirty="0"/>
              <a:t>Nodes on the top are free (z=200)</a:t>
            </a:r>
          </a:p>
          <a:p>
            <a:r>
              <a:rPr lang="en-US" dirty="0"/>
              <a:t>Tie 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b="1" dirty="0"/>
              <a:t>Output Frequency: </a:t>
            </a:r>
            <a:r>
              <a:rPr lang="en-US" dirty="0"/>
              <a:t>dt = 0.00002s</a:t>
            </a:r>
          </a:p>
          <a:p>
            <a:r>
              <a:rPr lang="en-US" b="1" dirty="0"/>
              <a:t>Total time: </a:t>
            </a:r>
            <a:r>
              <a:rPr lang="en-US" dirty="0"/>
              <a:t>t = 0.1s</a:t>
            </a:r>
          </a:p>
          <a:p>
            <a:endParaRPr lang="en-US" dirty="0"/>
          </a:p>
          <a:p>
            <a:r>
              <a:rPr lang="en-US" b="1" dirty="0"/>
              <a:t>Material mode: </a:t>
            </a:r>
            <a:r>
              <a:rPr lang="en-US" dirty="0"/>
              <a:t>Elastic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E0C9D0-3260-B264-320F-85A670562F6A}"/>
              </a:ext>
            </a:extLst>
          </p:cNvPr>
          <p:cNvGrpSpPr/>
          <p:nvPr/>
        </p:nvGrpSpPr>
        <p:grpSpPr>
          <a:xfrm>
            <a:off x="954399" y="5363097"/>
            <a:ext cx="646837" cy="538370"/>
            <a:chOff x="972904" y="4854117"/>
            <a:chExt cx="646837" cy="5383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09CAA98-283A-7875-2360-968C2FF247FA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E14ED8-99EC-F694-B324-379D79C6B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B84D81-3FF9-BEC1-9AC0-205C0C853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339060C-9A19-C073-E2D3-8D069D05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509308-C84B-DCCB-86B1-9477A35F13CF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460A31-084C-6A40-C301-9E32D4968F02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D2CD793-02BE-68A4-2123-499CDC9666DC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4DAC47-1DAF-5AAE-7FE5-2A3612057188}"/>
              </a:ext>
            </a:extLst>
          </p:cNvPr>
          <p:cNvCxnSpPr>
            <a:cxnSpLocks/>
          </p:cNvCxnSpPr>
          <p:nvPr/>
        </p:nvCxnSpPr>
        <p:spPr>
          <a:xfrm>
            <a:off x="3288474" y="2063750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26C5063-432D-0D05-A035-69430D219A8C}"/>
              </a:ext>
            </a:extLst>
          </p:cNvPr>
          <p:cNvSpPr/>
          <p:nvPr/>
        </p:nvSpPr>
        <p:spPr>
          <a:xfrm>
            <a:off x="3190507" y="2006398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2308B0-E998-EBFE-026C-53BED932FB6C}"/>
              </a:ext>
            </a:extLst>
          </p:cNvPr>
          <p:cNvSpPr/>
          <p:nvPr/>
        </p:nvSpPr>
        <p:spPr>
          <a:xfrm>
            <a:off x="2631903" y="5387190"/>
            <a:ext cx="120852" cy="120852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103F5-8F33-54F9-CCCE-5B2724D4D72A}"/>
              </a:ext>
            </a:extLst>
          </p:cNvPr>
          <p:cNvSpPr txBox="1"/>
          <p:nvPr/>
        </p:nvSpPr>
        <p:spPr>
          <a:xfrm>
            <a:off x="3960539" y="1780621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33FFCA-492F-7250-1380-6E4B48C83CB8}"/>
              </a:ext>
            </a:extLst>
          </p:cNvPr>
          <p:cNvCxnSpPr>
            <a:cxnSpLocks/>
          </p:cNvCxnSpPr>
          <p:nvPr/>
        </p:nvCxnSpPr>
        <p:spPr>
          <a:xfrm>
            <a:off x="8557008" y="1918977"/>
            <a:ext cx="0" cy="13647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2B8636-ED8B-646F-F9B9-40725748AD6B}"/>
              </a:ext>
            </a:extLst>
          </p:cNvPr>
          <p:cNvSpPr txBox="1"/>
          <p:nvPr/>
        </p:nvSpPr>
        <p:spPr>
          <a:xfrm>
            <a:off x="8532092" y="3048943"/>
            <a:ext cx="8856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0.01004s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20749-0A6A-C856-496C-D6CA23C49B5D}"/>
              </a:ext>
            </a:extLst>
          </p:cNvPr>
          <p:cNvSpPr txBox="1"/>
          <p:nvPr/>
        </p:nvSpPr>
        <p:spPr>
          <a:xfrm>
            <a:off x="8525870" y="1657367"/>
            <a:ext cx="891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0.01s</a:t>
            </a:r>
          </a:p>
        </p:txBody>
      </p:sp>
    </p:spTree>
    <p:extLst>
      <p:ext uri="{BB962C8B-B14F-4D97-AF65-F5344CB8AC3E}">
        <p14:creationId xmlns:p14="http://schemas.microsoft.com/office/powerpoint/2010/main" val="28009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C76B5-8A66-18F3-EF93-6FB057CDB43E}"/>
              </a:ext>
            </a:extLst>
          </p:cNvPr>
          <p:cNvSpPr txBox="1"/>
          <p:nvPr/>
        </p:nvSpPr>
        <p:spPr>
          <a:xfrm>
            <a:off x="9112898" y="5945546"/>
            <a:ext cx="29235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E4C5A1-554F-75F8-7587-57A3FF4D3C93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5A20B31-292A-C0C8-B664-4A2F7CD06891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F8B532-AFBD-B61F-A89A-D99B9980C093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F9790B-2C75-2EBF-E6C0-DF3ECAEBEF7E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90404-6682-78FD-459B-5CED22FFBE50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6605BE-44A5-9FFE-3BC7-BDD83BDC1116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7CFE2-5733-8110-804C-982815A208AA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984965-CDB4-1642-414D-C1AEE9D414AB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3FED4-5790-E62D-0647-F784A7D379A7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8B1F0D-C468-317D-264C-BACD706DD360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0E14A9-F00B-3A42-2EBF-898E119F87B3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332AC-5607-75DD-5AAB-8ADB6CEF899B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3D0766-DA12-19A1-E393-DBD18741103D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1AB9437-D7E7-1B4C-0AC5-D427D6B0D5FC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C57452-87DE-B20F-662F-E39473475399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CB023B-6B62-ED49-44E5-F9F71C43AF1B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A32491-130D-053A-2153-B13CFF2C09C0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7982D6-A923-7E78-1B34-0A3B613F19FB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250342-BCD6-3A3C-8869-F6252C41D382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05BA3C-D553-48E8-AEE5-42EF220336FE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DBA53-87D4-5A5D-F13B-664FC81E8C42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1658CF-1772-9BDD-9E1A-E8B16BD4FC8C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69305F-0FF2-61CC-F6E3-F8CEFDE2FFBB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F2E87-48A6-B21D-763C-E282A3C5F3EF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E416-E669-69C3-0020-A9F13057F2CA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1D9B-BA67-46F2-D245-8C2649111994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6E6927-F816-052C-AEB2-425A1396D5D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701983-190C-A364-2A0C-C227CD789E10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0DAEA-42C3-8532-2BED-9C1155CA5AF1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9CF3-C240-FB49-E102-161CB44FB5C4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1F362-5FFC-E55A-E1C1-ABD67C8EA6D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E0D6B-68F3-347F-1CB5-B93D70B8E9E7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782E1-6859-59D2-71EC-D2764CD0C3B8}"/>
              </a:ext>
            </a:extLst>
          </p:cNvPr>
          <p:cNvSpPr txBox="1"/>
          <p:nvPr/>
        </p:nvSpPr>
        <p:spPr>
          <a:xfrm>
            <a:off x="4819593" y="1354480"/>
            <a:ext cx="4382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Selected nodes:</a:t>
            </a:r>
          </a:p>
          <a:p>
            <a:r>
              <a:rPr lang="da-DK" dirty="0"/>
              <a:t>(The node index starts from 1)</a:t>
            </a:r>
          </a:p>
          <a:p>
            <a:r>
              <a:rPr lang="da-DK" dirty="0"/>
              <a:t>node0_890 (50  50  0)</a:t>
            </a:r>
          </a:p>
          <a:p>
            <a:r>
              <a:rPr lang="da-DK" dirty="0"/>
              <a:t>node1_1405 (54.4809  48.6083  20.97)</a:t>
            </a:r>
          </a:p>
          <a:p>
            <a:r>
              <a:rPr lang="da-DK" dirty="0"/>
              <a:t>node2_ 1107 (52.1469  45.7597  40.2412)</a:t>
            </a:r>
          </a:p>
          <a:p>
            <a:r>
              <a:rPr lang="da-DK" dirty="0"/>
              <a:t>node3_ 2126 (48.588  51.7969  60.8753)</a:t>
            </a:r>
          </a:p>
          <a:p>
            <a:r>
              <a:rPr lang="da-DK" dirty="0"/>
              <a:t>node4_ 2128 (44.0282  56.7126  79.6343)</a:t>
            </a:r>
          </a:p>
          <a:p>
            <a:r>
              <a:rPr lang="da-DK" dirty="0"/>
              <a:t>node5_ 2183 (57.7684  50.4392  100.096)</a:t>
            </a:r>
          </a:p>
          <a:p>
            <a:r>
              <a:rPr lang="da-DK" dirty="0"/>
              <a:t>node6_ 2118 (46.7897  32.1821  119.21)</a:t>
            </a:r>
          </a:p>
          <a:p>
            <a:r>
              <a:rPr lang="da-DK" dirty="0"/>
              <a:t>node7_ 2439 (45.8158  56.241  140.666)</a:t>
            </a:r>
          </a:p>
          <a:p>
            <a:r>
              <a:rPr lang="da-DK" dirty="0"/>
              <a:t>node8_ 1721 (53.2392  62.5964  160.118)</a:t>
            </a:r>
          </a:p>
          <a:p>
            <a:r>
              <a:rPr lang="da-DK" dirty="0"/>
              <a:t>node9_ 2289 (40.2156  42.9829  179.876)</a:t>
            </a:r>
          </a:p>
          <a:p>
            <a:r>
              <a:rPr lang="da-DK" dirty="0"/>
              <a:t>node10_ 988 (50  50  200)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450CB5D-D1F3-AB35-49BD-89ECCDC60EAC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9572D-A99D-C554-0656-B491F195F80B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832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957DCC-89A6-1581-A4E8-43268886AC7C}"/>
              </a:ext>
            </a:extLst>
          </p:cNvPr>
          <p:cNvCxnSpPr>
            <a:cxnSpLocks/>
          </p:cNvCxnSpPr>
          <p:nvPr/>
        </p:nvCxnSpPr>
        <p:spPr>
          <a:xfrm>
            <a:off x="1191653" y="449464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0A0745-985A-F02D-77B2-592FB9C3DED7}"/>
              </a:ext>
            </a:extLst>
          </p:cNvPr>
          <p:cNvSpPr/>
          <p:nvPr/>
        </p:nvSpPr>
        <p:spPr>
          <a:xfrm>
            <a:off x="1468463" y="208781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B3109-0E50-AD99-A463-EDAFECC0F3B7}"/>
              </a:ext>
            </a:extLst>
          </p:cNvPr>
          <p:cNvSpPr txBox="1"/>
          <p:nvPr/>
        </p:nvSpPr>
        <p:spPr>
          <a:xfrm>
            <a:off x="1791796" y="462524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195F-ED5A-90D3-90F3-A4B1169FD236}"/>
              </a:ext>
            </a:extLst>
          </p:cNvPr>
          <p:cNvSpPr txBox="1"/>
          <p:nvPr/>
        </p:nvSpPr>
        <p:spPr>
          <a:xfrm>
            <a:off x="2499283" y="173733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6A87C9-6A83-A881-7487-0CB1A0059F7F}"/>
              </a:ext>
            </a:extLst>
          </p:cNvPr>
          <p:cNvCxnSpPr/>
          <p:nvPr/>
        </p:nvCxnSpPr>
        <p:spPr>
          <a:xfrm flipH="1">
            <a:off x="12394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4255E-C119-972D-F582-744E557640DA}"/>
              </a:ext>
            </a:extLst>
          </p:cNvPr>
          <p:cNvCxnSpPr/>
          <p:nvPr/>
        </p:nvCxnSpPr>
        <p:spPr>
          <a:xfrm flipH="1">
            <a:off x="13918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26E1F-A259-6252-51BE-DC44E5E97629}"/>
              </a:ext>
            </a:extLst>
          </p:cNvPr>
          <p:cNvCxnSpPr/>
          <p:nvPr/>
        </p:nvCxnSpPr>
        <p:spPr>
          <a:xfrm flipH="1">
            <a:off x="1544216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80AFB4-0891-1248-6FD2-3D5FFA62CED2}"/>
              </a:ext>
            </a:extLst>
          </p:cNvPr>
          <p:cNvCxnSpPr/>
          <p:nvPr/>
        </p:nvCxnSpPr>
        <p:spPr>
          <a:xfrm flipH="1">
            <a:off x="16927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FA8F6-6B2F-F0AB-E243-A61DAFB2484E}"/>
              </a:ext>
            </a:extLst>
          </p:cNvPr>
          <p:cNvCxnSpPr/>
          <p:nvPr/>
        </p:nvCxnSpPr>
        <p:spPr>
          <a:xfrm flipH="1">
            <a:off x="18451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4DAD6-7E0E-3ACB-446C-155650123EBE}"/>
              </a:ext>
            </a:extLst>
          </p:cNvPr>
          <p:cNvCxnSpPr/>
          <p:nvPr/>
        </p:nvCxnSpPr>
        <p:spPr>
          <a:xfrm flipH="1">
            <a:off x="1997559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9B46D11-72C3-F087-1380-45428A206A60}"/>
              </a:ext>
            </a:extLst>
          </p:cNvPr>
          <p:cNvSpPr/>
          <p:nvPr/>
        </p:nvSpPr>
        <p:spPr>
          <a:xfrm>
            <a:off x="2014419" y="441657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19E11-C024-9532-2704-C362CD97A61D}"/>
              </a:ext>
            </a:extLst>
          </p:cNvPr>
          <p:cNvCxnSpPr/>
          <p:nvPr/>
        </p:nvCxnSpPr>
        <p:spPr>
          <a:xfrm flipH="1">
            <a:off x="21594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293F4B-436B-7311-D189-6CF4A99F928B}"/>
              </a:ext>
            </a:extLst>
          </p:cNvPr>
          <p:cNvCxnSpPr/>
          <p:nvPr/>
        </p:nvCxnSpPr>
        <p:spPr>
          <a:xfrm flipH="1">
            <a:off x="23118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AC357-1D6F-1DCA-AF5F-6A08028913CE}"/>
              </a:ext>
            </a:extLst>
          </p:cNvPr>
          <p:cNvCxnSpPr/>
          <p:nvPr/>
        </p:nvCxnSpPr>
        <p:spPr>
          <a:xfrm flipH="1">
            <a:off x="2464212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487899-19B0-F23E-F497-F32FE67F512D}"/>
              </a:ext>
            </a:extLst>
          </p:cNvPr>
          <p:cNvCxnSpPr/>
          <p:nvPr/>
        </p:nvCxnSpPr>
        <p:spPr>
          <a:xfrm flipH="1">
            <a:off x="26157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80BE0-FA2E-0AA4-0585-61F7A712FD77}"/>
              </a:ext>
            </a:extLst>
          </p:cNvPr>
          <p:cNvCxnSpPr/>
          <p:nvPr/>
        </p:nvCxnSpPr>
        <p:spPr>
          <a:xfrm flipH="1">
            <a:off x="2768170" y="450039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DC5CC5-002F-FBC3-5949-727EF023D05E}"/>
              </a:ext>
            </a:extLst>
          </p:cNvPr>
          <p:cNvSpPr/>
          <p:nvPr/>
        </p:nvSpPr>
        <p:spPr>
          <a:xfrm>
            <a:off x="2008304" y="202402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56068-9007-97A3-A1D5-B1204F2C0D78}"/>
              </a:ext>
            </a:extLst>
          </p:cNvPr>
          <p:cNvCxnSpPr>
            <a:cxnSpLocks/>
          </p:cNvCxnSpPr>
          <p:nvPr/>
        </p:nvCxnSpPr>
        <p:spPr>
          <a:xfrm>
            <a:off x="2670121" y="2062656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B96C84-875D-4F2F-FEC8-D8839490B490}"/>
              </a:ext>
            </a:extLst>
          </p:cNvPr>
          <p:cNvSpPr txBox="1"/>
          <p:nvPr/>
        </p:nvSpPr>
        <p:spPr>
          <a:xfrm>
            <a:off x="3342186" y="177952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97625-DCF8-C59B-0A1F-51F7642815FC}"/>
              </a:ext>
            </a:extLst>
          </p:cNvPr>
          <p:cNvSpPr/>
          <p:nvPr/>
        </p:nvSpPr>
        <p:spPr>
          <a:xfrm>
            <a:off x="2008082" y="322430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14691-3693-E720-1546-E4011B147816}"/>
              </a:ext>
            </a:extLst>
          </p:cNvPr>
          <p:cNvSpPr/>
          <p:nvPr/>
        </p:nvSpPr>
        <p:spPr>
          <a:xfrm>
            <a:off x="2008082" y="347251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581C05-6CE7-6935-097B-7712D4DCF08C}"/>
              </a:ext>
            </a:extLst>
          </p:cNvPr>
          <p:cNvSpPr/>
          <p:nvPr/>
        </p:nvSpPr>
        <p:spPr>
          <a:xfrm>
            <a:off x="2008705" y="372159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CD533D-40D1-4723-7163-5F6A32CE756D}"/>
              </a:ext>
            </a:extLst>
          </p:cNvPr>
          <p:cNvSpPr/>
          <p:nvPr/>
        </p:nvSpPr>
        <p:spPr>
          <a:xfrm>
            <a:off x="2008082" y="397087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48CD21-670E-D01A-A029-F6845EE850A8}"/>
              </a:ext>
            </a:extLst>
          </p:cNvPr>
          <p:cNvSpPr/>
          <p:nvPr/>
        </p:nvSpPr>
        <p:spPr>
          <a:xfrm>
            <a:off x="2008082" y="421534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01CAE1-E41A-E050-C5C8-B9D3CBF6CBA7}"/>
              </a:ext>
            </a:extLst>
          </p:cNvPr>
          <p:cNvSpPr/>
          <p:nvPr/>
        </p:nvSpPr>
        <p:spPr>
          <a:xfrm>
            <a:off x="2008082" y="250812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380080-4D69-A541-C1A1-C1F549781E60}"/>
              </a:ext>
            </a:extLst>
          </p:cNvPr>
          <p:cNvSpPr/>
          <p:nvPr/>
        </p:nvSpPr>
        <p:spPr>
          <a:xfrm>
            <a:off x="2008082" y="273823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A631E0-0B6B-BA12-0714-EC528A40AFFB}"/>
              </a:ext>
            </a:extLst>
          </p:cNvPr>
          <p:cNvSpPr/>
          <p:nvPr/>
        </p:nvSpPr>
        <p:spPr>
          <a:xfrm>
            <a:off x="2008705" y="298215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01EBA3-A548-7214-E538-8D548F200B00}"/>
              </a:ext>
            </a:extLst>
          </p:cNvPr>
          <p:cNvSpPr txBox="1"/>
          <p:nvPr/>
        </p:nvSpPr>
        <p:spPr>
          <a:xfrm>
            <a:off x="1754961" y="413153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AAC3E-79BA-54DD-B8C7-BEB5786F22F2}"/>
              </a:ext>
            </a:extLst>
          </p:cNvPr>
          <p:cNvSpPr txBox="1"/>
          <p:nvPr/>
        </p:nvSpPr>
        <p:spPr>
          <a:xfrm>
            <a:off x="1753403" y="383777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5A418-1D80-26F9-353A-17085C6EFE0C}"/>
              </a:ext>
            </a:extLst>
          </p:cNvPr>
          <p:cNvSpPr txBox="1"/>
          <p:nvPr/>
        </p:nvSpPr>
        <p:spPr>
          <a:xfrm>
            <a:off x="1754869" y="362207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6EC08-26B8-F5C6-F237-A03CA54FE67A}"/>
              </a:ext>
            </a:extLst>
          </p:cNvPr>
          <p:cNvSpPr txBox="1"/>
          <p:nvPr/>
        </p:nvSpPr>
        <p:spPr>
          <a:xfrm>
            <a:off x="1753625" y="337632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75E0E-03C5-3DB9-FD3E-135CE1D3E0E9}"/>
              </a:ext>
            </a:extLst>
          </p:cNvPr>
          <p:cNvSpPr txBox="1"/>
          <p:nvPr/>
        </p:nvSpPr>
        <p:spPr>
          <a:xfrm>
            <a:off x="1753403" y="312152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1A95-DA80-B3EA-E99C-1C537EDD7A29}"/>
              </a:ext>
            </a:extLst>
          </p:cNvPr>
          <p:cNvSpPr txBox="1"/>
          <p:nvPr/>
        </p:nvSpPr>
        <p:spPr>
          <a:xfrm>
            <a:off x="1753625" y="289336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CCE03-9FB1-D524-6790-415ACF6CFA85}"/>
              </a:ext>
            </a:extLst>
          </p:cNvPr>
          <p:cNvSpPr txBox="1"/>
          <p:nvPr/>
        </p:nvSpPr>
        <p:spPr>
          <a:xfrm>
            <a:off x="1743114" y="264588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BF833-F32E-CE0F-E1DA-B0B65341C48C}"/>
              </a:ext>
            </a:extLst>
          </p:cNvPr>
          <p:cNvSpPr txBox="1"/>
          <p:nvPr/>
        </p:nvSpPr>
        <p:spPr>
          <a:xfrm>
            <a:off x="1753625" y="24144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A09EFE-6C9F-642C-A5C5-A1CE382226FA}"/>
              </a:ext>
            </a:extLst>
          </p:cNvPr>
          <p:cNvSpPr txBox="1"/>
          <p:nvPr/>
        </p:nvSpPr>
        <p:spPr>
          <a:xfrm>
            <a:off x="1692759" y="185984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2D57-7DEE-F933-0B3B-4808A4CAA79D}"/>
              </a:ext>
            </a:extLst>
          </p:cNvPr>
          <p:cNvSpPr txBox="1"/>
          <p:nvPr/>
        </p:nvSpPr>
        <p:spPr>
          <a:xfrm>
            <a:off x="1344731" y="174018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A5EDEF-3DC4-0166-2200-729745D8B6D7}"/>
              </a:ext>
            </a:extLst>
          </p:cNvPr>
          <p:cNvSpPr/>
          <p:nvPr/>
        </p:nvSpPr>
        <p:spPr>
          <a:xfrm>
            <a:off x="2004722" y="226721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F9A98-1CA8-56A3-F215-BEC5E677BEE2}"/>
              </a:ext>
            </a:extLst>
          </p:cNvPr>
          <p:cNvSpPr txBox="1"/>
          <p:nvPr/>
        </p:nvSpPr>
        <p:spPr>
          <a:xfrm>
            <a:off x="1750265" y="2173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458981-89FD-1F1F-B9A0-B22BCFE4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78" y="-83843"/>
            <a:ext cx="7507635" cy="68580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AD3D57D4-99B8-7C32-01FD-B6CB5E26438C}"/>
              </a:ext>
            </a:extLst>
          </p:cNvPr>
          <p:cNvSpPr/>
          <p:nvPr/>
        </p:nvSpPr>
        <p:spPr>
          <a:xfrm>
            <a:off x="2608572" y="1994640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BBB42-073C-3434-2D18-81CFA2553DE7}"/>
              </a:ext>
            </a:extLst>
          </p:cNvPr>
          <p:cNvSpPr txBox="1"/>
          <p:nvPr/>
        </p:nvSpPr>
        <p:spPr>
          <a:xfrm>
            <a:off x="222138" y="590065"/>
            <a:ext cx="1944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Results for node9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B4A976-7EFC-4577-D3BB-B3F1FCBF5918}"/>
              </a:ext>
            </a:extLst>
          </p:cNvPr>
          <p:cNvCxnSpPr>
            <a:cxnSpLocks/>
          </p:cNvCxnSpPr>
          <p:nvPr/>
        </p:nvCxnSpPr>
        <p:spPr>
          <a:xfrm>
            <a:off x="882659" y="4500869"/>
            <a:ext cx="175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7C8196-43AC-92E0-B789-1CFF02E7DED3}"/>
              </a:ext>
            </a:extLst>
          </p:cNvPr>
          <p:cNvSpPr/>
          <p:nvPr/>
        </p:nvSpPr>
        <p:spPr>
          <a:xfrm>
            <a:off x="1159469" y="2094037"/>
            <a:ext cx="1200535" cy="2389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B8639-3FDA-74A0-0AB3-D270891127BA}"/>
              </a:ext>
            </a:extLst>
          </p:cNvPr>
          <p:cNvSpPr txBox="1"/>
          <p:nvPr/>
        </p:nvSpPr>
        <p:spPr>
          <a:xfrm>
            <a:off x="1482802" y="463146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B1158-E34D-CF5C-FC2F-E7D204C2D5A7}"/>
              </a:ext>
            </a:extLst>
          </p:cNvPr>
          <p:cNvSpPr txBox="1"/>
          <p:nvPr/>
        </p:nvSpPr>
        <p:spPr>
          <a:xfrm>
            <a:off x="2190289" y="1743554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BE908-06D0-2322-D393-0AC55FC36AF2}"/>
              </a:ext>
            </a:extLst>
          </p:cNvPr>
          <p:cNvCxnSpPr/>
          <p:nvPr/>
        </p:nvCxnSpPr>
        <p:spPr>
          <a:xfrm flipH="1">
            <a:off x="9304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A7120E-DEFB-49E2-DDE1-91B31A1BE950}"/>
              </a:ext>
            </a:extLst>
          </p:cNvPr>
          <p:cNvCxnSpPr/>
          <p:nvPr/>
        </p:nvCxnSpPr>
        <p:spPr>
          <a:xfrm flipH="1">
            <a:off x="10828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45847-8106-B2D7-2AA2-E70CB9B55256}"/>
              </a:ext>
            </a:extLst>
          </p:cNvPr>
          <p:cNvCxnSpPr/>
          <p:nvPr/>
        </p:nvCxnSpPr>
        <p:spPr>
          <a:xfrm flipH="1">
            <a:off x="1235222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6DF1-C36E-1637-506F-212118BA3A23}"/>
              </a:ext>
            </a:extLst>
          </p:cNvPr>
          <p:cNvCxnSpPr/>
          <p:nvPr/>
        </p:nvCxnSpPr>
        <p:spPr>
          <a:xfrm flipH="1">
            <a:off x="13837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E7A0C-2CC1-2738-CB98-3905AB1BC651}"/>
              </a:ext>
            </a:extLst>
          </p:cNvPr>
          <p:cNvCxnSpPr/>
          <p:nvPr/>
        </p:nvCxnSpPr>
        <p:spPr>
          <a:xfrm flipH="1">
            <a:off x="15361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099EDF-BFE3-1AA7-8E70-C5B5006C450D}"/>
              </a:ext>
            </a:extLst>
          </p:cNvPr>
          <p:cNvCxnSpPr/>
          <p:nvPr/>
        </p:nvCxnSpPr>
        <p:spPr>
          <a:xfrm flipH="1">
            <a:off x="1688565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3A8225D-A91F-9D81-7AC4-9C4668B47097}"/>
              </a:ext>
            </a:extLst>
          </p:cNvPr>
          <p:cNvSpPr/>
          <p:nvPr/>
        </p:nvSpPr>
        <p:spPr>
          <a:xfrm>
            <a:off x="1705425" y="4422791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BB6A-9B2E-0E81-66EC-1FADFF400529}"/>
              </a:ext>
            </a:extLst>
          </p:cNvPr>
          <p:cNvCxnSpPr/>
          <p:nvPr/>
        </p:nvCxnSpPr>
        <p:spPr>
          <a:xfrm flipH="1">
            <a:off x="18504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4F78C9-D9D4-3D08-5B08-529880CE851F}"/>
              </a:ext>
            </a:extLst>
          </p:cNvPr>
          <p:cNvCxnSpPr/>
          <p:nvPr/>
        </p:nvCxnSpPr>
        <p:spPr>
          <a:xfrm flipH="1">
            <a:off x="20028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7D1D08-16E9-BBAE-7FE0-D555469CA032}"/>
              </a:ext>
            </a:extLst>
          </p:cNvPr>
          <p:cNvCxnSpPr/>
          <p:nvPr/>
        </p:nvCxnSpPr>
        <p:spPr>
          <a:xfrm flipH="1">
            <a:off x="2155218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F16B4-61A7-8640-7702-5B7988191B57}"/>
              </a:ext>
            </a:extLst>
          </p:cNvPr>
          <p:cNvCxnSpPr/>
          <p:nvPr/>
        </p:nvCxnSpPr>
        <p:spPr>
          <a:xfrm flipH="1">
            <a:off x="2306776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169830-97B5-8B2C-71F3-65BB8F1393EB}"/>
              </a:ext>
            </a:extLst>
          </p:cNvPr>
          <p:cNvCxnSpPr/>
          <p:nvPr/>
        </p:nvCxnSpPr>
        <p:spPr>
          <a:xfrm flipH="1">
            <a:off x="2459176" y="4506615"/>
            <a:ext cx="124849" cy="1248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7AF2A0-F150-0015-5A75-2CA5430A40F1}"/>
              </a:ext>
            </a:extLst>
          </p:cNvPr>
          <p:cNvSpPr/>
          <p:nvPr/>
        </p:nvSpPr>
        <p:spPr>
          <a:xfrm>
            <a:off x="1699310" y="203024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F1EEC9-2A37-E360-BB5D-B04B920AC846}"/>
              </a:ext>
            </a:extLst>
          </p:cNvPr>
          <p:cNvCxnSpPr>
            <a:cxnSpLocks/>
          </p:cNvCxnSpPr>
          <p:nvPr/>
        </p:nvCxnSpPr>
        <p:spPr>
          <a:xfrm>
            <a:off x="2361127" y="2068876"/>
            <a:ext cx="7569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71586C-0D9C-1A8B-4424-A6DD11C99113}"/>
              </a:ext>
            </a:extLst>
          </p:cNvPr>
          <p:cNvSpPr txBox="1"/>
          <p:nvPr/>
        </p:nvSpPr>
        <p:spPr>
          <a:xfrm>
            <a:off x="3033192" y="1785747"/>
            <a:ext cx="29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4F989C-A347-A670-864C-37C65C8454FA}"/>
              </a:ext>
            </a:extLst>
          </p:cNvPr>
          <p:cNvSpPr/>
          <p:nvPr/>
        </p:nvSpPr>
        <p:spPr>
          <a:xfrm>
            <a:off x="1699088" y="323052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D1CA53-7486-9391-C747-3CBB0CDF827E}"/>
              </a:ext>
            </a:extLst>
          </p:cNvPr>
          <p:cNvSpPr/>
          <p:nvPr/>
        </p:nvSpPr>
        <p:spPr>
          <a:xfrm>
            <a:off x="1699088" y="3478737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FC70ED-6DB6-72BA-5113-7AC35EC51F68}"/>
              </a:ext>
            </a:extLst>
          </p:cNvPr>
          <p:cNvSpPr/>
          <p:nvPr/>
        </p:nvSpPr>
        <p:spPr>
          <a:xfrm>
            <a:off x="1699711" y="372781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A7CCC-513B-B77C-8E4E-60B7E789182E}"/>
              </a:ext>
            </a:extLst>
          </p:cNvPr>
          <p:cNvSpPr/>
          <p:nvPr/>
        </p:nvSpPr>
        <p:spPr>
          <a:xfrm>
            <a:off x="1699088" y="3977095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CC8E21-FC3C-BF55-C1A2-66923A5DA007}"/>
              </a:ext>
            </a:extLst>
          </p:cNvPr>
          <p:cNvSpPr/>
          <p:nvPr/>
        </p:nvSpPr>
        <p:spPr>
          <a:xfrm>
            <a:off x="1699088" y="4221569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A7E0A2-7152-D543-E657-D4675A2F4332}"/>
              </a:ext>
            </a:extLst>
          </p:cNvPr>
          <p:cNvSpPr/>
          <p:nvPr/>
        </p:nvSpPr>
        <p:spPr>
          <a:xfrm>
            <a:off x="1699088" y="251434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F9E4E4-0221-83BF-B887-EA328DA8AFD9}"/>
              </a:ext>
            </a:extLst>
          </p:cNvPr>
          <p:cNvSpPr/>
          <p:nvPr/>
        </p:nvSpPr>
        <p:spPr>
          <a:xfrm>
            <a:off x="1699088" y="2744453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B75B61-B5D4-4987-FB7C-FFDECCB7E874}"/>
              </a:ext>
            </a:extLst>
          </p:cNvPr>
          <p:cNvSpPr/>
          <p:nvPr/>
        </p:nvSpPr>
        <p:spPr>
          <a:xfrm>
            <a:off x="1699711" y="2988374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07CCD2-B537-D7F8-3500-66FFC7029B06}"/>
              </a:ext>
            </a:extLst>
          </p:cNvPr>
          <p:cNvSpPr txBox="1"/>
          <p:nvPr/>
        </p:nvSpPr>
        <p:spPr>
          <a:xfrm>
            <a:off x="1445967" y="4137759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16373-76AD-5F25-9D8D-9F38DBFC8A70}"/>
              </a:ext>
            </a:extLst>
          </p:cNvPr>
          <p:cNvSpPr txBox="1"/>
          <p:nvPr/>
        </p:nvSpPr>
        <p:spPr>
          <a:xfrm>
            <a:off x="1444409" y="384399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D8FAB-F888-6060-D426-04455AB29BEB}"/>
              </a:ext>
            </a:extLst>
          </p:cNvPr>
          <p:cNvSpPr txBox="1"/>
          <p:nvPr/>
        </p:nvSpPr>
        <p:spPr>
          <a:xfrm>
            <a:off x="1445875" y="362829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720012-B960-0578-9D59-C0C186A6C212}"/>
              </a:ext>
            </a:extLst>
          </p:cNvPr>
          <p:cNvSpPr txBox="1"/>
          <p:nvPr/>
        </p:nvSpPr>
        <p:spPr>
          <a:xfrm>
            <a:off x="1444631" y="3382546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C1FD6-D684-12E1-3A0B-EEE0B00D732E}"/>
              </a:ext>
            </a:extLst>
          </p:cNvPr>
          <p:cNvSpPr txBox="1"/>
          <p:nvPr/>
        </p:nvSpPr>
        <p:spPr>
          <a:xfrm>
            <a:off x="1444409" y="3127744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37686-955B-50FE-8194-32D02CED57B8}"/>
              </a:ext>
            </a:extLst>
          </p:cNvPr>
          <p:cNvSpPr txBox="1"/>
          <p:nvPr/>
        </p:nvSpPr>
        <p:spPr>
          <a:xfrm>
            <a:off x="1444631" y="289958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72D75-ED0B-7145-F9B1-90835D0FF791}"/>
              </a:ext>
            </a:extLst>
          </p:cNvPr>
          <p:cNvSpPr txBox="1"/>
          <p:nvPr/>
        </p:nvSpPr>
        <p:spPr>
          <a:xfrm>
            <a:off x="1434120" y="2652102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D86B0-883D-D156-BD2A-125415278FB3}"/>
              </a:ext>
            </a:extLst>
          </p:cNvPr>
          <p:cNvSpPr txBox="1"/>
          <p:nvPr/>
        </p:nvSpPr>
        <p:spPr>
          <a:xfrm>
            <a:off x="1444631" y="242071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BEF658-65E2-6E64-7F42-07F961F5E675}"/>
              </a:ext>
            </a:extLst>
          </p:cNvPr>
          <p:cNvSpPr txBox="1"/>
          <p:nvPr/>
        </p:nvSpPr>
        <p:spPr>
          <a:xfrm>
            <a:off x="1383765" y="1866067"/>
            <a:ext cx="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92862-5813-F36C-1016-A82F6976115F}"/>
              </a:ext>
            </a:extLst>
          </p:cNvPr>
          <p:cNvSpPr txBox="1"/>
          <p:nvPr/>
        </p:nvSpPr>
        <p:spPr>
          <a:xfrm>
            <a:off x="1035737" y="1746400"/>
            <a:ext cx="6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45DC75B-4FD1-2324-C7B6-C98F3449F6E0}"/>
              </a:ext>
            </a:extLst>
          </p:cNvPr>
          <p:cNvSpPr/>
          <p:nvPr/>
        </p:nvSpPr>
        <p:spPr>
          <a:xfrm>
            <a:off x="1695728" y="2273432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72557C-B822-8776-44D9-B5F81F543F24}"/>
              </a:ext>
            </a:extLst>
          </p:cNvPr>
          <p:cNvSpPr txBox="1"/>
          <p:nvPr/>
        </p:nvSpPr>
        <p:spPr>
          <a:xfrm>
            <a:off x="1441271" y="2179803"/>
            <a:ext cx="32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956777-E59F-54D1-2AC6-0409AC8726D2}"/>
              </a:ext>
            </a:extLst>
          </p:cNvPr>
          <p:cNvSpPr/>
          <p:nvPr/>
        </p:nvSpPr>
        <p:spPr>
          <a:xfrm>
            <a:off x="2299578" y="2000860"/>
            <a:ext cx="120852" cy="120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3BB7474-426F-CAD8-163C-642FF58D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85" y="1044166"/>
            <a:ext cx="8353264" cy="46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12861</TotalTime>
  <Words>275</Words>
  <Application>Microsoft Office PowerPoint</Application>
  <PresentationFormat>Widescreen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13</cp:revision>
  <dcterms:created xsi:type="dcterms:W3CDTF">2024-01-29T11:03:36Z</dcterms:created>
  <dcterms:modified xsi:type="dcterms:W3CDTF">2024-07-18T12:52:55Z</dcterms:modified>
</cp:coreProperties>
</file>