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Yu" userId="a844e5b4-5ccb-4234-998f-a7928449601c" providerId="ADAL" clId="{4B2F6BDC-2401-44DF-9FEF-9BB6471E4D5A}"/>
    <pc:docChg chg="delSld">
      <pc:chgData name="Ke Yu" userId="a844e5b4-5ccb-4234-998f-a7928449601c" providerId="ADAL" clId="{4B2F6BDC-2401-44DF-9FEF-9BB6471E4D5A}" dt="2024-04-02T18:09:03.696" v="0" actId="47"/>
      <pc:docMkLst>
        <pc:docMk/>
      </pc:docMkLst>
      <pc:sldChg chg="del">
        <pc:chgData name="Ke Yu" userId="a844e5b4-5ccb-4234-998f-a7928449601c" providerId="ADAL" clId="{4B2F6BDC-2401-44DF-9FEF-9BB6471E4D5A}" dt="2024-04-02T18:09:03.696" v="0" actId="47"/>
        <pc:sldMkLst>
          <pc:docMk/>
          <pc:sldMk cId="204390114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551389" y="208365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Uniaxial test</a:t>
            </a:r>
          </a:p>
          <a:p>
            <a:endParaRPr lang="en-US" dirty="0"/>
          </a:p>
          <a:p>
            <a:r>
              <a:rPr lang="en-US" dirty="0"/>
              <a:t>Size in XYZ: 100mm x 100mm x 200mm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20B4B-8968-A8B0-FEC0-037C84578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7" t="31767" r="43778" b="31343"/>
          <a:stretch/>
        </p:blipFill>
        <p:spPr>
          <a:xfrm>
            <a:off x="1312317" y="1418206"/>
            <a:ext cx="2792342" cy="5003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EDF9CCA-7EF7-332B-D578-A7B5DAFD44B9}"/>
              </a:ext>
            </a:extLst>
          </p:cNvPr>
          <p:cNvSpPr/>
          <p:nvPr/>
        </p:nvSpPr>
        <p:spPr>
          <a:xfrm>
            <a:off x="2599954" y="1675570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096D52-15D5-F97C-259F-3407C096B589}"/>
              </a:ext>
            </a:extLst>
          </p:cNvPr>
          <p:cNvSpPr/>
          <p:nvPr/>
        </p:nvSpPr>
        <p:spPr>
          <a:xfrm>
            <a:off x="2606295" y="5893534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9ECCC-FA4C-BB40-C263-DF98F362EB7F}"/>
              </a:ext>
            </a:extLst>
          </p:cNvPr>
          <p:cNvSpPr txBox="1"/>
          <p:nvPr/>
        </p:nvSpPr>
        <p:spPr>
          <a:xfrm>
            <a:off x="2353925" y="6269243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A2357-300A-C50B-6A42-31BA8F073E82}"/>
              </a:ext>
            </a:extLst>
          </p:cNvPr>
          <p:cNvSpPr txBox="1"/>
          <p:nvPr/>
        </p:nvSpPr>
        <p:spPr>
          <a:xfrm>
            <a:off x="1875974" y="1306238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6A95B-C010-2734-D4C9-E4640046D95C}"/>
              </a:ext>
            </a:extLst>
          </p:cNvPr>
          <p:cNvSpPr txBox="1"/>
          <p:nvPr/>
        </p:nvSpPr>
        <p:spPr>
          <a:xfrm>
            <a:off x="4375305" y="879229"/>
            <a:ext cx="53445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(-0.216909751, -0.156103104, 200):</a:t>
            </a:r>
          </a:p>
          <a:p>
            <a:r>
              <a:rPr lang="en-US" dirty="0"/>
              <a:t>(Central nodes at top, may not be exactly at 0)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u;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RP2 (-0.216909751, -0.156103104, 0):</a:t>
            </a:r>
          </a:p>
          <a:p>
            <a:r>
              <a:rPr lang="en-US" dirty="0"/>
              <a:t>(Central nodes at bottom , may not be exactly at 0)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Tie:</a:t>
            </a:r>
          </a:p>
          <a:p>
            <a:r>
              <a:rPr lang="en-US" dirty="0"/>
              <a:t>RP1 -&gt; nodes on the top (z=200)</a:t>
            </a:r>
          </a:p>
          <a:p>
            <a:r>
              <a:rPr lang="en-US" dirty="0"/>
              <a:t>RP2 -&gt; nodes on the bottom (z=0)</a:t>
            </a:r>
          </a:p>
          <a:p>
            <a:r>
              <a:rPr lang="en-US" dirty="0" err="1"/>
              <a:t>dz</a:t>
            </a:r>
            <a:r>
              <a:rPr lang="en-US" dirty="0"/>
              <a:t>; </a:t>
            </a:r>
            <a:r>
              <a:rPr lang="en-US" dirty="0" err="1"/>
              <a:t>rx</a:t>
            </a:r>
            <a:r>
              <a:rPr lang="en-US" dirty="0"/>
              <a:t>; </a:t>
            </a:r>
            <a:r>
              <a:rPr lang="en-US" dirty="0" err="1"/>
              <a:t>ry</a:t>
            </a:r>
            <a:r>
              <a:rPr lang="en-US" dirty="0"/>
              <a:t> are the same</a:t>
            </a:r>
          </a:p>
          <a:p>
            <a:endParaRPr lang="en-US" dirty="0"/>
          </a:p>
          <a:p>
            <a:r>
              <a:rPr lang="en-US" dirty="0"/>
              <a:t>Surrounding nodes:</a:t>
            </a:r>
          </a:p>
          <a:p>
            <a:r>
              <a:rPr lang="en-US" dirty="0"/>
              <a:t>(nodes on the surface of cylinder)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916AA9-1B66-082F-7A6E-D9C8D7EABF3B}"/>
              </a:ext>
            </a:extLst>
          </p:cNvPr>
          <p:cNvGrpSpPr/>
          <p:nvPr/>
        </p:nvGrpSpPr>
        <p:grpSpPr>
          <a:xfrm>
            <a:off x="569661" y="5785256"/>
            <a:ext cx="646837" cy="538370"/>
            <a:chOff x="972904" y="4854117"/>
            <a:chExt cx="646837" cy="5383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B16128-55F9-3881-D1CA-C4363D6D0D00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3BC88AF-A2BA-3B25-0C9D-DD95D80A07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6A28DDC-F462-59FF-FA3C-1342F651D0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C1F6659-4D38-2257-4C01-C2D1FBC98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97A0CB-2854-DB44-4E2A-5963E44B4A7D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33E7E5-248D-AA21-86D5-AF4F7E37ADCB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B01246-0AF4-86D5-183A-5811990C8D75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DEA9680-4636-69C3-888C-270AAF7F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882" y="3070580"/>
            <a:ext cx="4078577" cy="285317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193285-513A-F830-58DD-D8C9D5274A9B}"/>
              </a:ext>
            </a:extLst>
          </p:cNvPr>
          <p:cNvCxnSpPr>
            <a:cxnSpLocks/>
          </p:cNvCxnSpPr>
          <p:nvPr/>
        </p:nvCxnSpPr>
        <p:spPr>
          <a:xfrm>
            <a:off x="8489358" y="3844192"/>
            <a:ext cx="0" cy="141940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667E63-C626-5725-6AFF-BA436D3F6C2B}"/>
              </a:ext>
            </a:extLst>
          </p:cNvPr>
          <p:cNvSpPr txBox="1"/>
          <p:nvPr/>
        </p:nvSpPr>
        <p:spPr>
          <a:xfrm>
            <a:off x="8367863" y="5263594"/>
            <a:ext cx="544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0.002</a:t>
            </a:r>
          </a:p>
        </p:txBody>
      </p:sp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7C396-9B3C-461E-38E7-18651EED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41" y="415109"/>
            <a:ext cx="7493644" cy="5991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679CF-0520-ABC1-47C4-D13C35836300}"/>
              </a:ext>
            </a:extLst>
          </p:cNvPr>
          <p:cNvSpPr txBox="1"/>
          <p:nvPr/>
        </p:nvSpPr>
        <p:spPr>
          <a:xfrm>
            <a:off x="545941" y="4509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 Property</a:t>
            </a:r>
          </a:p>
          <a:p>
            <a:endParaRPr lang="en-US" dirty="0"/>
          </a:p>
          <a:p>
            <a:r>
              <a:rPr lang="en-US" dirty="0"/>
              <a:t>Same as TPB test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5E670-B74C-B58B-A748-50EB7DF4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37" y="249381"/>
            <a:ext cx="7796146" cy="60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163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5</cp:revision>
  <dcterms:created xsi:type="dcterms:W3CDTF">2024-01-29T11:03:36Z</dcterms:created>
  <dcterms:modified xsi:type="dcterms:W3CDTF">2024-04-02T18:09:05Z</dcterms:modified>
</cp:coreProperties>
</file>