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59" r:id="rId3"/>
    <p:sldId id="262" r:id="rId4"/>
    <p:sldId id="260" r:id="rId5"/>
    <p:sldId id="261" r:id="rId6"/>
    <p:sldId id="257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806" y="-16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33B41-5916-4B0F-ABD7-E44CB5BFDEA7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B4507E-288C-4AB7-95D5-35ED6F428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76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B4507E-288C-4AB7-95D5-35ED6F428B8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64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F7E5-808A-B161-DE8C-383A373AD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5BB2F-D917-5BC3-74C7-D9A3E1D5F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51F07-25AD-C26D-CB02-8A3110699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DEC8D-927A-1025-40D1-F8F470019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1E600-0CD5-4EEF-C33C-37EBFC5FD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36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642D0-BE3E-CD3C-2015-9234CF1B5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D74FAB-8B8F-3A8B-C3E2-DEA8CFF0C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E1B76-7201-F81B-A2BB-16B55D1AF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0519E-AA5C-1F6A-2645-6C3DB33E5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74D6B-FDCD-23D5-A82A-8829EE48F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12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1D19DB-FE84-B371-E581-2B94E8EE25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1665C1-7AD4-DCE1-F092-CE84206C8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EDE0E-E30E-EC42-9ABF-C1B8721FB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BF405-1B41-01C6-3BBB-FF84F8E8E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F4E02-596E-7A06-E51E-5554F67F7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068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557F1-E451-882B-C827-8A13A1C78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5DA69-64B3-8237-7F12-B5ACAF0D0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F8BD4-EFC8-B1AA-6EDC-0D7C6C3E4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4EE51-F22B-A5EC-02A0-3DEFF793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2E155-E931-9478-7B1C-727B7029A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7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EBFE4-24EF-16D2-7068-40DE4E9E1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3C2CB-EA72-A852-7165-CD348473A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E395F-37CB-668B-6D28-9647D0BD3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66911-F589-1208-40B8-F70027701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A0028-FDDD-C201-E086-D44968497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50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965C8-22BF-B5DC-8DEA-E437F31F9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57B40-FD4F-6607-579D-DB86E3E70B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FC628-3CF9-6D86-7AC1-0607B69E5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44E38-BC81-E058-CBA7-52459CEF8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7DA7F-06E4-DFBE-C5E0-67512F4C5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7455E5-D34F-E95F-56A6-A9F0110B3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67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732CF-276D-263D-D826-4DE2878C0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4EBA1-BA54-E7C7-8838-F2A3672ED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81957F-545A-1DB1-5742-E06472C39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FBCFF5-51E1-E98D-A340-8EBA53BF99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7227C4-A918-6DEA-94E2-10D319F0E0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924EA-F88F-9389-F80E-25400A35A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5DA709-24EA-BF32-CFA6-507BF1FCC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C0F9AF-749F-3446-3223-1677FA687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53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35206-7200-64E7-70A5-954FCAF3B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3D5CE-FDC0-2A24-6EEC-5259BE16A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91270E-0737-C17F-0480-A5793DE4F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E90927-C761-3A0D-6E2D-61871E8A8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4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857469-41EB-7355-F1F6-A643486F3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329595-AD3F-124F-103C-69E9FC09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6877EB-6861-CED4-A833-66000EA40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03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2DD8E-3047-E583-189B-77F514C03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85412-3C66-C860-EE7E-B7AB96324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71C09-12E6-C949-6BFB-23FEBDBE8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37E25-E352-6D0D-9EA5-3079CA94B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280ECE-17D3-06A3-3897-B3E7D6467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ABC45-4FC4-4245-9C3A-09C53E3E3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71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32C8B-3DFB-C464-9F39-793494779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193F5B-0B64-919E-1FD3-A92B39EC84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3A3187-1A01-C16D-C528-C2FA6B1F7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E69C8-0C70-D67B-5B09-A416F2E41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9B55F-45E8-3963-8A39-6B926C2F1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BE6E8-7BC7-DD9A-8A50-F55136CD3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07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07E26A-D6E0-8E81-A6CB-FE9A29CEA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78CD1-70B6-682B-72F5-E9947D749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6D756-9BC1-4754-D4A4-2E2EEBD4D7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11E3B-EF57-4989-9A3F-CE8491983F07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D4093-F313-9DE4-B800-AC07D698BC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F7849-38B6-BFF3-A249-AF2386F5C0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3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0CE55CA-EF82-8AA5-5890-E58F7EAF8B49}"/>
              </a:ext>
            </a:extLst>
          </p:cNvPr>
          <p:cNvGrpSpPr/>
          <p:nvPr/>
        </p:nvGrpSpPr>
        <p:grpSpPr>
          <a:xfrm>
            <a:off x="1312506" y="1494957"/>
            <a:ext cx="8658808" cy="2635394"/>
            <a:chOff x="1642188" y="1345667"/>
            <a:chExt cx="8447314" cy="252874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523D2E3-F867-6D80-1422-C80A676C8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88941" y="1345667"/>
              <a:ext cx="8316486" cy="2524477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D84000C-B01E-CE01-B8E1-EB7BAA16F2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89240"/>
            <a:stretch/>
          </p:blipFill>
          <p:spPr>
            <a:xfrm>
              <a:off x="1642188" y="3598504"/>
              <a:ext cx="8447314" cy="275911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49FE9A8-808C-1489-6FF1-4B5597A6FDE6}"/>
              </a:ext>
            </a:extLst>
          </p:cNvPr>
          <p:cNvSpPr txBox="1"/>
          <p:nvPr/>
        </p:nvSpPr>
        <p:spPr>
          <a:xfrm>
            <a:off x="1698171" y="4273420"/>
            <a:ext cx="31786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 = 1151 mm</a:t>
            </a:r>
          </a:p>
          <a:p>
            <a:r>
              <a:rPr lang="en-US" dirty="0"/>
              <a:t>D = 200 mm</a:t>
            </a:r>
          </a:p>
          <a:p>
            <a:r>
              <a:rPr lang="en-US" dirty="0"/>
              <a:t>B = 100 mm</a:t>
            </a:r>
          </a:p>
          <a:p>
            <a:r>
              <a:rPr lang="en-US" dirty="0"/>
              <a:t>a = 100 mm</a:t>
            </a:r>
          </a:p>
          <a:p>
            <a:r>
              <a:rPr lang="en-US" dirty="0"/>
              <a:t>Notch width = 4 mm</a:t>
            </a:r>
          </a:p>
          <a:p>
            <a:r>
              <a:rPr lang="en-US" dirty="0"/>
              <a:t>u = 5mm/s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E79D0D-23D6-30A3-01F5-70C31C4E456D}"/>
              </a:ext>
            </a:extLst>
          </p:cNvPr>
          <p:cNvSpPr txBox="1"/>
          <p:nvPr/>
        </p:nvSpPr>
        <p:spPr>
          <a:xfrm>
            <a:off x="575388" y="368588"/>
            <a:ext cx="3178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TPB Test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163CFC-143C-4FCA-EDE4-FF69632FD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905" y="4189590"/>
            <a:ext cx="3413283" cy="234690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5F6B201-818C-CF5B-E893-EF18C59DF4E6}"/>
              </a:ext>
            </a:extLst>
          </p:cNvPr>
          <p:cNvCxnSpPr/>
          <p:nvPr/>
        </p:nvCxnSpPr>
        <p:spPr>
          <a:xfrm>
            <a:off x="5316090" y="4829492"/>
            <a:ext cx="0" cy="1165809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E5C3176-DD6F-0253-63C2-6E36E927DC50}"/>
              </a:ext>
            </a:extLst>
          </p:cNvPr>
          <p:cNvSpPr txBox="1"/>
          <p:nvPr/>
        </p:nvSpPr>
        <p:spPr>
          <a:xfrm>
            <a:off x="5200815" y="5941222"/>
            <a:ext cx="5441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0.002</a:t>
            </a:r>
          </a:p>
        </p:txBody>
      </p:sp>
    </p:spTree>
    <p:extLst>
      <p:ext uri="{BB962C8B-B14F-4D97-AF65-F5344CB8AC3E}">
        <p14:creationId xmlns:p14="http://schemas.microsoft.com/office/powerpoint/2010/main" val="197220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F15B18-C298-E312-71DB-969A7CE9C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985" y="833534"/>
            <a:ext cx="2703651" cy="45767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C4A721-3DAD-6E9D-568B-15082F055CD3}"/>
              </a:ext>
            </a:extLst>
          </p:cNvPr>
          <p:cNvSpPr txBox="1"/>
          <p:nvPr/>
        </p:nvSpPr>
        <p:spPr>
          <a:xfrm>
            <a:off x="4128124" y="695139"/>
            <a:ext cx="6096000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LDPM Part</a:t>
            </a:r>
          </a:p>
          <a:p>
            <a:endParaRPr lang="en-US" dirty="0"/>
          </a:p>
          <a:p>
            <a:r>
              <a:rPr lang="en-US" dirty="0"/>
              <a:t>Size in XYZ: 100mm x 100mm x 200mm</a:t>
            </a:r>
          </a:p>
          <a:p>
            <a:endParaRPr lang="en-US" dirty="0"/>
          </a:p>
          <a:p>
            <a:r>
              <a:rPr lang="en-US" dirty="0"/>
              <a:t>Generated using </a:t>
            </a:r>
            <a:r>
              <a:rPr lang="en-US" dirty="0" err="1"/>
              <a:t>FreeCAD</a:t>
            </a:r>
            <a:endParaRPr lang="en-US" dirty="0"/>
          </a:p>
          <a:p>
            <a:r>
              <a:rPr lang="en-US" dirty="0"/>
              <a:t>Mesh information is stored in LDPM mesh folder</a:t>
            </a:r>
          </a:p>
          <a:p>
            <a:endParaRPr lang="en-US" dirty="0"/>
          </a:p>
          <a:p>
            <a:r>
              <a:rPr lang="en-US" dirty="0"/>
              <a:t>Folder:</a:t>
            </a:r>
          </a:p>
          <a:p>
            <a:r>
              <a:rPr lang="en-US" dirty="0"/>
              <a:t>LDPM mesh 8-16: </a:t>
            </a:r>
          </a:p>
          <a:p>
            <a:r>
              <a:rPr lang="en-US" dirty="0"/>
              <a:t>Minimum particle size is 8mm</a:t>
            </a:r>
          </a:p>
          <a:p>
            <a:r>
              <a:rPr lang="en-US" dirty="0"/>
              <a:t>Maximum particle size is 16mm</a:t>
            </a:r>
          </a:p>
          <a:p>
            <a:endParaRPr lang="en-US" dirty="0"/>
          </a:p>
          <a:p>
            <a:r>
              <a:rPr lang="en-US" dirty="0"/>
              <a:t>LDPM mesh 5-16: </a:t>
            </a:r>
          </a:p>
          <a:p>
            <a:r>
              <a:rPr lang="en-US" dirty="0"/>
              <a:t>Minimum particle size is 5mm</a:t>
            </a:r>
          </a:p>
          <a:p>
            <a:r>
              <a:rPr lang="en-US" dirty="0"/>
              <a:t>Maximum particle size is 16mm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1372AB-CBEA-78E5-7FD9-E864634F7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23" y="4295471"/>
            <a:ext cx="973062" cy="11148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7B3308-43E1-6358-3DF0-59C6F4137E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810" y="154782"/>
            <a:ext cx="2432181" cy="31811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98184CD-0B74-ED70-ABE7-FA1B18EF2A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809" y="3354609"/>
            <a:ext cx="2432181" cy="330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35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F15B18-C298-E312-71DB-969A7CE9C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985" y="833534"/>
            <a:ext cx="2703651" cy="45767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C4A721-3DAD-6E9D-568B-15082F055CD3}"/>
              </a:ext>
            </a:extLst>
          </p:cNvPr>
          <p:cNvSpPr txBox="1"/>
          <p:nvPr/>
        </p:nvSpPr>
        <p:spPr>
          <a:xfrm>
            <a:off x="4128124" y="695139"/>
            <a:ext cx="6096000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LDPM Part</a:t>
            </a:r>
          </a:p>
          <a:p>
            <a:endParaRPr lang="en-US" dirty="0"/>
          </a:p>
          <a:p>
            <a:r>
              <a:rPr lang="en-US" dirty="0"/>
              <a:t>Material Property: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1372AB-CBEA-78E5-7FD9-E864634F7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23" y="4295471"/>
            <a:ext cx="973062" cy="11148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76B077A-880D-3BC2-1724-9DD088D140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0471" y="1640530"/>
            <a:ext cx="6231306" cy="498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033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C4A721-3DAD-6E9D-568B-15082F055CD3}"/>
                  </a:ext>
                </a:extLst>
              </p:cNvPr>
              <p:cNvSpPr txBox="1"/>
              <p:nvPr/>
            </p:nvSpPr>
            <p:spPr>
              <a:xfrm>
                <a:off x="5988025" y="1021956"/>
                <a:ext cx="6096000" cy="38524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FEA Part (left and right)</a:t>
                </a:r>
              </a:p>
              <a:p>
                <a:endParaRPr lang="en-US" dirty="0"/>
              </a:p>
              <a:p>
                <a:r>
                  <a:rPr lang="en-US" dirty="0"/>
                  <a:t>Size in XYZ: 525.5mm x 100mm x 200mm</a:t>
                </a:r>
              </a:p>
              <a:p>
                <a:endParaRPr lang="en-US" dirty="0"/>
              </a:p>
              <a:p>
                <a:r>
                  <a:rPr lang="en-US" dirty="0"/>
                  <a:t>Mesh information is stored in FEA </a:t>
                </a:r>
                <a:r>
                  <a:rPr lang="en-US" dirty="0" err="1"/>
                  <a:t>mesh.inp</a:t>
                </a:r>
                <a:endParaRPr lang="en-US" dirty="0"/>
              </a:p>
              <a:p>
                <a:r>
                  <a:rPr lang="en-US" dirty="0"/>
                  <a:t>Mesh type: C3D4</a:t>
                </a:r>
              </a:p>
              <a:p>
                <a:endParaRPr lang="en-US" dirty="0"/>
              </a:p>
              <a:p>
                <a:r>
                  <a:rPr lang="en-US" dirty="0"/>
                  <a:t>The left part and the right part have the same mesh</a:t>
                </a:r>
              </a:p>
              <a:p>
                <a:endParaRPr lang="en-US" dirty="0"/>
              </a:p>
              <a:p>
                <a:r>
                  <a:rPr lang="en-US" dirty="0"/>
                  <a:t>Material Property:</a:t>
                </a:r>
              </a:p>
              <a:p>
                <a:r>
                  <a:rPr lang="en-US" dirty="0"/>
                  <a:t>Young’s Modules E: 39000 MPa;</a:t>
                </a:r>
              </a:p>
              <a:p>
                <a:r>
                  <a:rPr lang="en-US" dirty="0"/>
                  <a:t>Poisson ratio v: 0.2</a:t>
                </a:r>
              </a:p>
              <a:p>
                <a:r>
                  <a:rPr lang="en-US" dirty="0"/>
                  <a:t>Density: 2.338E-9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 smtClean="0"/>
                          <m:t>tonne</m:t>
                        </m:r>
                        <m:r>
                          <m:rPr>
                            <m:nor/>
                          </m:rPr>
                          <a:rPr lang="en-US" dirty="0" smtClean="0"/>
                          <m:t>/</m:t>
                        </m:r>
                        <m:r>
                          <m:rPr>
                            <m:nor/>
                          </m:rPr>
                          <a:rPr lang="en-US" dirty="0" smtClean="0"/>
                          <m:t>mm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C4A721-3DAD-6E9D-568B-15082F055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025" y="1021956"/>
                <a:ext cx="6096000" cy="3852465"/>
              </a:xfrm>
              <a:prstGeom prst="rect">
                <a:avLst/>
              </a:prstGeom>
              <a:blipFill>
                <a:blip r:embed="rId2"/>
                <a:stretch>
                  <a:fillRect l="-1500" t="-1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501372AB-CBEA-78E5-7FD9-E864634F7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200" y="4160683"/>
            <a:ext cx="973062" cy="11148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095C752-374D-2008-26C2-AF1A30463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200" y="1494961"/>
            <a:ext cx="5229846" cy="266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968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C4A721-3DAD-6E9D-568B-15082F055CD3}"/>
                  </a:ext>
                </a:extLst>
              </p:cNvPr>
              <p:cNvSpPr txBox="1"/>
              <p:nvPr/>
            </p:nvSpPr>
            <p:spPr>
              <a:xfrm>
                <a:off x="4961657" y="1009516"/>
                <a:ext cx="6096000" cy="40626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Steel Part (loading and supports)</a:t>
                </a:r>
              </a:p>
              <a:p>
                <a:endParaRPr lang="en-US" dirty="0"/>
              </a:p>
              <a:p>
                <a:r>
                  <a:rPr lang="en-US" dirty="0"/>
                  <a:t>Size in XYZ: 25mm x 100mm x 10mm</a:t>
                </a:r>
              </a:p>
              <a:p>
                <a:endParaRPr lang="en-US" dirty="0"/>
              </a:p>
              <a:p>
                <a:r>
                  <a:rPr lang="en-US" dirty="0"/>
                  <a:t>Mesh information is stored in Steel </a:t>
                </a:r>
                <a:r>
                  <a:rPr lang="en-US" dirty="0" err="1"/>
                  <a:t>mesh.inp</a:t>
                </a:r>
                <a:endParaRPr lang="en-US" dirty="0"/>
              </a:p>
              <a:p>
                <a:r>
                  <a:rPr lang="en-US" dirty="0"/>
                  <a:t>Mesh type: C3D4</a:t>
                </a:r>
              </a:p>
              <a:p>
                <a:endParaRPr lang="en-US" dirty="0"/>
              </a:p>
              <a:p>
                <a:r>
                  <a:rPr lang="en-US" dirty="0"/>
                  <a:t>The loading and supports parts have the same mesh</a:t>
                </a:r>
              </a:p>
              <a:p>
                <a:endParaRPr lang="en-US" dirty="0"/>
              </a:p>
              <a:p>
                <a:r>
                  <a:rPr lang="en-US" dirty="0"/>
                  <a:t>Material Property:</a:t>
                </a:r>
              </a:p>
              <a:p>
                <a:r>
                  <a:rPr lang="en-US" dirty="0"/>
                  <a:t>Young’s Modules E: 200000 MPa;</a:t>
                </a:r>
              </a:p>
              <a:p>
                <a:r>
                  <a:rPr lang="en-US" dirty="0"/>
                  <a:t>Poisson ratio v: 0.3</a:t>
                </a:r>
              </a:p>
              <a:p>
                <a:r>
                  <a:rPr lang="en-US" dirty="0"/>
                  <a:t>Density: 7.8 E-9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 smtClean="0"/>
                          <m:t>tonne</m:t>
                        </m:r>
                        <m:r>
                          <m:rPr>
                            <m:nor/>
                          </m:rPr>
                          <a:rPr lang="en-US" dirty="0" smtClean="0"/>
                          <m:t>/</m:t>
                        </m:r>
                        <m:r>
                          <m:rPr>
                            <m:nor/>
                          </m:rPr>
                          <a:rPr lang="en-US" dirty="0" smtClean="0"/>
                          <m:t>mm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Assumed as rigid body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C4A721-3DAD-6E9D-568B-15082F055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1657" y="1009516"/>
                <a:ext cx="6096000" cy="4062651"/>
              </a:xfrm>
              <a:prstGeom prst="rect">
                <a:avLst/>
              </a:prstGeom>
              <a:blipFill>
                <a:blip r:embed="rId3"/>
                <a:stretch>
                  <a:fillRect l="-1600" t="-1201" b="-15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501372AB-CBEA-78E5-7FD9-E864634F78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76" y="3582185"/>
            <a:ext cx="973062" cy="11148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16DFE5-FF07-E5DF-69CB-A76E909762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5838" y="1962371"/>
            <a:ext cx="3475690" cy="273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422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C77CEE-977F-D936-F7FF-67E32BCCF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17" y="1241709"/>
            <a:ext cx="10576333" cy="410784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1712DF0-A2EA-686D-DCEB-33395FB24DF5}"/>
              </a:ext>
            </a:extLst>
          </p:cNvPr>
          <p:cNvCxnSpPr>
            <a:cxnSpLocks/>
          </p:cNvCxnSpPr>
          <p:nvPr/>
        </p:nvCxnSpPr>
        <p:spPr>
          <a:xfrm flipH="1" flipV="1">
            <a:off x="1293845" y="4640425"/>
            <a:ext cx="559837" cy="21149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923482D-63D0-E68C-A58F-371196B3766E}"/>
              </a:ext>
            </a:extLst>
          </p:cNvPr>
          <p:cNvCxnSpPr>
            <a:cxnSpLocks/>
          </p:cNvCxnSpPr>
          <p:nvPr/>
        </p:nvCxnSpPr>
        <p:spPr>
          <a:xfrm flipV="1">
            <a:off x="9367936" y="3610948"/>
            <a:ext cx="562947" cy="51318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30C1958-AEE1-4F1A-E958-BBC5F03BA34F}"/>
              </a:ext>
            </a:extLst>
          </p:cNvPr>
          <p:cNvCxnSpPr>
            <a:cxnSpLocks/>
          </p:cNvCxnSpPr>
          <p:nvPr/>
        </p:nvCxnSpPr>
        <p:spPr>
          <a:xfrm>
            <a:off x="5089113" y="1822579"/>
            <a:ext cx="600270" cy="3203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ED4538-36FE-306F-03D1-DB7A4226F85E}"/>
              </a:ext>
            </a:extLst>
          </p:cNvPr>
          <p:cNvCxnSpPr>
            <a:cxnSpLocks/>
          </p:cNvCxnSpPr>
          <p:nvPr/>
        </p:nvCxnSpPr>
        <p:spPr>
          <a:xfrm flipV="1">
            <a:off x="6226629" y="3710474"/>
            <a:ext cx="208383" cy="9299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01C67B-CAE7-A69E-49DC-0AE3DCE6C294}"/>
              </a:ext>
            </a:extLst>
          </p:cNvPr>
          <p:cNvCxnSpPr>
            <a:cxnSpLocks/>
          </p:cNvCxnSpPr>
          <p:nvPr/>
        </p:nvCxnSpPr>
        <p:spPr>
          <a:xfrm flipH="1" flipV="1">
            <a:off x="5683163" y="3741575"/>
            <a:ext cx="120478" cy="9734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2E83FA9-5970-D3A4-8266-EF195601E5C5}"/>
              </a:ext>
            </a:extLst>
          </p:cNvPr>
          <p:cNvSpPr txBox="1"/>
          <p:nvPr/>
        </p:nvSpPr>
        <p:spPr>
          <a:xfrm>
            <a:off x="1909665" y="4772999"/>
            <a:ext cx="16297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Tie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096B7A-A4F7-5350-C421-36774E0DBF0A}"/>
              </a:ext>
            </a:extLst>
          </p:cNvPr>
          <p:cNvSpPr txBox="1"/>
          <p:nvPr/>
        </p:nvSpPr>
        <p:spPr>
          <a:xfrm>
            <a:off x="4643535" y="1599818"/>
            <a:ext cx="544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Tie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6B1160-3AB1-CA41-ED08-38B33877A4B5}"/>
              </a:ext>
            </a:extLst>
          </p:cNvPr>
          <p:cNvSpPr txBox="1"/>
          <p:nvPr/>
        </p:nvSpPr>
        <p:spPr>
          <a:xfrm>
            <a:off x="9039073" y="4182842"/>
            <a:ext cx="594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Tie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9A2C7A-CE1B-E492-EE7C-5FD44C70058C}"/>
              </a:ext>
            </a:extLst>
          </p:cNvPr>
          <p:cNvSpPr txBox="1"/>
          <p:nvPr/>
        </p:nvSpPr>
        <p:spPr>
          <a:xfrm>
            <a:off x="5794312" y="4662978"/>
            <a:ext cx="594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Tie</a:t>
            </a:r>
          </a:p>
        </p:txBody>
      </p:sp>
    </p:spTree>
    <p:extLst>
      <p:ext uri="{BB962C8B-B14F-4D97-AF65-F5344CB8AC3E}">
        <p14:creationId xmlns:p14="http://schemas.microsoft.com/office/powerpoint/2010/main" val="216665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C77CEE-977F-D936-F7FF-67E32BCCF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066" y="2112567"/>
            <a:ext cx="10576333" cy="41078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D9CC0F-325D-67FC-182C-4C7E3386E4BF}"/>
              </a:ext>
            </a:extLst>
          </p:cNvPr>
          <p:cNvSpPr txBox="1"/>
          <p:nvPr/>
        </p:nvSpPr>
        <p:spPr>
          <a:xfrm>
            <a:off x="789992" y="387420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Boundary Condition</a:t>
            </a:r>
          </a:p>
          <a:p>
            <a:endParaRPr lang="en-US" b="1" dirty="0"/>
          </a:p>
          <a:p>
            <a:r>
              <a:rPr lang="en-US" dirty="0"/>
              <a:t>RP-1: dx = 0;  </a:t>
            </a:r>
            <a:r>
              <a:rPr lang="en-US" dirty="0" err="1"/>
              <a:t>dz</a:t>
            </a:r>
            <a:r>
              <a:rPr lang="en-US" dirty="0"/>
              <a:t> = applied displacement</a:t>
            </a:r>
          </a:p>
          <a:p>
            <a:r>
              <a:rPr lang="en-US" dirty="0"/>
              <a:t>RP-2: </a:t>
            </a:r>
            <a:r>
              <a:rPr lang="en-US" dirty="0" err="1"/>
              <a:t>dz</a:t>
            </a:r>
            <a:r>
              <a:rPr lang="en-US" dirty="0"/>
              <a:t> = 0</a:t>
            </a:r>
          </a:p>
          <a:p>
            <a:r>
              <a:rPr lang="en-US" dirty="0"/>
              <a:t>RP-3: </a:t>
            </a:r>
            <a:r>
              <a:rPr lang="en-US" dirty="0" err="1"/>
              <a:t>dz</a:t>
            </a:r>
            <a:r>
              <a:rPr lang="en-US" dirty="0"/>
              <a:t> = 0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9D734DE5-31F9-0927-DD3D-D60F675B6BB2}"/>
              </a:ext>
            </a:extLst>
          </p:cNvPr>
          <p:cNvSpPr/>
          <p:nvPr/>
        </p:nvSpPr>
        <p:spPr>
          <a:xfrm>
            <a:off x="1027837" y="5570375"/>
            <a:ext cx="242596" cy="279919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4E61474-F00E-BEF0-80F2-AB3049EA1E90}"/>
              </a:ext>
            </a:extLst>
          </p:cNvPr>
          <p:cNvSpPr/>
          <p:nvPr/>
        </p:nvSpPr>
        <p:spPr>
          <a:xfrm>
            <a:off x="9895029" y="4590661"/>
            <a:ext cx="242596" cy="279919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FAA0F3FA-C025-A0FA-8D1C-2C52507C4294}"/>
              </a:ext>
            </a:extLst>
          </p:cNvPr>
          <p:cNvSpPr/>
          <p:nvPr/>
        </p:nvSpPr>
        <p:spPr>
          <a:xfrm rot="4958160">
            <a:off x="5704933" y="2811626"/>
            <a:ext cx="242596" cy="279919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F5E539D-2890-2787-69A4-E37EA762BDDD}"/>
              </a:ext>
            </a:extLst>
          </p:cNvPr>
          <p:cNvCxnSpPr>
            <a:cxnSpLocks/>
          </p:cNvCxnSpPr>
          <p:nvPr/>
        </p:nvCxnSpPr>
        <p:spPr>
          <a:xfrm>
            <a:off x="5995797" y="2332654"/>
            <a:ext cx="0" cy="5536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040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C5A2083-CEE9-80AC-639C-7D8815CB6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064" y="1310929"/>
            <a:ext cx="5520223" cy="35722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3F1679-9DD1-F962-3568-EBC50E2DB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13" y="1317026"/>
            <a:ext cx="5523760" cy="357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188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613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9747BA1-DADB-4987-849D-49A2D66A4088}">
  <we:reference id="4b785c87-866c-4bad-85d8-5d1ae467ac9a" version="3.13.1.0" store="EXCatalog" storeType="EXCatalog"/>
  <we:alternateReferences>
    <we:reference id="WA104381909" version="3.13.1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234</Words>
  <Application>Microsoft Office PowerPoint</Application>
  <PresentationFormat>Widescreen</PresentationFormat>
  <Paragraphs>63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 Yu</dc:creator>
  <cp:lastModifiedBy>Ke Yu</cp:lastModifiedBy>
  <cp:revision>8</cp:revision>
  <dcterms:created xsi:type="dcterms:W3CDTF">2024-01-29T11:03:36Z</dcterms:created>
  <dcterms:modified xsi:type="dcterms:W3CDTF">2024-01-29T16:02:41Z</dcterms:modified>
</cp:coreProperties>
</file>