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8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 Yu" userId="a844e5b4-5ccb-4234-998f-a7928449601c" providerId="ADAL" clId="{4B2F6BDC-2401-44DF-9FEF-9BB6471E4D5A}"/>
    <pc:docChg chg="delSld">
      <pc:chgData name="Ke Yu" userId="a844e5b4-5ccb-4234-998f-a7928449601c" providerId="ADAL" clId="{4B2F6BDC-2401-44DF-9FEF-9BB6471E4D5A}" dt="2024-04-02T18:09:03.696" v="0" actId="47"/>
      <pc:docMkLst>
        <pc:docMk/>
      </pc:docMkLst>
      <pc:sldChg chg="del">
        <pc:chgData name="Ke Yu" userId="a844e5b4-5ccb-4234-998f-a7928449601c" providerId="ADAL" clId="{4B2F6BDC-2401-44DF-9FEF-9BB6471E4D5A}" dt="2024-04-02T18:09:03.696" v="0" actId="47"/>
        <pc:sldMkLst>
          <pc:docMk/>
          <pc:sldMk cId="2043901146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33B41-5916-4B0F-ABD7-E44CB5BFDEA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4507E-288C-4AB7-95D5-35ED6F42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7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F7E5-808A-B161-DE8C-383A373AD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5BB2F-D917-5BC3-74C7-D9A3E1D5F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51F07-25AD-C26D-CB02-8A311069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EC8D-927A-1025-40D1-F8F47001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1E600-0CD5-4EEF-C33C-37EBFC5F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3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42D0-BE3E-CD3C-2015-9234CF1B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74FAB-8B8F-3A8B-C3E2-DEA8CFF0C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1B76-7201-F81B-A2BB-16B55D1A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519E-AA5C-1F6A-2645-6C3DB33E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74D6B-FDCD-23D5-A82A-8829EE48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1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D19DB-FE84-B371-E581-2B94E8EE2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665C1-7AD4-DCE1-F092-CE84206C8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DE0E-E30E-EC42-9ABF-C1B8721F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BF405-1B41-01C6-3BBB-FF84F8E8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F4E02-596E-7A06-E51E-5554F67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6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57F1-E451-882B-C827-8A13A1C7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DA69-64B3-8237-7F12-B5ACAF0D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8BD4-EFC8-B1AA-6EDC-0D7C6C3E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EE51-F22B-A5EC-02A0-3DEFF793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E155-E931-9478-7B1C-727B7029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BFE4-24EF-16D2-7068-40DE4E9E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C2CB-EA72-A852-7165-CD348473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E395F-37CB-668B-6D28-9647D0BD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66911-F589-1208-40B8-F7002770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0028-FDDD-C201-E086-D4496849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65C8-22BF-B5DC-8DEA-E437F31F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7B40-FD4F-6607-579D-DB86E3E70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FC628-3CF9-6D86-7AC1-0607B69E5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4E38-BC81-E058-CBA7-52459CEF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7DA7F-06E4-DFBE-C5E0-67512F4C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455E5-D34F-E95F-56A6-A9F0110B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32CF-276D-263D-D826-4DE2878C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4EBA1-BA54-E7C7-8838-F2A3672ED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1957F-545A-1DB1-5742-E06472C39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BCFF5-51E1-E98D-A340-8EBA53BF9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227C4-A918-6DEA-94E2-10D319F0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924EA-F88F-9389-F80E-25400A35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DA709-24EA-BF32-CFA6-507BF1FC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0F9AF-749F-3446-3223-1677FA68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5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5206-7200-64E7-70A5-954FCAF3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3D5CE-FDC0-2A24-6EEC-5259BE16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1270E-0737-C17F-0480-A5793DE4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0927-C761-3A0D-6E2D-61871E8A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57469-41EB-7355-F1F6-A643486F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29595-AD3F-124F-103C-69E9FC09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877EB-6861-CED4-A833-66000EA4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0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DD8E-3047-E583-189B-77F514C0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5412-3C66-C860-EE7E-B7AB96324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71C09-12E6-C949-6BFB-23FEBDBE8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37E25-E352-6D0D-9EA5-3079CA94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80ECE-17D3-06A3-3897-B3E7D646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ABC45-4FC4-4245-9C3A-09C53E3E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2C8B-3DFB-C464-9F39-79349477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93F5B-0B64-919E-1FD3-A92B39EC8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3187-1A01-C16D-C528-C2FA6B1F7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E69C8-0C70-D67B-5B09-A416F2E4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9B55F-45E8-3963-8A39-6B926C2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BE6E8-7BC7-DD9A-8A50-F55136CD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7E26A-D6E0-8E81-A6CB-FE9A29CE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78CD1-70B6-682B-72F5-E9947D749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D756-9BC1-4754-D4A4-2E2EEBD4D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1E3B-EF57-4989-9A3F-CE8491983F0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D4093-F313-9DE4-B800-AC07D698B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F7849-38B6-BFF3-A249-AF2386F5C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C4A721-3DAD-6E9D-568B-15082F055CD3}"/>
              </a:ext>
            </a:extLst>
          </p:cNvPr>
          <p:cNvSpPr txBox="1"/>
          <p:nvPr/>
        </p:nvSpPr>
        <p:spPr>
          <a:xfrm>
            <a:off x="551389" y="208365"/>
            <a:ext cx="6096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Uniaxial test</a:t>
            </a:r>
          </a:p>
          <a:p>
            <a:endParaRPr lang="en-US" dirty="0"/>
          </a:p>
          <a:p>
            <a:r>
              <a:rPr lang="en-US" dirty="0"/>
              <a:t>Size in XYZ: 100mm x 100mm x 200mm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20B4B-8968-A8B0-FEC0-037C84578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27" t="31767" r="43778" b="31343"/>
          <a:stretch/>
        </p:blipFill>
        <p:spPr>
          <a:xfrm>
            <a:off x="1312317" y="1418206"/>
            <a:ext cx="2792342" cy="500386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EDF9CCA-7EF7-332B-D578-A7B5DAFD44B9}"/>
              </a:ext>
            </a:extLst>
          </p:cNvPr>
          <p:cNvSpPr/>
          <p:nvPr/>
        </p:nvSpPr>
        <p:spPr>
          <a:xfrm>
            <a:off x="2599954" y="1675570"/>
            <a:ext cx="204386" cy="2239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096D52-15D5-F97C-259F-3407C096B589}"/>
              </a:ext>
            </a:extLst>
          </p:cNvPr>
          <p:cNvSpPr/>
          <p:nvPr/>
        </p:nvSpPr>
        <p:spPr>
          <a:xfrm>
            <a:off x="2606295" y="5893534"/>
            <a:ext cx="204386" cy="2239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69ECCC-FA4C-BB40-C263-DF98F362EB7F}"/>
              </a:ext>
            </a:extLst>
          </p:cNvPr>
          <p:cNvSpPr txBox="1"/>
          <p:nvPr/>
        </p:nvSpPr>
        <p:spPr>
          <a:xfrm>
            <a:off x="2353925" y="6269243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A2357-300A-C50B-6A42-31BA8F073E82}"/>
              </a:ext>
            </a:extLst>
          </p:cNvPr>
          <p:cNvSpPr txBox="1"/>
          <p:nvPr/>
        </p:nvSpPr>
        <p:spPr>
          <a:xfrm>
            <a:off x="1875974" y="1306238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66A95B-C010-2734-D4C9-E4640046D95C}"/>
              </a:ext>
            </a:extLst>
          </p:cNvPr>
          <p:cNvSpPr txBox="1"/>
          <p:nvPr/>
        </p:nvSpPr>
        <p:spPr>
          <a:xfrm>
            <a:off x="4375305" y="879229"/>
            <a:ext cx="53445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 (-0.216909751, -0.156103104, 200):</a:t>
            </a:r>
          </a:p>
          <a:p>
            <a:r>
              <a:rPr lang="en-US" dirty="0"/>
              <a:t>(Central nodes at top, may not be exactly at 0)</a:t>
            </a:r>
          </a:p>
          <a:p>
            <a:r>
              <a:rPr lang="en-US" dirty="0"/>
              <a:t>dx = 0; </a:t>
            </a:r>
            <a:r>
              <a:rPr lang="en-US" dirty="0" err="1"/>
              <a:t>dy</a:t>
            </a:r>
            <a:r>
              <a:rPr lang="en-US" dirty="0"/>
              <a:t> = 0; </a:t>
            </a:r>
            <a:r>
              <a:rPr lang="en-US" dirty="0" err="1"/>
              <a:t>dz</a:t>
            </a:r>
            <a:r>
              <a:rPr lang="en-US" dirty="0"/>
              <a:t> = u;</a:t>
            </a:r>
          </a:p>
          <a:p>
            <a:r>
              <a:rPr lang="en-US" dirty="0" err="1"/>
              <a:t>rx</a:t>
            </a:r>
            <a:r>
              <a:rPr lang="en-US" dirty="0"/>
              <a:t> = 0; </a:t>
            </a:r>
            <a:r>
              <a:rPr lang="en-US" dirty="0" err="1"/>
              <a:t>ry</a:t>
            </a:r>
            <a:r>
              <a:rPr lang="en-US" dirty="0"/>
              <a:t> = 0; </a:t>
            </a:r>
            <a:r>
              <a:rPr lang="en-US" dirty="0" err="1"/>
              <a:t>rz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/>
              <a:t>RP2 (-0.216909751, -0.156103104, 0):</a:t>
            </a:r>
          </a:p>
          <a:p>
            <a:r>
              <a:rPr lang="en-US" dirty="0"/>
              <a:t>(Central nodes at bottom , may not be exactly at 0)</a:t>
            </a:r>
          </a:p>
          <a:p>
            <a:r>
              <a:rPr lang="en-US" dirty="0"/>
              <a:t>dx = 0; </a:t>
            </a:r>
            <a:r>
              <a:rPr lang="en-US" dirty="0" err="1"/>
              <a:t>dy</a:t>
            </a:r>
            <a:r>
              <a:rPr lang="en-US" dirty="0"/>
              <a:t> = 0; </a:t>
            </a:r>
            <a:r>
              <a:rPr lang="en-US" dirty="0" err="1"/>
              <a:t>dz</a:t>
            </a:r>
            <a:r>
              <a:rPr lang="en-US" dirty="0"/>
              <a:t> = 0;</a:t>
            </a:r>
          </a:p>
          <a:p>
            <a:r>
              <a:rPr lang="en-US" dirty="0" err="1"/>
              <a:t>rx</a:t>
            </a:r>
            <a:r>
              <a:rPr lang="en-US" dirty="0"/>
              <a:t> = 0; </a:t>
            </a:r>
            <a:r>
              <a:rPr lang="en-US" dirty="0" err="1"/>
              <a:t>ry</a:t>
            </a:r>
            <a:r>
              <a:rPr lang="en-US" dirty="0"/>
              <a:t> = 0; </a:t>
            </a:r>
            <a:r>
              <a:rPr lang="en-US" dirty="0" err="1"/>
              <a:t>rz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/>
              <a:t>Tie:</a:t>
            </a:r>
          </a:p>
          <a:p>
            <a:r>
              <a:rPr lang="en-US" dirty="0"/>
              <a:t>RP1 -&gt; nodes on the top (z=200)</a:t>
            </a:r>
          </a:p>
          <a:p>
            <a:r>
              <a:rPr lang="en-US" dirty="0"/>
              <a:t>RP2 -&gt; nodes on the bottom (z=0)</a:t>
            </a:r>
          </a:p>
          <a:p>
            <a:r>
              <a:rPr lang="en-US" dirty="0" err="1"/>
              <a:t>dz</a:t>
            </a:r>
            <a:r>
              <a:rPr lang="en-US" dirty="0"/>
              <a:t>; </a:t>
            </a:r>
            <a:r>
              <a:rPr lang="en-US" dirty="0" err="1"/>
              <a:t>rx</a:t>
            </a:r>
            <a:r>
              <a:rPr lang="en-US" dirty="0"/>
              <a:t>; </a:t>
            </a:r>
            <a:r>
              <a:rPr lang="en-US" dirty="0" err="1"/>
              <a:t>ry</a:t>
            </a:r>
            <a:r>
              <a:rPr lang="en-US" dirty="0"/>
              <a:t> are the same</a:t>
            </a:r>
          </a:p>
          <a:p>
            <a:endParaRPr lang="en-US" dirty="0"/>
          </a:p>
          <a:p>
            <a:r>
              <a:rPr lang="en-US" dirty="0"/>
              <a:t>Surrounding nodes:</a:t>
            </a:r>
          </a:p>
          <a:p>
            <a:r>
              <a:rPr lang="en-US" dirty="0"/>
              <a:t>(nodes on the surface of cylinder)</a:t>
            </a:r>
          </a:p>
          <a:p>
            <a:r>
              <a:rPr lang="en-US" dirty="0"/>
              <a:t>dx = 0; </a:t>
            </a:r>
            <a:r>
              <a:rPr lang="en-US" dirty="0" err="1"/>
              <a:t>dy</a:t>
            </a:r>
            <a:r>
              <a:rPr lang="en-US" dirty="0"/>
              <a:t> = 0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D916AA9-1B66-082F-7A6E-D9C8D7EABF3B}"/>
              </a:ext>
            </a:extLst>
          </p:cNvPr>
          <p:cNvGrpSpPr/>
          <p:nvPr/>
        </p:nvGrpSpPr>
        <p:grpSpPr>
          <a:xfrm>
            <a:off x="569661" y="5785256"/>
            <a:ext cx="646837" cy="538370"/>
            <a:chOff x="972904" y="4854117"/>
            <a:chExt cx="646837" cy="53837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6B16128-55F9-3881-D1CA-C4363D6D0D00}"/>
                </a:ext>
              </a:extLst>
            </p:cNvPr>
            <p:cNvGrpSpPr/>
            <p:nvPr/>
          </p:nvGrpSpPr>
          <p:grpSpPr>
            <a:xfrm>
              <a:off x="1128929" y="5023159"/>
              <a:ext cx="489035" cy="369328"/>
              <a:chOff x="951371" y="4989160"/>
              <a:chExt cx="661182" cy="499336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3BC88AF-A2BA-3B25-0C9D-DD95D80A07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5443981"/>
                <a:ext cx="447141" cy="3049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6A28DDC-F462-59FF-FA3C-1342F651D0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4989160"/>
                <a:ext cx="0" cy="49933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C1F6659-4D38-2257-4C01-C2D1FBC98F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1371" y="5330217"/>
                <a:ext cx="212003" cy="14425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597A0CB-2854-DB44-4E2A-5963E44B4A7D}"/>
                </a:ext>
              </a:extLst>
            </p:cNvPr>
            <p:cNvSpPr txBox="1"/>
            <p:nvPr/>
          </p:nvSpPr>
          <p:spPr>
            <a:xfrm>
              <a:off x="1429671" y="5093840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33E7E5-248D-AA21-86D5-AF4F7E37ADCB}"/>
                </a:ext>
              </a:extLst>
            </p:cNvPr>
            <p:cNvSpPr txBox="1"/>
            <p:nvPr/>
          </p:nvSpPr>
          <p:spPr>
            <a:xfrm>
              <a:off x="1222908" y="4854117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B01246-0AF4-86D5-183A-5811990C8D75}"/>
                </a:ext>
              </a:extLst>
            </p:cNvPr>
            <p:cNvSpPr txBox="1"/>
            <p:nvPr/>
          </p:nvSpPr>
          <p:spPr>
            <a:xfrm>
              <a:off x="972904" y="5064768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BDEA9680-4636-69C3-888C-270AAF7FD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882" y="3070580"/>
            <a:ext cx="4078577" cy="2853175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193285-513A-F830-58DD-D8C9D5274A9B}"/>
              </a:ext>
            </a:extLst>
          </p:cNvPr>
          <p:cNvCxnSpPr>
            <a:cxnSpLocks/>
          </p:cNvCxnSpPr>
          <p:nvPr/>
        </p:nvCxnSpPr>
        <p:spPr>
          <a:xfrm>
            <a:off x="8489358" y="3844192"/>
            <a:ext cx="0" cy="141940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C667E63-C626-5725-6AFF-BA436D3F6C2B}"/>
              </a:ext>
            </a:extLst>
          </p:cNvPr>
          <p:cNvSpPr txBox="1"/>
          <p:nvPr/>
        </p:nvSpPr>
        <p:spPr>
          <a:xfrm>
            <a:off x="8367863" y="5263594"/>
            <a:ext cx="5441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41703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67C396-9B3C-461E-38E7-18651EED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941" y="415109"/>
            <a:ext cx="7493644" cy="5991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A679CF-0520-ABC1-47C4-D13C35836300}"/>
              </a:ext>
            </a:extLst>
          </p:cNvPr>
          <p:cNvSpPr txBox="1"/>
          <p:nvPr/>
        </p:nvSpPr>
        <p:spPr>
          <a:xfrm>
            <a:off x="545941" y="45098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Material Property</a:t>
            </a:r>
          </a:p>
          <a:p>
            <a:endParaRPr lang="en-US" dirty="0"/>
          </a:p>
          <a:p>
            <a:r>
              <a:rPr lang="en-US" dirty="0"/>
              <a:t>Same as TPB test</a:t>
            </a:r>
          </a:p>
        </p:txBody>
      </p:sp>
    </p:spTree>
    <p:extLst>
      <p:ext uri="{BB962C8B-B14F-4D97-AF65-F5344CB8AC3E}">
        <p14:creationId xmlns:p14="http://schemas.microsoft.com/office/powerpoint/2010/main" val="21666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55E670-B74C-B58B-A748-50EB7DF41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237" y="249381"/>
            <a:ext cx="7796146" cy="606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8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9747BA1-DADB-4987-849D-49A2D66A4088}">
  <we:reference id="4b785c87-866c-4bad-85d8-5d1ae467ac9a" version="3.13.1.0" store="EXCatalog" storeType="EXCatalog"/>
  <we:alternateReferences>
    <we:reference id="WA104381909" version="3.13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163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 Yu</dc:creator>
  <cp:lastModifiedBy>Ke Yu</cp:lastModifiedBy>
  <cp:revision>6</cp:revision>
  <dcterms:created xsi:type="dcterms:W3CDTF">2024-01-29T11:03:36Z</dcterms:created>
  <dcterms:modified xsi:type="dcterms:W3CDTF">2024-05-14T21:13:36Z</dcterms:modified>
</cp:coreProperties>
</file>