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4B0E1-7642-8701-4BFE-CA994C44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6" y="1203183"/>
            <a:ext cx="4034991" cy="26399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561852" y="1027722"/>
            <a:ext cx="403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983968" y="171324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343945" y="1344534"/>
            <a:ext cx="3909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(100, 100, 200):</a:t>
            </a:r>
          </a:p>
          <a:p>
            <a:r>
              <a:rPr lang="en-US" dirty="0"/>
              <a:t>(Edge node at top)</a:t>
            </a:r>
          </a:p>
          <a:p>
            <a:r>
              <a:rPr lang="en-US" dirty="0"/>
              <a:t>dx = P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are free (z=200)</a:t>
            </a:r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b="1" dirty="0"/>
              <a:t>Output Frequency: </a:t>
            </a:r>
            <a:r>
              <a:rPr lang="en-US" dirty="0"/>
              <a:t>dt = 0.00002s</a:t>
            </a:r>
          </a:p>
          <a:p>
            <a:r>
              <a:rPr lang="en-US" b="1" dirty="0"/>
              <a:t>Total time: </a:t>
            </a:r>
            <a:r>
              <a:rPr lang="en-US" dirty="0"/>
              <a:t>t = 0.1s</a:t>
            </a:r>
          </a:p>
          <a:p>
            <a:endParaRPr lang="en-US" dirty="0"/>
          </a:p>
          <a:p>
            <a:r>
              <a:rPr lang="en-US" b="1" dirty="0"/>
              <a:t>Material mode: </a:t>
            </a:r>
            <a:r>
              <a:rPr lang="en-US" dirty="0"/>
              <a:t>Elastic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3288474" y="206375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3190507" y="2006398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960539" y="178062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557008" y="1918977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B8636-ED8B-646F-F9B9-40725748AD6B}"/>
              </a:ext>
            </a:extLst>
          </p:cNvPr>
          <p:cNvSpPr txBox="1"/>
          <p:nvPr/>
        </p:nvSpPr>
        <p:spPr>
          <a:xfrm>
            <a:off x="8532092" y="3048943"/>
            <a:ext cx="8856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0.01004s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0749-0A6A-C856-496C-D6CA23C49B5D}"/>
              </a:ext>
            </a:extLst>
          </p:cNvPr>
          <p:cNvSpPr txBox="1"/>
          <p:nvPr/>
        </p:nvSpPr>
        <p:spPr>
          <a:xfrm>
            <a:off x="8525870" y="1657367"/>
            <a:ext cx="891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0.01s</a:t>
            </a:r>
          </a:p>
        </p:txBody>
      </p:sp>
    </p:spTree>
    <p:extLst>
      <p:ext uri="{BB962C8B-B14F-4D97-AF65-F5344CB8AC3E}">
        <p14:creationId xmlns:p14="http://schemas.microsoft.com/office/powerpoint/2010/main" val="28009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C76B5-8A66-18F3-EF93-6FB057CDB43E}"/>
              </a:ext>
            </a:extLst>
          </p:cNvPr>
          <p:cNvSpPr txBox="1"/>
          <p:nvPr/>
        </p:nvSpPr>
        <p:spPr>
          <a:xfrm>
            <a:off x="9112898" y="5945546"/>
            <a:ext cx="29235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starts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2499283" y="173733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670121" y="2062656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3342186" y="177952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458981-89FD-1F1F-B9A0-B22BCFE4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78" y="-83843"/>
            <a:ext cx="7507635" cy="68580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608572" y="1994640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03009-9DD8-BCCC-8C05-DF9ABC2F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08" y="728787"/>
            <a:ext cx="8400661" cy="54004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B4A976-7EFC-4577-D3BB-B3F1FCBF5918}"/>
              </a:ext>
            </a:extLst>
          </p:cNvPr>
          <p:cNvCxnSpPr>
            <a:cxnSpLocks/>
          </p:cNvCxnSpPr>
          <p:nvPr/>
        </p:nvCxnSpPr>
        <p:spPr>
          <a:xfrm>
            <a:off x="882659" y="450086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7C8196-43AC-92E0-B789-1CFF02E7DED3}"/>
              </a:ext>
            </a:extLst>
          </p:cNvPr>
          <p:cNvSpPr/>
          <p:nvPr/>
        </p:nvSpPr>
        <p:spPr>
          <a:xfrm>
            <a:off x="1159469" y="209403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B8639-3FDA-74A0-0AB3-D270891127BA}"/>
              </a:ext>
            </a:extLst>
          </p:cNvPr>
          <p:cNvSpPr txBox="1"/>
          <p:nvPr/>
        </p:nvSpPr>
        <p:spPr>
          <a:xfrm>
            <a:off x="1482802" y="463146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1158-E34D-CF5C-FC2F-E7D204C2D5A7}"/>
              </a:ext>
            </a:extLst>
          </p:cNvPr>
          <p:cNvSpPr txBox="1"/>
          <p:nvPr/>
        </p:nvSpPr>
        <p:spPr>
          <a:xfrm>
            <a:off x="2190289" y="174355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BE908-06D0-2322-D393-0AC55FC36AF2}"/>
              </a:ext>
            </a:extLst>
          </p:cNvPr>
          <p:cNvCxnSpPr/>
          <p:nvPr/>
        </p:nvCxnSpPr>
        <p:spPr>
          <a:xfrm flipH="1">
            <a:off x="9304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A7120E-DEFB-49E2-DDE1-91B31A1BE950}"/>
              </a:ext>
            </a:extLst>
          </p:cNvPr>
          <p:cNvCxnSpPr/>
          <p:nvPr/>
        </p:nvCxnSpPr>
        <p:spPr>
          <a:xfrm flipH="1">
            <a:off x="10828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45847-8106-B2D7-2AA2-E70CB9B55256}"/>
              </a:ext>
            </a:extLst>
          </p:cNvPr>
          <p:cNvCxnSpPr/>
          <p:nvPr/>
        </p:nvCxnSpPr>
        <p:spPr>
          <a:xfrm flipH="1">
            <a:off x="12352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6DF1-C36E-1637-506F-212118BA3A23}"/>
              </a:ext>
            </a:extLst>
          </p:cNvPr>
          <p:cNvCxnSpPr/>
          <p:nvPr/>
        </p:nvCxnSpPr>
        <p:spPr>
          <a:xfrm flipH="1">
            <a:off x="13837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E7A0C-2CC1-2738-CB98-3905AB1BC651}"/>
              </a:ext>
            </a:extLst>
          </p:cNvPr>
          <p:cNvCxnSpPr/>
          <p:nvPr/>
        </p:nvCxnSpPr>
        <p:spPr>
          <a:xfrm flipH="1">
            <a:off x="15361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099EDF-BFE3-1AA7-8E70-C5B5006C450D}"/>
              </a:ext>
            </a:extLst>
          </p:cNvPr>
          <p:cNvCxnSpPr/>
          <p:nvPr/>
        </p:nvCxnSpPr>
        <p:spPr>
          <a:xfrm flipH="1">
            <a:off x="16885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3A8225D-A91F-9D81-7AC4-9C4668B47097}"/>
              </a:ext>
            </a:extLst>
          </p:cNvPr>
          <p:cNvSpPr/>
          <p:nvPr/>
        </p:nvSpPr>
        <p:spPr>
          <a:xfrm>
            <a:off x="1705425" y="442279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BB6A-9B2E-0E81-66EC-1FADFF400529}"/>
              </a:ext>
            </a:extLst>
          </p:cNvPr>
          <p:cNvCxnSpPr/>
          <p:nvPr/>
        </p:nvCxnSpPr>
        <p:spPr>
          <a:xfrm flipH="1">
            <a:off x="18504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4F78C9-D9D4-3D08-5B08-529880CE851F}"/>
              </a:ext>
            </a:extLst>
          </p:cNvPr>
          <p:cNvCxnSpPr/>
          <p:nvPr/>
        </p:nvCxnSpPr>
        <p:spPr>
          <a:xfrm flipH="1">
            <a:off x="20028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7D1D08-16E9-BBAE-7FE0-D555469CA032}"/>
              </a:ext>
            </a:extLst>
          </p:cNvPr>
          <p:cNvCxnSpPr/>
          <p:nvPr/>
        </p:nvCxnSpPr>
        <p:spPr>
          <a:xfrm flipH="1">
            <a:off x="21552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F16B4-61A7-8640-7702-5B7988191B57}"/>
              </a:ext>
            </a:extLst>
          </p:cNvPr>
          <p:cNvCxnSpPr/>
          <p:nvPr/>
        </p:nvCxnSpPr>
        <p:spPr>
          <a:xfrm flipH="1">
            <a:off x="2306776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169830-97B5-8B2C-71F3-65BB8F1393EB}"/>
              </a:ext>
            </a:extLst>
          </p:cNvPr>
          <p:cNvCxnSpPr/>
          <p:nvPr/>
        </p:nvCxnSpPr>
        <p:spPr>
          <a:xfrm flipH="1">
            <a:off x="2459176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7AF2A0-F150-0015-5A75-2CA5430A40F1}"/>
              </a:ext>
            </a:extLst>
          </p:cNvPr>
          <p:cNvSpPr/>
          <p:nvPr/>
        </p:nvSpPr>
        <p:spPr>
          <a:xfrm>
            <a:off x="1699310" y="203024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F1EEC9-2A37-E360-BB5D-B04B920AC846}"/>
              </a:ext>
            </a:extLst>
          </p:cNvPr>
          <p:cNvCxnSpPr>
            <a:cxnSpLocks/>
          </p:cNvCxnSpPr>
          <p:nvPr/>
        </p:nvCxnSpPr>
        <p:spPr>
          <a:xfrm>
            <a:off x="2361127" y="2068876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71586C-0D9C-1A8B-4424-A6DD11C99113}"/>
              </a:ext>
            </a:extLst>
          </p:cNvPr>
          <p:cNvSpPr txBox="1"/>
          <p:nvPr/>
        </p:nvSpPr>
        <p:spPr>
          <a:xfrm>
            <a:off x="3033192" y="178574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4F989C-A347-A670-864C-37C65C8454FA}"/>
              </a:ext>
            </a:extLst>
          </p:cNvPr>
          <p:cNvSpPr/>
          <p:nvPr/>
        </p:nvSpPr>
        <p:spPr>
          <a:xfrm>
            <a:off x="1699088" y="323052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D1CA53-7486-9391-C747-3CBB0CDF827E}"/>
              </a:ext>
            </a:extLst>
          </p:cNvPr>
          <p:cNvSpPr/>
          <p:nvPr/>
        </p:nvSpPr>
        <p:spPr>
          <a:xfrm>
            <a:off x="1699088" y="347873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FC70ED-6DB6-72BA-5113-7AC35EC51F68}"/>
              </a:ext>
            </a:extLst>
          </p:cNvPr>
          <p:cNvSpPr/>
          <p:nvPr/>
        </p:nvSpPr>
        <p:spPr>
          <a:xfrm>
            <a:off x="1699711" y="372781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A7CCC-513B-B77C-8E4E-60B7E789182E}"/>
              </a:ext>
            </a:extLst>
          </p:cNvPr>
          <p:cNvSpPr/>
          <p:nvPr/>
        </p:nvSpPr>
        <p:spPr>
          <a:xfrm>
            <a:off x="1699088" y="397709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CC8E21-FC3C-BF55-C1A2-66923A5DA007}"/>
              </a:ext>
            </a:extLst>
          </p:cNvPr>
          <p:cNvSpPr/>
          <p:nvPr/>
        </p:nvSpPr>
        <p:spPr>
          <a:xfrm>
            <a:off x="1699088" y="422156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A7E0A2-7152-D543-E657-D4675A2F4332}"/>
              </a:ext>
            </a:extLst>
          </p:cNvPr>
          <p:cNvSpPr/>
          <p:nvPr/>
        </p:nvSpPr>
        <p:spPr>
          <a:xfrm>
            <a:off x="1699088" y="251434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F9E4E4-0221-83BF-B887-EA328DA8AFD9}"/>
              </a:ext>
            </a:extLst>
          </p:cNvPr>
          <p:cNvSpPr/>
          <p:nvPr/>
        </p:nvSpPr>
        <p:spPr>
          <a:xfrm>
            <a:off x="1699088" y="274445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B75B61-B5D4-4987-FB7C-FFDECCB7E874}"/>
              </a:ext>
            </a:extLst>
          </p:cNvPr>
          <p:cNvSpPr/>
          <p:nvPr/>
        </p:nvSpPr>
        <p:spPr>
          <a:xfrm>
            <a:off x="1699711" y="298837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07CCD2-B537-D7F8-3500-66FFC7029B06}"/>
              </a:ext>
            </a:extLst>
          </p:cNvPr>
          <p:cNvSpPr txBox="1"/>
          <p:nvPr/>
        </p:nvSpPr>
        <p:spPr>
          <a:xfrm>
            <a:off x="1445967" y="413775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16373-76AD-5F25-9D8D-9F38DBFC8A70}"/>
              </a:ext>
            </a:extLst>
          </p:cNvPr>
          <p:cNvSpPr txBox="1"/>
          <p:nvPr/>
        </p:nvSpPr>
        <p:spPr>
          <a:xfrm>
            <a:off x="1444409" y="384399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D8FAB-F888-6060-D426-04455AB29BEB}"/>
              </a:ext>
            </a:extLst>
          </p:cNvPr>
          <p:cNvSpPr txBox="1"/>
          <p:nvPr/>
        </p:nvSpPr>
        <p:spPr>
          <a:xfrm>
            <a:off x="1445875" y="36282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720012-B960-0578-9D59-C0C186A6C212}"/>
              </a:ext>
            </a:extLst>
          </p:cNvPr>
          <p:cNvSpPr txBox="1"/>
          <p:nvPr/>
        </p:nvSpPr>
        <p:spPr>
          <a:xfrm>
            <a:off x="1444631" y="338254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C1FD6-D684-12E1-3A0B-EEE0B00D732E}"/>
              </a:ext>
            </a:extLst>
          </p:cNvPr>
          <p:cNvSpPr txBox="1"/>
          <p:nvPr/>
        </p:nvSpPr>
        <p:spPr>
          <a:xfrm>
            <a:off x="1444409" y="312774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37686-955B-50FE-8194-32D02CED57B8}"/>
              </a:ext>
            </a:extLst>
          </p:cNvPr>
          <p:cNvSpPr txBox="1"/>
          <p:nvPr/>
        </p:nvSpPr>
        <p:spPr>
          <a:xfrm>
            <a:off x="1444631" y="2899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72D75-ED0B-7145-F9B1-90835D0FF791}"/>
              </a:ext>
            </a:extLst>
          </p:cNvPr>
          <p:cNvSpPr txBox="1"/>
          <p:nvPr/>
        </p:nvSpPr>
        <p:spPr>
          <a:xfrm>
            <a:off x="1434120" y="265210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D86B0-883D-D156-BD2A-125415278FB3}"/>
              </a:ext>
            </a:extLst>
          </p:cNvPr>
          <p:cNvSpPr txBox="1"/>
          <p:nvPr/>
        </p:nvSpPr>
        <p:spPr>
          <a:xfrm>
            <a:off x="1444631" y="242071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BEF658-65E2-6E64-7F42-07F961F5E675}"/>
              </a:ext>
            </a:extLst>
          </p:cNvPr>
          <p:cNvSpPr txBox="1"/>
          <p:nvPr/>
        </p:nvSpPr>
        <p:spPr>
          <a:xfrm>
            <a:off x="1383765" y="186606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92862-5813-F36C-1016-A82F6976115F}"/>
              </a:ext>
            </a:extLst>
          </p:cNvPr>
          <p:cNvSpPr txBox="1"/>
          <p:nvPr/>
        </p:nvSpPr>
        <p:spPr>
          <a:xfrm>
            <a:off x="1035737" y="174640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45DC75B-4FD1-2324-C7B6-C98F3449F6E0}"/>
              </a:ext>
            </a:extLst>
          </p:cNvPr>
          <p:cNvSpPr/>
          <p:nvPr/>
        </p:nvSpPr>
        <p:spPr>
          <a:xfrm>
            <a:off x="1695728" y="227343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72557C-B822-8776-44D9-B5F81F543F24}"/>
              </a:ext>
            </a:extLst>
          </p:cNvPr>
          <p:cNvSpPr txBox="1"/>
          <p:nvPr/>
        </p:nvSpPr>
        <p:spPr>
          <a:xfrm>
            <a:off x="1441271" y="217980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956777-E59F-54D1-2AC6-0409AC8726D2}"/>
              </a:ext>
            </a:extLst>
          </p:cNvPr>
          <p:cNvSpPr/>
          <p:nvPr/>
        </p:nvSpPr>
        <p:spPr>
          <a:xfrm>
            <a:off x="2299578" y="2000860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275</Words>
  <Application>Microsoft Office PowerPoint</Application>
  <PresentationFormat>Widescreen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12</cp:revision>
  <dcterms:created xsi:type="dcterms:W3CDTF">2024-01-29T11:03:36Z</dcterms:created>
  <dcterms:modified xsi:type="dcterms:W3CDTF">2024-07-17T02:11:55Z</dcterms:modified>
</cp:coreProperties>
</file>