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02T17:34:22.736" v="504" actId="2696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2EB-B4B4-10DB-E405-265438F4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41" y="980709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Unconfined Compression - Free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255465" y="1382875"/>
            <a:ext cx="3094667" cy="52667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7020" y="161730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472167" y="594247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21990" y="6419207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676553" y="13828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 err="1"/>
              <a:t>dz</a:t>
            </a:r>
            <a:r>
              <a:rPr lang="en-US" dirty="0"/>
              <a:t>; </a:t>
            </a:r>
            <a:r>
              <a:rPr lang="en-US" dirty="0" err="1"/>
              <a:t>rx</a:t>
            </a:r>
            <a:r>
              <a:rPr lang="en-US" dirty="0"/>
              <a:t>;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A731F7-45FB-B655-A680-282BF382F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3" y="831719"/>
            <a:ext cx="4583496" cy="31511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257E19-D5FD-6220-12A3-F8CAF3A19735}"/>
              </a:ext>
            </a:extLst>
          </p:cNvPr>
          <p:cNvSpPr txBox="1"/>
          <p:nvPr/>
        </p:nvSpPr>
        <p:spPr>
          <a:xfrm>
            <a:off x="128805" y="1204971"/>
            <a:ext cx="258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top: </a:t>
            </a:r>
          </a:p>
          <a:p>
            <a:r>
              <a:rPr lang="en-US" dirty="0"/>
              <a:t>(except RP1)</a:t>
            </a:r>
          </a:p>
          <a:p>
            <a:r>
              <a:rPr lang="en-US" dirty="0" err="1"/>
              <a:t>dz</a:t>
            </a:r>
            <a:r>
              <a:rPr lang="en-US" dirty="0"/>
              <a:t> = u</a:t>
            </a:r>
          </a:p>
          <a:p>
            <a:r>
              <a:rPr lang="en-US" dirty="0" err="1"/>
              <a:t>rx</a:t>
            </a:r>
            <a:r>
              <a:rPr lang="en-US" dirty="0"/>
              <a:t> = 0</a:t>
            </a:r>
          </a:p>
          <a:p>
            <a:r>
              <a:rPr lang="en-US" dirty="0" err="1"/>
              <a:t>ry</a:t>
            </a:r>
            <a:r>
              <a:rPr lang="en-US" dirty="0"/>
              <a:t> =0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254BC-517A-EC01-152A-FB39BEFBA8AB}"/>
              </a:ext>
            </a:extLst>
          </p:cNvPr>
          <p:cNvSpPr txBox="1"/>
          <p:nvPr/>
        </p:nvSpPr>
        <p:spPr>
          <a:xfrm>
            <a:off x="4183329" y="5185092"/>
            <a:ext cx="258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bottom: </a:t>
            </a:r>
          </a:p>
          <a:p>
            <a:r>
              <a:rPr lang="en-US" dirty="0"/>
              <a:t>(except RP2)</a:t>
            </a:r>
          </a:p>
          <a:p>
            <a:r>
              <a:rPr lang="en-US" dirty="0" err="1"/>
              <a:t>dz</a:t>
            </a:r>
            <a:r>
              <a:rPr lang="en-US" dirty="0"/>
              <a:t> = 0</a:t>
            </a:r>
          </a:p>
          <a:p>
            <a:r>
              <a:rPr lang="en-US" dirty="0" err="1"/>
              <a:t>rx</a:t>
            </a:r>
            <a:r>
              <a:rPr lang="en-US" dirty="0"/>
              <a:t> = 0</a:t>
            </a:r>
          </a:p>
          <a:p>
            <a:r>
              <a:rPr lang="en-US" dirty="0" err="1"/>
              <a:t>ry</a:t>
            </a:r>
            <a:r>
              <a:rPr lang="en-US" dirty="0"/>
              <a:t> 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2EB-B4B4-10DB-E405-265438F4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41" y="980709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Unconfined Compression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255465" y="1382875"/>
            <a:ext cx="3094667" cy="52667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7020" y="161730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472167" y="594247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21990" y="6419207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676553" y="13828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Fixed case</a:t>
            </a:r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A731F7-45FB-B655-A680-282BF382F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3" y="831719"/>
            <a:ext cx="4583496" cy="31511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F3343B-E574-586E-6382-5D3239104603}"/>
              </a:ext>
            </a:extLst>
          </p:cNvPr>
          <p:cNvSpPr txBox="1"/>
          <p:nvPr/>
        </p:nvSpPr>
        <p:spPr>
          <a:xfrm>
            <a:off x="128805" y="1204971"/>
            <a:ext cx="2586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top: </a:t>
            </a:r>
          </a:p>
          <a:p>
            <a:r>
              <a:rPr lang="en-US" dirty="0"/>
              <a:t>(include RP1)</a:t>
            </a:r>
          </a:p>
          <a:p>
            <a:r>
              <a:rPr lang="en-US" dirty="0"/>
              <a:t>dx = 0</a:t>
            </a:r>
          </a:p>
          <a:p>
            <a:r>
              <a:rPr lang="en-US" dirty="0" err="1"/>
              <a:t>dy</a:t>
            </a:r>
            <a:r>
              <a:rPr lang="en-US" dirty="0"/>
              <a:t> = 0</a:t>
            </a:r>
          </a:p>
          <a:p>
            <a:r>
              <a:rPr lang="en-US" dirty="0" err="1"/>
              <a:t>dz</a:t>
            </a:r>
            <a:r>
              <a:rPr lang="en-US" dirty="0"/>
              <a:t> = u</a:t>
            </a:r>
          </a:p>
          <a:p>
            <a:r>
              <a:rPr lang="en-US" dirty="0" err="1"/>
              <a:t>rx</a:t>
            </a:r>
            <a:r>
              <a:rPr lang="en-US" dirty="0"/>
              <a:t> = 0</a:t>
            </a:r>
          </a:p>
          <a:p>
            <a:r>
              <a:rPr lang="en-US" dirty="0" err="1"/>
              <a:t>ry</a:t>
            </a:r>
            <a:r>
              <a:rPr lang="en-US" dirty="0"/>
              <a:t> = 0</a:t>
            </a:r>
          </a:p>
          <a:p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40E01-90D1-7B67-3557-B2B31A6607C8}"/>
              </a:ext>
            </a:extLst>
          </p:cNvPr>
          <p:cNvSpPr txBox="1"/>
          <p:nvPr/>
        </p:nvSpPr>
        <p:spPr>
          <a:xfrm>
            <a:off x="4183329" y="5185092"/>
            <a:ext cx="2586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bottom: </a:t>
            </a:r>
          </a:p>
          <a:p>
            <a:r>
              <a:rPr lang="en-US" dirty="0"/>
              <a:t>(except RP2)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287B1E4-36CE-5920-AB4B-AEF3ED744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7804"/>
          <a:stretch/>
        </p:blipFill>
        <p:spPr bwMode="auto">
          <a:xfrm>
            <a:off x="68425" y="0"/>
            <a:ext cx="6027575" cy="56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835A49-0292-67E7-BF3B-4BD04A314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r="8375"/>
          <a:stretch/>
        </p:blipFill>
        <p:spPr bwMode="auto">
          <a:xfrm>
            <a:off x="6096000" y="0"/>
            <a:ext cx="5946806" cy="55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352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6</cp:revision>
  <dcterms:created xsi:type="dcterms:W3CDTF">2024-01-29T11:03:36Z</dcterms:created>
  <dcterms:modified xsi:type="dcterms:W3CDTF">2024-08-30T15:41:08Z</dcterms:modified>
</cp:coreProperties>
</file>