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62" r:id="rId3"/>
    <p:sldId id="257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435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 Yu" userId="a844e5b4-5ccb-4234-998f-a7928449601c" providerId="ADAL" clId="{E9DF7E1D-3C0E-48DC-B387-5B60D7C05EDA}"/>
    <pc:docChg chg="undo custSel addSld delSld modSld">
      <pc:chgData name="Ke Yu" userId="a844e5b4-5ccb-4234-998f-a7928449601c" providerId="ADAL" clId="{E9DF7E1D-3C0E-48DC-B387-5B60D7C05EDA}" dt="2024-04-02T17:34:22.736" v="504" actId="2696"/>
      <pc:docMkLst>
        <pc:docMk/>
      </pc:docMkLst>
      <pc:sldChg chg="addSp delSp modSp mod">
        <pc:chgData name="Ke Yu" userId="a844e5b4-5ccb-4234-998f-a7928449601c" providerId="ADAL" clId="{E9DF7E1D-3C0E-48DC-B387-5B60D7C05EDA}" dt="2024-03-22T21:17:46.460" v="295" actId="20577"/>
        <pc:sldMkLst>
          <pc:docMk/>
          <pc:sldMk cId="216665640" sldId="257"/>
        </pc:sldMkLst>
        <pc:spChg chg="add mod">
          <ac:chgData name="Ke Yu" userId="a844e5b4-5ccb-4234-998f-a7928449601c" providerId="ADAL" clId="{E9DF7E1D-3C0E-48DC-B387-5B60D7C05EDA}" dt="2024-03-22T21:17:46.460" v="295" actId="20577"/>
          <ac:spMkLst>
            <pc:docMk/>
            <pc:sldMk cId="216665640" sldId="257"/>
            <ac:spMk id="5" creationId="{6DA679CF-0520-ABC1-47C4-D13C35836300}"/>
          </ac:spMkLst>
        </pc:spChg>
        <pc:picChg chg="add mod">
          <ac:chgData name="Ke Yu" userId="a844e5b4-5ccb-4234-998f-a7928449601c" providerId="ADAL" clId="{E9DF7E1D-3C0E-48DC-B387-5B60D7C05EDA}" dt="2024-03-22T21:17:24.297" v="268" actId="14100"/>
          <ac:picMkLst>
            <pc:docMk/>
            <pc:sldMk cId="216665640" sldId="257"/>
            <ac:picMk id="2" creationId="{6F67C396-9B3C-461E-38E7-18651EED56FE}"/>
          </ac:picMkLst>
        </pc:picChg>
        <pc:picChg chg="add del mod">
          <ac:chgData name="Ke Yu" userId="a844e5b4-5ccb-4234-998f-a7928449601c" providerId="ADAL" clId="{E9DF7E1D-3C0E-48DC-B387-5B60D7C05EDA}" dt="2024-03-22T21:17:20.150" v="265" actId="478"/>
          <ac:picMkLst>
            <pc:docMk/>
            <pc:sldMk cId="216665640" sldId="257"/>
            <ac:picMk id="3" creationId="{FB9399FD-B787-9B1D-0D6F-1E59D506BAC6}"/>
          </ac:picMkLst>
        </pc:picChg>
      </pc:sldChg>
      <pc:sldChg chg="delSp del mod">
        <pc:chgData name="Ke Yu" userId="a844e5b4-5ccb-4234-998f-a7928449601c" providerId="ADAL" clId="{E9DF7E1D-3C0E-48DC-B387-5B60D7C05EDA}" dt="2024-03-08T02:32:19.617" v="219" actId="47"/>
        <pc:sldMkLst>
          <pc:docMk/>
          <pc:sldMk cId="197220117" sldId="258"/>
        </pc:sldMkLst>
        <pc:picChg chg="del">
          <ac:chgData name="Ke Yu" userId="a844e5b4-5ccb-4234-998f-a7928449601c" providerId="ADAL" clId="{E9DF7E1D-3C0E-48DC-B387-5B60D7C05EDA}" dt="2024-03-08T02:20:34.796" v="0" actId="478"/>
          <ac:picMkLst>
            <pc:docMk/>
            <pc:sldMk cId="197220117" sldId="258"/>
            <ac:picMk id="4" creationId="{149763A8-5647-FCE9-F876-81D4049701ED}"/>
          </ac:picMkLst>
        </pc:picChg>
      </pc:sldChg>
      <pc:sldChg chg="addSp delSp modSp mod">
        <pc:chgData name="Ke Yu" userId="a844e5b4-5ccb-4234-998f-a7928449601c" providerId="ADAL" clId="{E9DF7E1D-3C0E-48DC-B387-5B60D7C05EDA}" dt="2024-03-29T18:53:33.936" v="431" actId="1076"/>
        <pc:sldMkLst>
          <pc:docMk/>
          <pc:sldMk cId="417035385" sldId="259"/>
        </pc:sldMkLst>
        <pc:spChg chg="mod">
          <ac:chgData name="Ke Yu" userId="a844e5b4-5ccb-4234-998f-a7928449601c" providerId="ADAL" clId="{E9DF7E1D-3C0E-48DC-B387-5B60D7C05EDA}" dt="2024-03-22T21:21:35.721" v="384" actId="1076"/>
          <ac:spMkLst>
            <pc:docMk/>
            <pc:sldMk cId="417035385" sldId="259"/>
            <ac:spMk id="5" creationId="{21C4A721-3DAD-6E9D-568B-15082F055CD3}"/>
          </ac:spMkLst>
        </pc:spChg>
        <pc:spChg chg="add mod">
          <ac:chgData name="Ke Yu" userId="a844e5b4-5ccb-4234-998f-a7928449601c" providerId="ADAL" clId="{E9DF7E1D-3C0E-48DC-B387-5B60D7C05EDA}" dt="2024-03-08T02:22:14.068" v="17" actId="1076"/>
          <ac:spMkLst>
            <pc:docMk/>
            <pc:sldMk cId="417035385" sldId="259"/>
            <ac:spMk id="7" creationId="{AEDF9CCA-7EF7-332B-D578-A7B5DAFD44B9}"/>
          </ac:spMkLst>
        </pc:spChg>
        <pc:spChg chg="add mod">
          <ac:chgData name="Ke Yu" userId="a844e5b4-5ccb-4234-998f-a7928449601c" providerId="ADAL" clId="{E9DF7E1D-3C0E-48DC-B387-5B60D7C05EDA}" dt="2024-03-29T11:59:59.970" v="405" actId="1076"/>
          <ac:spMkLst>
            <pc:docMk/>
            <pc:sldMk cId="417035385" sldId="259"/>
            <ac:spMk id="8" creationId="{2A096D52-15D5-F97C-259F-3407C096B589}"/>
          </ac:spMkLst>
        </pc:spChg>
        <pc:spChg chg="add mod">
          <ac:chgData name="Ke Yu" userId="a844e5b4-5ccb-4234-998f-a7928449601c" providerId="ADAL" clId="{E9DF7E1D-3C0E-48DC-B387-5B60D7C05EDA}" dt="2024-03-29T12:00:24.822" v="407" actId="1076"/>
          <ac:spMkLst>
            <pc:docMk/>
            <pc:sldMk cId="417035385" sldId="259"/>
            <ac:spMk id="9" creationId="{6D69ECCC-FA4C-BB40-C263-DF98F362EB7F}"/>
          </ac:spMkLst>
        </pc:spChg>
        <pc:spChg chg="add mod">
          <ac:chgData name="Ke Yu" userId="a844e5b4-5ccb-4234-998f-a7928449601c" providerId="ADAL" clId="{E9DF7E1D-3C0E-48DC-B387-5B60D7C05EDA}" dt="2024-03-08T02:22:58.438" v="32" actId="1076"/>
          <ac:spMkLst>
            <pc:docMk/>
            <pc:sldMk cId="417035385" sldId="259"/>
            <ac:spMk id="10" creationId="{EA3A2357-300A-C50B-6A42-31BA8F073E82}"/>
          </ac:spMkLst>
        </pc:spChg>
        <pc:spChg chg="add mod">
          <ac:chgData name="Ke Yu" userId="a844e5b4-5ccb-4234-998f-a7928449601c" providerId="ADAL" clId="{E9DF7E1D-3C0E-48DC-B387-5B60D7C05EDA}" dt="2024-03-22T21:22:00.292" v="387" actId="1076"/>
          <ac:spMkLst>
            <pc:docMk/>
            <pc:sldMk cId="417035385" sldId="259"/>
            <ac:spMk id="11" creationId="{4466A95B-C010-2734-D4C9-E4640046D95C}"/>
          </ac:spMkLst>
        </pc:spChg>
        <pc:spChg chg="add del mod">
          <ac:chgData name="Ke Yu" userId="a844e5b4-5ccb-4234-998f-a7928449601c" providerId="ADAL" clId="{E9DF7E1D-3C0E-48DC-B387-5B60D7C05EDA}" dt="2024-03-29T12:01:04.717" v="411" actId="478"/>
          <ac:spMkLst>
            <pc:docMk/>
            <pc:sldMk cId="417035385" sldId="259"/>
            <ac:spMk id="14" creationId="{C01304B9-5100-D692-06DE-10FE40CAF6F5}"/>
          </ac:spMkLst>
        </pc:spChg>
        <pc:spChg chg="add del mod">
          <ac:chgData name="Ke Yu" userId="a844e5b4-5ccb-4234-998f-a7928449601c" providerId="ADAL" clId="{E9DF7E1D-3C0E-48DC-B387-5B60D7C05EDA}" dt="2024-03-29T12:01:31.289" v="417" actId="478"/>
          <ac:spMkLst>
            <pc:docMk/>
            <pc:sldMk cId="417035385" sldId="259"/>
            <ac:spMk id="15" creationId="{8ED61465-45B3-AAEC-8CAC-89AC12ABC452}"/>
          </ac:spMkLst>
        </pc:spChg>
        <pc:spChg chg="add mod">
          <ac:chgData name="Ke Yu" userId="a844e5b4-5ccb-4234-998f-a7928449601c" providerId="ADAL" clId="{E9DF7E1D-3C0E-48DC-B387-5B60D7C05EDA}" dt="2024-03-29T12:01:32.449" v="418"/>
          <ac:spMkLst>
            <pc:docMk/>
            <pc:sldMk cId="417035385" sldId="259"/>
            <ac:spMk id="19" creationId="{06BBA4ED-BEB5-9C10-59C9-15E0AC61164D}"/>
          </ac:spMkLst>
        </pc:spChg>
        <pc:spChg chg="mod">
          <ac:chgData name="Ke Yu" userId="a844e5b4-5ccb-4234-998f-a7928449601c" providerId="ADAL" clId="{E9DF7E1D-3C0E-48DC-B387-5B60D7C05EDA}" dt="2024-03-29T12:03:36.340" v="422"/>
          <ac:spMkLst>
            <pc:docMk/>
            <pc:sldMk cId="417035385" sldId="259"/>
            <ac:spMk id="23" creationId="{7597A0CB-2854-DB44-4E2A-5963E44B4A7D}"/>
          </ac:spMkLst>
        </pc:spChg>
        <pc:spChg chg="mod">
          <ac:chgData name="Ke Yu" userId="a844e5b4-5ccb-4234-998f-a7928449601c" providerId="ADAL" clId="{E9DF7E1D-3C0E-48DC-B387-5B60D7C05EDA}" dt="2024-03-29T12:03:36.340" v="422"/>
          <ac:spMkLst>
            <pc:docMk/>
            <pc:sldMk cId="417035385" sldId="259"/>
            <ac:spMk id="24" creationId="{DB33E7E5-248D-AA21-86D5-AF4F7E37ADCB}"/>
          </ac:spMkLst>
        </pc:spChg>
        <pc:spChg chg="mod">
          <ac:chgData name="Ke Yu" userId="a844e5b4-5ccb-4234-998f-a7928449601c" providerId="ADAL" clId="{E9DF7E1D-3C0E-48DC-B387-5B60D7C05EDA}" dt="2024-03-29T12:03:36.340" v="422"/>
          <ac:spMkLst>
            <pc:docMk/>
            <pc:sldMk cId="417035385" sldId="259"/>
            <ac:spMk id="25" creationId="{A4B01246-0AF4-86D5-183A-5811990C8D75}"/>
          </ac:spMkLst>
        </pc:spChg>
        <pc:grpChg chg="add mod">
          <ac:chgData name="Ke Yu" userId="a844e5b4-5ccb-4234-998f-a7928449601c" providerId="ADAL" clId="{E9DF7E1D-3C0E-48DC-B387-5B60D7C05EDA}" dt="2024-03-29T12:03:49.384" v="427" actId="1076"/>
          <ac:grpSpMkLst>
            <pc:docMk/>
            <pc:sldMk cId="417035385" sldId="259"/>
            <ac:grpSpMk id="21" creationId="{0D916AA9-1B66-082F-7A6E-D9C8D7EABF3B}"/>
          </ac:grpSpMkLst>
        </pc:grpChg>
        <pc:grpChg chg="mod">
          <ac:chgData name="Ke Yu" userId="a844e5b4-5ccb-4234-998f-a7928449601c" providerId="ADAL" clId="{E9DF7E1D-3C0E-48DC-B387-5B60D7C05EDA}" dt="2024-03-29T12:03:36.340" v="422"/>
          <ac:grpSpMkLst>
            <pc:docMk/>
            <pc:sldMk cId="417035385" sldId="259"/>
            <ac:grpSpMk id="22" creationId="{86B16128-55F9-3881-D1CA-C4363D6D0D00}"/>
          </ac:grpSpMkLst>
        </pc:grpChg>
        <pc:picChg chg="add del mod ord">
          <ac:chgData name="Ke Yu" userId="a844e5b4-5ccb-4234-998f-a7928449601c" providerId="ADAL" clId="{E9DF7E1D-3C0E-48DC-B387-5B60D7C05EDA}" dt="2024-03-29T12:01:05.330" v="412" actId="478"/>
          <ac:picMkLst>
            <pc:docMk/>
            <pc:sldMk cId="417035385" sldId="259"/>
            <ac:picMk id="2" creationId="{E2A2D2EB-B4B4-10DB-E405-265438F40888}"/>
          </ac:picMkLst>
        </pc:picChg>
        <pc:picChg chg="add mod">
          <ac:chgData name="Ke Yu" userId="a844e5b4-5ccb-4234-998f-a7928449601c" providerId="ADAL" clId="{E9DF7E1D-3C0E-48DC-B387-5B60D7C05EDA}" dt="2024-03-29T12:00:58.508" v="410"/>
          <ac:picMkLst>
            <pc:docMk/>
            <pc:sldMk cId="417035385" sldId="259"/>
            <ac:picMk id="3" creationId="{84C9F823-1C74-1877-B5D1-789F1C6D63F0}"/>
          </ac:picMkLst>
        </pc:picChg>
        <pc:picChg chg="del">
          <ac:chgData name="Ke Yu" userId="a844e5b4-5ccb-4234-998f-a7928449601c" providerId="ADAL" clId="{E9DF7E1D-3C0E-48DC-B387-5B60D7C05EDA}" dt="2024-03-08T02:20:44.562" v="1" actId="478"/>
          <ac:picMkLst>
            <pc:docMk/>
            <pc:sldMk cId="417035385" sldId="259"/>
            <ac:picMk id="3" creationId="{E16DAD13-3C5B-EA9E-7EE2-7E0D65664F06}"/>
          </ac:picMkLst>
        </pc:picChg>
        <pc:picChg chg="add mod modCrop">
          <ac:chgData name="Ke Yu" userId="a844e5b4-5ccb-4234-998f-a7928449601c" providerId="ADAL" clId="{E9DF7E1D-3C0E-48DC-B387-5B60D7C05EDA}" dt="2024-03-29T12:03:59.759" v="430" actId="732"/>
          <ac:picMkLst>
            <pc:docMk/>
            <pc:sldMk cId="417035385" sldId="259"/>
            <ac:picMk id="4" creationId="{00520B4B-8968-A8B0-FEC0-037C84578135}"/>
          </ac:picMkLst>
        </pc:picChg>
        <pc:picChg chg="del mod">
          <ac:chgData name="Ke Yu" userId="a844e5b4-5ccb-4234-998f-a7928449601c" providerId="ADAL" clId="{E9DF7E1D-3C0E-48DC-B387-5B60D7C05EDA}" dt="2024-03-08T02:21:19.942" v="9" actId="478"/>
          <ac:picMkLst>
            <pc:docMk/>
            <pc:sldMk cId="417035385" sldId="259"/>
            <ac:picMk id="6" creationId="{AB545736-037D-5684-747C-08469799B50E}"/>
          </ac:picMkLst>
        </pc:picChg>
        <pc:picChg chg="add del mod">
          <ac:chgData name="Ke Yu" userId="a844e5b4-5ccb-4234-998f-a7928449601c" providerId="ADAL" clId="{E9DF7E1D-3C0E-48DC-B387-5B60D7C05EDA}" dt="2024-03-29T12:01:31.289" v="417" actId="478"/>
          <ac:picMkLst>
            <pc:docMk/>
            <pc:sldMk cId="417035385" sldId="259"/>
            <ac:picMk id="6" creationId="{E6B9A0EE-48FE-5629-7F66-3BE4EA82A3AB}"/>
          </ac:picMkLst>
        </pc:picChg>
        <pc:picChg chg="add del mod">
          <ac:chgData name="Ke Yu" userId="a844e5b4-5ccb-4234-998f-a7928449601c" providerId="ADAL" clId="{E9DF7E1D-3C0E-48DC-B387-5B60D7C05EDA}" dt="2024-03-22T21:16:00.645" v="258" actId="478"/>
          <ac:picMkLst>
            <pc:docMk/>
            <pc:sldMk cId="417035385" sldId="259"/>
            <ac:picMk id="12" creationId="{2E6B1926-6F17-DD6D-A65F-C50EAC2E315D}"/>
          </ac:picMkLst>
        </pc:picChg>
        <pc:picChg chg="add mod">
          <ac:chgData name="Ke Yu" userId="a844e5b4-5ccb-4234-998f-a7928449601c" providerId="ADAL" clId="{E9DF7E1D-3C0E-48DC-B387-5B60D7C05EDA}" dt="2024-03-29T12:01:32.449" v="418"/>
          <ac:picMkLst>
            <pc:docMk/>
            <pc:sldMk cId="417035385" sldId="259"/>
            <ac:picMk id="17" creationId="{1D8CD265-6847-9243-10FC-72AAE223D087}"/>
          </ac:picMkLst>
        </pc:picChg>
        <pc:picChg chg="add mod">
          <ac:chgData name="Ke Yu" userId="a844e5b4-5ccb-4234-998f-a7928449601c" providerId="ADAL" clId="{E9DF7E1D-3C0E-48DC-B387-5B60D7C05EDA}" dt="2024-03-29T18:53:33.936" v="431" actId="1076"/>
          <ac:picMkLst>
            <pc:docMk/>
            <pc:sldMk cId="417035385" sldId="259"/>
            <ac:picMk id="20" creationId="{EDA731F7-45FB-B655-A680-282BF382FC85}"/>
          </ac:picMkLst>
        </pc:picChg>
        <pc:cxnChg chg="add del mod">
          <ac:chgData name="Ke Yu" userId="a844e5b4-5ccb-4234-998f-a7928449601c" providerId="ADAL" clId="{E9DF7E1D-3C0E-48DC-B387-5B60D7C05EDA}" dt="2024-03-29T12:01:31.289" v="417" actId="478"/>
          <ac:cxnSpMkLst>
            <pc:docMk/>
            <pc:sldMk cId="417035385" sldId="259"/>
            <ac:cxnSpMk id="12" creationId="{105DCB48-89B0-62B1-0A7A-3912F2828612}"/>
          </ac:cxnSpMkLst>
        </pc:cxnChg>
        <pc:cxnChg chg="add del mod">
          <ac:chgData name="Ke Yu" userId="a844e5b4-5ccb-4234-998f-a7928449601c" providerId="ADAL" clId="{E9DF7E1D-3C0E-48DC-B387-5B60D7C05EDA}" dt="2024-03-29T12:01:04.717" v="411" actId="478"/>
          <ac:cxnSpMkLst>
            <pc:docMk/>
            <pc:sldMk cId="417035385" sldId="259"/>
            <ac:cxnSpMk id="13" creationId="{F7E1E06D-2499-2CDB-21FC-8AA5CFB718A4}"/>
          </ac:cxnSpMkLst>
        </pc:cxnChg>
        <pc:cxnChg chg="add mod">
          <ac:chgData name="Ke Yu" userId="a844e5b4-5ccb-4234-998f-a7928449601c" providerId="ADAL" clId="{E9DF7E1D-3C0E-48DC-B387-5B60D7C05EDA}" dt="2024-03-29T12:01:32.449" v="418"/>
          <ac:cxnSpMkLst>
            <pc:docMk/>
            <pc:sldMk cId="417035385" sldId="259"/>
            <ac:cxnSpMk id="18" creationId="{E9D62C65-0D15-5DC6-7A75-2AF81CCA1D55}"/>
          </ac:cxnSpMkLst>
        </pc:cxnChg>
        <pc:cxnChg chg="mod">
          <ac:chgData name="Ke Yu" userId="a844e5b4-5ccb-4234-998f-a7928449601c" providerId="ADAL" clId="{E9DF7E1D-3C0E-48DC-B387-5B60D7C05EDA}" dt="2024-03-29T12:03:36.340" v="422"/>
          <ac:cxnSpMkLst>
            <pc:docMk/>
            <pc:sldMk cId="417035385" sldId="259"/>
            <ac:cxnSpMk id="26" creationId="{A3BC88AF-A2BA-3B25-0C9D-DD95D80A0712}"/>
          </ac:cxnSpMkLst>
        </pc:cxnChg>
        <pc:cxnChg chg="mod">
          <ac:chgData name="Ke Yu" userId="a844e5b4-5ccb-4234-998f-a7928449601c" providerId="ADAL" clId="{E9DF7E1D-3C0E-48DC-B387-5B60D7C05EDA}" dt="2024-03-29T12:03:36.340" v="422"/>
          <ac:cxnSpMkLst>
            <pc:docMk/>
            <pc:sldMk cId="417035385" sldId="259"/>
            <ac:cxnSpMk id="27" creationId="{06A28DDC-F462-59FF-FA3C-1342F651D0EF}"/>
          </ac:cxnSpMkLst>
        </pc:cxnChg>
        <pc:cxnChg chg="mod">
          <ac:chgData name="Ke Yu" userId="a844e5b4-5ccb-4234-998f-a7928449601c" providerId="ADAL" clId="{E9DF7E1D-3C0E-48DC-B387-5B60D7C05EDA}" dt="2024-03-29T12:03:36.340" v="422"/>
          <ac:cxnSpMkLst>
            <pc:docMk/>
            <pc:sldMk cId="417035385" sldId="259"/>
            <ac:cxnSpMk id="28" creationId="{7C1F6659-4D38-2257-4C01-C2D1FBC98F05}"/>
          </ac:cxnSpMkLst>
        </pc:cxnChg>
      </pc:sldChg>
      <pc:sldChg chg="addSp modSp new del mod">
        <pc:chgData name="Ke Yu" userId="a844e5b4-5ccb-4234-998f-a7928449601c" providerId="ADAL" clId="{E9DF7E1D-3C0E-48DC-B387-5B60D7C05EDA}" dt="2024-03-22T21:15:55.995" v="257" actId="47"/>
        <pc:sldMkLst>
          <pc:docMk/>
          <pc:sldMk cId="1620075604" sldId="260"/>
        </pc:sldMkLst>
        <pc:picChg chg="add mod">
          <ac:chgData name="Ke Yu" userId="a844e5b4-5ccb-4234-998f-a7928449601c" providerId="ADAL" clId="{E9DF7E1D-3C0E-48DC-B387-5B60D7C05EDA}" dt="2024-03-11T13:57:51.063" v="226" actId="1076"/>
          <ac:picMkLst>
            <pc:docMk/>
            <pc:sldMk cId="1620075604" sldId="260"/>
            <ac:picMk id="3" creationId="{8E198EB1-FB30-529B-3D30-0A1A5AF2B46A}"/>
          </ac:picMkLst>
        </pc:picChg>
      </pc:sldChg>
      <pc:sldChg chg="del">
        <pc:chgData name="Ke Yu" userId="a844e5b4-5ccb-4234-998f-a7928449601c" providerId="ADAL" clId="{E9DF7E1D-3C0E-48DC-B387-5B60D7C05EDA}" dt="2024-03-08T02:26:41.415" v="201" actId="47"/>
        <pc:sldMkLst>
          <pc:docMk/>
          <pc:sldMk cId="1305422810" sldId="261"/>
        </pc:sldMkLst>
      </pc:sldChg>
      <pc:sldChg chg="addSp modSp new">
        <pc:chgData name="Ke Yu" userId="a844e5b4-5ccb-4234-998f-a7928449601c" providerId="ADAL" clId="{E9DF7E1D-3C0E-48DC-B387-5B60D7C05EDA}" dt="2024-04-02T17:33:53.732" v="501" actId="1076"/>
        <pc:sldMkLst>
          <pc:docMk/>
          <pc:sldMk cId="3511183673" sldId="261"/>
        </pc:sldMkLst>
        <pc:picChg chg="add mod">
          <ac:chgData name="Ke Yu" userId="a844e5b4-5ccb-4234-998f-a7928449601c" providerId="ADAL" clId="{E9DF7E1D-3C0E-48DC-B387-5B60D7C05EDA}" dt="2024-04-02T17:33:48.270" v="499" actId="14100"/>
          <ac:picMkLst>
            <pc:docMk/>
            <pc:sldMk cId="3511183673" sldId="261"/>
            <ac:picMk id="1025" creationId="{8287B1E4-36CE-5920-AB4B-AEF3ED7449EF}"/>
          </ac:picMkLst>
        </pc:picChg>
        <pc:picChg chg="add mod">
          <ac:chgData name="Ke Yu" userId="a844e5b4-5ccb-4234-998f-a7928449601c" providerId="ADAL" clId="{E9DF7E1D-3C0E-48DC-B387-5B60D7C05EDA}" dt="2024-04-02T17:33:53.732" v="501" actId="1076"/>
          <ac:picMkLst>
            <pc:docMk/>
            <pc:sldMk cId="3511183673" sldId="261"/>
            <ac:picMk id="1026" creationId="{21835A49-0292-67E7-BF3B-4BD04A314B14}"/>
          </ac:picMkLst>
        </pc:picChg>
      </pc:sldChg>
      <pc:sldChg chg="addSp modSp new add del mod">
        <pc:chgData name="Ke Yu" userId="a844e5b4-5ccb-4234-998f-a7928449601c" providerId="ADAL" clId="{E9DF7E1D-3C0E-48DC-B387-5B60D7C05EDA}" dt="2024-04-02T17:34:22.736" v="504" actId="2696"/>
        <pc:sldMkLst>
          <pc:docMk/>
          <pc:sldMk cId="3574056432" sldId="262"/>
        </pc:sldMkLst>
        <pc:spChg chg="mod">
          <ac:chgData name="Ke Yu" userId="a844e5b4-5ccb-4234-998f-a7928449601c" providerId="ADAL" clId="{E9DF7E1D-3C0E-48DC-B387-5B60D7C05EDA}" dt="2024-03-29T20:18:09.637" v="433"/>
          <ac:spMkLst>
            <pc:docMk/>
            <pc:sldMk cId="3574056432" sldId="262"/>
            <ac:spMk id="4" creationId="{F2DFD3E6-E052-370A-9585-1F140E78F2C4}"/>
          </ac:spMkLst>
        </pc:spChg>
        <pc:spChg chg="mod">
          <ac:chgData name="Ke Yu" userId="a844e5b4-5ccb-4234-998f-a7928449601c" providerId="ADAL" clId="{E9DF7E1D-3C0E-48DC-B387-5B60D7C05EDA}" dt="2024-03-29T20:18:09.637" v="433"/>
          <ac:spMkLst>
            <pc:docMk/>
            <pc:sldMk cId="3574056432" sldId="262"/>
            <ac:spMk id="5" creationId="{5715A291-352B-91C1-B552-3BBAD5A5A581}"/>
          </ac:spMkLst>
        </pc:spChg>
        <pc:spChg chg="mod">
          <ac:chgData name="Ke Yu" userId="a844e5b4-5ccb-4234-998f-a7928449601c" providerId="ADAL" clId="{E9DF7E1D-3C0E-48DC-B387-5B60D7C05EDA}" dt="2024-03-29T20:18:09.637" v="433"/>
          <ac:spMkLst>
            <pc:docMk/>
            <pc:sldMk cId="3574056432" sldId="262"/>
            <ac:spMk id="6" creationId="{0ECFD719-AE79-150B-9970-1B39A69F76EB}"/>
          </ac:spMkLst>
        </pc:spChg>
        <pc:spChg chg="add mod">
          <ac:chgData name="Ke Yu" userId="a844e5b4-5ccb-4234-998f-a7928449601c" providerId="ADAL" clId="{E9DF7E1D-3C0E-48DC-B387-5B60D7C05EDA}" dt="2024-03-29T20:23:18.806" v="485" actId="1076"/>
          <ac:spMkLst>
            <pc:docMk/>
            <pc:sldMk cId="3574056432" sldId="262"/>
            <ac:spMk id="13" creationId="{84D76A35-8D1D-C29E-8963-365C7620CC90}"/>
          </ac:spMkLst>
        </pc:spChg>
        <pc:spChg chg="add mod">
          <ac:chgData name="Ke Yu" userId="a844e5b4-5ccb-4234-998f-a7928449601c" providerId="ADAL" clId="{E9DF7E1D-3C0E-48DC-B387-5B60D7C05EDA}" dt="2024-03-29T20:22:04.148" v="468" actId="1076"/>
          <ac:spMkLst>
            <pc:docMk/>
            <pc:sldMk cId="3574056432" sldId="262"/>
            <ac:spMk id="17" creationId="{D97B88F9-0804-B4B5-6A22-1ED78E9293EA}"/>
          </ac:spMkLst>
        </pc:spChg>
        <pc:spChg chg="add mod">
          <ac:chgData name="Ke Yu" userId="a844e5b4-5ccb-4234-998f-a7928449601c" providerId="ADAL" clId="{E9DF7E1D-3C0E-48DC-B387-5B60D7C05EDA}" dt="2024-03-29T20:23:18.806" v="485" actId="1076"/>
          <ac:spMkLst>
            <pc:docMk/>
            <pc:sldMk cId="3574056432" sldId="262"/>
            <ac:spMk id="31" creationId="{710AD50B-6905-FA0D-097F-666CE75A6134}"/>
          </ac:spMkLst>
        </pc:spChg>
        <pc:spChg chg="add mod">
          <ac:chgData name="Ke Yu" userId="a844e5b4-5ccb-4234-998f-a7928449601c" providerId="ADAL" clId="{E9DF7E1D-3C0E-48DC-B387-5B60D7C05EDA}" dt="2024-03-29T20:23:38.677" v="487" actId="1076"/>
          <ac:spMkLst>
            <pc:docMk/>
            <pc:sldMk cId="3574056432" sldId="262"/>
            <ac:spMk id="32" creationId="{5BFB2B08-9AB1-30E2-1216-2461D2498C87}"/>
          </ac:spMkLst>
        </pc:spChg>
        <pc:grpChg chg="add mod">
          <ac:chgData name="Ke Yu" userId="a844e5b4-5ccb-4234-998f-a7928449601c" providerId="ADAL" clId="{E9DF7E1D-3C0E-48DC-B387-5B60D7C05EDA}" dt="2024-03-29T20:18:09.637" v="433"/>
          <ac:grpSpMkLst>
            <pc:docMk/>
            <pc:sldMk cId="3574056432" sldId="262"/>
            <ac:grpSpMk id="2" creationId="{6AD996AA-6945-6590-EFE9-1F1B7FA17FF2}"/>
          </ac:grpSpMkLst>
        </pc:grpChg>
        <pc:grpChg chg="mod">
          <ac:chgData name="Ke Yu" userId="a844e5b4-5ccb-4234-998f-a7928449601c" providerId="ADAL" clId="{E9DF7E1D-3C0E-48DC-B387-5B60D7C05EDA}" dt="2024-03-29T20:18:09.637" v="433"/>
          <ac:grpSpMkLst>
            <pc:docMk/>
            <pc:sldMk cId="3574056432" sldId="262"/>
            <ac:grpSpMk id="3" creationId="{5982F538-5492-3EBF-1345-EF8A2B51D5DC}"/>
          </ac:grpSpMkLst>
        </pc:grpChg>
        <pc:picChg chg="add mod modCrop">
          <ac:chgData name="Ke Yu" userId="a844e5b4-5ccb-4234-998f-a7928449601c" providerId="ADAL" clId="{E9DF7E1D-3C0E-48DC-B387-5B60D7C05EDA}" dt="2024-03-29T20:21:38.035" v="464" actId="1076"/>
          <ac:picMkLst>
            <pc:docMk/>
            <pc:sldMk cId="3574056432" sldId="262"/>
            <ac:picMk id="18" creationId="{10B7FACA-24AA-030F-6BD3-44A36120282A}"/>
          </ac:picMkLst>
        </pc:picChg>
        <pc:cxnChg chg="mod">
          <ac:chgData name="Ke Yu" userId="a844e5b4-5ccb-4234-998f-a7928449601c" providerId="ADAL" clId="{E9DF7E1D-3C0E-48DC-B387-5B60D7C05EDA}" dt="2024-03-29T20:20:26.460" v="447" actId="14100"/>
          <ac:cxnSpMkLst>
            <pc:docMk/>
            <pc:sldMk cId="3574056432" sldId="262"/>
            <ac:cxnSpMk id="7" creationId="{084143E9-CB64-C599-F77F-25C96AEEB7A1}"/>
          </ac:cxnSpMkLst>
        </pc:cxnChg>
        <pc:cxnChg chg="mod">
          <ac:chgData name="Ke Yu" userId="a844e5b4-5ccb-4234-998f-a7928449601c" providerId="ADAL" clId="{E9DF7E1D-3C0E-48DC-B387-5B60D7C05EDA}" dt="2024-03-29T20:18:09.637" v="433"/>
          <ac:cxnSpMkLst>
            <pc:docMk/>
            <pc:sldMk cId="3574056432" sldId="262"/>
            <ac:cxnSpMk id="8" creationId="{97DE6324-6744-848A-2B39-91ECE7DF0996}"/>
          </ac:cxnSpMkLst>
        </pc:cxnChg>
        <pc:cxnChg chg="mod">
          <ac:chgData name="Ke Yu" userId="a844e5b4-5ccb-4234-998f-a7928449601c" providerId="ADAL" clId="{E9DF7E1D-3C0E-48DC-B387-5B60D7C05EDA}" dt="2024-03-29T20:18:09.637" v="433"/>
          <ac:cxnSpMkLst>
            <pc:docMk/>
            <pc:sldMk cId="3574056432" sldId="262"/>
            <ac:cxnSpMk id="9" creationId="{B7E7A9AB-9F2A-EF28-6EA0-BA5A932D60A6}"/>
          </ac:cxnSpMkLst>
        </pc:cxnChg>
        <pc:cxnChg chg="add mod">
          <ac:chgData name="Ke Yu" userId="a844e5b4-5ccb-4234-998f-a7928449601c" providerId="ADAL" clId="{E9DF7E1D-3C0E-48DC-B387-5B60D7C05EDA}" dt="2024-03-29T20:23:18.806" v="485" actId="1076"/>
          <ac:cxnSpMkLst>
            <pc:docMk/>
            <pc:sldMk cId="3574056432" sldId="262"/>
            <ac:cxnSpMk id="10" creationId="{E681B0B6-BD10-8E3D-B760-10BF59D505ED}"/>
          </ac:cxnSpMkLst>
        </pc:cxnChg>
        <pc:cxnChg chg="add mod">
          <ac:chgData name="Ke Yu" userId="a844e5b4-5ccb-4234-998f-a7928449601c" providerId="ADAL" clId="{E9DF7E1D-3C0E-48DC-B387-5B60D7C05EDA}" dt="2024-03-29T20:23:18.806" v="485" actId="1076"/>
          <ac:cxnSpMkLst>
            <pc:docMk/>
            <pc:sldMk cId="3574056432" sldId="262"/>
            <ac:cxnSpMk id="11" creationId="{76F8CC98-A1C8-52E6-CAC4-D952065A4C8C}"/>
          </ac:cxnSpMkLst>
        </pc:cxnChg>
        <pc:cxnChg chg="add mod">
          <ac:chgData name="Ke Yu" userId="a844e5b4-5ccb-4234-998f-a7928449601c" providerId="ADAL" clId="{E9DF7E1D-3C0E-48DC-B387-5B60D7C05EDA}" dt="2024-03-29T20:23:18.806" v="485" actId="1076"/>
          <ac:cxnSpMkLst>
            <pc:docMk/>
            <pc:sldMk cId="3574056432" sldId="262"/>
            <ac:cxnSpMk id="12" creationId="{23E3E53A-082B-9A83-6734-099FE2BFD93B}"/>
          </ac:cxnSpMkLst>
        </pc:cxnChg>
        <pc:cxnChg chg="add mod">
          <ac:chgData name="Ke Yu" userId="a844e5b4-5ccb-4234-998f-a7928449601c" providerId="ADAL" clId="{E9DF7E1D-3C0E-48DC-B387-5B60D7C05EDA}" dt="2024-03-29T20:19:45.476" v="443" actId="1076"/>
          <ac:cxnSpMkLst>
            <pc:docMk/>
            <pc:sldMk cId="3574056432" sldId="262"/>
            <ac:cxnSpMk id="14" creationId="{9549728C-0379-6F2E-EF68-636F340E056D}"/>
          </ac:cxnSpMkLst>
        </pc:cxnChg>
        <pc:cxnChg chg="add mod">
          <ac:chgData name="Ke Yu" userId="a844e5b4-5ccb-4234-998f-a7928449601c" providerId="ADAL" clId="{E9DF7E1D-3C0E-48DC-B387-5B60D7C05EDA}" dt="2024-03-29T20:19:45.476" v="443" actId="1076"/>
          <ac:cxnSpMkLst>
            <pc:docMk/>
            <pc:sldMk cId="3574056432" sldId="262"/>
            <ac:cxnSpMk id="15" creationId="{C4E2730E-4874-7C9C-C11C-D2A0CC133D5D}"/>
          </ac:cxnSpMkLst>
        </pc:cxnChg>
        <pc:cxnChg chg="add mod">
          <ac:chgData name="Ke Yu" userId="a844e5b4-5ccb-4234-998f-a7928449601c" providerId="ADAL" clId="{E9DF7E1D-3C0E-48DC-B387-5B60D7C05EDA}" dt="2024-03-29T20:19:45.476" v="443" actId="1076"/>
          <ac:cxnSpMkLst>
            <pc:docMk/>
            <pc:sldMk cId="3574056432" sldId="262"/>
            <ac:cxnSpMk id="16" creationId="{CDFF85A7-71B1-1892-5FE6-3791B16B5F9C}"/>
          </ac:cxnSpMkLst>
        </pc:cxnChg>
        <pc:cxnChg chg="add mod">
          <ac:chgData name="Ke Yu" userId="a844e5b4-5ccb-4234-998f-a7928449601c" providerId="ADAL" clId="{E9DF7E1D-3C0E-48DC-B387-5B60D7C05EDA}" dt="2024-03-29T20:23:18.806" v="485" actId="1076"/>
          <ac:cxnSpMkLst>
            <pc:docMk/>
            <pc:sldMk cId="3574056432" sldId="262"/>
            <ac:cxnSpMk id="25" creationId="{4708CA0A-AC5E-458F-0CDD-A1A654D2F629}"/>
          </ac:cxnSpMkLst>
        </pc:cxnChg>
        <pc:cxnChg chg="add mod">
          <ac:chgData name="Ke Yu" userId="a844e5b4-5ccb-4234-998f-a7928449601c" providerId="ADAL" clId="{E9DF7E1D-3C0E-48DC-B387-5B60D7C05EDA}" dt="2024-03-29T20:23:18.806" v="485" actId="1076"/>
          <ac:cxnSpMkLst>
            <pc:docMk/>
            <pc:sldMk cId="3574056432" sldId="262"/>
            <ac:cxnSpMk id="26" creationId="{E39F9542-E8A3-5F43-6223-0E4162D78504}"/>
          </ac:cxnSpMkLst>
        </pc:cxnChg>
        <pc:cxnChg chg="add mod">
          <ac:chgData name="Ke Yu" userId="a844e5b4-5ccb-4234-998f-a7928449601c" providerId="ADAL" clId="{E9DF7E1D-3C0E-48DC-B387-5B60D7C05EDA}" dt="2024-03-29T20:23:38.677" v="487" actId="1076"/>
          <ac:cxnSpMkLst>
            <pc:docMk/>
            <pc:sldMk cId="3574056432" sldId="262"/>
            <ac:cxnSpMk id="33" creationId="{BD3B141C-3953-D4AA-13E7-4513D2B83E38}"/>
          </ac:cxnSpMkLst>
        </pc:cxnChg>
      </pc:sldChg>
      <pc:sldChg chg="del">
        <pc:chgData name="Ke Yu" userId="a844e5b4-5ccb-4234-998f-a7928449601c" providerId="ADAL" clId="{E9DF7E1D-3C0E-48DC-B387-5B60D7C05EDA}" dt="2024-03-08T02:26:42.535" v="202" actId="47"/>
        <pc:sldMkLst>
          <pc:docMk/>
          <pc:sldMk cId="3947339288" sldId="262"/>
        </pc:sldMkLst>
      </pc:sldChg>
      <pc:sldChg chg="new del">
        <pc:chgData name="Ke Yu" userId="a844e5b4-5ccb-4234-998f-a7928449601c" providerId="ADAL" clId="{E9DF7E1D-3C0E-48DC-B387-5B60D7C05EDA}" dt="2024-03-08T02:22:30.717" v="21" actId="47"/>
        <pc:sldMkLst>
          <pc:docMk/>
          <pc:sldMk cId="2062283530" sldId="263"/>
        </pc:sldMkLst>
      </pc:sldChg>
    </pc:docChg>
  </pc:docChgLst>
  <pc:docChgLst>
    <pc:chgData name="Ke Yu" userId="a844e5b4-5ccb-4234-998f-a7928449601c" providerId="ADAL" clId="{59D05A68-94C7-4C2E-AFE5-03440830F8E3}"/>
    <pc:docChg chg="undo custSel addSld delSld modSld">
      <pc:chgData name="Ke Yu" userId="a844e5b4-5ccb-4234-998f-a7928449601c" providerId="ADAL" clId="{59D05A68-94C7-4C2E-AFE5-03440830F8E3}" dt="2024-02-20T21:34:39.511" v="96" actId="1076"/>
      <pc:docMkLst>
        <pc:docMk/>
      </pc:docMkLst>
      <pc:sldChg chg="delSp mod">
        <pc:chgData name="Ke Yu" userId="a844e5b4-5ccb-4234-998f-a7928449601c" providerId="ADAL" clId="{59D05A68-94C7-4C2E-AFE5-03440830F8E3}" dt="2024-02-16T13:40:32.496" v="70" actId="478"/>
        <pc:sldMkLst>
          <pc:docMk/>
          <pc:sldMk cId="216665640" sldId="257"/>
        </pc:sldMkLst>
        <pc:spChg chg="del">
          <ac:chgData name="Ke Yu" userId="a844e5b4-5ccb-4234-998f-a7928449601c" providerId="ADAL" clId="{59D05A68-94C7-4C2E-AFE5-03440830F8E3}" dt="2024-02-16T13:40:32.496" v="70" actId="478"/>
          <ac:spMkLst>
            <pc:docMk/>
            <pc:sldMk cId="216665640" sldId="257"/>
            <ac:spMk id="19" creationId="{A2E83FA9-5970-D3A4-8266-EF195601E5C5}"/>
          </ac:spMkLst>
        </pc:spChg>
        <pc:spChg chg="del">
          <ac:chgData name="Ke Yu" userId="a844e5b4-5ccb-4234-998f-a7928449601c" providerId="ADAL" clId="{59D05A68-94C7-4C2E-AFE5-03440830F8E3}" dt="2024-02-16T13:40:32.496" v="70" actId="478"/>
          <ac:spMkLst>
            <pc:docMk/>
            <pc:sldMk cId="216665640" sldId="257"/>
            <ac:spMk id="20" creationId="{93096B7A-A4F7-5350-C421-36774E0DBF0A}"/>
          </ac:spMkLst>
        </pc:spChg>
        <pc:spChg chg="del">
          <ac:chgData name="Ke Yu" userId="a844e5b4-5ccb-4234-998f-a7928449601c" providerId="ADAL" clId="{59D05A68-94C7-4C2E-AFE5-03440830F8E3}" dt="2024-02-16T13:40:32.496" v="70" actId="478"/>
          <ac:spMkLst>
            <pc:docMk/>
            <pc:sldMk cId="216665640" sldId="257"/>
            <ac:spMk id="21" creationId="{676B1160-3AB1-CA41-ED08-38B33877A4B5}"/>
          </ac:spMkLst>
        </pc:spChg>
        <pc:spChg chg="del">
          <ac:chgData name="Ke Yu" userId="a844e5b4-5ccb-4234-998f-a7928449601c" providerId="ADAL" clId="{59D05A68-94C7-4C2E-AFE5-03440830F8E3}" dt="2024-02-16T13:40:32.496" v="70" actId="478"/>
          <ac:spMkLst>
            <pc:docMk/>
            <pc:sldMk cId="216665640" sldId="257"/>
            <ac:spMk id="22" creationId="{B19A2C7A-CE1B-E492-EE7C-5FD44C70058C}"/>
          </ac:spMkLst>
        </pc:spChg>
        <pc:picChg chg="del">
          <ac:chgData name="Ke Yu" userId="a844e5b4-5ccb-4234-998f-a7928449601c" providerId="ADAL" clId="{59D05A68-94C7-4C2E-AFE5-03440830F8E3}" dt="2024-02-16T13:40:32.496" v="70" actId="478"/>
          <ac:picMkLst>
            <pc:docMk/>
            <pc:sldMk cId="216665640" sldId="257"/>
            <ac:picMk id="3" creationId="{8BC77CEE-977F-D936-F7FF-67E32BCCFC5D}"/>
          </ac:picMkLst>
        </pc:picChg>
        <pc:cxnChg chg="del">
          <ac:chgData name="Ke Yu" userId="a844e5b4-5ccb-4234-998f-a7928449601c" providerId="ADAL" clId="{59D05A68-94C7-4C2E-AFE5-03440830F8E3}" dt="2024-02-16T13:40:32.496" v="70" actId="478"/>
          <ac:cxnSpMkLst>
            <pc:docMk/>
            <pc:sldMk cId="216665640" sldId="257"/>
            <ac:cxnSpMk id="7" creationId="{01712DF0-A2EA-686D-DCEB-33395FB24DF5}"/>
          </ac:cxnSpMkLst>
        </pc:cxnChg>
        <pc:cxnChg chg="del">
          <ac:chgData name="Ke Yu" userId="a844e5b4-5ccb-4234-998f-a7928449601c" providerId="ADAL" clId="{59D05A68-94C7-4C2E-AFE5-03440830F8E3}" dt="2024-02-16T13:40:32.496" v="70" actId="478"/>
          <ac:cxnSpMkLst>
            <pc:docMk/>
            <pc:sldMk cId="216665640" sldId="257"/>
            <ac:cxnSpMk id="9" creationId="{A923482D-63D0-E68C-A58F-371196B3766E}"/>
          </ac:cxnSpMkLst>
        </pc:cxnChg>
        <pc:cxnChg chg="del">
          <ac:chgData name="Ke Yu" userId="a844e5b4-5ccb-4234-998f-a7928449601c" providerId="ADAL" clId="{59D05A68-94C7-4C2E-AFE5-03440830F8E3}" dt="2024-02-16T13:40:32.496" v="70" actId="478"/>
          <ac:cxnSpMkLst>
            <pc:docMk/>
            <pc:sldMk cId="216665640" sldId="257"/>
            <ac:cxnSpMk id="11" creationId="{530C1958-AEE1-4F1A-E958-BBC5F03BA34F}"/>
          </ac:cxnSpMkLst>
        </pc:cxnChg>
        <pc:cxnChg chg="del">
          <ac:chgData name="Ke Yu" userId="a844e5b4-5ccb-4234-998f-a7928449601c" providerId="ADAL" clId="{59D05A68-94C7-4C2E-AFE5-03440830F8E3}" dt="2024-02-16T13:40:32.496" v="70" actId="478"/>
          <ac:cxnSpMkLst>
            <pc:docMk/>
            <pc:sldMk cId="216665640" sldId="257"/>
            <ac:cxnSpMk id="13" creationId="{A1ED4538-36FE-306F-03D1-DB7A4226F85E}"/>
          </ac:cxnSpMkLst>
        </pc:cxnChg>
        <pc:cxnChg chg="del">
          <ac:chgData name="Ke Yu" userId="a844e5b4-5ccb-4234-998f-a7928449601c" providerId="ADAL" clId="{59D05A68-94C7-4C2E-AFE5-03440830F8E3}" dt="2024-02-16T13:40:32.496" v="70" actId="478"/>
          <ac:cxnSpMkLst>
            <pc:docMk/>
            <pc:sldMk cId="216665640" sldId="257"/>
            <ac:cxnSpMk id="15" creationId="{1A01C67B-CAE7-A69E-49DC-0AE3DCE6C294}"/>
          </ac:cxnSpMkLst>
        </pc:cxnChg>
      </pc:sldChg>
      <pc:sldChg chg="addSp delSp modSp mod">
        <pc:chgData name="Ke Yu" userId="a844e5b4-5ccb-4234-998f-a7928449601c" providerId="ADAL" clId="{59D05A68-94C7-4C2E-AFE5-03440830F8E3}" dt="2024-02-20T21:32:54.511" v="80" actId="1076"/>
        <pc:sldMkLst>
          <pc:docMk/>
          <pc:sldMk cId="197220117" sldId="258"/>
        </pc:sldMkLst>
        <pc:spChg chg="mod">
          <ac:chgData name="Ke Yu" userId="a844e5b4-5ccb-4234-998f-a7928449601c" providerId="ADAL" clId="{59D05A68-94C7-4C2E-AFE5-03440830F8E3}" dt="2024-02-16T13:34:49.304" v="26" actId="1076"/>
          <ac:spMkLst>
            <pc:docMk/>
            <pc:sldMk cId="197220117" sldId="258"/>
            <ac:spMk id="7" creationId="{549FE9A8-808C-1489-6FF1-4B5597A6FDE6}"/>
          </ac:spMkLst>
        </pc:spChg>
        <pc:grpChg chg="del">
          <ac:chgData name="Ke Yu" userId="a844e5b4-5ccb-4234-998f-a7928449601c" providerId="ADAL" clId="{59D05A68-94C7-4C2E-AFE5-03440830F8E3}" dt="2024-02-16T13:34:08.729" v="0" actId="478"/>
          <ac:grpSpMkLst>
            <pc:docMk/>
            <pc:sldMk cId="197220117" sldId="258"/>
            <ac:grpSpMk id="6" creationId="{50CE55CA-EF82-8AA5-5890-E58F7EAF8B49}"/>
          </ac:grpSpMkLst>
        </pc:grpChg>
        <pc:picChg chg="add del mod">
          <ac:chgData name="Ke Yu" userId="a844e5b4-5ccb-4234-998f-a7928449601c" providerId="ADAL" clId="{59D05A68-94C7-4C2E-AFE5-03440830F8E3}" dt="2024-02-20T21:32:46.060" v="76" actId="478"/>
          <ac:picMkLst>
            <pc:docMk/>
            <pc:sldMk cId="197220117" sldId="258"/>
            <ac:picMk id="3" creationId="{3E97E09F-0004-0CBA-CB8A-C2B4F20E000D}"/>
          </ac:picMkLst>
        </pc:picChg>
        <pc:picChg chg="add mod">
          <ac:chgData name="Ke Yu" userId="a844e5b4-5ccb-4234-998f-a7928449601c" providerId="ADAL" clId="{59D05A68-94C7-4C2E-AFE5-03440830F8E3}" dt="2024-02-20T21:32:54.511" v="80" actId="1076"/>
          <ac:picMkLst>
            <pc:docMk/>
            <pc:sldMk cId="197220117" sldId="258"/>
            <ac:picMk id="4" creationId="{149763A8-5647-FCE9-F876-81D4049701ED}"/>
          </ac:picMkLst>
        </pc:picChg>
      </pc:sldChg>
      <pc:sldChg chg="addSp delSp modSp mod">
        <pc:chgData name="Ke Yu" userId="a844e5b4-5ccb-4234-998f-a7928449601c" providerId="ADAL" clId="{59D05A68-94C7-4C2E-AFE5-03440830F8E3}" dt="2024-02-20T21:33:51.934" v="90" actId="1076"/>
        <pc:sldMkLst>
          <pc:docMk/>
          <pc:sldMk cId="417035385" sldId="259"/>
        </pc:sldMkLst>
        <pc:spChg chg="mod">
          <ac:chgData name="Ke Yu" userId="a844e5b4-5ccb-4234-998f-a7928449601c" providerId="ADAL" clId="{59D05A68-94C7-4C2E-AFE5-03440830F8E3}" dt="2024-02-16T13:36:56.932" v="50" actId="20577"/>
          <ac:spMkLst>
            <pc:docMk/>
            <pc:sldMk cId="417035385" sldId="259"/>
            <ac:spMk id="5" creationId="{21C4A721-3DAD-6E9D-568B-15082F055CD3}"/>
          </ac:spMkLst>
        </pc:spChg>
        <pc:picChg chg="del">
          <ac:chgData name="Ke Yu" userId="a844e5b4-5ccb-4234-998f-a7928449601c" providerId="ADAL" clId="{59D05A68-94C7-4C2E-AFE5-03440830F8E3}" dt="2024-02-16T13:35:51.873" v="29" actId="478"/>
          <ac:picMkLst>
            <pc:docMk/>
            <pc:sldMk cId="417035385" sldId="259"/>
            <ac:picMk id="3" creationId="{AAF15B18-C298-E312-71DB-969A7CE9C990}"/>
          </ac:picMkLst>
        </pc:picChg>
        <pc:picChg chg="add mod modCrop">
          <ac:chgData name="Ke Yu" userId="a844e5b4-5ccb-4234-998f-a7928449601c" providerId="ADAL" clId="{59D05A68-94C7-4C2E-AFE5-03440830F8E3}" dt="2024-02-20T21:33:51.934" v="90" actId="1076"/>
          <ac:picMkLst>
            <pc:docMk/>
            <pc:sldMk cId="417035385" sldId="259"/>
            <ac:picMk id="3" creationId="{E16DAD13-3C5B-EA9E-7EE2-7E0D65664F06}"/>
          </ac:picMkLst>
        </pc:picChg>
        <pc:picChg chg="add del mod">
          <ac:chgData name="Ke Yu" userId="a844e5b4-5ccb-4234-998f-a7928449601c" providerId="ADAL" clId="{59D05A68-94C7-4C2E-AFE5-03440830F8E3}" dt="2024-02-20T21:32:56.889" v="81" actId="478"/>
          <ac:picMkLst>
            <pc:docMk/>
            <pc:sldMk cId="417035385" sldId="259"/>
            <ac:picMk id="4" creationId="{F06394B5-89D7-E534-0CD0-C34302ACCE89}"/>
          </ac:picMkLst>
        </pc:picChg>
        <pc:picChg chg="add mod">
          <ac:chgData name="Ke Yu" userId="a844e5b4-5ccb-4234-998f-a7928449601c" providerId="ADAL" clId="{59D05A68-94C7-4C2E-AFE5-03440830F8E3}" dt="2024-02-16T13:36:50.941" v="47" actId="1076"/>
          <ac:picMkLst>
            <pc:docMk/>
            <pc:sldMk cId="417035385" sldId="259"/>
            <ac:picMk id="6" creationId="{AB545736-037D-5684-747C-08469799B50E}"/>
          </ac:picMkLst>
        </pc:picChg>
        <pc:picChg chg="del">
          <ac:chgData name="Ke Yu" userId="a844e5b4-5ccb-4234-998f-a7928449601c" providerId="ADAL" clId="{59D05A68-94C7-4C2E-AFE5-03440830F8E3}" dt="2024-02-16T13:35:47.705" v="27" actId="478"/>
          <ac:picMkLst>
            <pc:docMk/>
            <pc:sldMk cId="417035385" sldId="259"/>
            <ac:picMk id="7" creationId="{501372AB-CBEA-78E5-7FD9-E864634F789F}"/>
          </ac:picMkLst>
        </pc:picChg>
        <pc:picChg chg="add del">
          <ac:chgData name="Ke Yu" userId="a844e5b4-5ccb-4234-998f-a7928449601c" providerId="ADAL" clId="{59D05A68-94C7-4C2E-AFE5-03440830F8E3}" dt="2024-02-16T13:36:11.123" v="36" actId="478"/>
          <ac:picMkLst>
            <pc:docMk/>
            <pc:sldMk cId="417035385" sldId="259"/>
            <ac:picMk id="9" creationId="{EA7B3308-43E1-6358-3DF0-59C6F4137E39}"/>
          </ac:picMkLst>
        </pc:picChg>
        <pc:picChg chg="del">
          <ac:chgData name="Ke Yu" userId="a844e5b4-5ccb-4234-998f-a7928449601c" providerId="ADAL" clId="{59D05A68-94C7-4C2E-AFE5-03440830F8E3}" dt="2024-02-16T13:36:11.686" v="37" actId="478"/>
          <ac:picMkLst>
            <pc:docMk/>
            <pc:sldMk cId="417035385" sldId="259"/>
            <ac:picMk id="11" creationId="{298184CD-0B74-ED70-ABE7-FA1B18EF2A75}"/>
          </ac:picMkLst>
        </pc:picChg>
      </pc:sldChg>
      <pc:sldChg chg="delSp del mod">
        <pc:chgData name="Ke Yu" userId="a844e5b4-5ccb-4234-998f-a7928449601c" providerId="ADAL" clId="{59D05A68-94C7-4C2E-AFE5-03440830F8E3}" dt="2024-02-16T13:37:13.749" v="55" actId="47"/>
        <pc:sldMkLst>
          <pc:docMk/>
          <pc:sldMk cId="1089968523" sldId="260"/>
        </pc:sldMkLst>
        <pc:picChg chg="del">
          <ac:chgData name="Ke Yu" userId="a844e5b4-5ccb-4234-998f-a7928449601c" providerId="ADAL" clId="{59D05A68-94C7-4C2E-AFE5-03440830F8E3}" dt="2024-02-16T13:37:06.702" v="54" actId="478"/>
          <ac:picMkLst>
            <pc:docMk/>
            <pc:sldMk cId="1089968523" sldId="260"/>
            <ac:picMk id="4" creationId="{6095C752-374D-2008-26C2-AF1A30463F07}"/>
          </ac:picMkLst>
        </pc:picChg>
        <pc:picChg chg="del">
          <ac:chgData name="Ke Yu" userId="a844e5b4-5ccb-4234-998f-a7928449601c" providerId="ADAL" clId="{59D05A68-94C7-4C2E-AFE5-03440830F8E3}" dt="2024-02-16T13:37:06.301" v="53" actId="478"/>
          <ac:picMkLst>
            <pc:docMk/>
            <pc:sldMk cId="1089968523" sldId="260"/>
            <ac:picMk id="7" creationId="{501372AB-CBEA-78E5-7FD9-E864634F789F}"/>
          </ac:picMkLst>
        </pc:picChg>
      </pc:sldChg>
      <pc:sldChg chg="addSp delSp modSp mod">
        <pc:chgData name="Ke Yu" userId="a844e5b4-5ccb-4234-998f-a7928449601c" providerId="ADAL" clId="{59D05A68-94C7-4C2E-AFE5-03440830F8E3}" dt="2024-02-20T21:34:39.511" v="96" actId="1076"/>
        <pc:sldMkLst>
          <pc:docMk/>
          <pc:sldMk cId="1305422810" sldId="261"/>
        </pc:sldMkLst>
        <pc:spChg chg="mod">
          <ac:chgData name="Ke Yu" userId="a844e5b4-5ccb-4234-998f-a7928449601c" providerId="ADAL" clId="{59D05A68-94C7-4C2E-AFE5-03440830F8E3}" dt="2024-02-16T13:38:18.739" v="69" actId="20577"/>
          <ac:spMkLst>
            <pc:docMk/>
            <pc:sldMk cId="1305422810" sldId="261"/>
            <ac:spMk id="5" creationId="{21C4A721-3DAD-6E9D-568B-15082F055CD3}"/>
          </ac:spMkLst>
        </pc:spChg>
        <pc:picChg chg="del">
          <ac:chgData name="Ke Yu" userId="a844e5b4-5ccb-4234-998f-a7928449601c" providerId="ADAL" clId="{59D05A68-94C7-4C2E-AFE5-03440830F8E3}" dt="2024-02-16T13:37:58.774" v="56" actId="478"/>
          <ac:picMkLst>
            <pc:docMk/>
            <pc:sldMk cId="1305422810" sldId="261"/>
            <ac:picMk id="3" creationId="{5216DFE5-FF07-E5DF-69CB-A76E909762D6}"/>
          </ac:picMkLst>
        </pc:picChg>
        <pc:picChg chg="add mod">
          <ac:chgData name="Ke Yu" userId="a844e5b4-5ccb-4234-998f-a7928449601c" providerId="ADAL" clId="{59D05A68-94C7-4C2E-AFE5-03440830F8E3}" dt="2024-02-20T21:34:39.511" v="96" actId="1076"/>
          <ac:picMkLst>
            <pc:docMk/>
            <pc:sldMk cId="1305422810" sldId="261"/>
            <ac:picMk id="3" creationId="{58752C8D-F265-6E04-2E31-72766655B3BB}"/>
          </ac:picMkLst>
        </pc:picChg>
        <pc:picChg chg="add del mod">
          <ac:chgData name="Ke Yu" userId="a844e5b4-5ccb-4234-998f-a7928449601c" providerId="ADAL" clId="{59D05A68-94C7-4C2E-AFE5-03440830F8E3}" dt="2024-02-20T21:34:31.663" v="91" actId="478"/>
          <ac:picMkLst>
            <pc:docMk/>
            <pc:sldMk cId="1305422810" sldId="261"/>
            <ac:picMk id="4" creationId="{F18455CE-1EA7-0E18-D9D7-2BDF71047018}"/>
          </ac:picMkLst>
        </pc:picChg>
        <pc:picChg chg="del">
          <ac:chgData name="Ke Yu" userId="a844e5b4-5ccb-4234-998f-a7928449601c" providerId="ADAL" clId="{59D05A68-94C7-4C2E-AFE5-03440830F8E3}" dt="2024-02-16T13:37:59.347" v="57" actId="478"/>
          <ac:picMkLst>
            <pc:docMk/>
            <pc:sldMk cId="1305422810" sldId="261"/>
            <ac:picMk id="7" creationId="{501372AB-CBEA-78E5-7FD9-E864634F789F}"/>
          </ac:picMkLst>
        </pc:picChg>
      </pc:sldChg>
      <pc:sldChg chg="del">
        <pc:chgData name="Ke Yu" userId="a844e5b4-5ccb-4234-998f-a7928449601c" providerId="ADAL" clId="{59D05A68-94C7-4C2E-AFE5-03440830F8E3}" dt="2024-02-16T13:37:03.168" v="52" actId="2696"/>
        <pc:sldMkLst>
          <pc:docMk/>
          <pc:sldMk cId="3043033448" sldId="262"/>
        </pc:sldMkLst>
      </pc:sldChg>
      <pc:sldChg chg="delSp modSp add mod">
        <pc:chgData name="Ke Yu" userId="a844e5b4-5ccb-4234-998f-a7928449601c" providerId="ADAL" clId="{59D05A68-94C7-4C2E-AFE5-03440830F8E3}" dt="2024-02-16T15:49:12.872" v="75" actId="20577"/>
        <pc:sldMkLst>
          <pc:docMk/>
          <pc:sldMk cId="3947339288" sldId="262"/>
        </pc:sldMkLst>
        <pc:spChg chg="del">
          <ac:chgData name="Ke Yu" userId="a844e5b4-5ccb-4234-998f-a7928449601c" providerId="ADAL" clId="{59D05A68-94C7-4C2E-AFE5-03440830F8E3}" dt="2024-02-16T13:40:36.305" v="72" actId="478"/>
          <ac:spMkLst>
            <pc:docMk/>
            <pc:sldMk cId="3947339288" sldId="262"/>
            <ac:spMk id="7" creationId="{57531E8B-C3BB-C11D-8BEA-5687EDBF9F95}"/>
          </ac:spMkLst>
        </pc:spChg>
        <pc:spChg chg="mod">
          <ac:chgData name="Ke Yu" userId="a844e5b4-5ccb-4234-998f-a7928449601c" providerId="ADAL" clId="{59D05A68-94C7-4C2E-AFE5-03440830F8E3}" dt="2024-02-16T15:49:12.872" v="75" actId="20577"/>
          <ac:spMkLst>
            <pc:docMk/>
            <pc:sldMk cId="3947339288" sldId="262"/>
            <ac:spMk id="8" creationId="{F268D96E-4722-3F01-743B-5845FAD723F1}"/>
          </ac:spMkLst>
        </pc:spChg>
        <pc:picChg chg="mod">
          <ac:chgData name="Ke Yu" userId="a844e5b4-5ccb-4234-998f-a7928449601c" providerId="ADAL" clId="{59D05A68-94C7-4C2E-AFE5-03440830F8E3}" dt="2024-02-16T13:40:49.732" v="73" actId="1076"/>
          <ac:picMkLst>
            <pc:docMk/>
            <pc:sldMk cId="3947339288" sldId="262"/>
            <ac:picMk id="3" creationId="{20C0CF02-6C41-95B8-884A-9F3D417E5E84}"/>
          </ac:picMkLst>
        </pc:picChg>
      </pc:sldChg>
    </pc:docChg>
  </pc:docChgLst>
  <pc:docChgLst>
    <pc:chgData name="Ke Yu" userId="a844e5b4-5ccb-4234-998f-a7928449601c" providerId="ADAL" clId="{C9A8FBB6-0A1B-4E97-B25A-D069470EABA0}"/>
    <pc:docChg chg="undo custSel addSld modSld sldOrd">
      <pc:chgData name="Ke Yu" userId="a844e5b4-5ccb-4234-998f-a7928449601c" providerId="ADAL" clId="{C9A8FBB6-0A1B-4E97-B25A-D069470EABA0}" dt="2024-04-22T18:43:00.795" v="207" actId="14100"/>
      <pc:docMkLst>
        <pc:docMk/>
      </pc:docMkLst>
      <pc:sldChg chg="addSp delSp modSp mod">
        <pc:chgData name="Ke Yu" userId="a844e5b4-5ccb-4234-998f-a7928449601c" providerId="ADAL" clId="{C9A8FBB6-0A1B-4E97-B25A-D069470EABA0}" dt="2024-04-22T18:42:02.910" v="161" actId="20577"/>
        <pc:sldMkLst>
          <pc:docMk/>
          <pc:sldMk cId="417035385" sldId="259"/>
        </pc:sldMkLst>
        <pc:spChg chg="mod">
          <ac:chgData name="Ke Yu" userId="a844e5b4-5ccb-4234-998f-a7928449601c" providerId="ADAL" clId="{C9A8FBB6-0A1B-4E97-B25A-D069470EABA0}" dt="2024-04-17T12:53:30.386" v="86" actId="20577"/>
          <ac:spMkLst>
            <pc:docMk/>
            <pc:sldMk cId="417035385" sldId="259"/>
            <ac:spMk id="5" creationId="{21C4A721-3DAD-6E9D-568B-15082F055CD3}"/>
          </ac:spMkLst>
        </pc:spChg>
        <pc:spChg chg="mod">
          <ac:chgData name="Ke Yu" userId="a844e5b4-5ccb-4234-998f-a7928449601c" providerId="ADAL" clId="{C9A8FBB6-0A1B-4E97-B25A-D069470EABA0}" dt="2024-04-16T17:09:07.804" v="36" actId="1076"/>
          <ac:spMkLst>
            <pc:docMk/>
            <pc:sldMk cId="417035385" sldId="259"/>
            <ac:spMk id="7" creationId="{AEDF9CCA-7EF7-332B-D578-A7B5DAFD44B9}"/>
          </ac:spMkLst>
        </pc:spChg>
        <pc:spChg chg="mod">
          <ac:chgData name="Ke Yu" userId="a844e5b4-5ccb-4234-998f-a7928449601c" providerId="ADAL" clId="{C9A8FBB6-0A1B-4E97-B25A-D069470EABA0}" dt="2024-04-16T17:09:07.804" v="36" actId="1076"/>
          <ac:spMkLst>
            <pc:docMk/>
            <pc:sldMk cId="417035385" sldId="259"/>
            <ac:spMk id="8" creationId="{2A096D52-15D5-F97C-259F-3407C096B589}"/>
          </ac:spMkLst>
        </pc:spChg>
        <pc:spChg chg="mod">
          <ac:chgData name="Ke Yu" userId="a844e5b4-5ccb-4234-998f-a7928449601c" providerId="ADAL" clId="{C9A8FBB6-0A1B-4E97-B25A-D069470EABA0}" dt="2024-04-16T17:09:07.804" v="36" actId="1076"/>
          <ac:spMkLst>
            <pc:docMk/>
            <pc:sldMk cId="417035385" sldId="259"/>
            <ac:spMk id="9" creationId="{6D69ECCC-FA4C-BB40-C263-DF98F362EB7F}"/>
          </ac:spMkLst>
        </pc:spChg>
        <pc:spChg chg="mod">
          <ac:chgData name="Ke Yu" userId="a844e5b4-5ccb-4234-998f-a7928449601c" providerId="ADAL" clId="{C9A8FBB6-0A1B-4E97-B25A-D069470EABA0}" dt="2024-04-16T17:09:07.804" v="36" actId="1076"/>
          <ac:spMkLst>
            <pc:docMk/>
            <pc:sldMk cId="417035385" sldId="259"/>
            <ac:spMk id="10" creationId="{EA3A2357-300A-C50B-6A42-31BA8F073E82}"/>
          </ac:spMkLst>
        </pc:spChg>
        <pc:spChg chg="mod">
          <ac:chgData name="Ke Yu" userId="a844e5b4-5ccb-4234-998f-a7928449601c" providerId="ADAL" clId="{C9A8FBB6-0A1B-4E97-B25A-D069470EABA0}" dt="2024-04-22T18:42:02.910" v="161" actId="20577"/>
          <ac:spMkLst>
            <pc:docMk/>
            <pc:sldMk cId="417035385" sldId="259"/>
            <ac:spMk id="11" creationId="{4466A95B-C010-2734-D4C9-E4640046D95C}"/>
          </ac:spMkLst>
        </pc:spChg>
        <pc:grpChg chg="mod">
          <ac:chgData name="Ke Yu" userId="a844e5b4-5ccb-4234-998f-a7928449601c" providerId="ADAL" clId="{C9A8FBB6-0A1B-4E97-B25A-D069470EABA0}" dt="2024-04-16T17:09:07.804" v="36" actId="1076"/>
          <ac:grpSpMkLst>
            <pc:docMk/>
            <pc:sldMk cId="417035385" sldId="259"/>
            <ac:grpSpMk id="21" creationId="{0D916AA9-1B66-082F-7A6E-D9C8D7EABF3B}"/>
          </ac:grpSpMkLst>
        </pc:grpChg>
        <pc:graphicFrameChg chg="add del mod">
          <ac:chgData name="Ke Yu" userId="a844e5b4-5ccb-4234-998f-a7928449601c" providerId="ADAL" clId="{C9A8FBB6-0A1B-4E97-B25A-D069470EABA0}" dt="2024-04-16T17:00:10.721" v="16" actId="478"/>
          <ac:graphicFrameMkLst>
            <pc:docMk/>
            <pc:sldMk cId="417035385" sldId="259"/>
            <ac:graphicFrameMk id="3" creationId="{01008F39-9C80-D494-A8FE-C65E8B7AC725}"/>
          </ac:graphicFrameMkLst>
        </pc:graphicFrameChg>
        <pc:picChg chg="del">
          <ac:chgData name="Ke Yu" userId="a844e5b4-5ccb-4234-998f-a7928449601c" providerId="ADAL" clId="{C9A8FBB6-0A1B-4E97-B25A-D069470EABA0}" dt="2024-04-16T16:59:58.820" v="12" actId="478"/>
          <ac:picMkLst>
            <pc:docMk/>
            <pc:sldMk cId="417035385" sldId="259"/>
            <ac:picMk id="2" creationId="{E2A2D2EB-B4B4-10DB-E405-265438F40888}"/>
          </ac:picMkLst>
        </pc:picChg>
        <pc:picChg chg="mod modCrop">
          <ac:chgData name="Ke Yu" userId="a844e5b4-5ccb-4234-998f-a7928449601c" providerId="ADAL" clId="{C9A8FBB6-0A1B-4E97-B25A-D069470EABA0}" dt="2024-04-16T17:09:07.804" v="36" actId="1076"/>
          <ac:picMkLst>
            <pc:docMk/>
            <pc:sldMk cId="417035385" sldId="259"/>
            <ac:picMk id="4" creationId="{00520B4B-8968-A8B0-FEC0-037C84578135}"/>
          </ac:picMkLst>
        </pc:picChg>
        <pc:picChg chg="add mod ord">
          <ac:chgData name="Ke Yu" userId="a844e5b4-5ccb-4234-998f-a7928449601c" providerId="ADAL" clId="{C9A8FBB6-0A1B-4E97-B25A-D069470EABA0}" dt="2024-04-16T17:00:20.243" v="20" actId="1076"/>
          <ac:picMkLst>
            <pc:docMk/>
            <pc:sldMk cId="417035385" sldId="259"/>
            <ac:picMk id="6" creationId="{859616BE-4843-3935-C8EF-15D610653DD4}"/>
          </ac:picMkLst>
        </pc:picChg>
        <pc:picChg chg="del">
          <ac:chgData name="Ke Yu" userId="a844e5b4-5ccb-4234-998f-a7928449601c" providerId="ADAL" clId="{C9A8FBB6-0A1B-4E97-B25A-D069470EABA0}" dt="2024-04-16T16:59:53.006" v="11" actId="478"/>
          <ac:picMkLst>
            <pc:docMk/>
            <pc:sldMk cId="417035385" sldId="259"/>
            <ac:picMk id="20" creationId="{EDA731F7-45FB-B655-A680-282BF382FC85}"/>
          </ac:picMkLst>
        </pc:picChg>
      </pc:sldChg>
      <pc:sldChg chg="addSp delSp modSp mod">
        <pc:chgData name="Ke Yu" userId="a844e5b4-5ccb-4234-998f-a7928449601c" providerId="ADAL" clId="{C9A8FBB6-0A1B-4E97-B25A-D069470EABA0}" dt="2024-04-16T18:13:22.222" v="63" actId="14100"/>
        <pc:sldMkLst>
          <pc:docMk/>
          <pc:sldMk cId="3511183673" sldId="261"/>
        </pc:sldMkLst>
        <pc:graphicFrameChg chg="add del mod">
          <ac:chgData name="Ke Yu" userId="a844e5b4-5ccb-4234-998f-a7928449601c" providerId="ADAL" clId="{C9A8FBB6-0A1B-4E97-B25A-D069470EABA0}" dt="2024-04-16T16:58:13.286" v="3" actId="478"/>
          <ac:graphicFrameMkLst>
            <pc:docMk/>
            <pc:sldMk cId="3511183673" sldId="261"/>
            <ac:graphicFrameMk id="2" creationId="{F933B3FB-14D0-AC07-BFEF-6F15DB2AC75E}"/>
          </ac:graphicFrameMkLst>
        </pc:graphicFrameChg>
        <pc:picChg chg="add del mod modCrop">
          <ac:chgData name="Ke Yu" userId="a844e5b4-5ccb-4234-998f-a7928449601c" providerId="ADAL" clId="{C9A8FBB6-0A1B-4E97-B25A-D069470EABA0}" dt="2024-04-16T18:13:01.698" v="51" actId="478"/>
          <ac:picMkLst>
            <pc:docMk/>
            <pc:sldMk cId="3511183673" sldId="261"/>
            <ac:picMk id="3" creationId="{1BF2B28F-57C2-E10A-B298-A774AD0B0F1A}"/>
          </ac:picMkLst>
        </pc:picChg>
        <pc:picChg chg="add mod">
          <ac:chgData name="Ke Yu" userId="a844e5b4-5ccb-4234-998f-a7928449601c" providerId="ADAL" clId="{C9A8FBB6-0A1B-4E97-B25A-D069470EABA0}" dt="2024-04-16T18:13:22.222" v="63" actId="14100"/>
          <ac:picMkLst>
            <pc:docMk/>
            <pc:sldMk cId="3511183673" sldId="261"/>
            <ac:picMk id="4" creationId="{D1FDF521-1EB7-31DA-C112-3220B76F7CDC}"/>
          </ac:picMkLst>
        </pc:picChg>
        <pc:picChg chg="del">
          <ac:chgData name="Ke Yu" userId="a844e5b4-5ccb-4234-998f-a7928449601c" providerId="ADAL" clId="{C9A8FBB6-0A1B-4E97-B25A-D069470EABA0}" dt="2024-04-16T16:58:03.083" v="0" actId="478"/>
          <ac:picMkLst>
            <pc:docMk/>
            <pc:sldMk cId="3511183673" sldId="261"/>
            <ac:picMk id="1025" creationId="{8287B1E4-36CE-5920-AB4B-AEF3ED7449EF}"/>
          </ac:picMkLst>
        </pc:picChg>
        <pc:picChg chg="del">
          <ac:chgData name="Ke Yu" userId="a844e5b4-5ccb-4234-998f-a7928449601c" providerId="ADAL" clId="{C9A8FBB6-0A1B-4E97-B25A-D069470EABA0}" dt="2024-04-16T16:58:03.584" v="1" actId="478"/>
          <ac:picMkLst>
            <pc:docMk/>
            <pc:sldMk cId="3511183673" sldId="261"/>
            <ac:picMk id="1026" creationId="{21835A49-0292-67E7-BF3B-4BD04A314B14}"/>
          </ac:picMkLst>
        </pc:picChg>
      </pc:sldChg>
      <pc:sldChg chg="addSp modSp new mod ord">
        <pc:chgData name="Ke Yu" userId="a844e5b4-5ccb-4234-998f-a7928449601c" providerId="ADAL" clId="{C9A8FBB6-0A1B-4E97-B25A-D069470EABA0}" dt="2024-04-22T18:43:00.795" v="207" actId="14100"/>
        <pc:sldMkLst>
          <pc:docMk/>
          <pc:sldMk cId="1970185559" sldId="262"/>
        </pc:sldMkLst>
        <pc:spChg chg="mod">
          <ac:chgData name="Ke Yu" userId="a844e5b4-5ccb-4234-998f-a7928449601c" providerId="ADAL" clId="{C9A8FBB6-0A1B-4E97-B25A-D069470EABA0}" dt="2024-04-18T22:22:32.585" v="88"/>
          <ac:spMkLst>
            <pc:docMk/>
            <pc:sldMk cId="1970185559" sldId="262"/>
            <ac:spMk id="5" creationId="{2A8B10E0-13D4-7D56-B6C5-0F93B467A72F}"/>
          </ac:spMkLst>
        </pc:spChg>
        <pc:spChg chg="mod">
          <ac:chgData name="Ke Yu" userId="a844e5b4-5ccb-4234-998f-a7928449601c" providerId="ADAL" clId="{C9A8FBB6-0A1B-4E97-B25A-D069470EABA0}" dt="2024-04-18T22:22:32.585" v="88"/>
          <ac:spMkLst>
            <pc:docMk/>
            <pc:sldMk cId="1970185559" sldId="262"/>
            <ac:spMk id="6" creationId="{15B13EC8-8EA1-6F25-7FFB-3548BA373A66}"/>
          </ac:spMkLst>
        </pc:spChg>
        <pc:spChg chg="mod">
          <ac:chgData name="Ke Yu" userId="a844e5b4-5ccb-4234-998f-a7928449601c" providerId="ADAL" clId="{C9A8FBB6-0A1B-4E97-B25A-D069470EABA0}" dt="2024-04-18T22:28:22.292" v="145" actId="1076"/>
          <ac:spMkLst>
            <pc:docMk/>
            <pc:sldMk cId="1970185559" sldId="262"/>
            <ac:spMk id="7" creationId="{2F6000E8-B25A-B6B1-7757-70DEF46AB1FD}"/>
          </ac:spMkLst>
        </pc:spChg>
        <pc:spChg chg="add mod">
          <ac:chgData name="Ke Yu" userId="a844e5b4-5ccb-4234-998f-a7928449601c" providerId="ADAL" clId="{C9A8FBB6-0A1B-4E97-B25A-D069470EABA0}" dt="2024-04-18T22:26:39.253" v="122" actId="1076"/>
          <ac:spMkLst>
            <pc:docMk/>
            <pc:sldMk cId="1970185559" sldId="262"/>
            <ac:spMk id="14" creationId="{B2B52174-5EFB-222F-12FF-406F07FCA999}"/>
          </ac:spMkLst>
        </pc:spChg>
        <pc:spChg chg="add mod">
          <ac:chgData name="Ke Yu" userId="a844e5b4-5ccb-4234-998f-a7928449601c" providerId="ADAL" clId="{C9A8FBB6-0A1B-4E97-B25A-D069470EABA0}" dt="2024-04-18T22:24:19.259" v="99" actId="1076"/>
          <ac:spMkLst>
            <pc:docMk/>
            <pc:sldMk cId="1970185559" sldId="262"/>
            <ac:spMk id="18" creationId="{1F489616-C2C4-57DF-DFB6-F5C2FC4156D6}"/>
          </ac:spMkLst>
        </pc:spChg>
        <pc:spChg chg="add mod">
          <ac:chgData name="Ke Yu" userId="a844e5b4-5ccb-4234-998f-a7928449601c" providerId="ADAL" clId="{C9A8FBB6-0A1B-4E97-B25A-D069470EABA0}" dt="2024-04-18T22:26:30.836" v="119" actId="1076"/>
          <ac:spMkLst>
            <pc:docMk/>
            <pc:sldMk cId="1970185559" sldId="262"/>
            <ac:spMk id="21" creationId="{98119167-94B9-765C-A43D-93E2DA5C442B}"/>
          </ac:spMkLst>
        </pc:spChg>
        <pc:spChg chg="add mod">
          <ac:chgData name="Ke Yu" userId="a844e5b4-5ccb-4234-998f-a7928449601c" providerId="ADAL" clId="{C9A8FBB6-0A1B-4E97-B25A-D069470EABA0}" dt="2024-04-18T22:27:23.474" v="132" actId="20577"/>
          <ac:spMkLst>
            <pc:docMk/>
            <pc:sldMk cId="1970185559" sldId="262"/>
            <ac:spMk id="30" creationId="{E4687CD6-3938-02A4-58E2-5AFA77948D44}"/>
          </ac:spMkLst>
        </pc:spChg>
        <pc:spChg chg="add mod">
          <ac:chgData name="Ke Yu" userId="a844e5b4-5ccb-4234-998f-a7928449601c" providerId="ADAL" clId="{C9A8FBB6-0A1B-4E97-B25A-D069470EABA0}" dt="2024-04-18T22:30:13.256" v="155" actId="1076"/>
          <ac:spMkLst>
            <pc:docMk/>
            <pc:sldMk cId="1970185559" sldId="262"/>
            <ac:spMk id="40" creationId="{DCF6A3AD-1D5A-6E86-49D7-94B18320CA94}"/>
          </ac:spMkLst>
        </pc:spChg>
        <pc:spChg chg="add mod">
          <ac:chgData name="Ke Yu" userId="a844e5b4-5ccb-4234-998f-a7928449601c" providerId="ADAL" clId="{C9A8FBB6-0A1B-4E97-B25A-D069470EABA0}" dt="2024-04-22T18:43:00.795" v="207" actId="14100"/>
          <ac:spMkLst>
            <pc:docMk/>
            <pc:sldMk cId="1970185559" sldId="262"/>
            <ac:spMk id="45" creationId="{1C24D5B0-4298-D6E3-5B67-AB09F075319E}"/>
          </ac:spMkLst>
        </pc:spChg>
        <pc:grpChg chg="add mod">
          <ac:chgData name="Ke Yu" userId="a844e5b4-5ccb-4234-998f-a7928449601c" providerId="ADAL" clId="{C9A8FBB6-0A1B-4E97-B25A-D069470EABA0}" dt="2024-04-18T22:28:25.840" v="146" actId="1076"/>
          <ac:grpSpMkLst>
            <pc:docMk/>
            <pc:sldMk cId="1970185559" sldId="262"/>
            <ac:grpSpMk id="3" creationId="{8A4030C8-65C5-AD8E-91D7-0A91B9D850A2}"/>
          </ac:grpSpMkLst>
        </pc:grpChg>
        <pc:grpChg chg="mod">
          <ac:chgData name="Ke Yu" userId="a844e5b4-5ccb-4234-998f-a7928449601c" providerId="ADAL" clId="{C9A8FBB6-0A1B-4E97-B25A-D069470EABA0}" dt="2024-04-18T22:22:32.585" v="88"/>
          <ac:grpSpMkLst>
            <pc:docMk/>
            <pc:sldMk cId="1970185559" sldId="262"/>
            <ac:grpSpMk id="4" creationId="{1DE2F22B-4A46-7E68-D830-A13E622EFA70}"/>
          </ac:grpSpMkLst>
        </pc:grpChg>
        <pc:picChg chg="add mod">
          <ac:chgData name="Ke Yu" userId="a844e5b4-5ccb-4234-998f-a7928449601c" providerId="ADAL" clId="{C9A8FBB6-0A1B-4E97-B25A-D069470EABA0}" dt="2024-04-18T22:22:34.207" v="89" actId="1076"/>
          <ac:picMkLst>
            <pc:docMk/>
            <pc:sldMk cId="1970185559" sldId="262"/>
            <ac:picMk id="2" creationId="{039F270A-4E46-340A-D271-5BF7B5AF3F8C}"/>
          </ac:picMkLst>
        </pc:picChg>
        <pc:cxnChg chg="mod">
          <ac:chgData name="Ke Yu" userId="a844e5b4-5ccb-4234-998f-a7928449601c" providerId="ADAL" clId="{C9A8FBB6-0A1B-4E97-B25A-D069470EABA0}" dt="2024-04-18T22:27:44.393" v="135" actId="14100"/>
          <ac:cxnSpMkLst>
            <pc:docMk/>
            <pc:sldMk cId="1970185559" sldId="262"/>
            <ac:cxnSpMk id="8" creationId="{9CA874D3-F6B2-F498-9C34-570FBF923B19}"/>
          </ac:cxnSpMkLst>
        </pc:cxnChg>
        <pc:cxnChg chg="mod">
          <ac:chgData name="Ke Yu" userId="a844e5b4-5ccb-4234-998f-a7928449601c" providerId="ADAL" clId="{C9A8FBB6-0A1B-4E97-B25A-D069470EABA0}" dt="2024-04-18T22:27:46.820" v="137" actId="1076"/>
          <ac:cxnSpMkLst>
            <pc:docMk/>
            <pc:sldMk cId="1970185559" sldId="262"/>
            <ac:cxnSpMk id="9" creationId="{2915A50A-A176-EB23-A84A-4A501F4389C7}"/>
          </ac:cxnSpMkLst>
        </pc:cxnChg>
        <pc:cxnChg chg="mod">
          <ac:chgData name="Ke Yu" userId="a844e5b4-5ccb-4234-998f-a7928449601c" providerId="ADAL" clId="{C9A8FBB6-0A1B-4E97-B25A-D069470EABA0}" dt="2024-04-18T22:28:16.286" v="144" actId="14100"/>
          <ac:cxnSpMkLst>
            <pc:docMk/>
            <pc:sldMk cId="1970185559" sldId="262"/>
            <ac:cxnSpMk id="10" creationId="{AE9F43BE-42F4-3EB0-3E9C-76FE56E7A834}"/>
          </ac:cxnSpMkLst>
        </pc:cxnChg>
        <pc:cxnChg chg="add mod">
          <ac:chgData name="Ke Yu" userId="a844e5b4-5ccb-4234-998f-a7928449601c" providerId="ADAL" clId="{C9A8FBB6-0A1B-4E97-B25A-D069470EABA0}" dt="2024-04-18T22:26:39.253" v="122" actId="1076"/>
          <ac:cxnSpMkLst>
            <pc:docMk/>
            <pc:sldMk cId="1970185559" sldId="262"/>
            <ac:cxnSpMk id="11" creationId="{92546E08-B027-8954-5D52-8C006177F166}"/>
          </ac:cxnSpMkLst>
        </pc:cxnChg>
        <pc:cxnChg chg="add mod">
          <ac:chgData name="Ke Yu" userId="a844e5b4-5ccb-4234-998f-a7928449601c" providerId="ADAL" clId="{C9A8FBB6-0A1B-4E97-B25A-D069470EABA0}" dt="2024-04-18T22:26:06.312" v="115" actId="1076"/>
          <ac:cxnSpMkLst>
            <pc:docMk/>
            <pc:sldMk cId="1970185559" sldId="262"/>
            <ac:cxnSpMk id="12" creationId="{01633CC5-598D-0C92-B8D0-0DAD652229C7}"/>
          </ac:cxnSpMkLst>
        </pc:cxnChg>
        <pc:cxnChg chg="add mod">
          <ac:chgData name="Ke Yu" userId="a844e5b4-5ccb-4234-998f-a7928449601c" providerId="ADAL" clId="{C9A8FBB6-0A1B-4E97-B25A-D069470EABA0}" dt="2024-04-18T22:25:59.570" v="113" actId="1076"/>
          <ac:cxnSpMkLst>
            <pc:docMk/>
            <pc:sldMk cId="1970185559" sldId="262"/>
            <ac:cxnSpMk id="13" creationId="{5DB77827-CEA0-0F63-1301-03F931C2163E}"/>
          </ac:cxnSpMkLst>
        </pc:cxnChg>
        <pc:cxnChg chg="add mod">
          <ac:chgData name="Ke Yu" userId="a844e5b4-5ccb-4234-998f-a7928449601c" providerId="ADAL" clId="{C9A8FBB6-0A1B-4E97-B25A-D069470EABA0}" dt="2024-04-18T22:23:23.139" v="95" actId="1076"/>
          <ac:cxnSpMkLst>
            <pc:docMk/>
            <pc:sldMk cId="1970185559" sldId="262"/>
            <ac:cxnSpMk id="15" creationId="{D29D5A56-502C-E379-29C0-318CAFE922A6}"/>
          </ac:cxnSpMkLst>
        </pc:cxnChg>
        <pc:cxnChg chg="add mod">
          <ac:chgData name="Ke Yu" userId="a844e5b4-5ccb-4234-998f-a7928449601c" providerId="ADAL" clId="{C9A8FBB6-0A1B-4E97-B25A-D069470EABA0}" dt="2024-04-18T22:24:11.660" v="98" actId="14100"/>
          <ac:cxnSpMkLst>
            <pc:docMk/>
            <pc:sldMk cId="1970185559" sldId="262"/>
            <ac:cxnSpMk id="16" creationId="{58BE0333-A9BC-9C7A-BCB8-525255DF9824}"/>
          </ac:cxnSpMkLst>
        </pc:cxnChg>
        <pc:cxnChg chg="add mod">
          <ac:chgData name="Ke Yu" userId="a844e5b4-5ccb-4234-998f-a7928449601c" providerId="ADAL" clId="{C9A8FBB6-0A1B-4E97-B25A-D069470EABA0}" dt="2024-04-18T22:23:53.964" v="96" actId="1076"/>
          <ac:cxnSpMkLst>
            <pc:docMk/>
            <pc:sldMk cId="1970185559" sldId="262"/>
            <ac:cxnSpMk id="17" creationId="{7AF4F140-B245-1E3F-D171-6E70B0745F25}"/>
          </ac:cxnSpMkLst>
        </pc:cxnChg>
        <pc:cxnChg chg="add mod">
          <ac:chgData name="Ke Yu" userId="a844e5b4-5ccb-4234-998f-a7928449601c" providerId="ADAL" clId="{C9A8FBB6-0A1B-4E97-B25A-D069470EABA0}" dt="2024-04-18T22:26:26.029" v="118" actId="1076"/>
          <ac:cxnSpMkLst>
            <pc:docMk/>
            <pc:sldMk cId="1970185559" sldId="262"/>
            <ac:cxnSpMk id="19" creationId="{8E4EC06E-827E-9883-6301-D38DDA7F2802}"/>
          </ac:cxnSpMkLst>
        </pc:cxnChg>
        <pc:cxnChg chg="add mod">
          <ac:chgData name="Ke Yu" userId="a844e5b4-5ccb-4234-998f-a7928449601c" providerId="ADAL" clId="{C9A8FBB6-0A1B-4E97-B25A-D069470EABA0}" dt="2024-04-18T22:26:22.854" v="117" actId="1076"/>
          <ac:cxnSpMkLst>
            <pc:docMk/>
            <pc:sldMk cId="1970185559" sldId="262"/>
            <ac:cxnSpMk id="20" creationId="{10BFDC3E-4F09-CB45-5A18-2CAEDB91C3C6}"/>
          </ac:cxnSpMkLst>
        </pc:cxnChg>
        <pc:cxnChg chg="add mod">
          <ac:chgData name="Ke Yu" userId="a844e5b4-5ccb-4234-998f-a7928449601c" providerId="ADAL" clId="{C9A8FBB6-0A1B-4E97-B25A-D069470EABA0}" dt="2024-04-18T22:27:18.977" v="130" actId="14100"/>
          <ac:cxnSpMkLst>
            <pc:docMk/>
            <pc:sldMk cId="1970185559" sldId="262"/>
            <ac:cxnSpMk id="29" creationId="{ACAF9F2B-08AE-51F2-584C-DF85FB44F46E}"/>
          </ac:cxnSpMkLst>
        </pc:cxnChg>
        <pc:cxnChg chg="add mod">
          <ac:chgData name="Ke Yu" userId="a844e5b4-5ccb-4234-998f-a7928449601c" providerId="ADAL" clId="{C9A8FBB6-0A1B-4E97-B25A-D069470EABA0}" dt="2024-04-18T22:27:01.515" v="126" actId="1076"/>
          <ac:cxnSpMkLst>
            <pc:docMk/>
            <pc:sldMk cId="1970185559" sldId="262"/>
            <ac:cxnSpMk id="31" creationId="{073FB87E-A447-7E49-B912-5D8BC7A8C53C}"/>
          </ac:cxnSpMkLst>
        </pc:cxnChg>
        <pc:cxnChg chg="add mod">
          <ac:chgData name="Ke Yu" userId="a844e5b4-5ccb-4234-998f-a7928449601c" providerId="ADAL" clId="{C9A8FBB6-0A1B-4E97-B25A-D069470EABA0}" dt="2024-04-18T22:27:15.122" v="129" actId="1076"/>
          <ac:cxnSpMkLst>
            <pc:docMk/>
            <pc:sldMk cId="1970185559" sldId="262"/>
            <ac:cxnSpMk id="33" creationId="{099FB47A-5FF9-D76E-5073-B131BFF83A45}"/>
          </ac:cxnSpMkLst>
        </pc:cxnChg>
        <pc:cxnChg chg="add mod">
          <ac:chgData name="Ke Yu" userId="a844e5b4-5ccb-4234-998f-a7928449601c" providerId="ADAL" clId="{C9A8FBB6-0A1B-4E97-B25A-D069470EABA0}" dt="2024-04-18T22:30:45.299" v="158" actId="1076"/>
          <ac:cxnSpMkLst>
            <pc:docMk/>
            <pc:sldMk cId="1970185559" sldId="262"/>
            <ac:cxnSpMk id="39" creationId="{40B5B032-1E52-1303-3B82-28F874CD5EB0}"/>
          </ac:cxnSpMkLst>
        </pc:cxnChg>
      </pc:sldChg>
    </pc:docChg>
  </pc:docChgLst>
  <pc:docChgLst>
    <pc:chgData name="Ke Yu" userId="a844e5b4-5ccb-4234-998f-a7928449601c" providerId="ADAL" clId="{F118E67C-00EB-46CA-AEDE-5D3C93025B0D}"/>
    <pc:docChg chg="modSld">
      <pc:chgData name="Ke Yu" userId="a844e5b4-5ccb-4234-998f-a7928449601c" providerId="ADAL" clId="{F118E67C-00EB-46CA-AEDE-5D3C93025B0D}" dt="2024-03-27T21:06:35.123" v="1" actId="14826"/>
      <pc:docMkLst>
        <pc:docMk/>
      </pc:docMkLst>
      <pc:sldChg chg="modSp">
        <pc:chgData name="Ke Yu" userId="a844e5b4-5ccb-4234-998f-a7928449601c" providerId="ADAL" clId="{F118E67C-00EB-46CA-AEDE-5D3C93025B0D}" dt="2024-03-27T21:06:35.123" v="1" actId="14826"/>
        <pc:sldMkLst>
          <pc:docMk/>
          <pc:sldMk cId="3511183673" sldId="261"/>
        </pc:sldMkLst>
        <pc:picChg chg="mod">
          <ac:chgData name="Ke Yu" userId="a844e5b4-5ccb-4234-998f-a7928449601c" providerId="ADAL" clId="{F118E67C-00EB-46CA-AEDE-5D3C93025B0D}" dt="2024-03-27T21:06:26.090" v="0" actId="14826"/>
          <ac:picMkLst>
            <pc:docMk/>
            <pc:sldMk cId="3511183673" sldId="261"/>
            <ac:picMk id="1025" creationId="{8287B1E4-36CE-5920-AB4B-AEF3ED7449EF}"/>
          </ac:picMkLst>
        </pc:picChg>
        <pc:picChg chg="mod">
          <ac:chgData name="Ke Yu" userId="a844e5b4-5ccb-4234-998f-a7928449601c" providerId="ADAL" clId="{F118E67C-00EB-46CA-AEDE-5D3C93025B0D}" dt="2024-03-27T21:06:35.123" v="1" actId="14826"/>
          <ac:picMkLst>
            <pc:docMk/>
            <pc:sldMk cId="3511183673" sldId="261"/>
            <ac:picMk id="1026" creationId="{21835A49-0292-67E7-BF3B-4BD04A314B1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33B41-5916-4B0F-ABD7-E44CB5BFDEA7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B4507E-288C-4AB7-95D5-35ED6F428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76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B4507E-288C-4AB7-95D5-35ED6F428B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4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F7E5-808A-B161-DE8C-383A373AD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5BB2F-D917-5BC3-74C7-D9A3E1D5F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51F07-25AD-C26D-CB02-8A3110699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DEC8D-927A-1025-40D1-F8F470019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1E600-0CD5-4EEF-C33C-37EBFC5FD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36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642D0-BE3E-CD3C-2015-9234CF1B5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D74FAB-8B8F-3A8B-C3E2-DEA8CFF0C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E1B76-7201-F81B-A2BB-16B55D1AF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0519E-AA5C-1F6A-2645-6C3DB33E5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74D6B-FDCD-23D5-A82A-8829EE48F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12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1D19DB-FE84-B371-E581-2B94E8EE25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1665C1-7AD4-DCE1-F092-CE84206C8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EDE0E-E30E-EC42-9ABF-C1B8721FB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BF405-1B41-01C6-3BBB-FF84F8E8E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F4E02-596E-7A06-E51E-5554F67F7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068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557F1-E451-882B-C827-8A13A1C78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5DA69-64B3-8237-7F12-B5ACAF0D0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F8BD4-EFC8-B1AA-6EDC-0D7C6C3E4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4EE51-F22B-A5EC-02A0-3DEFF793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2E155-E931-9478-7B1C-727B7029A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7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EBFE4-24EF-16D2-7068-40DE4E9E1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3C2CB-EA72-A852-7165-CD348473A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E395F-37CB-668B-6D28-9647D0BD3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66911-F589-1208-40B8-F70027701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A0028-FDDD-C201-E086-D44968497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50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965C8-22BF-B5DC-8DEA-E437F31F9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57B40-FD4F-6607-579D-DB86E3E70B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FC628-3CF9-6D86-7AC1-0607B69E5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44E38-BC81-E058-CBA7-52459CEF8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7DA7F-06E4-DFBE-C5E0-67512F4C5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7455E5-D34F-E95F-56A6-A9F0110B3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67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732CF-276D-263D-D826-4DE2878C0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4EBA1-BA54-E7C7-8838-F2A3672ED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81957F-545A-1DB1-5742-E06472C39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FBCFF5-51E1-E98D-A340-8EBA53BF99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7227C4-A918-6DEA-94E2-10D319F0E0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924EA-F88F-9389-F80E-25400A35A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5DA709-24EA-BF32-CFA6-507BF1FCC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C0F9AF-749F-3446-3223-1677FA687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53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35206-7200-64E7-70A5-954FCAF3B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3D5CE-FDC0-2A24-6EEC-5259BE16A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91270E-0737-C17F-0480-A5793DE4F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E90927-C761-3A0D-6E2D-61871E8A8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4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857469-41EB-7355-F1F6-A643486F3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329595-AD3F-124F-103C-69E9FC09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6877EB-6861-CED4-A833-66000EA40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03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2DD8E-3047-E583-189B-77F514C03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85412-3C66-C860-EE7E-B7AB96324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71C09-12E6-C949-6BFB-23FEBDBE8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37E25-E352-6D0D-9EA5-3079CA94B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280ECE-17D3-06A3-3897-B3E7D6467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ABC45-4FC4-4245-9C3A-09C53E3E3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71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32C8B-3DFB-C464-9F39-793494779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193F5B-0B64-919E-1FD3-A92B39EC84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3A3187-1A01-C16D-C528-C2FA6B1F7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E69C8-0C70-D67B-5B09-A416F2E41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9B55F-45E8-3963-8A39-6B926C2F1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BE6E8-7BC7-DD9A-8A50-F55136CD3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07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07E26A-D6E0-8E81-A6CB-FE9A29CEA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78CD1-70B6-682B-72F5-E9947D749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6D756-9BC1-4754-D4A4-2E2EEBD4D7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11E3B-EF57-4989-9A3F-CE8491983F07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D4093-F313-9DE4-B800-AC07D698BC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F7849-38B6-BFF3-A249-AF2386F5C0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3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9616BE-4843-3935-C8EF-15D610653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6135" y="893782"/>
            <a:ext cx="4078577" cy="28531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C4A721-3DAD-6E9D-568B-15082F055CD3}"/>
              </a:ext>
            </a:extLst>
          </p:cNvPr>
          <p:cNvSpPr txBox="1"/>
          <p:nvPr/>
        </p:nvSpPr>
        <p:spPr>
          <a:xfrm>
            <a:off x="551389" y="208365"/>
            <a:ext cx="6096000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/>
              <a:t>Dogbone</a:t>
            </a:r>
            <a:r>
              <a:rPr lang="en-US" sz="2400" b="1" dirty="0"/>
              <a:t> Tensile Test</a:t>
            </a:r>
          </a:p>
          <a:p>
            <a:endParaRPr lang="en-US" dirty="0"/>
          </a:p>
          <a:p>
            <a:r>
              <a:rPr lang="en-US" dirty="0"/>
              <a:t>Size in XYZ: 150mm x 150mm x 50mm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520B4B-8968-A8B0-FEC0-037C845781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01" t="27748" r="32186" b="2953"/>
          <a:stretch/>
        </p:blipFill>
        <p:spPr>
          <a:xfrm>
            <a:off x="551389" y="2055024"/>
            <a:ext cx="3662677" cy="382727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AEDF9CCA-7EF7-332B-D578-A7B5DAFD44B9}"/>
              </a:ext>
            </a:extLst>
          </p:cNvPr>
          <p:cNvSpPr/>
          <p:nvPr/>
        </p:nvSpPr>
        <p:spPr>
          <a:xfrm>
            <a:off x="2276562" y="2118876"/>
            <a:ext cx="204386" cy="22393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096D52-15D5-F97C-259F-3407C096B589}"/>
              </a:ext>
            </a:extLst>
          </p:cNvPr>
          <p:cNvSpPr/>
          <p:nvPr/>
        </p:nvSpPr>
        <p:spPr>
          <a:xfrm>
            <a:off x="2349723" y="5473967"/>
            <a:ext cx="204386" cy="22393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69ECCC-FA4C-BB40-C263-DF98F362EB7F}"/>
              </a:ext>
            </a:extLst>
          </p:cNvPr>
          <p:cNvSpPr txBox="1"/>
          <p:nvPr/>
        </p:nvSpPr>
        <p:spPr>
          <a:xfrm>
            <a:off x="2237692" y="5723476"/>
            <a:ext cx="70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RP2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3A2357-300A-C50B-6A42-31BA8F073E82}"/>
              </a:ext>
            </a:extLst>
          </p:cNvPr>
          <p:cNvSpPr txBox="1"/>
          <p:nvPr/>
        </p:nvSpPr>
        <p:spPr>
          <a:xfrm>
            <a:off x="2356095" y="1884446"/>
            <a:ext cx="70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RP1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66A95B-C010-2734-D4C9-E4640046D95C}"/>
              </a:ext>
            </a:extLst>
          </p:cNvPr>
          <p:cNvSpPr txBox="1"/>
          <p:nvPr/>
        </p:nvSpPr>
        <p:spPr>
          <a:xfrm>
            <a:off x="4375306" y="879229"/>
            <a:ext cx="409414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RP1 :</a:t>
            </a:r>
          </a:p>
          <a:p>
            <a:r>
              <a:rPr lang="en-US" dirty="0"/>
              <a:t>(Central nodes at top)</a:t>
            </a:r>
          </a:p>
          <a:p>
            <a:r>
              <a:rPr lang="en-US" dirty="0"/>
              <a:t>dx = 0; </a:t>
            </a:r>
            <a:r>
              <a:rPr lang="en-US" dirty="0" err="1"/>
              <a:t>dy</a:t>
            </a:r>
            <a:r>
              <a:rPr lang="en-US" dirty="0"/>
              <a:t> = 0; </a:t>
            </a:r>
            <a:r>
              <a:rPr lang="en-US" dirty="0" err="1"/>
              <a:t>dz</a:t>
            </a:r>
            <a:r>
              <a:rPr lang="en-US" dirty="0"/>
              <a:t> = u;</a:t>
            </a:r>
          </a:p>
          <a:p>
            <a:r>
              <a:rPr lang="en-US" dirty="0" err="1"/>
              <a:t>rx</a:t>
            </a:r>
            <a:r>
              <a:rPr lang="en-US" dirty="0"/>
              <a:t> = 0; </a:t>
            </a:r>
            <a:r>
              <a:rPr lang="en-US" dirty="0" err="1"/>
              <a:t>ry</a:t>
            </a:r>
            <a:r>
              <a:rPr lang="en-US" dirty="0"/>
              <a:t> = 0; </a:t>
            </a:r>
            <a:r>
              <a:rPr lang="en-US" dirty="0" err="1"/>
              <a:t>rz</a:t>
            </a:r>
            <a:r>
              <a:rPr lang="en-US" dirty="0"/>
              <a:t> = 0</a:t>
            </a:r>
          </a:p>
          <a:p>
            <a:endParaRPr lang="en-US" dirty="0"/>
          </a:p>
          <a:p>
            <a:r>
              <a:rPr lang="en-US" dirty="0"/>
              <a:t>RP2 :</a:t>
            </a:r>
          </a:p>
          <a:p>
            <a:r>
              <a:rPr lang="en-US" dirty="0"/>
              <a:t>(Central nodes at bottom)</a:t>
            </a:r>
          </a:p>
          <a:p>
            <a:r>
              <a:rPr lang="en-US" dirty="0"/>
              <a:t>dx = 0; </a:t>
            </a:r>
            <a:r>
              <a:rPr lang="en-US" dirty="0" err="1"/>
              <a:t>dy</a:t>
            </a:r>
            <a:r>
              <a:rPr lang="en-US" dirty="0"/>
              <a:t> = 0; </a:t>
            </a:r>
            <a:r>
              <a:rPr lang="en-US" dirty="0" err="1"/>
              <a:t>dz</a:t>
            </a:r>
            <a:r>
              <a:rPr lang="en-US" dirty="0"/>
              <a:t> = 0;</a:t>
            </a:r>
          </a:p>
          <a:p>
            <a:r>
              <a:rPr lang="en-US" dirty="0" err="1"/>
              <a:t>rx</a:t>
            </a:r>
            <a:r>
              <a:rPr lang="en-US" dirty="0"/>
              <a:t> = 0; </a:t>
            </a:r>
            <a:r>
              <a:rPr lang="en-US" dirty="0" err="1"/>
              <a:t>ry</a:t>
            </a:r>
            <a:r>
              <a:rPr lang="en-US" dirty="0"/>
              <a:t> = 0; </a:t>
            </a:r>
            <a:r>
              <a:rPr lang="en-US" dirty="0" err="1"/>
              <a:t>rz</a:t>
            </a:r>
            <a:r>
              <a:rPr lang="en-US" dirty="0"/>
              <a:t> = 0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Tie:</a:t>
            </a:r>
          </a:p>
          <a:p>
            <a:r>
              <a:rPr lang="en-US" dirty="0"/>
              <a:t>RP1 -&gt; nodes on the top (z=200)</a:t>
            </a:r>
          </a:p>
          <a:p>
            <a:r>
              <a:rPr lang="en-US" dirty="0"/>
              <a:t>RP2 -&gt; nodes on the bottom (z=0)</a:t>
            </a:r>
          </a:p>
          <a:p>
            <a:r>
              <a:rPr lang="en-US" dirty="0"/>
              <a:t>dx, </a:t>
            </a:r>
            <a:r>
              <a:rPr lang="en-US" dirty="0" err="1"/>
              <a:t>dy</a:t>
            </a:r>
            <a:r>
              <a:rPr lang="en-US" dirty="0"/>
              <a:t>, </a:t>
            </a:r>
            <a:r>
              <a:rPr lang="en-US" dirty="0" err="1"/>
              <a:t>dz</a:t>
            </a:r>
            <a:r>
              <a:rPr lang="en-US" dirty="0"/>
              <a:t>, </a:t>
            </a:r>
            <a:r>
              <a:rPr lang="en-US" dirty="0" err="1"/>
              <a:t>rx</a:t>
            </a:r>
            <a:r>
              <a:rPr lang="en-US" dirty="0"/>
              <a:t>, </a:t>
            </a:r>
            <a:r>
              <a:rPr lang="en-US" dirty="0" err="1"/>
              <a:t>ry</a:t>
            </a:r>
            <a:r>
              <a:rPr lang="en-US" dirty="0"/>
              <a:t> are the same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E1E06D-2499-2CDB-21FC-8AA5CFB718A4}"/>
              </a:ext>
            </a:extLst>
          </p:cNvPr>
          <p:cNvCxnSpPr>
            <a:cxnSpLocks/>
          </p:cNvCxnSpPr>
          <p:nvPr/>
        </p:nvCxnSpPr>
        <p:spPr>
          <a:xfrm>
            <a:off x="7990866" y="1677584"/>
            <a:ext cx="0" cy="1509143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01304B9-5100-D692-06DE-10FE40CAF6F5}"/>
              </a:ext>
            </a:extLst>
          </p:cNvPr>
          <p:cNvSpPr txBox="1"/>
          <p:nvPr/>
        </p:nvSpPr>
        <p:spPr>
          <a:xfrm>
            <a:off x="7925354" y="3186727"/>
            <a:ext cx="5441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0.001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D916AA9-1B66-082F-7A6E-D9C8D7EABF3B}"/>
              </a:ext>
            </a:extLst>
          </p:cNvPr>
          <p:cNvGrpSpPr/>
          <p:nvPr/>
        </p:nvGrpSpPr>
        <p:grpSpPr>
          <a:xfrm>
            <a:off x="326074" y="5546294"/>
            <a:ext cx="646837" cy="538370"/>
            <a:chOff x="972904" y="4854117"/>
            <a:chExt cx="646837" cy="53837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6B16128-55F9-3881-D1CA-C4363D6D0D00}"/>
                </a:ext>
              </a:extLst>
            </p:cNvPr>
            <p:cNvGrpSpPr/>
            <p:nvPr/>
          </p:nvGrpSpPr>
          <p:grpSpPr>
            <a:xfrm>
              <a:off x="1128929" y="5023159"/>
              <a:ext cx="489035" cy="369328"/>
              <a:chOff x="951371" y="4989160"/>
              <a:chExt cx="661182" cy="499336"/>
            </a:xfrm>
          </p:grpSpPr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A3BC88AF-A2BA-3B25-0C9D-DD95D80A07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65412" y="5443981"/>
                <a:ext cx="447141" cy="30493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06A28DDC-F462-59FF-FA3C-1342F651D0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65412" y="4989160"/>
                <a:ext cx="0" cy="499336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7C1F6659-4D38-2257-4C01-C2D1FBC98F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1371" y="5330217"/>
                <a:ext cx="212003" cy="144258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597A0CB-2854-DB44-4E2A-5963E44B4A7D}"/>
                </a:ext>
              </a:extLst>
            </p:cNvPr>
            <p:cNvSpPr txBox="1"/>
            <p:nvPr/>
          </p:nvSpPr>
          <p:spPr>
            <a:xfrm>
              <a:off x="1429671" y="5093840"/>
              <a:ext cx="19007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B33E7E5-248D-AA21-86D5-AF4F7E37ADCB}"/>
                </a:ext>
              </a:extLst>
            </p:cNvPr>
            <p:cNvSpPr txBox="1"/>
            <p:nvPr/>
          </p:nvSpPr>
          <p:spPr>
            <a:xfrm>
              <a:off x="1222908" y="4854117"/>
              <a:ext cx="19007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4B01246-0AF4-86D5-183A-5811990C8D75}"/>
                </a:ext>
              </a:extLst>
            </p:cNvPr>
            <p:cNvSpPr txBox="1"/>
            <p:nvPr/>
          </p:nvSpPr>
          <p:spPr>
            <a:xfrm>
              <a:off x="972904" y="5064768"/>
              <a:ext cx="19007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35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39F270A-4E46-340A-D271-5BF7B5AF3F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01" t="27748" r="32186" b="2953"/>
          <a:stretch/>
        </p:blipFill>
        <p:spPr>
          <a:xfrm>
            <a:off x="2206017" y="1515360"/>
            <a:ext cx="3662677" cy="3827279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8A4030C8-65C5-AD8E-91D7-0A91B9D850A2}"/>
              </a:ext>
            </a:extLst>
          </p:cNvPr>
          <p:cNvGrpSpPr/>
          <p:nvPr/>
        </p:nvGrpSpPr>
        <p:grpSpPr>
          <a:xfrm>
            <a:off x="1679539" y="5042554"/>
            <a:ext cx="635301" cy="538369"/>
            <a:chOff x="986173" y="4854117"/>
            <a:chExt cx="635301" cy="53836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DE2F22B-4A46-7E68-D830-A13E622EFA70}"/>
                </a:ext>
              </a:extLst>
            </p:cNvPr>
            <p:cNvGrpSpPr/>
            <p:nvPr/>
          </p:nvGrpSpPr>
          <p:grpSpPr>
            <a:xfrm>
              <a:off x="1072787" y="5023158"/>
              <a:ext cx="548687" cy="369328"/>
              <a:chOff x="875465" y="4989159"/>
              <a:chExt cx="741832" cy="499336"/>
            </a:xfrm>
          </p:grpSpPr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9CA874D3-F6B2-F498-9C34-570FBF923B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65412" y="5402346"/>
                <a:ext cx="451885" cy="7212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2915A50A-A176-EB23-A84A-4A501F4389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65413" y="4989159"/>
                <a:ext cx="0" cy="499336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AE9F43BE-42F4-3EB0-3E9C-76FE56E7A8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75465" y="5238827"/>
                <a:ext cx="287909" cy="23564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A8B10E0-13D4-7D56-B6C5-0F93B467A72F}"/>
                </a:ext>
              </a:extLst>
            </p:cNvPr>
            <p:cNvSpPr txBox="1"/>
            <p:nvPr/>
          </p:nvSpPr>
          <p:spPr>
            <a:xfrm>
              <a:off x="1429671" y="5093840"/>
              <a:ext cx="19007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5B13EC8-8EA1-6F25-7FFB-3548BA373A66}"/>
                </a:ext>
              </a:extLst>
            </p:cNvPr>
            <p:cNvSpPr txBox="1"/>
            <p:nvPr/>
          </p:nvSpPr>
          <p:spPr>
            <a:xfrm>
              <a:off x="1222908" y="4854117"/>
              <a:ext cx="19007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F6000E8-B25A-B6B1-7757-70DEF46AB1FD}"/>
                </a:ext>
              </a:extLst>
            </p:cNvPr>
            <p:cNvSpPr txBox="1"/>
            <p:nvPr/>
          </p:nvSpPr>
          <p:spPr>
            <a:xfrm>
              <a:off x="986173" y="4987047"/>
              <a:ext cx="19007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2546E08-B027-8954-5D52-8C006177F166}"/>
              </a:ext>
            </a:extLst>
          </p:cNvPr>
          <p:cNvCxnSpPr>
            <a:cxnSpLocks/>
          </p:cNvCxnSpPr>
          <p:nvPr/>
        </p:nvCxnSpPr>
        <p:spPr>
          <a:xfrm flipV="1">
            <a:off x="2896676" y="4904014"/>
            <a:ext cx="2635439" cy="676909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1633CC5-598D-0C92-B8D0-0DAD652229C7}"/>
              </a:ext>
            </a:extLst>
          </p:cNvPr>
          <p:cNvCxnSpPr/>
          <p:nvPr/>
        </p:nvCxnSpPr>
        <p:spPr>
          <a:xfrm>
            <a:off x="2890138" y="5453656"/>
            <a:ext cx="0" cy="26125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DB77827-CEA0-0F63-1301-03F931C2163E}"/>
              </a:ext>
            </a:extLst>
          </p:cNvPr>
          <p:cNvCxnSpPr/>
          <p:nvPr/>
        </p:nvCxnSpPr>
        <p:spPr>
          <a:xfrm>
            <a:off x="5533912" y="4773386"/>
            <a:ext cx="0" cy="26125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2B52174-5EFB-222F-12FF-406F07FCA999}"/>
              </a:ext>
            </a:extLst>
          </p:cNvPr>
          <p:cNvSpPr txBox="1"/>
          <p:nvPr/>
        </p:nvSpPr>
        <p:spPr>
          <a:xfrm>
            <a:off x="4163809" y="4907783"/>
            <a:ext cx="346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9D5A56-502C-E379-29C0-318CAFE922A6}"/>
              </a:ext>
            </a:extLst>
          </p:cNvPr>
          <p:cNvCxnSpPr>
            <a:cxnSpLocks/>
          </p:cNvCxnSpPr>
          <p:nvPr/>
        </p:nvCxnSpPr>
        <p:spPr>
          <a:xfrm>
            <a:off x="5672603" y="1780411"/>
            <a:ext cx="27032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8BE0333-A9BC-9C7A-BCB8-525255DF9824}"/>
              </a:ext>
            </a:extLst>
          </p:cNvPr>
          <p:cNvCxnSpPr>
            <a:cxnSpLocks/>
          </p:cNvCxnSpPr>
          <p:nvPr/>
        </p:nvCxnSpPr>
        <p:spPr>
          <a:xfrm flipV="1">
            <a:off x="5806342" y="1780411"/>
            <a:ext cx="0" cy="2848739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F4F140-B245-1E3F-D171-6E70B0745F25}"/>
              </a:ext>
            </a:extLst>
          </p:cNvPr>
          <p:cNvCxnSpPr>
            <a:cxnSpLocks/>
          </p:cNvCxnSpPr>
          <p:nvPr/>
        </p:nvCxnSpPr>
        <p:spPr>
          <a:xfrm>
            <a:off x="5672603" y="4641702"/>
            <a:ext cx="27032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F489616-C2C4-57DF-DFB6-F5C2FC4156D6}"/>
              </a:ext>
            </a:extLst>
          </p:cNvPr>
          <p:cNvSpPr txBox="1"/>
          <p:nvPr/>
        </p:nvSpPr>
        <p:spPr>
          <a:xfrm>
            <a:off x="5815316" y="2954024"/>
            <a:ext cx="3742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4EC06E-827E-9883-6301-D38DDA7F2802}"/>
              </a:ext>
            </a:extLst>
          </p:cNvPr>
          <p:cNvCxnSpPr/>
          <p:nvPr/>
        </p:nvCxnSpPr>
        <p:spPr>
          <a:xfrm>
            <a:off x="2434764" y="5081382"/>
            <a:ext cx="0" cy="26125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0BFDC3E-4F09-CB45-5A18-2CAEDB91C3C6}"/>
              </a:ext>
            </a:extLst>
          </p:cNvPr>
          <p:cNvCxnSpPr>
            <a:cxnSpLocks/>
          </p:cNvCxnSpPr>
          <p:nvPr/>
        </p:nvCxnSpPr>
        <p:spPr>
          <a:xfrm>
            <a:off x="2445864" y="5200565"/>
            <a:ext cx="429774" cy="39159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8119167-94B9-765C-A43D-93E2DA5C442B}"/>
              </a:ext>
            </a:extLst>
          </p:cNvPr>
          <p:cNvSpPr txBox="1"/>
          <p:nvPr/>
        </p:nvSpPr>
        <p:spPr>
          <a:xfrm>
            <a:off x="2547584" y="5081382"/>
            <a:ext cx="325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AF9F2B-08AE-51F2-584C-DF85FB44F46E}"/>
              </a:ext>
            </a:extLst>
          </p:cNvPr>
          <p:cNvCxnSpPr>
            <a:cxnSpLocks/>
          </p:cNvCxnSpPr>
          <p:nvPr/>
        </p:nvCxnSpPr>
        <p:spPr>
          <a:xfrm flipV="1">
            <a:off x="3829938" y="3333497"/>
            <a:ext cx="934716" cy="240081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4687CD6-3938-02A4-58E2-5AFA77948D44}"/>
              </a:ext>
            </a:extLst>
          </p:cNvPr>
          <p:cNvSpPr txBox="1"/>
          <p:nvPr/>
        </p:nvSpPr>
        <p:spPr>
          <a:xfrm>
            <a:off x="4177366" y="3104061"/>
            <a:ext cx="346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73FB87E-A447-7E49-B912-5D8BC7A8C53C}"/>
              </a:ext>
            </a:extLst>
          </p:cNvPr>
          <p:cNvCxnSpPr/>
          <p:nvPr/>
        </p:nvCxnSpPr>
        <p:spPr>
          <a:xfrm>
            <a:off x="4764654" y="3212136"/>
            <a:ext cx="0" cy="26125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99FB47A-5FF9-D76E-5073-B131BFF83A45}"/>
              </a:ext>
            </a:extLst>
          </p:cNvPr>
          <p:cNvCxnSpPr/>
          <p:nvPr/>
        </p:nvCxnSpPr>
        <p:spPr>
          <a:xfrm>
            <a:off x="3829938" y="3429000"/>
            <a:ext cx="0" cy="26125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0B5B032-1E52-1303-3B82-28F874CD5EB0}"/>
              </a:ext>
            </a:extLst>
          </p:cNvPr>
          <p:cNvCxnSpPr>
            <a:cxnSpLocks/>
          </p:cNvCxnSpPr>
          <p:nvPr/>
        </p:nvCxnSpPr>
        <p:spPr>
          <a:xfrm flipV="1">
            <a:off x="4161167" y="1284061"/>
            <a:ext cx="0" cy="4441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CF6A3AD-1D5A-6E86-49D7-94B18320CA94}"/>
              </a:ext>
            </a:extLst>
          </p:cNvPr>
          <p:cNvSpPr txBox="1"/>
          <p:nvPr/>
        </p:nvSpPr>
        <p:spPr>
          <a:xfrm>
            <a:off x="4205290" y="1336244"/>
            <a:ext cx="610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P, u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24D5B0-4298-D6E3-5B67-AB09F075319E}"/>
              </a:ext>
            </a:extLst>
          </p:cNvPr>
          <p:cNvSpPr txBox="1"/>
          <p:nvPr/>
        </p:nvSpPr>
        <p:spPr>
          <a:xfrm>
            <a:off x="6579074" y="2290341"/>
            <a:ext cx="154556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 = 150mm</a:t>
            </a:r>
          </a:p>
          <a:p>
            <a:r>
              <a:rPr lang="en-US" dirty="0"/>
              <a:t>H = 150mm</a:t>
            </a:r>
          </a:p>
          <a:p>
            <a:r>
              <a:rPr lang="en-US" dirty="0"/>
              <a:t>D = 50mm</a:t>
            </a:r>
          </a:p>
          <a:p>
            <a:r>
              <a:rPr lang="en-US" dirty="0"/>
              <a:t>b = 50mm</a:t>
            </a:r>
          </a:p>
        </p:txBody>
      </p:sp>
    </p:spTree>
    <p:extLst>
      <p:ext uri="{BB962C8B-B14F-4D97-AF65-F5344CB8AC3E}">
        <p14:creationId xmlns:p14="http://schemas.microsoft.com/office/powerpoint/2010/main" val="1970185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F67C396-9B3C-461E-38E7-18651EED5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941" y="415109"/>
            <a:ext cx="7493644" cy="59919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A679CF-0520-ABC1-47C4-D13C35836300}"/>
              </a:ext>
            </a:extLst>
          </p:cNvPr>
          <p:cNvSpPr txBox="1"/>
          <p:nvPr/>
        </p:nvSpPr>
        <p:spPr>
          <a:xfrm>
            <a:off x="545941" y="45098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Material Property</a:t>
            </a:r>
          </a:p>
          <a:p>
            <a:endParaRPr lang="en-US" dirty="0"/>
          </a:p>
          <a:p>
            <a:r>
              <a:rPr lang="en-US" dirty="0"/>
              <a:t>Same as TPB test</a:t>
            </a:r>
          </a:p>
        </p:txBody>
      </p:sp>
    </p:spTree>
    <p:extLst>
      <p:ext uri="{BB962C8B-B14F-4D97-AF65-F5344CB8AC3E}">
        <p14:creationId xmlns:p14="http://schemas.microsoft.com/office/powerpoint/2010/main" val="216665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D1FDF521-1EB7-31DA-C112-3220B76F7C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8" b="5716"/>
          <a:stretch/>
        </p:blipFill>
        <p:spPr bwMode="auto">
          <a:xfrm>
            <a:off x="1503526" y="0"/>
            <a:ext cx="901991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1183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613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9747BA1-DADB-4987-849D-49A2D66A4088}">
  <we:reference id="4b785c87-866c-4bad-85d8-5d1ae467ac9a" version="3.13.1.0" store="EXCatalog" storeType="EXCatalog"/>
  <we:alternateReferences>
    <we:reference id="WA104381909" version="3.13.1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7424</TotalTime>
  <Words>145</Words>
  <Application>Microsoft Office PowerPoint</Application>
  <PresentationFormat>Widescreen</PresentationFormat>
  <Paragraphs>41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 Yu</dc:creator>
  <cp:lastModifiedBy>Ke Yu</cp:lastModifiedBy>
  <cp:revision>3</cp:revision>
  <dcterms:created xsi:type="dcterms:W3CDTF">2024-01-29T11:03:36Z</dcterms:created>
  <dcterms:modified xsi:type="dcterms:W3CDTF">2024-04-22T19:15:33Z</dcterms:modified>
</cp:coreProperties>
</file>