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2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E55CA-EF82-8AA5-5890-E58F7EAF8B49}"/>
              </a:ext>
            </a:extLst>
          </p:cNvPr>
          <p:cNvGrpSpPr/>
          <p:nvPr/>
        </p:nvGrpSpPr>
        <p:grpSpPr>
          <a:xfrm>
            <a:off x="1312506" y="1494957"/>
            <a:ext cx="8658808" cy="2635394"/>
            <a:chOff x="1642188" y="1345667"/>
            <a:chExt cx="8447314" cy="25287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3D2E3-F867-6D80-1422-C80A676C8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941" y="1345667"/>
              <a:ext cx="8316486" cy="25244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4000C-B01E-CE01-B8E1-EB7BAA16F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40"/>
            <a:stretch/>
          </p:blipFill>
          <p:spPr>
            <a:xfrm>
              <a:off x="1642188" y="3598504"/>
              <a:ext cx="8447314" cy="27591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FE9A8-808C-1489-6FF1-4B5597A6FDE6}"/>
              </a:ext>
            </a:extLst>
          </p:cNvPr>
          <p:cNvSpPr txBox="1"/>
          <p:nvPr/>
        </p:nvSpPr>
        <p:spPr>
          <a:xfrm>
            <a:off x="1698171" y="4273420"/>
            <a:ext cx="317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1151 mm</a:t>
            </a:r>
          </a:p>
          <a:p>
            <a:r>
              <a:rPr lang="en-US" dirty="0"/>
              <a:t>D = 200 mm</a:t>
            </a:r>
          </a:p>
          <a:p>
            <a:r>
              <a:rPr lang="en-US" dirty="0"/>
              <a:t>B = 100 mm</a:t>
            </a:r>
          </a:p>
          <a:p>
            <a:r>
              <a:rPr lang="en-US" dirty="0"/>
              <a:t>a = 100 mm</a:t>
            </a:r>
          </a:p>
          <a:p>
            <a:r>
              <a:rPr lang="en-US" dirty="0"/>
              <a:t>Notch width = 4 mm</a:t>
            </a:r>
          </a:p>
          <a:p>
            <a:r>
              <a:rPr lang="en-US" dirty="0"/>
              <a:t>u = 5mm/s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79D0D-23D6-30A3-01F5-70C31C4E456D}"/>
              </a:ext>
            </a:extLst>
          </p:cNvPr>
          <p:cNvSpPr txBox="1"/>
          <p:nvPr/>
        </p:nvSpPr>
        <p:spPr>
          <a:xfrm>
            <a:off x="575388" y="368588"/>
            <a:ext cx="317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TPB Test</a:t>
            </a:r>
          </a:p>
        </p:txBody>
      </p:sp>
    </p:spTree>
    <p:extLst>
      <p:ext uri="{BB962C8B-B14F-4D97-AF65-F5344CB8AC3E}">
        <p14:creationId xmlns:p14="http://schemas.microsoft.com/office/powerpoint/2010/main" val="1972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r>
              <a:rPr lang="en-US" dirty="0"/>
              <a:t>Generated using </a:t>
            </a:r>
            <a:r>
              <a:rPr lang="en-US" dirty="0" err="1"/>
              <a:t>FreeCAD</a:t>
            </a:r>
            <a:endParaRPr lang="en-US" dirty="0"/>
          </a:p>
          <a:p>
            <a:r>
              <a:rPr lang="en-US" dirty="0"/>
              <a:t>Mesh information is stored in LDPM mesh folder</a:t>
            </a:r>
          </a:p>
          <a:p>
            <a:endParaRPr lang="en-US" dirty="0"/>
          </a:p>
          <a:p>
            <a:r>
              <a:rPr lang="en-US" dirty="0"/>
              <a:t>Folder:</a:t>
            </a:r>
          </a:p>
          <a:p>
            <a:r>
              <a:rPr lang="en-US" dirty="0"/>
              <a:t>LDPM mesh 8-16: </a:t>
            </a:r>
          </a:p>
          <a:p>
            <a:r>
              <a:rPr lang="en-US" dirty="0"/>
              <a:t>Minimum particle size is 8mm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  <a:p>
            <a:r>
              <a:rPr lang="en-US" dirty="0"/>
              <a:t>LDPM mesh 5-16: </a:t>
            </a:r>
          </a:p>
          <a:p>
            <a:r>
              <a:rPr lang="en-US" dirty="0"/>
              <a:t>Minimum particle size is 5mm</a:t>
            </a:r>
          </a:p>
          <a:p>
            <a:r>
              <a:rPr lang="en-US" dirty="0"/>
              <a:t>Maximum particle size is 16mm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B3308-43E1-6358-3DF0-59C6F4137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10" y="154782"/>
            <a:ext cx="2432181" cy="318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184CD-0B74-ED70-ABE7-FA1B18EF2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9" y="3354609"/>
            <a:ext cx="2432181" cy="33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15B18-C298-E312-71DB-969A7CE9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5" y="833534"/>
            <a:ext cx="2703651" cy="457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4128124" y="695139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LDPM Part</a:t>
            </a:r>
          </a:p>
          <a:p>
            <a:endParaRPr lang="en-US" dirty="0"/>
          </a:p>
          <a:p>
            <a:r>
              <a:rPr lang="en-US" dirty="0"/>
              <a:t>Material Property: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" y="4295471"/>
            <a:ext cx="973062" cy="1114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B077A-880D-3BC2-1724-9DD088D1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71" y="1640530"/>
            <a:ext cx="6231306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FEA Part (left and right)</a:t>
                </a:r>
              </a:p>
              <a:p>
                <a:endParaRPr lang="en-US" dirty="0"/>
              </a:p>
              <a:p>
                <a:r>
                  <a:rPr lang="en-US" dirty="0"/>
                  <a:t>Size in XYZ: 525.5mm x 100mm x 200mm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FEA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left part and the right part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39000 MPa;</a:t>
                </a:r>
              </a:p>
              <a:p>
                <a:r>
                  <a:rPr lang="en-US" dirty="0"/>
                  <a:t>Poisson ratio v: 0.2</a:t>
                </a:r>
              </a:p>
              <a:p>
                <a:r>
                  <a:rPr lang="en-US" dirty="0"/>
                  <a:t>Density: 2.338E-9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25" y="1021956"/>
                <a:ext cx="6096000" cy="3852465"/>
              </a:xfrm>
              <a:prstGeom prst="rect">
                <a:avLst/>
              </a:prstGeom>
              <a:blipFill>
                <a:blip r:embed="rId2"/>
                <a:stretch>
                  <a:fillRect l="-1500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4160683"/>
            <a:ext cx="973062" cy="1114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5C752-374D-2008-26C2-AF1A3046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1494961"/>
            <a:ext cx="5229846" cy="26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/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Steel Part (loading and supports)</a:t>
                </a:r>
              </a:p>
              <a:p>
                <a:endParaRPr lang="en-US" dirty="0"/>
              </a:p>
              <a:p>
                <a:r>
                  <a:rPr lang="en-US" dirty="0"/>
                  <a:t>Size in XYZ: 25mm x 100mm x 10mm</a:t>
                </a:r>
              </a:p>
              <a:p>
                <a:endParaRPr lang="en-US" dirty="0"/>
              </a:p>
              <a:p>
                <a:r>
                  <a:rPr lang="en-US" dirty="0"/>
                  <a:t>Mesh information is stored in Steel </a:t>
                </a:r>
                <a:r>
                  <a:rPr lang="en-US" dirty="0" err="1"/>
                  <a:t>mesh.inp</a:t>
                </a:r>
                <a:endParaRPr lang="en-US" dirty="0"/>
              </a:p>
              <a:p>
                <a:r>
                  <a:rPr lang="en-US" dirty="0"/>
                  <a:t>Mesh type: C3D4</a:t>
                </a:r>
              </a:p>
              <a:p>
                <a:endParaRPr lang="en-US" dirty="0"/>
              </a:p>
              <a:p>
                <a:r>
                  <a:rPr lang="en-US" dirty="0"/>
                  <a:t>The loading and supports parts have the same mesh</a:t>
                </a:r>
              </a:p>
              <a:p>
                <a:endParaRPr lang="en-US" dirty="0"/>
              </a:p>
              <a:p>
                <a:r>
                  <a:rPr lang="en-US" dirty="0"/>
                  <a:t>Material Property:</a:t>
                </a:r>
              </a:p>
              <a:p>
                <a:r>
                  <a:rPr lang="en-US" dirty="0"/>
                  <a:t>Young’s Modules E: 20000 MPa;</a:t>
                </a:r>
              </a:p>
              <a:p>
                <a:r>
                  <a:rPr lang="en-US" dirty="0"/>
                  <a:t>Poisson ratio v: 0.3</a:t>
                </a:r>
              </a:p>
              <a:p>
                <a:r>
                  <a:rPr lang="en-US" dirty="0"/>
                  <a:t>Density: 7.8 E-9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tonne</m:t>
                        </m:r>
                        <m:r>
                          <m:rPr>
                            <m:nor/>
                          </m:rPr>
                          <a:rPr lang="en-US" dirty="0" smtClean="0"/>
                          <m:t>/</m:t>
                        </m:r>
                        <m:r>
                          <m:rPr>
                            <m:nor/>
                          </m:rPr>
                          <a:rPr lang="en-US" dirty="0" smtClean="0"/>
                          <m:t>mm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Assumed as rigid body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4A721-3DAD-6E9D-568B-15082F055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57" y="1009516"/>
                <a:ext cx="6096000" cy="4062651"/>
              </a:xfrm>
              <a:prstGeom prst="rect">
                <a:avLst/>
              </a:prstGeom>
              <a:blipFill>
                <a:blip r:embed="rId3"/>
                <a:stretch>
                  <a:fillRect l="-1600" t="-1201" b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1372AB-CBEA-78E5-7FD9-E864634F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" y="3582185"/>
            <a:ext cx="973062" cy="1114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6DFE5-FF07-E5DF-69CB-A76E90976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38" y="1962371"/>
            <a:ext cx="3475690" cy="27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77CEE-977F-D936-F7FF-67E32BCC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241709"/>
            <a:ext cx="10576333" cy="4107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12DF0-A2EA-686D-DCEB-33395FB24DF5}"/>
              </a:ext>
            </a:extLst>
          </p:cNvPr>
          <p:cNvCxnSpPr>
            <a:cxnSpLocks/>
          </p:cNvCxnSpPr>
          <p:nvPr/>
        </p:nvCxnSpPr>
        <p:spPr>
          <a:xfrm flipH="1" flipV="1">
            <a:off x="1293845" y="4640425"/>
            <a:ext cx="559837" cy="211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23482D-63D0-E68C-A58F-371196B3766E}"/>
              </a:ext>
            </a:extLst>
          </p:cNvPr>
          <p:cNvCxnSpPr>
            <a:cxnSpLocks/>
          </p:cNvCxnSpPr>
          <p:nvPr/>
        </p:nvCxnSpPr>
        <p:spPr>
          <a:xfrm flipV="1">
            <a:off x="9367936" y="3610948"/>
            <a:ext cx="562947" cy="513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C1958-AEE1-4F1A-E958-BBC5F03BA34F}"/>
              </a:ext>
            </a:extLst>
          </p:cNvPr>
          <p:cNvCxnSpPr>
            <a:cxnSpLocks/>
          </p:cNvCxnSpPr>
          <p:nvPr/>
        </p:nvCxnSpPr>
        <p:spPr>
          <a:xfrm>
            <a:off x="5089113" y="1822579"/>
            <a:ext cx="600270" cy="320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D4538-36FE-306F-03D1-DB7A4226F85E}"/>
              </a:ext>
            </a:extLst>
          </p:cNvPr>
          <p:cNvCxnSpPr>
            <a:cxnSpLocks/>
          </p:cNvCxnSpPr>
          <p:nvPr/>
        </p:nvCxnSpPr>
        <p:spPr>
          <a:xfrm flipV="1">
            <a:off x="6226629" y="3710474"/>
            <a:ext cx="208383" cy="92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01C67B-CAE7-A69E-49DC-0AE3DCE6C294}"/>
              </a:ext>
            </a:extLst>
          </p:cNvPr>
          <p:cNvCxnSpPr>
            <a:cxnSpLocks/>
          </p:cNvCxnSpPr>
          <p:nvPr/>
        </p:nvCxnSpPr>
        <p:spPr>
          <a:xfrm flipH="1" flipV="1">
            <a:off x="5683163" y="3741575"/>
            <a:ext cx="120478" cy="973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E83FA9-5970-D3A4-8266-EF195601E5C5}"/>
              </a:ext>
            </a:extLst>
          </p:cNvPr>
          <p:cNvSpPr txBox="1"/>
          <p:nvPr/>
        </p:nvSpPr>
        <p:spPr>
          <a:xfrm>
            <a:off x="1909665" y="4772999"/>
            <a:ext cx="162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96B7A-A4F7-5350-C421-36774E0DBF0A}"/>
              </a:ext>
            </a:extLst>
          </p:cNvPr>
          <p:cNvSpPr txBox="1"/>
          <p:nvPr/>
        </p:nvSpPr>
        <p:spPr>
          <a:xfrm>
            <a:off x="4643535" y="1599818"/>
            <a:ext cx="5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B1160-3AB1-CA41-ED08-38B33877A4B5}"/>
              </a:ext>
            </a:extLst>
          </p:cNvPr>
          <p:cNvSpPr txBox="1"/>
          <p:nvPr/>
        </p:nvSpPr>
        <p:spPr>
          <a:xfrm>
            <a:off x="9039073" y="4182842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A2C7A-CE1B-E492-EE7C-5FD44C70058C}"/>
              </a:ext>
            </a:extLst>
          </p:cNvPr>
          <p:cNvSpPr txBox="1"/>
          <p:nvPr/>
        </p:nvSpPr>
        <p:spPr>
          <a:xfrm>
            <a:off x="5794312" y="4662978"/>
            <a:ext cx="59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211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4</cp:revision>
  <dcterms:created xsi:type="dcterms:W3CDTF">2024-01-29T11:03:36Z</dcterms:created>
  <dcterms:modified xsi:type="dcterms:W3CDTF">2024-01-29T13:52:55Z</dcterms:modified>
</cp:coreProperties>
</file>