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3-22T21:22:00.292" v="387" actId="1076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2T21:22:00.292" v="387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08T02:22:21.799" v="19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08T02:22:54.006" v="31" actId="20577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mod">
          <ac:chgData name="Ke Yu" userId="a844e5b4-5ccb-4234-998f-a7928449601c" providerId="ADAL" clId="{E9DF7E1D-3C0E-48DC-B387-5B60D7C05EDA}" dt="2024-03-22T21:21:54.170" v="385" actId="1076"/>
          <ac:spMkLst>
            <pc:docMk/>
            <pc:sldMk cId="417035385" sldId="259"/>
            <ac:spMk id="14" creationId="{C01304B9-5100-D692-06DE-10FE40CAF6F5}"/>
          </ac:spMkLst>
        </pc:spChg>
        <pc:picChg chg="add mod ord">
          <ac:chgData name="Ke Yu" userId="a844e5b4-5ccb-4234-998f-a7928449601c" providerId="ADAL" clId="{E9DF7E1D-3C0E-48DC-B387-5B60D7C05EDA}" dt="2024-03-22T21:21:54.170" v="385" actId="1076"/>
          <ac:picMkLst>
            <pc:docMk/>
            <pc:sldMk cId="417035385" sldId="259"/>
            <ac:picMk id="2" creationId="{E2A2D2EB-B4B4-10DB-E405-265438F40888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">
          <ac:chgData name="Ke Yu" userId="a844e5b4-5ccb-4234-998f-a7928449601c" providerId="ADAL" clId="{E9DF7E1D-3C0E-48DC-B387-5B60D7C05EDA}" dt="2024-03-08T02:23:05.106" v="33" actId="1076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cxnChg chg="add mod">
          <ac:chgData name="Ke Yu" userId="a844e5b4-5ccb-4234-998f-a7928449601c" providerId="ADAL" clId="{E9DF7E1D-3C0E-48DC-B387-5B60D7C05EDA}" dt="2024-03-22T21:21:54.170" v="385" actId="1076"/>
          <ac:cxnSpMkLst>
            <pc:docMk/>
            <pc:sldMk cId="417035385" sldId="259"/>
            <ac:cxnSpMk id="13" creationId="{F7E1E06D-2499-2CDB-21FC-8AA5CFB718A4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3-15T13:12:44.121" v="256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3-15T13:12:38.045" v="254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3-15T13:12:44.121" v="256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2D2EB-B4B4-10DB-E405-265438F4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41" y="980709"/>
            <a:ext cx="4078577" cy="28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Unconfined Compression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24" y="1674062"/>
            <a:ext cx="2777020" cy="46901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597020" y="1617306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541448" y="6183087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446843" y="6357258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2676553" y="138287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6" y="879229"/>
            <a:ext cx="40941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nodes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nodes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Free case</a:t>
            </a:r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 err="1"/>
              <a:t>dz</a:t>
            </a:r>
            <a:r>
              <a:rPr lang="en-US" dirty="0"/>
              <a:t>; </a:t>
            </a:r>
            <a:r>
              <a:rPr lang="en-US" dirty="0" err="1"/>
              <a:t>rx</a:t>
            </a:r>
            <a:r>
              <a:rPr lang="en-US" dirty="0"/>
              <a:t>; </a:t>
            </a:r>
            <a:r>
              <a:rPr lang="en-US" dirty="0" err="1"/>
              <a:t>ry</a:t>
            </a:r>
            <a:r>
              <a:rPr lang="en-US" dirty="0"/>
              <a:t> are the same</a:t>
            </a:r>
          </a:p>
          <a:p>
            <a:endParaRPr lang="en-US" dirty="0"/>
          </a:p>
          <a:p>
            <a:r>
              <a:rPr lang="en-US" dirty="0"/>
              <a:t>Fixed case</a:t>
            </a:r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1E06D-2499-2CDB-21FC-8AA5CFB718A4}"/>
              </a:ext>
            </a:extLst>
          </p:cNvPr>
          <p:cNvCxnSpPr>
            <a:cxnSpLocks/>
          </p:cNvCxnSpPr>
          <p:nvPr/>
        </p:nvCxnSpPr>
        <p:spPr>
          <a:xfrm>
            <a:off x="7990866" y="1677584"/>
            <a:ext cx="0" cy="15091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1304B9-5100-D692-06DE-10FE40CAF6F5}"/>
              </a:ext>
            </a:extLst>
          </p:cNvPr>
          <p:cNvSpPr txBox="1"/>
          <p:nvPr/>
        </p:nvSpPr>
        <p:spPr>
          <a:xfrm>
            <a:off x="7925354" y="3186727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8287B1E4-36CE-5920-AB4B-AEF3ED744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r="6987"/>
          <a:stretch/>
        </p:blipFill>
        <p:spPr bwMode="auto">
          <a:xfrm>
            <a:off x="1" y="0"/>
            <a:ext cx="6096000" cy="601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835A49-0292-67E7-BF3B-4BD04A314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" r="7548"/>
          <a:stretch/>
        </p:blipFill>
        <p:spPr bwMode="auto">
          <a:xfrm>
            <a:off x="6154858" y="0"/>
            <a:ext cx="6037141" cy="601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3</cp:revision>
  <dcterms:created xsi:type="dcterms:W3CDTF">2024-01-29T11:03:36Z</dcterms:created>
  <dcterms:modified xsi:type="dcterms:W3CDTF">2024-03-22T21:22:01Z</dcterms:modified>
</cp:coreProperties>
</file>