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Yu" userId="a844e5b4-5ccb-4234-998f-a7928449601c" providerId="ADAL" clId="{E9DF7E1D-3C0E-48DC-B387-5B60D7C05EDA}"/>
    <pc:docChg chg="undo custSel addSld delSld modSld">
      <pc:chgData name="Ke Yu" userId="a844e5b4-5ccb-4234-998f-a7928449601c" providerId="ADAL" clId="{E9DF7E1D-3C0E-48DC-B387-5B60D7C05EDA}" dt="2024-04-16T18:05:27.459" v="577" actId="14100"/>
      <pc:docMkLst>
        <pc:docMk/>
      </pc:docMkLst>
      <pc:sldChg chg="addSp delSp modSp mod">
        <pc:chgData name="Ke Yu" userId="a844e5b4-5ccb-4234-998f-a7928449601c" providerId="ADAL" clId="{E9DF7E1D-3C0E-48DC-B387-5B60D7C05EDA}" dt="2024-03-22T21:17:46.460" v="295" actId="20577"/>
        <pc:sldMkLst>
          <pc:docMk/>
          <pc:sldMk cId="216665640" sldId="257"/>
        </pc:sldMkLst>
        <pc:spChg chg="add mod">
          <ac:chgData name="Ke Yu" userId="a844e5b4-5ccb-4234-998f-a7928449601c" providerId="ADAL" clId="{E9DF7E1D-3C0E-48DC-B387-5B60D7C05EDA}" dt="2024-03-22T21:17:46.460" v="295" actId="20577"/>
          <ac:spMkLst>
            <pc:docMk/>
            <pc:sldMk cId="216665640" sldId="257"/>
            <ac:spMk id="5" creationId="{6DA679CF-0520-ABC1-47C4-D13C35836300}"/>
          </ac:spMkLst>
        </pc:spChg>
        <pc:picChg chg="add mod">
          <ac:chgData name="Ke Yu" userId="a844e5b4-5ccb-4234-998f-a7928449601c" providerId="ADAL" clId="{E9DF7E1D-3C0E-48DC-B387-5B60D7C05EDA}" dt="2024-03-22T21:17:24.297" v="268" actId="14100"/>
          <ac:picMkLst>
            <pc:docMk/>
            <pc:sldMk cId="216665640" sldId="257"/>
            <ac:picMk id="2" creationId="{6F67C396-9B3C-461E-38E7-18651EED56FE}"/>
          </ac:picMkLst>
        </pc:picChg>
        <pc:picChg chg="add del mod">
          <ac:chgData name="Ke Yu" userId="a844e5b4-5ccb-4234-998f-a7928449601c" providerId="ADAL" clId="{E9DF7E1D-3C0E-48DC-B387-5B60D7C05EDA}" dt="2024-03-22T21:17:20.150" v="265" actId="478"/>
          <ac:picMkLst>
            <pc:docMk/>
            <pc:sldMk cId="216665640" sldId="257"/>
            <ac:picMk id="3" creationId="{FB9399FD-B787-9B1D-0D6F-1E59D506BAC6}"/>
          </ac:picMkLst>
        </pc:picChg>
      </pc:sldChg>
      <pc:sldChg chg="delSp del mod">
        <pc:chgData name="Ke Yu" userId="a844e5b4-5ccb-4234-998f-a7928449601c" providerId="ADAL" clId="{E9DF7E1D-3C0E-48DC-B387-5B60D7C05EDA}" dt="2024-03-08T02:32:19.617" v="219" actId="47"/>
        <pc:sldMkLst>
          <pc:docMk/>
          <pc:sldMk cId="197220117" sldId="258"/>
        </pc:sldMkLst>
        <pc:picChg chg="del">
          <ac:chgData name="Ke Yu" userId="a844e5b4-5ccb-4234-998f-a7928449601c" providerId="ADAL" clId="{E9DF7E1D-3C0E-48DC-B387-5B60D7C05EDA}" dt="2024-03-08T02:20:34.796" v="0" actId="478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E9DF7E1D-3C0E-48DC-B387-5B60D7C05EDA}" dt="2024-03-29T18:53:33.936" v="431" actId="1076"/>
        <pc:sldMkLst>
          <pc:docMk/>
          <pc:sldMk cId="417035385" sldId="259"/>
        </pc:sldMkLst>
        <pc:spChg chg="mod">
          <ac:chgData name="Ke Yu" userId="a844e5b4-5ccb-4234-998f-a7928449601c" providerId="ADAL" clId="{E9DF7E1D-3C0E-48DC-B387-5B60D7C05EDA}" dt="2024-03-22T21:21:35.721" v="384" actId="1076"/>
          <ac:spMkLst>
            <pc:docMk/>
            <pc:sldMk cId="417035385" sldId="259"/>
            <ac:spMk id="5" creationId="{21C4A721-3DAD-6E9D-568B-15082F055CD3}"/>
          </ac:spMkLst>
        </pc:spChg>
        <pc:spChg chg="add mod">
          <ac:chgData name="Ke Yu" userId="a844e5b4-5ccb-4234-998f-a7928449601c" providerId="ADAL" clId="{E9DF7E1D-3C0E-48DC-B387-5B60D7C05EDA}" dt="2024-03-08T02:22:14.068" v="17" actId="1076"/>
          <ac:spMkLst>
            <pc:docMk/>
            <pc:sldMk cId="417035385" sldId="259"/>
            <ac:spMk id="7" creationId="{AEDF9CCA-7EF7-332B-D578-A7B5DAFD44B9}"/>
          </ac:spMkLst>
        </pc:spChg>
        <pc:spChg chg="add mod">
          <ac:chgData name="Ke Yu" userId="a844e5b4-5ccb-4234-998f-a7928449601c" providerId="ADAL" clId="{E9DF7E1D-3C0E-48DC-B387-5B60D7C05EDA}" dt="2024-03-29T11:59:59.970" v="405" actId="1076"/>
          <ac:spMkLst>
            <pc:docMk/>
            <pc:sldMk cId="417035385" sldId="259"/>
            <ac:spMk id="8" creationId="{2A096D52-15D5-F97C-259F-3407C096B589}"/>
          </ac:spMkLst>
        </pc:spChg>
        <pc:spChg chg="add mod">
          <ac:chgData name="Ke Yu" userId="a844e5b4-5ccb-4234-998f-a7928449601c" providerId="ADAL" clId="{E9DF7E1D-3C0E-48DC-B387-5B60D7C05EDA}" dt="2024-03-29T12:00:24.822" v="407" actId="1076"/>
          <ac:spMkLst>
            <pc:docMk/>
            <pc:sldMk cId="417035385" sldId="259"/>
            <ac:spMk id="9" creationId="{6D69ECCC-FA4C-BB40-C263-DF98F362EB7F}"/>
          </ac:spMkLst>
        </pc:spChg>
        <pc:spChg chg="add mod">
          <ac:chgData name="Ke Yu" userId="a844e5b4-5ccb-4234-998f-a7928449601c" providerId="ADAL" clId="{E9DF7E1D-3C0E-48DC-B387-5B60D7C05EDA}" dt="2024-03-08T02:22:58.438" v="32" actId="1076"/>
          <ac:spMkLst>
            <pc:docMk/>
            <pc:sldMk cId="417035385" sldId="259"/>
            <ac:spMk id="10" creationId="{EA3A2357-300A-C50B-6A42-31BA8F073E82}"/>
          </ac:spMkLst>
        </pc:spChg>
        <pc:spChg chg="add mod">
          <ac:chgData name="Ke Yu" userId="a844e5b4-5ccb-4234-998f-a7928449601c" providerId="ADAL" clId="{E9DF7E1D-3C0E-48DC-B387-5B60D7C05EDA}" dt="2024-03-22T21:22:00.292" v="387" actId="1076"/>
          <ac:spMkLst>
            <pc:docMk/>
            <pc:sldMk cId="417035385" sldId="259"/>
            <ac:spMk id="11" creationId="{4466A95B-C010-2734-D4C9-E4640046D95C}"/>
          </ac:spMkLst>
        </pc:spChg>
        <pc:spChg chg="add del mod">
          <ac:chgData name="Ke Yu" userId="a844e5b4-5ccb-4234-998f-a7928449601c" providerId="ADAL" clId="{E9DF7E1D-3C0E-48DC-B387-5B60D7C05EDA}" dt="2024-03-29T12:01:04.717" v="411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E9DF7E1D-3C0E-48DC-B387-5B60D7C05EDA}" dt="2024-03-29T12:01:31.289" v="417" actId="478"/>
          <ac:spMkLst>
            <pc:docMk/>
            <pc:sldMk cId="417035385" sldId="259"/>
            <ac:spMk id="15" creationId="{8ED61465-45B3-AAEC-8CAC-89AC12ABC452}"/>
          </ac:spMkLst>
        </pc:spChg>
        <pc:spChg chg="add mod">
          <ac:chgData name="Ke Yu" userId="a844e5b4-5ccb-4234-998f-a7928449601c" providerId="ADAL" clId="{E9DF7E1D-3C0E-48DC-B387-5B60D7C05EDA}" dt="2024-03-29T12:01:32.449" v="418"/>
          <ac:spMkLst>
            <pc:docMk/>
            <pc:sldMk cId="417035385" sldId="259"/>
            <ac:spMk id="19" creationId="{06BBA4ED-BEB5-9C10-59C9-15E0AC61164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3" creationId="{7597A0CB-2854-DB44-4E2A-5963E44B4A7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4" creationId="{DB33E7E5-248D-AA21-86D5-AF4F7E37ADCB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5" creationId="{A4B01246-0AF4-86D5-183A-5811990C8D75}"/>
          </ac:spMkLst>
        </pc:spChg>
        <pc:grpChg chg="add mod">
          <ac:chgData name="Ke Yu" userId="a844e5b4-5ccb-4234-998f-a7928449601c" providerId="ADAL" clId="{E9DF7E1D-3C0E-48DC-B387-5B60D7C05EDA}" dt="2024-03-29T12:03:49.384" v="427" actId="1076"/>
          <ac:grpSpMkLst>
            <pc:docMk/>
            <pc:sldMk cId="417035385" sldId="259"/>
            <ac:grpSpMk id="21" creationId="{0D916AA9-1B66-082F-7A6E-D9C8D7EABF3B}"/>
          </ac:grpSpMkLst>
        </pc:grpChg>
        <pc:grpChg chg="mod">
          <ac:chgData name="Ke Yu" userId="a844e5b4-5ccb-4234-998f-a7928449601c" providerId="ADAL" clId="{E9DF7E1D-3C0E-48DC-B387-5B60D7C05EDA}" dt="2024-03-29T12:03:36.340" v="422"/>
          <ac:grpSpMkLst>
            <pc:docMk/>
            <pc:sldMk cId="417035385" sldId="259"/>
            <ac:grpSpMk id="22" creationId="{86B16128-55F9-3881-D1CA-C4363D6D0D00}"/>
          </ac:grpSpMkLst>
        </pc:grpChg>
        <pc:picChg chg="add del mod ord">
          <ac:chgData name="Ke Yu" userId="a844e5b4-5ccb-4234-998f-a7928449601c" providerId="ADAL" clId="{E9DF7E1D-3C0E-48DC-B387-5B60D7C05EDA}" dt="2024-03-29T12:01:05.330" v="412" actId="478"/>
          <ac:picMkLst>
            <pc:docMk/>
            <pc:sldMk cId="417035385" sldId="259"/>
            <ac:picMk id="2" creationId="{E2A2D2EB-B4B4-10DB-E405-265438F40888}"/>
          </ac:picMkLst>
        </pc:picChg>
        <pc:picChg chg="add mod">
          <ac:chgData name="Ke Yu" userId="a844e5b4-5ccb-4234-998f-a7928449601c" providerId="ADAL" clId="{E9DF7E1D-3C0E-48DC-B387-5B60D7C05EDA}" dt="2024-03-29T12:00:58.508" v="410"/>
          <ac:picMkLst>
            <pc:docMk/>
            <pc:sldMk cId="417035385" sldId="259"/>
            <ac:picMk id="3" creationId="{84C9F823-1C74-1877-B5D1-789F1C6D63F0}"/>
          </ac:picMkLst>
        </pc:picChg>
        <pc:picChg chg="del">
          <ac:chgData name="Ke Yu" userId="a844e5b4-5ccb-4234-998f-a7928449601c" providerId="ADAL" clId="{E9DF7E1D-3C0E-48DC-B387-5B60D7C05EDA}" dt="2024-03-08T02:20:44.562" v="1" actId="478"/>
          <ac:picMkLst>
            <pc:docMk/>
            <pc:sldMk cId="417035385" sldId="259"/>
            <ac:picMk id="3" creationId="{E16DAD13-3C5B-EA9E-7EE2-7E0D65664F06}"/>
          </ac:picMkLst>
        </pc:picChg>
        <pc:picChg chg="add mod modCrop">
          <ac:chgData name="Ke Yu" userId="a844e5b4-5ccb-4234-998f-a7928449601c" providerId="ADAL" clId="{E9DF7E1D-3C0E-48DC-B387-5B60D7C05EDA}" dt="2024-03-29T12:03:59.759" v="430" actId="732"/>
          <ac:picMkLst>
            <pc:docMk/>
            <pc:sldMk cId="417035385" sldId="259"/>
            <ac:picMk id="4" creationId="{00520B4B-8968-A8B0-FEC0-037C84578135}"/>
          </ac:picMkLst>
        </pc:picChg>
        <pc:picChg chg="del mod">
          <ac:chgData name="Ke Yu" userId="a844e5b4-5ccb-4234-998f-a7928449601c" providerId="ADAL" clId="{E9DF7E1D-3C0E-48DC-B387-5B60D7C05EDA}" dt="2024-03-08T02:21:19.942" v="9" actId="478"/>
          <ac:picMkLst>
            <pc:docMk/>
            <pc:sldMk cId="417035385" sldId="259"/>
            <ac:picMk id="6" creationId="{AB545736-037D-5684-747C-08469799B50E}"/>
          </ac:picMkLst>
        </pc:picChg>
        <pc:picChg chg="add del mod">
          <ac:chgData name="Ke Yu" userId="a844e5b4-5ccb-4234-998f-a7928449601c" providerId="ADAL" clId="{E9DF7E1D-3C0E-48DC-B387-5B60D7C05EDA}" dt="2024-03-29T12:01:31.289" v="417" actId="478"/>
          <ac:picMkLst>
            <pc:docMk/>
            <pc:sldMk cId="417035385" sldId="259"/>
            <ac:picMk id="6" creationId="{E6B9A0EE-48FE-5629-7F66-3BE4EA82A3AB}"/>
          </ac:picMkLst>
        </pc:picChg>
        <pc:picChg chg="add del mod">
          <ac:chgData name="Ke Yu" userId="a844e5b4-5ccb-4234-998f-a7928449601c" providerId="ADAL" clId="{E9DF7E1D-3C0E-48DC-B387-5B60D7C05EDA}" dt="2024-03-22T21:16:00.645" v="258" actId="478"/>
          <ac:picMkLst>
            <pc:docMk/>
            <pc:sldMk cId="417035385" sldId="259"/>
            <ac:picMk id="12" creationId="{2E6B1926-6F17-DD6D-A65F-C50EAC2E315D}"/>
          </ac:picMkLst>
        </pc:picChg>
        <pc:picChg chg="add mod">
          <ac:chgData name="Ke Yu" userId="a844e5b4-5ccb-4234-998f-a7928449601c" providerId="ADAL" clId="{E9DF7E1D-3C0E-48DC-B387-5B60D7C05EDA}" dt="2024-03-29T12:01:32.449" v="418"/>
          <ac:picMkLst>
            <pc:docMk/>
            <pc:sldMk cId="417035385" sldId="259"/>
            <ac:picMk id="17" creationId="{1D8CD265-6847-9243-10FC-72AAE223D087}"/>
          </ac:picMkLst>
        </pc:picChg>
        <pc:picChg chg="add mod">
          <ac:chgData name="Ke Yu" userId="a844e5b4-5ccb-4234-998f-a7928449601c" providerId="ADAL" clId="{E9DF7E1D-3C0E-48DC-B387-5B60D7C05EDA}" dt="2024-03-29T18:53:33.936" v="431" actId="1076"/>
          <ac:picMkLst>
            <pc:docMk/>
            <pc:sldMk cId="417035385" sldId="259"/>
            <ac:picMk id="20" creationId="{EDA731F7-45FB-B655-A680-282BF382FC85}"/>
          </ac:picMkLst>
        </pc:picChg>
        <pc:cxnChg chg="add del mod">
          <ac:chgData name="Ke Yu" userId="a844e5b4-5ccb-4234-998f-a7928449601c" providerId="ADAL" clId="{E9DF7E1D-3C0E-48DC-B387-5B60D7C05EDA}" dt="2024-03-29T12:01:31.289" v="417" actId="478"/>
          <ac:cxnSpMkLst>
            <pc:docMk/>
            <pc:sldMk cId="417035385" sldId="259"/>
            <ac:cxnSpMk id="12" creationId="{105DCB48-89B0-62B1-0A7A-3912F2828612}"/>
          </ac:cxnSpMkLst>
        </pc:cxnChg>
        <pc:cxnChg chg="add del mod">
          <ac:chgData name="Ke Yu" userId="a844e5b4-5ccb-4234-998f-a7928449601c" providerId="ADAL" clId="{E9DF7E1D-3C0E-48DC-B387-5B60D7C05EDA}" dt="2024-03-29T12:01:04.717" v="411" actId="478"/>
          <ac:cxnSpMkLst>
            <pc:docMk/>
            <pc:sldMk cId="417035385" sldId="259"/>
            <ac:cxnSpMk id="13" creationId="{F7E1E06D-2499-2CDB-21FC-8AA5CFB718A4}"/>
          </ac:cxnSpMkLst>
        </pc:cxnChg>
        <pc:cxnChg chg="add mod">
          <ac:chgData name="Ke Yu" userId="a844e5b4-5ccb-4234-998f-a7928449601c" providerId="ADAL" clId="{E9DF7E1D-3C0E-48DC-B387-5B60D7C05EDA}" dt="2024-03-29T12:01:32.449" v="418"/>
          <ac:cxnSpMkLst>
            <pc:docMk/>
            <pc:sldMk cId="417035385" sldId="259"/>
            <ac:cxnSpMk id="18" creationId="{E9D62C65-0D15-5DC6-7A75-2AF81CCA1D55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6" creationId="{A3BC88AF-A2BA-3B25-0C9D-DD95D80A0712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7" creationId="{06A28DDC-F462-59FF-FA3C-1342F651D0EF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8" creationId="{7C1F6659-4D38-2257-4C01-C2D1FBC98F05}"/>
          </ac:cxnSpMkLst>
        </pc:cxnChg>
      </pc:sldChg>
      <pc:sldChg chg="addSp modSp new del mod">
        <pc:chgData name="Ke Yu" userId="a844e5b4-5ccb-4234-998f-a7928449601c" providerId="ADAL" clId="{E9DF7E1D-3C0E-48DC-B387-5B60D7C05EDA}" dt="2024-03-22T21:15:55.995" v="257" actId="47"/>
        <pc:sldMkLst>
          <pc:docMk/>
          <pc:sldMk cId="1620075604" sldId="260"/>
        </pc:sldMkLst>
        <pc:picChg chg="add mod">
          <ac:chgData name="Ke Yu" userId="a844e5b4-5ccb-4234-998f-a7928449601c" providerId="ADAL" clId="{E9DF7E1D-3C0E-48DC-B387-5B60D7C05EDA}" dt="2024-03-11T13:57:51.063" v="226" actId="1076"/>
          <ac:picMkLst>
            <pc:docMk/>
            <pc:sldMk cId="1620075604" sldId="260"/>
            <ac:picMk id="3" creationId="{8E198EB1-FB30-529B-3D30-0A1A5AF2B46A}"/>
          </ac:picMkLst>
        </pc:picChg>
      </pc:sldChg>
      <pc:sldChg chg="del">
        <pc:chgData name="Ke Yu" userId="a844e5b4-5ccb-4234-998f-a7928449601c" providerId="ADAL" clId="{E9DF7E1D-3C0E-48DC-B387-5B60D7C05EDA}" dt="2024-03-08T02:26:41.415" v="201" actId="47"/>
        <pc:sldMkLst>
          <pc:docMk/>
          <pc:sldMk cId="1305422810" sldId="261"/>
        </pc:sldMkLst>
      </pc:sldChg>
      <pc:sldChg chg="addSp modSp new">
        <pc:chgData name="Ke Yu" userId="a844e5b4-5ccb-4234-998f-a7928449601c" providerId="ADAL" clId="{E9DF7E1D-3C0E-48DC-B387-5B60D7C05EDA}" dt="2024-04-02T17:33:53.732" v="501" actId="1076"/>
        <pc:sldMkLst>
          <pc:docMk/>
          <pc:sldMk cId="3511183673" sldId="261"/>
        </pc:sldMkLst>
        <pc:picChg chg="add mod">
          <ac:chgData name="Ke Yu" userId="a844e5b4-5ccb-4234-998f-a7928449601c" providerId="ADAL" clId="{E9DF7E1D-3C0E-48DC-B387-5B60D7C05EDA}" dt="2024-04-02T17:33:48.270" v="499" actId="14100"/>
          <ac:picMkLst>
            <pc:docMk/>
            <pc:sldMk cId="3511183673" sldId="261"/>
            <ac:picMk id="1025" creationId="{8287B1E4-36CE-5920-AB4B-AEF3ED7449EF}"/>
          </ac:picMkLst>
        </pc:picChg>
        <pc:picChg chg="add mod">
          <ac:chgData name="Ke Yu" userId="a844e5b4-5ccb-4234-998f-a7928449601c" providerId="ADAL" clId="{E9DF7E1D-3C0E-48DC-B387-5B60D7C05EDA}" dt="2024-04-02T17:33:53.732" v="501" actId="1076"/>
          <ac:picMkLst>
            <pc:docMk/>
            <pc:sldMk cId="3511183673" sldId="261"/>
            <ac:picMk id="1026" creationId="{21835A49-0292-67E7-BF3B-4BD04A314B14}"/>
          </ac:picMkLst>
        </pc:picChg>
      </pc:sldChg>
      <pc:sldChg chg="addSp delSp modSp new">
        <pc:chgData name="Ke Yu" userId="a844e5b4-5ccb-4234-998f-a7928449601c" providerId="ADAL" clId="{E9DF7E1D-3C0E-48DC-B387-5B60D7C05EDA}" dt="2024-04-16T17:40:39.766" v="545" actId="14100"/>
        <pc:sldMkLst>
          <pc:docMk/>
          <pc:sldMk cId="114077256" sldId="262"/>
        </pc:sldMkLst>
        <pc:picChg chg="add del mod">
          <ac:chgData name="Ke Yu" userId="a844e5b4-5ccb-4234-998f-a7928449601c" providerId="ADAL" clId="{E9DF7E1D-3C0E-48DC-B387-5B60D7C05EDA}" dt="2024-04-16T17:35:14.586" v="518" actId="478"/>
          <ac:picMkLst>
            <pc:docMk/>
            <pc:sldMk cId="114077256" sldId="262"/>
            <ac:picMk id="1025" creationId="{8D76AE5D-06DA-DE26-EB5A-745B2F317ACC}"/>
          </ac:picMkLst>
        </pc:picChg>
        <pc:picChg chg="add del mod">
          <ac:chgData name="Ke Yu" userId="a844e5b4-5ccb-4234-998f-a7928449601c" providerId="ADAL" clId="{E9DF7E1D-3C0E-48DC-B387-5B60D7C05EDA}" dt="2024-04-16T17:40:12.287" v="532" actId="478"/>
          <ac:picMkLst>
            <pc:docMk/>
            <pc:sldMk cId="114077256" sldId="262"/>
            <ac:picMk id="1026" creationId="{A366841D-6A36-AADC-E594-17D32C3247A4}"/>
          </ac:picMkLst>
        </pc:picChg>
        <pc:picChg chg="add mod">
          <ac:chgData name="Ke Yu" userId="a844e5b4-5ccb-4234-998f-a7928449601c" providerId="ADAL" clId="{E9DF7E1D-3C0E-48DC-B387-5B60D7C05EDA}" dt="2024-04-16T17:40:39.766" v="545" actId="14100"/>
          <ac:picMkLst>
            <pc:docMk/>
            <pc:sldMk cId="114077256" sldId="262"/>
            <ac:picMk id="1027" creationId="{A8C98FFD-4C40-DDDA-7A4E-8B7AA75A8E49}"/>
          </ac:picMkLst>
        </pc:picChg>
      </pc:sldChg>
      <pc:sldChg chg="addSp modSp new add del mod">
        <pc:chgData name="Ke Yu" userId="a844e5b4-5ccb-4234-998f-a7928449601c" providerId="ADAL" clId="{E9DF7E1D-3C0E-48DC-B387-5B60D7C05EDA}" dt="2024-04-02T17:34:22.736" v="504" actId="2696"/>
        <pc:sldMkLst>
          <pc:docMk/>
          <pc:sldMk cId="3574056432" sldId="262"/>
        </pc:sldMkLst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4" creationId="{F2DFD3E6-E052-370A-9585-1F140E78F2C4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5" creationId="{5715A291-352B-91C1-B552-3BBAD5A5A581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6" creationId="{0ECFD719-AE79-150B-9970-1B39A69F76EB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13" creationId="{84D76A35-8D1D-C29E-8963-365C7620CC90}"/>
          </ac:spMkLst>
        </pc:spChg>
        <pc:spChg chg="add mod">
          <ac:chgData name="Ke Yu" userId="a844e5b4-5ccb-4234-998f-a7928449601c" providerId="ADAL" clId="{E9DF7E1D-3C0E-48DC-B387-5B60D7C05EDA}" dt="2024-03-29T20:22:04.148" v="468" actId="1076"/>
          <ac:spMkLst>
            <pc:docMk/>
            <pc:sldMk cId="3574056432" sldId="262"/>
            <ac:spMk id="17" creationId="{D97B88F9-0804-B4B5-6A22-1ED78E9293EA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31" creationId="{710AD50B-6905-FA0D-097F-666CE75A6134}"/>
          </ac:spMkLst>
        </pc:spChg>
        <pc:spChg chg="add mod">
          <ac:chgData name="Ke Yu" userId="a844e5b4-5ccb-4234-998f-a7928449601c" providerId="ADAL" clId="{E9DF7E1D-3C0E-48DC-B387-5B60D7C05EDA}" dt="2024-03-29T20:23:38.677" v="487" actId="1076"/>
          <ac:spMkLst>
            <pc:docMk/>
            <pc:sldMk cId="3574056432" sldId="262"/>
            <ac:spMk id="32" creationId="{5BFB2B08-9AB1-30E2-1216-2461D2498C87}"/>
          </ac:spMkLst>
        </pc:spChg>
        <pc:grpChg chg="add 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2" creationId="{6AD996AA-6945-6590-EFE9-1F1B7FA17FF2}"/>
          </ac:grpSpMkLst>
        </pc:grpChg>
        <pc:grpChg chg="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3" creationId="{5982F538-5492-3EBF-1345-EF8A2B51D5DC}"/>
          </ac:grpSpMkLst>
        </pc:grpChg>
        <pc:picChg chg="add mod modCrop">
          <ac:chgData name="Ke Yu" userId="a844e5b4-5ccb-4234-998f-a7928449601c" providerId="ADAL" clId="{E9DF7E1D-3C0E-48DC-B387-5B60D7C05EDA}" dt="2024-03-29T20:21:38.035" v="464" actId="1076"/>
          <ac:picMkLst>
            <pc:docMk/>
            <pc:sldMk cId="3574056432" sldId="262"/>
            <ac:picMk id="18" creationId="{10B7FACA-24AA-030F-6BD3-44A36120282A}"/>
          </ac:picMkLst>
        </pc:picChg>
        <pc:cxnChg chg="mod">
          <ac:chgData name="Ke Yu" userId="a844e5b4-5ccb-4234-998f-a7928449601c" providerId="ADAL" clId="{E9DF7E1D-3C0E-48DC-B387-5B60D7C05EDA}" dt="2024-03-29T20:20:26.460" v="447" actId="14100"/>
          <ac:cxnSpMkLst>
            <pc:docMk/>
            <pc:sldMk cId="3574056432" sldId="262"/>
            <ac:cxnSpMk id="7" creationId="{084143E9-CB64-C599-F77F-25C96AEEB7A1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8" creationId="{97DE6324-6744-848A-2B39-91ECE7DF0996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9" creationId="{B7E7A9AB-9F2A-EF28-6EA0-BA5A932D60A6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0" creationId="{E681B0B6-BD10-8E3D-B760-10BF59D505ED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1" creationId="{76F8CC98-A1C8-52E6-CAC4-D952065A4C8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2" creationId="{23E3E53A-082B-9A83-6734-099FE2BFD93B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4" creationId="{9549728C-0379-6F2E-EF68-636F340E056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5" creationId="{C4E2730E-4874-7C9C-C11C-D2A0CC133D5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6" creationId="{CDFF85A7-71B1-1892-5FE6-3791B16B5F9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5" creationId="{4708CA0A-AC5E-458F-0CDD-A1A654D2F629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6" creationId="{E39F9542-E8A3-5F43-6223-0E4162D78504}"/>
          </ac:cxnSpMkLst>
        </pc:cxnChg>
        <pc:cxnChg chg="add mod">
          <ac:chgData name="Ke Yu" userId="a844e5b4-5ccb-4234-998f-a7928449601c" providerId="ADAL" clId="{E9DF7E1D-3C0E-48DC-B387-5B60D7C05EDA}" dt="2024-03-29T20:23:38.677" v="487" actId="1076"/>
          <ac:cxnSpMkLst>
            <pc:docMk/>
            <pc:sldMk cId="3574056432" sldId="262"/>
            <ac:cxnSpMk id="33" creationId="{BD3B141C-3953-D4AA-13E7-4513D2B83E38}"/>
          </ac:cxnSpMkLst>
        </pc:cxnChg>
      </pc:sldChg>
      <pc:sldChg chg="del">
        <pc:chgData name="Ke Yu" userId="a844e5b4-5ccb-4234-998f-a7928449601c" providerId="ADAL" clId="{E9DF7E1D-3C0E-48DC-B387-5B60D7C05EDA}" dt="2024-03-08T02:26:42.535" v="202" actId="47"/>
        <pc:sldMkLst>
          <pc:docMk/>
          <pc:sldMk cId="3947339288" sldId="262"/>
        </pc:sldMkLst>
      </pc:sldChg>
      <pc:sldChg chg="addSp modSp new">
        <pc:chgData name="Ke Yu" userId="a844e5b4-5ccb-4234-998f-a7928449601c" providerId="ADAL" clId="{E9DF7E1D-3C0E-48DC-B387-5B60D7C05EDA}" dt="2024-04-16T17:45:52.787" v="558" actId="14100"/>
        <pc:sldMkLst>
          <pc:docMk/>
          <pc:sldMk cId="1161377095" sldId="263"/>
        </pc:sldMkLst>
        <pc:picChg chg="add mod">
          <ac:chgData name="Ke Yu" userId="a844e5b4-5ccb-4234-998f-a7928449601c" providerId="ADAL" clId="{E9DF7E1D-3C0E-48DC-B387-5B60D7C05EDA}" dt="2024-04-16T17:45:52.787" v="558" actId="14100"/>
          <ac:picMkLst>
            <pc:docMk/>
            <pc:sldMk cId="1161377095" sldId="263"/>
            <ac:picMk id="2049" creationId="{B4C7423F-84AB-ECE9-B12F-1A113D18C6D2}"/>
          </ac:picMkLst>
        </pc:picChg>
      </pc:sldChg>
      <pc:sldChg chg="new del">
        <pc:chgData name="Ke Yu" userId="a844e5b4-5ccb-4234-998f-a7928449601c" providerId="ADAL" clId="{E9DF7E1D-3C0E-48DC-B387-5B60D7C05EDA}" dt="2024-03-08T02:22:30.717" v="21" actId="47"/>
        <pc:sldMkLst>
          <pc:docMk/>
          <pc:sldMk cId="2062283530" sldId="263"/>
        </pc:sldMkLst>
      </pc:sldChg>
      <pc:sldChg chg="addSp delSp modSp new">
        <pc:chgData name="Ke Yu" userId="a844e5b4-5ccb-4234-998f-a7928449601c" providerId="ADAL" clId="{E9DF7E1D-3C0E-48DC-B387-5B60D7C05EDA}" dt="2024-04-16T18:05:27.459" v="577" actId="14100"/>
        <pc:sldMkLst>
          <pc:docMk/>
          <pc:sldMk cId="3588834652" sldId="264"/>
        </pc:sldMkLst>
        <pc:picChg chg="add del mod">
          <ac:chgData name="Ke Yu" userId="a844e5b4-5ccb-4234-998f-a7928449601c" providerId="ADAL" clId="{E9DF7E1D-3C0E-48DC-B387-5B60D7C05EDA}" dt="2024-04-16T18:04:56.532" v="562" actId="478"/>
          <ac:picMkLst>
            <pc:docMk/>
            <pc:sldMk cId="3588834652" sldId="264"/>
            <ac:picMk id="3073" creationId="{CA6479B9-6F3F-4013-55CE-C6C841D8A77A}"/>
          </ac:picMkLst>
        </pc:picChg>
        <pc:picChg chg="add mod">
          <ac:chgData name="Ke Yu" userId="a844e5b4-5ccb-4234-998f-a7928449601c" providerId="ADAL" clId="{E9DF7E1D-3C0E-48DC-B387-5B60D7C05EDA}" dt="2024-04-16T18:05:27.459" v="577" actId="14100"/>
          <ac:picMkLst>
            <pc:docMk/>
            <pc:sldMk cId="3588834652" sldId="264"/>
            <ac:picMk id="3074" creationId="{EBE6E09E-DE07-9EC7-6CB4-305203984512}"/>
          </ac:picMkLst>
        </pc:picChg>
      </pc:sldChg>
    </pc:docChg>
  </pc:docChgLst>
  <pc:docChgLst>
    <pc:chgData name="Ke Yu" userId="a844e5b4-5ccb-4234-998f-a7928449601c" providerId="ADAL" clId="{F118E67C-00EB-46CA-AEDE-5D3C93025B0D}"/>
    <pc:docChg chg="modSld">
      <pc:chgData name="Ke Yu" userId="a844e5b4-5ccb-4234-998f-a7928449601c" providerId="ADAL" clId="{F118E67C-00EB-46CA-AEDE-5D3C93025B0D}" dt="2024-03-27T21:06:35.123" v="1" actId="14826"/>
      <pc:docMkLst>
        <pc:docMk/>
      </pc:docMkLst>
      <pc:sldChg chg="modSp">
        <pc:chgData name="Ke Yu" userId="a844e5b4-5ccb-4234-998f-a7928449601c" providerId="ADAL" clId="{F118E67C-00EB-46CA-AEDE-5D3C93025B0D}" dt="2024-03-27T21:06:35.123" v="1" actId="14826"/>
        <pc:sldMkLst>
          <pc:docMk/>
          <pc:sldMk cId="3511183673" sldId="261"/>
        </pc:sldMkLst>
        <pc:picChg chg="mod">
          <ac:chgData name="Ke Yu" userId="a844e5b4-5ccb-4234-998f-a7928449601c" providerId="ADAL" clId="{F118E67C-00EB-46CA-AEDE-5D3C93025B0D}" dt="2024-03-27T21:06:26.090" v="0" actId="14826"/>
          <ac:picMkLst>
            <pc:docMk/>
            <pc:sldMk cId="3511183673" sldId="261"/>
            <ac:picMk id="1025" creationId="{8287B1E4-36CE-5920-AB4B-AEF3ED7449EF}"/>
          </ac:picMkLst>
        </pc:picChg>
        <pc:picChg chg="mod">
          <ac:chgData name="Ke Yu" userId="a844e5b4-5ccb-4234-998f-a7928449601c" providerId="ADAL" clId="{F118E67C-00EB-46CA-AEDE-5D3C93025B0D}" dt="2024-03-27T21:06:35.123" v="1" actId="14826"/>
          <ac:picMkLst>
            <pc:docMk/>
            <pc:sldMk cId="3511183673" sldId="261"/>
            <ac:picMk id="1026" creationId="{21835A49-0292-67E7-BF3B-4BD04A314B14}"/>
          </ac:picMkLst>
        </pc:picChg>
      </pc:sldChg>
    </pc:docChg>
  </pc:docChgLst>
  <pc:docChgLst>
    <pc:chgData name="Ke Yu" userId="a844e5b4-5ccb-4234-998f-a7928449601c" providerId="ADAL" clId="{59D05A68-94C7-4C2E-AFE5-03440830F8E3}"/>
    <pc:docChg chg="undo custSel addSld delSld modSld">
      <pc:chgData name="Ke Yu" userId="a844e5b4-5ccb-4234-998f-a7928449601c" providerId="ADAL" clId="{59D05A68-94C7-4C2E-AFE5-03440830F8E3}" dt="2024-02-20T21:34:39.511" v="96" actId="1076"/>
      <pc:docMkLst>
        <pc:docMk/>
      </pc:docMkLst>
      <pc:sldChg chg="delSp mod">
        <pc:chgData name="Ke Yu" userId="a844e5b4-5ccb-4234-998f-a7928449601c" providerId="ADAL" clId="{59D05A68-94C7-4C2E-AFE5-03440830F8E3}" dt="2024-02-16T13:40:32.496" v="70" actId="478"/>
        <pc:sldMkLst>
          <pc:docMk/>
          <pc:sldMk cId="216665640" sldId="257"/>
        </pc:sldMkLst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19" creationId="{A2E83FA9-5970-D3A4-8266-EF195601E5C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0" creationId="{93096B7A-A4F7-5350-C421-36774E0DBF0A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1" creationId="{676B1160-3AB1-CA41-ED08-38B33877A4B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2" creationId="{B19A2C7A-CE1B-E492-EE7C-5FD44C70058C}"/>
          </ac:spMkLst>
        </pc:spChg>
        <pc:picChg chg="del">
          <ac:chgData name="Ke Yu" userId="a844e5b4-5ccb-4234-998f-a7928449601c" providerId="ADAL" clId="{59D05A68-94C7-4C2E-AFE5-03440830F8E3}" dt="2024-02-16T13:40:32.496" v="70" actId="478"/>
          <ac:picMkLst>
            <pc:docMk/>
            <pc:sldMk cId="216665640" sldId="257"/>
            <ac:picMk id="3" creationId="{8BC77CEE-977F-D936-F7FF-67E32BCCFC5D}"/>
          </ac:picMkLst>
        </pc:pic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7" creationId="{01712DF0-A2EA-686D-DCEB-33395FB24DF5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9" creationId="{A923482D-63D0-E68C-A58F-371196B3766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1" creationId="{530C1958-AEE1-4F1A-E958-BBC5F03BA34F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3" creationId="{A1ED4538-36FE-306F-03D1-DB7A4226F85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5" creationId="{1A01C67B-CAE7-A69E-49DC-0AE3DCE6C294}"/>
          </ac:cxnSpMkLst>
        </pc:cxnChg>
      </pc:sldChg>
      <pc:sldChg chg="addSp delSp modSp mod">
        <pc:chgData name="Ke Yu" userId="a844e5b4-5ccb-4234-998f-a7928449601c" providerId="ADAL" clId="{59D05A68-94C7-4C2E-AFE5-03440830F8E3}" dt="2024-02-20T21:32:54.511" v="80" actId="1076"/>
        <pc:sldMkLst>
          <pc:docMk/>
          <pc:sldMk cId="197220117" sldId="258"/>
        </pc:sldMkLst>
        <pc:spChg chg="mod">
          <ac:chgData name="Ke Yu" userId="a844e5b4-5ccb-4234-998f-a7928449601c" providerId="ADAL" clId="{59D05A68-94C7-4C2E-AFE5-03440830F8E3}" dt="2024-02-16T13:34:49.304" v="26" actId="1076"/>
          <ac:spMkLst>
            <pc:docMk/>
            <pc:sldMk cId="197220117" sldId="258"/>
            <ac:spMk id="7" creationId="{549FE9A8-808C-1489-6FF1-4B5597A6FDE6}"/>
          </ac:spMkLst>
        </pc:spChg>
        <pc:grpChg chg="del">
          <ac:chgData name="Ke Yu" userId="a844e5b4-5ccb-4234-998f-a7928449601c" providerId="ADAL" clId="{59D05A68-94C7-4C2E-AFE5-03440830F8E3}" dt="2024-02-16T13:34:08.729" v="0" actId="478"/>
          <ac:grpSpMkLst>
            <pc:docMk/>
            <pc:sldMk cId="197220117" sldId="258"/>
            <ac:grpSpMk id="6" creationId="{50CE55CA-EF82-8AA5-5890-E58F7EAF8B49}"/>
          </ac:grpSpMkLst>
        </pc:grpChg>
        <pc:picChg chg="add del mod">
          <ac:chgData name="Ke Yu" userId="a844e5b4-5ccb-4234-998f-a7928449601c" providerId="ADAL" clId="{59D05A68-94C7-4C2E-AFE5-03440830F8E3}" dt="2024-02-20T21:32:46.060" v="76" actId="478"/>
          <ac:picMkLst>
            <pc:docMk/>
            <pc:sldMk cId="197220117" sldId="258"/>
            <ac:picMk id="3" creationId="{3E97E09F-0004-0CBA-CB8A-C2B4F20E000D}"/>
          </ac:picMkLst>
        </pc:picChg>
        <pc:picChg chg="add mod">
          <ac:chgData name="Ke Yu" userId="a844e5b4-5ccb-4234-998f-a7928449601c" providerId="ADAL" clId="{59D05A68-94C7-4C2E-AFE5-03440830F8E3}" dt="2024-02-20T21:32:54.511" v="80" actId="1076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59D05A68-94C7-4C2E-AFE5-03440830F8E3}" dt="2024-02-20T21:33:51.934" v="90" actId="1076"/>
        <pc:sldMkLst>
          <pc:docMk/>
          <pc:sldMk cId="417035385" sldId="259"/>
        </pc:sldMkLst>
        <pc:spChg chg="mod">
          <ac:chgData name="Ke Yu" userId="a844e5b4-5ccb-4234-998f-a7928449601c" providerId="ADAL" clId="{59D05A68-94C7-4C2E-AFE5-03440830F8E3}" dt="2024-02-16T13:36:56.932" v="50" actId="20577"/>
          <ac:spMkLst>
            <pc:docMk/>
            <pc:sldMk cId="417035385" sldId="259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5:51.873" v="29" actId="478"/>
          <ac:picMkLst>
            <pc:docMk/>
            <pc:sldMk cId="417035385" sldId="259"/>
            <ac:picMk id="3" creationId="{AAF15B18-C298-E312-71DB-969A7CE9C990}"/>
          </ac:picMkLst>
        </pc:picChg>
        <pc:picChg chg="add mod modCrop">
          <ac:chgData name="Ke Yu" userId="a844e5b4-5ccb-4234-998f-a7928449601c" providerId="ADAL" clId="{59D05A68-94C7-4C2E-AFE5-03440830F8E3}" dt="2024-02-20T21:33:51.934" v="90" actId="1076"/>
          <ac:picMkLst>
            <pc:docMk/>
            <pc:sldMk cId="417035385" sldId="259"/>
            <ac:picMk id="3" creationId="{E16DAD13-3C5B-EA9E-7EE2-7E0D65664F06}"/>
          </ac:picMkLst>
        </pc:picChg>
        <pc:picChg chg="add del mod">
          <ac:chgData name="Ke Yu" userId="a844e5b4-5ccb-4234-998f-a7928449601c" providerId="ADAL" clId="{59D05A68-94C7-4C2E-AFE5-03440830F8E3}" dt="2024-02-20T21:32:56.889" v="81" actId="478"/>
          <ac:picMkLst>
            <pc:docMk/>
            <pc:sldMk cId="417035385" sldId="259"/>
            <ac:picMk id="4" creationId="{F06394B5-89D7-E534-0CD0-C34302ACCE89}"/>
          </ac:picMkLst>
        </pc:picChg>
        <pc:picChg chg="add mod">
          <ac:chgData name="Ke Yu" userId="a844e5b4-5ccb-4234-998f-a7928449601c" providerId="ADAL" clId="{59D05A68-94C7-4C2E-AFE5-03440830F8E3}" dt="2024-02-16T13:36:50.941" v="47" actId="1076"/>
          <ac:picMkLst>
            <pc:docMk/>
            <pc:sldMk cId="417035385" sldId="259"/>
            <ac:picMk id="6" creationId="{AB545736-037D-5684-747C-08469799B50E}"/>
          </ac:picMkLst>
        </pc:picChg>
        <pc:picChg chg="del">
          <ac:chgData name="Ke Yu" userId="a844e5b4-5ccb-4234-998f-a7928449601c" providerId="ADAL" clId="{59D05A68-94C7-4C2E-AFE5-03440830F8E3}" dt="2024-02-16T13:35:47.705" v="27" actId="478"/>
          <ac:picMkLst>
            <pc:docMk/>
            <pc:sldMk cId="417035385" sldId="259"/>
            <ac:picMk id="7" creationId="{501372AB-CBEA-78E5-7FD9-E864634F789F}"/>
          </ac:picMkLst>
        </pc:picChg>
        <pc:picChg chg="add del">
          <ac:chgData name="Ke Yu" userId="a844e5b4-5ccb-4234-998f-a7928449601c" providerId="ADAL" clId="{59D05A68-94C7-4C2E-AFE5-03440830F8E3}" dt="2024-02-16T13:36:11.123" v="36" actId="478"/>
          <ac:picMkLst>
            <pc:docMk/>
            <pc:sldMk cId="417035385" sldId="259"/>
            <ac:picMk id="9" creationId="{EA7B3308-43E1-6358-3DF0-59C6F4137E39}"/>
          </ac:picMkLst>
        </pc:picChg>
        <pc:picChg chg="del">
          <ac:chgData name="Ke Yu" userId="a844e5b4-5ccb-4234-998f-a7928449601c" providerId="ADAL" clId="{59D05A68-94C7-4C2E-AFE5-03440830F8E3}" dt="2024-02-16T13:36:11.686" v="37" actId="478"/>
          <ac:picMkLst>
            <pc:docMk/>
            <pc:sldMk cId="417035385" sldId="259"/>
            <ac:picMk id="11" creationId="{298184CD-0B74-ED70-ABE7-FA1B18EF2A75}"/>
          </ac:picMkLst>
        </pc:picChg>
      </pc:sldChg>
      <pc:sldChg chg="delSp del mod">
        <pc:chgData name="Ke Yu" userId="a844e5b4-5ccb-4234-998f-a7928449601c" providerId="ADAL" clId="{59D05A68-94C7-4C2E-AFE5-03440830F8E3}" dt="2024-02-16T13:37:13.749" v="55" actId="47"/>
        <pc:sldMkLst>
          <pc:docMk/>
          <pc:sldMk cId="1089968523" sldId="260"/>
        </pc:sldMkLst>
        <pc:picChg chg="del">
          <ac:chgData name="Ke Yu" userId="a844e5b4-5ccb-4234-998f-a7928449601c" providerId="ADAL" clId="{59D05A68-94C7-4C2E-AFE5-03440830F8E3}" dt="2024-02-16T13:37:06.702" v="54" actId="478"/>
          <ac:picMkLst>
            <pc:docMk/>
            <pc:sldMk cId="1089968523" sldId="260"/>
            <ac:picMk id="4" creationId="{6095C752-374D-2008-26C2-AF1A30463F07}"/>
          </ac:picMkLst>
        </pc:picChg>
        <pc:picChg chg="del">
          <ac:chgData name="Ke Yu" userId="a844e5b4-5ccb-4234-998f-a7928449601c" providerId="ADAL" clId="{59D05A68-94C7-4C2E-AFE5-03440830F8E3}" dt="2024-02-16T13:37:06.301" v="53" actId="478"/>
          <ac:picMkLst>
            <pc:docMk/>
            <pc:sldMk cId="1089968523" sldId="260"/>
            <ac:picMk id="7" creationId="{501372AB-CBEA-78E5-7FD9-E864634F789F}"/>
          </ac:picMkLst>
        </pc:picChg>
      </pc:sldChg>
      <pc:sldChg chg="addSp delSp modSp mod">
        <pc:chgData name="Ke Yu" userId="a844e5b4-5ccb-4234-998f-a7928449601c" providerId="ADAL" clId="{59D05A68-94C7-4C2E-AFE5-03440830F8E3}" dt="2024-02-20T21:34:39.511" v="96" actId="1076"/>
        <pc:sldMkLst>
          <pc:docMk/>
          <pc:sldMk cId="1305422810" sldId="261"/>
        </pc:sldMkLst>
        <pc:spChg chg="mod">
          <ac:chgData name="Ke Yu" userId="a844e5b4-5ccb-4234-998f-a7928449601c" providerId="ADAL" clId="{59D05A68-94C7-4C2E-AFE5-03440830F8E3}" dt="2024-02-16T13:38:18.739" v="69" actId="20577"/>
          <ac:spMkLst>
            <pc:docMk/>
            <pc:sldMk cId="1305422810" sldId="261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7:58.774" v="56" actId="478"/>
          <ac:picMkLst>
            <pc:docMk/>
            <pc:sldMk cId="1305422810" sldId="261"/>
            <ac:picMk id="3" creationId="{5216DFE5-FF07-E5DF-69CB-A76E909762D6}"/>
          </ac:picMkLst>
        </pc:picChg>
        <pc:picChg chg="add mod">
          <ac:chgData name="Ke Yu" userId="a844e5b4-5ccb-4234-998f-a7928449601c" providerId="ADAL" clId="{59D05A68-94C7-4C2E-AFE5-03440830F8E3}" dt="2024-02-20T21:34:39.511" v="96" actId="1076"/>
          <ac:picMkLst>
            <pc:docMk/>
            <pc:sldMk cId="1305422810" sldId="261"/>
            <ac:picMk id="3" creationId="{58752C8D-F265-6E04-2E31-72766655B3BB}"/>
          </ac:picMkLst>
        </pc:picChg>
        <pc:picChg chg="add del mod">
          <ac:chgData name="Ke Yu" userId="a844e5b4-5ccb-4234-998f-a7928449601c" providerId="ADAL" clId="{59D05A68-94C7-4C2E-AFE5-03440830F8E3}" dt="2024-02-20T21:34:31.663" v="91" actId="478"/>
          <ac:picMkLst>
            <pc:docMk/>
            <pc:sldMk cId="1305422810" sldId="261"/>
            <ac:picMk id="4" creationId="{F18455CE-1EA7-0E18-D9D7-2BDF71047018}"/>
          </ac:picMkLst>
        </pc:picChg>
        <pc:picChg chg="del">
          <ac:chgData name="Ke Yu" userId="a844e5b4-5ccb-4234-998f-a7928449601c" providerId="ADAL" clId="{59D05A68-94C7-4C2E-AFE5-03440830F8E3}" dt="2024-02-16T13:37:59.347" v="57" actId="478"/>
          <ac:picMkLst>
            <pc:docMk/>
            <pc:sldMk cId="1305422810" sldId="261"/>
            <ac:picMk id="7" creationId="{501372AB-CBEA-78E5-7FD9-E864634F789F}"/>
          </ac:picMkLst>
        </pc:picChg>
      </pc:sldChg>
      <pc:sldChg chg="del">
        <pc:chgData name="Ke Yu" userId="a844e5b4-5ccb-4234-998f-a7928449601c" providerId="ADAL" clId="{59D05A68-94C7-4C2E-AFE5-03440830F8E3}" dt="2024-02-16T13:37:03.168" v="52" actId="2696"/>
        <pc:sldMkLst>
          <pc:docMk/>
          <pc:sldMk cId="3043033448" sldId="262"/>
        </pc:sldMkLst>
      </pc:sldChg>
      <pc:sldChg chg="delSp modSp add mod">
        <pc:chgData name="Ke Yu" userId="a844e5b4-5ccb-4234-998f-a7928449601c" providerId="ADAL" clId="{59D05A68-94C7-4C2E-AFE5-03440830F8E3}" dt="2024-02-16T15:49:12.872" v="75" actId="20577"/>
        <pc:sldMkLst>
          <pc:docMk/>
          <pc:sldMk cId="3947339288" sldId="262"/>
        </pc:sldMkLst>
        <pc:spChg chg="del">
          <ac:chgData name="Ke Yu" userId="a844e5b4-5ccb-4234-998f-a7928449601c" providerId="ADAL" clId="{59D05A68-94C7-4C2E-AFE5-03440830F8E3}" dt="2024-02-16T13:40:36.305" v="72" actId="478"/>
          <ac:spMkLst>
            <pc:docMk/>
            <pc:sldMk cId="3947339288" sldId="262"/>
            <ac:spMk id="7" creationId="{57531E8B-C3BB-C11D-8BEA-5687EDBF9F95}"/>
          </ac:spMkLst>
        </pc:spChg>
        <pc:spChg chg="mod">
          <ac:chgData name="Ke Yu" userId="a844e5b4-5ccb-4234-998f-a7928449601c" providerId="ADAL" clId="{59D05A68-94C7-4C2E-AFE5-03440830F8E3}" dt="2024-02-16T15:49:12.872" v="75" actId="20577"/>
          <ac:spMkLst>
            <pc:docMk/>
            <pc:sldMk cId="3947339288" sldId="262"/>
            <ac:spMk id="8" creationId="{F268D96E-4722-3F01-743B-5845FAD723F1}"/>
          </ac:spMkLst>
        </pc:spChg>
        <pc:picChg chg="mod">
          <ac:chgData name="Ke Yu" userId="a844e5b4-5ccb-4234-998f-a7928449601c" providerId="ADAL" clId="{59D05A68-94C7-4C2E-AFE5-03440830F8E3}" dt="2024-02-16T13:40:49.732" v="73" actId="1076"/>
          <ac:picMkLst>
            <pc:docMk/>
            <pc:sldMk cId="3947339288" sldId="262"/>
            <ac:picMk id="3" creationId="{20C0CF02-6C41-95B8-884A-9F3D417E5E84}"/>
          </ac:picMkLst>
        </pc:picChg>
      </pc:sldChg>
    </pc:docChg>
  </pc:docChgLst>
  <pc:docChgLst>
    <pc:chgData name="Ke Yu" userId="a844e5b4-5ccb-4234-998f-a7928449601c" providerId="ADAL" clId="{D0F47325-74C3-40D2-8CCD-80CCCBB5BD2B}"/>
    <pc:docChg chg="undo redo custSel addSld delSld modSld">
      <pc:chgData name="Ke Yu" userId="a844e5b4-5ccb-4234-998f-a7928449601c" providerId="ADAL" clId="{D0F47325-74C3-40D2-8CCD-80CCCBB5BD2B}" dt="2024-04-22T19:42:27.569" v="260" actId="20577"/>
      <pc:docMkLst>
        <pc:docMk/>
      </pc:docMkLst>
      <pc:sldChg chg="addSp delSp modSp mod">
        <pc:chgData name="Ke Yu" userId="a844e5b4-5ccb-4234-998f-a7928449601c" providerId="ADAL" clId="{D0F47325-74C3-40D2-8CCD-80CCCBB5BD2B}" dt="2024-04-22T19:33:04.610" v="109" actId="20577"/>
        <pc:sldMkLst>
          <pc:docMk/>
          <pc:sldMk cId="417035385" sldId="259"/>
        </pc:sldMkLst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" creationId="{500BD486-D484-A5D3-8082-26B5D99950CD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" creationId="{0A246849-EB3A-456D-8A56-F917453E41BC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5" creationId="{21C4A721-3DAD-6E9D-568B-15082F055CD3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7" creationId="{AEDF9CCA-7EF7-332B-D578-A7B5DAFD44B9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8" creationId="{2A096D52-15D5-F97C-259F-3407C096B589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9" creationId="{6D69ECCC-FA4C-BB40-C263-DF98F362EB7F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0" creationId="{EA3A2357-300A-C50B-6A42-31BA8F073E82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1" creationId="{4466A95B-C010-2734-D4C9-E4640046D95C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3" creationId="{9AD827D4-BD08-F3FA-52F1-D9AA9B2E2E49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4" creationId="{47977532-19F8-9DC4-89E3-F79BAA202DD4}"/>
          </ac:spMkLst>
        </pc:spChg>
        <pc:spChg chg="del">
          <ac:chgData name="Ke Yu" userId="a844e5b4-5ccb-4234-998f-a7928449601c" providerId="ADAL" clId="{D0F47325-74C3-40D2-8CCD-80CCCBB5BD2B}" dt="2024-04-16T19:06:14.983" v="34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5" creationId="{3629D4A1-497F-E8F3-2C1F-E7241288D6C3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6" creationId="{09CA1585-711E-7387-866E-7C850E23826C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9" creationId="{00FCB414-4440-E9CD-58F4-153B57B56ECA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0" creationId="{EC8F4E02-63F2-2723-50F5-9958F1DF3ADC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9" creationId="{773949DA-1519-96F3-C175-702EBA844BE1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4" creationId="{71ECE6A6-F12B-942D-E134-0A79BD3D8427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5" creationId="{2EA3FE17-F569-BF10-A959-AEFF0159325B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6" creationId="{F69C8ED4-9878-53B7-3898-EEBCD6E2BE49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8" creationId="{53E7094F-C319-5C42-DD8A-BC5D9F389E82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39" creationId="{AFEBDB52-C857-51DE-2B92-5832B833E149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0" creationId="{E98EAF6C-EE7C-BA07-51DA-234688DF1A22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2" creationId="{B27FFD89-515E-9EB1-9B83-25B953F19E2D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3" creationId="{5CA798D5-022E-23BA-20A2-62263E1AD909}"/>
          </ac:spMkLst>
        </pc:spChg>
        <pc:spChg chg="add mod">
          <ac:chgData name="Ke Yu" userId="a844e5b4-5ccb-4234-998f-a7928449601c" providerId="ADAL" clId="{D0F47325-74C3-40D2-8CCD-80CCCBB5BD2B}" dt="2024-04-22T19:33:04.610" v="109" actId="20577"/>
          <ac:spMkLst>
            <pc:docMk/>
            <pc:sldMk cId="417035385" sldId="259"/>
            <ac:spMk id="44" creationId="{FA67A93E-AB75-BC97-34BF-B1012A2663D4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7" creationId="{A3509308-C84B-DCCB-86B1-9477A35F13CF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8" creationId="{A2460A31-084C-6A40-C301-9E32D4968F02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9" creationId="{9D2CD793-02BE-68A4-2123-499CDC9666D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4" creationId="{D26C5063-432D-0D05-A035-69430D219A8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5" creationId="{962308B0-E998-EBFE-026C-53BED932FB6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6" creationId="{DE7103F5-8F33-54F9-CCCE-5B2724D4D72A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8" creationId="{74B8D48F-3C0A-EEE8-5067-AA7F028E6ADC}"/>
          </ac:spMkLst>
        </pc:spChg>
        <pc:grpChg chg="add mod">
          <ac:chgData name="Ke Yu" userId="a844e5b4-5ccb-4234-998f-a7928449601c" providerId="ADAL" clId="{D0F47325-74C3-40D2-8CCD-80CCCBB5BD2B}" dt="2024-04-22T19:30:33.510" v="99"/>
          <ac:grpSpMkLst>
            <pc:docMk/>
            <pc:sldMk cId="417035385" sldId="259"/>
            <ac:grpSpMk id="17" creationId="{6A7A2B38-0E58-5580-0F22-33A2AAE5FEF4}"/>
          </ac:grpSpMkLst>
        </pc:grpChg>
        <pc:grpChg chg="mod">
          <ac:chgData name="Ke Yu" userId="a844e5b4-5ccb-4234-998f-a7928449601c" providerId="ADAL" clId="{D0F47325-74C3-40D2-8CCD-80CCCBB5BD2B}" dt="2024-04-22T19:30:33.510" v="99"/>
          <ac:grpSpMkLst>
            <pc:docMk/>
            <pc:sldMk cId="417035385" sldId="259"/>
            <ac:grpSpMk id="18" creationId="{9577CA39-E707-5ED6-7C45-69DA20CB2E04}"/>
          </ac:grpSpMkLst>
        </pc:grpChg>
        <pc:grpChg chg="del">
          <ac:chgData name="Ke Yu" userId="a844e5b4-5ccb-4234-998f-a7928449601c" providerId="ADAL" clId="{D0F47325-74C3-40D2-8CCD-80CCCBB5BD2B}" dt="2024-04-22T19:30:38.616" v="100" actId="478"/>
          <ac:grpSpMkLst>
            <pc:docMk/>
            <pc:sldMk cId="417035385" sldId="259"/>
            <ac:grpSpMk id="21" creationId="{0D916AA9-1B66-082F-7A6E-D9C8D7EABF3B}"/>
          </ac:grpSpMkLst>
        </pc:grpChg>
        <pc:grpChg chg="add mod">
          <ac:chgData name="Ke Yu" userId="a844e5b4-5ccb-4234-998f-a7928449601c" providerId="ADAL" clId="{D0F47325-74C3-40D2-8CCD-80CCCBB5BD2B}" dt="2024-04-22T19:30:39.707" v="101"/>
          <ac:grpSpMkLst>
            <pc:docMk/>
            <pc:sldMk cId="417035385" sldId="259"/>
            <ac:grpSpMk id="45" creationId="{DAE0C9D0-3260-B264-320F-85A670562F6A}"/>
          </ac:grpSpMkLst>
        </pc:grpChg>
        <pc:grpChg chg="mod">
          <ac:chgData name="Ke Yu" userId="a844e5b4-5ccb-4234-998f-a7928449601c" providerId="ADAL" clId="{D0F47325-74C3-40D2-8CCD-80CCCBB5BD2B}" dt="2024-04-22T19:30:39.707" v="101"/>
          <ac:grpSpMkLst>
            <pc:docMk/>
            <pc:sldMk cId="417035385" sldId="259"/>
            <ac:grpSpMk id="46" creationId="{409CAA98-283A-7875-2360-968C2FF247FA}"/>
          </ac:grpSpMkLst>
        </pc:grpChg>
        <pc:picChg chg="del">
          <ac:chgData name="Ke Yu" userId="a844e5b4-5ccb-4234-998f-a7928449601c" providerId="ADAL" clId="{D0F47325-74C3-40D2-8CCD-80CCCBB5BD2B}" dt="2024-04-16T19:06:11.809" v="33" actId="478"/>
          <ac:picMkLst>
            <pc:docMk/>
            <pc:sldMk cId="417035385" sldId="259"/>
            <ac:picMk id="2" creationId="{E2A2D2EB-B4B4-10DB-E405-265438F40888}"/>
          </ac:picMkLst>
        </pc:picChg>
        <pc:picChg chg="del">
          <ac:chgData name="Ke Yu" userId="a844e5b4-5ccb-4234-998f-a7928449601c" providerId="ADAL" clId="{D0F47325-74C3-40D2-8CCD-80CCCBB5BD2B}" dt="2024-04-22T19:30:38.616" v="100" actId="478"/>
          <ac:picMkLst>
            <pc:docMk/>
            <pc:sldMk cId="417035385" sldId="259"/>
            <ac:picMk id="4" creationId="{00520B4B-8968-A8B0-FEC0-037C84578135}"/>
          </ac:picMkLst>
        </pc:picChg>
        <pc:picChg chg="add mod">
          <ac:chgData name="Ke Yu" userId="a844e5b4-5ccb-4234-998f-a7928449601c" providerId="ADAL" clId="{D0F47325-74C3-40D2-8CCD-80CCCBB5BD2B}" dt="2024-04-22T19:30:33.510" v="99"/>
          <ac:picMkLst>
            <pc:docMk/>
            <pc:sldMk cId="417035385" sldId="259"/>
            <ac:picMk id="12" creationId="{13F60FB3-8655-89E8-17E9-FDF4B0049812}"/>
          </ac:picMkLst>
        </pc:picChg>
        <pc:picChg chg="del">
          <ac:chgData name="Ke Yu" userId="a844e5b4-5ccb-4234-998f-a7928449601c" providerId="ADAL" clId="{D0F47325-74C3-40D2-8CCD-80CCCBB5BD2B}" dt="2024-04-16T19:06:09.413" v="32" actId="478"/>
          <ac:picMkLst>
            <pc:docMk/>
            <pc:sldMk cId="417035385" sldId="259"/>
            <ac:picMk id="20" creationId="{EDA731F7-45FB-B655-A680-282BF382FC85}"/>
          </ac:picMkLst>
        </pc:picChg>
        <pc:picChg chg="add mod">
          <ac:chgData name="Ke Yu" userId="a844e5b4-5ccb-4234-998f-a7928449601c" providerId="ADAL" clId="{D0F47325-74C3-40D2-8CCD-80CCCBB5BD2B}" dt="2024-04-22T19:30:39.707" v="101"/>
          <ac:picMkLst>
            <pc:docMk/>
            <pc:sldMk cId="417035385" sldId="259"/>
            <ac:picMk id="41" creationId="{7B3C4CA2-697F-527F-7354-E2513B15A9C8}"/>
          </ac:picMkLst>
        </pc:picChg>
        <pc:picChg chg="add del mod ord">
          <ac:chgData name="Ke Yu" userId="a844e5b4-5ccb-4234-998f-a7928449601c" providerId="ADAL" clId="{D0F47325-74C3-40D2-8CCD-80CCCBB5BD2B}" dt="2024-04-22T19:32:39.817" v="105" actId="478"/>
          <ac:picMkLst>
            <pc:docMk/>
            <pc:sldMk cId="417035385" sldId="259"/>
            <ac:picMk id="59" creationId="{15085A5D-2D55-F174-46B9-1B7C3FD02086}"/>
          </ac:picMkLst>
        </pc:picChg>
        <pc:picChg chg="add mod ord">
          <ac:chgData name="Ke Yu" userId="a844e5b4-5ccb-4234-998f-a7928449601c" providerId="ADAL" clId="{D0F47325-74C3-40D2-8CCD-80CCCBB5BD2B}" dt="2024-04-22T19:32:53.388" v="107" actId="1076"/>
          <ac:picMkLst>
            <pc:docMk/>
            <pc:sldMk cId="417035385" sldId="259"/>
            <ac:picMk id="60" creationId="{9D50EC85-4098-1F6A-ED56-52CFC9EC1F85}"/>
          </ac:picMkLst>
        </pc:picChg>
        <pc:cxnChg chg="add del mod">
          <ac:chgData name="Ke Yu" userId="a844e5b4-5ccb-4234-998f-a7928449601c" providerId="ADAL" clId="{D0F47325-74C3-40D2-8CCD-80CCCBB5BD2B}" dt="2024-04-22T19:30:38.616" v="100" actId="478"/>
          <ac:cxnSpMkLst>
            <pc:docMk/>
            <pc:sldMk cId="417035385" sldId="259"/>
            <ac:cxnSpMk id="6" creationId="{24BDAFB6-C2F6-0F67-1D6B-FBFFBF38CD58}"/>
          </ac:cxnSpMkLst>
        </pc:cxnChg>
        <pc:cxnChg chg="del">
          <ac:chgData name="Ke Yu" userId="a844e5b4-5ccb-4234-998f-a7928449601c" providerId="ADAL" clId="{D0F47325-74C3-40D2-8CCD-80CCCBB5BD2B}" dt="2024-04-16T19:06:14.983" v="34" actId="478"/>
          <ac:cxnSpMkLst>
            <pc:docMk/>
            <pc:sldMk cId="417035385" sldId="259"/>
            <ac:cxnSpMk id="13" creationId="{F7E1E06D-2499-2CDB-21FC-8AA5CFB718A4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0" creationId="{4BD26BE2-974E-613E-5845-315CFFC66A9D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1" creationId="{4424901C-3F4F-CEC5-9E09-0F1005DDAB01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2" creationId="{FF103C2F-14C2-2879-0B48-5EA519DABFF5}"/>
          </ac:cxnSpMkLst>
        </pc:cxnChg>
        <pc:cxnChg chg="add 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3" creationId="{1265662A-875E-E6D3-AF58-DC08894E8804}"/>
          </ac:cxnSpMkLst>
        </pc:cxnChg>
        <pc:cxnChg chg="add 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7" creationId="{31472CAD-5EB0-D961-36AA-9F2CDBFC39FF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0" creationId="{AFE14ED8-99EC-F694-B324-379D79C6B029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1" creationId="{99B84D81-3FF9-BEC1-9AC0-205C0C853827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2" creationId="{9339060C-9A19-C073-E2D3-8D069D0516C3}"/>
          </ac:cxnSpMkLst>
        </pc:cxnChg>
        <pc:cxnChg chg="add 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3" creationId="{F14DAC47-1DAF-5AAE-7FE5-2A3612057188}"/>
          </ac:cxnSpMkLst>
        </pc:cxnChg>
        <pc:cxnChg chg="add 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7" creationId="{7B33FFCA-492F-7250-1380-6E4B48C83CB8}"/>
          </ac:cxnSpMkLst>
        </pc:cxnChg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3511183673" sldId="261"/>
        </pc:sldMkLst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114077256" sldId="262"/>
        </pc:sldMkLst>
      </pc:sldChg>
      <pc:sldChg chg="addSp delSp modSp">
        <pc:chgData name="Ke Yu" userId="a844e5b4-5ccb-4234-998f-a7928449601c" providerId="ADAL" clId="{D0F47325-74C3-40D2-8CCD-80CCCBB5BD2B}" dt="2024-04-22T19:33:50.412" v="111"/>
        <pc:sldMkLst>
          <pc:docMk/>
          <pc:sldMk cId="1161377095" sldId="263"/>
        </pc:sldMkLst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" creationId="{B29F5CC8-D9D8-3795-4882-E9E5F27E44C6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4" creationId="{6FEFA0FD-82F4-67C4-A285-A3B8F55823BC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5" creationId="{CA6B1CF1-93DD-2B5E-B550-A1FD37C7C63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12" creationId="{60F31112-C489-A79D-58D6-19BA26E23EE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18" creationId="{4212790D-8D64-E63F-DA31-031DF05A56FF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0" creationId="{20F394F9-3BBF-592A-2FD6-28F71F6C06D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1" creationId="{1D2A44EF-A1D7-A247-64DA-4FE35FC099D2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2" creationId="{C06FE8C9-C6B7-7EAD-3DE8-737507194578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3" creationId="{788BB016-1290-F3F2-F84C-930068BCE510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4" creationId="{C88B0CC6-565D-81FC-0952-BE5D52247F7C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5" creationId="{72BA3FEC-5B5E-7C77-9E97-80385F16A04A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6" creationId="{AFE69E12-C6F6-538C-A62E-89E5C7D55FB8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7" creationId="{AF1D4D70-ABE4-C182-7325-288ED6E9DEA2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8" creationId="{35ABD7FA-CB18-5650-A373-1DB9CB900436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9" creationId="{72A5804A-8C38-AF0C-EBED-DB0197B32CC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0" creationId="{2A4FD365-7EE0-BC0F-7B21-DD7A2E0C358D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1" creationId="{6850E619-BE4D-AFA2-7CDE-611760B90D95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2" creationId="{DB7642D1-E88F-8D30-7E00-DDF561F92391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3" creationId="{A9A72F50-3F16-3318-2A79-6D7752AF2E97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4" creationId="{6EAABDAF-A98A-02C0-7F29-64B2A213C85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5" creationId="{8DDC0095-716D-76D9-B13E-7FB9F06941C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6" creationId="{4F161DAC-80A4-BD3B-2F51-45A454C887EA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7" creationId="{47114DCF-260B-840E-8D0F-2D83F9822EED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8" creationId="{EEF4FF93-00E6-DF27-C765-F29FF79E7491}"/>
          </ac:spMkLst>
        </pc:spChg>
        <pc:picChg chg="add mod">
          <ac:chgData name="Ke Yu" userId="a844e5b4-5ccb-4234-998f-a7928449601c" providerId="ADAL" clId="{D0F47325-74C3-40D2-8CCD-80CCCBB5BD2B}" dt="2024-04-22T19:33:49.239" v="110" actId="1076"/>
          <ac:picMkLst>
            <pc:docMk/>
            <pc:sldMk cId="1161377095" sldId="263"/>
            <ac:picMk id="1025" creationId="{E4788EC2-0346-1019-D410-7C9EE1FAC698}"/>
          </ac:picMkLst>
        </pc:picChg>
        <pc:picChg chg="del">
          <ac:chgData name="Ke Yu" userId="a844e5b4-5ccb-4234-998f-a7928449601c" providerId="ADAL" clId="{D0F47325-74C3-40D2-8CCD-80CCCBB5BD2B}" dt="2024-04-16T19:07:16.576" v="57" actId="478"/>
          <ac:picMkLst>
            <pc:docMk/>
            <pc:sldMk cId="1161377095" sldId="263"/>
            <ac:picMk id="2049" creationId="{B4C7423F-84AB-ECE9-B12F-1A113D18C6D2}"/>
          </ac:picMkLst>
        </pc:pic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2" creationId="{99A87CE3-A698-634E-0A66-A586FED0E6DA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6" creationId="{F75EA77F-0AB8-FA93-863A-DC3C64E4CFF7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7" creationId="{D618BB27-1DE5-689B-B2F0-D8ED8123D66F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8" creationId="{B9341874-95FF-5307-3041-7C613D52AC75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9" creationId="{666E996B-57A8-5B19-B321-62ED3E9B6D4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0" creationId="{7EA76CE0-42D9-A9D1-3E91-1CC6A0402AA2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1" creationId="{C853F8E5-27CB-8A31-54B6-BA023028CFFA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3" creationId="{B6DBAD05-3CF5-DFD1-4984-FBAC0E61F1D5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4" creationId="{911F8A11-62A9-D9D2-923B-6CACDF43E862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5" creationId="{094D5E37-4BA6-558C-69A8-6F6570A04F4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6" creationId="{15299C5C-B083-89FB-7F12-830332C0CB6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7" creationId="{B6BCE331-CDF6-628B-77D2-FFA730226FDB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9" creationId="{7B953D90-BCCF-EC59-F7F4-4ED172C07902}"/>
          </ac:cxnSpMkLst>
        </pc:cxnChg>
      </pc:sldChg>
      <pc:sldChg chg="addSp delSp modSp new mod">
        <pc:chgData name="Ke Yu" userId="a844e5b4-5ccb-4234-998f-a7928449601c" providerId="ADAL" clId="{D0F47325-74C3-40D2-8CCD-80CCCBB5BD2B}" dt="2024-04-18T22:17:30.462" v="97" actId="1076"/>
        <pc:sldMkLst>
          <pc:docMk/>
          <pc:sldMk cId="2241744479" sldId="264"/>
        </pc:sldMkLst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4" creationId="{051DC55E-8787-8990-96E8-49F3FF2009EC}"/>
          </ac:spMkLst>
        </pc:spChg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5" creationId="{804AE2F2-FB44-8243-86C3-30F25DE36341}"/>
          </ac:spMkLst>
        </pc:spChg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6" creationId="{D67618EC-BFC2-BC49-C73A-6D5789009A43}"/>
          </ac:spMkLst>
        </pc:spChg>
        <pc:spChg chg="add mod">
          <ac:chgData name="Ke Yu" userId="a844e5b4-5ccb-4234-998f-a7928449601c" providerId="ADAL" clId="{D0F47325-74C3-40D2-8CCD-80CCCBB5BD2B}" dt="2024-04-18T22:16:23.462" v="89" actId="1076"/>
          <ac:spMkLst>
            <pc:docMk/>
            <pc:sldMk cId="2241744479" sldId="264"/>
            <ac:spMk id="13" creationId="{DC3A3717-B913-3CC4-0D49-194452D93BE4}"/>
          </ac:spMkLst>
        </pc:spChg>
        <pc:spChg chg="add mod">
          <ac:chgData name="Ke Yu" userId="a844e5b4-5ccb-4234-998f-a7928449601c" providerId="ADAL" clId="{D0F47325-74C3-40D2-8CCD-80CCCBB5BD2B}" dt="2024-04-18T22:16:27.852" v="91" actId="14100"/>
          <ac:spMkLst>
            <pc:docMk/>
            <pc:sldMk cId="2241744479" sldId="264"/>
            <ac:spMk id="17" creationId="{EE8A55CD-CB6C-AA6B-62C6-71412FC1BCB1}"/>
          </ac:spMkLst>
        </pc:spChg>
        <pc:spChg chg="add mod">
          <ac:chgData name="Ke Yu" userId="a844e5b4-5ccb-4234-998f-a7928449601c" providerId="ADAL" clId="{D0F47325-74C3-40D2-8CCD-80CCCBB5BD2B}" dt="2024-04-18T22:16:11.572" v="83" actId="1076"/>
          <ac:spMkLst>
            <pc:docMk/>
            <pc:sldMk cId="2241744479" sldId="264"/>
            <ac:spMk id="21" creationId="{FB97E792-92AA-9A7F-6BF0-91004BF11668}"/>
          </ac:spMkLst>
        </pc:spChg>
        <pc:spChg chg="add del mod">
          <ac:chgData name="Ke Yu" userId="a844e5b4-5ccb-4234-998f-a7928449601c" providerId="ADAL" clId="{D0F47325-74C3-40D2-8CCD-80CCCBB5BD2B}" dt="2024-04-18T22:17:10.571" v="95" actId="478"/>
          <ac:spMkLst>
            <pc:docMk/>
            <pc:sldMk cId="2241744479" sldId="264"/>
            <ac:spMk id="22" creationId="{1E4EB36F-93AE-BAE2-F72A-34E542C3A94F}"/>
          </ac:spMkLst>
        </pc:spChg>
        <pc:spChg chg="add mod">
          <ac:chgData name="Ke Yu" userId="a844e5b4-5ccb-4234-998f-a7928449601c" providerId="ADAL" clId="{D0F47325-74C3-40D2-8CCD-80CCCBB5BD2B}" dt="2024-04-18T22:17:18.989" v="96" actId="1076"/>
          <ac:spMkLst>
            <pc:docMk/>
            <pc:sldMk cId="2241744479" sldId="264"/>
            <ac:spMk id="25" creationId="{36AB844B-9717-7FD3-859B-EBDAC1FBDEF5}"/>
          </ac:spMkLst>
        </pc:spChg>
        <pc:grpChg chg="add mod">
          <ac:chgData name="Ke Yu" userId="a844e5b4-5ccb-4234-998f-a7928449601c" providerId="ADAL" clId="{D0F47325-74C3-40D2-8CCD-80CCCBB5BD2B}" dt="2024-04-18T22:17:30.462" v="97" actId="1076"/>
          <ac:grpSpMkLst>
            <pc:docMk/>
            <pc:sldMk cId="2241744479" sldId="264"/>
            <ac:grpSpMk id="2" creationId="{6A662A22-ABCF-D10F-0566-8625C7D72A82}"/>
          </ac:grpSpMkLst>
        </pc:grpChg>
        <pc:grpChg chg="mod">
          <ac:chgData name="Ke Yu" userId="a844e5b4-5ccb-4234-998f-a7928449601c" providerId="ADAL" clId="{D0F47325-74C3-40D2-8CCD-80CCCBB5BD2B}" dt="2024-04-18T22:15:27.799" v="72"/>
          <ac:grpSpMkLst>
            <pc:docMk/>
            <pc:sldMk cId="2241744479" sldId="264"/>
            <ac:grpSpMk id="3" creationId="{A27EDFE4-D5E8-52DE-A19F-C5630A0416ED}"/>
          </ac:grpSpMkLst>
        </pc:grpChg>
        <pc:picChg chg="add mod">
          <ac:chgData name="Ke Yu" userId="a844e5b4-5ccb-4234-998f-a7928449601c" providerId="ADAL" clId="{D0F47325-74C3-40D2-8CCD-80CCCBB5BD2B}" dt="2024-04-18T22:16:20.264" v="88" actId="1076"/>
          <ac:picMkLst>
            <pc:docMk/>
            <pc:sldMk cId="2241744479" sldId="264"/>
            <ac:picMk id="18" creationId="{054A4735-CDE6-28E0-92FE-92BCEC990B4C}"/>
          </ac:picMkLst>
        </pc:pic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7" creationId="{A24B8E8C-9EE2-CB6B-BBA8-A21062C42433}"/>
          </ac:cxnSpMkLst>
        </pc:cxn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8" creationId="{10DA7CA4-E127-24A4-2876-F747B7B1A7EB}"/>
          </ac:cxnSpMkLst>
        </pc:cxn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9" creationId="{19B9526B-42C6-4970-392A-1388F6CDF29E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0" creationId="{EA64F21A-515C-B4E9-5CE0-D97FD2670244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1" creationId="{F1D6DF95-3494-63CF-BBA4-D76D77243152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2" creationId="{567117FC-58D1-F00F-7042-9C884DBA9D3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4" creationId="{6D300C0E-762D-7012-DB1A-D876BC125289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5" creationId="{C499BFC0-1550-0EE7-6AE7-0DDBB54765F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6" creationId="{BE193A5E-3E54-3B3B-246E-893F4C9836A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9" creationId="{A4670F0D-6DA8-DB1C-35D7-2D452D1E577D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20" creationId="{3B069793-0555-1DB4-28A2-BCC81B9E22F3}"/>
          </ac:cxnSpMkLst>
        </pc:cxnChg>
        <pc:cxnChg chg="add del mod">
          <ac:chgData name="Ke Yu" userId="a844e5b4-5ccb-4234-998f-a7928449601c" providerId="ADAL" clId="{D0F47325-74C3-40D2-8CCD-80CCCBB5BD2B}" dt="2024-04-18T22:17:08.471" v="94" actId="478"/>
          <ac:cxnSpMkLst>
            <pc:docMk/>
            <pc:sldMk cId="2241744479" sldId="264"/>
            <ac:cxnSpMk id="23" creationId="{AFB43EF3-EDC3-A53A-DCA2-95DB9BE945DE}"/>
          </ac:cxnSpMkLst>
        </pc:cxnChg>
        <pc:cxnChg chg="add mod">
          <ac:chgData name="Ke Yu" userId="a844e5b4-5ccb-4234-998f-a7928449601c" providerId="ADAL" clId="{D0F47325-74C3-40D2-8CCD-80CCCBB5BD2B}" dt="2024-04-18T22:17:06.664" v="93" actId="1076"/>
          <ac:cxnSpMkLst>
            <pc:docMk/>
            <pc:sldMk cId="2241744479" sldId="264"/>
            <ac:cxnSpMk id="24" creationId="{13DAABCF-9EAD-9CE7-E9B4-B93E858823B8}"/>
          </ac:cxnSpMkLst>
        </pc:cxnChg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3588834652" sldId="264"/>
        </pc:sldMkLst>
      </pc:sldChg>
      <pc:sldChg chg="addSp modSp new mod">
        <pc:chgData name="Ke Yu" userId="a844e5b4-5ccb-4234-998f-a7928449601c" providerId="ADAL" clId="{D0F47325-74C3-40D2-8CCD-80CCCBB5BD2B}" dt="2024-04-22T19:42:27.569" v="260" actId="20577"/>
        <pc:sldMkLst>
          <pc:docMk/>
          <pc:sldMk cId="1383264818" sldId="265"/>
        </pc:sldMkLst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3" creationId="{25A20B31-292A-C0C8-B664-4A2F7CD06891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4" creationId="{955DCA27-EAB7-BB80-F347-BC12CEB79B87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5" creationId="{30649CAE-8F04-32A6-653B-94B903CEAC3B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12" creationId="{AD3D57D4-99B8-7C32-01FD-B6CB5E26438C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18" creationId="{31AB9437-D7E7-1B4C-0AC5-D427D6B0D5FC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20" creationId="{97C4A7BF-031C-AFEF-432B-D3DB4C884A61}"/>
          </ac:spMkLst>
        </pc:spChg>
        <pc:spChg chg="add mod">
          <ac:chgData name="Ke Yu" userId="a844e5b4-5ccb-4234-998f-a7928449601c" providerId="ADAL" clId="{D0F47325-74C3-40D2-8CCD-80CCCBB5BD2B}" dt="2024-04-22T19:40:31.401" v="227" actId="1076"/>
          <ac:spMkLst>
            <pc:docMk/>
            <pc:sldMk cId="1383264818" sldId="265"/>
            <ac:spMk id="21" creationId="{1EC57452-87DE-B20F-662F-E39473475399}"/>
          </ac:spMkLst>
        </pc:spChg>
        <pc:spChg chg="add mod">
          <ac:chgData name="Ke Yu" userId="a844e5b4-5ccb-4234-998f-a7928449601c" providerId="ADAL" clId="{D0F47325-74C3-40D2-8CCD-80CCCBB5BD2B}" dt="2024-04-22T19:40:07.033" v="223" actId="1076"/>
          <ac:spMkLst>
            <pc:docMk/>
            <pc:sldMk cId="1383264818" sldId="265"/>
            <ac:spMk id="22" creationId="{2CCB023B-6B62-ED49-44E5-F9F71C43AF1B}"/>
          </ac:spMkLst>
        </pc:spChg>
        <pc:spChg chg="add mod">
          <ac:chgData name="Ke Yu" userId="a844e5b4-5ccb-4234-998f-a7928449601c" providerId="ADAL" clId="{D0F47325-74C3-40D2-8CCD-80CCCBB5BD2B}" dt="2024-04-22T19:40:12.514" v="224" actId="1076"/>
          <ac:spMkLst>
            <pc:docMk/>
            <pc:sldMk cId="1383264818" sldId="265"/>
            <ac:spMk id="23" creationId="{F6A32491-130D-053A-2153-B13CFF2C09C0}"/>
          </ac:spMkLst>
        </pc:spChg>
        <pc:spChg chg="add mod">
          <ac:chgData name="Ke Yu" userId="a844e5b4-5ccb-4234-998f-a7928449601c" providerId="ADAL" clId="{D0F47325-74C3-40D2-8CCD-80CCCBB5BD2B}" dt="2024-04-22T19:39:56.805" v="222" actId="1076"/>
          <ac:spMkLst>
            <pc:docMk/>
            <pc:sldMk cId="1383264818" sldId="265"/>
            <ac:spMk id="24" creationId="{FA7982D6-A923-7E78-1B34-0A3B613F19FB}"/>
          </ac:spMkLst>
        </pc:spChg>
        <pc:spChg chg="add mod">
          <ac:chgData name="Ke Yu" userId="a844e5b4-5ccb-4234-998f-a7928449601c" providerId="ADAL" clId="{D0F47325-74C3-40D2-8CCD-80CCCBB5BD2B}" dt="2024-04-22T19:38:30.209" v="215" actId="1076"/>
          <ac:spMkLst>
            <pc:docMk/>
            <pc:sldMk cId="1383264818" sldId="265"/>
            <ac:spMk id="25" creationId="{25250342-BCD6-3A3C-8869-F6252C41D382}"/>
          </ac:spMkLst>
        </pc:spChg>
        <pc:spChg chg="add mod">
          <ac:chgData name="Ke Yu" userId="a844e5b4-5ccb-4234-998f-a7928449601c" providerId="ADAL" clId="{D0F47325-74C3-40D2-8CCD-80CCCBB5BD2B}" dt="2024-04-22T19:41:34.973" v="236" actId="1076"/>
          <ac:spMkLst>
            <pc:docMk/>
            <pc:sldMk cId="1383264818" sldId="265"/>
            <ac:spMk id="26" creationId="{FE05BA3C-D553-48E8-AEE5-42EF220336FE}"/>
          </ac:spMkLst>
        </pc:spChg>
        <pc:spChg chg="add mod">
          <ac:chgData name="Ke Yu" userId="a844e5b4-5ccb-4234-998f-a7928449601c" providerId="ADAL" clId="{D0F47325-74C3-40D2-8CCD-80CCCBB5BD2B}" dt="2024-04-22T19:40:55.557" v="230" actId="1076"/>
          <ac:spMkLst>
            <pc:docMk/>
            <pc:sldMk cId="1383264818" sldId="265"/>
            <ac:spMk id="27" creationId="{B9BDBA53-87D4-5A5D-F13B-664FC81E8C42}"/>
          </ac:spMkLst>
        </pc:spChg>
        <pc:spChg chg="add mod">
          <ac:chgData name="Ke Yu" userId="a844e5b4-5ccb-4234-998f-a7928449601c" providerId="ADAL" clId="{D0F47325-74C3-40D2-8CCD-80CCCBB5BD2B}" dt="2024-04-22T19:40:45.491" v="229" actId="1076"/>
          <ac:spMkLst>
            <pc:docMk/>
            <pc:sldMk cId="1383264818" sldId="265"/>
            <ac:spMk id="28" creationId="{421658CF-1772-9BDD-9E1A-E8B16BD4FC8C}"/>
          </ac:spMkLst>
        </pc:spChg>
        <pc:spChg chg="add mod">
          <ac:chgData name="Ke Yu" userId="a844e5b4-5ccb-4234-998f-a7928449601c" providerId="ADAL" clId="{D0F47325-74C3-40D2-8CCD-80CCCBB5BD2B}" dt="2024-04-22T19:38:30.209" v="215" actId="1076"/>
          <ac:spMkLst>
            <pc:docMk/>
            <pc:sldMk cId="1383264818" sldId="265"/>
            <ac:spMk id="29" creationId="{F169305F-0FF2-61CC-F6E3-F8CEFDE2FFBB}"/>
          </ac:spMkLst>
        </pc:spChg>
        <pc:spChg chg="add mod">
          <ac:chgData name="Ke Yu" userId="a844e5b4-5ccb-4234-998f-a7928449601c" providerId="ADAL" clId="{D0F47325-74C3-40D2-8CCD-80CCCBB5BD2B}" dt="2024-04-22T19:39:56.805" v="222" actId="1076"/>
          <ac:spMkLst>
            <pc:docMk/>
            <pc:sldMk cId="1383264818" sldId="265"/>
            <ac:spMk id="30" creationId="{2C1F2E87-48A6-B21D-763C-E282A3C5F3EF}"/>
          </ac:spMkLst>
        </pc:spChg>
        <pc:spChg chg="add mod">
          <ac:chgData name="Ke Yu" userId="a844e5b4-5ccb-4234-998f-a7928449601c" providerId="ADAL" clId="{D0F47325-74C3-40D2-8CCD-80CCCBB5BD2B}" dt="2024-04-22T19:40:12.514" v="224" actId="1076"/>
          <ac:spMkLst>
            <pc:docMk/>
            <pc:sldMk cId="1383264818" sldId="265"/>
            <ac:spMk id="31" creationId="{534EE416-E669-69C3-0020-A9F13057F2CA}"/>
          </ac:spMkLst>
        </pc:spChg>
        <pc:spChg chg="add mod">
          <ac:chgData name="Ke Yu" userId="a844e5b4-5ccb-4234-998f-a7928449601c" providerId="ADAL" clId="{D0F47325-74C3-40D2-8CCD-80CCCBB5BD2B}" dt="2024-04-22T19:40:07.033" v="223" actId="1076"/>
          <ac:spMkLst>
            <pc:docMk/>
            <pc:sldMk cId="1383264818" sldId="265"/>
            <ac:spMk id="32" creationId="{464A1D9B-BA67-46F2-D245-8C2649111994}"/>
          </ac:spMkLst>
        </pc:spChg>
        <pc:spChg chg="add mod">
          <ac:chgData name="Ke Yu" userId="a844e5b4-5ccb-4234-998f-a7928449601c" providerId="ADAL" clId="{D0F47325-74C3-40D2-8CCD-80CCCBB5BD2B}" dt="2024-04-22T19:40:31.401" v="227" actId="1076"/>
          <ac:spMkLst>
            <pc:docMk/>
            <pc:sldMk cId="1383264818" sldId="265"/>
            <ac:spMk id="33" creationId="{176E6927-F816-052C-AEB2-425A1396D5D9}"/>
          </ac:spMkLst>
        </pc:spChg>
        <pc:spChg chg="add mod">
          <ac:chgData name="Ke Yu" userId="a844e5b4-5ccb-4234-998f-a7928449601c" providerId="ADAL" clId="{D0F47325-74C3-40D2-8CCD-80CCCBB5BD2B}" dt="2024-04-22T19:40:45.491" v="229" actId="1076"/>
          <ac:spMkLst>
            <pc:docMk/>
            <pc:sldMk cId="1383264818" sldId="265"/>
            <ac:spMk id="34" creationId="{80701983-190C-A364-2A0C-C227CD789E10}"/>
          </ac:spMkLst>
        </pc:spChg>
        <pc:spChg chg="add mod">
          <ac:chgData name="Ke Yu" userId="a844e5b4-5ccb-4234-998f-a7928449601c" providerId="ADAL" clId="{D0F47325-74C3-40D2-8CCD-80CCCBB5BD2B}" dt="2024-04-22T19:40:55.557" v="230" actId="1076"/>
          <ac:spMkLst>
            <pc:docMk/>
            <pc:sldMk cId="1383264818" sldId="265"/>
            <ac:spMk id="35" creationId="{A410DAEA-42C3-8532-2BED-9C1155CA5AF1}"/>
          </ac:spMkLst>
        </pc:spChg>
        <pc:spChg chg="add mod">
          <ac:chgData name="Ke Yu" userId="a844e5b4-5ccb-4234-998f-a7928449601c" providerId="ADAL" clId="{D0F47325-74C3-40D2-8CCD-80CCCBB5BD2B}" dt="2024-04-22T19:41:34.973" v="236" actId="1076"/>
          <ac:spMkLst>
            <pc:docMk/>
            <pc:sldMk cId="1383264818" sldId="265"/>
            <ac:spMk id="36" creationId="{7FF19CF3-C240-FB49-E102-161CB44FB5C4}"/>
          </ac:spMkLst>
        </pc:spChg>
        <pc:spChg chg="add mod">
          <ac:chgData name="Ke Yu" userId="a844e5b4-5ccb-4234-998f-a7928449601c" providerId="ADAL" clId="{D0F47325-74C3-40D2-8CCD-80CCCBB5BD2B}" dt="2024-04-22T19:41:49.676" v="242" actId="14100"/>
          <ac:spMkLst>
            <pc:docMk/>
            <pc:sldMk cId="1383264818" sldId="265"/>
            <ac:spMk id="37" creationId="{3211F362-5FFC-E55A-E1C1-ABD67C8EA6DA}"/>
          </ac:spMkLst>
        </pc:spChg>
        <pc:spChg chg="add mod">
          <ac:chgData name="Ke Yu" userId="a844e5b4-5ccb-4234-998f-a7928449601c" providerId="ADAL" clId="{D0F47325-74C3-40D2-8CCD-80CCCBB5BD2B}" dt="2024-04-22T19:41:40.874" v="239" actId="1076"/>
          <ac:spMkLst>
            <pc:docMk/>
            <pc:sldMk cId="1383264818" sldId="265"/>
            <ac:spMk id="38" creationId="{3D5E0D6B-68F3-347F-1CB5-B93D70B8E9E7}"/>
          </ac:spMkLst>
        </pc:spChg>
        <pc:spChg chg="add mod">
          <ac:chgData name="Ke Yu" userId="a844e5b4-5ccb-4234-998f-a7928449601c" providerId="ADAL" clId="{D0F47325-74C3-40D2-8CCD-80CCCBB5BD2B}" dt="2024-04-22T19:42:27.569" v="260" actId="20577"/>
          <ac:spMkLst>
            <pc:docMk/>
            <pc:sldMk cId="1383264818" sldId="265"/>
            <ac:spMk id="40" creationId="{955782E1-6859-59D2-71EC-D2764CD0C3B8}"/>
          </ac:spMkLst>
        </pc:spChg>
        <pc:spChg chg="add mod">
          <ac:chgData name="Ke Yu" userId="a844e5b4-5ccb-4234-998f-a7928449601c" providerId="ADAL" clId="{D0F47325-74C3-40D2-8CCD-80CCCBB5BD2B}" dt="2024-04-22T19:41:25.683" v="235" actId="1076"/>
          <ac:spMkLst>
            <pc:docMk/>
            <pc:sldMk cId="1383264818" sldId="265"/>
            <ac:spMk id="41" creationId="{3450CB5D-D1F3-AB35-49BD-89ECCDC60EAC}"/>
          </ac:spMkLst>
        </pc:spChg>
        <pc:spChg chg="add mod">
          <ac:chgData name="Ke Yu" userId="a844e5b4-5ccb-4234-998f-a7928449601c" providerId="ADAL" clId="{D0F47325-74C3-40D2-8CCD-80CCCBB5BD2B}" dt="2024-04-22T19:41:37.898" v="237" actId="20577"/>
          <ac:spMkLst>
            <pc:docMk/>
            <pc:sldMk cId="1383264818" sldId="265"/>
            <ac:spMk id="42" creationId="{E6F9572D-A99D-C554-0656-B491F195F80B}"/>
          </ac:spMkLst>
        </pc:sp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2" creationId="{03E4C5A1-554F-75F8-7587-57A3FF4D3C9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6" creationId="{C1F8B532-AFBD-B61F-A89A-D99B9980C09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7" creationId="{61F9790B-2C75-2EBF-E6C0-DF3ECAEBEF7E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8" creationId="{52290404-6682-78FD-459B-5CED22FFBE50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9" creationId="{DF6605BE-44A5-9FFE-3BC7-BDD83BDC1116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0" creationId="{B6C7CFE2-5733-8110-804C-982815A208AA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1" creationId="{66984965-CDB4-1642-414D-C1AEE9D414AB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3" creationId="{71B3FED4-5790-E62D-0647-F784A7D379A7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4" creationId="{9D8B1F0D-C468-317D-264C-BACD706DD360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5" creationId="{890E14A9-F00B-3A42-2EBF-898E119F87B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6" creationId="{63D332AC-5607-75DD-5AAB-8ADB6CEF899B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7" creationId="{AD3D0766-DA12-19A1-E393-DBD18741103D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9" creationId="{1D24C180-CA3D-3F70-6248-F82567FBE62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9D50EC85-4098-1F6A-ED56-52CFC9EC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20" y="1116328"/>
            <a:ext cx="4072481" cy="28531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EBDB52-C857-51DE-2B92-5832B833E149}"/>
              </a:ext>
            </a:extLst>
          </p:cNvPr>
          <p:cNvSpPr txBox="1"/>
          <p:nvPr/>
        </p:nvSpPr>
        <p:spPr>
          <a:xfrm>
            <a:off x="513184" y="262172"/>
            <a:ext cx="520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Free Vibration 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8EAF6C-EE7C-BA07-51DA-234688DF1A22}"/>
              </a:ext>
            </a:extLst>
          </p:cNvPr>
          <p:cNvSpPr txBox="1"/>
          <p:nvPr/>
        </p:nvSpPr>
        <p:spPr>
          <a:xfrm>
            <a:off x="248816" y="1027722"/>
            <a:ext cx="4348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Size in XYZ: 100mm x 100mm x 200mm</a:t>
            </a:r>
          </a:p>
          <a:p>
            <a:r>
              <a:rPr lang="en-US" dirty="0"/>
              <a:t>Same mesh as unconfined </a:t>
            </a:r>
            <a:r>
              <a:rPr lang="en-US"/>
              <a:t>compression test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3C4CA2-697F-527F-7354-E2513B15A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1593" r="42535" b="23447"/>
          <a:stretch/>
        </p:blipFill>
        <p:spPr>
          <a:xfrm>
            <a:off x="1601236" y="1897906"/>
            <a:ext cx="2383474" cy="40563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7FFD89-515E-9EB1-9B83-25B953F19E2D}"/>
              </a:ext>
            </a:extLst>
          </p:cNvPr>
          <p:cNvSpPr txBox="1"/>
          <p:nvPr/>
        </p:nvSpPr>
        <p:spPr>
          <a:xfrm>
            <a:off x="2579348" y="544761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A798D5-022E-23BA-20A2-62263E1AD909}"/>
              </a:ext>
            </a:extLst>
          </p:cNvPr>
          <p:cNvSpPr txBox="1"/>
          <p:nvPr/>
        </p:nvSpPr>
        <p:spPr>
          <a:xfrm>
            <a:off x="2092280" y="1911250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67A93E-AB75-BC97-34BF-B1012A2663D4}"/>
              </a:ext>
            </a:extLst>
          </p:cNvPr>
          <p:cNvSpPr txBox="1"/>
          <p:nvPr/>
        </p:nvSpPr>
        <p:spPr>
          <a:xfrm>
            <a:off x="4663481" y="1313432"/>
            <a:ext cx="3909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(50, 50, 200):</a:t>
            </a:r>
          </a:p>
          <a:p>
            <a:r>
              <a:rPr lang="en-US" dirty="0"/>
              <a:t>(Central nodes at top)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u;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nodes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sz="1800" b="1" dirty="0"/>
              <a:t>Boundary Condition:</a:t>
            </a:r>
          </a:p>
          <a:p>
            <a:r>
              <a:rPr lang="en-US" dirty="0"/>
              <a:t>Nodes on the top are free (z=200)</a:t>
            </a:r>
          </a:p>
          <a:p>
            <a:endParaRPr lang="en-US" dirty="0"/>
          </a:p>
          <a:p>
            <a:r>
              <a:rPr lang="en-US" dirty="0"/>
              <a:t>Tie RP2 -&gt; nodes on the bottom (z=0)</a:t>
            </a:r>
          </a:p>
          <a:p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r>
              <a:rPr lang="en-US" dirty="0"/>
              <a:t> are the same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E0C9D0-3260-B264-320F-85A670562F6A}"/>
              </a:ext>
            </a:extLst>
          </p:cNvPr>
          <p:cNvGrpSpPr/>
          <p:nvPr/>
        </p:nvGrpSpPr>
        <p:grpSpPr>
          <a:xfrm>
            <a:off x="954399" y="5363097"/>
            <a:ext cx="646837" cy="538370"/>
            <a:chOff x="972904" y="4854117"/>
            <a:chExt cx="646837" cy="5383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09CAA98-283A-7875-2360-968C2FF247FA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FE14ED8-99EC-F694-B324-379D79C6B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9B84D81-3FF9-BEC1-9AC0-205C0C853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339060C-9A19-C073-E2D3-8D069D05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509308-C84B-DCCB-86B1-9477A35F13CF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460A31-084C-6A40-C301-9E32D4968F02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2CD793-02BE-68A4-2123-499CDC9666DC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4DAC47-1DAF-5AAE-7FE5-2A3612057188}"/>
              </a:ext>
            </a:extLst>
          </p:cNvPr>
          <p:cNvCxnSpPr>
            <a:cxnSpLocks/>
          </p:cNvCxnSpPr>
          <p:nvPr/>
        </p:nvCxnSpPr>
        <p:spPr>
          <a:xfrm>
            <a:off x="2725206" y="2194378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26C5063-432D-0D05-A035-69430D219A8C}"/>
              </a:ext>
            </a:extLst>
          </p:cNvPr>
          <p:cNvSpPr/>
          <p:nvPr/>
        </p:nvSpPr>
        <p:spPr>
          <a:xfrm>
            <a:off x="2627239" y="2137026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2308B0-E998-EBFE-026C-53BED932FB6C}"/>
              </a:ext>
            </a:extLst>
          </p:cNvPr>
          <p:cNvSpPr/>
          <p:nvPr/>
        </p:nvSpPr>
        <p:spPr>
          <a:xfrm>
            <a:off x="2631903" y="5387190"/>
            <a:ext cx="120852" cy="120852"/>
          </a:xfrm>
          <a:prstGeom prst="ellipse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103F5-8F33-54F9-CCCE-5B2724D4D72A}"/>
              </a:ext>
            </a:extLst>
          </p:cNvPr>
          <p:cNvSpPr txBox="1"/>
          <p:nvPr/>
        </p:nvSpPr>
        <p:spPr>
          <a:xfrm>
            <a:off x="3397271" y="1911249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33FFCA-492F-7250-1380-6E4B48C83CB8}"/>
              </a:ext>
            </a:extLst>
          </p:cNvPr>
          <p:cNvCxnSpPr>
            <a:cxnSpLocks/>
          </p:cNvCxnSpPr>
          <p:nvPr/>
        </p:nvCxnSpPr>
        <p:spPr>
          <a:xfrm>
            <a:off x="8573337" y="1933491"/>
            <a:ext cx="0" cy="13647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B8D48F-3C0A-EEE8-5067-AA7F028E6ADC}"/>
              </a:ext>
            </a:extLst>
          </p:cNvPr>
          <p:cNvSpPr txBox="1"/>
          <p:nvPr/>
        </p:nvSpPr>
        <p:spPr>
          <a:xfrm>
            <a:off x="8408298" y="3298195"/>
            <a:ext cx="437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  <a:p>
            <a:endParaRPr lang="en-US" dirty="0"/>
          </a:p>
          <a:p>
            <a:r>
              <a:rPr lang="en-US" dirty="0"/>
              <a:t>Same as TPB test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E4C5A1-554F-75F8-7587-57A3FF4D3C93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5A20B31-292A-C0C8-B664-4A2F7CD06891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DCA27-EAB7-BB80-F347-BC12CEB79B87}"/>
              </a:ext>
            </a:extLst>
          </p:cNvPr>
          <p:cNvSpPr txBox="1"/>
          <p:nvPr/>
        </p:nvSpPr>
        <p:spPr>
          <a:xfrm>
            <a:off x="1791796" y="462524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49CAE-8F04-32A6-653B-94B903CEAC3B}"/>
              </a:ext>
            </a:extLst>
          </p:cNvPr>
          <p:cNvSpPr txBox="1"/>
          <p:nvPr/>
        </p:nvSpPr>
        <p:spPr>
          <a:xfrm>
            <a:off x="1987958" y="1708425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F8B532-AFBD-B61F-A89A-D99B9980C093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9790B-2C75-2EBF-E6C0-DF3ECAEBEF7E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290404-6682-78FD-459B-5CED22FFBE50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6605BE-44A5-9FFE-3BC7-BDD83BDC1116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C7CFE2-5733-8110-804C-982815A208AA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984965-CDB4-1642-414D-C1AEE9D414AB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D3D57D4-99B8-7C32-01FD-B6CB5E26438C}"/>
              </a:ext>
            </a:extLst>
          </p:cNvPr>
          <p:cNvSpPr/>
          <p:nvPr/>
        </p:nvSpPr>
        <p:spPr>
          <a:xfrm>
            <a:off x="2014419" y="441657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B3FED4-5790-E62D-0647-F784A7D379A7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8B1F0D-C468-317D-264C-BACD706DD360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E14A9-F00B-3A42-2EBF-898E119F87B3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332AC-5607-75DD-5AAB-8ADB6CEF899B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3D0766-DA12-19A1-E393-DBD18741103D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AB9437-D7E7-1B4C-0AC5-D427D6B0D5FC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24C180-CA3D-3F70-6248-F82567FBE62F}"/>
              </a:ext>
            </a:extLst>
          </p:cNvPr>
          <p:cNvCxnSpPr>
            <a:cxnSpLocks/>
          </p:cNvCxnSpPr>
          <p:nvPr/>
        </p:nvCxnSpPr>
        <p:spPr>
          <a:xfrm>
            <a:off x="2106594" y="2068400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C4A7BF-031C-AFEF-432B-D3DB4C884A61}"/>
              </a:ext>
            </a:extLst>
          </p:cNvPr>
          <p:cNvSpPr txBox="1"/>
          <p:nvPr/>
        </p:nvSpPr>
        <p:spPr>
          <a:xfrm>
            <a:off x="2778659" y="1785271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C57452-87DE-B20F-662F-E39473475399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CB023B-6B62-ED49-44E5-F9F71C43AF1B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32491-130D-053A-2153-B13CFF2C09C0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7982D6-A923-7E78-1B34-0A3B613F19FB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250342-BCD6-3A3C-8869-F6252C41D382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05BA3C-D553-48E8-AEE5-42EF220336FE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BDBA53-87D4-5A5D-F13B-664FC81E8C42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1658CF-1772-9BDD-9E1A-E8B16BD4FC8C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9305F-0FF2-61CC-F6E3-F8CEFDE2FFBB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1F2E87-48A6-B21D-763C-E282A3C5F3EF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EE416-E669-69C3-0020-A9F13057F2CA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1D9B-BA67-46F2-D245-8C2649111994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6E6927-F816-052C-AEB2-425A1396D5D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701983-190C-A364-2A0C-C227CD789E10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10DAEA-42C3-8532-2BED-9C1155CA5AF1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F19CF3-C240-FB49-E102-161CB44FB5C4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1F362-5FFC-E55A-E1C1-ABD67C8EA6D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E0D6B-68F3-347F-1CB5-B93D70B8E9E7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5782E1-6859-59D2-71EC-D2764CD0C3B8}"/>
              </a:ext>
            </a:extLst>
          </p:cNvPr>
          <p:cNvSpPr txBox="1"/>
          <p:nvPr/>
        </p:nvSpPr>
        <p:spPr>
          <a:xfrm>
            <a:off x="4819593" y="1354480"/>
            <a:ext cx="43825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Selected nodes:</a:t>
            </a:r>
          </a:p>
          <a:p>
            <a:r>
              <a:rPr lang="da-DK" dirty="0"/>
              <a:t>(The node index start from 1)</a:t>
            </a:r>
          </a:p>
          <a:p>
            <a:r>
              <a:rPr lang="da-DK" dirty="0"/>
              <a:t>node0_890 (50  50  0)</a:t>
            </a:r>
          </a:p>
          <a:p>
            <a:r>
              <a:rPr lang="da-DK" dirty="0"/>
              <a:t>node1_1405 (54.4809  48.6083  20.97)</a:t>
            </a:r>
          </a:p>
          <a:p>
            <a:r>
              <a:rPr lang="da-DK" dirty="0"/>
              <a:t>node2_ 1107 (52.1469  45.7597  40.2412)</a:t>
            </a:r>
          </a:p>
          <a:p>
            <a:r>
              <a:rPr lang="da-DK" dirty="0"/>
              <a:t>node3_ 2126 (48.588  51.7969  60.8753)</a:t>
            </a:r>
          </a:p>
          <a:p>
            <a:r>
              <a:rPr lang="da-DK" dirty="0"/>
              <a:t>node4_ 2128 (44.0282  56.7126  79.6343)</a:t>
            </a:r>
          </a:p>
          <a:p>
            <a:r>
              <a:rPr lang="da-DK" dirty="0"/>
              <a:t>node5_ 2183 (57.7684  50.4392  100.096)</a:t>
            </a:r>
          </a:p>
          <a:p>
            <a:r>
              <a:rPr lang="da-DK" dirty="0"/>
              <a:t>node6_ 2118 (46.7897  32.1821  119.21)</a:t>
            </a:r>
          </a:p>
          <a:p>
            <a:r>
              <a:rPr lang="da-DK" dirty="0"/>
              <a:t>node7_ 2439 (45.8158  56.241  140.666)</a:t>
            </a:r>
          </a:p>
          <a:p>
            <a:r>
              <a:rPr lang="da-DK" dirty="0"/>
              <a:t>node8_ 1721 (53.2392  62.5964  160.118)</a:t>
            </a:r>
          </a:p>
          <a:p>
            <a:r>
              <a:rPr lang="da-DK" dirty="0"/>
              <a:t>node9_ 2289 (40.2156  42.9829  179.876)</a:t>
            </a:r>
          </a:p>
          <a:p>
            <a:r>
              <a:rPr lang="da-DK" dirty="0"/>
              <a:t>node10_ 988 (50  50  200)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0CB5D-D1F3-AB35-49BD-89ECCDC60EAC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9572D-A99D-C554-0656-B491F195F80B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832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0957DCC-89A6-1581-A4E8-43268886AC7C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0A0745-985A-F02D-77B2-592FB9C3DED7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B3109-0E50-AD99-A463-EDAFECC0F3B7}"/>
              </a:ext>
            </a:extLst>
          </p:cNvPr>
          <p:cNvSpPr txBox="1"/>
          <p:nvPr/>
        </p:nvSpPr>
        <p:spPr>
          <a:xfrm>
            <a:off x="1791796" y="462524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1195F-ED5A-90D3-90F3-A4B1169FD236}"/>
              </a:ext>
            </a:extLst>
          </p:cNvPr>
          <p:cNvSpPr txBox="1"/>
          <p:nvPr/>
        </p:nvSpPr>
        <p:spPr>
          <a:xfrm>
            <a:off x="1987958" y="1708425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6A87C9-6A83-A881-7487-0CB1A0059F7F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A4255E-C119-972D-F582-744E557640DA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26E1F-A259-6252-51BE-DC44E5E97629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80AFB4-0891-1248-6FD2-3D5FFA62CED2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FA8F6-6B2F-F0AB-E243-A61DAFB2484E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4DAD6-7E0E-3ACB-446C-155650123EBE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9B46D11-72C3-F087-1380-45428A206A60}"/>
              </a:ext>
            </a:extLst>
          </p:cNvPr>
          <p:cNvSpPr/>
          <p:nvPr/>
        </p:nvSpPr>
        <p:spPr>
          <a:xfrm>
            <a:off x="2014419" y="441657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19E11-C024-9532-2704-C362CD97A61D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293F4B-436B-7311-D189-6CF4A99F928B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7AC357-1D6F-1DCA-AF5F-6A08028913CE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87899-19B0-F23E-F497-F32FE67F512D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80BE0-FA2E-0AA4-0585-61F7A712FD77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5DC5CC5-002F-FBC3-5949-727EF023D05E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A56068-9007-97A3-A1D5-B1204F2C0D78}"/>
              </a:ext>
            </a:extLst>
          </p:cNvPr>
          <p:cNvCxnSpPr>
            <a:cxnSpLocks/>
          </p:cNvCxnSpPr>
          <p:nvPr/>
        </p:nvCxnSpPr>
        <p:spPr>
          <a:xfrm>
            <a:off x="2106594" y="2068400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B96C84-875D-4F2F-FEC8-D8839490B490}"/>
              </a:ext>
            </a:extLst>
          </p:cNvPr>
          <p:cNvSpPr txBox="1"/>
          <p:nvPr/>
        </p:nvSpPr>
        <p:spPr>
          <a:xfrm>
            <a:off x="2778659" y="1785271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997625-DCF8-C59B-0A1F-51F7642815FC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314691-3693-E720-1546-E4011B147816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581C05-6CE7-6935-097B-7712D4DCF08C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CD533D-40D1-4723-7163-5F6A32CE756D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8CD21-670E-D01A-A029-F6845EE850A8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01CAE1-E41A-E050-C5C8-B9D3CBF6CBA7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380080-4D69-A541-C1A1-C1F549781E60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A631E0-0B6B-BA12-0714-EC528A40AFFB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1EBA3-A548-7214-E538-8D548F200B00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1AAC3E-79BA-54DD-B8C7-BEB5786F22F2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5A418-1D80-26F9-353A-17085C6EFE0C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6EC08-26B8-F5C6-F237-A03CA54FE67A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75E0E-03C5-3DB9-FD3E-135CE1D3E0E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C1A95-DA80-B3EA-E99C-1C537EDD7A29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8CCE03-9FB1-D524-6790-415ACF6CFA85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BF833-F32E-CE0F-E1DA-B0B65341C48C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09EFE-6C9F-642C-A5C5-A1CE382226F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42D57-7DEE-F933-0B3B-4808A4CAA79D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A5EDEF-3DC4-0166-2200-729745D8B6D7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F9A98-1CA8-56A3-F215-BEC5E677BEE2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7F470059-016A-3769-F4C4-572486E5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77" y="65682"/>
            <a:ext cx="8085282" cy="679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11D6E6-68A0-8AEF-8E9F-768021D435E5}"/>
              </a:ext>
            </a:extLst>
          </p:cNvPr>
          <p:cNvSpPr txBox="1"/>
          <p:nvPr/>
        </p:nvSpPr>
        <p:spPr>
          <a:xfrm>
            <a:off x="2004722" y="653400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5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0DF493-2564-C1DB-C061-4E368D594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r="6393"/>
          <a:stretch/>
        </p:blipFill>
        <p:spPr bwMode="auto">
          <a:xfrm>
            <a:off x="2488405" y="401386"/>
            <a:ext cx="9481457" cy="62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BBB42-073C-3434-2D18-81CFA2553DE7}"/>
              </a:ext>
            </a:extLst>
          </p:cNvPr>
          <p:cNvSpPr txBox="1"/>
          <p:nvPr/>
        </p:nvSpPr>
        <p:spPr>
          <a:xfrm>
            <a:off x="222138" y="590065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7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BBB42-073C-3434-2D18-81CFA2553DE7}"/>
              </a:ext>
            </a:extLst>
          </p:cNvPr>
          <p:cNvSpPr txBox="1"/>
          <p:nvPr/>
        </p:nvSpPr>
        <p:spPr>
          <a:xfrm>
            <a:off x="222138" y="590065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node9</a:t>
            </a:r>
            <a:endParaRPr 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AF098D35-A51C-3AAA-BF28-4775B5663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7172"/>
          <a:stretch/>
        </p:blipFill>
        <p:spPr bwMode="auto">
          <a:xfrm>
            <a:off x="2166977" y="397868"/>
            <a:ext cx="9695285" cy="63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662A22-ABCF-D10F-0566-8625C7D72A82}"/>
              </a:ext>
            </a:extLst>
          </p:cNvPr>
          <p:cNvGrpSpPr/>
          <p:nvPr/>
        </p:nvGrpSpPr>
        <p:grpSpPr>
          <a:xfrm>
            <a:off x="481367" y="5533584"/>
            <a:ext cx="690078" cy="538370"/>
            <a:chOff x="972904" y="4854117"/>
            <a:chExt cx="690078" cy="5383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7EDFE4-D5E8-52DE-A19F-C5630A0416ED}"/>
                </a:ext>
              </a:extLst>
            </p:cNvPr>
            <p:cNvGrpSpPr/>
            <p:nvPr/>
          </p:nvGrpSpPr>
          <p:grpSpPr>
            <a:xfrm>
              <a:off x="1128930" y="5023159"/>
              <a:ext cx="534052" cy="369328"/>
              <a:chOff x="951371" y="4989160"/>
              <a:chExt cx="722045" cy="4993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24B8E8C-9EE2-CB6B-BBA8-A21062C424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10582"/>
                <a:ext cx="508004" cy="6389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0DA7CA4-E127-24A4-2876-F747B7B1A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9B9526B-42C6-4970-392A-1388F6CDF2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1DC55E-8787-8990-96E8-49F3FF2009EC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4AE2F2-FB44-8243-86C3-30F25DE36341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7618EC-BFC2-BC49-C73A-6D5789009A43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64F21A-515C-B4E9-5CE0-D97FD2670244}"/>
              </a:ext>
            </a:extLst>
          </p:cNvPr>
          <p:cNvCxnSpPr>
            <a:cxnSpLocks/>
          </p:cNvCxnSpPr>
          <p:nvPr/>
        </p:nvCxnSpPr>
        <p:spPr>
          <a:xfrm flipV="1">
            <a:off x="1950875" y="6036064"/>
            <a:ext cx="2033296" cy="2435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D6DF95-3494-63CF-BBA4-D76D77243152}"/>
              </a:ext>
            </a:extLst>
          </p:cNvPr>
          <p:cNvCxnSpPr/>
          <p:nvPr/>
        </p:nvCxnSpPr>
        <p:spPr>
          <a:xfrm>
            <a:off x="1933918" y="6157815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117FC-58D1-F00F-7042-9C884DBA9D35}"/>
              </a:ext>
            </a:extLst>
          </p:cNvPr>
          <p:cNvCxnSpPr/>
          <p:nvPr/>
        </p:nvCxnSpPr>
        <p:spPr>
          <a:xfrm>
            <a:off x="3994749" y="5912139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3A3717-B913-3CC4-0D49-194452D93BE4}"/>
              </a:ext>
            </a:extLst>
          </p:cNvPr>
          <p:cNvSpPr txBox="1"/>
          <p:nvPr/>
        </p:nvSpPr>
        <p:spPr>
          <a:xfrm>
            <a:off x="2804261" y="5812706"/>
            <a:ext cx="34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300C0E-762D-7012-DB1A-D876BC125289}"/>
              </a:ext>
            </a:extLst>
          </p:cNvPr>
          <p:cNvCxnSpPr>
            <a:cxnSpLocks/>
          </p:cNvCxnSpPr>
          <p:nvPr/>
        </p:nvCxnSpPr>
        <p:spPr>
          <a:xfrm>
            <a:off x="4148603" y="1299391"/>
            <a:ext cx="270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99BFC0-1550-0EE7-6AE7-0DDBB54765F5}"/>
              </a:ext>
            </a:extLst>
          </p:cNvPr>
          <p:cNvCxnSpPr>
            <a:cxnSpLocks/>
          </p:cNvCxnSpPr>
          <p:nvPr/>
        </p:nvCxnSpPr>
        <p:spPr>
          <a:xfrm flipV="1">
            <a:off x="4282342" y="1299391"/>
            <a:ext cx="0" cy="432308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193A5E-3E54-3B3B-246E-893F4C9836A5}"/>
              </a:ext>
            </a:extLst>
          </p:cNvPr>
          <p:cNvCxnSpPr>
            <a:cxnSpLocks/>
          </p:cNvCxnSpPr>
          <p:nvPr/>
        </p:nvCxnSpPr>
        <p:spPr>
          <a:xfrm>
            <a:off x="4148603" y="5622478"/>
            <a:ext cx="270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8A55CD-CB6C-AA6B-62C6-71412FC1BCB1}"/>
              </a:ext>
            </a:extLst>
          </p:cNvPr>
          <p:cNvSpPr txBox="1"/>
          <p:nvPr/>
        </p:nvSpPr>
        <p:spPr>
          <a:xfrm>
            <a:off x="4253750" y="3244334"/>
            <a:ext cx="37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4A4735-CDE6-28E0-92FE-92BCEC990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3122" r="42535" b="24779"/>
          <a:stretch/>
        </p:blipFill>
        <p:spPr>
          <a:xfrm>
            <a:off x="1134003" y="976605"/>
            <a:ext cx="3094667" cy="49315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670F0D-6DA8-DB1C-35D7-2D452D1E577D}"/>
              </a:ext>
            </a:extLst>
          </p:cNvPr>
          <p:cNvCxnSpPr/>
          <p:nvPr/>
        </p:nvCxnSpPr>
        <p:spPr>
          <a:xfrm>
            <a:off x="1298918" y="5533584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69793-0555-1DB4-28A2-BCC81B9E22F3}"/>
              </a:ext>
            </a:extLst>
          </p:cNvPr>
          <p:cNvCxnSpPr>
            <a:cxnSpLocks/>
          </p:cNvCxnSpPr>
          <p:nvPr/>
        </p:nvCxnSpPr>
        <p:spPr>
          <a:xfrm>
            <a:off x="1288331" y="5635140"/>
            <a:ext cx="628631" cy="65330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97E792-92AA-9A7F-6BF0-91004BF11668}"/>
              </a:ext>
            </a:extLst>
          </p:cNvPr>
          <p:cNvSpPr txBox="1"/>
          <p:nvPr/>
        </p:nvSpPr>
        <p:spPr>
          <a:xfrm>
            <a:off x="1463834" y="5565441"/>
            <a:ext cx="32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DAABCF-9EAD-9CE7-E9B4-B93E858823B8}"/>
              </a:ext>
            </a:extLst>
          </p:cNvPr>
          <p:cNvCxnSpPr>
            <a:cxnSpLocks/>
          </p:cNvCxnSpPr>
          <p:nvPr/>
        </p:nvCxnSpPr>
        <p:spPr>
          <a:xfrm>
            <a:off x="2639186" y="1194738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AB844B-9717-7FD3-859B-EBDAC1FBDEF5}"/>
              </a:ext>
            </a:extLst>
          </p:cNvPr>
          <p:cNvSpPr txBox="1"/>
          <p:nvPr/>
        </p:nvSpPr>
        <p:spPr>
          <a:xfrm>
            <a:off x="2871837" y="772167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4174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284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8</cp:revision>
  <dcterms:created xsi:type="dcterms:W3CDTF">2024-01-29T11:03:36Z</dcterms:created>
  <dcterms:modified xsi:type="dcterms:W3CDTF">2024-04-25T16:54:42Z</dcterms:modified>
</cp:coreProperties>
</file>