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2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Yu" userId="a844e5b4-5ccb-4234-998f-a7928449601c" providerId="ADAL" clId="{E9DF7E1D-3C0E-48DC-B387-5B60D7C05EDA}"/>
    <pc:docChg chg="undo custSel addSld delSld modSld">
      <pc:chgData name="Ke Yu" userId="a844e5b4-5ccb-4234-998f-a7928449601c" providerId="ADAL" clId="{E9DF7E1D-3C0E-48DC-B387-5B60D7C05EDA}" dt="2024-04-02T17:34:22.736" v="504" actId="2696"/>
      <pc:docMkLst>
        <pc:docMk/>
      </pc:docMkLst>
      <pc:sldChg chg="addSp delSp modSp mod">
        <pc:chgData name="Ke Yu" userId="a844e5b4-5ccb-4234-998f-a7928449601c" providerId="ADAL" clId="{E9DF7E1D-3C0E-48DC-B387-5B60D7C05EDA}" dt="2024-03-22T21:17:46.460" v="295" actId="20577"/>
        <pc:sldMkLst>
          <pc:docMk/>
          <pc:sldMk cId="216665640" sldId="257"/>
        </pc:sldMkLst>
        <pc:spChg chg="add mod">
          <ac:chgData name="Ke Yu" userId="a844e5b4-5ccb-4234-998f-a7928449601c" providerId="ADAL" clId="{E9DF7E1D-3C0E-48DC-B387-5B60D7C05EDA}" dt="2024-03-22T21:17:46.460" v="295" actId="20577"/>
          <ac:spMkLst>
            <pc:docMk/>
            <pc:sldMk cId="216665640" sldId="257"/>
            <ac:spMk id="5" creationId="{6DA679CF-0520-ABC1-47C4-D13C35836300}"/>
          </ac:spMkLst>
        </pc:spChg>
        <pc:picChg chg="add mod">
          <ac:chgData name="Ke Yu" userId="a844e5b4-5ccb-4234-998f-a7928449601c" providerId="ADAL" clId="{E9DF7E1D-3C0E-48DC-B387-5B60D7C05EDA}" dt="2024-03-22T21:17:24.297" v="268" actId="14100"/>
          <ac:picMkLst>
            <pc:docMk/>
            <pc:sldMk cId="216665640" sldId="257"/>
            <ac:picMk id="2" creationId="{6F67C396-9B3C-461E-38E7-18651EED56FE}"/>
          </ac:picMkLst>
        </pc:picChg>
        <pc:picChg chg="add del mod">
          <ac:chgData name="Ke Yu" userId="a844e5b4-5ccb-4234-998f-a7928449601c" providerId="ADAL" clId="{E9DF7E1D-3C0E-48DC-B387-5B60D7C05EDA}" dt="2024-03-22T21:17:20.150" v="265" actId="478"/>
          <ac:picMkLst>
            <pc:docMk/>
            <pc:sldMk cId="216665640" sldId="257"/>
            <ac:picMk id="3" creationId="{FB9399FD-B787-9B1D-0D6F-1E59D506BAC6}"/>
          </ac:picMkLst>
        </pc:picChg>
      </pc:sldChg>
      <pc:sldChg chg="delSp del mod">
        <pc:chgData name="Ke Yu" userId="a844e5b4-5ccb-4234-998f-a7928449601c" providerId="ADAL" clId="{E9DF7E1D-3C0E-48DC-B387-5B60D7C05EDA}" dt="2024-03-08T02:32:19.617" v="219" actId="47"/>
        <pc:sldMkLst>
          <pc:docMk/>
          <pc:sldMk cId="197220117" sldId="258"/>
        </pc:sldMkLst>
        <pc:picChg chg="del">
          <ac:chgData name="Ke Yu" userId="a844e5b4-5ccb-4234-998f-a7928449601c" providerId="ADAL" clId="{E9DF7E1D-3C0E-48DC-B387-5B60D7C05EDA}" dt="2024-03-08T02:20:34.796" v="0" actId="478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E9DF7E1D-3C0E-48DC-B387-5B60D7C05EDA}" dt="2024-03-29T18:53:33.936" v="431" actId="1076"/>
        <pc:sldMkLst>
          <pc:docMk/>
          <pc:sldMk cId="417035385" sldId="259"/>
        </pc:sldMkLst>
        <pc:spChg chg="mod">
          <ac:chgData name="Ke Yu" userId="a844e5b4-5ccb-4234-998f-a7928449601c" providerId="ADAL" clId="{E9DF7E1D-3C0E-48DC-B387-5B60D7C05EDA}" dt="2024-03-22T21:21:35.721" v="384" actId="1076"/>
          <ac:spMkLst>
            <pc:docMk/>
            <pc:sldMk cId="417035385" sldId="259"/>
            <ac:spMk id="5" creationId="{21C4A721-3DAD-6E9D-568B-15082F055CD3}"/>
          </ac:spMkLst>
        </pc:spChg>
        <pc:spChg chg="add mod">
          <ac:chgData name="Ke Yu" userId="a844e5b4-5ccb-4234-998f-a7928449601c" providerId="ADAL" clId="{E9DF7E1D-3C0E-48DC-B387-5B60D7C05EDA}" dt="2024-03-08T02:22:14.068" v="17" actId="1076"/>
          <ac:spMkLst>
            <pc:docMk/>
            <pc:sldMk cId="417035385" sldId="259"/>
            <ac:spMk id="7" creationId="{AEDF9CCA-7EF7-332B-D578-A7B5DAFD44B9}"/>
          </ac:spMkLst>
        </pc:spChg>
        <pc:spChg chg="add mod">
          <ac:chgData name="Ke Yu" userId="a844e5b4-5ccb-4234-998f-a7928449601c" providerId="ADAL" clId="{E9DF7E1D-3C0E-48DC-B387-5B60D7C05EDA}" dt="2024-03-29T11:59:59.970" v="405" actId="1076"/>
          <ac:spMkLst>
            <pc:docMk/>
            <pc:sldMk cId="417035385" sldId="259"/>
            <ac:spMk id="8" creationId="{2A096D52-15D5-F97C-259F-3407C096B589}"/>
          </ac:spMkLst>
        </pc:spChg>
        <pc:spChg chg="add mod">
          <ac:chgData name="Ke Yu" userId="a844e5b4-5ccb-4234-998f-a7928449601c" providerId="ADAL" clId="{E9DF7E1D-3C0E-48DC-B387-5B60D7C05EDA}" dt="2024-03-29T12:00:24.822" v="407" actId="1076"/>
          <ac:spMkLst>
            <pc:docMk/>
            <pc:sldMk cId="417035385" sldId="259"/>
            <ac:spMk id="9" creationId="{6D69ECCC-FA4C-BB40-C263-DF98F362EB7F}"/>
          </ac:spMkLst>
        </pc:spChg>
        <pc:spChg chg="add mod">
          <ac:chgData name="Ke Yu" userId="a844e5b4-5ccb-4234-998f-a7928449601c" providerId="ADAL" clId="{E9DF7E1D-3C0E-48DC-B387-5B60D7C05EDA}" dt="2024-03-08T02:22:58.438" v="32" actId="1076"/>
          <ac:spMkLst>
            <pc:docMk/>
            <pc:sldMk cId="417035385" sldId="259"/>
            <ac:spMk id="10" creationId="{EA3A2357-300A-C50B-6A42-31BA8F073E82}"/>
          </ac:spMkLst>
        </pc:spChg>
        <pc:spChg chg="add mod">
          <ac:chgData name="Ke Yu" userId="a844e5b4-5ccb-4234-998f-a7928449601c" providerId="ADAL" clId="{E9DF7E1D-3C0E-48DC-B387-5B60D7C05EDA}" dt="2024-03-22T21:22:00.292" v="387" actId="1076"/>
          <ac:spMkLst>
            <pc:docMk/>
            <pc:sldMk cId="417035385" sldId="259"/>
            <ac:spMk id="11" creationId="{4466A95B-C010-2734-D4C9-E4640046D95C}"/>
          </ac:spMkLst>
        </pc:spChg>
        <pc:spChg chg="add del mod">
          <ac:chgData name="Ke Yu" userId="a844e5b4-5ccb-4234-998f-a7928449601c" providerId="ADAL" clId="{E9DF7E1D-3C0E-48DC-B387-5B60D7C05EDA}" dt="2024-03-29T12:01:04.717" v="411" actId="478"/>
          <ac:spMkLst>
            <pc:docMk/>
            <pc:sldMk cId="417035385" sldId="259"/>
            <ac:spMk id="14" creationId="{C01304B9-5100-D692-06DE-10FE40CAF6F5}"/>
          </ac:spMkLst>
        </pc:spChg>
        <pc:spChg chg="add del mod">
          <ac:chgData name="Ke Yu" userId="a844e5b4-5ccb-4234-998f-a7928449601c" providerId="ADAL" clId="{E9DF7E1D-3C0E-48DC-B387-5B60D7C05EDA}" dt="2024-03-29T12:01:31.289" v="417" actId="478"/>
          <ac:spMkLst>
            <pc:docMk/>
            <pc:sldMk cId="417035385" sldId="259"/>
            <ac:spMk id="15" creationId="{8ED61465-45B3-AAEC-8CAC-89AC12ABC452}"/>
          </ac:spMkLst>
        </pc:spChg>
        <pc:spChg chg="add mod">
          <ac:chgData name="Ke Yu" userId="a844e5b4-5ccb-4234-998f-a7928449601c" providerId="ADAL" clId="{E9DF7E1D-3C0E-48DC-B387-5B60D7C05EDA}" dt="2024-03-29T12:01:32.449" v="418"/>
          <ac:spMkLst>
            <pc:docMk/>
            <pc:sldMk cId="417035385" sldId="259"/>
            <ac:spMk id="19" creationId="{06BBA4ED-BEB5-9C10-59C9-15E0AC61164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3" creationId="{7597A0CB-2854-DB44-4E2A-5963E44B4A7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4" creationId="{DB33E7E5-248D-AA21-86D5-AF4F7E37ADCB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5" creationId="{A4B01246-0AF4-86D5-183A-5811990C8D75}"/>
          </ac:spMkLst>
        </pc:spChg>
        <pc:grpChg chg="add mod">
          <ac:chgData name="Ke Yu" userId="a844e5b4-5ccb-4234-998f-a7928449601c" providerId="ADAL" clId="{E9DF7E1D-3C0E-48DC-B387-5B60D7C05EDA}" dt="2024-03-29T12:03:49.384" v="427" actId="1076"/>
          <ac:grpSpMkLst>
            <pc:docMk/>
            <pc:sldMk cId="417035385" sldId="259"/>
            <ac:grpSpMk id="21" creationId="{0D916AA9-1B66-082F-7A6E-D9C8D7EABF3B}"/>
          </ac:grpSpMkLst>
        </pc:grpChg>
        <pc:grpChg chg="mod">
          <ac:chgData name="Ke Yu" userId="a844e5b4-5ccb-4234-998f-a7928449601c" providerId="ADAL" clId="{E9DF7E1D-3C0E-48DC-B387-5B60D7C05EDA}" dt="2024-03-29T12:03:36.340" v="422"/>
          <ac:grpSpMkLst>
            <pc:docMk/>
            <pc:sldMk cId="417035385" sldId="259"/>
            <ac:grpSpMk id="22" creationId="{86B16128-55F9-3881-D1CA-C4363D6D0D00}"/>
          </ac:grpSpMkLst>
        </pc:grpChg>
        <pc:picChg chg="add del mod ord">
          <ac:chgData name="Ke Yu" userId="a844e5b4-5ccb-4234-998f-a7928449601c" providerId="ADAL" clId="{E9DF7E1D-3C0E-48DC-B387-5B60D7C05EDA}" dt="2024-03-29T12:01:05.330" v="412" actId="478"/>
          <ac:picMkLst>
            <pc:docMk/>
            <pc:sldMk cId="417035385" sldId="259"/>
            <ac:picMk id="2" creationId="{E2A2D2EB-B4B4-10DB-E405-265438F40888}"/>
          </ac:picMkLst>
        </pc:picChg>
        <pc:picChg chg="add mod">
          <ac:chgData name="Ke Yu" userId="a844e5b4-5ccb-4234-998f-a7928449601c" providerId="ADAL" clId="{E9DF7E1D-3C0E-48DC-B387-5B60D7C05EDA}" dt="2024-03-29T12:00:58.508" v="410"/>
          <ac:picMkLst>
            <pc:docMk/>
            <pc:sldMk cId="417035385" sldId="259"/>
            <ac:picMk id="3" creationId="{84C9F823-1C74-1877-B5D1-789F1C6D63F0}"/>
          </ac:picMkLst>
        </pc:picChg>
        <pc:picChg chg="del">
          <ac:chgData name="Ke Yu" userId="a844e5b4-5ccb-4234-998f-a7928449601c" providerId="ADAL" clId="{E9DF7E1D-3C0E-48DC-B387-5B60D7C05EDA}" dt="2024-03-08T02:20:44.562" v="1" actId="478"/>
          <ac:picMkLst>
            <pc:docMk/>
            <pc:sldMk cId="417035385" sldId="259"/>
            <ac:picMk id="3" creationId="{E16DAD13-3C5B-EA9E-7EE2-7E0D65664F06}"/>
          </ac:picMkLst>
        </pc:picChg>
        <pc:picChg chg="add mod modCrop">
          <ac:chgData name="Ke Yu" userId="a844e5b4-5ccb-4234-998f-a7928449601c" providerId="ADAL" clId="{E9DF7E1D-3C0E-48DC-B387-5B60D7C05EDA}" dt="2024-03-29T12:03:59.759" v="430" actId="732"/>
          <ac:picMkLst>
            <pc:docMk/>
            <pc:sldMk cId="417035385" sldId="259"/>
            <ac:picMk id="4" creationId="{00520B4B-8968-A8B0-FEC0-037C84578135}"/>
          </ac:picMkLst>
        </pc:picChg>
        <pc:picChg chg="del mod">
          <ac:chgData name="Ke Yu" userId="a844e5b4-5ccb-4234-998f-a7928449601c" providerId="ADAL" clId="{E9DF7E1D-3C0E-48DC-B387-5B60D7C05EDA}" dt="2024-03-08T02:21:19.942" v="9" actId="478"/>
          <ac:picMkLst>
            <pc:docMk/>
            <pc:sldMk cId="417035385" sldId="259"/>
            <ac:picMk id="6" creationId="{AB545736-037D-5684-747C-08469799B50E}"/>
          </ac:picMkLst>
        </pc:picChg>
        <pc:picChg chg="add del mod">
          <ac:chgData name="Ke Yu" userId="a844e5b4-5ccb-4234-998f-a7928449601c" providerId="ADAL" clId="{E9DF7E1D-3C0E-48DC-B387-5B60D7C05EDA}" dt="2024-03-29T12:01:31.289" v="417" actId="478"/>
          <ac:picMkLst>
            <pc:docMk/>
            <pc:sldMk cId="417035385" sldId="259"/>
            <ac:picMk id="6" creationId="{E6B9A0EE-48FE-5629-7F66-3BE4EA82A3AB}"/>
          </ac:picMkLst>
        </pc:picChg>
        <pc:picChg chg="add del mod">
          <ac:chgData name="Ke Yu" userId="a844e5b4-5ccb-4234-998f-a7928449601c" providerId="ADAL" clId="{E9DF7E1D-3C0E-48DC-B387-5B60D7C05EDA}" dt="2024-03-22T21:16:00.645" v="258" actId="478"/>
          <ac:picMkLst>
            <pc:docMk/>
            <pc:sldMk cId="417035385" sldId="259"/>
            <ac:picMk id="12" creationId="{2E6B1926-6F17-DD6D-A65F-C50EAC2E315D}"/>
          </ac:picMkLst>
        </pc:picChg>
        <pc:picChg chg="add mod">
          <ac:chgData name="Ke Yu" userId="a844e5b4-5ccb-4234-998f-a7928449601c" providerId="ADAL" clId="{E9DF7E1D-3C0E-48DC-B387-5B60D7C05EDA}" dt="2024-03-29T12:01:32.449" v="418"/>
          <ac:picMkLst>
            <pc:docMk/>
            <pc:sldMk cId="417035385" sldId="259"/>
            <ac:picMk id="17" creationId="{1D8CD265-6847-9243-10FC-72AAE223D087}"/>
          </ac:picMkLst>
        </pc:picChg>
        <pc:picChg chg="add mod">
          <ac:chgData name="Ke Yu" userId="a844e5b4-5ccb-4234-998f-a7928449601c" providerId="ADAL" clId="{E9DF7E1D-3C0E-48DC-B387-5B60D7C05EDA}" dt="2024-03-29T18:53:33.936" v="431" actId="1076"/>
          <ac:picMkLst>
            <pc:docMk/>
            <pc:sldMk cId="417035385" sldId="259"/>
            <ac:picMk id="20" creationId="{EDA731F7-45FB-B655-A680-282BF382FC85}"/>
          </ac:picMkLst>
        </pc:picChg>
        <pc:cxnChg chg="add del mod">
          <ac:chgData name="Ke Yu" userId="a844e5b4-5ccb-4234-998f-a7928449601c" providerId="ADAL" clId="{E9DF7E1D-3C0E-48DC-B387-5B60D7C05EDA}" dt="2024-03-29T12:01:31.289" v="417" actId="478"/>
          <ac:cxnSpMkLst>
            <pc:docMk/>
            <pc:sldMk cId="417035385" sldId="259"/>
            <ac:cxnSpMk id="12" creationId="{105DCB48-89B0-62B1-0A7A-3912F2828612}"/>
          </ac:cxnSpMkLst>
        </pc:cxnChg>
        <pc:cxnChg chg="add del mod">
          <ac:chgData name="Ke Yu" userId="a844e5b4-5ccb-4234-998f-a7928449601c" providerId="ADAL" clId="{E9DF7E1D-3C0E-48DC-B387-5B60D7C05EDA}" dt="2024-03-29T12:01:04.717" v="411" actId="478"/>
          <ac:cxnSpMkLst>
            <pc:docMk/>
            <pc:sldMk cId="417035385" sldId="259"/>
            <ac:cxnSpMk id="13" creationId="{F7E1E06D-2499-2CDB-21FC-8AA5CFB718A4}"/>
          </ac:cxnSpMkLst>
        </pc:cxnChg>
        <pc:cxnChg chg="add mod">
          <ac:chgData name="Ke Yu" userId="a844e5b4-5ccb-4234-998f-a7928449601c" providerId="ADAL" clId="{E9DF7E1D-3C0E-48DC-B387-5B60D7C05EDA}" dt="2024-03-29T12:01:32.449" v="418"/>
          <ac:cxnSpMkLst>
            <pc:docMk/>
            <pc:sldMk cId="417035385" sldId="259"/>
            <ac:cxnSpMk id="18" creationId="{E9D62C65-0D15-5DC6-7A75-2AF81CCA1D55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6" creationId="{A3BC88AF-A2BA-3B25-0C9D-DD95D80A0712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7" creationId="{06A28DDC-F462-59FF-FA3C-1342F651D0EF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8" creationId="{7C1F6659-4D38-2257-4C01-C2D1FBC98F05}"/>
          </ac:cxnSpMkLst>
        </pc:cxnChg>
      </pc:sldChg>
      <pc:sldChg chg="addSp modSp new del mod">
        <pc:chgData name="Ke Yu" userId="a844e5b4-5ccb-4234-998f-a7928449601c" providerId="ADAL" clId="{E9DF7E1D-3C0E-48DC-B387-5B60D7C05EDA}" dt="2024-03-22T21:15:55.995" v="257" actId="47"/>
        <pc:sldMkLst>
          <pc:docMk/>
          <pc:sldMk cId="1620075604" sldId="260"/>
        </pc:sldMkLst>
        <pc:picChg chg="add mod">
          <ac:chgData name="Ke Yu" userId="a844e5b4-5ccb-4234-998f-a7928449601c" providerId="ADAL" clId="{E9DF7E1D-3C0E-48DC-B387-5B60D7C05EDA}" dt="2024-03-11T13:57:51.063" v="226" actId="1076"/>
          <ac:picMkLst>
            <pc:docMk/>
            <pc:sldMk cId="1620075604" sldId="260"/>
            <ac:picMk id="3" creationId="{8E198EB1-FB30-529B-3D30-0A1A5AF2B46A}"/>
          </ac:picMkLst>
        </pc:picChg>
      </pc:sldChg>
      <pc:sldChg chg="del">
        <pc:chgData name="Ke Yu" userId="a844e5b4-5ccb-4234-998f-a7928449601c" providerId="ADAL" clId="{E9DF7E1D-3C0E-48DC-B387-5B60D7C05EDA}" dt="2024-03-08T02:26:41.415" v="201" actId="47"/>
        <pc:sldMkLst>
          <pc:docMk/>
          <pc:sldMk cId="1305422810" sldId="261"/>
        </pc:sldMkLst>
      </pc:sldChg>
      <pc:sldChg chg="addSp modSp new">
        <pc:chgData name="Ke Yu" userId="a844e5b4-5ccb-4234-998f-a7928449601c" providerId="ADAL" clId="{E9DF7E1D-3C0E-48DC-B387-5B60D7C05EDA}" dt="2024-04-02T17:33:53.732" v="501" actId="1076"/>
        <pc:sldMkLst>
          <pc:docMk/>
          <pc:sldMk cId="3511183673" sldId="261"/>
        </pc:sldMkLst>
        <pc:picChg chg="add mod">
          <ac:chgData name="Ke Yu" userId="a844e5b4-5ccb-4234-998f-a7928449601c" providerId="ADAL" clId="{E9DF7E1D-3C0E-48DC-B387-5B60D7C05EDA}" dt="2024-04-02T17:33:48.270" v="499" actId="14100"/>
          <ac:picMkLst>
            <pc:docMk/>
            <pc:sldMk cId="3511183673" sldId="261"/>
            <ac:picMk id="1025" creationId="{8287B1E4-36CE-5920-AB4B-AEF3ED7449EF}"/>
          </ac:picMkLst>
        </pc:picChg>
        <pc:picChg chg="add mod">
          <ac:chgData name="Ke Yu" userId="a844e5b4-5ccb-4234-998f-a7928449601c" providerId="ADAL" clId="{E9DF7E1D-3C0E-48DC-B387-5B60D7C05EDA}" dt="2024-04-02T17:33:53.732" v="501" actId="1076"/>
          <ac:picMkLst>
            <pc:docMk/>
            <pc:sldMk cId="3511183673" sldId="261"/>
            <ac:picMk id="1026" creationId="{21835A49-0292-67E7-BF3B-4BD04A314B14}"/>
          </ac:picMkLst>
        </pc:picChg>
      </pc:sldChg>
      <pc:sldChg chg="addSp modSp new add del mod">
        <pc:chgData name="Ke Yu" userId="a844e5b4-5ccb-4234-998f-a7928449601c" providerId="ADAL" clId="{E9DF7E1D-3C0E-48DC-B387-5B60D7C05EDA}" dt="2024-04-02T17:34:22.736" v="504" actId="2696"/>
        <pc:sldMkLst>
          <pc:docMk/>
          <pc:sldMk cId="3574056432" sldId="262"/>
        </pc:sldMkLst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4" creationId="{F2DFD3E6-E052-370A-9585-1F140E78F2C4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5" creationId="{5715A291-352B-91C1-B552-3BBAD5A5A581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6" creationId="{0ECFD719-AE79-150B-9970-1B39A69F76EB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13" creationId="{84D76A35-8D1D-C29E-8963-365C7620CC90}"/>
          </ac:spMkLst>
        </pc:spChg>
        <pc:spChg chg="add mod">
          <ac:chgData name="Ke Yu" userId="a844e5b4-5ccb-4234-998f-a7928449601c" providerId="ADAL" clId="{E9DF7E1D-3C0E-48DC-B387-5B60D7C05EDA}" dt="2024-03-29T20:22:04.148" v="468" actId="1076"/>
          <ac:spMkLst>
            <pc:docMk/>
            <pc:sldMk cId="3574056432" sldId="262"/>
            <ac:spMk id="17" creationId="{D97B88F9-0804-B4B5-6A22-1ED78E9293EA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31" creationId="{710AD50B-6905-FA0D-097F-666CE75A6134}"/>
          </ac:spMkLst>
        </pc:spChg>
        <pc:spChg chg="add mod">
          <ac:chgData name="Ke Yu" userId="a844e5b4-5ccb-4234-998f-a7928449601c" providerId="ADAL" clId="{E9DF7E1D-3C0E-48DC-B387-5B60D7C05EDA}" dt="2024-03-29T20:23:38.677" v="487" actId="1076"/>
          <ac:spMkLst>
            <pc:docMk/>
            <pc:sldMk cId="3574056432" sldId="262"/>
            <ac:spMk id="32" creationId="{5BFB2B08-9AB1-30E2-1216-2461D2498C87}"/>
          </ac:spMkLst>
        </pc:spChg>
        <pc:grpChg chg="add 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2" creationId="{6AD996AA-6945-6590-EFE9-1F1B7FA17FF2}"/>
          </ac:grpSpMkLst>
        </pc:grpChg>
        <pc:grpChg chg="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3" creationId="{5982F538-5492-3EBF-1345-EF8A2B51D5DC}"/>
          </ac:grpSpMkLst>
        </pc:grpChg>
        <pc:picChg chg="add mod modCrop">
          <ac:chgData name="Ke Yu" userId="a844e5b4-5ccb-4234-998f-a7928449601c" providerId="ADAL" clId="{E9DF7E1D-3C0E-48DC-B387-5B60D7C05EDA}" dt="2024-03-29T20:21:38.035" v="464" actId="1076"/>
          <ac:picMkLst>
            <pc:docMk/>
            <pc:sldMk cId="3574056432" sldId="262"/>
            <ac:picMk id="18" creationId="{10B7FACA-24AA-030F-6BD3-44A36120282A}"/>
          </ac:picMkLst>
        </pc:picChg>
        <pc:cxnChg chg="mod">
          <ac:chgData name="Ke Yu" userId="a844e5b4-5ccb-4234-998f-a7928449601c" providerId="ADAL" clId="{E9DF7E1D-3C0E-48DC-B387-5B60D7C05EDA}" dt="2024-03-29T20:20:26.460" v="447" actId="14100"/>
          <ac:cxnSpMkLst>
            <pc:docMk/>
            <pc:sldMk cId="3574056432" sldId="262"/>
            <ac:cxnSpMk id="7" creationId="{084143E9-CB64-C599-F77F-25C96AEEB7A1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8" creationId="{97DE6324-6744-848A-2B39-91ECE7DF0996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9" creationId="{B7E7A9AB-9F2A-EF28-6EA0-BA5A932D60A6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0" creationId="{E681B0B6-BD10-8E3D-B760-10BF59D505ED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1" creationId="{76F8CC98-A1C8-52E6-CAC4-D952065A4C8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2" creationId="{23E3E53A-082B-9A83-6734-099FE2BFD93B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4" creationId="{9549728C-0379-6F2E-EF68-636F340E056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5" creationId="{C4E2730E-4874-7C9C-C11C-D2A0CC133D5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6" creationId="{CDFF85A7-71B1-1892-5FE6-3791B16B5F9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5" creationId="{4708CA0A-AC5E-458F-0CDD-A1A654D2F629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6" creationId="{E39F9542-E8A3-5F43-6223-0E4162D78504}"/>
          </ac:cxnSpMkLst>
        </pc:cxnChg>
        <pc:cxnChg chg="add mod">
          <ac:chgData name="Ke Yu" userId="a844e5b4-5ccb-4234-998f-a7928449601c" providerId="ADAL" clId="{E9DF7E1D-3C0E-48DC-B387-5B60D7C05EDA}" dt="2024-03-29T20:23:38.677" v="487" actId="1076"/>
          <ac:cxnSpMkLst>
            <pc:docMk/>
            <pc:sldMk cId="3574056432" sldId="262"/>
            <ac:cxnSpMk id="33" creationId="{BD3B141C-3953-D4AA-13E7-4513D2B83E38}"/>
          </ac:cxnSpMkLst>
        </pc:cxnChg>
      </pc:sldChg>
      <pc:sldChg chg="del">
        <pc:chgData name="Ke Yu" userId="a844e5b4-5ccb-4234-998f-a7928449601c" providerId="ADAL" clId="{E9DF7E1D-3C0E-48DC-B387-5B60D7C05EDA}" dt="2024-03-08T02:26:42.535" v="202" actId="47"/>
        <pc:sldMkLst>
          <pc:docMk/>
          <pc:sldMk cId="3947339288" sldId="262"/>
        </pc:sldMkLst>
      </pc:sldChg>
      <pc:sldChg chg="new del">
        <pc:chgData name="Ke Yu" userId="a844e5b4-5ccb-4234-998f-a7928449601c" providerId="ADAL" clId="{E9DF7E1D-3C0E-48DC-B387-5B60D7C05EDA}" dt="2024-03-08T02:22:30.717" v="21" actId="47"/>
        <pc:sldMkLst>
          <pc:docMk/>
          <pc:sldMk cId="2062283530" sldId="263"/>
        </pc:sldMkLst>
      </pc:sldChg>
    </pc:docChg>
  </pc:docChgLst>
  <pc:docChgLst>
    <pc:chgData name="Ke Yu" userId="a844e5b4-5ccb-4234-998f-a7928449601c" providerId="ADAL" clId="{F118E67C-00EB-46CA-AEDE-5D3C93025B0D}"/>
    <pc:docChg chg="modSld">
      <pc:chgData name="Ke Yu" userId="a844e5b4-5ccb-4234-998f-a7928449601c" providerId="ADAL" clId="{F118E67C-00EB-46CA-AEDE-5D3C93025B0D}" dt="2024-03-27T21:06:35.123" v="1" actId="14826"/>
      <pc:docMkLst>
        <pc:docMk/>
      </pc:docMkLst>
      <pc:sldChg chg="modSp">
        <pc:chgData name="Ke Yu" userId="a844e5b4-5ccb-4234-998f-a7928449601c" providerId="ADAL" clId="{F118E67C-00EB-46CA-AEDE-5D3C93025B0D}" dt="2024-03-27T21:06:35.123" v="1" actId="14826"/>
        <pc:sldMkLst>
          <pc:docMk/>
          <pc:sldMk cId="3511183673" sldId="261"/>
        </pc:sldMkLst>
        <pc:picChg chg="mod">
          <ac:chgData name="Ke Yu" userId="a844e5b4-5ccb-4234-998f-a7928449601c" providerId="ADAL" clId="{F118E67C-00EB-46CA-AEDE-5D3C93025B0D}" dt="2024-03-27T21:06:26.090" v="0" actId="14826"/>
          <ac:picMkLst>
            <pc:docMk/>
            <pc:sldMk cId="3511183673" sldId="261"/>
            <ac:picMk id="1025" creationId="{8287B1E4-36CE-5920-AB4B-AEF3ED7449EF}"/>
          </ac:picMkLst>
        </pc:picChg>
        <pc:picChg chg="mod">
          <ac:chgData name="Ke Yu" userId="a844e5b4-5ccb-4234-998f-a7928449601c" providerId="ADAL" clId="{F118E67C-00EB-46CA-AEDE-5D3C93025B0D}" dt="2024-03-27T21:06:35.123" v="1" actId="14826"/>
          <ac:picMkLst>
            <pc:docMk/>
            <pc:sldMk cId="3511183673" sldId="261"/>
            <ac:picMk id="1026" creationId="{21835A49-0292-67E7-BF3B-4BD04A314B14}"/>
          </ac:picMkLst>
        </pc:picChg>
      </pc:sldChg>
    </pc:docChg>
  </pc:docChgLst>
  <pc:docChgLst>
    <pc:chgData name="Ke Yu" userId="a844e5b4-5ccb-4234-998f-a7928449601c" providerId="ADAL" clId="{59D05A68-94C7-4C2E-AFE5-03440830F8E3}"/>
    <pc:docChg chg="undo custSel addSld delSld modSld">
      <pc:chgData name="Ke Yu" userId="a844e5b4-5ccb-4234-998f-a7928449601c" providerId="ADAL" clId="{59D05A68-94C7-4C2E-AFE5-03440830F8E3}" dt="2024-02-20T21:34:39.511" v="96" actId="1076"/>
      <pc:docMkLst>
        <pc:docMk/>
      </pc:docMkLst>
      <pc:sldChg chg="delSp mod">
        <pc:chgData name="Ke Yu" userId="a844e5b4-5ccb-4234-998f-a7928449601c" providerId="ADAL" clId="{59D05A68-94C7-4C2E-AFE5-03440830F8E3}" dt="2024-02-16T13:40:32.496" v="70" actId="478"/>
        <pc:sldMkLst>
          <pc:docMk/>
          <pc:sldMk cId="216665640" sldId="257"/>
        </pc:sldMkLst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19" creationId="{A2E83FA9-5970-D3A4-8266-EF195601E5C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0" creationId="{93096B7A-A4F7-5350-C421-36774E0DBF0A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1" creationId="{676B1160-3AB1-CA41-ED08-38B33877A4B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2" creationId="{B19A2C7A-CE1B-E492-EE7C-5FD44C70058C}"/>
          </ac:spMkLst>
        </pc:spChg>
        <pc:picChg chg="del">
          <ac:chgData name="Ke Yu" userId="a844e5b4-5ccb-4234-998f-a7928449601c" providerId="ADAL" clId="{59D05A68-94C7-4C2E-AFE5-03440830F8E3}" dt="2024-02-16T13:40:32.496" v="70" actId="478"/>
          <ac:picMkLst>
            <pc:docMk/>
            <pc:sldMk cId="216665640" sldId="257"/>
            <ac:picMk id="3" creationId="{8BC77CEE-977F-D936-F7FF-67E32BCCFC5D}"/>
          </ac:picMkLst>
        </pc:pic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7" creationId="{01712DF0-A2EA-686D-DCEB-33395FB24DF5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9" creationId="{A923482D-63D0-E68C-A58F-371196B3766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1" creationId="{530C1958-AEE1-4F1A-E958-BBC5F03BA34F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3" creationId="{A1ED4538-36FE-306F-03D1-DB7A4226F85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5" creationId="{1A01C67B-CAE7-A69E-49DC-0AE3DCE6C294}"/>
          </ac:cxnSpMkLst>
        </pc:cxnChg>
      </pc:sldChg>
      <pc:sldChg chg="addSp delSp modSp mod">
        <pc:chgData name="Ke Yu" userId="a844e5b4-5ccb-4234-998f-a7928449601c" providerId="ADAL" clId="{59D05A68-94C7-4C2E-AFE5-03440830F8E3}" dt="2024-02-20T21:32:54.511" v="80" actId="1076"/>
        <pc:sldMkLst>
          <pc:docMk/>
          <pc:sldMk cId="197220117" sldId="258"/>
        </pc:sldMkLst>
        <pc:spChg chg="mod">
          <ac:chgData name="Ke Yu" userId="a844e5b4-5ccb-4234-998f-a7928449601c" providerId="ADAL" clId="{59D05A68-94C7-4C2E-AFE5-03440830F8E3}" dt="2024-02-16T13:34:49.304" v="26" actId="1076"/>
          <ac:spMkLst>
            <pc:docMk/>
            <pc:sldMk cId="197220117" sldId="258"/>
            <ac:spMk id="7" creationId="{549FE9A8-808C-1489-6FF1-4B5597A6FDE6}"/>
          </ac:spMkLst>
        </pc:spChg>
        <pc:grpChg chg="del">
          <ac:chgData name="Ke Yu" userId="a844e5b4-5ccb-4234-998f-a7928449601c" providerId="ADAL" clId="{59D05A68-94C7-4C2E-AFE5-03440830F8E3}" dt="2024-02-16T13:34:08.729" v="0" actId="478"/>
          <ac:grpSpMkLst>
            <pc:docMk/>
            <pc:sldMk cId="197220117" sldId="258"/>
            <ac:grpSpMk id="6" creationId="{50CE55CA-EF82-8AA5-5890-E58F7EAF8B49}"/>
          </ac:grpSpMkLst>
        </pc:grpChg>
        <pc:picChg chg="add del mod">
          <ac:chgData name="Ke Yu" userId="a844e5b4-5ccb-4234-998f-a7928449601c" providerId="ADAL" clId="{59D05A68-94C7-4C2E-AFE5-03440830F8E3}" dt="2024-02-20T21:32:46.060" v="76" actId="478"/>
          <ac:picMkLst>
            <pc:docMk/>
            <pc:sldMk cId="197220117" sldId="258"/>
            <ac:picMk id="3" creationId="{3E97E09F-0004-0CBA-CB8A-C2B4F20E000D}"/>
          </ac:picMkLst>
        </pc:picChg>
        <pc:picChg chg="add mod">
          <ac:chgData name="Ke Yu" userId="a844e5b4-5ccb-4234-998f-a7928449601c" providerId="ADAL" clId="{59D05A68-94C7-4C2E-AFE5-03440830F8E3}" dt="2024-02-20T21:32:54.511" v="80" actId="1076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59D05A68-94C7-4C2E-AFE5-03440830F8E3}" dt="2024-02-20T21:33:51.934" v="90" actId="1076"/>
        <pc:sldMkLst>
          <pc:docMk/>
          <pc:sldMk cId="417035385" sldId="259"/>
        </pc:sldMkLst>
        <pc:spChg chg="mod">
          <ac:chgData name="Ke Yu" userId="a844e5b4-5ccb-4234-998f-a7928449601c" providerId="ADAL" clId="{59D05A68-94C7-4C2E-AFE5-03440830F8E3}" dt="2024-02-16T13:36:56.932" v="50" actId="20577"/>
          <ac:spMkLst>
            <pc:docMk/>
            <pc:sldMk cId="417035385" sldId="259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5:51.873" v="29" actId="478"/>
          <ac:picMkLst>
            <pc:docMk/>
            <pc:sldMk cId="417035385" sldId="259"/>
            <ac:picMk id="3" creationId="{AAF15B18-C298-E312-71DB-969A7CE9C990}"/>
          </ac:picMkLst>
        </pc:picChg>
        <pc:picChg chg="add mod modCrop">
          <ac:chgData name="Ke Yu" userId="a844e5b4-5ccb-4234-998f-a7928449601c" providerId="ADAL" clId="{59D05A68-94C7-4C2E-AFE5-03440830F8E3}" dt="2024-02-20T21:33:51.934" v="90" actId="1076"/>
          <ac:picMkLst>
            <pc:docMk/>
            <pc:sldMk cId="417035385" sldId="259"/>
            <ac:picMk id="3" creationId="{E16DAD13-3C5B-EA9E-7EE2-7E0D65664F06}"/>
          </ac:picMkLst>
        </pc:picChg>
        <pc:picChg chg="add del mod">
          <ac:chgData name="Ke Yu" userId="a844e5b4-5ccb-4234-998f-a7928449601c" providerId="ADAL" clId="{59D05A68-94C7-4C2E-AFE5-03440830F8E3}" dt="2024-02-20T21:32:56.889" v="81" actId="478"/>
          <ac:picMkLst>
            <pc:docMk/>
            <pc:sldMk cId="417035385" sldId="259"/>
            <ac:picMk id="4" creationId="{F06394B5-89D7-E534-0CD0-C34302ACCE89}"/>
          </ac:picMkLst>
        </pc:picChg>
        <pc:picChg chg="add mod">
          <ac:chgData name="Ke Yu" userId="a844e5b4-5ccb-4234-998f-a7928449601c" providerId="ADAL" clId="{59D05A68-94C7-4C2E-AFE5-03440830F8E3}" dt="2024-02-16T13:36:50.941" v="47" actId="1076"/>
          <ac:picMkLst>
            <pc:docMk/>
            <pc:sldMk cId="417035385" sldId="259"/>
            <ac:picMk id="6" creationId="{AB545736-037D-5684-747C-08469799B50E}"/>
          </ac:picMkLst>
        </pc:picChg>
        <pc:picChg chg="del">
          <ac:chgData name="Ke Yu" userId="a844e5b4-5ccb-4234-998f-a7928449601c" providerId="ADAL" clId="{59D05A68-94C7-4C2E-AFE5-03440830F8E3}" dt="2024-02-16T13:35:47.705" v="27" actId="478"/>
          <ac:picMkLst>
            <pc:docMk/>
            <pc:sldMk cId="417035385" sldId="259"/>
            <ac:picMk id="7" creationId="{501372AB-CBEA-78E5-7FD9-E864634F789F}"/>
          </ac:picMkLst>
        </pc:picChg>
        <pc:picChg chg="add del">
          <ac:chgData name="Ke Yu" userId="a844e5b4-5ccb-4234-998f-a7928449601c" providerId="ADAL" clId="{59D05A68-94C7-4C2E-AFE5-03440830F8E3}" dt="2024-02-16T13:36:11.123" v="36" actId="478"/>
          <ac:picMkLst>
            <pc:docMk/>
            <pc:sldMk cId="417035385" sldId="259"/>
            <ac:picMk id="9" creationId="{EA7B3308-43E1-6358-3DF0-59C6F4137E39}"/>
          </ac:picMkLst>
        </pc:picChg>
        <pc:picChg chg="del">
          <ac:chgData name="Ke Yu" userId="a844e5b4-5ccb-4234-998f-a7928449601c" providerId="ADAL" clId="{59D05A68-94C7-4C2E-AFE5-03440830F8E3}" dt="2024-02-16T13:36:11.686" v="37" actId="478"/>
          <ac:picMkLst>
            <pc:docMk/>
            <pc:sldMk cId="417035385" sldId="259"/>
            <ac:picMk id="11" creationId="{298184CD-0B74-ED70-ABE7-FA1B18EF2A75}"/>
          </ac:picMkLst>
        </pc:picChg>
      </pc:sldChg>
      <pc:sldChg chg="delSp del mod">
        <pc:chgData name="Ke Yu" userId="a844e5b4-5ccb-4234-998f-a7928449601c" providerId="ADAL" clId="{59D05A68-94C7-4C2E-AFE5-03440830F8E3}" dt="2024-02-16T13:37:13.749" v="55" actId="47"/>
        <pc:sldMkLst>
          <pc:docMk/>
          <pc:sldMk cId="1089968523" sldId="260"/>
        </pc:sldMkLst>
        <pc:picChg chg="del">
          <ac:chgData name="Ke Yu" userId="a844e5b4-5ccb-4234-998f-a7928449601c" providerId="ADAL" clId="{59D05A68-94C7-4C2E-AFE5-03440830F8E3}" dt="2024-02-16T13:37:06.702" v="54" actId="478"/>
          <ac:picMkLst>
            <pc:docMk/>
            <pc:sldMk cId="1089968523" sldId="260"/>
            <ac:picMk id="4" creationId="{6095C752-374D-2008-26C2-AF1A30463F07}"/>
          </ac:picMkLst>
        </pc:picChg>
        <pc:picChg chg="del">
          <ac:chgData name="Ke Yu" userId="a844e5b4-5ccb-4234-998f-a7928449601c" providerId="ADAL" clId="{59D05A68-94C7-4C2E-AFE5-03440830F8E3}" dt="2024-02-16T13:37:06.301" v="53" actId="478"/>
          <ac:picMkLst>
            <pc:docMk/>
            <pc:sldMk cId="1089968523" sldId="260"/>
            <ac:picMk id="7" creationId="{501372AB-CBEA-78E5-7FD9-E864634F789F}"/>
          </ac:picMkLst>
        </pc:picChg>
      </pc:sldChg>
      <pc:sldChg chg="addSp delSp modSp mod">
        <pc:chgData name="Ke Yu" userId="a844e5b4-5ccb-4234-998f-a7928449601c" providerId="ADAL" clId="{59D05A68-94C7-4C2E-AFE5-03440830F8E3}" dt="2024-02-20T21:34:39.511" v="96" actId="1076"/>
        <pc:sldMkLst>
          <pc:docMk/>
          <pc:sldMk cId="1305422810" sldId="261"/>
        </pc:sldMkLst>
        <pc:spChg chg="mod">
          <ac:chgData name="Ke Yu" userId="a844e5b4-5ccb-4234-998f-a7928449601c" providerId="ADAL" clId="{59D05A68-94C7-4C2E-AFE5-03440830F8E3}" dt="2024-02-16T13:38:18.739" v="69" actId="20577"/>
          <ac:spMkLst>
            <pc:docMk/>
            <pc:sldMk cId="1305422810" sldId="261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7:58.774" v="56" actId="478"/>
          <ac:picMkLst>
            <pc:docMk/>
            <pc:sldMk cId="1305422810" sldId="261"/>
            <ac:picMk id="3" creationId="{5216DFE5-FF07-E5DF-69CB-A76E909762D6}"/>
          </ac:picMkLst>
        </pc:picChg>
        <pc:picChg chg="add mod">
          <ac:chgData name="Ke Yu" userId="a844e5b4-5ccb-4234-998f-a7928449601c" providerId="ADAL" clId="{59D05A68-94C7-4C2E-AFE5-03440830F8E3}" dt="2024-02-20T21:34:39.511" v="96" actId="1076"/>
          <ac:picMkLst>
            <pc:docMk/>
            <pc:sldMk cId="1305422810" sldId="261"/>
            <ac:picMk id="3" creationId="{58752C8D-F265-6E04-2E31-72766655B3BB}"/>
          </ac:picMkLst>
        </pc:picChg>
        <pc:picChg chg="add del mod">
          <ac:chgData name="Ke Yu" userId="a844e5b4-5ccb-4234-998f-a7928449601c" providerId="ADAL" clId="{59D05A68-94C7-4C2E-AFE5-03440830F8E3}" dt="2024-02-20T21:34:31.663" v="91" actId="478"/>
          <ac:picMkLst>
            <pc:docMk/>
            <pc:sldMk cId="1305422810" sldId="261"/>
            <ac:picMk id="4" creationId="{F18455CE-1EA7-0E18-D9D7-2BDF71047018}"/>
          </ac:picMkLst>
        </pc:picChg>
        <pc:picChg chg="del">
          <ac:chgData name="Ke Yu" userId="a844e5b4-5ccb-4234-998f-a7928449601c" providerId="ADAL" clId="{59D05A68-94C7-4C2E-AFE5-03440830F8E3}" dt="2024-02-16T13:37:59.347" v="57" actId="478"/>
          <ac:picMkLst>
            <pc:docMk/>
            <pc:sldMk cId="1305422810" sldId="261"/>
            <ac:picMk id="7" creationId="{501372AB-CBEA-78E5-7FD9-E864634F789F}"/>
          </ac:picMkLst>
        </pc:picChg>
      </pc:sldChg>
      <pc:sldChg chg="del">
        <pc:chgData name="Ke Yu" userId="a844e5b4-5ccb-4234-998f-a7928449601c" providerId="ADAL" clId="{59D05A68-94C7-4C2E-AFE5-03440830F8E3}" dt="2024-02-16T13:37:03.168" v="52" actId="2696"/>
        <pc:sldMkLst>
          <pc:docMk/>
          <pc:sldMk cId="3043033448" sldId="262"/>
        </pc:sldMkLst>
      </pc:sldChg>
      <pc:sldChg chg="delSp modSp add mod">
        <pc:chgData name="Ke Yu" userId="a844e5b4-5ccb-4234-998f-a7928449601c" providerId="ADAL" clId="{59D05A68-94C7-4C2E-AFE5-03440830F8E3}" dt="2024-02-16T15:49:12.872" v="75" actId="20577"/>
        <pc:sldMkLst>
          <pc:docMk/>
          <pc:sldMk cId="3947339288" sldId="262"/>
        </pc:sldMkLst>
        <pc:spChg chg="del">
          <ac:chgData name="Ke Yu" userId="a844e5b4-5ccb-4234-998f-a7928449601c" providerId="ADAL" clId="{59D05A68-94C7-4C2E-AFE5-03440830F8E3}" dt="2024-02-16T13:40:36.305" v="72" actId="478"/>
          <ac:spMkLst>
            <pc:docMk/>
            <pc:sldMk cId="3947339288" sldId="262"/>
            <ac:spMk id="7" creationId="{57531E8B-C3BB-C11D-8BEA-5687EDBF9F95}"/>
          </ac:spMkLst>
        </pc:spChg>
        <pc:spChg chg="mod">
          <ac:chgData name="Ke Yu" userId="a844e5b4-5ccb-4234-998f-a7928449601c" providerId="ADAL" clId="{59D05A68-94C7-4C2E-AFE5-03440830F8E3}" dt="2024-02-16T15:49:12.872" v="75" actId="20577"/>
          <ac:spMkLst>
            <pc:docMk/>
            <pc:sldMk cId="3947339288" sldId="262"/>
            <ac:spMk id="8" creationId="{F268D96E-4722-3F01-743B-5845FAD723F1}"/>
          </ac:spMkLst>
        </pc:spChg>
        <pc:picChg chg="mod">
          <ac:chgData name="Ke Yu" userId="a844e5b4-5ccb-4234-998f-a7928449601c" providerId="ADAL" clId="{59D05A68-94C7-4C2E-AFE5-03440830F8E3}" dt="2024-02-16T13:40:49.732" v="73" actId="1076"/>
          <ac:picMkLst>
            <pc:docMk/>
            <pc:sldMk cId="3947339288" sldId="262"/>
            <ac:picMk id="3" creationId="{20C0CF02-6C41-95B8-884A-9F3D417E5E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A2D2EB-B4B4-10DB-E405-265438F4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341" y="980709"/>
            <a:ext cx="4078577" cy="2853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551389" y="208365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Unconfined Compression - Free</a:t>
            </a:r>
          </a:p>
          <a:p>
            <a:endParaRPr lang="en-US" dirty="0"/>
          </a:p>
          <a:p>
            <a:r>
              <a:rPr lang="en-US" dirty="0"/>
              <a:t>Size in XYZ: 100mm x 100mm x 200mm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20B4B-8968-A8B0-FEC0-037C84578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1593" r="42535" b="23447"/>
          <a:stretch/>
        </p:blipFill>
        <p:spPr>
          <a:xfrm>
            <a:off x="1255465" y="1382875"/>
            <a:ext cx="3094667" cy="526675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EDF9CCA-7EF7-332B-D578-A7B5DAFD44B9}"/>
              </a:ext>
            </a:extLst>
          </p:cNvPr>
          <p:cNvSpPr/>
          <p:nvPr/>
        </p:nvSpPr>
        <p:spPr>
          <a:xfrm>
            <a:off x="2597020" y="1617306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096D52-15D5-F97C-259F-3407C096B589}"/>
              </a:ext>
            </a:extLst>
          </p:cNvPr>
          <p:cNvSpPr/>
          <p:nvPr/>
        </p:nvSpPr>
        <p:spPr>
          <a:xfrm>
            <a:off x="2472167" y="5942474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9ECCC-FA4C-BB40-C263-DF98F362EB7F}"/>
              </a:ext>
            </a:extLst>
          </p:cNvPr>
          <p:cNvSpPr txBox="1"/>
          <p:nvPr/>
        </p:nvSpPr>
        <p:spPr>
          <a:xfrm>
            <a:off x="2321990" y="6419207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A2357-300A-C50B-6A42-31BA8F073E82}"/>
              </a:ext>
            </a:extLst>
          </p:cNvPr>
          <p:cNvSpPr txBox="1"/>
          <p:nvPr/>
        </p:nvSpPr>
        <p:spPr>
          <a:xfrm>
            <a:off x="2676553" y="1382876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6A95B-C010-2734-D4C9-E4640046D95C}"/>
              </a:ext>
            </a:extLst>
          </p:cNvPr>
          <p:cNvSpPr txBox="1"/>
          <p:nvPr/>
        </p:nvSpPr>
        <p:spPr>
          <a:xfrm>
            <a:off x="4375306" y="879229"/>
            <a:ext cx="40941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(50, 50, 200):</a:t>
            </a:r>
          </a:p>
          <a:p>
            <a:r>
              <a:rPr lang="en-US" dirty="0"/>
              <a:t>(Central node at top)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u;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RP2 (50, 50, 0):</a:t>
            </a:r>
          </a:p>
          <a:p>
            <a:r>
              <a:rPr lang="en-US" dirty="0"/>
              <a:t>(Central node at bottom)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Tie:</a:t>
            </a:r>
          </a:p>
          <a:p>
            <a:r>
              <a:rPr lang="en-US" dirty="0"/>
              <a:t>RP1 -&gt; nodes on the top (z=200)</a:t>
            </a:r>
          </a:p>
          <a:p>
            <a:r>
              <a:rPr lang="en-US" dirty="0"/>
              <a:t>RP2 -&gt; nodes on the bottom (z=0)</a:t>
            </a:r>
          </a:p>
          <a:p>
            <a:r>
              <a:rPr lang="en-US" dirty="0" err="1"/>
              <a:t>dz</a:t>
            </a:r>
            <a:r>
              <a:rPr lang="en-US" dirty="0"/>
              <a:t>; </a:t>
            </a:r>
            <a:r>
              <a:rPr lang="en-US" dirty="0" err="1"/>
              <a:t>rx</a:t>
            </a:r>
            <a:r>
              <a:rPr lang="en-US" dirty="0"/>
              <a:t>; </a:t>
            </a:r>
            <a:r>
              <a:rPr lang="en-US" dirty="0" err="1"/>
              <a:t>ry</a:t>
            </a:r>
            <a:r>
              <a:rPr lang="en-US" dirty="0"/>
              <a:t> are the same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E1E06D-2499-2CDB-21FC-8AA5CFB718A4}"/>
              </a:ext>
            </a:extLst>
          </p:cNvPr>
          <p:cNvCxnSpPr>
            <a:cxnSpLocks/>
          </p:cNvCxnSpPr>
          <p:nvPr/>
        </p:nvCxnSpPr>
        <p:spPr>
          <a:xfrm>
            <a:off x="7990866" y="1677584"/>
            <a:ext cx="0" cy="150914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1304B9-5100-D692-06DE-10FE40CAF6F5}"/>
              </a:ext>
            </a:extLst>
          </p:cNvPr>
          <p:cNvSpPr txBox="1"/>
          <p:nvPr/>
        </p:nvSpPr>
        <p:spPr>
          <a:xfrm>
            <a:off x="7925354" y="3186727"/>
            <a:ext cx="544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A731F7-45FB-B655-A680-282BF382F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333" y="831719"/>
            <a:ext cx="4583496" cy="315115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D916AA9-1B66-082F-7A6E-D9C8D7EABF3B}"/>
              </a:ext>
            </a:extLst>
          </p:cNvPr>
          <p:cNvGrpSpPr/>
          <p:nvPr/>
        </p:nvGrpSpPr>
        <p:grpSpPr>
          <a:xfrm>
            <a:off x="569661" y="5785256"/>
            <a:ext cx="646837" cy="538370"/>
            <a:chOff x="972904" y="4854117"/>
            <a:chExt cx="646837" cy="5383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B16128-55F9-3881-D1CA-C4363D6D0D00}"/>
                </a:ext>
              </a:extLst>
            </p:cNvPr>
            <p:cNvGrpSpPr/>
            <p:nvPr/>
          </p:nvGrpSpPr>
          <p:grpSpPr>
            <a:xfrm>
              <a:off x="1128929" y="5023159"/>
              <a:ext cx="489035" cy="369328"/>
              <a:chOff x="951371" y="4989160"/>
              <a:chExt cx="661182" cy="499336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3BC88AF-A2BA-3B25-0C9D-DD95D80A07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43981"/>
                <a:ext cx="447141" cy="304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6A28DDC-F462-59FF-FA3C-1342F651D0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C1F6659-4D38-2257-4C01-C2D1FBC98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97A0CB-2854-DB44-4E2A-5963E44B4A7D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33E7E5-248D-AA21-86D5-AF4F7E37ADCB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B01246-0AF4-86D5-183A-5811990C8D75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257E19-D5FD-6220-12A3-F8CAF3A19735}"/>
              </a:ext>
            </a:extLst>
          </p:cNvPr>
          <p:cNvSpPr txBox="1"/>
          <p:nvPr/>
        </p:nvSpPr>
        <p:spPr>
          <a:xfrm>
            <a:off x="128805" y="1204971"/>
            <a:ext cx="2586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on top: </a:t>
            </a:r>
          </a:p>
          <a:p>
            <a:r>
              <a:rPr lang="en-US" dirty="0"/>
              <a:t>(except RP1)</a:t>
            </a:r>
          </a:p>
          <a:p>
            <a:r>
              <a:rPr lang="en-US" dirty="0" err="1"/>
              <a:t>dz</a:t>
            </a:r>
            <a:r>
              <a:rPr lang="en-US" dirty="0"/>
              <a:t> = u</a:t>
            </a:r>
          </a:p>
          <a:p>
            <a:r>
              <a:rPr lang="en-US" dirty="0" err="1"/>
              <a:t>rx</a:t>
            </a:r>
            <a:r>
              <a:rPr lang="en-US" dirty="0"/>
              <a:t> = 0</a:t>
            </a:r>
          </a:p>
          <a:p>
            <a:r>
              <a:rPr lang="en-US" dirty="0" err="1"/>
              <a:t>ry</a:t>
            </a:r>
            <a:r>
              <a:rPr lang="en-US" dirty="0"/>
              <a:t> =0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254BC-517A-EC01-152A-FB39BEFBA8AB}"/>
              </a:ext>
            </a:extLst>
          </p:cNvPr>
          <p:cNvSpPr txBox="1"/>
          <p:nvPr/>
        </p:nvSpPr>
        <p:spPr>
          <a:xfrm>
            <a:off x="4183329" y="5185092"/>
            <a:ext cx="2586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on bottom: </a:t>
            </a:r>
          </a:p>
          <a:p>
            <a:r>
              <a:rPr lang="en-US" dirty="0"/>
              <a:t>(except RP2)</a:t>
            </a:r>
          </a:p>
          <a:p>
            <a:r>
              <a:rPr lang="en-US" dirty="0" err="1"/>
              <a:t>dz</a:t>
            </a:r>
            <a:r>
              <a:rPr lang="en-US" dirty="0"/>
              <a:t> = 0</a:t>
            </a:r>
          </a:p>
          <a:p>
            <a:r>
              <a:rPr lang="en-US" dirty="0" err="1"/>
              <a:t>rx</a:t>
            </a:r>
            <a:r>
              <a:rPr lang="en-US" dirty="0"/>
              <a:t> = 0</a:t>
            </a:r>
          </a:p>
          <a:p>
            <a:r>
              <a:rPr lang="en-US" dirty="0" err="1"/>
              <a:t>ry</a:t>
            </a:r>
            <a:r>
              <a:rPr lang="en-US" dirty="0"/>
              <a:t> =0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BC6CB-89B1-3F6E-8338-39C09B206CDE}"/>
              </a:ext>
            </a:extLst>
          </p:cNvPr>
          <p:cNvSpPr txBox="1"/>
          <p:nvPr/>
        </p:nvSpPr>
        <p:spPr>
          <a:xfrm>
            <a:off x="8494628" y="4084352"/>
            <a:ext cx="258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time </a:t>
            </a:r>
            <a:r>
              <a:rPr lang="en-US"/>
              <a:t>is 0.2s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A2D2EB-B4B4-10DB-E405-265438F4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341" y="980709"/>
            <a:ext cx="4078577" cy="2853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551389" y="208365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Unconfined Compression - fix</a:t>
            </a:r>
          </a:p>
          <a:p>
            <a:endParaRPr lang="en-US" dirty="0"/>
          </a:p>
          <a:p>
            <a:r>
              <a:rPr lang="en-US" dirty="0"/>
              <a:t>Size in XYZ: 100mm x 100mm x 200mm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20B4B-8968-A8B0-FEC0-037C84578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1593" r="42535" b="23447"/>
          <a:stretch/>
        </p:blipFill>
        <p:spPr>
          <a:xfrm>
            <a:off x="1255465" y="1382875"/>
            <a:ext cx="3094667" cy="526675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EDF9CCA-7EF7-332B-D578-A7B5DAFD44B9}"/>
              </a:ext>
            </a:extLst>
          </p:cNvPr>
          <p:cNvSpPr/>
          <p:nvPr/>
        </p:nvSpPr>
        <p:spPr>
          <a:xfrm>
            <a:off x="2597020" y="1617306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096D52-15D5-F97C-259F-3407C096B589}"/>
              </a:ext>
            </a:extLst>
          </p:cNvPr>
          <p:cNvSpPr/>
          <p:nvPr/>
        </p:nvSpPr>
        <p:spPr>
          <a:xfrm>
            <a:off x="2472167" y="5942474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9ECCC-FA4C-BB40-C263-DF98F362EB7F}"/>
              </a:ext>
            </a:extLst>
          </p:cNvPr>
          <p:cNvSpPr txBox="1"/>
          <p:nvPr/>
        </p:nvSpPr>
        <p:spPr>
          <a:xfrm>
            <a:off x="2321990" y="6419207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A2357-300A-C50B-6A42-31BA8F073E82}"/>
              </a:ext>
            </a:extLst>
          </p:cNvPr>
          <p:cNvSpPr txBox="1"/>
          <p:nvPr/>
        </p:nvSpPr>
        <p:spPr>
          <a:xfrm>
            <a:off x="2676553" y="1382876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6A95B-C010-2734-D4C9-E4640046D95C}"/>
              </a:ext>
            </a:extLst>
          </p:cNvPr>
          <p:cNvSpPr txBox="1"/>
          <p:nvPr/>
        </p:nvSpPr>
        <p:spPr>
          <a:xfrm>
            <a:off x="4375306" y="879229"/>
            <a:ext cx="40941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(50, 50, 200):</a:t>
            </a:r>
          </a:p>
          <a:p>
            <a:r>
              <a:rPr lang="en-US" dirty="0"/>
              <a:t>(Central node at top)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u;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RP2 (50, 50, 0):</a:t>
            </a:r>
          </a:p>
          <a:p>
            <a:r>
              <a:rPr lang="en-US" dirty="0"/>
              <a:t>(Central node at bottom)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Fixed case</a:t>
            </a:r>
          </a:p>
          <a:p>
            <a:r>
              <a:rPr lang="en-US" dirty="0"/>
              <a:t>Tie:</a:t>
            </a:r>
          </a:p>
          <a:p>
            <a:r>
              <a:rPr lang="en-US" dirty="0"/>
              <a:t>RP1 -&gt; nodes on the top (z=200)</a:t>
            </a:r>
          </a:p>
          <a:p>
            <a:r>
              <a:rPr lang="en-US" dirty="0"/>
              <a:t>RP2 -&gt; nodes on the bottom (z=0)</a:t>
            </a:r>
          </a:p>
          <a:p>
            <a:r>
              <a:rPr lang="en-US" dirty="0"/>
              <a:t>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dz</a:t>
            </a:r>
            <a:r>
              <a:rPr lang="en-US" dirty="0"/>
              <a:t>,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ry</a:t>
            </a:r>
            <a:r>
              <a:rPr lang="en-US" dirty="0"/>
              <a:t>, </a:t>
            </a:r>
            <a:r>
              <a:rPr lang="en-US" dirty="0" err="1"/>
              <a:t>rz</a:t>
            </a:r>
            <a:r>
              <a:rPr lang="en-US" dirty="0"/>
              <a:t> are the same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E1E06D-2499-2CDB-21FC-8AA5CFB718A4}"/>
              </a:ext>
            </a:extLst>
          </p:cNvPr>
          <p:cNvCxnSpPr>
            <a:cxnSpLocks/>
          </p:cNvCxnSpPr>
          <p:nvPr/>
        </p:nvCxnSpPr>
        <p:spPr>
          <a:xfrm>
            <a:off x="7990866" y="1677584"/>
            <a:ext cx="0" cy="150914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1304B9-5100-D692-06DE-10FE40CAF6F5}"/>
              </a:ext>
            </a:extLst>
          </p:cNvPr>
          <p:cNvSpPr txBox="1"/>
          <p:nvPr/>
        </p:nvSpPr>
        <p:spPr>
          <a:xfrm>
            <a:off x="7925354" y="3186727"/>
            <a:ext cx="544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A731F7-45FB-B655-A680-282BF382F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333" y="831719"/>
            <a:ext cx="4583496" cy="315115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D916AA9-1B66-082F-7A6E-D9C8D7EABF3B}"/>
              </a:ext>
            </a:extLst>
          </p:cNvPr>
          <p:cNvGrpSpPr/>
          <p:nvPr/>
        </p:nvGrpSpPr>
        <p:grpSpPr>
          <a:xfrm>
            <a:off x="569661" y="5785256"/>
            <a:ext cx="646837" cy="538370"/>
            <a:chOff x="972904" y="4854117"/>
            <a:chExt cx="646837" cy="5383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B16128-55F9-3881-D1CA-C4363D6D0D00}"/>
                </a:ext>
              </a:extLst>
            </p:cNvPr>
            <p:cNvGrpSpPr/>
            <p:nvPr/>
          </p:nvGrpSpPr>
          <p:grpSpPr>
            <a:xfrm>
              <a:off x="1128929" y="5023159"/>
              <a:ext cx="489035" cy="369328"/>
              <a:chOff x="951371" y="4989160"/>
              <a:chExt cx="661182" cy="499336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3BC88AF-A2BA-3B25-0C9D-DD95D80A07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43981"/>
                <a:ext cx="447141" cy="304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6A28DDC-F462-59FF-FA3C-1342F651D0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C1F6659-4D38-2257-4C01-C2D1FBC98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97A0CB-2854-DB44-4E2A-5963E44B4A7D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33E7E5-248D-AA21-86D5-AF4F7E37ADCB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B01246-0AF4-86D5-183A-5811990C8D75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F3343B-E574-586E-6382-5D3239104603}"/>
              </a:ext>
            </a:extLst>
          </p:cNvPr>
          <p:cNvSpPr txBox="1"/>
          <p:nvPr/>
        </p:nvSpPr>
        <p:spPr>
          <a:xfrm>
            <a:off x="128805" y="1204971"/>
            <a:ext cx="2586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on top: </a:t>
            </a:r>
          </a:p>
          <a:p>
            <a:r>
              <a:rPr lang="en-US" dirty="0"/>
              <a:t>(include RP1)</a:t>
            </a:r>
          </a:p>
          <a:p>
            <a:r>
              <a:rPr lang="en-US" dirty="0"/>
              <a:t>dx = 0</a:t>
            </a:r>
          </a:p>
          <a:p>
            <a:r>
              <a:rPr lang="en-US" dirty="0" err="1"/>
              <a:t>dy</a:t>
            </a:r>
            <a:r>
              <a:rPr lang="en-US" dirty="0"/>
              <a:t> = 0</a:t>
            </a:r>
          </a:p>
          <a:p>
            <a:r>
              <a:rPr lang="en-US" dirty="0" err="1"/>
              <a:t>dz</a:t>
            </a:r>
            <a:r>
              <a:rPr lang="en-US" dirty="0"/>
              <a:t> = u</a:t>
            </a:r>
          </a:p>
          <a:p>
            <a:r>
              <a:rPr lang="en-US" dirty="0" err="1"/>
              <a:t>rx</a:t>
            </a:r>
            <a:r>
              <a:rPr lang="en-US" dirty="0"/>
              <a:t> = 0</a:t>
            </a:r>
          </a:p>
          <a:p>
            <a:r>
              <a:rPr lang="en-US" dirty="0" err="1"/>
              <a:t>ry</a:t>
            </a:r>
            <a:r>
              <a:rPr lang="en-US" dirty="0"/>
              <a:t> = 0</a:t>
            </a:r>
          </a:p>
          <a:p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40E01-90D1-7B67-3557-B2B31A6607C8}"/>
              </a:ext>
            </a:extLst>
          </p:cNvPr>
          <p:cNvSpPr txBox="1"/>
          <p:nvPr/>
        </p:nvSpPr>
        <p:spPr>
          <a:xfrm>
            <a:off x="4183329" y="5185092"/>
            <a:ext cx="2586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on bottom: </a:t>
            </a:r>
          </a:p>
          <a:p>
            <a:r>
              <a:rPr lang="en-US" dirty="0"/>
              <a:t>(except RP2)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B7A673-69B1-0F0A-E759-055F86A086E9}"/>
              </a:ext>
            </a:extLst>
          </p:cNvPr>
          <p:cNvSpPr txBox="1"/>
          <p:nvPr/>
        </p:nvSpPr>
        <p:spPr>
          <a:xfrm>
            <a:off x="8494628" y="4084352"/>
            <a:ext cx="258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time is 0.4s.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7C396-9B3C-461E-38E7-18651EED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41" y="415109"/>
            <a:ext cx="7493644" cy="5991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679CF-0520-ABC1-47C4-D13C35836300}"/>
              </a:ext>
            </a:extLst>
          </p:cNvPr>
          <p:cNvSpPr txBox="1"/>
          <p:nvPr/>
        </p:nvSpPr>
        <p:spPr>
          <a:xfrm>
            <a:off x="545941" y="4509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 Property</a:t>
            </a:r>
          </a:p>
          <a:p>
            <a:endParaRPr lang="en-US" dirty="0"/>
          </a:p>
          <a:p>
            <a:r>
              <a:rPr lang="en-US" dirty="0"/>
              <a:t>Same as TPB test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8287B1E4-36CE-5920-AB4B-AEF3ED744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r="7804"/>
          <a:stretch/>
        </p:blipFill>
        <p:spPr bwMode="auto">
          <a:xfrm>
            <a:off x="68425" y="0"/>
            <a:ext cx="6027575" cy="56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1835A49-0292-67E7-BF3B-4BD04A314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 r="8375"/>
          <a:stretch/>
        </p:blipFill>
        <p:spPr bwMode="auto">
          <a:xfrm>
            <a:off x="6096000" y="0"/>
            <a:ext cx="5946806" cy="55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18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364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7</cp:revision>
  <dcterms:created xsi:type="dcterms:W3CDTF">2024-01-29T11:03:36Z</dcterms:created>
  <dcterms:modified xsi:type="dcterms:W3CDTF">2024-08-30T15:45:43Z</dcterms:modified>
</cp:coreProperties>
</file>