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02C5D-15B2-44CA-ACA5-38DABDAD314C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8A34-36AD-4A26-BD99-363C6AB32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5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5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04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8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03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4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4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0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9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D7C0D0-639C-47AA-A158-E222A7BFD106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553B32-1206-4346-83FA-BC4B3A8C52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2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4706" y="2778377"/>
            <a:ext cx="9812216" cy="996462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Конвертер форматов изображений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89478" y="5841146"/>
            <a:ext cx="2538045" cy="9465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Проект выполнил</a:t>
            </a:r>
          </a:p>
          <a:p>
            <a:r>
              <a:rPr lang="ru-RU" dirty="0" smtClean="0"/>
              <a:t>Меркурьев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5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51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Для чего нужно моё приложение?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874841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Данное приложение предназначено </a:t>
            </a:r>
            <a:r>
              <a:rPr lang="ru-RU" dirty="0"/>
              <a:t>для </a:t>
            </a:r>
            <a:r>
              <a:rPr lang="ru-RU" dirty="0" smtClean="0"/>
              <a:t>изменения </a:t>
            </a:r>
            <a:r>
              <a:rPr lang="ru-RU" dirty="0"/>
              <a:t>форматов </a:t>
            </a:r>
            <a:r>
              <a:rPr lang="ru-RU" dirty="0" smtClean="0"/>
              <a:t>изображений.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567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Доступные форматы для конвертации.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63471"/>
            <a:ext cx="10233800" cy="3004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Input formats: </a:t>
            </a:r>
            <a:r>
              <a:rPr lang="en-US" dirty="0" err="1"/>
              <a:t>png</a:t>
            </a:r>
            <a:r>
              <a:rPr lang="en-US" dirty="0"/>
              <a:t>, jpg, </a:t>
            </a:r>
            <a:r>
              <a:rPr lang="en-US" dirty="0" err="1"/>
              <a:t>webp</a:t>
            </a:r>
            <a:r>
              <a:rPr lang="en-US" dirty="0"/>
              <a:t>, </a:t>
            </a:r>
            <a:r>
              <a:rPr lang="en-US" dirty="0" err="1"/>
              <a:t>svg</a:t>
            </a:r>
            <a:r>
              <a:rPr lang="en-US" dirty="0"/>
              <a:t>, </a:t>
            </a:r>
            <a:r>
              <a:rPr lang="en-US" dirty="0" smtClean="0"/>
              <a:t>bmp</a:t>
            </a:r>
            <a:endParaRPr lang="ru-RU" dirty="0" smtClean="0"/>
          </a:p>
          <a:p>
            <a:r>
              <a:rPr lang="en-US" dirty="0" smtClean="0"/>
              <a:t>Output </a:t>
            </a:r>
            <a:r>
              <a:rPr lang="en-US" dirty="0"/>
              <a:t>formats: </a:t>
            </a:r>
            <a:r>
              <a:rPr lang="en-US" dirty="0" err="1"/>
              <a:t>png</a:t>
            </a:r>
            <a:r>
              <a:rPr lang="en-US" dirty="0"/>
              <a:t>, jpg, </a:t>
            </a:r>
            <a:r>
              <a:rPr lang="en-US" dirty="0" err="1"/>
              <a:t>webp</a:t>
            </a:r>
            <a:r>
              <a:rPr lang="en-US" dirty="0"/>
              <a:t>, bmp, </a:t>
            </a:r>
            <a:r>
              <a:rPr lang="en-US" dirty="0" err="1"/>
              <a:t>ascii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Приложение </a:t>
            </a:r>
            <a:r>
              <a:rPr lang="ru-RU" dirty="0"/>
              <a:t>позволяет конвертировать изображение формата "</a:t>
            </a:r>
            <a:r>
              <a:rPr lang="en-US" dirty="0"/>
              <a:t>Input formats" </a:t>
            </a:r>
            <a:r>
              <a:rPr lang="ru-RU" dirty="0"/>
              <a:t>в любой формат "</a:t>
            </a:r>
            <a:r>
              <a:rPr lang="en-US" dirty="0"/>
              <a:t>Output formats"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63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Какую задачу решает приложение?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851394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программа решает задачу безопасной конвертации данных вне сети "Интернет"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9587"/>
            <a:ext cx="10515600" cy="1325563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Для создания данного приложение были использованы следующие технологии и библиотеки: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9999" y="2412877"/>
            <a:ext cx="10421369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PyQt6 – </a:t>
            </a:r>
            <a:r>
              <a:rPr lang="ru-RU" sz="2400" dirty="0" smtClean="0">
                <a:latin typeface="+mj-lt"/>
              </a:rPr>
              <a:t>это </a:t>
            </a:r>
            <a:r>
              <a:rPr lang="ru-RU" sz="2400" dirty="0">
                <a:latin typeface="+mj-lt"/>
              </a:rPr>
              <a:t>библиотека </a:t>
            </a:r>
            <a:r>
              <a:rPr lang="ru-RU" sz="2400" dirty="0" err="1">
                <a:latin typeface="+mj-lt"/>
              </a:rPr>
              <a:t>Python</a:t>
            </a:r>
            <a:r>
              <a:rPr lang="ru-RU" sz="2400" dirty="0">
                <a:latin typeface="+mj-lt"/>
              </a:rPr>
              <a:t> для создания приложений с графическим интерфейсом с помощью инструментария </a:t>
            </a:r>
            <a:r>
              <a:rPr lang="ru-RU" sz="2400" dirty="0" err="1" smtClean="0">
                <a:latin typeface="+mj-lt"/>
              </a:rPr>
              <a:t>Qt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Pillow – </a:t>
            </a:r>
            <a:r>
              <a:rPr lang="ru-RU" sz="2400" dirty="0">
                <a:latin typeface="+mj-lt"/>
              </a:rPr>
              <a:t>библиотека языка </a:t>
            </a:r>
            <a:r>
              <a:rPr lang="ru-RU" sz="2400" dirty="0" err="1">
                <a:latin typeface="+mj-lt"/>
              </a:rPr>
              <a:t>Python</a:t>
            </a:r>
            <a:r>
              <a:rPr lang="ru-RU" sz="2400" dirty="0">
                <a:latin typeface="+mj-lt"/>
              </a:rPr>
              <a:t>, предназначенная для работы с растровой </a:t>
            </a:r>
            <a:r>
              <a:rPr lang="ru-RU" sz="2400" dirty="0" smtClean="0">
                <a:latin typeface="+mj-lt"/>
              </a:rPr>
              <a:t>графикой</a:t>
            </a: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Webptools</a:t>
            </a:r>
            <a:r>
              <a:rPr lang="en-US" dirty="0" smtClean="0">
                <a:latin typeface="+mj-lt"/>
              </a:rPr>
              <a:t> – </a:t>
            </a:r>
            <a:r>
              <a:rPr lang="ru-RU" sz="2400" dirty="0" err="1">
                <a:latin typeface="+mj-lt"/>
              </a:rPr>
              <a:t>фреймворк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веб-приложений</a:t>
            </a:r>
            <a:endParaRPr lang="en-US" sz="2400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Svglib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— </a:t>
            </a:r>
            <a:r>
              <a:rPr lang="ru-RU" sz="2400" dirty="0">
                <a:latin typeface="+mj-lt"/>
              </a:rPr>
              <a:t>это библиотека на чистом </a:t>
            </a:r>
            <a:r>
              <a:rPr lang="ru-RU" sz="2400" dirty="0" err="1">
                <a:latin typeface="+mj-lt"/>
              </a:rPr>
              <a:t>Python</a:t>
            </a:r>
            <a:r>
              <a:rPr lang="ru-RU" sz="2400" dirty="0">
                <a:latin typeface="+mj-lt"/>
              </a:rPr>
              <a:t> для чтения файлов SVG и их </a:t>
            </a:r>
            <a:r>
              <a:rPr lang="ru-RU" sz="2400" dirty="0" smtClean="0">
                <a:latin typeface="+mj-lt"/>
              </a:rPr>
              <a:t>преобразования в </a:t>
            </a:r>
            <a:r>
              <a:rPr lang="ru-RU" sz="2400" dirty="0">
                <a:latin typeface="+mj-lt"/>
              </a:rPr>
              <a:t>другие форматы с использованием набора инструментов ReportLab </a:t>
            </a: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541" y="2803522"/>
            <a:ext cx="5920144" cy="8418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0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89</TotalTime>
  <Words>123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Глубина</vt:lpstr>
      <vt:lpstr>Конвертер форматов изображений</vt:lpstr>
      <vt:lpstr>Для чего нужно моё приложение?</vt:lpstr>
      <vt:lpstr>Доступные форматы для конвертации.</vt:lpstr>
      <vt:lpstr>Какую задачу решает приложение?</vt:lpstr>
      <vt:lpstr>Для создания данного приложение были использованы следующие технологии и библиотеки: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форматов изображений</dc:title>
  <dc:creator>Artur</dc:creator>
  <cp:lastModifiedBy>Artur</cp:lastModifiedBy>
  <cp:revision>9</cp:revision>
  <dcterms:created xsi:type="dcterms:W3CDTF">2022-10-20T20:56:25Z</dcterms:created>
  <dcterms:modified xsi:type="dcterms:W3CDTF">2022-11-02T21:30:36Z</dcterms:modified>
</cp:coreProperties>
</file>