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2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2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3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1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3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4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D7C0D0-639C-47AA-A158-E222A7BFD10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22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4706" y="2778377"/>
            <a:ext cx="9812216" cy="996462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Конвертер форматов изображений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9478" y="5841146"/>
            <a:ext cx="2538045" cy="946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выполнил</a:t>
            </a:r>
          </a:p>
          <a:p>
            <a:r>
              <a:rPr lang="ru-RU" dirty="0" smtClean="0"/>
              <a:t>Меркурьев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59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Для чего нужно моё приложение?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Данное приложение </a:t>
            </a:r>
            <a:r>
              <a:rPr lang="ru-RU" dirty="0" smtClean="0"/>
              <a:t>предназначено </a:t>
            </a:r>
            <a:r>
              <a:rPr lang="ru-RU" dirty="0"/>
              <a:t>для изменения форматов </a:t>
            </a:r>
            <a:r>
              <a:rPr lang="ru-RU" dirty="0" smtClean="0"/>
              <a:t>изображений.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3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Доступные форматы для конвертации.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конвертации доступны изображения форматов </a:t>
            </a:r>
            <a:r>
              <a:rPr lang="ru-RU" dirty="0" err="1"/>
              <a:t>png</a:t>
            </a:r>
            <a:r>
              <a:rPr lang="ru-RU" dirty="0"/>
              <a:t>, </a:t>
            </a:r>
            <a:r>
              <a:rPr lang="ru-RU" dirty="0" err="1"/>
              <a:t>jpg</a:t>
            </a:r>
            <a:r>
              <a:rPr lang="ru-RU" dirty="0"/>
              <a:t>, </a:t>
            </a:r>
            <a:r>
              <a:rPr lang="ru-RU" dirty="0" err="1"/>
              <a:t>webp</a:t>
            </a:r>
            <a:r>
              <a:rPr lang="ru-RU" dirty="0"/>
              <a:t>, </a:t>
            </a:r>
            <a:r>
              <a:rPr lang="ru-RU" dirty="0" err="1" smtClean="0"/>
              <a:t>svg</a:t>
            </a:r>
            <a:r>
              <a:rPr lang="en-US" dirty="0" smtClean="0"/>
              <a:t>, bm</a:t>
            </a:r>
            <a:r>
              <a:rPr lang="en-US" dirty="0" smtClean="0"/>
              <a:t>p, </a:t>
            </a:r>
            <a:r>
              <a:rPr lang="en-US" dirty="0" err="1" smtClean="0"/>
              <a:t>ascii</a:t>
            </a:r>
            <a:r>
              <a:rPr lang="ru-RU" dirty="0" smtClean="0"/>
              <a:t>. </a:t>
            </a:r>
            <a:r>
              <a:rPr lang="ru-RU" dirty="0"/>
              <a:t>Каждый из этих </a:t>
            </a:r>
            <a:r>
              <a:rPr lang="ru-RU" dirty="0" smtClean="0"/>
              <a:t>форматов изображений </a:t>
            </a:r>
            <a:r>
              <a:rPr lang="ru-RU" dirty="0"/>
              <a:t>можно конвертировать в любой другой </a:t>
            </a:r>
            <a:r>
              <a:rPr lang="ru-RU" dirty="0" smtClean="0"/>
              <a:t>из предложенных</a:t>
            </a:r>
            <a:r>
              <a:rPr lang="en-US" dirty="0" smtClean="0"/>
              <a:t>, </a:t>
            </a:r>
            <a:r>
              <a:rPr lang="ru-RU" dirty="0" smtClean="0"/>
              <a:t>кроме </a:t>
            </a:r>
            <a:r>
              <a:rPr lang="en-US" dirty="0" err="1" smtClean="0"/>
              <a:t>ascii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ru-RU" dirty="0" err="1" smtClean="0"/>
              <a:t>схемка</a:t>
            </a:r>
            <a:r>
              <a:rPr lang="ru-RU" dirty="0" smtClean="0"/>
              <a:t> где графически изображены предлагаемые форматы*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24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Какую задачу решает приложение?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программа решает задачу безопасной конвертации данных вне сети "Интернет"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0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Для создания данного приложение были использованы следующие </a:t>
            </a:r>
            <a:r>
              <a:rPr lang="ru-RU" sz="3600" b="1" dirty="0" smtClean="0"/>
              <a:t>технологии и библиотеки: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PyQt6 </a:t>
            </a:r>
            <a:r>
              <a:rPr lang="ru-RU" sz="2600" dirty="0" smtClean="0"/>
              <a:t>- </a:t>
            </a:r>
            <a:r>
              <a:rPr lang="ru-RU" sz="2600" dirty="0"/>
              <a:t>набор расширений </a:t>
            </a:r>
            <a:r>
              <a:rPr lang="ru-RU" sz="2600" dirty="0" smtClean="0"/>
              <a:t>графического</a:t>
            </a:r>
            <a:r>
              <a:rPr lang="ru-RU" sz="2600" dirty="0"/>
              <a:t> фреймворка Qt для языка программирования Python</a:t>
            </a:r>
            <a:endParaRPr lang="en-US" sz="2600" dirty="0"/>
          </a:p>
          <a:p>
            <a:r>
              <a:rPr lang="en-US" sz="2600" dirty="0" smtClean="0"/>
              <a:t>PIL – </a:t>
            </a:r>
            <a:r>
              <a:rPr lang="ru-RU" sz="2600" dirty="0" smtClean="0"/>
              <a:t>библиотека </a:t>
            </a:r>
            <a:r>
              <a:rPr lang="ru-RU" sz="2600" dirty="0"/>
              <a:t>языка Python, предназначенная для работы с растровой графикой</a:t>
            </a:r>
            <a:endParaRPr lang="en-US" sz="2600" dirty="0"/>
          </a:p>
          <a:p>
            <a:r>
              <a:rPr lang="en-US" sz="2600" dirty="0" err="1" smtClean="0"/>
              <a:t>Webptools</a:t>
            </a:r>
            <a:r>
              <a:rPr lang="en-US" sz="2600" dirty="0" smtClean="0"/>
              <a:t> – </a:t>
            </a:r>
            <a:r>
              <a:rPr lang="ru-RU" sz="2600" dirty="0" err="1" smtClean="0"/>
              <a:t>фреймворк</a:t>
            </a:r>
            <a:r>
              <a:rPr lang="ru-RU" sz="2600" dirty="0" smtClean="0"/>
              <a:t> веб-приложений</a:t>
            </a:r>
            <a:endParaRPr lang="en-US" sz="2600" dirty="0"/>
          </a:p>
          <a:p>
            <a:r>
              <a:rPr lang="en-US" sz="2600" dirty="0" err="1" smtClean="0"/>
              <a:t>Aspose</a:t>
            </a:r>
            <a:r>
              <a:rPr lang="en-US" sz="2600" dirty="0" smtClean="0"/>
              <a:t> – API </a:t>
            </a:r>
            <a:r>
              <a:rPr lang="ru-RU" sz="2600" dirty="0" smtClean="0"/>
              <a:t>интерфейс </a:t>
            </a:r>
            <a:r>
              <a:rPr lang="ru-RU" sz="2600" dirty="0"/>
              <a:t>обработки документов</a:t>
            </a:r>
            <a:endParaRPr lang="en-US" sz="2600" dirty="0"/>
          </a:p>
          <a:p>
            <a:r>
              <a:rPr lang="en-US" sz="2600" dirty="0" err="1" smtClean="0"/>
              <a:t>os</a:t>
            </a:r>
            <a:r>
              <a:rPr lang="ru-RU" sz="2600" dirty="0" smtClean="0"/>
              <a:t> – это</a:t>
            </a:r>
            <a:r>
              <a:rPr lang="ru-RU" sz="2600" dirty="0"/>
              <a:t> библиотека функций для работы с операционной системой.</a:t>
            </a:r>
            <a:endParaRPr lang="en-US" sz="2600" dirty="0"/>
          </a:p>
          <a:p>
            <a:r>
              <a:rPr lang="en-US" sz="2600" dirty="0" smtClean="0"/>
              <a:t>Glob</a:t>
            </a:r>
            <a:r>
              <a:rPr lang="ru-RU" sz="2600" dirty="0" smtClean="0"/>
              <a:t> – модуль, который </a:t>
            </a:r>
            <a:r>
              <a:rPr lang="ru-RU" sz="2600" dirty="0"/>
              <a:t>находит все пути, совпадающие с заданным шаблоном в соответствии с </a:t>
            </a:r>
            <a:r>
              <a:rPr lang="ru-RU" sz="2600" dirty="0" smtClean="0"/>
              <a:t>правилами</a:t>
            </a:r>
            <a:endParaRPr lang="en-US" sz="2600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2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541" y="2803522"/>
            <a:ext cx="5920144" cy="8418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05399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54</TotalTime>
  <Words>104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Глубина</vt:lpstr>
      <vt:lpstr>Конвертер форматов изображений</vt:lpstr>
      <vt:lpstr>Для чего нужно моё приложение?</vt:lpstr>
      <vt:lpstr>Доступные форматы для конвертации.</vt:lpstr>
      <vt:lpstr>Какую задачу решает приложение?</vt:lpstr>
      <vt:lpstr>Для создания данного приложение были использованы следующие технологии и библиотеки: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форматов изображений</dc:title>
  <dc:creator>Artur</dc:creator>
  <cp:lastModifiedBy>Artur</cp:lastModifiedBy>
  <cp:revision>6</cp:revision>
  <dcterms:created xsi:type="dcterms:W3CDTF">2022-10-20T20:56:25Z</dcterms:created>
  <dcterms:modified xsi:type="dcterms:W3CDTF">2022-10-27T23:16:12Z</dcterms:modified>
</cp:coreProperties>
</file>