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100" dirty="0" smtClean="0">
                <a:latin typeface="+mj-ea"/>
                <a:cs typeface="Times New Roman" panose="02020603050405020304" pitchFamily="18" charset="0"/>
              </a:rPr>
              <a:t>实验</a:t>
            </a:r>
            <a:r>
              <a:rPr lang="zh-CN" altLang="en-US" kern="100" dirty="0" smtClean="0">
                <a:latin typeface="+mj-ea"/>
                <a:cs typeface="Times New Roman" panose="02020603050405020304" pitchFamily="18" charset="0"/>
              </a:rPr>
              <a:t>二：</a:t>
            </a:r>
            <a:r>
              <a:rPr lang="en-US" altLang="zh-CN" kern="100" smtClean="0">
                <a:latin typeface="+mj-ea"/>
                <a:cs typeface="Times New Roman" panose="02020603050405020304" pitchFamily="18" charset="0"/>
              </a:rPr>
              <a:t>Pthread</a:t>
            </a:r>
            <a:r>
              <a:rPr lang="zh-CN" altLang="en-US" kern="100" smtClean="0">
                <a:latin typeface="+mj-ea"/>
                <a:cs typeface="Times New Roman" panose="02020603050405020304" pitchFamily="18" charset="0"/>
              </a:rPr>
              <a:t>编程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编写一个pthreads程序实现一个“任务队列”，主线程启动用户指定数量的线程，这些线程会在因为等待某个条件而立即睡眠。主线程还生成由其他线程执行的任务块；每次它生成一个新的任务块，就会用一个条件信号唤醒一个线程，当一个线程完成任务块的执行时，它又会回到条件等待。当主线程完成了所有的生成任务后，它会设置某个全局变量，指示再也没有更多的任务生成了，并用一个条件广播唤醒所有线程。</a:t>
            </a: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100" dirty="0" smtClean="0">
                <a:latin typeface="+mj-ea"/>
                <a:cs typeface="Times New Roman" panose="02020603050405020304" pitchFamily="18" charset="0"/>
              </a:rPr>
              <a:t>实验</a:t>
            </a:r>
            <a:r>
              <a:rPr lang="zh-CN" altLang="en-US" kern="100" dirty="0" smtClean="0">
                <a:latin typeface="+mj-ea"/>
                <a:cs typeface="Times New Roman" panose="02020603050405020304" pitchFamily="18" charset="0"/>
              </a:rPr>
              <a:t>二：</a:t>
            </a:r>
            <a:r>
              <a:rPr lang="en-US" altLang="zh-CN" kern="100" smtClean="0">
                <a:latin typeface="+mj-ea"/>
                <a:cs typeface="Times New Roman" panose="02020603050405020304" pitchFamily="18" charset="0"/>
              </a:rPr>
              <a:t>Pthread</a:t>
            </a:r>
            <a:r>
              <a:rPr lang="zh-CN" altLang="en-US" kern="100" smtClean="0">
                <a:latin typeface="+mj-ea"/>
                <a:cs typeface="Times New Roman" panose="02020603050405020304" pitchFamily="18" charset="0"/>
              </a:rPr>
              <a:t>编程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27455"/>
          </a:xfrm>
        </p:spPr>
        <p:txBody>
          <a:bodyPr>
            <a:normAutofit lnSpcReduction="10000"/>
          </a:bodyPr>
          <a:lstStyle/>
          <a:p>
            <a:r>
              <a:rPr smtClean="0"/>
              <a:t>编写一个pthreads程序实现</a:t>
            </a:r>
            <a:r>
              <a:rPr lang="zh-CN" smtClean="0">
                <a:solidFill>
                  <a:srgbClr val="FF0000"/>
                </a:solidFill>
              </a:rPr>
              <a:t>分组算法</a:t>
            </a:r>
            <a:r>
              <a:rPr lang="zh-CN" smtClean="0"/>
              <a:t>的并行处理。即对于实验一中</a:t>
            </a:r>
            <a:r>
              <a:rPr lang="en-US" altLang="zh-CN" smtClean="0"/>
              <a:t>omp</a:t>
            </a:r>
            <a:r>
              <a:rPr lang="zh-CN" altLang="en-US" smtClean="0"/>
              <a:t>语句，使用</a:t>
            </a:r>
            <a:r>
              <a:rPr lang="en-US" altLang="zh-CN" smtClean="0"/>
              <a:t>pthread</a:t>
            </a:r>
            <a:r>
              <a:rPr lang="zh-CN" altLang="en-US" smtClean="0"/>
              <a:t>的相关库函数替代实现。</a:t>
            </a:r>
            <a:endParaRPr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2605" y="3187700"/>
            <a:ext cx="3019425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100" dirty="0" smtClean="0">
                <a:latin typeface="+mj-ea"/>
                <a:cs typeface="Times New Roman" panose="02020603050405020304" pitchFamily="18" charset="0"/>
              </a:rPr>
              <a:t>实验</a:t>
            </a:r>
            <a:r>
              <a:rPr lang="zh-CN" altLang="en-US" kern="100" dirty="0" smtClean="0">
                <a:latin typeface="+mj-ea"/>
                <a:cs typeface="Times New Roman" panose="02020603050405020304" pitchFamily="18" charset="0"/>
              </a:rPr>
              <a:t>二：</a:t>
            </a:r>
            <a:r>
              <a:rPr lang="en-US" altLang="zh-CN" kern="100" smtClean="0">
                <a:latin typeface="+mj-ea"/>
                <a:cs typeface="Times New Roman" panose="02020603050405020304" pitchFamily="18" charset="0"/>
              </a:rPr>
              <a:t>Pthread</a:t>
            </a:r>
            <a:r>
              <a:rPr lang="zh-CN" altLang="en-US" kern="100" smtClean="0">
                <a:latin typeface="+mj-ea"/>
                <a:cs typeface="Times New Roman" panose="02020603050405020304" pitchFamily="18" charset="0"/>
              </a:rPr>
              <a:t>编程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27455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利用</a:t>
            </a:r>
            <a:r>
              <a:rPr lang="en-US" altLang="zh-CN" smtClean="0"/>
              <a:t>pthread_create()</a:t>
            </a:r>
            <a:r>
              <a:rPr lang="zh-CN" altLang="en-US" smtClean="0"/>
              <a:t>以及</a:t>
            </a:r>
            <a:r>
              <a:rPr lang="en-US" altLang="zh-CN" smtClean="0"/>
              <a:t>pthread_join()</a:t>
            </a:r>
            <a:r>
              <a:rPr lang="zh-CN" altLang="en-US" smtClean="0"/>
              <a:t>即可实现类似</a:t>
            </a:r>
            <a:r>
              <a:rPr lang="en-US" altLang="zh-CN" smtClean="0"/>
              <a:t>omp</a:t>
            </a:r>
            <a:r>
              <a:rPr lang="zh-CN" altLang="en-US" smtClean="0"/>
              <a:t>的并行调度，设置任务函数并接收参数实现</a:t>
            </a:r>
            <a:r>
              <a:rPr lang="zh-CN" altLang="en-US" smtClean="0"/>
              <a:t>分组并行</a:t>
            </a:r>
            <a:r>
              <a:rPr lang="zh-CN" altLang="en-US" smtClean="0"/>
              <a:t>计算。</a:t>
            </a:r>
            <a:endParaRPr lang="zh-CN" altLang="en-US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361690"/>
            <a:ext cx="7430135" cy="1811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356</Words>
  <Application>WPS 演示</Application>
  <PresentationFormat>全屏显示(4:3)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等线 Light</vt:lpstr>
      <vt:lpstr>Calibri</vt:lpstr>
      <vt:lpstr>微软雅黑</vt:lpstr>
      <vt:lpstr>Arial Unicode MS</vt:lpstr>
      <vt:lpstr>Calibri Light</vt:lpstr>
      <vt:lpstr>等线</vt:lpstr>
      <vt:lpstr>Office 主题​​</vt:lpstr>
      <vt:lpstr>实验二：Pthread编程</vt:lpstr>
      <vt:lpstr>实验二：Pthread编程</vt:lpstr>
      <vt:lpstr>实验二：Pthread编程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OpenMP环境配置及OpenMP编程</dc:title>
  <dc:creator>井桁 颐</dc:creator>
  <cp:lastModifiedBy>Avalon</cp:lastModifiedBy>
  <cp:revision>187</cp:revision>
  <dcterms:created xsi:type="dcterms:W3CDTF">2020-04-15T17:14:00Z</dcterms:created>
  <dcterms:modified xsi:type="dcterms:W3CDTF">2022-03-31T07:19:13Z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598DE9AEE1B14C43AAA7B3CF1DF05898</vt:lpwstr>
  </property>
  <property fmtid="{D5CDD505-2E9C-101B-9397-08002B2CF9AE}" pid="3" name="KSOProductBuildVer">
    <vt:lpwstr>2052-11.1.0.11365</vt:lpwstr>
  </property>
</Properties>
</file>