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80" y="60"/>
      </p:cViewPr>
      <p:guideLst>
        <p:guide orient="horz" pos="21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9608-E542-40E1-B46E-6EC33AFD6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7EA6-02B5-415F-AAF9-8778791B98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easyhpc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100" dirty="0" smtClean="0">
                <a:latin typeface="+mj-ea"/>
                <a:cs typeface="Times New Roman" panose="02020603050405020304" pitchFamily="18" charset="0"/>
              </a:rPr>
              <a:t>实验三：</a:t>
            </a:r>
            <a:r>
              <a:rPr lang="en-US" altLang="zh-CN" kern="100" dirty="0" smtClean="0">
                <a:latin typeface="+mj-ea"/>
                <a:cs typeface="Times New Roman" panose="02020603050405020304" pitchFamily="18" charset="0"/>
              </a:rPr>
              <a:t>MPI </a:t>
            </a:r>
            <a:r>
              <a:rPr lang="zh-CN" altLang="en-US" kern="100" dirty="0" smtClean="0">
                <a:latin typeface="+mj-ea"/>
                <a:cs typeface="Times New Roman" panose="02020603050405020304" pitchFamily="18" charset="0"/>
              </a:rPr>
              <a:t>编程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 smtClean="0"/>
              <a:t>配置 </a:t>
            </a:r>
            <a:r>
              <a:rPr lang="en-US" altLang="zh-CN" dirty="0" smtClean="0"/>
              <a:t>MPI </a:t>
            </a:r>
            <a:r>
              <a:rPr lang="zh-CN" altLang="en-US" dirty="0" smtClean="0"/>
              <a:t>编程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范例：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系统利用 </a:t>
            </a:r>
            <a:r>
              <a:rPr lang="en-US" altLang="zh-CN" dirty="0" smtClean="0"/>
              <a:t>MSMPI </a:t>
            </a:r>
            <a:r>
              <a:rPr lang="zh-CN" altLang="en-US" dirty="0" smtClean="0"/>
              <a:t>搭建调试环境</a:t>
            </a:r>
            <a:endParaRPr lang="en-US" altLang="zh-CN" dirty="0"/>
          </a:p>
          <a:p>
            <a:pPr lvl="1"/>
            <a:r>
              <a:rPr lang="zh-CN" altLang="en-US" dirty="0"/>
              <a:t>可以利用超算习堂的自由编程平台充当测试环境 </a:t>
            </a:r>
            <a:r>
              <a:rPr lang="en-US" altLang="zh-CN" dirty="0">
                <a:hlinkClick r:id="rId1"/>
              </a:rPr>
              <a:t>https://www.easyhpc.net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下列算法进行并行化</a:t>
            </a:r>
            <a:r>
              <a:rPr lang="zh-CN" altLang="en-US" dirty="0" smtClean="0"/>
              <a:t>改造，进行性能分析：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矩阵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</a:t>
            </a:r>
            <a:r>
              <a:rPr lang="zh-CN" altLang="en-US" dirty="0" smtClean="0"/>
              <a:t>乘法</a:t>
            </a:r>
            <a:endParaRPr lang="en-US" altLang="zh-CN" dirty="0"/>
          </a:p>
          <a:p>
            <a:pPr lvl="1"/>
            <a:r>
              <a:rPr lang="zh-CN" altLang="en-US" dirty="0"/>
              <a:t>字符串分组</a:t>
            </a:r>
            <a:r>
              <a:rPr lang="zh-CN" altLang="en-US" dirty="0"/>
              <a:t>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 </a:t>
            </a:r>
            <a:r>
              <a:rPr lang="zh-CN" altLang="en-US" dirty="0" smtClean="0"/>
              <a:t>编程实验内容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向量乘法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sz="1800" dirty="0" smtClean="0"/>
              <a:t>矩阵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、向量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、结果向量</a:t>
            </a:r>
            <a:r>
              <a:rPr lang="en-US" altLang="zh-CN" sz="1800" dirty="0" smtClean="0"/>
              <a:t>y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4572000" y="1825625"/>
            <a:ext cx="3766781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Mat_vect_mult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(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               </a:t>
            </a:r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[]  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/* in  */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               </a:t>
            </a:r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[]  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/* in  */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               </a:t>
            </a:r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[]  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/* out */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               </a:t>
            </a:r>
            <a:r>
              <a:rPr lang="en-US" altLang="zh-CN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/* in  */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, 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               </a:t>
            </a:r>
            <a:r>
              <a:rPr lang="en-US" altLang="zh-CN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/* in  */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) {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, j;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nn-NO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</a:t>
            </a:r>
            <a:r>
              <a:rPr lang="nn-NO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(i = 0; i &lt; </a:t>
            </a:r>
            <a:r>
              <a:rPr lang="nn-NO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m</a:t>
            </a:r>
            <a:r>
              <a:rPr lang="nn-NO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; i++) {</a:t>
            </a:r>
            <a:endParaRPr lang="nn-NO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] = 0.0;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(j = 0; j &lt;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808080"/>
                </a:solidFill>
                <a:ea typeface="新宋体" panose="02010609030101010101" pitchFamily="49" charset="-122"/>
              </a:rPr>
              <a:t>y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] += </a:t>
            </a:r>
            <a:r>
              <a:rPr lang="en-US" altLang="zh-CN" dirty="0" smtClean="0">
                <a:solidFill>
                  <a:srgbClr val="808080"/>
                </a:solidFill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 * </a:t>
            </a:r>
            <a:r>
              <a:rPr lang="en-US" altLang="zh-CN" dirty="0" smtClean="0">
                <a:solidFill>
                  <a:srgbClr val="808080"/>
                </a:solidFill>
                <a:ea typeface="新宋体" panose="02010609030101010101" pitchFamily="49" charset="-122"/>
              </a:rPr>
              <a:t>n 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+ j] * </a:t>
            </a:r>
            <a:r>
              <a:rPr lang="en-US" altLang="zh-CN" dirty="0" smtClean="0">
                <a:solidFill>
                  <a:srgbClr val="808080"/>
                </a:solidFill>
                <a:ea typeface="新宋体" panose="02010609030101010101" pitchFamily="49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新宋体" panose="02010609030101010101" pitchFamily="49" charset="-122"/>
              </a:rPr>
              <a:t>[j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];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1420" y="3402330"/>
            <a:ext cx="3168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将矩阵</a:t>
            </a:r>
            <a:r>
              <a:rPr lang="en-US" altLang="zh-CN"/>
              <a:t>A</a:t>
            </a:r>
            <a:r>
              <a:rPr lang="zh-CN" altLang="en-US"/>
              <a:t>按行</a:t>
            </a:r>
            <a:r>
              <a:rPr lang="zh-CN" altLang="en-US"/>
              <a:t>划分利用</a:t>
            </a:r>
            <a:r>
              <a:rPr lang="en-US" altLang="zh-CN"/>
              <a:t>MPI</a:t>
            </a:r>
            <a:r>
              <a:rPr lang="zh-CN" altLang="en-US"/>
              <a:t>传输给不同的进程，与向量</a:t>
            </a:r>
            <a:r>
              <a:rPr lang="en-US" altLang="zh-CN"/>
              <a:t>x</a:t>
            </a:r>
            <a:r>
              <a:rPr lang="zh-CN" altLang="en-US"/>
              <a:t>计算完成后将结果传送回主进程合并为结果向量</a:t>
            </a:r>
            <a:r>
              <a:rPr lang="en-US" altLang="zh-CN"/>
              <a:t>y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 </a:t>
            </a:r>
            <a:r>
              <a:rPr lang="zh-CN" altLang="en-US" dirty="0" smtClean="0"/>
              <a:t>编程实验内容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字符串分组算法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89660" y="2473325"/>
            <a:ext cx="69653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上一次</a:t>
            </a:r>
            <a:r>
              <a:rPr lang="en-US" altLang="zh-CN"/>
              <a:t>pthread</a:t>
            </a:r>
            <a:r>
              <a:rPr lang="zh-CN" altLang="en-US"/>
              <a:t>实验是将计算任务划分给不同的</a:t>
            </a:r>
            <a:r>
              <a:rPr lang="zh-CN" altLang="en-US"/>
              <a:t>线程。</a:t>
            </a:r>
            <a:endParaRPr lang="zh-CN" altLang="en-US"/>
          </a:p>
          <a:p>
            <a:r>
              <a:rPr lang="zh-CN" altLang="en-US"/>
              <a:t>本次实验则是利用</a:t>
            </a:r>
            <a:r>
              <a:rPr lang="en-US" altLang="zh-CN"/>
              <a:t>MPI</a:t>
            </a:r>
            <a:r>
              <a:rPr lang="zh-CN" altLang="en-US"/>
              <a:t>接口将计算任务划分给不同的进程，没有太大的区别，</a:t>
            </a:r>
            <a:r>
              <a:rPr lang="zh-CN" altLang="en-US"/>
              <a:t>目的是让同学们熟悉</a:t>
            </a:r>
            <a:r>
              <a:rPr lang="en-US" altLang="zh-CN"/>
              <a:t>MPI</a:t>
            </a:r>
            <a:r>
              <a:rPr lang="zh-CN" altLang="en-US"/>
              <a:t>的</a:t>
            </a:r>
            <a:r>
              <a:rPr lang="zh-CN" altLang="en-US"/>
              <a:t>使用。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实验四将是</a:t>
            </a:r>
            <a:r>
              <a:rPr lang="en-US" altLang="zh-CN"/>
              <a:t>omp+MPI</a:t>
            </a:r>
            <a:r>
              <a:rPr lang="zh-CN" altLang="en-US"/>
              <a:t>混编</a:t>
            </a:r>
            <a:r>
              <a:rPr lang="zh-CN" altLang="en-US"/>
              <a:t>实现字符串分组</a:t>
            </a:r>
            <a:r>
              <a:rPr lang="zh-CN" altLang="en-US"/>
              <a:t>算法，多进程与多线程相结合，提前完成实验的同学可以思考如何</a:t>
            </a:r>
            <a:r>
              <a:rPr lang="zh-CN" altLang="en-US"/>
              <a:t>实现。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717</Words>
  <Application>WPS 演示</Application>
  <PresentationFormat>全屏显示(4:3)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等线 Light</vt:lpstr>
      <vt:lpstr>等线</vt:lpstr>
      <vt:lpstr>Calibri</vt:lpstr>
      <vt:lpstr>微软雅黑</vt:lpstr>
      <vt:lpstr>Arial Unicode MS</vt:lpstr>
      <vt:lpstr>Calibri Light</vt:lpstr>
      <vt:lpstr>Cambria Math</vt:lpstr>
      <vt:lpstr>新宋体</vt:lpstr>
      <vt:lpstr>Office 主题​​</vt:lpstr>
      <vt:lpstr>实验三：MPI 编程</vt:lpstr>
      <vt:lpstr>OpenMP 编程实验内容</vt:lpstr>
      <vt:lpstr>MPI 编程实验内容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OpenMP环境配置及OpenMP编程</dc:title>
  <dc:creator>井桁 颐</dc:creator>
  <cp:lastModifiedBy>Avalon</cp:lastModifiedBy>
  <cp:revision>183</cp:revision>
  <dcterms:created xsi:type="dcterms:W3CDTF">2020-04-15T17:14:00Z</dcterms:created>
  <dcterms:modified xsi:type="dcterms:W3CDTF">2022-04-12T07:51:10Z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B89D4678330D401C81E8DE18586B1881</vt:lpwstr>
  </property>
  <property fmtid="{D5CDD505-2E9C-101B-9397-08002B2CF9AE}" pid="3" name="KSOProductBuildVer">
    <vt:lpwstr>2052-11.1.0.11365</vt:lpwstr>
  </property>
</Properties>
</file>