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5" r:id="rId6"/>
    <p:sldId id="259" r:id="rId7"/>
    <p:sldId id="266" r:id="rId8"/>
    <p:sldId id="268" r:id="rId9"/>
    <p:sldId id="261" r:id="rId10"/>
    <p:sldId id="264" r:id="rId11"/>
    <p:sldId id="263" r:id="rId12"/>
    <p:sldId id="269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3F825D-5D4F-48E4-B7BC-016767662316}" v="10" dt="2019-12-24T19:35:17.821"/>
    <p1510:client id="{71117348-38AE-4A77-9565-8331927E8451}" v="971" dt="2019-12-24T19:23:00.948"/>
    <p1510:client id="{8C06CDCC-E44B-4B23-9D11-42B20D1CDD4F}" v="10" dt="2019-12-24T18:31:34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OCCOOH /" userId="3753717a21004e79" providerId="Windows Live" clId="Web-{71117348-38AE-4A77-9565-8331927E8451}"/>
    <pc:docChg chg="modSld">
      <pc:chgData name="HOOCCOOH /" userId="3753717a21004e79" providerId="Windows Live" clId="Web-{71117348-38AE-4A77-9565-8331927E8451}" dt="2019-12-24T19:23:00.933" v="960" actId="20577"/>
      <pc:docMkLst>
        <pc:docMk/>
      </pc:docMkLst>
      <pc:sldChg chg="modSp">
        <pc:chgData name="HOOCCOOH /" userId="3753717a21004e79" providerId="Windows Live" clId="Web-{71117348-38AE-4A77-9565-8331927E8451}" dt="2019-12-24T18:11:55.203" v="1" actId="1076"/>
        <pc:sldMkLst>
          <pc:docMk/>
          <pc:sldMk cId="3389268085" sldId="260"/>
        </pc:sldMkLst>
        <pc:graphicFrameChg chg="mod">
          <ac:chgData name="HOOCCOOH /" userId="3753717a21004e79" providerId="Windows Live" clId="Web-{71117348-38AE-4A77-9565-8331927E8451}" dt="2019-12-24T18:11:55.203" v="1" actId="1076"/>
          <ac:graphicFrameMkLst>
            <pc:docMk/>
            <pc:sldMk cId="3389268085" sldId="260"/>
            <ac:graphicFrameMk id="8" creationId="{65F22D46-EBC7-4547-9A3A-F54EF1240B84}"/>
          </ac:graphicFrameMkLst>
        </pc:graphicFrameChg>
      </pc:sldChg>
      <pc:sldChg chg="addSp delSp modSp">
        <pc:chgData name="HOOCCOOH /" userId="3753717a21004e79" providerId="Windows Live" clId="Web-{71117348-38AE-4A77-9565-8331927E8451}" dt="2019-12-24T19:23:00.933" v="960" actId="20577"/>
        <pc:sldMkLst>
          <pc:docMk/>
          <pc:sldMk cId="630850478" sldId="261"/>
        </pc:sldMkLst>
        <pc:spChg chg="mod">
          <ac:chgData name="HOOCCOOH /" userId="3753717a21004e79" providerId="Windows Live" clId="Web-{71117348-38AE-4A77-9565-8331927E8451}" dt="2019-12-24T18:29:39.958" v="285" actId="20577"/>
          <ac:spMkLst>
            <pc:docMk/>
            <pc:sldMk cId="630850478" sldId="261"/>
            <ac:spMk id="2" creationId="{DD700DB2-6098-4937-9DF2-805066AB8730}"/>
          </ac:spMkLst>
        </pc:spChg>
        <pc:spChg chg="del">
          <ac:chgData name="HOOCCOOH /" userId="3753717a21004e79" providerId="Windows Live" clId="Web-{71117348-38AE-4A77-9565-8331927E8451}" dt="2019-12-24T18:30:07.207" v="288"/>
          <ac:spMkLst>
            <pc:docMk/>
            <pc:sldMk cId="630850478" sldId="261"/>
            <ac:spMk id="3" creationId="{899E88AA-7A04-4888-9FB7-15A7505C042F}"/>
          </ac:spMkLst>
        </pc:spChg>
        <pc:spChg chg="add mod">
          <ac:chgData name="HOOCCOOH /" userId="3753717a21004e79" providerId="Windows Live" clId="Web-{71117348-38AE-4A77-9565-8331927E8451}" dt="2019-12-24T19:23:00.933" v="960" actId="20577"/>
          <ac:spMkLst>
            <pc:docMk/>
            <pc:sldMk cId="630850478" sldId="261"/>
            <ac:spMk id="4634" creationId="{353A8294-60BD-4997-B401-C923F75149A4}"/>
          </ac:spMkLst>
        </pc:spChg>
        <pc:spChg chg="add del mod">
          <ac:chgData name="HOOCCOOH /" userId="3753717a21004e79" providerId="Windows Live" clId="Web-{71117348-38AE-4A77-9565-8331927E8451}" dt="2019-12-24T18:51:20.781" v="722"/>
          <ac:spMkLst>
            <pc:docMk/>
            <pc:sldMk cId="630850478" sldId="261"/>
            <ac:spMk id="4644" creationId="{B1A76855-5EA8-47C1-83A0-F1400A2CE30A}"/>
          </ac:spMkLst>
        </pc:spChg>
        <pc:spChg chg="add del mod">
          <ac:chgData name="HOOCCOOH /" userId="3753717a21004e79" providerId="Windows Live" clId="Web-{71117348-38AE-4A77-9565-8331927E8451}" dt="2019-12-24T18:51:46.546" v="729"/>
          <ac:spMkLst>
            <pc:docMk/>
            <pc:sldMk cId="630850478" sldId="261"/>
            <ac:spMk id="4652" creationId="{B8DFFA97-93E9-474D-AA1E-A96474D515FA}"/>
          </ac:spMkLst>
        </pc:spChg>
        <pc:spChg chg="add mod">
          <ac:chgData name="HOOCCOOH /" userId="3753717a21004e79" providerId="Windows Live" clId="Web-{71117348-38AE-4A77-9565-8331927E8451}" dt="2019-12-24T19:05:21.319" v="863" actId="20577"/>
          <ac:spMkLst>
            <pc:docMk/>
            <pc:sldMk cId="630850478" sldId="261"/>
            <ac:spMk id="4660" creationId="{7273BB58-45D7-4A49-ADE6-16714902A7C6}"/>
          </ac:spMkLst>
        </pc:spChg>
        <pc:spChg chg="add mod">
          <ac:chgData name="HOOCCOOH /" userId="3753717a21004e79" providerId="Windows Live" clId="Web-{71117348-38AE-4A77-9565-8331927E8451}" dt="2019-12-24T19:05:24.179" v="868" actId="20577"/>
          <ac:spMkLst>
            <pc:docMk/>
            <pc:sldMk cId="630850478" sldId="261"/>
            <ac:spMk id="4661" creationId="{664F809D-1378-4477-960C-1A9C0A6386AD}"/>
          </ac:spMkLst>
        </pc:spChg>
        <pc:spChg chg="add mod">
          <ac:chgData name="HOOCCOOH /" userId="3753717a21004e79" providerId="Windows Live" clId="Web-{71117348-38AE-4A77-9565-8331927E8451}" dt="2019-12-24T19:12:44.642" v="943" actId="1076"/>
          <ac:spMkLst>
            <pc:docMk/>
            <pc:sldMk cId="630850478" sldId="261"/>
            <ac:spMk id="4745" creationId="{ADC5FEDF-0241-4936-ABBB-690341E944B1}"/>
          </ac:spMkLst>
        </pc:spChg>
        <pc:spChg chg="add mod">
          <ac:chgData name="HOOCCOOH /" userId="3753717a21004e79" providerId="Windows Live" clId="Web-{71117348-38AE-4A77-9565-8331927E8451}" dt="2019-12-24T19:13:24.220" v="956" actId="688"/>
          <ac:spMkLst>
            <pc:docMk/>
            <pc:sldMk cId="630850478" sldId="261"/>
            <ac:spMk id="4748" creationId="{02C75B4F-424F-468D-846A-F037F496DA92}"/>
          </ac:spMkLst>
        </pc:spChg>
        <pc:graphicFrameChg chg="add mod ord modGraphic">
          <ac:chgData name="HOOCCOOH /" userId="3753717a21004e79" providerId="Windows Live" clId="Web-{71117348-38AE-4A77-9565-8331927E8451}" dt="2019-12-24T19:14:21.688" v="959" actId="20577"/>
          <ac:graphicFrameMkLst>
            <pc:docMk/>
            <pc:sldMk cId="630850478" sldId="261"/>
            <ac:graphicFrameMk id="4" creationId="{9B2DEA9C-74D9-41D9-AA08-2C469742E848}"/>
          </ac:graphicFrameMkLst>
        </pc:graphicFrameChg>
        <pc:graphicFrameChg chg="add del mod modGraphic">
          <ac:chgData name="HOOCCOOH /" userId="3753717a21004e79" providerId="Windows Live" clId="Web-{71117348-38AE-4A77-9565-8331927E8451}" dt="2019-12-24T18:41:51.250" v="543"/>
          <ac:graphicFrameMkLst>
            <pc:docMk/>
            <pc:sldMk cId="630850478" sldId="261"/>
            <ac:graphicFrameMk id="2673" creationId="{A490642C-325B-4431-84D0-9B8554A923BB}"/>
          </ac:graphicFrameMkLst>
        </pc:graphicFrameChg>
        <pc:cxnChg chg="add del mod">
          <ac:chgData name="HOOCCOOH /" userId="3753717a21004e79" providerId="Windows Live" clId="Web-{71117348-38AE-4A77-9565-8331927E8451}" dt="2019-12-24T18:50:10.454" v="707"/>
          <ac:cxnSpMkLst>
            <pc:docMk/>
            <pc:sldMk cId="630850478" sldId="261"/>
            <ac:cxnSpMk id="4635" creationId="{A3DF273D-E7E3-4E4A-878B-0DA18FFA90C8}"/>
          </ac:cxnSpMkLst>
        </pc:cxnChg>
        <pc:cxnChg chg="add del mod">
          <ac:chgData name="HOOCCOOH /" userId="3753717a21004e79" providerId="Windows Live" clId="Web-{71117348-38AE-4A77-9565-8331927E8451}" dt="2019-12-24T19:09:19.020" v="884"/>
          <ac:cxnSpMkLst>
            <pc:docMk/>
            <pc:sldMk cId="630850478" sldId="261"/>
            <ac:cxnSpMk id="4636" creationId="{39654D34-9B8A-4B7F-9F7C-A4A17E91F75F}"/>
          </ac:cxnSpMkLst>
        </pc:cxnChg>
        <pc:cxnChg chg="add mod ord">
          <ac:chgData name="HOOCCOOH /" userId="3753717a21004e79" providerId="Windows Live" clId="Web-{71117348-38AE-4A77-9565-8331927E8451}" dt="2019-12-24T18:54:08.388" v="771" actId="14100"/>
          <ac:cxnSpMkLst>
            <pc:docMk/>
            <pc:sldMk cId="630850478" sldId="261"/>
            <ac:cxnSpMk id="4662" creationId="{4C4E09F1-EF09-40D1-8845-97B6C71DEF0A}"/>
          </ac:cxnSpMkLst>
        </pc:cxnChg>
        <pc:cxnChg chg="add mod ord">
          <ac:chgData name="HOOCCOOH /" userId="3753717a21004e79" providerId="Windows Live" clId="Web-{71117348-38AE-4A77-9565-8331927E8451}" dt="2019-12-24T18:53:33.498" v="767" actId="14100"/>
          <ac:cxnSpMkLst>
            <pc:docMk/>
            <pc:sldMk cId="630850478" sldId="261"/>
            <ac:cxnSpMk id="4670" creationId="{8C286C23-841D-433B-BE60-F8D4BEAFDC83}"/>
          </ac:cxnSpMkLst>
        </pc:cxnChg>
        <pc:cxnChg chg="add del mod">
          <ac:chgData name="HOOCCOOH /" userId="3753717a21004e79" providerId="Windows Live" clId="Web-{71117348-38AE-4A77-9565-8331927E8451}" dt="2019-12-24T19:11:36.706" v="923"/>
          <ac:cxnSpMkLst>
            <pc:docMk/>
            <pc:sldMk cId="630850478" sldId="261"/>
            <ac:cxnSpMk id="4720" creationId="{714C2EEE-09DF-4581-9BAA-959EF8AA75B8}"/>
          </ac:cxnSpMkLst>
        </pc:cxnChg>
        <pc:cxnChg chg="add del mod">
          <ac:chgData name="HOOCCOOH /" userId="3753717a21004e79" providerId="Windows Live" clId="Web-{71117348-38AE-4A77-9565-8331927E8451}" dt="2019-12-24T19:11:39.893" v="924"/>
          <ac:cxnSpMkLst>
            <pc:docMk/>
            <pc:sldMk cId="630850478" sldId="261"/>
            <ac:cxnSpMk id="4721" creationId="{C21011C0-5250-4393-85D7-071EBE59E910}"/>
          </ac:cxnSpMkLst>
        </pc:cxnChg>
        <pc:cxnChg chg="add mod">
          <ac:chgData name="HOOCCOOH /" userId="3753717a21004e79" providerId="Windows Live" clId="Web-{71117348-38AE-4A77-9565-8331927E8451}" dt="2019-12-24T19:09:44.035" v="890" actId="14100"/>
          <ac:cxnSpMkLst>
            <pc:docMk/>
            <pc:sldMk cId="630850478" sldId="261"/>
            <ac:cxnSpMk id="4722" creationId="{B83F2C3D-9842-41C4-A1AA-BA453B66141C}"/>
          </ac:cxnSpMkLst>
        </pc:cxnChg>
        <pc:cxnChg chg="add del mod">
          <ac:chgData name="HOOCCOOH /" userId="3753717a21004e79" providerId="Windows Live" clId="Web-{71117348-38AE-4A77-9565-8331927E8451}" dt="2019-12-24T19:11:35.549" v="922"/>
          <ac:cxnSpMkLst>
            <pc:docMk/>
            <pc:sldMk cId="630850478" sldId="261"/>
            <ac:cxnSpMk id="4723" creationId="{247C3E16-15FB-4B7C-9F2B-4AC155F0C69D}"/>
          </ac:cxnSpMkLst>
        </pc:cxnChg>
        <pc:cxnChg chg="add mod">
          <ac:chgData name="HOOCCOOH /" userId="3753717a21004e79" providerId="Windows Live" clId="Web-{71117348-38AE-4A77-9565-8331927E8451}" dt="2019-12-24T19:11:52.440" v="928"/>
          <ac:cxnSpMkLst>
            <pc:docMk/>
            <pc:sldMk cId="630850478" sldId="261"/>
            <ac:cxnSpMk id="4746" creationId="{AF816C2E-721A-4118-AC8A-E1E13C0246F0}"/>
          </ac:cxnSpMkLst>
        </pc:cxnChg>
        <pc:cxnChg chg="add mod">
          <ac:chgData name="HOOCCOOH /" userId="3753717a21004e79" providerId="Windows Live" clId="Web-{71117348-38AE-4A77-9565-8331927E8451}" dt="2019-12-24T19:12:34.299" v="939" actId="14100"/>
          <ac:cxnSpMkLst>
            <pc:docMk/>
            <pc:sldMk cId="630850478" sldId="261"/>
            <ac:cxnSpMk id="4747" creationId="{1FBDAEA3-D1F4-46E2-9177-DA1BF869E907}"/>
          </ac:cxnSpMkLst>
        </pc:cxnChg>
      </pc:sldChg>
      <pc:sldChg chg="addSp delSp modSp">
        <pc:chgData name="HOOCCOOH /" userId="3753717a21004e79" providerId="Windows Live" clId="Web-{71117348-38AE-4A77-9565-8331927E8451}" dt="2019-12-24T19:02:21.352" v="854" actId="1076"/>
        <pc:sldMkLst>
          <pc:docMk/>
          <pc:sldMk cId="2516361760" sldId="264"/>
        </pc:sldMkLst>
        <pc:spChg chg="mod">
          <ac:chgData name="HOOCCOOH /" userId="3753717a21004e79" providerId="Windows Live" clId="Web-{71117348-38AE-4A77-9565-8331927E8451}" dt="2019-12-24T18:57:01.215" v="821" actId="20577"/>
          <ac:spMkLst>
            <pc:docMk/>
            <pc:sldMk cId="2516361760" sldId="264"/>
            <ac:spMk id="2" creationId="{12E7D474-D324-494D-8117-DE1AC6C350EF}"/>
          </ac:spMkLst>
        </pc:spChg>
        <pc:spChg chg="del">
          <ac:chgData name="HOOCCOOH /" userId="3753717a21004e79" providerId="Windows Live" clId="Web-{71117348-38AE-4A77-9565-8331927E8451}" dt="2019-12-24T18:57:03.621" v="824"/>
          <ac:spMkLst>
            <pc:docMk/>
            <pc:sldMk cId="2516361760" sldId="264"/>
            <ac:spMk id="3" creationId="{C866E408-D525-437D-9EB1-96C05A18CC05}"/>
          </ac:spMkLst>
        </pc:spChg>
        <pc:spChg chg="add del mod">
          <ac:chgData name="HOOCCOOH /" userId="3753717a21004e79" providerId="Windows Live" clId="Web-{71117348-38AE-4A77-9565-8331927E8451}" dt="2019-12-24T19:00:58.291" v="835"/>
          <ac:spMkLst>
            <pc:docMk/>
            <pc:sldMk cId="2516361760" sldId="264"/>
            <ac:spMk id="6" creationId="{8A7BD1CB-82E1-4ADB-BE68-B9BF827B0208}"/>
          </ac:spMkLst>
        </pc:spChg>
        <pc:picChg chg="add mod ord">
          <ac:chgData name="HOOCCOOH /" userId="3753717a21004e79" providerId="Windows Live" clId="Web-{71117348-38AE-4A77-9565-8331927E8451}" dt="2019-12-24T19:00:42.229" v="833" actId="1076"/>
          <ac:picMkLst>
            <pc:docMk/>
            <pc:sldMk cId="2516361760" sldId="264"/>
            <ac:picMk id="4" creationId="{78FA825D-88C4-463A-9D17-3F4B7EE71048}"/>
          </ac:picMkLst>
        </pc:picChg>
        <pc:picChg chg="add del mod">
          <ac:chgData name="HOOCCOOH /" userId="3753717a21004e79" providerId="Windows Live" clId="Web-{71117348-38AE-4A77-9565-8331927E8451}" dt="2019-12-24T19:00:45.791" v="834"/>
          <ac:picMkLst>
            <pc:docMk/>
            <pc:sldMk cId="2516361760" sldId="264"/>
            <ac:picMk id="7" creationId="{F70218A3-3049-42E1-BFA7-6E6FF3817E70}"/>
          </ac:picMkLst>
        </pc:picChg>
        <pc:picChg chg="add del mod">
          <ac:chgData name="HOOCCOOH /" userId="3753717a21004e79" providerId="Windows Live" clId="Web-{71117348-38AE-4A77-9565-8331927E8451}" dt="2019-12-24T19:01:51.212" v="846"/>
          <ac:picMkLst>
            <pc:docMk/>
            <pc:sldMk cId="2516361760" sldId="264"/>
            <ac:picMk id="9" creationId="{8A043746-EFF3-40E3-9579-DF182555F189}"/>
          </ac:picMkLst>
        </pc:picChg>
        <pc:picChg chg="add mod">
          <ac:chgData name="HOOCCOOH /" userId="3753717a21004e79" providerId="Windows Live" clId="Web-{71117348-38AE-4A77-9565-8331927E8451}" dt="2019-12-24T19:02:21.352" v="854" actId="1076"/>
          <ac:picMkLst>
            <pc:docMk/>
            <pc:sldMk cId="2516361760" sldId="264"/>
            <ac:picMk id="11" creationId="{8126C16B-5F98-41C0-A903-E5BC797953A2}"/>
          </ac:picMkLst>
        </pc:picChg>
      </pc:sldChg>
      <pc:sldChg chg="addSp modSp">
        <pc:chgData name="HOOCCOOH /" userId="3753717a21004e79" providerId="Windows Live" clId="Web-{71117348-38AE-4A77-9565-8331927E8451}" dt="2019-12-24T18:16:19.935" v="53" actId="1076"/>
        <pc:sldMkLst>
          <pc:docMk/>
          <pc:sldMk cId="1563817506" sldId="266"/>
        </pc:sldMkLst>
        <pc:spChg chg="add mod">
          <ac:chgData name="HOOCCOOH /" userId="3753717a21004e79" providerId="Windows Live" clId="Web-{71117348-38AE-4A77-9565-8331927E8451}" dt="2019-12-24T18:16:19.935" v="53" actId="1076"/>
          <ac:spMkLst>
            <pc:docMk/>
            <pc:sldMk cId="1563817506" sldId="266"/>
            <ac:spMk id="3" creationId="{7BA68552-6A25-4AB3-A012-53625506478C}"/>
          </ac:spMkLst>
        </pc:spChg>
        <pc:picChg chg="mod modCrop">
          <ac:chgData name="HOOCCOOH /" userId="3753717a21004e79" providerId="Windows Live" clId="Web-{71117348-38AE-4A77-9565-8331927E8451}" dt="2019-12-24T18:14:18.608" v="18" actId="1076"/>
          <ac:picMkLst>
            <pc:docMk/>
            <pc:sldMk cId="1563817506" sldId="266"/>
            <ac:picMk id="13" creationId="{1A77E247-D07C-4DC7-976A-64E94C2FF3C3}"/>
          </ac:picMkLst>
        </pc:picChg>
      </pc:sldChg>
      <pc:sldChg chg="addSp delSp modSp">
        <pc:chgData name="HOOCCOOH /" userId="3753717a21004e79" providerId="Windows Live" clId="Web-{71117348-38AE-4A77-9565-8331927E8451}" dt="2019-12-24T18:34:11.220" v="392" actId="20577"/>
        <pc:sldMkLst>
          <pc:docMk/>
          <pc:sldMk cId="2585689244" sldId="268"/>
        </pc:sldMkLst>
        <pc:spChg chg="mod">
          <ac:chgData name="HOOCCOOH /" userId="3753717a21004e79" providerId="Windows Live" clId="Web-{71117348-38AE-4A77-9565-8331927E8451}" dt="2019-12-24T18:15:25.107" v="36" actId="1076"/>
          <ac:spMkLst>
            <pc:docMk/>
            <pc:sldMk cId="2585689244" sldId="268"/>
            <ac:spMk id="3" creationId="{F00FC915-5F07-41BB-B0E9-D590E2D54274}"/>
          </ac:spMkLst>
        </pc:spChg>
        <pc:spChg chg="mod">
          <ac:chgData name="HOOCCOOH /" userId="3753717a21004e79" providerId="Windows Live" clId="Web-{71117348-38AE-4A77-9565-8331927E8451}" dt="2019-12-24T18:15:27.529" v="38" actId="1076"/>
          <ac:spMkLst>
            <pc:docMk/>
            <pc:sldMk cId="2585689244" sldId="268"/>
            <ac:spMk id="7" creationId="{ED11FA74-8018-434F-81AF-7E005979893F}"/>
          </ac:spMkLst>
        </pc:spChg>
        <pc:spChg chg="mod">
          <ac:chgData name="HOOCCOOH /" userId="3753717a21004e79" providerId="Windows Live" clId="Web-{71117348-38AE-4A77-9565-8331927E8451}" dt="2019-12-24T18:15:32.998" v="39" actId="20577"/>
          <ac:spMkLst>
            <pc:docMk/>
            <pc:sldMk cId="2585689244" sldId="268"/>
            <ac:spMk id="9" creationId="{1186CAA5-5769-44B1-BCF4-9B9B06707BA6}"/>
          </ac:spMkLst>
        </pc:spChg>
        <pc:spChg chg="mod">
          <ac:chgData name="HOOCCOOH /" userId="3753717a21004e79" providerId="Windows Live" clId="Web-{71117348-38AE-4A77-9565-8331927E8451}" dt="2019-12-24T18:14:45.623" v="20" actId="14100"/>
          <ac:spMkLst>
            <pc:docMk/>
            <pc:sldMk cId="2585689244" sldId="268"/>
            <ac:spMk id="10" creationId="{A8FC261A-C4D9-4EA7-A091-F770BF22C80A}"/>
          </ac:spMkLst>
        </pc:spChg>
        <pc:spChg chg="mod">
          <ac:chgData name="HOOCCOOH /" userId="3753717a21004e79" providerId="Windows Live" clId="Web-{71117348-38AE-4A77-9565-8331927E8451}" dt="2019-12-24T18:19:04.449" v="104" actId="1076"/>
          <ac:spMkLst>
            <pc:docMk/>
            <pc:sldMk cId="2585689244" sldId="268"/>
            <ac:spMk id="13" creationId="{2C8A62B7-C8A4-4CA9-9265-C02904A88AEA}"/>
          </ac:spMkLst>
        </pc:spChg>
        <pc:spChg chg="mod">
          <ac:chgData name="HOOCCOOH /" userId="3753717a21004e79" providerId="Windows Live" clId="Web-{71117348-38AE-4A77-9565-8331927E8451}" dt="2019-12-24T18:14:49.030" v="22" actId="14100"/>
          <ac:spMkLst>
            <pc:docMk/>
            <pc:sldMk cId="2585689244" sldId="268"/>
            <ac:spMk id="15" creationId="{6AA34BE6-181C-46A5-93B9-0498AD4BAE9E}"/>
          </ac:spMkLst>
        </pc:spChg>
        <pc:spChg chg="del">
          <ac:chgData name="HOOCCOOH /" userId="3753717a21004e79" providerId="Windows Live" clId="Web-{71117348-38AE-4A77-9565-8331927E8451}" dt="2019-12-24T18:15:16.076" v="32"/>
          <ac:spMkLst>
            <pc:docMk/>
            <pc:sldMk cId="2585689244" sldId="268"/>
            <ac:spMk id="16" creationId="{459CEC5F-EB83-4D92-96CB-86B8551D24CB}"/>
          </ac:spMkLst>
        </pc:spChg>
        <pc:spChg chg="mod">
          <ac:chgData name="HOOCCOOH /" userId="3753717a21004e79" providerId="Windows Live" clId="Web-{71117348-38AE-4A77-9565-8331927E8451}" dt="2019-12-24T18:14:53.327" v="26" actId="1076"/>
          <ac:spMkLst>
            <pc:docMk/>
            <pc:sldMk cId="2585689244" sldId="268"/>
            <ac:spMk id="17" creationId="{AD7B2D37-4713-4A08-BF51-A4B599DD32E5}"/>
          </ac:spMkLst>
        </pc:spChg>
        <pc:spChg chg="mod">
          <ac:chgData name="HOOCCOOH /" userId="3753717a21004e79" providerId="Windows Live" clId="Web-{71117348-38AE-4A77-9565-8331927E8451}" dt="2019-12-24T18:14:59.639" v="27" actId="20577"/>
          <ac:spMkLst>
            <pc:docMk/>
            <pc:sldMk cId="2585689244" sldId="268"/>
            <ac:spMk id="18" creationId="{81DAE777-5F93-45A9-96EB-1C850A083FCE}"/>
          </ac:spMkLst>
        </pc:spChg>
        <pc:spChg chg="mod">
          <ac:chgData name="HOOCCOOH /" userId="3753717a21004e79" providerId="Windows Live" clId="Web-{71117348-38AE-4A77-9565-8331927E8451}" dt="2019-12-24T18:15:06.311" v="30" actId="20577"/>
          <ac:spMkLst>
            <pc:docMk/>
            <pc:sldMk cId="2585689244" sldId="268"/>
            <ac:spMk id="19" creationId="{D2DB26A7-6F62-4892-A281-4EFBCFF59C1C}"/>
          </ac:spMkLst>
        </pc:spChg>
        <pc:spChg chg="mod">
          <ac:chgData name="HOOCCOOH /" userId="3753717a21004e79" providerId="Windows Live" clId="Web-{71117348-38AE-4A77-9565-8331927E8451}" dt="2019-12-24T18:16:46.232" v="56" actId="14100"/>
          <ac:spMkLst>
            <pc:docMk/>
            <pc:sldMk cId="2585689244" sldId="268"/>
            <ac:spMk id="20" creationId="{D44AD543-0C2B-4C4F-902F-95D49F997A1A}"/>
          </ac:spMkLst>
        </pc:spChg>
        <pc:spChg chg="mod">
          <ac:chgData name="HOOCCOOH /" userId="3753717a21004e79" providerId="Windows Live" clId="Web-{71117348-38AE-4A77-9565-8331927E8451}" dt="2019-12-24T18:16:39.482" v="54" actId="14100"/>
          <ac:spMkLst>
            <pc:docMk/>
            <pc:sldMk cId="2585689244" sldId="268"/>
            <ac:spMk id="21" creationId="{37C87A61-3776-4FFA-92F1-FC3B2129FD5A}"/>
          </ac:spMkLst>
        </pc:spChg>
        <pc:spChg chg="mod">
          <ac:chgData name="HOOCCOOH /" userId="3753717a21004e79" providerId="Windows Live" clId="Web-{71117348-38AE-4A77-9565-8331927E8451}" dt="2019-12-24T18:16:43.732" v="55" actId="14100"/>
          <ac:spMkLst>
            <pc:docMk/>
            <pc:sldMk cId="2585689244" sldId="268"/>
            <ac:spMk id="22" creationId="{68B370FF-C980-47D8-941A-EAE83E7ABB7F}"/>
          </ac:spMkLst>
        </pc:spChg>
        <pc:spChg chg="del mod">
          <ac:chgData name="HOOCCOOH /" userId="3753717a21004e79" providerId="Windows Live" clId="Web-{71117348-38AE-4A77-9565-8331927E8451}" dt="2019-12-24T18:20:45.416" v="153"/>
          <ac:spMkLst>
            <pc:docMk/>
            <pc:sldMk cId="2585689244" sldId="268"/>
            <ac:spMk id="23" creationId="{CFA6D559-1FAC-408B-9F32-0C56A988780F}"/>
          </ac:spMkLst>
        </pc:spChg>
        <pc:spChg chg="del">
          <ac:chgData name="HOOCCOOH /" userId="3753717a21004e79" providerId="Windows Live" clId="Web-{71117348-38AE-4A77-9565-8331927E8451}" dt="2019-12-24T18:20:46.948" v="154"/>
          <ac:spMkLst>
            <pc:docMk/>
            <pc:sldMk cId="2585689244" sldId="268"/>
            <ac:spMk id="24" creationId="{46E1A1EF-DDA6-42CF-93A1-345F44D77DF8}"/>
          </ac:spMkLst>
        </pc:spChg>
        <pc:spChg chg="del">
          <ac:chgData name="HOOCCOOH /" userId="3753717a21004e79" providerId="Windows Live" clId="Web-{71117348-38AE-4A77-9565-8331927E8451}" dt="2019-12-24T18:20:48.698" v="155"/>
          <ac:spMkLst>
            <pc:docMk/>
            <pc:sldMk cId="2585689244" sldId="268"/>
            <ac:spMk id="25" creationId="{1775245F-2916-4678-82A8-4760A0E2526A}"/>
          </ac:spMkLst>
        </pc:spChg>
        <pc:spChg chg="add mod">
          <ac:chgData name="HOOCCOOH /" userId="3753717a21004e79" providerId="Windows Live" clId="Web-{71117348-38AE-4A77-9565-8331927E8451}" dt="2019-12-24T18:21:13.775" v="178" actId="1076"/>
          <ac:spMkLst>
            <pc:docMk/>
            <pc:sldMk cId="2585689244" sldId="268"/>
            <ac:spMk id="1035" creationId="{0319D01F-C5DD-45C6-A9E5-E3C92EADC85E}"/>
          </ac:spMkLst>
        </pc:spChg>
        <pc:spChg chg="add del">
          <ac:chgData name="HOOCCOOH /" userId="3753717a21004e79" providerId="Windows Live" clId="Web-{71117348-38AE-4A77-9565-8331927E8451}" dt="2019-12-24T18:19:21.449" v="107"/>
          <ac:spMkLst>
            <pc:docMk/>
            <pc:sldMk cId="2585689244" sldId="268"/>
            <ac:spMk id="1036" creationId="{16EC30B8-BE05-4635-A366-19FD8E260DCA}"/>
          </ac:spMkLst>
        </pc:spChg>
        <pc:graphicFrameChg chg="modGraphic">
          <ac:chgData name="HOOCCOOH /" userId="3753717a21004e79" providerId="Windows Live" clId="Web-{71117348-38AE-4A77-9565-8331927E8451}" dt="2019-12-24T18:34:11.220" v="392" actId="20577"/>
          <ac:graphicFrameMkLst>
            <pc:docMk/>
            <pc:sldMk cId="2585689244" sldId="268"/>
            <ac:graphicFrameMk id="8" creationId="{65F22D46-EBC7-4547-9A3A-F54EF1240B84}"/>
          </ac:graphicFrameMkLst>
        </pc:graphicFrameChg>
      </pc:sldChg>
    </pc:docChg>
  </pc:docChgLst>
  <pc:docChgLst>
    <pc:chgData name="HOOCCOOH /" userId="3753717a21004e79" providerId="Windows Live" clId="Web-{453F825D-5D4F-48E4-B7BC-016767662316}"/>
    <pc:docChg chg="modSld">
      <pc:chgData name="HOOCCOOH /" userId="3753717a21004e79" providerId="Windows Live" clId="Web-{453F825D-5D4F-48E4-B7BC-016767662316}" dt="2019-12-24T19:35:17.821" v="8" actId="1076"/>
      <pc:docMkLst>
        <pc:docMk/>
      </pc:docMkLst>
      <pc:sldChg chg="addSp modSp">
        <pc:chgData name="HOOCCOOH /" userId="3753717a21004e79" providerId="Windows Live" clId="Web-{453F825D-5D4F-48E4-B7BC-016767662316}" dt="2019-12-24T19:35:17.821" v="8" actId="1076"/>
        <pc:sldMkLst>
          <pc:docMk/>
          <pc:sldMk cId="2516361760" sldId="264"/>
        </pc:sldMkLst>
        <pc:picChg chg="add mod modCrop">
          <ac:chgData name="HOOCCOOH /" userId="3753717a21004e79" providerId="Windows Live" clId="Web-{453F825D-5D4F-48E4-B7BC-016767662316}" dt="2019-12-24T19:35:17.821" v="8" actId="1076"/>
          <ac:picMkLst>
            <pc:docMk/>
            <pc:sldMk cId="2516361760" sldId="264"/>
            <ac:picMk id="3" creationId="{62C87141-0B24-4526-81EB-5AB4EBC12C52}"/>
          </ac:picMkLst>
        </pc:picChg>
      </pc:sldChg>
    </pc:docChg>
  </pc:docChgLst>
  <pc:docChgLst>
    <pc:chgData name="Chen Yiik" userId="7d575abaf3faae44" providerId="Windows Live" clId="Web-{8C06CDCC-E44B-4B23-9D11-42B20D1CDD4F}"/>
    <pc:docChg chg="modSld">
      <pc:chgData name="Chen Yiik" userId="7d575abaf3faae44" providerId="Windows Live" clId="Web-{8C06CDCC-E44B-4B23-9D11-42B20D1CDD4F}" dt="2019-12-24T18:31:34.938" v="9" actId="20577"/>
      <pc:docMkLst>
        <pc:docMk/>
      </pc:docMkLst>
      <pc:sldChg chg="modSp">
        <pc:chgData name="Chen Yiik" userId="7d575abaf3faae44" providerId="Windows Live" clId="Web-{8C06CDCC-E44B-4B23-9D11-42B20D1CDD4F}" dt="2019-12-24T18:31:34.938" v="8" actId="20577"/>
        <pc:sldMkLst>
          <pc:docMk/>
          <pc:sldMk cId="2530880484" sldId="257"/>
        </pc:sldMkLst>
        <pc:spChg chg="mod">
          <ac:chgData name="Chen Yiik" userId="7d575abaf3faae44" providerId="Windows Live" clId="Web-{8C06CDCC-E44B-4B23-9D11-42B20D1CDD4F}" dt="2019-12-24T18:31:34.938" v="8" actId="20577"/>
          <ac:spMkLst>
            <pc:docMk/>
            <pc:sldMk cId="2530880484" sldId="257"/>
            <ac:spMk id="3" creationId="{67AE996C-AFFF-4A50-8E91-9D3E0FFB942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E4598A-CA8D-4486-9F87-ABDDCD9752D9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F1C2B8D-6CCC-438B-A0DD-847C1CC4359D}">
      <dgm:prSet phldrT="[文本]"/>
      <dgm:spPr/>
      <dgm:t>
        <a:bodyPr/>
        <a:lstStyle/>
        <a:p>
          <a:r>
            <a:rPr lang="zh-CN" altLang="en-US"/>
            <a:t>控制中心</a:t>
          </a:r>
        </a:p>
      </dgm:t>
    </dgm:pt>
    <dgm:pt modelId="{31CD62D1-757A-43BF-B5B2-C584E52CB429}" type="parTrans" cxnId="{A2EB5790-5B4E-4AEA-8FC6-D9F059A3DA76}">
      <dgm:prSet/>
      <dgm:spPr/>
      <dgm:t>
        <a:bodyPr/>
        <a:lstStyle/>
        <a:p>
          <a:endParaRPr lang="zh-CN" altLang="en-US"/>
        </a:p>
      </dgm:t>
    </dgm:pt>
    <dgm:pt modelId="{DA63EAF2-CBB2-48F6-BB34-7E3220F52B96}" type="sibTrans" cxnId="{A2EB5790-5B4E-4AEA-8FC6-D9F059A3DA76}">
      <dgm:prSet/>
      <dgm:spPr/>
      <dgm:t>
        <a:bodyPr/>
        <a:lstStyle/>
        <a:p>
          <a:endParaRPr lang="zh-CN" altLang="en-US"/>
        </a:p>
      </dgm:t>
    </dgm:pt>
    <dgm:pt modelId="{F3DF1786-63BE-4F8C-B645-3A50A9BBA0B4}">
      <dgm:prSet phldrT="[文本]"/>
      <dgm:spPr/>
      <dgm:t>
        <a:bodyPr/>
        <a:lstStyle/>
        <a:p>
          <a:r>
            <a:rPr lang="en-US" altLang="zh-CN"/>
            <a:t>web</a:t>
          </a:r>
          <a:r>
            <a:rPr lang="zh-CN" altLang="en-US"/>
            <a:t>管理应用</a:t>
          </a:r>
        </a:p>
      </dgm:t>
    </dgm:pt>
    <dgm:pt modelId="{DD4EE3ED-C386-4024-B36F-472D64809C78}" type="parTrans" cxnId="{ED88D885-AD3B-4F54-AEFA-252183F76BED}">
      <dgm:prSet/>
      <dgm:spPr/>
      <dgm:t>
        <a:bodyPr/>
        <a:lstStyle/>
        <a:p>
          <a:endParaRPr lang="zh-CN" altLang="en-US"/>
        </a:p>
      </dgm:t>
    </dgm:pt>
    <dgm:pt modelId="{63A11F57-5415-4D40-A2CA-BB54FD5AB5D4}" type="sibTrans" cxnId="{ED88D885-AD3B-4F54-AEFA-252183F76BED}">
      <dgm:prSet/>
      <dgm:spPr/>
      <dgm:t>
        <a:bodyPr/>
        <a:lstStyle/>
        <a:p>
          <a:endParaRPr lang="zh-CN" altLang="en-US"/>
        </a:p>
      </dgm:t>
    </dgm:pt>
    <dgm:pt modelId="{6C68D403-C430-4154-AD62-F76FA487D193}">
      <dgm:prSet phldrT="[文本]" custT="1"/>
      <dgm:spPr/>
      <dgm:t>
        <a:bodyPr/>
        <a:lstStyle/>
        <a:p>
          <a:r>
            <a:rPr lang="en-US" altLang="zh-CN" sz="1600"/>
            <a:t>Arduino</a:t>
          </a:r>
          <a:r>
            <a:rPr lang="zh-CN" altLang="en-US" sz="1600"/>
            <a:t>服务</a:t>
          </a:r>
          <a:r>
            <a:rPr lang="en-US" altLang="zh-CN" sz="1600"/>
            <a:t>1</a:t>
          </a:r>
          <a:endParaRPr lang="zh-CN" altLang="en-US" sz="1600"/>
        </a:p>
      </dgm:t>
    </dgm:pt>
    <dgm:pt modelId="{7BC4FF0D-D626-41B9-B98C-BBB14B0CF421}" type="parTrans" cxnId="{49071263-10DF-4C4F-8B59-02E754AE3E78}">
      <dgm:prSet/>
      <dgm:spPr/>
      <dgm:t>
        <a:bodyPr/>
        <a:lstStyle/>
        <a:p>
          <a:endParaRPr lang="zh-CN" altLang="en-US"/>
        </a:p>
      </dgm:t>
    </dgm:pt>
    <dgm:pt modelId="{AE862810-56F8-4B3C-A117-E2547C944A86}" type="sibTrans" cxnId="{49071263-10DF-4C4F-8B59-02E754AE3E78}">
      <dgm:prSet/>
      <dgm:spPr/>
      <dgm:t>
        <a:bodyPr/>
        <a:lstStyle/>
        <a:p>
          <a:endParaRPr lang="zh-CN" altLang="en-US"/>
        </a:p>
      </dgm:t>
    </dgm:pt>
    <dgm:pt modelId="{551A85CA-F7A5-462E-B34D-6BDBAF322F91}">
      <dgm:prSet phldrT="[文本]"/>
      <dgm:spPr/>
      <dgm:t>
        <a:bodyPr/>
        <a:lstStyle/>
        <a:p>
          <a:r>
            <a:rPr lang="zh-CN" altLang="en-US"/>
            <a:t>用户终端</a:t>
          </a:r>
        </a:p>
      </dgm:t>
    </dgm:pt>
    <dgm:pt modelId="{BD308611-35AC-4A01-AC3E-AB086DAF98F1}" type="parTrans" cxnId="{1778D2D8-6F35-4D4E-AF04-F28B0965A4FE}">
      <dgm:prSet/>
      <dgm:spPr/>
      <dgm:t>
        <a:bodyPr/>
        <a:lstStyle/>
        <a:p>
          <a:endParaRPr lang="zh-CN" altLang="en-US"/>
        </a:p>
      </dgm:t>
    </dgm:pt>
    <dgm:pt modelId="{E6ADA1A7-AE8A-4834-8809-A8ED4C32FD49}" type="sibTrans" cxnId="{1778D2D8-6F35-4D4E-AF04-F28B0965A4FE}">
      <dgm:prSet/>
      <dgm:spPr/>
      <dgm:t>
        <a:bodyPr/>
        <a:lstStyle/>
        <a:p>
          <a:endParaRPr lang="zh-CN" altLang="en-US"/>
        </a:p>
      </dgm:t>
    </dgm:pt>
    <dgm:pt modelId="{D0B0E4A1-CF8E-4F88-85DF-2667823F7DD0}">
      <dgm:prSet phldrT="[文本]"/>
      <dgm:spPr/>
      <dgm:t>
        <a:bodyPr/>
        <a:lstStyle/>
        <a:p>
          <a:r>
            <a:rPr lang="zh-CN" altLang="en-US"/>
            <a:t>控制中间件</a:t>
          </a:r>
          <a:endParaRPr lang="en-US" altLang="zh-CN"/>
        </a:p>
      </dgm:t>
    </dgm:pt>
    <dgm:pt modelId="{19E29B63-60E8-4951-8D0F-64C6B7120E04}" type="parTrans" cxnId="{34BE12D9-4CEC-4301-8E95-5784F9D500A8}">
      <dgm:prSet/>
      <dgm:spPr/>
      <dgm:t>
        <a:bodyPr/>
        <a:lstStyle/>
        <a:p>
          <a:endParaRPr lang="zh-CN" altLang="en-US"/>
        </a:p>
      </dgm:t>
    </dgm:pt>
    <dgm:pt modelId="{05FBEFF7-B2E4-4B9A-9BFD-8DAB013CCF1A}" type="sibTrans" cxnId="{34BE12D9-4CEC-4301-8E95-5784F9D500A8}">
      <dgm:prSet/>
      <dgm:spPr/>
      <dgm:t>
        <a:bodyPr/>
        <a:lstStyle/>
        <a:p>
          <a:endParaRPr lang="zh-CN" altLang="en-US"/>
        </a:p>
      </dgm:t>
    </dgm:pt>
    <dgm:pt modelId="{614D8FC9-413B-4D5B-91C3-E3F7F04720A6}">
      <dgm:prSet phldrT="[文本]"/>
      <dgm:spPr/>
      <dgm:t>
        <a:bodyPr/>
        <a:lstStyle/>
        <a:p>
          <a:r>
            <a:rPr lang="en-US" altLang="zh-CN"/>
            <a:t>Arduino</a:t>
          </a:r>
          <a:r>
            <a:rPr lang="zh-CN" altLang="en-US"/>
            <a:t>服务</a:t>
          </a:r>
          <a:r>
            <a:rPr lang="en-US" altLang="zh-CN"/>
            <a:t>2</a:t>
          </a:r>
          <a:endParaRPr lang="zh-CN" altLang="en-US"/>
        </a:p>
      </dgm:t>
    </dgm:pt>
    <dgm:pt modelId="{063E3751-804C-4578-AB2E-F12772F711EE}" type="parTrans" cxnId="{6A25C8AD-F449-4A6A-9F4B-A7B869B83277}">
      <dgm:prSet/>
      <dgm:spPr/>
      <dgm:t>
        <a:bodyPr/>
        <a:lstStyle/>
        <a:p>
          <a:endParaRPr lang="zh-CN" altLang="en-US"/>
        </a:p>
      </dgm:t>
    </dgm:pt>
    <dgm:pt modelId="{8EAC6B12-544F-46EC-802B-AC2417E1FD4D}" type="sibTrans" cxnId="{6A25C8AD-F449-4A6A-9F4B-A7B869B83277}">
      <dgm:prSet/>
      <dgm:spPr/>
      <dgm:t>
        <a:bodyPr/>
        <a:lstStyle/>
        <a:p>
          <a:endParaRPr lang="zh-CN" altLang="en-US"/>
        </a:p>
      </dgm:t>
    </dgm:pt>
    <dgm:pt modelId="{A632453D-F553-455E-BA29-D263EC687B26}" type="pres">
      <dgm:prSet presAssocID="{79E4598A-CA8D-4486-9F87-ABDDCD9752D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BA20AAE-8BED-4B2F-817B-A511F23596EB}" type="pres">
      <dgm:prSet presAssocID="{DF1C2B8D-6CCC-438B-A0DD-847C1CC4359D}" presName="textCenter" presStyleLbl="node1" presStyleIdx="0" presStyleCnt="6" custScaleX="72043" custScaleY="72043" custLinFactNeighborX="-62900" custLinFactNeighborY="-6286"/>
      <dgm:spPr/>
    </dgm:pt>
    <dgm:pt modelId="{CD80B14C-E280-4B1D-B29D-DEB4B10364C7}" type="pres">
      <dgm:prSet presAssocID="{DF1C2B8D-6CCC-438B-A0DD-847C1CC4359D}" presName="cycle_1" presStyleCnt="0"/>
      <dgm:spPr/>
    </dgm:pt>
    <dgm:pt modelId="{DC6FA747-2F4A-4D20-9CA3-CFE62071AE98}" type="pres">
      <dgm:prSet presAssocID="{F3DF1786-63BE-4F8C-B645-3A50A9BBA0B4}" presName="childCenter1" presStyleLbl="node1" presStyleIdx="1" presStyleCnt="6" custLinFactX="-1449" custLinFactNeighborX="-100000" custLinFactNeighborY="48932"/>
      <dgm:spPr/>
    </dgm:pt>
    <dgm:pt modelId="{434599A1-542E-4476-82BC-520278D68195}" type="pres">
      <dgm:prSet presAssocID="{BD308611-35AC-4A01-AC3E-AB086DAF98F1}" presName="Name141" presStyleLbl="parChTrans1D3" presStyleIdx="0" presStyleCnt="3"/>
      <dgm:spPr/>
    </dgm:pt>
    <dgm:pt modelId="{BD702CC5-E590-4B69-9D73-CCF24947244C}" type="pres">
      <dgm:prSet presAssocID="{551A85CA-F7A5-462E-B34D-6BDBAF322F91}" presName="text1" presStyleLbl="node1" presStyleIdx="2" presStyleCnt="6" custRadScaleRad="328454" custRadScaleInc="-59696">
        <dgm:presLayoutVars>
          <dgm:bulletEnabled val="1"/>
        </dgm:presLayoutVars>
      </dgm:prSet>
      <dgm:spPr/>
    </dgm:pt>
    <dgm:pt modelId="{A393B57D-EDA0-49E4-9137-AB4E76BBAE5C}" type="pres">
      <dgm:prSet presAssocID="{DD4EE3ED-C386-4024-B36F-472D64809C78}" presName="Name144" presStyleLbl="parChTrans1D2" presStyleIdx="0" presStyleCnt="2"/>
      <dgm:spPr/>
    </dgm:pt>
    <dgm:pt modelId="{C4208900-B1E5-42DD-BB73-50366D120447}" type="pres">
      <dgm:prSet presAssocID="{DF1C2B8D-6CCC-438B-A0DD-847C1CC4359D}" presName="cycle_2" presStyleCnt="0"/>
      <dgm:spPr/>
    </dgm:pt>
    <dgm:pt modelId="{5AFD0618-1130-4C9E-98CD-21F9F7A4D142}" type="pres">
      <dgm:prSet presAssocID="{D0B0E4A1-CF8E-4F88-85DF-2667823F7DD0}" presName="childCenter2" presStyleLbl="node1" presStyleIdx="3" presStyleCnt="6" custScaleX="132769" custScaleY="130423" custLinFactNeighborX="26861" custLinFactNeighborY="-41906"/>
      <dgm:spPr/>
    </dgm:pt>
    <dgm:pt modelId="{B7B94C5B-7727-468A-816F-C36655B617F4}" type="pres">
      <dgm:prSet presAssocID="{7BC4FF0D-D626-41B9-B98C-BBB14B0CF421}" presName="Name218" presStyleLbl="parChTrans1D3" presStyleIdx="1" presStyleCnt="3"/>
      <dgm:spPr/>
    </dgm:pt>
    <dgm:pt modelId="{A8AD8D65-C38A-4FE9-985F-6BDB80D5BEBE}" type="pres">
      <dgm:prSet presAssocID="{6C68D403-C430-4154-AD62-F76FA487D193}" presName="text2" presStyleLbl="node1" presStyleIdx="4" presStyleCnt="6" custScaleX="139506" custScaleY="138109" custRadScaleRad="217003" custRadScaleInc="-91723">
        <dgm:presLayoutVars>
          <dgm:bulletEnabled val="1"/>
        </dgm:presLayoutVars>
      </dgm:prSet>
      <dgm:spPr/>
    </dgm:pt>
    <dgm:pt modelId="{97E72D12-B46B-466D-83C1-6BDF087EE7FE}" type="pres">
      <dgm:prSet presAssocID="{063E3751-804C-4578-AB2E-F12772F711EE}" presName="Name218" presStyleLbl="parChTrans1D3" presStyleIdx="2" presStyleCnt="3"/>
      <dgm:spPr/>
    </dgm:pt>
    <dgm:pt modelId="{75E357B1-8543-4D59-B30E-FDEDB6360E1C}" type="pres">
      <dgm:prSet presAssocID="{614D8FC9-413B-4D5B-91C3-E3F7F04720A6}" presName="text2" presStyleLbl="node1" presStyleIdx="5" presStyleCnt="6" custScaleX="136744" custScaleY="136744" custRadScaleRad="175695" custRadScaleInc="-157949">
        <dgm:presLayoutVars>
          <dgm:bulletEnabled val="1"/>
        </dgm:presLayoutVars>
      </dgm:prSet>
      <dgm:spPr/>
    </dgm:pt>
    <dgm:pt modelId="{B7756FEB-E374-4951-8577-155214C97965}" type="pres">
      <dgm:prSet presAssocID="{19E29B63-60E8-4951-8D0F-64C6B7120E04}" presName="Name221" presStyleLbl="parChTrans1D2" presStyleIdx="1" presStyleCnt="2"/>
      <dgm:spPr/>
    </dgm:pt>
  </dgm:ptLst>
  <dgm:cxnLst>
    <dgm:cxn modelId="{B3427F0A-10A2-44A7-B724-51D504DFA04A}" type="presOf" srcId="{7BC4FF0D-D626-41B9-B98C-BBB14B0CF421}" destId="{B7B94C5B-7727-468A-816F-C36655B617F4}" srcOrd="0" destOrd="0" presId="urn:microsoft.com/office/officeart/2008/layout/RadialCluster"/>
    <dgm:cxn modelId="{30937410-7F85-4F44-8F20-14D168593389}" type="presOf" srcId="{D0B0E4A1-CF8E-4F88-85DF-2667823F7DD0}" destId="{5AFD0618-1130-4C9E-98CD-21F9F7A4D142}" srcOrd="0" destOrd="0" presId="urn:microsoft.com/office/officeart/2008/layout/RadialCluster"/>
    <dgm:cxn modelId="{21F52931-D58B-4E65-B253-23F9EEA092CC}" type="presOf" srcId="{DF1C2B8D-6CCC-438B-A0DD-847C1CC4359D}" destId="{FBA20AAE-8BED-4B2F-817B-A511F23596EB}" srcOrd="0" destOrd="0" presId="urn:microsoft.com/office/officeart/2008/layout/RadialCluster"/>
    <dgm:cxn modelId="{B077E535-5677-4267-84FC-9692835663DA}" type="presOf" srcId="{6C68D403-C430-4154-AD62-F76FA487D193}" destId="{A8AD8D65-C38A-4FE9-985F-6BDB80D5BEBE}" srcOrd="0" destOrd="0" presId="urn:microsoft.com/office/officeart/2008/layout/RadialCluster"/>
    <dgm:cxn modelId="{F46D4C5E-40EC-4777-98C5-C8C6D68245A6}" type="presOf" srcId="{DD4EE3ED-C386-4024-B36F-472D64809C78}" destId="{A393B57D-EDA0-49E4-9137-AB4E76BBAE5C}" srcOrd="0" destOrd="0" presId="urn:microsoft.com/office/officeart/2008/layout/RadialCluster"/>
    <dgm:cxn modelId="{49071263-10DF-4C4F-8B59-02E754AE3E78}" srcId="{D0B0E4A1-CF8E-4F88-85DF-2667823F7DD0}" destId="{6C68D403-C430-4154-AD62-F76FA487D193}" srcOrd="0" destOrd="0" parTransId="{7BC4FF0D-D626-41B9-B98C-BBB14B0CF421}" sibTransId="{AE862810-56F8-4B3C-A117-E2547C944A86}"/>
    <dgm:cxn modelId="{B712474C-ED59-4E03-AFE1-338326DC7235}" type="presOf" srcId="{79E4598A-CA8D-4486-9F87-ABDDCD9752D9}" destId="{A632453D-F553-455E-BA29-D263EC687B26}" srcOrd="0" destOrd="0" presId="urn:microsoft.com/office/officeart/2008/layout/RadialCluster"/>
    <dgm:cxn modelId="{0F21177C-9711-4CD0-A223-F80EF21E57F4}" type="presOf" srcId="{F3DF1786-63BE-4F8C-B645-3A50A9BBA0B4}" destId="{DC6FA747-2F4A-4D20-9CA3-CFE62071AE98}" srcOrd="0" destOrd="0" presId="urn:microsoft.com/office/officeart/2008/layout/RadialCluster"/>
    <dgm:cxn modelId="{D81EB084-2CCA-4087-B45B-DEBD478CA965}" type="presOf" srcId="{063E3751-804C-4578-AB2E-F12772F711EE}" destId="{97E72D12-B46B-466D-83C1-6BDF087EE7FE}" srcOrd="0" destOrd="0" presId="urn:microsoft.com/office/officeart/2008/layout/RadialCluster"/>
    <dgm:cxn modelId="{ED88D885-AD3B-4F54-AEFA-252183F76BED}" srcId="{DF1C2B8D-6CCC-438B-A0DD-847C1CC4359D}" destId="{F3DF1786-63BE-4F8C-B645-3A50A9BBA0B4}" srcOrd="0" destOrd="0" parTransId="{DD4EE3ED-C386-4024-B36F-472D64809C78}" sibTransId="{63A11F57-5415-4D40-A2CA-BB54FD5AB5D4}"/>
    <dgm:cxn modelId="{5DFA8987-01F4-4F30-BD59-DD5F50490AE9}" type="presOf" srcId="{19E29B63-60E8-4951-8D0F-64C6B7120E04}" destId="{B7756FEB-E374-4951-8577-155214C97965}" srcOrd="0" destOrd="0" presId="urn:microsoft.com/office/officeart/2008/layout/RadialCluster"/>
    <dgm:cxn modelId="{A2EB5790-5B4E-4AEA-8FC6-D9F059A3DA76}" srcId="{79E4598A-CA8D-4486-9F87-ABDDCD9752D9}" destId="{DF1C2B8D-6CCC-438B-A0DD-847C1CC4359D}" srcOrd="0" destOrd="0" parTransId="{31CD62D1-757A-43BF-B5B2-C584E52CB429}" sibTransId="{DA63EAF2-CBB2-48F6-BB34-7E3220F52B96}"/>
    <dgm:cxn modelId="{6A25C8AD-F449-4A6A-9F4B-A7B869B83277}" srcId="{D0B0E4A1-CF8E-4F88-85DF-2667823F7DD0}" destId="{614D8FC9-413B-4D5B-91C3-E3F7F04720A6}" srcOrd="1" destOrd="0" parTransId="{063E3751-804C-4578-AB2E-F12772F711EE}" sibTransId="{8EAC6B12-544F-46EC-802B-AC2417E1FD4D}"/>
    <dgm:cxn modelId="{1AC404BC-66AF-4B84-AA4B-EE84F5B28E8E}" type="presOf" srcId="{551A85CA-F7A5-462E-B34D-6BDBAF322F91}" destId="{BD702CC5-E590-4B69-9D73-CCF24947244C}" srcOrd="0" destOrd="0" presId="urn:microsoft.com/office/officeart/2008/layout/RadialCluster"/>
    <dgm:cxn modelId="{9B4208C9-BEF1-4209-99B4-19BC344B4A11}" type="presOf" srcId="{BD308611-35AC-4A01-AC3E-AB086DAF98F1}" destId="{434599A1-542E-4476-82BC-520278D68195}" srcOrd="0" destOrd="0" presId="urn:microsoft.com/office/officeart/2008/layout/RadialCluster"/>
    <dgm:cxn modelId="{E7B183CB-4C47-4867-83B6-82D39B6FD06E}" type="presOf" srcId="{614D8FC9-413B-4D5B-91C3-E3F7F04720A6}" destId="{75E357B1-8543-4D59-B30E-FDEDB6360E1C}" srcOrd="0" destOrd="0" presId="urn:microsoft.com/office/officeart/2008/layout/RadialCluster"/>
    <dgm:cxn modelId="{1778D2D8-6F35-4D4E-AF04-F28B0965A4FE}" srcId="{F3DF1786-63BE-4F8C-B645-3A50A9BBA0B4}" destId="{551A85CA-F7A5-462E-B34D-6BDBAF322F91}" srcOrd="0" destOrd="0" parTransId="{BD308611-35AC-4A01-AC3E-AB086DAF98F1}" sibTransId="{E6ADA1A7-AE8A-4834-8809-A8ED4C32FD49}"/>
    <dgm:cxn modelId="{34BE12D9-4CEC-4301-8E95-5784F9D500A8}" srcId="{DF1C2B8D-6CCC-438B-A0DD-847C1CC4359D}" destId="{D0B0E4A1-CF8E-4F88-85DF-2667823F7DD0}" srcOrd="1" destOrd="0" parTransId="{19E29B63-60E8-4951-8D0F-64C6B7120E04}" sibTransId="{05FBEFF7-B2E4-4B9A-9BFD-8DAB013CCF1A}"/>
    <dgm:cxn modelId="{C75CFF9B-673C-4ED8-9B30-3B6B26829185}" type="presParOf" srcId="{A632453D-F553-455E-BA29-D263EC687B26}" destId="{FBA20AAE-8BED-4B2F-817B-A511F23596EB}" srcOrd="0" destOrd="0" presId="urn:microsoft.com/office/officeart/2008/layout/RadialCluster"/>
    <dgm:cxn modelId="{4754D893-6741-4F9F-97CC-BAF9F3C57011}" type="presParOf" srcId="{A632453D-F553-455E-BA29-D263EC687B26}" destId="{CD80B14C-E280-4B1D-B29D-DEB4B10364C7}" srcOrd="1" destOrd="0" presId="urn:microsoft.com/office/officeart/2008/layout/RadialCluster"/>
    <dgm:cxn modelId="{BE468940-2BB5-4EC7-A651-385E7B3CB7D4}" type="presParOf" srcId="{CD80B14C-E280-4B1D-B29D-DEB4B10364C7}" destId="{DC6FA747-2F4A-4D20-9CA3-CFE62071AE98}" srcOrd="0" destOrd="0" presId="urn:microsoft.com/office/officeart/2008/layout/RadialCluster"/>
    <dgm:cxn modelId="{A04F1FB7-180E-4BFF-B79A-EF7C78F56B3A}" type="presParOf" srcId="{CD80B14C-E280-4B1D-B29D-DEB4B10364C7}" destId="{434599A1-542E-4476-82BC-520278D68195}" srcOrd="1" destOrd="0" presId="urn:microsoft.com/office/officeart/2008/layout/RadialCluster"/>
    <dgm:cxn modelId="{B77FDC6C-44BB-424E-920B-0782D13897CB}" type="presParOf" srcId="{CD80B14C-E280-4B1D-B29D-DEB4B10364C7}" destId="{BD702CC5-E590-4B69-9D73-CCF24947244C}" srcOrd="2" destOrd="0" presId="urn:microsoft.com/office/officeart/2008/layout/RadialCluster"/>
    <dgm:cxn modelId="{0B62AA94-BDB9-4A52-B928-F65893E6EBBB}" type="presParOf" srcId="{A632453D-F553-455E-BA29-D263EC687B26}" destId="{A393B57D-EDA0-49E4-9137-AB4E76BBAE5C}" srcOrd="2" destOrd="0" presId="urn:microsoft.com/office/officeart/2008/layout/RadialCluster"/>
    <dgm:cxn modelId="{B1E4E770-465D-46D5-9EFF-31982B1BC427}" type="presParOf" srcId="{A632453D-F553-455E-BA29-D263EC687B26}" destId="{C4208900-B1E5-42DD-BB73-50366D120447}" srcOrd="3" destOrd="0" presId="urn:microsoft.com/office/officeart/2008/layout/RadialCluster"/>
    <dgm:cxn modelId="{082193C3-5B7E-4461-9DFB-86D7AD0F0705}" type="presParOf" srcId="{C4208900-B1E5-42DD-BB73-50366D120447}" destId="{5AFD0618-1130-4C9E-98CD-21F9F7A4D142}" srcOrd="0" destOrd="0" presId="urn:microsoft.com/office/officeart/2008/layout/RadialCluster"/>
    <dgm:cxn modelId="{6D8A0403-37EB-433E-80EB-0878533DE3DB}" type="presParOf" srcId="{C4208900-B1E5-42DD-BB73-50366D120447}" destId="{B7B94C5B-7727-468A-816F-C36655B617F4}" srcOrd="1" destOrd="0" presId="urn:microsoft.com/office/officeart/2008/layout/RadialCluster"/>
    <dgm:cxn modelId="{94DE182E-842B-4862-97F1-C207A6140F39}" type="presParOf" srcId="{C4208900-B1E5-42DD-BB73-50366D120447}" destId="{A8AD8D65-C38A-4FE9-985F-6BDB80D5BEBE}" srcOrd="2" destOrd="0" presId="urn:microsoft.com/office/officeart/2008/layout/RadialCluster"/>
    <dgm:cxn modelId="{17B6055C-3F27-477F-B260-B7D201C1BEFE}" type="presParOf" srcId="{C4208900-B1E5-42DD-BB73-50366D120447}" destId="{97E72D12-B46B-466D-83C1-6BDF087EE7FE}" srcOrd="3" destOrd="0" presId="urn:microsoft.com/office/officeart/2008/layout/RadialCluster"/>
    <dgm:cxn modelId="{5A57EAD9-0EEC-471F-BE62-67621492B8B5}" type="presParOf" srcId="{C4208900-B1E5-42DD-BB73-50366D120447}" destId="{75E357B1-8543-4D59-B30E-FDEDB6360E1C}" srcOrd="4" destOrd="0" presId="urn:microsoft.com/office/officeart/2008/layout/RadialCluster"/>
    <dgm:cxn modelId="{C60E7F0A-10A2-44B3-A15D-A9D972E16AD5}" type="presParOf" srcId="{A632453D-F553-455E-BA29-D263EC687B26}" destId="{B7756FEB-E374-4951-8577-155214C97965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E4598A-CA8D-4486-9F87-ABDDCD9752D9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F1C2B8D-6CCC-438B-A0DD-847C1CC4359D}">
      <dgm:prSet phldrT="[文本]" phldr="0"/>
      <dgm:spPr/>
      <dgm:t>
        <a:bodyPr/>
        <a:lstStyle/>
        <a:p>
          <a:r>
            <a:rPr lang="en-US" altLang="zh-CN">
              <a:solidFill>
                <a:schemeClr val="bg1"/>
              </a:solidFill>
              <a:latin typeface="等线 Light" panose="020F0302020204030204"/>
            </a:rPr>
            <a:t>控制中间件</a:t>
          </a:r>
          <a:endParaRPr lang="en-US" altLang="zh-CN" b="0" i="0" u="none" strike="noStrike" cap="none" baseline="0" noProof="0">
            <a:solidFill>
              <a:schemeClr val="bg1"/>
            </a:solidFill>
            <a:latin typeface="等线 Light"/>
            <a:ea typeface="等线 Light"/>
          </a:endParaRPr>
        </a:p>
      </dgm:t>
    </dgm:pt>
    <dgm:pt modelId="{31CD62D1-757A-43BF-B5B2-C584E52CB429}" type="parTrans" cxnId="{A2EB5790-5B4E-4AEA-8FC6-D9F059A3DA76}">
      <dgm:prSet/>
      <dgm:spPr/>
      <dgm:t>
        <a:bodyPr/>
        <a:lstStyle/>
        <a:p>
          <a:endParaRPr lang="zh-CN" altLang="en-US"/>
        </a:p>
      </dgm:t>
    </dgm:pt>
    <dgm:pt modelId="{DA63EAF2-CBB2-48F6-BB34-7E3220F52B96}" type="sibTrans" cxnId="{A2EB5790-5B4E-4AEA-8FC6-D9F059A3DA76}">
      <dgm:prSet/>
      <dgm:spPr/>
      <dgm:t>
        <a:bodyPr/>
        <a:lstStyle/>
        <a:p>
          <a:endParaRPr lang="zh-CN" altLang="en-US"/>
        </a:p>
      </dgm:t>
    </dgm:pt>
    <dgm:pt modelId="{F3DF1786-63BE-4F8C-B645-3A50A9BBA0B4}">
      <dgm:prSet phldrT="[文本]"/>
      <dgm:spPr/>
      <dgm:t>
        <a:bodyPr/>
        <a:lstStyle/>
        <a:p>
          <a:r>
            <a:rPr lang="en-US" altLang="zh-CN" err="1"/>
            <a:t>Wifi</a:t>
          </a:r>
          <a:r>
            <a:rPr lang="zh-CN" altLang="en-US"/>
            <a:t>模块</a:t>
          </a:r>
          <a:r>
            <a:rPr lang="en-US" altLang="zh-CN"/>
            <a:t>Esp8266</a:t>
          </a:r>
          <a:endParaRPr lang="zh-CN" altLang="en-US"/>
        </a:p>
      </dgm:t>
    </dgm:pt>
    <dgm:pt modelId="{DD4EE3ED-C386-4024-B36F-472D64809C78}" type="parTrans" cxnId="{ED88D885-AD3B-4F54-AEFA-252183F76BED}">
      <dgm:prSet/>
      <dgm:spPr/>
      <dgm:t>
        <a:bodyPr/>
        <a:lstStyle/>
        <a:p>
          <a:endParaRPr lang="zh-CN" altLang="en-US"/>
        </a:p>
      </dgm:t>
    </dgm:pt>
    <dgm:pt modelId="{63A11F57-5415-4D40-A2CA-BB54FD5AB5D4}" type="sibTrans" cxnId="{ED88D885-AD3B-4F54-AEFA-252183F76BED}">
      <dgm:prSet/>
      <dgm:spPr/>
      <dgm:t>
        <a:bodyPr/>
        <a:lstStyle/>
        <a:p>
          <a:endParaRPr lang="zh-CN" altLang="en-US"/>
        </a:p>
      </dgm:t>
    </dgm:pt>
    <dgm:pt modelId="{551A85CA-F7A5-462E-B34D-6BDBAF322F91}">
      <dgm:prSet phldrT="[文本]"/>
      <dgm:spPr/>
      <dgm:t>
        <a:bodyPr/>
        <a:lstStyle/>
        <a:p>
          <a:r>
            <a:rPr lang="en-US" altLang="zh-CN" err="1"/>
            <a:t>Wifi</a:t>
          </a:r>
          <a:r>
            <a:rPr lang="zh-CN" altLang="en-US"/>
            <a:t>模块</a:t>
          </a:r>
          <a:r>
            <a:rPr lang="en-US" altLang="zh-CN"/>
            <a:t>Esp8266</a:t>
          </a:r>
          <a:endParaRPr lang="zh-CN" altLang="en-US"/>
        </a:p>
      </dgm:t>
    </dgm:pt>
    <dgm:pt modelId="{BD308611-35AC-4A01-AC3E-AB086DAF98F1}" type="parTrans" cxnId="{1778D2D8-6F35-4D4E-AF04-F28B0965A4FE}">
      <dgm:prSet/>
      <dgm:spPr/>
      <dgm:t>
        <a:bodyPr/>
        <a:lstStyle/>
        <a:p>
          <a:endParaRPr lang="zh-CN" altLang="en-US"/>
        </a:p>
      </dgm:t>
    </dgm:pt>
    <dgm:pt modelId="{E6ADA1A7-AE8A-4834-8809-A8ED4C32FD49}" type="sibTrans" cxnId="{1778D2D8-6F35-4D4E-AF04-F28B0965A4FE}">
      <dgm:prSet/>
      <dgm:spPr/>
      <dgm:t>
        <a:bodyPr/>
        <a:lstStyle/>
        <a:p>
          <a:endParaRPr lang="zh-CN" altLang="en-US"/>
        </a:p>
      </dgm:t>
    </dgm:pt>
    <dgm:pt modelId="{D0B0E4A1-CF8E-4F88-85DF-2667823F7DD0}">
      <dgm:prSet phldrT="[文本]" phldr="0"/>
      <dgm:spPr/>
      <dgm:t>
        <a:bodyPr/>
        <a:lstStyle/>
        <a:p>
          <a:r>
            <a:rPr lang="zh-CN" altLang="en-US" i="1">
              <a:latin typeface="等线 Light" panose="020F0302020204030204"/>
            </a:rPr>
            <a:t>控制中心</a:t>
          </a:r>
          <a:endParaRPr lang="zh-CN" altLang="en-US" i="1"/>
        </a:p>
      </dgm:t>
    </dgm:pt>
    <dgm:pt modelId="{19E29B63-60E8-4951-8D0F-64C6B7120E04}" type="parTrans" cxnId="{34BE12D9-4CEC-4301-8E95-5784F9D500A8}">
      <dgm:prSet/>
      <dgm:spPr/>
      <dgm:t>
        <a:bodyPr/>
        <a:lstStyle/>
        <a:p>
          <a:endParaRPr lang="zh-CN" altLang="en-US"/>
        </a:p>
      </dgm:t>
    </dgm:pt>
    <dgm:pt modelId="{05FBEFF7-B2E4-4B9A-9BFD-8DAB013CCF1A}" type="sibTrans" cxnId="{34BE12D9-4CEC-4301-8E95-5784F9D500A8}">
      <dgm:prSet/>
      <dgm:spPr/>
      <dgm:t>
        <a:bodyPr/>
        <a:lstStyle/>
        <a:p>
          <a:endParaRPr lang="zh-CN" altLang="en-US"/>
        </a:p>
      </dgm:t>
    </dgm:pt>
    <dgm:pt modelId="{C08A20CD-F59D-4567-81B2-E56ABFE5CF8C}">
      <dgm:prSet phldrT="[文本]"/>
      <dgm:spPr/>
      <dgm:t>
        <a:bodyPr/>
        <a:lstStyle/>
        <a:p>
          <a:r>
            <a:rPr lang="en-US" altLang="zh-CN"/>
            <a:t>Arduino </a:t>
          </a:r>
          <a:r>
            <a:rPr lang="zh-CN" altLang="en-US"/>
            <a:t>（浇水）</a:t>
          </a:r>
        </a:p>
      </dgm:t>
    </dgm:pt>
    <dgm:pt modelId="{6EE20A48-C435-425D-92E1-DE9C04C3611D}" type="parTrans" cxnId="{4836494F-1F27-43CA-919C-E340DA5AF5E4}">
      <dgm:prSet/>
      <dgm:spPr/>
      <dgm:t>
        <a:bodyPr/>
        <a:lstStyle/>
        <a:p>
          <a:endParaRPr lang="zh-CN" altLang="en-US"/>
        </a:p>
      </dgm:t>
    </dgm:pt>
    <dgm:pt modelId="{58C69979-EEC7-401F-A4D0-1E2D75B81344}" type="sibTrans" cxnId="{4836494F-1F27-43CA-919C-E340DA5AF5E4}">
      <dgm:prSet/>
      <dgm:spPr/>
      <dgm:t>
        <a:bodyPr/>
        <a:lstStyle/>
        <a:p>
          <a:endParaRPr lang="zh-CN" altLang="en-US"/>
        </a:p>
      </dgm:t>
    </dgm:pt>
    <dgm:pt modelId="{CE2CE1D5-D386-40A5-AB7A-33266DFCD27C}">
      <dgm:prSet phldrT="[文本]"/>
      <dgm:spPr/>
      <dgm:t>
        <a:bodyPr/>
        <a:lstStyle/>
        <a:p>
          <a:r>
            <a:rPr lang="en-US" altLang="zh-CN" err="1"/>
            <a:t>Wifi</a:t>
          </a:r>
          <a:r>
            <a:rPr lang="zh-CN" altLang="en-US"/>
            <a:t>模块</a:t>
          </a:r>
          <a:r>
            <a:rPr lang="en-US" altLang="zh-CN"/>
            <a:t>Esp8266</a:t>
          </a:r>
          <a:endParaRPr lang="zh-CN" altLang="en-US"/>
        </a:p>
      </dgm:t>
    </dgm:pt>
    <dgm:pt modelId="{72665F7D-FE32-4D38-8C5B-3F1744FD7170}" type="parTrans" cxnId="{AC963D9A-A09D-4E24-B140-61FE63437F9D}">
      <dgm:prSet/>
      <dgm:spPr/>
      <dgm:t>
        <a:bodyPr/>
        <a:lstStyle/>
        <a:p>
          <a:endParaRPr lang="zh-CN" altLang="en-US"/>
        </a:p>
      </dgm:t>
    </dgm:pt>
    <dgm:pt modelId="{0CDC556F-0BF1-4A04-985F-E68F9DED8CE1}" type="sibTrans" cxnId="{AC963D9A-A09D-4E24-B140-61FE63437F9D}">
      <dgm:prSet/>
      <dgm:spPr/>
      <dgm:t>
        <a:bodyPr/>
        <a:lstStyle/>
        <a:p>
          <a:endParaRPr lang="zh-CN" altLang="en-US"/>
        </a:p>
      </dgm:t>
    </dgm:pt>
    <dgm:pt modelId="{25D9059C-66A8-4BC0-A82E-436B5F829152}">
      <dgm:prSet phldrT="[文本]"/>
      <dgm:spPr/>
      <dgm:t>
        <a:bodyPr/>
        <a:lstStyle/>
        <a:p>
          <a:r>
            <a:rPr lang="en-US" altLang="zh-CN"/>
            <a:t>Arduino </a:t>
          </a:r>
          <a:r>
            <a:rPr lang="zh-CN" altLang="en-US"/>
            <a:t>（灯控）</a:t>
          </a:r>
        </a:p>
      </dgm:t>
    </dgm:pt>
    <dgm:pt modelId="{65B5C749-5E48-4FAB-81AB-C5A5AD8EDD7D}" type="parTrans" cxnId="{33B446F8-7A7E-49EF-83A2-F138339BC8B7}">
      <dgm:prSet/>
      <dgm:spPr/>
      <dgm:t>
        <a:bodyPr/>
        <a:lstStyle/>
        <a:p>
          <a:endParaRPr lang="zh-CN" altLang="en-US"/>
        </a:p>
      </dgm:t>
    </dgm:pt>
    <dgm:pt modelId="{24EB2024-CCBE-4DCF-88AC-FDD7A4203A28}" type="sibTrans" cxnId="{33B446F8-7A7E-49EF-83A2-F138339BC8B7}">
      <dgm:prSet/>
      <dgm:spPr/>
      <dgm:t>
        <a:bodyPr/>
        <a:lstStyle/>
        <a:p>
          <a:endParaRPr lang="zh-CN" altLang="en-US"/>
        </a:p>
      </dgm:t>
    </dgm:pt>
    <dgm:pt modelId="{394A2A9B-82ED-4254-87AA-BF41BAE19F7C}">
      <dgm:prSet phldrT="[文本]"/>
      <dgm:spPr/>
      <dgm:t>
        <a:bodyPr/>
        <a:lstStyle/>
        <a:p>
          <a:r>
            <a:rPr lang="en-US" altLang="zh-CN"/>
            <a:t>Arduino </a:t>
          </a:r>
          <a:r>
            <a:rPr lang="zh-CN" altLang="en-US"/>
            <a:t>（久坐监测）</a:t>
          </a:r>
        </a:p>
      </dgm:t>
    </dgm:pt>
    <dgm:pt modelId="{9CCAE338-1BFD-4E3D-8DE4-90657002B3D3}" type="parTrans" cxnId="{85B56B74-64C2-457A-B778-7B702B9897CA}">
      <dgm:prSet/>
      <dgm:spPr/>
      <dgm:t>
        <a:bodyPr/>
        <a:lstStyle/>
        <a:p>
          <a:endParaRPr lang="zh-CN" altLang="en-US"/>
        </a:p>
      </dgm:t>
    </dgm:pt>
    <dgm:pt modelId="{36AA340B-6E2C-4ACC-9DCD-5D99C0222997}" type="sibTrans" cxnId="{85B56B74-64C2-457A-B778-7B702B9897CA}">
      <dgm:prSet/>
      <dgm:spPr/>
      <dgm:t>
        <a:bodyPr/>
        <a:lstStyle/>
        <a:p>
          <a:endParaRPr lang="zh-CN" altLang="en-US"/>
        </a:p>
      </dgm:t>
    </dgm:pt>
    <dgm:pt modelId="{D43B64D6-1997-45FD-869E-16E8D2B38B06}">
      <dgm:prSet phldrT="[文本]"/>
      <dgm:spPr/>
      <dgm:t>
        <a:bodyPr/>
        <a:lstStyle/>
        <a:p>
          <a:r>
            <a:rPr lang="zh-CN" altLang="en-US"/>
            <a:t>人体感应模块</a:t>
          </a:r>
        </a:p>
      </dgm:t>
    </dgm:pt>
    <dgm:pt modelId="{F1BE3BAA-1B61-4DA8-B1A6-A84C162AE9C8}" type="parTrans" cxnId="{F5E705B7-1584-4F94-B346-33D097257C76}">
      <dgm:prSet/>
      <dgm:spPr/>
      <dgm:t>
        <a:bodyPr/>
        <a:lstStyle/>
        <a:p>
          <a:endParaRPr lang="zh-CN" altLang="en-US"/>
        </a:p>
      </dgm:t>
    </dgm:pt>
    <dgm:pt modelId="{0B62807B-1E9C-4AA8-B434-EB77333AE5B8}" type="sibTrans" cxnId="{F5E705B7-1584-4F94-B346-33D097257C76}">
      <dgm:prSet/>
      <dgm:spPr/>
      <dgm:t>
        <a:bodyPr/>
        <a:lstStyle/>
        <a:p>
          <a:endParaRPr lang="zh-CN" altLang="en-US"/>
        </a:p>
      </dgm:t>
    </dgm:pt>
    <dgm:pt modelId="{05BC9662-3C04-4C27-95DE-B7533E559EA1}">
      <dgm:prSet phldrT="[文本]"/>
      <dgm:spPr/>
      <dgm:t>
        <a:bodyPr/>
        <a:lstStyle/>
        <a:p>
          <a:r>
            <a:rPr lang="zh-CN" altLang="en-US"/>
            <a:t>蜂鸣器模块</a:t>
          </a:r>
        </a:p>
      </dgm:t>
    </dgm:pt>
    <dgm:pt modelId="{714FE616-17CC-4182-AE9C-2A926ACC59CC}" type="parTrans" cxnId="{6500B217-C176-4E89-A245-E015437629C9}">
      <dgm:prSet/>
      <dgm:spPr/>
      <dgm:t>
        <a:bodyPr/>
        <a:lstStyle/>
        <a:p>
          <a:endParaRPr lang="zh-CN" altLang="en-US"/>
        </a:p>
      </dgm:t>
    </dgm:pt>
    <dgm:pt modelId="{F471E160-6D5C-4E83-9D40-337D2FFB3223}" type="sibTrans" cxnId="{6500B217-C176-4E89-A245-E015437629C9}">
      <dgm:prSet/>
      <dgm:spPr/>
      <dgm:t>
        <a:bodyPr/>
        <a:lstStyle/>
        <a:p>
          <a:endParaRPr lang="zh-CN" altLang="en-US"/>
        </a:p>
      </dgm:t>
    </dgm:pt>
    <dgm:pt modelId="{A632453D-F553-455E-BA29-D263EC687B26}" type="pres">
      <dgm:prSet presAssocID="{79E4598A-CA8D-4486-9F87-ABDDCD9752D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19DCA2B-E879-4ABB-B6E0-D6C92849581C}" type="pres">
      <dgm:prSet presAssocID="{DF1C2B8D-6CCC-438B-A0DD-847C1CC4359D}" presName="textCenter" presStyleLbl="node1" presStyleIdx="0" presStyleCnt="10" custLinFactX="-7745" custLinFactNeighborX="-100000" custLinFactNeighborY="-668"/>
      <dgm:spPr/>
    </dgm:pt>
    <dgm:pt modelId="{C05EB91C-0A37-4D83-A0A5-EBEE753070C6}" type="pres">
      <dgm:prSet presAssocID="{DF1C2B8D-6CCC-438B-A0DD-847C1CC4359D}" presName="cycle_1" presStyleCnt="0"/>
      <dgm:spPr/>
    </dgm:pt>
    <dgm:pt modelId="{BD4EBEBC-E82D-4666-B187-27B2808293A5}" type="pres">
      <dgm:prSet presAssocID="{D43B64D6-1997-45FD-869E-16E8D2B38B06}" presName="childCenter1" presStyleLbl="node1" presStyleIdx="1" presStyleCnt="10" custLinFactNeighborX="-31048" custLinFactNeighborY="54100"/>
      <dgm:spPr/>
    </dgm:pt>
    <dgm:pt modelId="{5849FEEB-4211-480C-8B1F-0F5318C720F3}" type="pres">
      <dgm:prSet presAssocID="{F1BE3BAA-1B61-4DA8-B1A6-A84C162AE9C8}" presName="Name144" presStyleLbl="parChTrans1D2" presStyleIdx="0" presStyleCnt="6"/>
      <dgm:spPr/>
    </dgm:pt>
    <dgm:pt modelId="{32BAAD76-CBDD-4C5E-B400-75D43FF727B6}" type="pres">
      <dgm:prSet presAssocID="{DF1C2B8D-6CCC-438B-A0DD-847C1CC4359D}" presName="cycle_2" presStyleCnt="0"/>
      <dgm:spPr/>
    </dgm:pt>
    <dgm:pt modelId="{811A07B7-7B1D-4DA7-BD9B-5D23895BA481}" type="pres">
      <dgm:prSet presAssocID="{05BC9662-3C04-4C27-95DE-B7533E559EA1}" presName="childCenter2" presStyleLbl="node1" presStyleIdx="2" presStyleCnt="10" custLinFactNeighborX="-26145" custLinFactNeighborY="41209"/>
      <dgm:spPr/>
    </dgm:pt>
    <dgm:pt modelId="{D7799FD7-05E9-41B4-8B09-AD1EB85F3675}" type="pres">
      <dgm:prSet presAssocID="{714FE616-17CC-4182-AE9C-2A926ACC59CC}" presName="Name221" presStyleLbl="parChTrans1D2" presStyleIdx="1" presStyleCnt="6"/>
      <dgm:spPr/>
    </dgm:pt>
    <dgm:pt modelId="{599DF2D6-AF93-4A72-8848-1F117ED0F15A}" type="pres">
      <dgm:prSet presAssocID="{DF1C2B8D-6CCC-438B-A0DD-847C1CC4359D}" presName="cycle_3" presStyleCnt="0"/>
      <dgm:spPr/>
    </dgm:pt>
    <dgm:pt modelId="{E36778C8-3433-48B8-93A0-D67C6CD0EF2C}" type="pres">
      <dgm:prSet presAssocID="{CE2CE1D5-D386-40A5-AB7A-33266DFCD27C}" presName="childCenter3" presStyleLbl="node1" presStyleIdx="3" presStyleCnt="10" custLinFactNeighborX="38918" custLinFactNeighborY="-86835"/>
      <dgm:spPr/>
    </dgm:pt>
    <dgm:pt modelId="{7349BE16-AD1D-4E09-B003-1D97F2DABD0E}" type="pres">
      <dgm:prSet presAssocID="{65B5C749-5E48-4FAB-81AB-C5A5AD8EDD7D}" presName="Name285" presStyleLbl="parChTrans1D3" presStyleIdx="0" presStyleCnt="3"/>
      <dgm:spPr/>
    </dgm:pt>
    <dgm:pt modelId="{4C16A5B2-C431-4B6A-8CA1-A66DA94191FF}" type="pres">
      <dgm:prSet presAssocID="{25D9059C-66A8-4BC0-A82E-436B5F829152}" presName="text3" presStyleLbl="node1" presStyleIdx="4" presStyleCnt="10" custRadScaleRad="268289" custRadScaleInc="-39078">
        <dgm:presLayoutVars>
          <dgm:bulletEnabled val="1"/>
        </dgm:presLayoutVars>
      </dgm:prSet>
      <dgm:spPr/>
    </dgm:pt>
    <dgm:pt modelId="{2341B2EE-CE16-4572-8D4E-2BD0F948CDC6}" type="pres">
      <dgm:prSet presAssocID="{72665F7D-FE32-4D38-8C5B-3F1744FD7170}" presName="Name288" presStyleLbl="parChTrans1D2" presStyleIdx="2" presStyleCnt="6"/>
      <dgm:spPr/>
    </dgm:pt>
    <dgm:pt modelId="{B182C498-D192-4B18-AD75-035FEFEB1689}" type="pres">
      <dgm:prSet presAssocID="{DF1C2B8D-6CCC-438B-A0DD-847C1CC4359D}" presName="cycle_4" presStyleCnt="0"/>
      <dgm:spPr/>
    </dgm:pt>
    <dgm:pt modelId="{0F21E234-FBA8-4183-A02F-6BDBBA82F546}" type="pres">
      <dgm:prSet presAssocID="{F3DF1786-63BE-4F8C-B645-3A50A9BBA0B4}" presName="childCenter4" presStyleLbl="node1" presStyleIdx="5" presStyleCnt="10" custLinFactX="3515" custLinFactNeighborX="100000" custLinFactNeighborY="-60827"/>
      <dgm:spPr/>
    </dgm:pt>
    <dgm:pt modelId="{A5CC1C3D-A358-47C4-8246-E86BB504EE18}" type="pres">
      <dgm:prSet presAssocID="{9CCAE338-1BFD-4E3D-8DE4-90657002B3D3}" presName="Name342" presStyleLbl="parChTrans1D3" presStyleIdx="1" presStyleCnt="3"/>
      <dgm:spPr/>
    </dgm:pt>
    <dgm:pt modelId="{E4A964CC-3912-4DF3-9A42-74AE8C233DD4}" type="pres">
      <dgm:prSet presAssocID="{394A2A9B-82ED-4254-87AA-BF41BAE19F7C}" presName="text4" presStyleLbl="node1" presStyleIdx="6" presStyleCnt="10" custRadScaleRad="377241" custRadScaleInc="-60452">
        <dgm:presLayoutVars>
          <dgm:bulletEnabled val="1"/>
        </dgm:presLayoutVars>
      </dgm:prSet>
      <dgm:spPr/>
    </dgm:pt>
    <dgm:pt modelId="{8BE58C24-1544-4CEE-BE7B-19BD7422EB9B}" type="pres">
      <dgm:prSet presAssocID="{DD4EE3ED-C386-4024-B36F-472D64809C78}" presName="Name345" presStyleLbl="parChTrans1D2" presStyleIdx="3" presStyleCnt="6"/>
      <dgm:spPr/>
    </dgm:pt>
    <dgm:pt modelId="{0FFFC803-FEEC-453F-AEFE-3CEAF2D9C6A3}" type="pres">
      <dgm:prSet presAssocID="{DF1C2B8D-6CCC-438B-A0DD-847C1CC4359D}" presName="cycle_5" presStyleCnt="0"/>
      <dgm:spPr/>
    </dgm:pt>
    <dgm:pt modelId="{ADBFEBD6-AF1F-4F8E-B9F0-F2A41D294408}" type="pres">
      <dgm:prSet presAssocID="{551A85CA-F7A5-462E-B34D-6BDBAF322F91}" presName="childCenter5" presStyleLbl="node1" presStyleIdx="7" presStyleCnt="10" custLinFactX="42043" custLinFactNeighborX="100000" custLinFactNeighborY="59854"/>
      <dgm:spPr/>
    </dgm:pt>
    <dgm:pt modelId="{62CF747D-D22D-4F5E-B70D-8C89D306FC01}" type="pres">
      <dgm:prSet presAssocID="{6EE20A48-C435-425D-92E1-DE9C04C3611D}" presName="Name389" presStyleLbl="parChTrans1D3" presStyleIdx="2" presStyleCnt="3"/>
      <dgm:spPr/>
    </dgm:pt>
    <dgm:pt modelId="{F74C57C6-478F-4072-871D-5FB591B803D6}" type="pres">
      <dgm:prSet presAssocID="{C08A20CD-F59D-4567-81B2-E56ABFE5CF8C}" presName="text5" presStyleLbl="node1" presStyleIdx="8" presStyleCnt="10" custRadScaleRad="430905" custRadScaleInc="-74401">
        <dgm:presLayoutVars>
          <dgm:bulletEnabled val="1"/>
        </dgm:presLayoutVars>
      </dgm:prSet>
      <dgm:spPr/>
    </dgm:pt>
    <dgm:pt modelId="{17A45E71-10BA-4C9D-8B19-F2EE275382A2}" type="pres">
      <dgm:prSet presAssocID="{BD308611-35AC-4A01-AC3E-AB086DAF98F1}" presName="Name392" presStyleLbl="parChTrans1D2" presStyleIdx="4" presStyleCnt="6"/>
      <dgm:spPr/>
    </dgm:pt>
    <dgm:pt modelId="{9969DDCA-5B06-4B60-BA6E-7321CF5C3AB1}" type="pres">
      <dgm:prSet presAssocID="{DF1C2B8D-6CCC-438B-A0DD-847C1CC4359D}" presName="cycle_6" presStyleCnt="0"/>
      <dgm:spPr/>
    </dgm:pt>
    <dgm:pt modelId="{301BDD80-9332-4DBB-A323-629A3AE400AE}" type="pres">
      <dgm:prSet presAssocID="{D0B0E4A1-CF8E-4F88-85DF-2667823F7DD0}" presName="childCenter6" presStyleLbl="node1" presStyleIdx="9" presStyleCnt="10" custLinFactNeighborX="-27653" custLinFactNeighborY="12411"/>
      <dgm:spPr/>
    </dgm:pt>
    <dgm:pt modelId="{48D9FE6C-2232-47A4-9E66-F5B616F607BD}" type="pres">
      <dgm:prSet presAssocID="{19E29B63-60E8-4951-8D0F-64C6B7120E04}" presName="Name429" presStyleLbl="parChTrans1D2" presStyleIdx="5" presStyleCnt="6"/>
      <dgm:spPr/>
    </dgm:pt>
  </dgm:ptLst>
  <dgm:cxnLst>
    <dgm:cxn modelId="{A4440113-28B3-4B1E-A8B2-2C5511F90928}" type="presOf" srcId="{DD4EE3ED-C386-4024-B36F-472D64809C78}" destId="{8BE58C24-1544-4CEE-BE7B-19BD7422EB9B}" srcOrd="0" destOrd="0" presId="urn:microsoft.com/office/officeart/2008/layout/RadialCluster"/>
    <dgm:cxn modelId="{5BDD1B15-E030-4C53-97B7-71AEF60FB20B}" type="presOf" srcId="{394A2A9B-82ED-4254-87AA-BF41BAE19F7C}" destId="{E4A964CC-3912-4DF3-9A42-74AE8C233DD4}" srcOrd="0" destOrd="0" presId="urn:microsoft.com/office/officeart/2008/layout/RadialCluster"/>
    <dgm:cxn modelId="{6500B217-C176-4E89-A245-E015437629C9}" srcId="{DF1C2B8D-6CCC-438B-A0DD-847C1CC4359D}" destId="{05BC9662-3C04-4C27-95DE-B7533E559EA1}" srcOrd="1" destOrd="0" parTransId="{714FE616-17CC-4182-AE9C-2A926ACC59CC}" sibTransId="{F471E160-6D5C-4E83-9D40-337D2FFB3223}"/>
    <dgm:cxn modelId="{31EA4619-7BAD-4065-AAD0-F60937CD1E34}" type="presOf" srcId="{D0B0E4A1-CF8E-4F88-85DF-2667823F7DD0}" destId="{301BDD80-9332-4DBB-A323-629A3AE400AE}" srcOrd="0" destOrd="0" presId="urn:microsoft.com/office/officeart/2008/layout/RadialCluster"/>
    <dgm:cxn modelId="{30972730-4757-4D0D-931F-444BB6F40D1D}" type="presOf" srcId="{6EE20A48-C435-425D-92E1-DE9C04C3611D}" destId="{62CF747D-D22D-4F5E-B70D-8C89D306FC01}" srcOrd="0" destOrd="0" presId="urn:microsoft.com/office/officeart/2008/layout/RadialCluster"/>
    <dgm:cxn modelId="{D2929A3E-31BE-42C5-BD20-BF264B802E87}" type="presOf" srcId="{714FE616-17CC-4182-AE9C-2A926ACC59CC}" destId="{D7799FD7-05E9-41B4-8B09-AD1EB85F3675}" srcOrd="0" destOrd="0" presId="urn:microsoft.com/office/officeart/2008/layout/RadialCluster"/>
    <dgm:cxn modelId="{C793BF40-2BEB-4D2F-BC47-4515F804B0D9}" type="presOf" srcId="{9CCAE338-1BFD-4E3D-8DE4-90657002B3D3}" destId="{A5CC1C3D-A358-47C4-8246-E86BB504EE18}" srcOrd="0" destOrd="0" presId="urn:microsoft.com/office/officeart/2008/layout/RadialCluster"/>
    <dgm:cxn modelId="{63F0334C-7A48-4804-A805-6D4F0A0DDE6F}" type="presOf" srcId="{F3DF1786-63BE-4F8C-B645-3A50A9BBA0B4}" destId="{0F21E234-FBA8-4183-A02F-6BDBBA82F546}" srcOrd="0" destOrd="0" presId="urn:microsoft.com/office/officeart/2008/layout/RadialCluster"/>
    <dgm:cxn modelId="{B712474C-ED59-4E03-AFE1-338326DC7235}" type="presOf" srcId="{79E4598A-CA8D-4486-9F87-ABDDCD9752D9}" destId="{A632453D-F553-455E-BA29-D263EC687B26}" srcOrd="0" destOrd="0" presId="urn:microsoft.com/office/officeart/2008/layout/RadialCluster"/>
    <dgm:cxn modelId="{E180D56C-D2A5-4001-A7EC-29AFF0D7566C}" type="presOf" srcId="{F1BE3BAA-1B61-4DA8-B1A6-A84C162AE9C8}" destId="{5849FEEB-4211-480C-8B1F-0F5318C720F3}" srcOrd="0" destOrd="0" presId="urn:microsoft.com/office/officeart/2008/layout/RadialCluster"/>
    <dgm:cxn modelId="{E4CC2C4E-123F-4CC7-97A7-29FAA775AB14}" type="presOf" srcId="{05BC9662-3C04-4C27-95DE-B7533E559EA1}" destId="{811A07B7-7B1D-4DA7-BD9B-5D23895BA481}" srcOrd="0" destOrd="0" presId="urn:microsoft.com/office/officeart/2008/layout/RadialCluster"/>
    <dgm:cxn modelId="{4836494F-1F27-43CA-919C-E340DA5AF5E4}" srcId="{551A85CA-F7A5-462E-B34D-6BDBAF322F91}" destId="{C08A20CD-F59D-4567-81B2-E56ABFE5CF8C}" srcOrd="0" destOrd="0" parTransId="{6EE20A48-C435-425D-92E1-DE9C04C3611D}" sibTransId="{58C69979-EEC7-401F-A4D0-1E2D75B81344}"/>
    <dgm:cxn modelId="{85B56B74-64C2-457A-B778-7B702B9897CA}" srcId="{F3DF1786-63BE-4F8C-B645-3A50A9BBA0B4}" destId="{394A2A9B-82ED-4254-87AA-BF41BAE19F7C}" srcOrd="0" destOrd="0" parTransId="{9CCAE338-1BFD-4E3D-8DE4-90657002B3D3}" sibTransId="{36AA340B-6E2C-4ACC-9DCD-5D99C0222997}"/>
    <dgm:cxn modelId="{493FC77A-F90F-41D5-A8C8-B1085122AD8D}" type="presOf" srcId="{551A85CA-F7A5-462E-B34D-6BDBAF322F91}" destId="{ADBFEBD6-AF1F-4F8E-B9F0-F2A41D294408}" srcOrd="0" destOrd="0" presId="urn:microsoft.com/office/officeart/2008/layout/RadialCluster"/>
    <dgm:cxn modelId="{ED88D885-AD3B-4F54-AEFA-252183F76BED}" srcId="{DF1C2B8D-6CCC-438B-A0DD-847C1CC4359D}" destId="{F3DF1786-63BE-4F8C-B645-3A50A9BBA0B4}" srcOrd="3" destOrd="0" parTransId="{DD4EE3ED-C386-4024-B36F-472D64809C78}" sibTransId="{63A11F57-5415-4D40-A2CA-BB54FD5AB5D4}"/>
    <dgm:cxn modelId="{A2EB5790-5B4E-4AEA-8FC6-D9F059A3DA76}" srcId="{79E4598A-CA8D-4486-9F87-ABDDCD9752D9}" destId="{DF1C2B8D-6CCC-438B-A0DD-847C1CC4359D}" srcOrd="0" destOrd="0" parTransId="{31CD62D1-757A-43BF-B5B2-C584E52CB429}" sibTransId="{DA63EAF2-CBB2-48F6-BB34-7E3220F52B96}"/>
    <dgm:cxn modelId="{AC963D9A-A09D-4E24-B140-61FE63437F9D}" srcId="{DF1C2B8D-6CCC-438B-A0DD-847C1CC4359D}" destId="{CE2CE1D5-D386-40A5-AB7A-33266DFCD27C}" srcOrd="2" destOrd="0" parTransId="{72665F7D-FE32-4D38-8C5B-3F1744FD7170}" sibTransId="{0CDC556F-0BF1-4A04-985F-E68F9DED8CE1}"/>
    <dgm:cxn modelId="{7A5294A3-4E36-4075-B776-D316A07334FA}" type="presOf" srcId="{CE2CE1D5-D386-40A5-AB7A-33266DFCD27C}" destId="{E36778C8-3433-48B8-93A0-D67C6CD0EF2C}" srcOrd="0" destOrd="0" presId="urn:microsoft.com/office/officeart/2008/layout/RadialCluster"/>
    <dgm:cxn modelId="{EE2157A6-10AA-4CB0-8F79-F0A5F3FAC648}" type="presOf" srcId="{25D9059C-66A8-4BC0-A82E-436B5F829152}" destId="{4C16A5B2-C431-4B6A-8CA1-A66DA94191FF}" srcOrd="0" destOrd="0" presId="urn:microsoft.com/office/officeart/2008/layout/RadialCluster"/>
    <dgm:cxn modelId="{F5E705B7-1584-4F94-B346-33D097257C76}" srcId="{DF1C2B8D-6CCC-438B-A0DD-847C1CC4359D}" destId="{D43B64D6-1997-45FD-869E-16E8D2B38B06}" srcOrd="0" destOrd="0" parTransId="{F1BE3BAA-1B61-4DA8-B1A6-A84C162AE9C8}" sibTransId="{0B62807B-1E9C-4AA8-B434-EB77333AE5B8}"/>
    <dgm:cxn modelId="{08735FBC-3DED-4574-8AC0-A1A195B6548C}" type="presOf" srcId="{72665F7D-FE32-4D38-8C5B-3F1744FD7170}" destId="{2341B2EE-CE16-4572-8D4E-2BD0F948CDC6}" srcOrd="0" destOrd="0" presId="urn:microsoft.com/office/officeart/2008/layout/RadialCluster"/>
    <dgm:cxn modelId="{AE5E65CB-93AD-456E-94F0-3406E8878768}" type="presOf" srcId="{65B5C749-5E48-4FAB-81AB-C5A5AD8EDD7D}" destId="{7349BE16-AD1D-4E09-B003-1D97F2DABD0E}" srcOrd="0" destOrd="0" presId="urn:microsoft.com/office/officeart/2008/layout/RadialCluster"/>
    <dgm:cxn modelId="{61BF6BCC-3D41-4F25-978E-D37B2EBF66F7}" type="presOf" srcId="{19E29B63-60E8-4951-8D0F-64C6B7120E04}" destId="{48D9FE6C-2232-47A4-9E66-F5B616F607BD}" srcOrd="0" destOrd="0" presId="urn:microsoft.com/office/officeart/2008/layout/RadialCluster"/>
    <dgm:cxn modelId="{71721ACD-552E-4E11-88FA-0A4ED919A2CE}" type="presOf" srcId="{D43B64D6-1997-45FD-869E-16E8D2B38B06}" destId="{BD4EBEBC-E82D-4666-B187-27B2808293A5}" srcOrd="0" destOrd="0" presId="urn:microsoft.com/office/officeart/2008/layout/RadialCluster"/>
    <dgm:cxn modelId="{1778D2D8-6F35-4D4E-AF04-F28B0965A4FE}" srcId="{DF1C2B8D-6CCC-438B-A0DD-847C1CC4359D}" destId="{551A85CA-F7A5-462E-B34D-6BDBAF322F91}" srcOrd="4" destOrd="0" parTransId="{BD308611-35AC-4A01-AC3E-AB086DAF98F1}" sibTransId="{E6ADA1A7-AE8A-4834-8809-A8ED4C32FD49}"/>
    <dgm:cxn modelId="{34BE12D9-4CEC-4301-8E95-5784F9D500A8}" srcId="{DF1C2B8D-6CCC-438B-A0DD-847C1CC4359D}" destId="{D0B0E4A1-CF8E-4F88-85DF-2667823F7DD0}" srcOrd="5" destOrd="0" parTransId="{19E29B63-60E8-4951-8D0F-64C6B7120E04}" sibTransId="{05FBEFF7-B2E4-4B9A-9BFD-8DAB013CCF1A}"/>
    <dgm:cxn modelId="{B9D496F2-55CF-43BB-86ED-5713E2B93894}" type="presOf" srcId="{BD308611-35AC-4A01-AC3E-AB086DAF98F1}" destId="{17A45E71-10BA-4C9D-8B19-F2EE275382A2}" srcOrd="0" destOrd="0" presId="urn:microsoft.com/office/officeart/2008/layout/RadialCluster"/>
    <dgm:cxn modelId="{C43B10F3-4A74-48B3-B9BB-B4CCC51AA361}" type="presOf" srcId="{C08A20CD-F59D-4567-81B2-E56ABFE5CF8C}" destId="{F74C57C6-478F-4072-871D-5FB591B803D6}" srcOrd="0" destOrd="0" presId="urn:microsoft.com/office/officeart/2008/layout/RadialCluster"/>
    <dgm:cxn modelId="{33B446F8-7A7E-49EF-83A2-F138339BC8B7}" srcId="{CE2CE1D5-D386-40A5-AB7A-33266DFCD27C}" destId="{25D9059C-66A8-4BC0-A82E-436B5F829152}" srcOrd="0" destOrd="0" parTransId="{65B5C749-5E48-4FAB-81AB-C5A5AD8EDD7D}" sibTransId="{24EB2024-CCBE-4DCF-88AC-FDD7A4203A28}"/>
    <dgm:cxn modelId="{673ABBFA-C2EE-4B78-B7DE-F59585229D1D}" type="presOf" srcId="{DF1C2B8D-6CCC-438B-A0DD-847C1CC4359D}" destId="{319DCA2B-E879-4ABB-B6E0-D6C92849581C}" srcOrd="0" destOrd="0" presId="urn:microsoft.com/office/officeart/2008/layout/RadialCluster"/>
    <dgm:cxn modelId="{F8918FEE-306E-4263-8D58-4D8DBD6975BF}" type="presParOf" srcId="{A632453D-F553-455E-BA29-D263EC687B26}" destId="{319DCA2B-E879-4ABB-B6E0-D6C92849581C}" srcOrd="0" destOrd="0" presId="urn:microsoft.com/office/officeart/2008/layout/RadialCluster"/>
    <dgm:cxn modelId="{9231D4BC-DC73-41DA-B3BD-AA699D202984}" type="presParOf" srcId="{A632453D-F553-455E-BA29-D263EC687B26}" destId="{C05EB91C-0A37-4D83-A0A5-EBEE753070C6}" srcOrd="1" destOrd="0" presId="urn:microsoft.com/office/officeart/2008/layout/RadialCluster"/>
    <dgm:cxn modelId="{589CC575-A0A1-45FB-BC80-24A7187D0588}" type="presParOf" srcId="{C05EB91C-0A37-4D83-A0A5-EBEE753070C6}" destId="{BD4EBEBC-E82D-4666-B187-27B2808293A5}" srcOrd="0" destOrd="0" presId="urn:microsoft.com/office/officeart/2008/layout/RadialCluster"/>
    <dgm:cxn modelId="{452D6CC4-35A9-44F4-A7B7-29AAF687E4D6}" type="presParOf" srcId="{A632453D-F553-455E-BA29-D263EC687B26}" destId="{5849FEEB-4211-480C-8B1F-0F5318C720F3}" srcOrd="2" destOrd="0" presId="urn:microsoft.com/office/officeart/2008/layout/RadialCluster"/>
    <dgm:cxn modelId="{AE39F201-736D-49D1-A33C-6D298496D23B}" type="presParOf" srcId="{A632453D-F553-455E-BA29-D263EC687B26}" destId="{32BAAD76-CBDD-4C5E-B400-75D43FF727B6}" srcOrd="3" destOrd="0" presId="urn:microsoft.com/office/officeart/2008/layout/RadialCluster"/>
    <dgm:cxn modelId="{B85D180A-BFAA-4546-A817-FB567E10DDF7}" type="presParOf" srcId="{32BAAD76-CBDD-4C5E-B400-75D43FF727B6}" destId="{811A07B7-7B1D-4DA7-BD9B-5D23895BA481}" srcOrd="0" destOrd="0" presId="urn:microsoft.com/office/officeart/2008/layout/RadialCluster"/>
    <dgm:cxn modelId="{B0E3163A-CA1A-41D2-A8CD-C87A9A914528}" type="presParOf" srcId="{A632453D-F553-455E-BA29-D263EC687B26}" destId="{D7799FD7-05E9-41B4-8B09-AD1EB85F3675}" srcOrd="4" destOrd="0" presId="urn:microsoft.com/office/officeart/2008/layout/RadialCluster"/>
    <dgm:cxn modelId="{124A789B-5AB8-48FF-8F11-581DBE22341F}" type="presParOf" srcId="{A632453D-F553-455E-BA29-D263EC687B26}" destId="{599DF2D6-AF93-4A72-8848-1F117ED0F15A}" srcOrd="5" destOrd="0" presId="urn:microsoft.com/office/officeart/2008/layout/RadialCluster"/>
    <dgm:cxn modelId="{A4A51EF7-B940-46B8-AA6C-22E323622628}" type="presParOf" srcId="{599DF2D6-AF93-4A72-8848-1F117ED0F15A}" destId="{E36778C8-3433-48B8-93A0-D67C6CD0EF2C}" srcOrd="0" destOrd="0" presId="urn:microsoft.com/office/officeart/2008/layout/RadialCluster"/>
    <dgm:cxn modelId="{E10F9A37-2C30-4B28-A6EB-8BC2038E5486}" type="presParOf" srcId="{599DF2D6-AF93-4A72-8848-1F117ED0F15A}" destId="{7349BE16-AD1D-4E09-B003-1D97F2DABD0E}" srcOrd="1" destOrd="0" presId="urn:microsoft.com/office/officeart/2008/layout/RadialCluster"/>
    <dgm:cxn modelId="{CB019F68-5A31-4ADD-96A8-3521E91B23CB}" type="presParOf" srcId="{599DF2D6-AF93-4A72-8848-1F117ED0F15A}" destId="{4C16A5B2-C431-4B6A-8CA1-A66DA94191FF}" srcOrd="2" destOrd="0" presId="urn:microsoft.com/office/officeart/2008/layout/RadialCluster"/>
    <dgm:cxn modelId="{6D235B35-818D-4C42-82D0-4986F0965544}" type="presParOf" srcId="{A632453D-F553-455E-BA29-D263EC687B26}" destId="{2341B2EE-CE16-4572-8D4E-2BD0F948CDC6}" srcOrd="6" destOrd="0" presId="urn:microsoft.com/office/officeart/2008/layout/RadialCluster"/>
    <dgm:cxn modelId="{9D95C27F-E20B-426F-B055-3CFC355A1B97}" type="presParOf" srcId="{A632453D-F553-455E-BA29-D263EC687B26}" destId="{B182C498-D192-4B18-AD75-035FEFEB1689}" srcOrd="7" destOrd="0" presId="urn:microsoft.com/office/officeart/2008/layout/RadialCluster"/>
    <dgm:cxn modelId="{5E4FBC81-62A5-4574-8B80-4DD5011FB722}" type="presParOf" srcId="{B182C498-D192-4B18-AD75-035FEFEB1689}" destId="{0F21E234-FBA8-4183-A02F-6BDBBA82F546}" srcOrd="0" destOrd="0" presId="urn:microsoft.com/office/officeart/2008/layout/RadialCluster"/>
    <dgm:cxn modelId="{6C5800BC-DD80-495F-94F0-08C202DC88DE}" type="presParOf" srcId="{B182C498-D192-4B18-AD75-035FEFEB1689}" destId="{A5CC1C3D-A358-47C4-8246-E86BB504EE18}" srcOrd="1" destOrd="0" presId="urn:microsoft.com/office/officeart/2008/layout/RadialCluster"/>
    <dgm:cxn modelId="{7547676A-0904-4DB1-B3FD-8C9F02857C27}" type="presParOf" srcId="{B182C498-D192-4B18-AD75-035FEFEB1689}" destId="{E4A964CC-3912-4DF3-9A42-74AE8C233DD4}" srcOrd="2" destOrd="0" presId="urn:microsoft.com/office/officeart/2008/layout/RadialCluster"/>
    <dgm:cxn modelId="{F2B6FE63-4E28-484C-980C-A22EE3C71C8F}" type="presParOf" srcId="{A632453D-F553-455E-BA29-D263EC687B26}" destId="{8BE58C24-1544-4CEE-BE7B-19BD7422EB9B}" srcOrd="8" destOrd="0" presId="urn:microsoft.com/office/officeart/2008/layout/RadialCluster"/>
    <dgm:cxn modelId="{61064C8E-2D17-4FF8-B19F-03B5FB088EDF}" type="presParOf" srcId="{A632453D-F553-455E-BA29-D263EC687B26}" destId="{0FFFC803-FEEC-453F-AEFE-3CEAF2D9C6A3}" srcOrd="9" destOrd="0" presId="urn:microsoft.com/office/officeart/2008/layout/RadialCluster"/>
    <dgm:cxn modelId="{32692CD4-A148-40B4-A2DC-CE33AD218F5C}" type="presParOf" srcId="{0FFFC803-FEEC-453F-AEFE-3CEAF2D9C6A3}" destId="{ADBFEBD6-AF1F-4F8E-B9F0-F2A41D294408}" srcOrd="0" destOrd="0" presId="urn:microsoft.com/office/officeart/2008/layout/RadialCluster"/>
    <dgm:cxn modelId="{AEC2F429-106D-4F34-8FD6-81B7C6DEB8E7}" type="presParOf" srcId="{0FFFC803-FEEC-453F-AEFE-3CEAF2D9C6A3}" destId="{62CF747D-D22D-4F5E-B70D-8C89D306FC01}" srcOrd="1" destOrd="0" presId="urn:microsoft.com/office/officeart/2008/layout/RadialCluster"/>
    <dgm:cxn modelId="{FBCA16E0-84F7-4BFB-8418-85B0A042436B}" type="presParOf" srcId="{0FFFC803-FEEC-453F-AEFE-3CEAF2D9C6A3}" destId="{F74C57C6-478F-4072-871D-5FB591B803D6}" srcOrd="2" destOrd="0" presId="urn:microsoft.com/office/officeart/2008/layout/RadialCluster"/>
    <dgm:cxn modelId="{9F519D79-0A54-4030-8F6A-1D49743DA89B}" type="presParOf" srcId="{A632453D-F553-455E-BA29-D263EC687B26}" destId="{17A45E71-10BA-4C9D-8B19-F2EE275382A2}" srcOrd="10" destOrd="0" presId="urn:microsoft.com/office/officeart/2008/layout/RadialCluster"/>
    <dgm:cxn modelId="{28C4174B-70F2-478B-B5B5-3A39EEAD0C43}" type="presParOf" srcId="{A632453D-F553-455E-BA29-D263EC687B26}" destId="{9969DDCA-5B06-4B60-BA6E-7321CF5C3AB1}" srcOrd="11" destOrd="0" presId="urn:microsoft.com/office/officeart/2008/layout/RadialCluster"/>
    <dgm:cxn modelId="{AD534037-56F0-465F-A47A-4C42B7B28520}" type="presParOf" srcId="{9969DDCA-5B06-4B60-BA6E-7321CF5C3AB1}" destId="{301BDD80-9332-4DBB-A323-629A3AE400AE}" srcOrd="0" destOrd="0" presId="urn:microsoft.com/office/officeart/2008/layout/RadialCluster"/>
    <dgm:cxn modelId="{258A6046-04C0-49D7-B4A4-307E99382CD4}" type="presParOf" srcId="{A632453D-F553-455E-BA29-D263EC687B26}" destId="{48D9FE6C-2232-47A4-9E66-F5B616F607BD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960818-84B4-4681-BD9E-8A638B74DFEF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7D6F43-7C0C-43C1-B240-73BF5DC9E5F3}">
      <dgm:prSet phldr="0"/>
      <dgm:spPr/>
      <dgm:t>
        <a:bodyPr/>
        <a:lstStyle/>
        <a:p>
          <a:r>
            <a:rPr lang="ja-JP" altLang="en-US">
              <a:latin typeface="等线 Light" panose="020F0302020204030204"/>
            </a:rPr>
            <a:t>当前状态</a:t>
          </a:r>
          <a:endParaRPr lang="en-US"/>
        </a:p>
      </dgm:t>
    </dgm:pt>
    <dgm:pt modelId="{A63ABA0A-C9EF-4826-A265-51CCA17FEF7E}" type="parTrans" cxnId="{9A966C3C-A7DD-433F-BE8D-3A1BFCCAB3E5}">
      <dgm:prSet/>
      <dgm:spPr/>
      <dgm:t>
        <a:bodyPr/>
        <a:lstStyle/>
        <a:p>
          <a:endParaRPr lang="en-US"/>
        </a:p>
      </dgm:t>
    </dgm:pt>
    <dgm:pt modelId="{95BA607C-88A4-4C17-B893-919D822D8303}" type="sibTrans" cxnId="{9A966C3C-A7DD-433F-BE8D-3A1BFCCAB3E5}">
      <dgm:prSet/>
      <dgm:spPr/>
    </dgm:pt>
    <dgm:pt modelId="{6A7DE243-E42F-4D95-857E-424CE4F44CB8}">
      <dgm:prSet phldr="0"/>
      <dgm:spPr/>
      <dgm:t>
        <a:bodyPr/>
        <a:lstStyle/>
        <a:p>
          <a:pPr rtl="0"/>
          <a:r>
            <a:rPr lang="ja-JP" altLang="en-US">
              <a:latin typeface="等线 Light" panose="020F0302020204030204"/>
            </a:rPr>
            <a:t>fe-</a:t>
          </a:r>
          <a:r>
            <a:rPr lang="ja-JP" altLang="en-US" b="0" i="0" u="none" strike="noStrike" cap="none" baseline="0" noProof="0">
              <a:solidFill>
                <a:srgbClr val="010000"/>
              </a:solidFill>
              <a:latin typeface="等线 Light" panose="020F0302020204030204"/>
              <a:ea typeface="等线 Light" panose="020F0302020204030204"/>
            </a:rPr>
            <a:t>server</a:t>
          </a:r>
        </a:p>
      </dgm:t>
    </dgm:pt>
    <dgm:pt modelId="{89A13799-A7A8-4FE6-AE71-372BAA3C83EF}" type="parTrans" cxnId="{FBD737F9-700D-465B-B800-FC4388E5FB8A}">
      <dgm:prSet/>
      <dgm:spPr/>
    </dgm:pt>
    <dgm:pt modelId="{CC705D43-68C1-4491-A572-E216BD2C2948}" type="sibTrans" cxnId="{FBD737F9-700D-465B-B800-FC4388E5FB8A}">
      <dgm:prSet/>
      <dgm:spPr/>
    </dgm:pt>
    <dgm:pt modelId="{B46BAE47-4E72-477A-91D8-9BDA00B9AD33}">
      <dgm:prSet phldr="0"/>
      <dgm:spPr/>
      <dgm:t>
        <a:bodyPr/>
        <a:lstStyle/>
        <a:p>
          <a:r>
            <a:rPr lang="ja-JP" altLang="en-US">
              <a:latin typeface="等线 Light" panose="020F0302020204030204"/>
            </a:rPr>
            <a:t>久坐计时线程</a:t>
          </a:r>
        </a:p>
      </dgm:t>
    </dgm:pt>
    <dgm:pt modelId="{AC973568-653D-4C53-8ED3-A3103E5F367F}" type="parTrans" cxnId="{4486F6B9-89F5-42BF-BF45-65AFD1027C96}">
      <dgm:prSet/>
      <dgm:spPr/>
    </dgm:pt>
    <dgm:pt modelId="{7BD10573-0364-492D-B87C-D7E90642409E}" type="sibTrans" cxnId="{4486F6B9-89F5-42BF-BF45-65AFD1027C96}">
      <dgm:prSet/>
      <dgm:spPr/>
    </dgm:pt>
    <dgm:pt modelId="{992B669D-71C5-4906-ADC4-6FB8C448DDB3}">
      <dgm:prSet phldr="0"/>
      <dgm:spPr/>
      <dgm:t>
        <a:bodyPr/>
        <a:lstStyle/>
        <a:p>
          <a:r>
            <a:rPr lang="ja-JP" altLang="en-US">
              <a:latin typeface="等线 Light" panose="020F0302020204030204"/>
            </a:rPr>
            <a:t>人体感应监测线程</a:t>
          </a:r>
        </a:p>
      </dgm:t>
    </dgm:pt>
    <dgm:pt modelId="{A3E8084F-5602-4451-BB0B-52647D5E7BA1}" type="parTrans" cxnId="{79435C86-A5FC-4B1E-916E-84E1987DF255}">
      <dgm:prSet/>
      <dgm:spPr/>
    </dgm:pt>
    <dgm:pt modelId="{9BC243D5-B061-4B42-BFDA-8AF961E88101}" type="sibTrans" cxnId="{79435C86-A5FC-4B1E-916E-84E1987DF255}">
      <dgm:prSet/>
      <dgm:spPr/>
    </dgm:pt>
    <dgm:pt modelId="{F4C2D02C-9057-433E-982F-D401E5388945}">
      <dgm:prSet phldr="0"/>
      <dgm:spPr/>
      <dgm:t>
        <a:bodyPr/>
        <a:lstStyle/>
        <a:p>
          <a:r>
            <a:rPr lang="ja-JP" altLang="en-US">
              <a:latin typeface="等线 Light" panose="020F0302020204030204"/>
            </a:rPr>
            <a:t>...</a:t>
          </a:r>
        </a:p>
      </dgm:t>
    </dgm:pt>
    <dgm:pt modelId="{B40D7417-7440-4738-A9BA-8B8F56ED2C34}" type="parTrans" cxnId="{26FF05E2-FAD5-4C0E-A20F-89449E4BA2B6}">
      <dgm:prSet/>
      <dgm:spPr/>
    </dgm:pt>
    <dgm:pt modelId="{760EC04C-77AF-4846-AD64-46B61D8E3653}" type="sibTrans" cxnId="{26FF05E2-FAD5-4C0E-A20F-89449E4BA2B6}">
      <dgm:prSet/>
      <dgm:spPr/>
    </dgm:pt>
    <dgm:pt modelId="{D1B6CA33-FD8D-4FF4-B1B1-1005902C5487}">
      <dgm:prSet phldr="0"/>
      <dgm:spPr/>
      <dgm:t>
        <a:bodyPr/>
        <a:lstStyle/>
        <a:p>
          <a:pPr rtl="0"/>
          <a:r>
            <a:rPr lang="ja-JP"/>
            <a:t>Web 服务器</a:t>
          </a:r>
          <a:endParaRPr lang="ja-JP" altLang="en-US">
            <a:latin typeface="等线 Light" panose="020F0302020204030204"/>
          </a:endParaRPr>
        </a:p>
      </dgm:t>
    </dgm:pt>
    <dgm:pt modelId="{A16591A9-418D-45EE-ABDF-A83F49552B7F}" type="parTrans" cxnId="{3F56CF27-DC5E-44EA-B881-EC93FBD1AAC0}">
      <dgm:prSet/>
      <dgm:spPr/>
    </dgm:pt>
    <dgm:pt modelId="{9DC95C3A-FD3B-4282-B3BB-B146E0C7330B}" type="sibTrans" cxnId="{3F56CF27-DC5E-44EA-B881-EC93FBD1AAC0}">
      <dgm:prSet/>
      <dgm:spPr/>
    </dgm:pt>
    <dgm:pt modelId="{FAE3F5DE-6006-4833-AADA-2B8E7C337B3D}" type="pres">
      <dgm:prSet presAssocID="{33960818-84B4-4681-BD9E-8A638B74DFEF}" presName="theList" presStyleCnt="0">
        <dgm:presLayoutVars>
          <dgm:dir/>
          <dgm:animLvl val="lvl"/>
          <dgm:resizeHandles val="exact"/>
        </dgm:presLayoutVars>
      </dgm:prSet>
      <dgm:spPr/>
    </dgm:pt>
    <dgm:pt modelId="{D85D7E15-B31F-4438-A16B-80AFD5D77203}" type="pres">
      <dgm:prSet presAssocID="{6A7DE243-E42F-4D95-857E-424CE4F44CB8}" presName="compNode" presStyleCnt="0"/>
      <dgm:spPr/>
    </dgm:pt>
    <dgm:pt modelId="{323FA533-E24B-4357-84C9-A42DE4B26802}" type="pres">
      <dgm:prSet presAssocID="{6A7DE243-E42F-4D95-857E-424CE4F44CB8}" presName="aNode" presStyleLbl="bgShp" presStyleIdx="0" presStyleCnt="1"/>
      <dgm:spPr/>
    </dgm:pt>
    <dgm:pt modelId="{0849994E-E034-433D-B0AE-4CDEEBE70A31}" type="pres">
      <dgm:prSet presAssocID="{6A7DE243-E42F-4D95-857E-424CE4F44CB8}" presName="textNode" presStyleLbl="bgShp" presStyleIdx="0" presStyleCnt="1"/>
      <dgm:spPr/>
    </dgm:pt>
    <dgm:pt modelId="{3ECFA301-D1A2-495D-8CE4-21B4388E80B8}" type="pres">
      <dgm:prSet presAssocID="{6A7DE243-E42F-4D95-857E-424CE4F44CB8}" presName="compChildNode" presStyleCnt="0"/>
      <dgm:spPr/>
    </dgm:pt>
    <dgm:pt modelId="{4151EDF2-86A3-414C-B858-2ADD9BF6324D}" type="pres">
      <dgm:prSet presAssocID="{6A7DE243-E42F-4D95-857E-424CE4F44CB8}" presName="theInnerList" presStyleCnt="0"/>
      <dgm:spPr/>
    </dgm:pt>
    <dgm:pt modelId="{AFC29972-CF66-4EF4-96C7-A7733862BC5D}" type="pres">
      <dgm:prSet presAssocID="{1B7D6F43-7C0C-43C1-B240-73BF5DC9E5F3}" presName="childNode" presStyleLbl="node1" presStyleIdx="0" presStyleCnt="5">
        <dgm:presLayoutVars>
          <dgm:bulletEnabled val="1"/>
        </dgm:presLayoutVars>
      </dgm:prSet>
      <dgm:spPr/>
    </dgm:pt>
    <dgm:pt modelId="{EA0C9363-EC23-465F-8317-BB889DC85842}" type="pres">
      <dgm:prSet presAssocID="{1B7D6F43-7C0C-43C1-B240-73BF5DC9E5F3}" presName="aSpace2" presStyleCnt="0"/>
      <dgm:spPr/>
    </dgm:pt>
    <dgm:pt modelId="{728F9320-66B6-443E-ACF7-BA2AFD54DFEA}" type="pres">
      <dgm:prSet presAssocID="{D1B6CA33-FD8D-4FF4-B1B1-1005902C5487}" presName="childNode" presStyleLbl="node1" presStyleIdx="1" presStyleCnt="5">
        <dgm:presLayoutVars>
          <dgm:bulletEnabled val="1"/>
        </dgm:presLayoutVars>
      </dgm:prSet>
      <dgm:spPr/>
    </dgm:pt>
    <dgm:pt modelId="{0402DD5F-583E-4EB2-B85E-AA25D239A89F}" type="pres">
      <dgm:prSet presAssocID="{D1B6CA33-FD8D-4FF4-B1B1-1005902C5487}" presName="aSpace2" presStyleCnt="0"/>
      <dgm:spPr/>
    </dgm:pt>
    <dgm:pt modelId="{5705E4EA-0C5A-409B-A152-BDEE47F381B9}" type="pres">
      <dgm:prSet presAssocID="{B46BAE47-4E72-477A-91D8-9BDA00B9AD33}" presName="childNode" presStyleLbl="node1" presStyleIdx="2" presStyleCnt="5">
        <dgm:presLayoutVars>
          <dgm:bulletEnabled val="1"/>
        </dgm:presLayoutVars>
      </dgm:prSet>
      <dgm:spPr/>
    </dgm:pt>
    <dgm:pt modelId="{9C71D6E6-50AF-4D73-A034-ADD43FD9D8DE}" type="pres">
      <dgm:prSet presAssocID="{B46BAE47-4E72-477A-91D8-9BDA00B9AD33}" presName="aSpace2" presStyleCnt="0"/>
      <dgm:spPr/>
    </dgm:pt>
    <dgm:pt modelId="{1D4607E6-10FA-425B-BE7E-C37FF10EB3B9}" type="pres">
      <dgm:prSet presAssocID="{992B669D-71C5-4906-ADC4-6FB8C448DDB3}" presName="childNode" presStyleLbl="node1" presStyleIdx="3" presStyleCnt="5">
        <dgm:presLayoutVars>
          <dgm:bulletEnabled val="1"/>
        </dgm:presLayoutVars>
      </dgm:prSet>
      <dgm:spPr/>
    </dgm:pt>
    <dgm:pt modelId="{83AB7742-9A7B-4213-A6F8-915ACB2828B0}" type="pres">
      <dgm:prSet presAssocID="{992B669D-71C5-4906-ADC4-6FB8C448DDB3}" presName="aSpace2" presStyleCnt="0"/>
      <dgm:spPr/>
    </dgm:pt>
    <dgm:pt modelId="{C771A8E4-07A9-44F3-846C-682A6BB9BE66}" type="pres">
      <dgm:prSet presAssocID="{F4C2D02C-9057-433E-982F-D401E5388945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BB82B004-4E41-4146-BBEC-E42CEF22EA4F}" type="presOf" srcId="{992B669D-71C5-4906-ADC4-6FB8C448DDB3}" destId="{1D4607E6-10FA-425B-BE7E-C37FF10EB3B9}" srcOrd="0" destOrd="0" presId="urn:microsoft.com/office/officeart/2005/8/layout/lProcess2"/>
    <dgm:cxn modelId="{3F56CF27-DC5E-44EA-B881-EC93FBD1AAC0}" srcId="{6A7DE243-E42F-4D95-857E-424CE4F44CB8}" destId="{D1B6CA33-FD8D-4FF4-B1B1-1005902C5487}" srcOrd="1" destOrd="0" parTransId="{A16591A9-418D-45EE-ABDF-A83F49552B7F}" sibTransId="{9DC95C3A-FD3B-4282-B3BB-B146E0C7330B}"/>
    <dgm:cxn modelId="{BA850829-E200-40C6-8F1B-75A4144E6642}" type="presOf" srcId="{33960818-84B4-4681-BD9E-8A638B74DFEF}" destId="{FAE3F5DE-6006-4833-AADA-2B8E7C337B3D}" srcOrd="0" destOrd="0" presId="urn:microsoft.com/office/officeart/2005/8/layout/lProcess2"/>
    <dgm:cxn modelId="{9A966C3C-A7DD-433F-BE8D-3A1BFCCAB3E5}" srcId="{6A7DE243-E42F-4D95-857E-424CE4F44CB8}" destId="{1B7D6F43-7C0C-43C1-B240-73BF5DC9E5F3}" srcOrd="0" destOrd="0" parTransId="{A63ABA0A-C9EF-4826-A265-51CCA17FEF7E}" sibTransId="{95BA607C-88A4-4C17-B893-919D822D8303}"/>
    <dgm:cxn modelId="{7ADF8466-12D3-47B9-AA99-5982A34B39AB}" type="presOf" srcId="{B46BAE47-4E72-477A-91D8-9BDA00B9AD33}" destId="{5705E4EA-0C5A-409B-A152-BDEE47F381B9}" srcOrd="0" destOrd="0" presId="urn:microsoft.com/office/officeart/2005/8/layout/lProcess2"/>
    <dgm:cxn modelId="{5E6D3574-352B-4D6E-8B7E-DE8CB4DECC77}" type="presOf" srcId="{6A7DE243-E42F-4D95-857E-424CE4F44CB8}" destId="{323FA533-E24B-4357-84C9-A42DE4B26802}" srcOrd="0" destOrd="0" presId="urn:microsoft.com/office/officeart/2005/8/layout/lProcess2"/>
    <dgm:cxn modelId="{3983B77D-5886-4EB3-A7A7-60351FEFA8A5}" type="presOf" srcId="{F4C2D02C-9057-433E-982F-D401E5388945}" destId="{C771A8E4-07A9-44F3-846C-682A6BB9BE66}" srcOrd="0" destOrd="0" presId="urn:microsoft.com/office/officeart/2005/8/layout/lProcess2"/>
    <dgm:cxn modelId="{79435C86-A5FC-4B1E-916E-84E1987DF255}" srcId="{6A7DE243-E42F-4D95-857E-424CE4F44CB8}" destId="{992B669D-71C5-4906-ADC4-6FB8C448DDB3}" srcOrd="3" destOrd="0" parTransId="{A3E8084F-5602-4451-BB0B-52647D5E7BA1}" sibTransId="{9BC243D5-B061-4B42-BFDA-8AF961E88101}"/>
    <dgm:cxn modelId="{12886792-010D-415F-888D-8EB6AE1D50E4}" type="presOf" srcId="{D1B6CA33-FD8D-4FF4-B1B1-1005902C5487}" destId="{728F9320-66B6-443E-ACF7-BA2AFD54DFEA}" srcOrd="0" destOrd="0" presId="urn:microsoft.com/office/officeart/2005/8/layout/lProcess2"/>
    <dgm:cxn modelId="{2E20D1A7-D6BE-4DF2-8646-F7865D120A4F}" type="presOf" srcId="{6A7DE243-E42F-4D95-857E-424CE4F44CB8}" destId="{0849994E-E034-433D-B0AE-4CDEEBE70A31}" srcOrd="1" destOrd="0" presId="urn:microsoft.com/office/officeart/2005/8/layout/lProcess2"/>
    <dgm:cxn modelId="{4486F6B9-89F5-42BF-BF45-65AFD1027C96}" srcId="{6A7DE243-E42F-4D95-857E-424CE4F44CB8}" destId="{B46BAE47-4E72-477A-91D8-9BDA00B9AD33}" srcOrd="2" destOrd="0" parTransId="{AC973568-653D-4C53-8ED3-A3103E5F367F}" sibTransId="{7BD10573-0364-492D-B87C-D7E90642409E}"/>
    <dgm:cxn modelId="{5C6763C1-4C7F-4963-8F77-B4EF8A51E883}" type="presOf" srcId="{1B7D6F43-7C0C-43C1-B240-73BF5DC9E5F3}" destId="{AFC29972-CF66-4EF4-96C7-A7733862BC5D}" srcOrd="0" destOrd="0" presId="urn:microsoft.com/office/officeart/2005/8/layout/lProcess2"/>
    <dgm:cxn modelId="{26FF05E2-FAD5-4C0E-A20F-89449E4BA2B6}" srcId="{6A7DE243-E42F-4D95-857E-424CE4F44CB8}" destId="{F4C2D02C-9057-433E-982F-D401E5388945}" srcOrd="4" destOrd="0" parTransId="{B40D7417-7440-4738-A9BA-8B8F56ED2C34}" sibTransId="{760EC04C-77AF-4846-AD64-46B61D8E3653}"/>
    <dgm:cxn modelId="{FBD737F9-700D-465B-B800-FC4388E5FB8A}" srcId="{33960818-84B4-4681-BD9E-8A638B74DFEF}" destId="{6A7DE243-E42F-4D95-857E-424CE4F44CB8}" srcOrd="0" destOrd="0" parTransId="{89A13799-A7A8-4FE6-AE71-372BAA3C83EF}" sibTransId="{CC705D43-68C1-4491-A572-E216BD2C2948}"/>
    <dgm:cxn modelId="{AE800267-5ABA-4333-927B-E8DF78010BE7}" type="presParOf" srcId="{FAE3F5DE-6006-4833-AADA-2B8E7C337B3D}" destId="{D85D7E15-B31F-4438-A16B-80AFD5D77203}" srcOrd="0" destOrd="0" presId="urn:microsoft.com/office/officeart/2005/8/layout/lProcess2"/>
    <dgm:cxn modelId="{73B67276-F585-421B-A29F-728EB3FD9C6A}" type="presParOf" srcId="{D85D7E15-B31F-4438-A16B-80AFD5D77203}" destId="{323FA533-E24B-4357-84C9-A42DE4B26802}" srcOrd="0" destOrd="0" presId="urn:microsoft.com/office/officeart/2005/8/layout/lProcess2"/>
    <dgm:cxn modelId="{5534BB0E-F476-4A5C-909A-7A9693CE711F}" type="presParOf" srcId="{D85D7E15-B31F-4438-A16B-80AFD5D77203}" destId="{0849994E-E034-433D-B0AE-4CDEEBE70A31}" srcOrd="1" destOrd="0" presId="urn:microsoft.com/office/officeart/2005/8/layout/lProcess2"/>
    <dgm:cxn modelId="{F215FAF4-B5BA-4FA2-A186-CA58EB0FE590}" type="presParOf" srcId="{D85D7E15-B31F-4438-A16B-80AFD5D77203}" destId="{3ECFA301-D1A2-495D-8CE4-21B4388E80B8}" srcOrd="2" destOrd="0" presId="urn:microsoft.com/office/officeart/2005/8/layout/lProcess2"/>
    <dgm:cxn modelId="{67B73A9F-5A1F-4337-B33A-4F9A783583BB}" type="presParOf" srcId="{3ECFA301-D1A2-495D-8CE4-21B4388E80B8}" destId="{4151EDF2-86A3-414C-B858-2ADD9BF6324D}" srcOrd="0" destOrd="0" presId="urn:microsoft.com/office/officeart/2005/8/layout/lProcess2"/>
    <dgm:cxn modelId="{F07690A4-0195-41CB-8950-F65C71FD4440}" type="presParOf" srcId="{4151EDF2-86A3-414C-B858-2ADD9BF6324D}" destId="{AFC29972-CF66-4EF4-96C7-A7733862BC5D}" srcOrd="0" destOrd="0" presId="urn:microsoft.com/office/officeart/2005/8/layout/lProcess2"/>
    <dgm:cxn modelId="{062C2B5A-A454-41DD-87C4-E98EC2FC270B}" type="presParOf" srcId="{4151EDF2-86A3-414C-B858-2ADD9BF6324D}" destId="{EA0C9363-EC23-465F-8317-BB889DC85842}" srcOrd="1" destOrd="0" presId="urn:microsoft.com/office/officeart/2005/8/layout/lProcess2"/>
    <dgm:cxn modelId="{39863837-C92A-48A4-9C63-45C56A75D4B6}" type="presParOf" srcId="{4151EDF2-86A3-414C-B858-2ADD9BF6324D}" destId="{728F9320-66B6-443E-ACF7-BA2AFD54DFEA}" srcOrd="2" destOrd="0" presId="urn:microsoft.com/office/officeart/2005/8/layout/lProcess2"/>
    <dgm:cxn modelId="{E56B22EC-3DE1-4007-BDC0-EE83B5E6502D}" type="presParOf" srcId="{4151EDF2-86A3-414C-B858-2ADD9BF6324D}" destId="{0402DD5F-583E-4EB2-B85E-AA25D239A89F}" srcOrd="3" destOrd="0" presId="urn:microsoft.com/office/officeart/2005/8/layout/lProcess2"/>
    <dgm:cxn modelId="{93BCBC9F-133C-48DC-9677-94CE51CF742D}" type="presParOf" srcId="{4151EDF2-86A3-414C-B858-2ADD9BF6324D}" destId="{5705E4EA-0C5A-409B-A152-BDEE47F381B9}" srcOrd="4" destOrd="0" presId="urn:microsoft.com/office/officeart/2005/8/layout/lProcess2"/>
    <dgm:cxn modelId="{E1358876-8339-496A-B52C-4D1B0B16752A}" type="presParOf" srcId="{4151EDF2-86A3-414C-B858-2ADD9BF6324D}" destId="{9C71D6E6-50AF-4D73-A034-ADD43FD9D8DE}" srcOrd="5" destOrd="0" presId="urn:microsoft.com/office/officeart/2005/8/layout/lProcess2"/>
    <dgm:cxn modelId="{1D2664E2-2C3F-4326-821D-8FB7EE5C8AB4}" type="presParOf" srcId="{4151EDF2-86A3-414C-B858-2ADD9BF6324D}" destId="{1D4607E6-10FA-425B-BE7E-C37FF10EB3B9}" srcOrd="6" destOrd="0" presId="urn:microsoft.com/office/officeart/2005/8/layout/lProcess2"/>
    <dgm:cxn modelId="{8BDD4FF3-0DF1-4199-A20D-4D19FAC77059}" type="presParOf" srcId="{4151EDF2-86A3-414C-B858-2ADD9BF6324D}" destId="{83AB7742-9A7B-4213-A6F8-915ACB2828B0}" srcOrd="7" destOrd="0" presId="urn:microsoft.com/office/officeart/2005/8/layout/lProcess2"/>
    <dgm:cxn modelId="{A0751E86-4D78-47A0-B3F8-0197AAF47CB7}" type="presParOf" srcId="{4151EDF2-86A3-414C-B858-2ADD9BF6324D}" destId="{C771A8E4-07A9-44F3-846C-682A6BB9BE66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756FEB-E374-4951-8577-155214C97965}">
      <dsp:nvSpPr>
        <dsp:cNvPr id="0" name=""/>
        <dsp:cNvSpPr/>
      </dsp:nvSpPr>
      <dsp:spPr>
        <a:xfrm rot="73741">
          <a:off x="6534574" y="3261259"/>
          <a:ext cx="8555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55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3B57D-EDA0-49E4-9137-AB4E76BBAE5C}">
      <dsp:nvSpPr>
        <dsp:cNvPr id="0" name=""/>
        <dsp:cNvSpPr/>
      </dsp:nvSpPr>
      <dsp:spPr>
        <a:xfrm rot="10866148">
          <a:off x="4534916" y="3219594"/>
          <a:ext cx="76465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465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A20AAE-8BED-4B2F-817B-A511F23596EB}">
      <dsp:nvSpPr>
        <dsp:cNvPr id="0" name=""/>
        <dsp:cNvSpPr/>
      </dsp:nvSpPr>
      <dsp:spPr>
        <a:xfrm>
          <a:off x="5299495" y="2621246"/>
          <a:ext cx="1235177" cy="12351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/>
            <a:t>控制中心</a:t>
          </a:r>
        </a:p>
      </dsp:txBody>
      <dsp:txXfrm>
        <a:off x="5359791" y="2681542"/>
        <a:ext cx="1114585" cy="1114585"/>
      </dsp:txXfrm>
    </dsp:sp>
    <dsp:sp modelId="{DC6FA747-2F4A-4D20-9CA3-CFE62071AE98}">
      <dsp:nvSpPr>
        <dsp:cNvPr id="0" name=""/>
        <dsp:cNvSpPr/>
      </dsp:nvSpPr>
      <dsp:spPr>
        <a:xfrm>
          <a:off x="3637553" y="2754886"/>
          <a:ext cx="897433" cy="89743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/>
            <a:t>web</a:t>
          </a:r>
          <a:r>
            <a:rPr lang="zh-CN" altLang="en-US" sz="1800" kern="1200"/>
            <a:t>管理应用</a:t>
          </a:r>
        </a:p>
      </dsp:txBody>
      <dsp:txXfrm>
        <a:off x="3681362" y="2798695"/>
        <a:ext cx="809815" cy="809815"/>
      </dsp:txXfrm>
    </dsp:sp>
    <dsp:sp modelId="{434599A1-542E-4476-82BC-520278D68195}">
      <dsp:nvSpPr>
        <dsp:cNvPr id="0" name=""/>
        <dsp:cNvSpPr/>
      </dsp:nvSpPr>
      <dsp:spPr>
        <a:xfrm rot="10779893">
          <a:off x="2951513" y="3208234"/>
          <a:ext cx="68604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604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702CC5-E590-4B69-9D73-CCF24947244C}">
      <dsp:nvSpPr>
        <dsp:cNvPr id="0" name=""/>
        <dsp:cNvSpPr/>
      </dsp:nvSpPr>
      <dsp:spPr>
        <a:xfrm>
          <a:off x="2054085" y="2764148"/>
          <a:ext cx="897433" cy="89743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/>
            <a:t>用户终端</a:t>
          </a:r>
        </a:p>
      </dsp:txBody>
      <dsp:txXfrm>
        <a:off x="2097894" y="2807957"/>
        <a:ext cx="809815" cy="809815"/>
      </dsp:txXfrm>
    </dsp:sp>
    <dsp:sp modelId="{5AFD0618-1130-4C9E-98CD-21F9F7A4D142}">
      <dsp:nvSpPr>
        <dsp:cNvPr id="0" name=""/>
        <dsp:cNvSpPr/>
      </dsp:nvSpPr>
      <dsp:spPr>
        <a:xfrm>
          <a:off x="7389982" y="2656483"/>
          <a:ext cx="1277898" cy="12553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控制中间件</a:t>
          </a:r>
          <a:endParaRPr lang="en-US" altLang="zh-CN" sz="1800" kern="1200"/>
        </a:p>
      </dsp:txBody>
      <dsp:txXfrm>
        <a:off x="7451262" y="2717763"/>
        <a:ext cx="1155338" cy="1132758"/>
      </dsp:txXfrm>
    </dsp:sp>
    <dsp:sp modelId="{B7B94C5B-7727-468A-816F-C36655B617F4}">
      <dsp:nvSpPr>
        <dsp:cNvPr id="0" name=""/>
        <dsp:cNvSpPr/>
      </dsp:nvSpPr>
      <dsp:spPr>
        <a:xfrm rot="20264081">
          <a:off x="8628386" y="2821840"/>
          <a:ext cx="10593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939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AD8D65-C38A-4FE9-985F-6BDB80D5BEBE}">
      <dsp:nvSpPr>
        <dsp:cNvPr id="0" name=""/>
        <dsp:cNvSpPr/>
      </dsp:nvSpPr>
      <dsp:spPr>
        <a:xfrm>
          <a:off x="9648289" y="1681617"/>
          <a:ext cx="1342741" cy="13292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/>
            <a:t>Arduino</a:t>
          </a:r>
          <a:r>
            <a:rPr lang="zh-CN" altLang="en-US" sz="1600" kern="1200"/>
            <a:t>服务</a:t>
          </a:r>
          <a:r>
            <a:rPr lang="en-US" altLang="zh-CN" sz="1600" kern="1200"/>
            <a:t>1</a:t>
          </a:r>
          <a:endParaRPr lang="zh-CN" altLang="en-US" sz="1600" kern="1200"/>
        </a:p>
      </dsp:txBody>
      <dsp:txXfrm>
        <a:off x="9713180" y="1746508"/>
        <a:ext cx="1212959" cy="1199513"/>
      </dsp:txXfrm>
    </dsp:sp>
    <dsp:sp modelId="{97E72D12-B46B-466D-83C1-6BDF087EE7FE}">
      <dsp:nvSpPr>
        <dsp:cNvPr id="0" name=""/>
        <dsp:cNvSpPr/>
      </dsp:nvSpPr>
      <dsp:spPr>
        <a:xfrm rot="1630840">
          <a:off x="8603458" y="3878733"/>
          <a:ext cx="116676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676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357B1-8543-4D59-B30E-FDEDB6360E1C}">
      <dsp:nvSpPr>
        <dsp:cNvPr id="0" name=""/>
        <dsp:cNvSpPr/>
      </dsp:nvSpPr>
      <dsp:spPr>
        <a:xfrm>
          <a:off x="9705801" y="3825068"/>
          <a:ext cx="1316157" cy="131615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/>
            <a:t>Arduino</a:t>
          </a:r>
          <a:r>
            <a:rPr lang="zh-CN" altLang="en-US" sz="2100" kern="1200"/>
            <a:t>服务</a:t>
          </a:r>
          <a:r>
            <a:rPr lang="en-US" altLang="zh-CN" sz="2100" kern="1200"/>
            <a:t>2</a:t>
          </a:r>
          <a:endParaRPr lang="zh-CN" altLang="en-US" sz="2100" kern="1200"/>
        </a:p>
      </dsp:txBody>
      <dsp:txXfrm>
        <a:off x="9770050" y="3889317"/>
        <a:ext cx="1187659" cy="11876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9FE6C-2232-47A4-9E66-F5B616F607BD}">
      <dsp:nvSpPr>
        <dsp:cNvPr id="0" name=""/>
        <dsp:cNvSpPr/>
      </dsp:nvSpPr>
      <dsp:spPr>
        <a:xfrm rot="10799991">
          <a:off x="2656701" y="3419949"/>
          <a:ext cx="21751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517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45E71-10BA-4C9D-8B19-F2EE275382A2}">
      <dsp:nvSpPr>
        <dsp:cNvPr id="0" name=""/>
        <dsp:cNvSpPr/>
      </dsp:nvSpPr>
      <dsp:spPr>
        <a:xfrm rot="1889837">
          <a:off x="5934392" y="4794338"/>
          <a:ext cx="36526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5265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E58C24-1544-4CEE-BE7B-19BD7422EB9B}">
      <dsp:nvSpPr>
        <dsp:cNvPr id="0" name=""/>
        <dsp:cNvSpPr/>
      </dsp:nvSpPr>
      <dsp:spPr>
        <a:xfrm rot="8">
          <a:off x="6203474" y="3419950"/>
          <a:ext cx="311448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1448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1B2EE-CE16-4572-8D4E-2BD0F948CDC6}">
      <dsp:nvSpPr>
        <dsp:cNvPr id="0" name=""/>
        <dsp:cNvSpPr/>
      </dsp:nvSpPr>
      <dsp:spPr>
        <a:xfrm rot="20145253">
          <a:off x="6050344" y="2398176"/>
          <a:ext cx="347203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7203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799FD7-05E9-41B4-8B09-AD1EB85F3675}">
      <dsp:nvSpPr>
        <dsp:cNvPr id="0" name=""/>
        <dsp:cNvSpPr/>
      </dsp:nvSpPr>
      <dsp:spPr>
        <a:xfrm rot="3693370">
          <a:off x="5454632" y="4835311"/>
          <a:ext cx="16594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945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9FEEB-4211-480C-8B1F-0F5318C720F3}">
      <dsp:nvSpPr>
        <dsp:cNvPr id="0" name=""/>
        <dsp:cNvSpPr/>
      </dsp:nvSpPr>
      <dsp:spPr>
        <a:xfrm rot="7023209">
          <a:off x="3975671" y="4835294"/>
          <a:ext cx="163836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836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DCA2B-E879-4ABB-B6E0-D6C92849581C}">
      <dsp:nvSpPr>
        <dsp:cNvPr id="0" name=""/>
        <dsp:cNvSpPr/>
      </dsp:nvSpPr>
      <dsp:spPr>
        <a:xfrm>
          <a:off x="4831874" y="2734144"/>
          <a:ext cx="1371600" cy="1371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>
              <a:solidFill>
                <a:schemeClr val="bg1"/>
              </a:solidFill>
              <a:latin typeface="等线 Light" panose="020F0302020204030204"/>
            </a:rPr>
            <a:t>控制中间件</a:t>
          </a:r>
          <a:endParaRPr lang="en-US" altLang="zh-CN" sz="2800" b="0" i="0" u="none" strike="noStrike" kern="1200" cap="none" baseline="0" noProof="0">
            <a:solidFill>
              <a:schemeClr val="bg1"/>
            </a:solidFill>
            <a:latin typeface="等线 Light"/>
            <a:ea typeface="等线 Light"/>
          </a:endParaRPr>
        </a:p>
      </dsp:txBody>
      <dsp:txXfrm>
        <a:off x="4898830" y="2801100"/>
        <a:ext cx="1237688" cy="1237688"/>
      </dsp:txXfrm>
    </dsp:sp>
    <dsp:sp modelId="{BD4EBEBC-E82D-4666-B187-27B2808293A5}">
      <dsp:nvSpPr>
        <dsp:cNvPr id="0" name=""/>
        <dsp:cNvSpPr/>
      </dsp:nvSpPr>
      <dsp:spPr>
        <a:xfrm>
          <a:off x="3728124" y="5564843"/>
          <a:ext cx="918972" cy="9189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/>
            <a:t>人体感应模块</a:t>
          </a:r>
        </a:p>
      </dsp:txBody>
      <dsp:txXfrm>
        <a:off x="3772985" y="5609704"/>
        <a:ext cx="829250" cy="829250"/>
      </dsp:txXfrm>
    </dsp:sp>
    <dsp:sp modelId="{811A07B7-7B1D-4DA7-BD9B-5D23895BA481}">
      <dsp:nvSpPr>
        <dsp:cNvPr id="0" name=""/>
        <dsp:cNvSpPr/>
      </dsp:nvSpPr>
      <dsp:spPr>
        <a:xfrm>
          <a:off x="6468968" y="5564877"/>
          <a:ext cx="918972" cy="9189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/>
            <a:t>蜂鸣器模块</a:t>
          </a:r>
        </a:p>
      </dsp:txBody>
      <dsp:txXfrm>
        <a:off x="6513829" y="5609738"/>
        <a:ext cx="829250" cy="829250"/>
      </dsp:txXfrm>
    </dsp:sp>
    <dsp:sp modelId="{E36778C8-3433-48B8-93A0-D67C6CD0EF2C}">
      <dsp:nvSpPr>
        <dsp:cNvPr id="0" name=""/>
        <dsp:cNvSpPr/>
      </dsp:nvSpPr>
      <dsp:spPr>
        <a:xfrm>
          <a:off x="9369251" y="1018848"/>
          <a:ext cx="918972" cy="9189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err="1"/>
            <a:t>Wifi</a:t>
          </a:r>
          <a:r>
            <a:rPr lang="zh-CN" altLang="en-US" sz="1600" kern="1200"/>
            <a:t>模块</a:t>
          </a:r>
          <a:r>
            <a:rPr lang="en-US" altLang="zh-CN" sz="1600" kern="1200"/>
            <a:t>Esp8266</a:t>
          </a:r>
          <a:endParaRPr lang="zh-CN" altLang="en-US" sz="1600" kern="1200"/>
        </a:p>
      </dsp:txBody>
      <dsp:txXfrm>
        <a:off x="9414112" y="1063709"/>
        <a:ext cx="829250" cy="829250"/>
      </dsp:txXfrm>
    </dsp:sp>
    <dsp:sp modelId="{7349BE16-AD1D-4E09-B003-1D97F2DABD0E}">
      <dsp:nvSpPr>
        <dsp:cNvPr id="0" name=""/>
        <dsp:cNvSpPr/>
      </dsp:nvSpPr>
      <dsp:spPr>
        <a:xfrm rot="21599978">
          <a:off x="10288223" y="1478328"/>
          <a:ext cx="10460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609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6A5B2-C431-4B6A-8CA1-A66DA94191FF}">
      <dsp:nvSpPr>
        <dsp:cNvPr id="0" name=""/>
        <dsp:cNvSpPr/>
      </dsp:nvSpPr>
      <dsp:spPr>
        <a:xfrm>
          <a:off x="11334322" y="1018836"/>
          <a:ext cx="918972" cy="9189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/>
            <a:t>Arduino </a:t>
          </a:r>
          <a:r>
            <a:rPr lang="zh-CN" altLang="en-US" sz="1500" kern="1200"/>
            <a:t>（灯控）</a:t>
          </a:r>
        </a:p>
      </dsp:txBody>
      <dsp:txXfrm>
        <a:off x="11379183" y="1063697"/>
        <a:ext cx="829250" cy="829250"/>
      </dsp:txXfrm>
    </dsp:sp>
    <dsp:sp modelId="{0F21E234-FBA8-4183-A02F-6BDBBA82F546}">
      <dsp:nvSpPr>
        <dsp:cNvPr id="0" name=""/>
        <dsp:cNvSpPr/>
      </dsp:nvSpPr>
      <dsp:spPr>
        <a:xfrm>
          <a:off x="9317962" y="2960468"/>
          <a:ext cx="918972" cy="9189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err="1"/>
            <a:t>Wifi</a:t>
          </a:r>
          <a:r>
            <a:rPr lang="zh-CN" altLang="en-US" sz="1600" kern="1200"/>
            <a:t>模块</a:t>
          </a:r>
          <a:r>
            <a:rPr lang="en-US" altLang="zh-CN" sz="1600" kern="1200"/>
            <a:t>Esp8266</a:t>
          </a:r>
          <a:endParaRPr lang="zh-CN" altLang="en-US" sz="1600" kern="1200"/>
        </a:p>
      </dsp:txBody>
      <dsp:txXfrm>
        <a:off x="9362823" y="3005329"/>
        <a:ext cx="829250" cy="829250"/>
      </dsp:txXfrm>
    </dsp:sp>
    <dsp:sp modelId="{A5CC1C3D-A358-47C4-8246-E86BB504EE18}">
      <dsp:nvSpPr>
        <dsp:cNvPr id="0" name=""/>
        <dsp:cNvSpPr/>
      </dsp:nvSpPr>
      <dsp:spPr>
        <a:xfrm rot="21599941">
          <a:off x="10236934" y="3419937"/>
          <a:ext cx="109739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739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964CC-3912-4DF3-9A42-74AE8C233DD4}">
      <dsp:nvSpPr>
        <dsp:cNvPr id="0" name=""/>
        <dsp:cNvSpPr/>
      </dsp:nvSpPr>
      <dsp:spPr>
        <a:xfrm>
          <a:off x="11334324" y="2960433"/>
          <a:ext cx="918972" cy="9189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/>
            <a:t>Arduino </a:t>
          </a:r>
          <a:r>
            <a:rPr lang="zh-CN" altLang="en-US" sz="1500" kern="1200"/>
            <a:t>（久坐监测）</a:t>
          </a:r>
        </a:p>
      </dsp:txBody>
      <dsp:txXfrm>
        <a:off x="11379185" y="3005294"/>
        <a:ext cx="829250" cy="829250"/>
      </dsp:txXfrm>
    </dsp:sp>
    <dsp:sp modelId="{ADBFEBD6-AF1F-4F8E-B9F0-F2A41D294408}">
      <dsp:nvSpPr>
        <dsp:cNvPr id="0" name=""/>
        <dsp:cNvSpPr/>
      </dsp:nvSpPr>
      <dsp:spPr>
        <a:xfrm>
          <a:off x="9317965" y="5570574"/>
          <a:ext cx="918972" cy="9189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err="1"/>
            <a:t>Wifi</a:t>
          </a:r>
          <a:r>
            <a:rPr lang="zh-CN" altLang="en-US" sz="1600" kern="1200"/>
            <a:t>模块</a:t>
          </a:r>
          <a:r>
            <a:rPr lang="en-US" altLang="zh-CN" sz="1600" kern="1200"/>
            <a:t>Esp8266</a:t>
          </a:r>
          <a:endParaRPr lang="zh-CN" altLang="en-US" sz="1600" kern="1200"/>
        </a:p>
      </dsp:txBody>
      <dsp:txXfrm>
        <a:off x="9362826" y="5615435"/>
        <a:ext cx="829250" cy="829250"/>
      </dsp:txXfrm>
    </dsp:sp>
    <dsp:sp modelId="{62CF747D-D22D-4F5E-B70D-8C89D306FC01}">
      <dsp:nvSpPr>
        <dsp:cNvPr id="0" name=""/>
        <dsp:cNvSpPr/>
      </dsp:nvSpPr>
      <dsp:spPr>
        <a:xfrm rot="21590233">
          <a:off x="10236934" y="6027196"/>
          <a:ext cx="109740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740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C57C6-478F-4072-871D-5FB591B803D6}">
      <dsp:nvSpPr>
        <dsp:cNvPr id="0" name=""/>
        <dsp:cNvSpPr/>
      </dsp:nvSpPr>
      <dsp:spPr>
        <a:xfrm>
          <a:off x="11334341" y="5564845"/>
          <a:ext cx="918972" cy="9189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/>
            <a:t>Arduino </a:t>
          </a:r>
          <a:r>
            <a:rPr lang="zh-CN" altLang="en-US" sz="1500" kern="1200"/>
            <a:t>（浇水）</a:t>
          </a:r>
        </a:p>
      </dsp:txBody>
      <dsp:txXfrm>
        <a:off x="11379202" y="5609706"/>
        <a:ext cx="829250" cy="829250"/>
      </dsp:txXfrm>
    </dsp:sp>
    <dsp:sp modelId="{301BDD80-9332-4DBB-A323-629A3AE400AE}">
      <dsp:nvSpPr>
        <dsp:cNvPr id="0" name=""/>
        <dsp:cNvSpPr/>
      </dsp:nvSpPr>
      <dsp:spPr>
        <a:xfrm>
          <a:off x="1737729" y="2960467"/>
          <a:ext cx="918972" cy="9189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i="1" kern="1200">
              <a:latin typeface="等线 Light" panose="020F0302020204030204"/>
            </a:rPr>
            <a:t>控制中心</a:t>
          </a:r>
          <a:endParaRPr lang="zh-CN" altLang="en-US" sz="1600" i="1" kern="1200"/>
        </a:p>
      </dsp:txBody>
      <dsp:txXfrm>
        <a:off x="1782590" y="3005328"/>
        <a:ext cx="829250" cy="829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FA533-E24B-4357-84C9-A42DE4B26802}">
      <dsp:nvSpPr>
        <dsp:cNvPr id="0" name=""/>
        <dsp:cNvSpPr/>
      </dsp:nvSpPr>
      <dsp:spPr>
        <a:xfrm>
          <a:off x="0" y="0"/>
          <a:ext cx="3804409" cy="50574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ctr" defTabSz="2844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6400" kern="1200">
              <a:latin typeface="等线 Light" panose="020F0302020204030204"/>
            </a:rPr>
            <a:t>fe-</a:t>
          </a:r>
          <a:r>
            <a:rPr lang="ja-JP" altLang="en-US" sz="6400" b="0" i="0" u="none" strike="noStrike" kern="1200" cap="none" baseline="0" noProof="0">
              <a:solidFill>
                <a:srgbClr val="010000"/>
              </a:solidFill>
              <a:latin typeface="等线 Light" panose="020F0302020204030204"/>
              <a:ea typeface="等线 Light" panose="020F0302020204030204"/>
            </a:rPr>
            <a:t>server</a:t>
          </a:r>
        </a:p>
      </dsp:txBody>
      <dsp:txXfrm>
        <a:off x="0" y="0"/>
        <a:ext cx="3804409" cy="1517223"/>
      </dsp:txXfrm>
    </dsp:sp>
    <dsp:sp modelId="{AFC29972-CF66-4EF4-96C7-A7733862BC5D}">
      <dsp:nvSpPr>
        <dsp:cNvPr id="0" name=""/>
        <dsp:cNvSpPr/>
      </dsp:nvSpPr>
      <dsp:spPr>
        <a:xfrm>
          <a:off x="380440" y="1518180"/>
          <a:ext cx="3043527" cy="5850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300" kern="1200">
              <a:latin typeface="等线 Light" panose="020F0302020204030204"/>
            </a:rPr>
            <a:t>当前状态</a:t>
          </a:r>
          <a:endParaRPr lang="en-US" sz="2300" kern="1200"/>
        </a:p>
      </dsp:txBody>
      <dsp:txXfrm>
        <a:off x="397576" y="1535316"/>
        <a:ext cx="3009255" cy="550799"/>
      </dsp:txXfrm>
    </dsp:sp>
    <dsp:sp modelId="{728F9320-66B6-443E-ACF7-BA2AFD54DFEA}">
      <dsp:nvSpPr>
        <dsp:cNvPr id="0" name=""/>
        <dsp:cNvSpPr/>
      </dsp:nvSpPr>
      <dsp:spPr>
        <a:xfrm>
          <a:off x="380440" y="2193263"/>
          <a:ext cx="3043527" cy="5850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300" kern="1200"/>
            <a:t>Web 服务器</a:t>
          </a:r>
          <a:endParaRPr lang="ja-JP" altLang="en-US" sz="2300" kern="1200">
            <a:latin typeface="等线 Light" panose="020F0302020204030204"/>
          </a:endParaRPr>
        </a:p>
      </dsp:txBody>
      <dsp:txXfrm>
        <a:off x="397576" y="2210399"/>
        <a:ext cx="3009255" cy="550799"/>
      </dsp:txXfrm>
    </dsp:sp>
    <dsp:sp modelId="{5705E4EA-0C5A-409B-A152-BDEE47F381B9}">
      <dsp:nvSpPr>
        <dsp:cNvPr id="0" name=""/>
        <dsp:cNvSpPr/>
      </dsp:nvSpPr>
      <dsp:spPr>
        <a:xfrm>
          <a:off x="380440" y="2868346"/>
          <a:ext cx="3043527" cy="5850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300" kern="1200">
              <a:latin typeface="等线 Light" panose="020F0302020204030204"/>
            </a:rPr>
            <a:t>久坐计时线程</a:t>
          </a:r>
        </a:p>
      </dsp:txBody>
      <dsp:txXfrm>
        <a:off x="397576" y="2885482"/>
        <a:ext cx="3009255" cy="550799"/>
      </dsp:txXfrm>
    </dsp:sp>
    <dsp:sp modelId="{1D4607E6-10FA-425B-BE7E-C37FF10EB3B9}">
      <dsp:nvSpPr>
        <dsp:cNvPr id="0" name=""/>
        <dsp:cNvSpPr/>
      </dsp:nvSpPr>
      <dsp:spPr>
        <a:xfrm>
          <a:off x="380440" y="3543429"/>
          <a:ext cx="3043527" cy="5850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300" kern="1200">
              <a:latin typeface="等线 Light" panose="020F0302020204030204"/>
            </a:rPr>
            <a:t>人体感应监测线程</a:t>
          </a:r>
        </a:p>
      </dsp:txBody>
      <dsp:txXfrm>
        <a:off x="397576" y="3560565"/>
        <a:ext cx="3009255" cy="550799"/>
      </dsp:txXfrm>
    </dsp:sp>
    <dsp:sp modelId="{C771A8E4-07A9-44F3-846C-682A6BB9BE66}">
      <dsp:nvSpPr>
        <dsp:cNvPr id="0" name=""/>
        <dsp:cNvSpPr/>
      </dsp:nvSpPr>
      <dsp:spPr>
        <a:xfrm>
          <a:off x="380440" y="4218512"/>
          <a:ext cx="3043527" cy="5850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300" kern="1200">
              <a:latin typeface="等线 Light" panose="020F0302020204030204"/>
            </a:rPr>
            <a:t>...</a:t>
          </a:r>
        </a:p>
      </dsp:txBody>
      <dsp:txXfrm>
        <a:off x="397576" y="4235648"/>
        <a:ext cx="3009255" cy="550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E890D-8590-4A6A-9984-66101BD3F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D2E44C-0BCE-4869-A72C-5EE3B5609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D46C8-5934-4441-AF62-A75A1585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81FA-EE97-4CAC-8547-89A5E49199B3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F5BBBA-977D-4F66-9D82-199979D7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619F9F-B7C6-4B2F-9315-CC8CB981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2BA2-87DE-46C9-A6A6-11ED630B5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64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24E93-3199-472B-9F3D-B2247A91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EEC187-F4B6-4728-8A46-C54D124E2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A1609D-294C-40AB-A159-B25DB943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81FA-EE97-4CAC-8547-89A5E49199B3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B654A4-40C0-425E-AB06-763825A0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1589D8-02F9-4D1B-871E-1A93DD41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2BA2-87DE-46C9-A6A6-11ED630B5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11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048D6B-130A-48AB-BA64-A79563878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97F7D-7F19-4533-BA68-34C42D0D2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F0980-6225-47F3-9582-DEBFE213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81FA-EE97-4CAC-8547-89A5E49199B3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8BEFE9-50F4-49AE-B008-513F7671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5F2709-97B3-4BC4-982B-5B30F64F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2BA2-87DE-46C9-A6A6-11ED630B5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64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92F22-0B51-4B60-A72C-47EA21A9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B9AE6-A68B-4F8D-86A9-EDFD0E988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FA458D-4817-4C04-9056-2507F7AB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81FA-EE97-4CAC-8547-89A5E49199B3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EAD51B-94E8-4C1F-ACCD-D1D37668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A9297B-A2D1-45CC-BA8B-E8796252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2BA2-87DE-46C9-A6A6-11ED630B5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9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13A46-9746-4457-ADBD-D414A1EC8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A08471-3F81-4938-8983-BD713401E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022722-85AE-4C98-8401-FA26DAE4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81FA-EE97-4CAC-8547-89A5E49199B3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A8839-A429-4CB2-AA83-CFCB66E3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BC13E-B6FB-4119-98DD-F524B264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2BA2-87DE-46C9-A6A6-11ED630B5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76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85D10-DD46-4515-8724-61929B04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FBAC52-9A61-4A31-A3F2-048CBF8F0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ED345D-1E0C-480B-96D2-6DBF225DE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A62067-DCD7-4B18-9F27-6ABCDEFA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81FA-EE97-4CAC-8547-89A5E49199B3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C7584F-6D3B-4BDD-96CC-39040AC9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E14FCA-17D1-44BB-B4A7-FD588E54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2BA2-87DE-46C9-A6A6-11ED630B5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33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AAF3D-273E-438D-B042-5CEA54C70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392CBF-DD39-4B9A-B319-5C7E50D60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5C27EF-135B-4293-9E6F-867067570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7FB643-9524-4275-AF39-7CB4F8CA9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BCF9E8-1927-4DDE-8AC0-AADD0B6D8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4E3CD7-52A9-45E4-8A62-1046AAF8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81FA-EE97-4CAC-8547-89A5E49199B3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FCD1A2-7D6B-42BF-AB1B-739A4A7C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7F711C-A1C6-4D71-8A32-AAE9436A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2BA2-87DE-46C9-A6A6-11ED630B5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32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E9B53-4A2A-46A4-894C-CEE860CE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5422D4-E424-4090-BDFA-3B78060C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81FA-EE97-4CAC-8547-89A5E49199B3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2F4C94-2251-4DEA-9F40-E536E153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CC1A96-2E6B-429D-A67C-26F5BF76B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2BA2-87DE-46C9-A6A6-11ED630B5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45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9AF3F7-E8F5-482A-98EF-065A473E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81FA-EE97-4CAC-8547-89A5E49199B3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0E0569-D15F-49A7-8F88-312E787A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4F5667-A688-43E4-B344-21B7A29A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2BA2-87DE-46C9-A6A6-11ED630B5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73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06AC6-2E08-4AE6-833B-37E1D1CF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2977F-8818-4723-8D6F-BE2149712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9383EA-4A98-40BA-94A1-3467EB959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C384F2-3ECD-43F9-AAAF-FB3CCD50E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81FA-EE97-4CAC-8547-89A5E49199B3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DF4BE6-B67A-45D5-840A-C56A7B56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3276E0-6F49-4182-86BA-4B402965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2BA2-87DE-46C9-A6A6-11ED630B5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69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9E8BE-FD05-4100-A34C-930273BA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FAA30C-1F99-4CC7-BF5B-CBD0BF8DD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6B646E-31B5-4C5D-9BA9-901723EBE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83947D-81AE-482A-91C2-1CC6A11D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81FA-EE97-4CAC-8547-89A5E49199B3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1B6498-AB07-4E4F-B725-6FCC398F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566E5-3105-450D-9872-DC46D973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2BA2-87DE-46C9-A6A6-11ED630B5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79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506F8A-AE25-48F6-B47F-A94CCB2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609CE3-4EA1-4382-AF85-DE465E32E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522D88-6415-4541-B60C-6AB2EB9B8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481FA-EE97-4CAC-8547-89A5E49199B3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B9BCF-3D61-4EC3-9EE1-7E5FA9675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5F354-B2BC-4446-8FD9-A51FDC387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2BA2-87DE-46C9-A6A6-11ED630B5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35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53B08-9A2E-4BB4-B9A5-2487CC37BA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/>
              <a:t>智能宿舍解决方案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4BF3A-010C-44DF-AFF0-DA82D4E62D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成子谦、王络、陈逸超</a:t>
            </a:r>
          </a:p>
        </p:txBody>
      </p:sp>
    </p:spTree>
    <p:extLst>
      <p:ext uri="{BB962C8B-B14F-4D97-AF65-F5344CB8AC3E}">
        <p14:creationId xmlns:p14="http://schemas.microsoft.com/office/powerpoint/2010/main" val="449860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7D474-D324-494D-8117-DE1AC6C3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等线 Light"/>
              </a:rPr>
              <a:t>控制中心前端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8FA825D-88C4-463A-9D17-3F4B7EE71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8452" y="200475"/>
            <a:ext cx="6315867" cy="6035358"/>
          </a:xfrm>
        </p:spPr>
      </p:pic>
      <p:pic>
        <p:nvPicPr>
          <p:cNvPr id="11" name="Picture 11" descr="A close up of a white background&#10;&#10;Description generated with high confidence">
            <a:extLst>
              <a:ext uri="{FF2B5EF4-FFF2-40B4-BE49-F238E27FC236}">
                <a16:creationId xmlns:a16="http://schemas.microsoft.com/office/drawing/2014/main" id="{8126C16B-5F98-41C0-A903-E5BC7979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008" y="1332888"/>
            <a:ext cx="641672" cy="438150"/>
          </a:xfrm>
          <a:prstGeom prst="rect">
            <a:avLst/>
          </a:prstGeom>
        </p:spPr>
      </p:pic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2C87141-0B24-4526-81EB-5AB4EBC12C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317" r="1261" b="111"/>
          <a:stretch/>
        </p:blipFill>
        <p:spPr>
          <a:xfrm>
            <a:off x="-1398" y="2373704"/>
            <a:ext cx="5469676" cy="448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61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EB5AF-2F15-441E-9AC7-095C92181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b="1"/>
              <a:t>Demo show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425461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008AB67-1FDE-46DC-A9C4-050108CDE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64" y="1687222"/>
            <a:ext cx="2956990" cy="39467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D7CDAB7-0C4D-42F4-B284-37F0E3CBC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664" y="1687222"/>
            <a:ext cx="2880142" cy="38442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B2FD221-4BB7-4B79-AC45-9031A35AE3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148" y="1687221"/>
            <a:ext cx="2880142" cy="384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67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49F1C-61C3-4FEE-88E6-43BA6FAC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b="1"/>
              <a:t>Thanks for listening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31589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D606E-57AE-4736-93F2-ACE2C2EB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项目分析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AE996C-AFFF-4A50-8E91-9D3E0FFB9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3600"/>
              <a:t>特征：可用性、可修改性、可测试性</a:t>
            </a:r>
            <a:endParaRPr lang="en-US" altLang="zh-CN" sz="3600"/>
          </a:p>
          <a:p>
            <a:endParaRPr lang="en-US" altLang="zh-CN" sz="3600"/>
          </a:p>
          <a:p>
            <a:r>
              <a:rPr lang="zh-CN" altLang="en-US" sz="3600"/>
              <a:t>实例：</a:t>
            </a:r>
            <a:endParaRPr lang="en-US" altLang="zh-CN" sz="3600"/>
          </a:p>
          <a:p>
            <a:pPr lvl="1"/>
            <a:r>
              <a:rPr lang="zh-CN" altLang="en-US" sz="3600"/>
              <a:t>智能灯控</a:t>
            </a:r>
            <a:endParaRPr lang="en-US" altLang="zh-CN" sz="3600"/>
          </a:p>
          <a:p>
            <a:pPr lvl="1"/>
            <a:r>
              <a:rPr lang="zh-CN" altLang="en-US" sz="3600"/>
              <a:t>自动浇水</a:t>
            </a:r>
            <a:endParaRPr lang="en-US" altLang="zh-CN" sz="3600"/>
          </a:p>
          <a:p>
            <a:pPr lvl="1"/>
            <a:r>
              <a:rPr lang="zh-CN" altLang="en-US" sz="3600">
                <a:ea typeface="等线"/>
              </a:rPr>
              <a:t>久坐提醒</a:t>
            </a:r>
            <a:endParaRPr lang="en-US" altLang="zh-CN" sz="3600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53088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内容占位符 3">
            <a:extLst>
              <a:ext uri="{FF2B5EF4-FFF2-40B4-BE49-F238E27FC236}">
                <a16:creationId xmlns:a16="http://schemas.microsoft.com/office/drawing/2014/main" id="{65F22D46-EBC7-4547-9A3A-F54EF1240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344305"/>
              </p:ext>
            </p:extLst>
          </p:nvPr>
        </p:nvGraphicFramePr>
        <p:xfrm>
          <a:off x="-899505" y="9053"/>
          <a:ext cx="1399101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AF9D3A1D-7F48-49F0-80C3-06BEEF24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整体架构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BD6FB8A-BD25-4EB4-A0A7-4C8E79FB9ACF}"/>
              </a:ext>
            </a:extLst>
          </p:cNvPr>
          <p:cNvSpPr/>
          <p:nvPr/>
        </p:nvSpPr>
        <p:spPr>
          <a:xfrm>
            <a:off x="2480650" y="1810693"/>
            <a:ext cx="5721790" cy="2924269"/>
          </a:xfrm>
          <a:prstGeom prst="round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FA73A0-0835-403F-AD9C-6E6075315961}"/>
              </a:ext>
            </a:extLst>
          </p:cNvPr>
          <p:cNvSpPr txBox="1"/>
          <p:nvPr/>
        </p:nvSpPr>
        <p:spPr>
          <a:xfrm>
            <a:off x="4716856" y="1886794"/>
            <a:ext cx="254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树莓派服务</a:t>
            </a:r>
          </a:p>
        </p:txBody>
      </p:sp>
    </p:spTree>
    <p:extLst>
      <p:ext uri="{BB962C8B-B14F-4D97-AF65-F5344CB8AC3E}">
        <p14:creationId xmlns:p14="http://schemas.microsoft.com/office/powerpoint/2010/main" val="338926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6E31B-AFC4-485D-8BB1-931582FC5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模块测试与</a:t>
            </a:r>
            <a:r>
              <a:rPr lang="en-US" altLang="zh-CN" b="1"/>
              <a:t>Arduino</a:t>
            </a:r>
            <a:r>
              <a:rPr lang="zh-CN" altLang="en-US" b="1"/>
              <a:t>实例开发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1F3CC1-C0ED-41B8-BD64-B297DA354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840" y="1499669"/>
            <a:ext cx="7646320" cy="502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9DED68B-9048-4887-A05A-0E5B97E65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26937" y="0"/>
            <a:ext cx="5138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7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3896A-5855-45A1-8F44-3A3DD3B4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开发板通信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E4A72-1FF0-483D-94C1-548C6C38E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4"/>
          </a:xfrm>
        </p:spPr>
        <p:txBody>
          <a:bodyPr>
            <a:normAutofit/>
          </a:bodyPr>
          <a:lstStyle/>
          <a:p>
            <a:r>
              <a:rPr lang="zh-CN" altLang="en-US"/>
              <a:t>目的</a:t>
            </a:r>
            <a:endParaRPr lang="en-US" altLang="zh-CN"/>
          </a:p>
          <a:p>
            <a:pPr lvl="1"/>
            <a:r>
              <a:rPr lang="zh-CN" altLang="en-US"/>
              <a:t>保持后端对模块的监测和控制</a:t>
            </a:r>
            <a:endParaRPr lang="en-US" altLang="zh-CN"/>
          </a:p>
          <a:p>
            <a:r>
              <a:rPr lang="zh-CN" altLang="en-US"/>
              <a:t>硬件支持</a:t>
            </a:r>
            <a:endParaRPr lang="en-US" altLang="zh-CN"/>
          </a:p>
          <a:p>
            <a:pPr lvl="1"/>
            <a:r>
              <a:rPr lang="en-US" altLang="zh-CN"/>
              <a:t>ESP8266 </a:t>
            </a:r>
            <a:r>
              <a:rPr lang="en-US" altLang="zh-CN" err="1"/>
              <a:t>wifi</a:t>
            </a:r>
            <a:r>
              <a:rPr lang="zh-CN" altLang="en-US"/>
              <a:t>模块</a:t>
            </a:r>
            <a:endParaRPr lang="en-US" altLang="zh-CN"/>
          </a:p>
          <a:p>
            <a:pPr lvl="1"/>
            <a:r>
              <a:rPr lang="en-US" altLang="zh-CN"/>
              <a:t>AR750s </a:t>
            </a:r>
            <a:r>
              <a:rPr lang="zh-CN" altLang="en-US"/>
              <a:t>路由器</a:t>
            </a:r>
            <a:endParaRPr lang="en-US" altLang="zh-CN"/>
          </a:p>
          <a:p>
            <a:pPr lvl="1"/>
            <a:r>
              <a:rPr lang="zh-CN" altLang="en-US"/>
              <a:t>树莓派</a:t>
            </a:r>
            <a:r>
              <a:rPr lang="en-US" altLang="zh-CN"/>
              <a:t>3B+ </a:t>
            </a:r>
            <a:r>
              <a:rPr lang="zh-CN" altLang="en-US"/>
              <a:t>板载</a:t>
            </a:r>
            <a:r>
              <a:rPr lang="en-US" altLang="zh-CN" err="1"/>
              <a:t>wifi</a:t>
            </a:r>
            <a:endParaRPr lang="en-US" altLang="zh-CN"/>
          </a:p>
          <a:p>
            <a:r>
              <a:rPr lang="zh-CN" altLang="en-US"/>
              <a:t>软件支持</a:t>
            </a:r>
            <a:endParaRPr lang="en-US" altLang="zh-CN"/>
          </a:p>
          <a:p>
            <a:pPr lvl="1"/>
            <a:r>
              <a:rPr lang="zh-CN" altLang="en-US"/>
              <a:t>基于</a:t>
            </a:r>
            <a:r>
              <a:rPr lang="en-US" altLang="zh-CN"/>
              <a:t>ESP8266</a:t>
            </a:r>
            <a:r>
              <a:rPr lang="zh-CN" altLang="en-US"/>
              <a:t>的</a:t>
            </a:r>
            <a:r>
              <a:rPr lang="en-US" altLang="zh-CN"/>
              <a:t>AT</a:t>
            </a:r>
            <a:r>
              <a:rPr lang="zh-CN" altLang="en-US"/>
              <a:t>指令集</a:t>
            </a:r>
            <a:endParaRPr lang="en-US" altLang="zh-CN"/>
          </a:p>
          <a:p>
            <a:pPr lvl="1"/>
            <a:r>
              <a:rPr lang="en-US" altLang="zh-CN"/>
              <a:t>Python3</a:t>
            </a:r>
            <a:r>
              <a:rPr lang="zh-CN" altLang="en-US"/>
              <a:t> </a:t>
            </a:r>
            <a:r>
              <a:rPr lang="en-US" altLang="zh-CN"/>
              <a:t>socket</a:t>
            </a:r>
            <a:r>
              <a:rPr lang="zh-CN" altLang="en-US"/>
              <a:t> </a:t>
            </a:r>
            <a:r>
              <a:rPr lang="en-US" altLang="zh-CN"/>
              <a:t>json</a:t>
            </a:r>
            <a:r>
              <a:rPr lang="zh-CN" altLang="en-US"/>
              <a:t>库</a:t>
            </a:r>
            <a:endParaRPr lang="en-US" altLang="zh-CN"/>
          </a:p>
          <a:p>
            <a:pPr lvl="1"/>
            <a:r>
              <a:rPr lang="en-US" altLang="zh-CN"/>
              <a:t>Linux shell </a:t>
            </a:r>
            <a:r>
              <a:rPr lang="en-US" altLang="zh-CN" err="1"/>
              <a:t>netcat</a:t>
            </a:r>
            <a:r>
              <a:rPr lang="zh-CN" altLang="en-US"/>
              <a:t>命令（调试用）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892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7FE6C-E93C-4743-9DCF-5C19C4BD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ESP8266</a:t>
            </a:r>
            <a:r>
              <a:rPr lang="zh-CN" altLang="en-US" b="1"/>
              <a:t>与</a:t>
            </a:r>
            <a:r>
              <a:rPr lang="en-US" altLang="zh-CN" b="1"/>
              <a:t>AT</a:t>
            </a:r>
            <a:r>
              <a:rPr lang="zh-CN" altLang="en-US" b="1"/>
              <a:t>指令集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28929CC-41E2-482C-9933-6CB2837F2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249" y="1690688"/>
            <a:ext cx="2122293" cy="283268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E268B94-1A65-4DC4-A84B-56ACBB037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45" y="1690688"/>
            <a:ext cx="2122292" cy="28326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0612C3A-881F-4296-A360-652B25FB04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63" y="4615736"/>
            <a:ext cx="1665860" cy="187713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7CE496A-0917-4A39-9FB1-1434B0D1CB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" y="4615736"/>
            <a:ext cx="2319780" cy="134567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A77E247-D07C-4DC7-976A-64E94C2FF3C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1" t="-177" r="399" b="52208"/>
          <a:stretch/>
        </p:blipFill>
        <p:spPr>
          <a:xfrm>
            <a:off x="6043681" y="1482907"/>
            <a:ext cx="6180322" cy="3707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A68552-6A25-4AB3-A012-53625506478C}"/>
              </a:ext>
            </a:extLst>
          </p:cNvPr>
          <p:cNvSpPr txBox="1"/>
          <p:nvPr/>
        </p:nvSpPr>
        <p:spPr>
          <a:xfrm>
            <a:off x="8506437" y="5290657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/>
              <a:t>……</a:t>
            </a:r>
            <a:endParaRPr lang="en-US" sz="4000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56381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内容占位符 3">
            <a:extLst>
              <a:ext uri="{FF2B5EF4-FFF2-40B4-BE49-F238E27FC236}">
                <a16:creationId xmlns:a16="http://schemas.microsoft.com/office/drawing/2014/main" id="{65F22D46-EBC7-4547-9A3A-F54EF1240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483138"/>
              </p:ext>
            </p:extLst>
          </p:nvPr>
        </p:nvGraphicFramePr>
        <p:xfrm>
          <a:off x="-899505" y="9053"/>
          <a:ext cx="1399101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AF9D3A1D-7F48-49F0-80C3-06BEEF24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通信架构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0FC915-5F07-41BB-B0E9-D590E2D54274}"/>
              </a:ext>
            </a:extLst>
          </p:cNvPr>
          <p:cNvSpPr/>
          <p:nvPr/>
        </p:nvSpPr>
        <p:spPr>
          <a:xfrm>
            <a:off x="7746543" y="1276086"/>
            <a:ext cx="1154545" cy="360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ea typeface="等线"/>
              </a:rPr>
              <a:t>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11FA74-8018-434F-81AF-7E005979893F}"/>
              </a:ext>
            </a:extLst>
          </p:cNvPr>
          <p:cNvSpPr/>
          <p:nvPr/>
        </p:nvSpPr>
        <p:spPr>
          <a:xfrm>
            <a:off x="7634739" y="3077835"/>
            <a:ext cx="1154545" cy="360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ea typeface="等线"/>
              </a:rPr>
              <a:t>S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86CAA5-5769-44B1-BCF4-9B9B06707BA6}"/>
              </a:ext>
            </a:extLst>
          </p:cNvPr>
          <p:cNvSpPr/>
          <p:nvPr/>
        </p:nvSpPr>
        <p:spPr>
          <a:xfrm>
            <a:off x="7850905" y="5268979"/>
            <a:ext cx="1154545" cy="360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ea typeface="等线"/>
              </a:rPr>
              <a:t>S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8FC261A-C4D9-4EA7-A091-F770BF22C80A}"/>
              </a:ext>
            </a:extLst>
          </p:cNvPr>
          <p:cNvSpPr/>
          <p:nvPr/>
        </p:nvSpPr>
        <p:spPr>
          <a:xfrm>
            <a:off x="1538886" y="3051960"/>
            <a:ext cx="686160" cy="360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ea typeface="等线"/>
              </a:rPr>
              <a:t>C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C8A62B7-C8A4-4CA9-9265-C02904A88AEA}"/>
              </a:ext>
            </a:extLst>
          </p:cNvPr>
          <p:cNvSpPr/>
          <p:nvPr/>
        </p:nvSpPr>
        <p:spPr>
          <a:xfrm>
            <a:off x="4040696" y="4150300"/>
            <a:ext cx="1154545" cy="360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GPIO</a:t>
            </a: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D13F261-7F72-48E4-9D5B-A1AD0EF6F22A}"/>
              </a:ext>
            </a:extLst>
          </p:cNvPr>
          <p:cNvSpPr/>
          <p:nvPr/>
        </p:nvSpPr>
        <p:spPr>
          <a:xfrm>
            <a:off x="2222748" y="3422256"/>
            <a:ext cx="1154545" cy="360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JSON</a:t>
            </a: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AA34BE6-181C-46A5-93B9-0498AD4BAE9E}"/>
              </a:ext>
            </a:extLst>
          </p:cNvPr>
          <p:cNvSpPr/>
          <p:nvPr/>
        </p:nvSpPr>
        <p:spPr>
          <a:xfrm>
            <a:off x="3462867" y="3052739"/>
            <a:ext cx="672179" cy="3741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ea typeface="等线"/>
              </a:rPr>
              <a:t>S</a:t>
            </a:r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D7B2D37-4713-4A08-BF51-A4B599DD32E5}"/>
              </a:ext>
            </a:extLst>
          </p:cNvPr>
          <p:cNvSpPr/>
          <p:nvPr/>
        </p:nvSpPr>
        <p:spPr>
          <a:xfrm>
            <a:off x="4941455" y="2593533"/>
            <a:ext cx="1154545" cy="360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ea typeface="等线"/>
              </a:rPr>
              <a:t>C</a:t>
            </a: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1DAE777-5F93-45A9-96EB-1C850A083FCE}"/>
              </a:ext>
            </a:extLst>
          </p:cNvPr>
          <p:cNvSpPr/>
          <p:nvPr/>
        </p:nvSpPr>
        <p:spPr>
          <a:xfrm>
            <a:off x="5002747" y="3077835"/>
            <a:ext cx="1154545" cy="360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ea typeface="等线"/>
              </a:rPr>
              <a:t>C</a:t>
            </a: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2DB26A7-6F62-4892-A281-4EFBCFF59C1C}"/>
              </a:ext>
            </a:extLst>
          </p:cNvPr>
          <p:cNvSpPr/>
          <p:nvPr/>
        </p:nvSpPr>
        <p:spPr>
          <a:xfrm>
            <a:off x="5002747" y="3599421"/>
            <a:ext cx="1154545" cy="360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ea typeface="等线"/>
              </a:rPr>
              <a:t>C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44AD543-0C2B-4C4F-902F-95D49F997A1A}"/>
              </a:ext>
            </a:extLst>
          </p:cNvPr>
          <p:cNvSpPr/>
          <p:nvPr/>
        </p:nvSpPr>
        <p:spPr>
          <a:xfrm>
            <a:off x="9260542" y="1179100"/>
            <a:ext cx="1231444" cy="360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SoftSerial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7C87A61-3776-4FFA-92F1-FC3B2129FD5A}"/>
              </a:ext>
            </a:extLst>
          </p:cNvPr>
          <p:cNvSpPr/>
          <p:nvPr/>
        </p:nvSpPr>
        <p:spPr>
          <a:xfrm>
            <a:off x="9253550" y="5678900"/>
            <a:ext cx="1238434" cy="360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SoftSerial</a:t>
            </a:r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8B370FF-C980-47D8-941A-EAE83E7ABB7F}"/>
              </a:ext>
            </a:extLst>
          </p:cNvPr>
          <p:cNvSpPr/>
          <p:nvPr/>
        </p:nvSpPr>
        <p:spPr>
          <a:xfrm>
            <a:off x="9253551" y="3063854"/>
            <a:ext cx="1238434" cy="3741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SoftSerial</a:t>
            </a:r>
            <a:endParaRPr lang="zh-CN" altLang="en-US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0319D01F-C5DD-45C6-A9E5-E3C92EADC85E}"/>
              </a:ext>
            </a:extLst>
          </p:cNvPr>
          <p:cNvSpPr txBox="1"/>
          <p:nvPr/>
        </p:nvSpPr>
        <p:spPr>
          <a:xfrm>
            <a:off x="6465115" y="2955721"/>
            <a:ext cx="14289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ea typeface="等线"/>
              </a:rPr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258568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00DB2-6098-4937-9DF2-805066AB8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err="1">
                <a:ea typeface="等线 Light"/>
              </a:rPr>
              <a:t>控制系统与</a:t>
            </a:r>
            <a:r>
              <a:rPr lang="en-US" altLang="zh-CN" b="1">
                <a:ea typeface="等线 Light"/>
              </a:rPr>
              <a:t> Web </a:t>
            </a:r>
            <a:r>
              <a:rPr lang="en-US" altLang="zh-CN" b="1" err="1">
                <a:ea typeface="等线 Light"/>
              </a:rPr>
              <a:t>服务器</a:t>
            </a:r>
            <a:endParaRPr lang="zh-CN" altLang="en-US" b="1" err="1">
              <a:ea typeface="等线 Light"/>
            </a:endParaRPr>
          </a:p>
        </p:txBody>
      </p:sp>
      <p:sp>
        <p:nvSpPr>
          <p:cNvPr id="4634" name="Rectangle: Rounded Corners 4633">
            <a:extLst>
              <a:ext uri="{FF2B5EF4-FFF2-40B4-BE49-F238E27FC236}">
                <a16:creationId xmlns:a16="http://schemas.microsoft.com/office/drawing/2014/main" id="{353A8294-60BD-4997-B401-C923F75149A4}"/>
              </a:ext>
            </a:extLst>
          </p:cNvPr>
          <p:cNvSpPr/>
          <p:nvPr/>
        </p:nvSpPr>
        <p:spPr>
          <a:xfrm>
            <a:off x="9560653" y="3524076"/>
            <a:ext cx="1789651" cy="978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i="1">
                <a:ea typeface="等线"/>
              </a:rPr>
              <a:t>控制中间件</a:t>
            </a:r>
            <a:endParaRPr lang="en-US" i="1">
              <a:ea typeface="等线"/>
            </a:endParaRPr>
          </a:p>
        </p:txBody>
      </p:sp>
      <p:sp>
        <p:nvSpPr>
          <p:cNvPr id="4660" name="Oval 4659">
            <a:extLst>
              <a:ext uri="{FF2B5EF4-FFF2-40B4-BE49-F238E27FC236}">
                <a16:creationId xmlns:a16="http://schemas.microsoft.com/office/drawing/2014/main" id="{7273BB58-45D7-4A49-ADE6-16714902A7C6}"/>
              </a:ext>
            </a:extLst>
          </p:cNvPr>
          <p:cNvSpPr/>
          <p:nvPr/>
        </p:nvSpPr>
        <p:spPr>
          <a:xfrm>
            <a:off x="750465" y="2340878"/>
            <a:ext cx="2069284" cy="915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等线"/>
              </a:rPr>
              <a:t>手机浏览器</a:t>
            </a:r>
            <a:endParaRPr lang="en-US"/>
          </a:p>
        </p:txBody>
      </p:sp>
      <p:sp>
        <p:nvSpPr>
          <p:cNvPr id="4661" name="Oval 4660">
            <a:extLst>
              <a:ext uri="{FF2B5EF4-FFF2-40B4-BE49-F238E27FC236}">
                <a16:creationId xmlns:a16="http://schemas.microsoft.com/office/drawing/2014/main" id="{664F809D-1378-4477-960C-1A9C0A6386AD}"/>
              </a:ext>
            </a:extLst>
          </p:cNvPr>
          <p:cNvSpPr/>
          <p:nvPr/>
        </p:nvSpPr>
        <p:spPr>
          <a:xfrm>
            <a:off x="575693" y="4375208"/>
            <a:ext cx="2069284" cy="915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等线"/>
              </a:rPr>
              <a:t>电脑浏览器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9B2DEA9C-74D9-41D9-AA08-2C469742E8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176303"/>
              </p:ext>
            </p:extLst>
          </p:nvPr>
        </p:nvGraphicFramePr>
        <p:xfrm>
          <a:off x="3823283" y="1608909"/>
          <a:ext cx="3804409" cy="5057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670" name="Straight Arrow Connector 4669">
            <a:extLst>
              <a:ext uri="{FF2B5EF4-FFF2-40B4-BE49-F238E27FC236}">
                <a16:creationId xmlns:a16="http://schemas.microsoft.com/office/drawing/2014/main" id="{8C286C23-841D-433B-BE60-F8D4BEAFDC83}"/>
              </a:ext>
            </a:extLst>
          </p:cNvPr>
          <p:cNvCxnSpPr>
            <a:cxnSpLocks/>
          </p:cNvCxnSpPr>
          <p:nvPr/>
        </p:nvCxnSpPr>
        <p:spPr>
          <a:xfrm flipV="1">
            <a:off x="2177465" y="4222284"/>
            <a:ext cx="2020350" cy="53130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2" name="Straight Arrow Connector 4661">
            <a:extLst>
              <a:ext uri="{FF2B5EF4-FFF2-40B4-BE49-F238E27FC236}">
                <a16:creationId xmlns:a16="http://schemas.microsoft.com/office/drawing/2014/main" id="{4C4E09F1-EF09-40D1-8845-97B6C71DEF0A}"/>
              </a:ext>
            </a:extLst>
          </p:cNvPr>
          <p:cNvCxnSpPr>
            <a:cxnSpLocks/>
          </p:cNvCxnSpPr>
          <p:nvPr/>
        </p:nvCxnSpPr>
        <p:spPr>
          <a:xfrm>
            <a:off x="2464091" y="2970924"/>
            <a:ext cx="1789650" cy="104862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2" name="Straight Arrow Connector 4721">
            <a:extLst>
              <a:ext uri="{FF2B5EF4-FFF2-40B4-BE49-F238E27FC236}">
                <a16:creationId xmlns:a16="http://schemas.microsoft.com/office/drawing/2014/main" id="{B83F2C3D-9842-41C4-A1AA-BA453B66141C}"/>
              </a:ext>
            </a:extLst>
          </p:cNvPr>
          <p:cNvCxnSpPr>
            <a:cxnSpLocks/>
          </p:cNvCxnSpPr>
          <p:nvPr/>
        </p:nvCxnSpPr>
        <p:spPr>
          <a:xfrm flipV="1">
            <a:off x="7356374" y="4046347"/>
            <a:ext cx="2046912" cy="57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45" name="TextBox 4744">
            <a:extLst>
              <a:ext uri="{FF2B5EF4-FFF2-40B4-BE49-F238E27FC236}">
                <a16:creationId xmlns:a16="http://schemas.microsoft.com/office/drawing/2014/main" id="{ADC5FEDF-0241-4936-ABBB-690341E944B1}"/>
              </a:ext>
            </a:extLst>
          </p:cNvPr>
          <p:cNvSpPr txBox="1"/>
          <p:nvPr/>
        </p:nvSpPr>
        <p:spPr>
          <a:xfrm rot="-120000">
            <a:off x="8027127" y="3657861"/>
            <a:ext cx="12122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>
                <a:ea typeface="+mn-lt"/>
                <a:cs typeface="+mn-lt"/>
              </a:rPr>
              <a:t>命令</a:t>
            </a:r>
            <a:endParaRPr lang="en-US" altLang="ja-JP"/>
          </a:p>
        </p:txBody>
      </p:sp>
      <p:cxnSp>
        <p:nvCxnSpPr>
          <p:cNvPr id="4746" name="Straight Arrow Connector 4745">
            <a:extLst>
              <a:ext uri="{FF2B5EF4-FFF2-40B4-BE49-F238E27FC236}">
                <a16:creationId xmlns:a16="http://schemas.microsoft.com/office/drawing/2014/main" id="{AF816C2E-721A-4118-AC8A-E1E13C0246F0}"/>
              </a:ext>
            </a:extLst>
          </p:cNvPr>
          <p:cNvCxnSpPr/>
          <p:nvPr/>
        </p:nvCxnSpPr>
        <p:spPr>
          <a:xfrm flipV="1">
            <a:off x="7406605" y="4381671"/>
            <a:ext cx="1907096" cy="3649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47" name="Straight Arrow Connector 4746">
            <a:extLst>
              <a:ext uri="{FF2B5EF4-FFF2-40B4-BE49-F238E27FC236}">
                <a16:creationId xmlns:a16="http://schemas.microsoft.com/office/drawing/2014/main" id="{1FBDAEA3-D1F4-46E2-9177-DA1BF869E907}"/>
              </a:ext>
            </a:extLst>
          </p:cNvPr>
          <p:cNvCxnSpPr>
            <a:cxnSpLocks/>
          </p:cNvCxnSpPr>
          <p:nvPr/>
        </p:nvCxnSpPr>
        <p:spPr>
          <a:xfrm flipV="1">
            <a:off x="7364660" y="4577413"/>
            <a:ext cx="1977004" cy="875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48" name="TextBox 4747">
            <a:extLst>
              <a:ext uri="{FF2B5EF4-FFF2-40B4-BE49-F238E27FC236}">
                <a16:creationId xmlns:a16="http://schemas.microsoft.com/office/drawing/2014/main" id="{02C75B4F-424F-468D-846A-F037F496DA92}"/>
              </a:ext>
            </a:extLst>
          </p:cNvPr>
          <p:cNvSpPr txBox="1"/>
          <p:nvPr/>
        </p:nvSpPr>
        <p:spPr>
          <a:xfrm rot="20700000">
            <a:off x="8100969" y="4990051"/>
            <a:ext cx="13799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>
                <a:ea typeface="+mn-lt"/>
                <a:cs typeface="+mn-lt"/>
              </a:rPr>
              <a:t>查询&amp;控制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0850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主题​​</vt:lpstr>
      <vt:lpstr>智能宿舍解决方案</vt:lpstr>
      <vt:lpstr>项目分析</vt:lpstr>
      <vt:lpstr>整体架构</vt:lpstr>
      <vt:lpstr>模块测试与Arduino实例开发</vt:lpstr>
      <vt:lpstr>PowerPoint Presentation</vt:lpstr>
      <vt:lpstr>开发板通信</vt:lpstr>
      <vt:lpstr>ESP8266与AT指令集</vt:lpstr>
      <vt:lpstr>通信架构</vt:lpstr>
      <vt:lpstr>控制系统与 Web 服务器</vt:lpstr>
      <vt:lpstr>控制中心前端</vt:lpstr>
      <vt:lpstr>Demo show</vt:lpstr>
      <vt:lpstr>PowerPoint Presentation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智能宿舍解决方案</dc:title>
  <dc:creator>Seng JiHim</dc:creator>
  <cp:revision>10</cp:revision>
  <dcterms:created xsi:type="dcterms:W3CDTF">2019-12-23T07:55:06Z</dcterms:created>
  <dcterms:modified xsi:type="dcterms:W3CDTF">2019-12-24T19:35:18Z</dcterms:modified>
</cp:coreProperties>
</file>