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4598A-CA8D-4486-9F87-ABDDCD9752D9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1C2B8D-6CCC-438B-A0DD-847C1CC4359D}">
      <dgm:prSet phldrT="[文本]"/>
      <dgm:spPr/>
      <dgm:t>
        <a:bodyPr/>
        <a:lstStyle/>
        <a:p>
          <a:r>
            <a:rPr lang="zh-CN" altLang="en-US" dirty="0"/>
            <a:t>中心服务器</a:t>
          </a:r>
        </a:p>
      </dgm:t>
    </dgm:pt>
    <dgm:pt modelId="{31CD62D1-757A-43BF-B5B2-C584E52CB429}" type="parTrans" cxnId="{A2EB5790-5B4E-4AEA-8FC6-D9F059A3DA76}">
      <dgm:prSet/>
      <dgm:spPr/>
      <dgm:t>
        <a:bodyPr/>
        <a:lstStyle/>
        <a:p>
          <a:endParaRPr lang="zh-CN" altLang="en-US"/>
        </a:p>
      </dgm:t>
    </dgm:pt>
    <dgm:pt modelId="{DA63EAF2-CBB2-48F6-BB34-7E3220F52B96}" type="sibTrans" cxnId="{A2EB5790-5B4E-4AEA-8FC6-D9F059A3DA76}">
      <dgm:prSet/>
      <dgm:spPr/>
      <dgm:t>
        <a:bodyPr/>
        <a:lstStyle/>
        <a:p>
          <a:endParaRPr lang="zh-CN" altLang="en-US"/>
        </a:p>
      </dgm:t>
    </dgm:pt>
    <dgm:pt modelId="{F3DF1786-63BE-4F8C-B645-3A50A9BBA0B4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en-US" dirty="0"/>
            <a:t>管理应用</a:t>
          </a:r>
        </a:p>
      </dgm:t>
    </dgm:pt>
    <dgm:pt modelId="{DD4EE3ED-C386-4024-B36F-472D64809C78}" type="parTrans" cxnId="{ED88D885-AD3B-4F54-AEFA-252183F76BED}">
      <dgm:prSet/>
      <dgm:spPr/>
      <dgm:t>
        <a:bodyPr/>
        <a:lstStyle/>
        <a:p>
          <a:endParaRPr lang="zh-CN" altLang="en-US"/>
        </a:p>
      </dgm:t>
    </dgm:pt>
    <dgm:pt modelId="{63A11F57-5415-4D40-A2CA-BB54FD5AB5D4}" type="sibTrans" cxnId="{ED88D885-AD3B-4F54-AEFA-252183F76BED}">
      <dgm:prSet/>
      <dgm:spPr/>
      <dgm:t>
        <a:bodyPr/>
        <a:lstStyle/>
        <a:p>
          <a:endParaRPr lang="zh-CN" altLang="en-US"/>
        </a:p>
      </dgm:t>
    </dgm:pt>
    <dgm:pt modelId="{A15BA6F4-FC5E-487F-BF7C-0915B735CFBB}">
      <dgm:prSet phldrT="[文本]"/>
      <dgm:spPr/>
      <dgm:t>
        <a:bodyPr/>
        <a:lstStyle/>
        <a:p>
          <a:r>
            <a:rPr lang="en-US" altLang="zh-CN" dirty="0"/>
            <a:t>Arduino</a:t>
          </a:r>
          <a:r>
            <a:rPr lang="zh-CN" altLang="en-US" dirty="0"/>
            <a:t>服务</a:t>
          </a:r>
        </a:p>
      </dgm:t>
    </dgm:pt>
    <dgm:pt modelId="{0CE96E7A-2C3E-4DD2-89E4-30A3FF83778D}" type="parTrans" cxnId="{CDE9F1BF-41B3-4483-B835-09670A0A90E0}">
      <dgm:prSet/>
      <dgm:spPr/>
      <dgm:t>
        <a:bodyPr/>
        <a:lstStyle/>
        <a:p>
          <a:endParaRPr lang="zh-CN" altLang="en-US"/>
        </a:p>
      </dgm:t>
    </dgm:pt>
    <dgm:pt modelId="{C14B7FB4-C1FF-4EE2-AA04-B4815A36B2DC}" type="sibTrans" cxnId="{CDE9F1BF-41B3-4483-B835-09670A0A90E0}">
      <dgm:prSet/>
      <dgm:spPr/>
      <dgm:t>
        <a:bodyPr/>
        <a:lstStyle/>
        <a:p>
          <a:endParaRPr lang="zh-CN" altLang="en-US"/>
        </a:p>
      </dgm:t>
    </dgm:pt>
    <dgm:pt modelId="{6C68D403-C430-4154-AD62-F76FA487D193}">
      <dgm:prSet phldrT="[文本]" custT="1"/>
      <dgm:spPr/>
      <dgm:t>
        <a:bodyPr/>
        <a:lstStyle/>
        <a:p>
          <a:r>
            <a:rPr lang="zh-CN" altLang="en-US" sz="1600" dirty="0"/>
            <a:t>树莓派服务</a:t>
          </a:r>
        </a:p>
      </dgm:t>
    </dgm:pt>
    <dgm:pt modelId="{7BC4FF0D-D626-41B9-B98C-BBB14B0CF421}" type="parTrans" cxnId="{49071263-10DF-4C4F-8B59-02E754AE3E78}">
      <dgm:prSet/>
      <dgm:spPr/>
      <dgm:t>
        <a:bodyPr/>
        <a:lstStyle/>
        <a:p>
          <a:endParaRPr lang="zh-CN" altLang="en-US"/>
        </a:p>
      </dgm:t>
    </dgm:pt>
    <dgm:pt modelId="{AE862810-56F8-4B3C-A117-E2547C944A86}" type="sibTrans" cxnId="{49071263-10DF-4C4F-8B59-02E754AE3E78}">
      <dgm:prSet/>
      <dgm:spPr/>
      <dgm:t>
        <a:bodyPr/>
        <a:lstStyle/>
        <a:p>
          <a:endParaRPr lang="zh-CN" altLang="en-US"/>
        </a:p>
      </dgm:t>
    </dgm:pt>
    <dgm:pt modelId="{551A85CA-F7A5-462E-B34D-6BDBAF322F91}">
      <dgm:prSet phldrT="[文本]"/>
      <dgm:spPr/>
      <dgm:t>
        <a:bodyPr/>
        <a:lstStyle/>
        <a:p>
          <a:r>
            <a:rPr lang="zh-CN" altLang="en-US" dirty="0"/>
            <a:t>用户终端</a:t>
          </a:r>
        </a:p>
      </dgm:t>
    </dgm:pt>
    <dgm:pt modelId="{BD308611-35AC-4A01-AC3E-AB086DAF98F1}" type="parTrans" cxnId="{1778D2D8-6F35-4D4E-AF04-F28B0965A4FE}">
      <dgm:prSet/>
      <dgm:spPr/>
      <dgm:t>
        <a:bodyPr/>
        <a:lstStyle/>
        <a:p>
          <a:endParaRPr lang="zh-CN" altLang="en-US"/>
        </a:p>
      </dgm:t>
    </dgm:pt>
    <dgm:pt modelId="{E6ADA1A7-AE8A-4834-8809-A8ED4C32FD49}" type="sibTrans" cxnId="{1778D2D8-6F35-4D4E-AF04-F28B0965A4FE}">
      <dgm:prSet/>
      <dgm:spPr/>
      <dgm:t>
        <a:bodyPr/>
        <a:lstStyle/>
        <a:p>
          <a:endParaRPr lang="zh-CN" altLang="en-US"/>
        </a:p>
      </dgm:t>
    </dgm:pt>
    <dgm:pt modelId="{66E5DF73-00E3-4C10-B952-42BD93CF1843}">
      <dgm:prSet phldrT="[文本]"/>
      <dgm:spPr/>
      <dgm:t>
        <a:bodyPr/>
        <a:lstStyle/>
        <a:p>
          <a:r>
            <a:rPr lang="en-US" altLang="zh-CN" dirty="0"/>
            <a:t>Arduino</a:t>
          </a:r>
          <a:r>
            <a:rPr lang="zh-CN" altLang="en-US" dirty="0"/>
            <a:t>开发板</a:t>
          </a:r>
        </a:p>
      </dgm:t>
    </dgm:pt>
    <dgm:pt modelId="{221906A4-DD65-4EB8-A4CB-EC2D97A63135}" type="parTrans" cxnId="{B24D53B3-95D0-4AA6-B431-597B5F344FF8}">
      <dgm:prSet/>
      <dgm:spPr/>
      <dgm:t>
        <a:bodyPr/>
        <a:lstStyle/>
        <a:p>
          <a:endParaRPr lang="zh-CN" altLang="en-US"/>
        </a:p>
      </dgm:t>
    </dgm:pt>
    <dgm:pt modelId="{D8FC0971-A254-4F1F-830B-072AD3403152}" type="sibTrans" cxnId="{B24D53B3-95D0-4AA6-B431-597B5F344FF8}">
      <dgm:prSet/>
      <dgm:spPr/>
      <dgm:t>
        <a:bodyPr/>
        <a:lstStyle/>
        <a:p>
          <a:endParaRPr lang="zh-CN" altLang="en-US"/>
        </a:p>
      </dgm:t>
    </dgm:pt>
    <dgm:pt modelId="{010FB926-EBB1-4B77-9732-8C13FB45D917}">
      <dgm:prSet phldrT="[文本]" custT="1"/>
      <dgm:spPr/>
      <dgm:t>
        <a:bodyPr/>
        <a:lstStyle/>
        <a:p>
          <a:r>
            <a:rPr lang="zh-CN" altLang="en-US" sz="1600" dirty="0"/>
            <a:t>树莓派开发板</a:t>
          </a:r>
        </a:p>
      </dgm:t>
    </dgm:pt>
    <dgm:pt modelId="{E7F6A1F2-BAFB-4BEB-9770-9FD9F6F8D484}" type="parTrans" cxnId="{4FBBBD90-906B-4F64-9566-F1FD84A55775}">
      <dgm:prSet/>
      <dgm:spPr/>
      <dgm:t>
        <a:bodyPr/>
        <a:lstStyle/>
        <a:p>
          <a:endParaRPr lang="zh-CN" altLang="en-US"/>
        </a:p>
      </dgm:t>
    </dgm:pt>
    <dgm:pt modelId="{692E1C33-CB11-4BE0-BFB3-097ECE543735}" type="sibTrans" cxnId="{4FBBBD90-906B-4F64-9566-F1FD84A55775}">
      <dgm:prSet/>
      <dgm:spPr/>
      <dgm:t>
        <a:bodyPr/>
        <a:lstStyle/>
        <a:p>
          <a:endParaRPr lang="zh-CN" altLang="en-US"/>
        </a:p>
      </dgm:t>
    </dgm:pt>
    <dgm:pt modelId="{D0B0E4A1-CF8E-4F88-85DF-2667823F7DD0}">
      <dgm:prSet phldrT="[文本]"/>
      <dgm:spPr/>
      <dgm:t>
        <a:bodyPr/>
        <a:lstStyle/>
        <a:p>
          <a:r>
            <a:rPr lang="zh-CN" altLang="en-US" dirty="0"/>
            <a:t>服务管理应用</a:t>
          </a:r>
        </a:p>
      </dgm:t>
    </dgm:pt>
    <dgm:pt modelId="{19E29B63-60E8-4951-8D0F-64C6B7120E04}" type="parTrans" cxnId="{34BE12D9-4CEC-4301-8E95-5784F9D500A8}">
      <dgm:prSet/>
      <dgm:spPr/>
      <dgm:t>
        <a:bodyPr/>
        <a:lstStyle/>
        <a:p>
          <a:endParaRPr lang="zh-CN" altLang="en-US"/>
        </a:p>
      </dgm:t>
    </dgm:pt>
    <dgm:pt modelId="{05FBEFF7-B2E4-4B9A-9BFD-8DAB013CCF1A}" type="sibTrans" cxnId="{34BE12D9-4CEC-4301-8E95-5784F9D500A8}">
      <dgm:prSet/>
      <dgm:spPr/>
      <dgm:t>
        <a:bodyPr/>
        <a:lstStyle/>
        <a:p>
          <a:endParaRPr lang="zh-CN" altLang="en-US"/>
        </a:p>
      </dgm:t>
    </dgm:pt>
    <dgm:pt modelId="{A632453D-F553-455E-BA29-D263EC687B26}" type="pres">
      <dgm:prSet presAssocID="{79E4598A-CA8D-4486-9F87-ABDDCD9752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BA20AAE-8BED-4B2F-817B-A511F23596EB}" type="pres">
      <dgm:prSet presAssocID="{DF1C2B8D-6CCC-438B-A0DD-847C1CC4359D}" presName="textCenter" presStyleLbl="node1" presStyleIdx="0" presStyleCnt="6" custLinFactNeighborX="16898"/>
      <dgm:spPr/>
    </dgm:pt>
    <dgm:pt modelId="{CD80B14C-E280-4B1D-B29D-DEB4B10364C7}" type="pres">
      <dgm:prSet presAssocID="{DF1C2B8D-6CCC-438B-A0DD-847C1CC4359D}" presName="cycle_1" presStyleCnt="0"/>
      <dgm:spPr/>
    </dgm:pt>
    <dgm:pt modelId="{DC6FA747-2F4A-4D20-9CA3-CFE62071AE98}" type="pres">
      <dgm:prSet presAssocID="{F3DF1786-63BE-4F8C-B645-3A50A9BBA0B4}" presName="childCenter1" presStyleLbl="node1" presStyleIdx="1" presStyleCnt="6" custLinFactNeighborX="-65983" custLinFactNeighborY="53917"/>
      <dgm:spPr/>
    </dgm:pt>
    <dgm:pt modelId="{434599A1-542E-4476-82BC-520278D68195}" type="pres">
      <dgm:prSet presAssocID="{BD308611-35AC-4A01-AC3E-AB086DAF98F1}" presName="Name141" presStyleLbl="parChTrans1D3" presStyleIdx="0" presStyleCnt="3"/>
      <dgm:spPr/>
    </dgm:pt>
    <dgm:pt modelId="{BD702CC5-E590-4B69-9D73-CCF24947244C}" type="pres">
      <dgm:prSet presAssocID="{551A85CA-F7A5-462E-B34D-6BDBAF322F91}" presName="text1" presStyleLbl="node1" presStyleIdx="2" presStyleCnt="6" custRadScaleRad="259604" custRadScaleInc="-63635">
        <dgm:presLayoutVars>
          <dgm:bulletEnabled val="1"/>
        </dgm:presLayoutVars>
      </dgm:prSet>
      <dgm:spPr/>
    </dgm:pt>
    <dgm:pt modelId="{A393B57D-EDA0-49E4-9137-AB4E76BBAE5C}" type="pres">
      <dgm:prSet presAssocID="{DD4EE3ED-C386-4024-B36F-472D64809C78}" presName="Name144" presStyleLbl="parChTrans1D2" presStyleIdx="0" presStyleCnt="2"/>
      <dgm:spPr/>
    </dgm:pt>
    <dgm:pt modelId="{C4208900-B1E5-42DD-BB73-50366D120447}" type="pres">
      <dgm:prSet presAssocID="{DF1C2B8D-6CCC-438B-A0DD-847C1CC4359D}" presName="cycle_2" presStyleCnt="0"/>
      <dgm:spPr/>
    </dgm:pt>
    <dgm:pt modelId="{5AFD0618-1130-4C9E-98CD-21F9F7A4D142}" type="pres">
      <dgm:prSet presAssocID="{D0B0E4A1-CF8E-4F88-85DF-2667823F7DD0}" presName="childCenter2" presStyleLbl="node1" presStyleIdx="3" presStyleCnt="6" custScaleX="129531" custScaleY="129531" custLinFactNeighborX="61875" custLinFactNeighborY="-38771"/>
      <dgm:spPr/>
    </dgm:pt>
    <dgm:pt modelId="{9CC80D20-9D8D-4F13-9A00-667EEE904BCD}" type="pres">
      <dgm:prSet presAssocID="{0CE96E7A-2C3E-4DD2-89E4-30A3FF83778D}" presName="Name218" presStyleLbl="parChTrans1D3" presStyleIdx="1" presStyleCnt="3"/>
      <dgm:spPr/>
    </dgm:pt>
    <dgm:pt modelId="{9D4BA992-AFCE-4504-9653-D523A7001112}" type="pres">
      <dgm:prSet presAssocID="{A15BA6F4-FC5E-487F-BF7C-0915B735CFBB}" presName="text2" presStyleLbl="node1" presStyleIdx="4" presStyleCnt="6" custScaleX="141538" custScaleY="141538" custRadScaleRad="226193" custRadScaleInc="-52868">
        <dgm:presLayoutVars>
          <dgm:bulletEnabled val="1"/>
        </dgm:presLayoutVars>
      </dgm:prSet>
      <dgm:spPr/>
    </dgm:pt>
    <dgm:pt modelId="{B7B94C5B-7727-468A-816F-C36655B617F4}" type="pres">
      <dgm:prSet presAssocID="{7BC4FF0D-D626-41B9-B98C-BBB14B0CF421}" presName="Name218" presStyleLbl="parChTrans1D3" presStyleIdx="2" presStyleCnt="3"/>
      <dgm:spPr/>
    </dgm:pt>
    <dgm:pt modelId="{A8AD8D65-C38A-4FE9-985F-6BDB80D5BEBE}" type="pres">
      <dgm:prSet presAssocID="{6C68D403-C430-4154-AD62-F76FA487D193}" presName="text2" presStyleLbl="node1" presStyleIdx="5" presStyleCnt="6" custScaleX="139506" custScaleY="138109" custRadScaleRad="271451" custRadScaleInc="-187275">
        <dgm:presLayoutVars>
          <dgm:bulletEnabled val="1"/>
        </dgm:presLayoutVars>
      </dgm:prSet>
      <dgm:spPr/>
    </dgm:pt>
    <dgm:pt modelId="{B7756FEB-E374-4951-8577-155214C97965}" type="pres">
      <dgm:prSet presAssocID="{19E29B63-60E8-4951-8D0F-64C6B7120E04}" presName="Name221" presStyleLbl="parChTrans1D2" presStyleIdx="1" presStyleCnt="2"/>
      <dgm:spPr/>
    </dgm:pt>
  </dgm:ptLst>
  <dgm:cxnLst>
    <dgm:cxn modelId="{B3427F0A-10A2-44A7-B724-51D504DFA04A}" type="presOf" srcId="{7BC4FF0D-D626-41B9-B98C-BBB14B0CF421}" destId="{B7B94C5B-7727-468A-816F-C36655B617F4}" srcOrd="0" destOrd="0" presId="urn:microsoft.com/office/officeart/2008/layout/RadialCluster"/>
    <dgm:cxn modelId="{30937410-7F85-4F44-8F20-14D168593389}" type="presOf" srcId="{D0B0E4A1-CF8E-4F88-85DF-2667823F7DD0}" destId="{5AFD0618-1130-4C9E-98CD-21F9F7A4D142}" srcOrd="0" destOrd="0" presId="urn:microsoft.com/office/officeart/2008/layout/RadialCluster"/>
    <dgm:cxn modelId="{21F52931-D58B-4E65-B253-23F9EEA092CC}" type="presOf" srcId="{DF1C2B8D-6CCC-438B-A0DD-847C1CC4359D}" destId="{FBA20AAE-8BED-4B2F-817B-A511F23596EB}" srcOrd="0" destOrd="0" presId="urn:microsoft.com/office/officeart/2008/layout/RadialCluster"/>
    <dgm:cxn modelId="{B077E535-5677-4267-84FC-9692835663DA}" type="presOf" srcId="{6C68D403-C430-4154-AD62-F76FA487D193}" destId="{A8AD8D65-C38A-4FE9-985F-6BDB80D5BEBE}" srcOrd="0" destOrd="0" presId="urn:microsoft.com/office/officeart/2008/layout/RadialCluster"/>
    <dgm:cxn modelId="{F46D4C5E-40EC-4777-98C5-C8C6D68245A6}" type="presOf" srcId="{DD4EE3ED-C386-4024-B36F-472D64809C78}" destId="{A393B57D-EDA0-49E4-9137-AB4E76BBAE5C}" srcOrd="0" destOrd="0" presId="urn:microsoft.com/office/officeart/2008/layout/RadialCluster"/>
    <dgm:cxn modelId="{49071263-10DF-4C4F-8B59-02E754AE3E78}" srcId="{D0B0E4A1-CF8E-4F88-85DF-2667823F7DD0}" destId="{6C68D403-C430-4154-AD62-F76FA487D193}" srcOrd="1" destOrd="0" parTransId="{7BC4FF0D-D626-41B9-B98C-BBB14B0CF421}" sibTransId="{AE862810-56F8-4B3C-A117-E2547C944A86}"/>
    <dgm:cxn modelId="{B712474C-ED59-4E03-AFE1-338326DC7235}" type="presOf" srcId="{79E4598A-CA8D-4486-9F87-ABDDCD9752D9}" destId="{A632453D-F553-455E-BA29-D263EC687B26}" srcOrd="0" destOrd="0" presId="urn:microsoft.com/office/officeart/2008/layout/RadialCluster"/>
    <dgm:cxn modelId="{0F21177C-9711-4CD0-A223-F80EF21E57F4}" type="presOf" srcId="{F3DF1786-63BE-4F8C-B645-3A50A9BBA0B4}" destId="{DC6FA747-2F4A-4D20-9CA3-CFE62071AE98}" srcOrd="0" destOrd="0" presId="urn:microsoft.com/office/officeart/2008/layout/RadialCluster"/>
    <dgm:cxn modelId="{ED88D885-AD3B-4F54-AEFA-252183F76BED}" srcId="{DF1C2B8D-6CCC-438B-A0DD-847C1CC4359D}" destId="{F3DF1786-63BE-4F8C-B645-3A50A9BBA0B4}" srcOrd="0" destOrd="0" parTransId="{DD4EE3ED-C386-4024-B36F-472D64809C78}" sibTransId="{63A11F57-5415-4D40-A2CA-BB54FD5AB5D4}"/>
    <dgm:cxn modelId="{5DFA8987-01F4-4F30-BD59-DD5F50490AE9}" type="presOf" srcId="{19E29B63-60E8-4951-8D0F-64C6B7120E04}" destId="{B7756FEB-E374-4951-8577-155214C97965}" srcOrd="0" destOrd="0" presId="urn:microsoft.com/office/officeart/2008/layout/RadialCluster"/>
    <dgm:cxn modelId="{A2EB5790-5B4E-4AEA-8FC6-D9F059A3DA76}" srcId="{79E4598A-CA8D-4486-9F87-ABDDCD9752D9}" destId="{DF1C2B8D-6CCC-438B-A0DD-847C1CC4359D}" srcOrd="0" destOrd="0" parTransId="{31CD62D1-757A-43BF-B5B2-C584E52CB429}" sibTransId="{DA63EAF2-CBB2-48F6-BB34-7E3220F52B96}"/>
    <dgm:cxn modelId="{4FBBBD90-906B-4F64-9566-F1FD84A55775}" srcId="{6C68D403-C430-4154-AD62-F76FA487D193}" destId="{010FB926-EBB1-4B77-9732-8C13FB45D917}" srcOrd="0" destOrd="0" parTransId="{E7F6A1F2-BAFB-4BEB-9770-9FD9F6F8D484}" sibTransId="{692E1C33-CB11-4BE0-BFB3-097ECE543735}"/>
    <dgm:cxn modelId="{B24D53B3-95D0-4AA6-B431-597B5F344FF8}" srcId="{A15BA6F4-FC5E-487F-BF7C-0915B735CFBB}" destId="{66E5DF73-00E3-4C10-B952-42BD93CF1843}" srcOrd="0" destOrd="0" parTransId="{221906A4-DD65-4EB8-A4CB-EC2D97A63135}" sibTransId="{D8FC0971-A254-4F1F-830B-072AD3403152}"/>
    <dgm:cxn modelId="{47311BB4-1F0E-40CE-A92A-FB1BB220D225}" type="presOf" srcId="{A15BA6F4-FC5E-487F-BF7C-0915B735CFBB}" destId="{9D4BA992-AFCE-4504-9653-D523A7001112}" srcOrd="0" destOrd="0" presId="urn:microsoft.com/office/officeart/2008/layout/RadialCluster"/>
    <dgm:cxn modelId="{1AC404BC-66AF-4B84-AA4B-EE84F5B28E8E}" type="presOf" srcId="{551A85CA-F7A5-462E-B34D-6BDBAF322F91}" destId="{BD702CC5-E590-4B69-9D73-CCF24947244C}" srcOrd="0" destOrd="0" presId="urn:microsoft.com/office/officeart/2008/layout/RadialCluster"/>
    <dgm:cxn modelId="{CDE9F1BF-41B3-4483-B835-09670A0A90E0}" srcId="{D0B0E4A1-CF8E-4F88-85DF-2667823F7DD0}" destId="{A15BA6F4-FC5E-487F-BF7C-0915B735CFBB}" srcOrd="0" destOrd="0" parTransId="{0CE96E7A-2C3E-4DD2-89E4-30A3FF83778D}" sibTransId="{C14B7FB4-C1FF-4EE2-AA04-B4815A36B2DC}"/>
    <dgm:cxn modelId="{9B4208C9-BEF1-4209-99B4-19BC344B4A11}" type="presOf" srcId="{BD308611-35AC-4A01-AC3E-AB086DAF98F1}" destId="{434599A1-542E-4476-82BC-520278D68195}" srcOrd="0" destOrd="0" presId="urn:microsoft.com/office/officeart/2008/layout/RadialCluster"/>
    <dgm:cxn modelId="{1778D2D8-6F35-4D4E-AF04-F28B0965A4FE}" srcId="{F3DF1786-63BE-4F8C-B645-3A50A9BBA0B4}" destId="{551A85CA-F7A5-462E-B34D-6BDBAF322F91}" srcOrd="0" destOrd="0" parTransId="{BD308611-35AC-4A01-AC3E-AB086DAF98F1}" sibTransId="{E6ADA1A7-AE8A-4834-8809-A8ED4C32FD49}"/>
    <dgm:cxn modelId="{34BE12D9-4CEC-4301-8E95-5784F9D500A8}" srcId="{DF1C2B8D-6CCC-438B-A0DD-847C1CC4359D}" destId="{D0B0E4A1-CF8E-4F88-85DF-2667823F7DD0}" srcOrd="1" destOrd="0" parTransId="{19E29B63-60E8-4951-8D0F-64C6B7120E04}" sibTransId="{05FBEFF7-B2E4-4B9A-9BFD-8DAB013CCF1A}"/>
    <dgm:cxn modelId="{27A48FE0-FD29-463D-9ECA-E28546472A49}" type="presOf" srcId="{010FB926-EBB1-4B77-9732-8C13FB45D917}" destId="{A8AD8D65-C38A-4FE9-985F-6BDB80D5BEBE}" srcOrd="0" destOrd="1" presId="urn:microsoft.com/office/officeart/2008/layout/RadialCluster"/>
    <dgm:cxn modelId="{7251FAF1-4B71-4100-9FBE-990A569C9BFD}" type="presOf" srcId="{0CE96E7A-2C3E-4DD2-89E4-30A3FF83778D}" destId="{9CC80D20-9D8D-4F13-9A00-667EEE904BCD}" srcOrd="0" destOrd="0" presId="urn:microsoft.com/office/officeart/2008/layout/RadialCluster"/>
    <dgm:cxn modelId="{753417F4-FB50-4403-86F0-0FA92ACE448C}" type="presOf" srcId="{66E5DF73-00E3-4C10-B952-42BD93CF1843}" destId="{9D4BA992-AFCE-4504-9653-D523A7001112}" srcOrd="0" destOrd="1" presId="urn:microsoft.com/office/officeart/2008/layout/RadialCluster"/>
    <dgm:cxn modelId="{C75CFF9B-673C-4ED8-9B30-3B6B26829185}" type="presParOf" srcId="{A632453D-F553-455E-BA29-D263EC687B26}" destId="{FBA20AAE-8BED-4B2F-817B-A511F23596EB}" srcOrd="0" destOrd="0" presId="urn:microsoft.com/office/officeart/2008/layout/RadialCluster"/>
    <dgm:cxn modelId="{4754D893-6741-4F9F-97CC-BAF9F3C57011}" type="presParOf" srcId="{A632453D-F553-455E-BA29-D263EC687B26}" destId="{CD80B14C-E280-4B1D-B29D-DEB4B10364C7}" srcOrd="1" destOrd="0" presId="urn:microsoft.com/office/officeart/2008/layout/RadialCluster"/>
    <dgm:cxn modelId="{BE468940-2BB5-4EC7-A651-385E7B3CB7D4}" type="presParOf" srcId="{CD80B14C-E280-4B1D-B29D-DEB4B10364C7}" destId="{DC6FA747-2F4A-4D20-9CA3-CFE62071AE98}" srcOrd="0" destOrd="0" presId="urn:microsoft.com/office/officeart/2008/layout/RadialCluster"/>
    <dgm:cxn modelId="{A04F1FB7-180E-4BFF-B79A-EF7C78F56B3A}" type="presParOf" srcId="{CD80B14C-E280-4B1D-B29D-DEB4B10364C7}" destId="{434599A1-542E-4476-82BC-520278D68195}" srcOrd="1" destOrd="0" presId="urn:microsoft.com/office/officeart/2008/layout/RadialCluster"/>
    <dgm:cxn modelId="{B77FDC6C-44BB-424E-920B-0782D13897CB}" type="presParOf" srcId="{CD80B14C-E280-4B1D-B29D-DEB4B10364C7}" destId="{BD702CC5-E590-4B69-9D73-CCF24947244C}" srcOrd="2" destOrd="0" presId="urn:microsoft.com/office/officeart/2008/layout/RadialCluster"/>
    <dgm:cxn modelId="{0B62AA94-BDB9-4A52-B928-F65893E6EBBB}" type="presParOf" srcId="{A632453D-F553-455E-BA29-D263EC687B26}" destId="{A393B57D-EDA0-49E4-9137-AB4E76BBAE5C}" srcOrd="2" destOrd="0" presId="urn:microsoft.com/office/officeart/2008/layout/RadialCluster"/>
    <dgm:cxn modelId="{B1E4E770-465D-46D5-9EFF-31982B1BC427}" type="presParOf" srcId="{A632453D-F553-455E-BA29-D263EC687B26}" destId="{C4208900-B1E5-42DD-BB73-50366D120447}" srcOrd="3" destOrd="0" presId="urn:microsoft.com/office/officeart/2008/layout/RadialCluster"/>
    <dgm:cxn modelId="{082193C3-5B7E-4461-9DFB-86D7AD0F0705}" type="presParOf" srcId="{C4208900-B1E5-42DD-BB73-50366D120447}" destId="{5AFD0618-1130-4C9E-98CD-21F9F7A4D142}" srcOrd="0" destOrd="0" presId="urn:microsoft.com/office/officeart/2008/layout/RadialCluster"/>
    <dgm:cxn modelId="{D068B83B-893B-412C-9753-4B414A8727FC}" type="presParOf" srcId="{C4208900-B1E5-42DD-BB73-50366D120447}" destId="{9CC80D20-9D8D-4F13-9A00-667EEE904BCD}" srcOrd="1" destOrd="0" presId="urn:microsoft.com/office/officeart/2008/layout/RadialCluster"/>
    <dgm:cxn modelId="{CF904CCA-1AFF-4CA4-A5A0-9DE6280F7184}" type="presParOf" srcId="{C4208900-B1E5-42DD-BB73-50366D120447}" destId="{9D4BA992-AFCE-4504-9653-D523A7001112}" srcOrd="2" destOrd="0" presId="urn:microsoft.com/office/officeart/2008/layout/RadialCluster"/>
    <dgm:cxn modelId="{6D8A0403-37EB-433E-80EB-0878533DE3DB}" type="presParOf" srcId="{C4208900-B1E5-42DD-BB73-50366D120447}" destId="{B7B94C5B-7727-468A-816F-C36655B617F4}" srcOrd="3" destOrd="0" presId="urn:microsoft.com/office/officeart/2008/layout/RadialCluster"/>
    <dgm:cxn modelId="{94DE182E-842B-4862-97F1-C207A6140F39}" type="presParOf" srcId="{C4208900-B1E5-42DD-BB73-50366D120447}" destId="{A8AD8D65-C38A-4FE9-985F-6BDB80D5BEBE}" srcOrd="4" destOrd="0" presId="urn:microsoft.com/office/officeart/2008/layout/RadialCluster"/>
    <dgm:cxn modelId="{C60E7F0A-10A2-44B3-A15D-A9D972E16AD5}" type="presParOf" srcId="{A632453D-F553-455E-BA29-D263EC687B26}" destId="{B7756FEB-E374-4951-8577-155214C97965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56FEB-E374-4951-8577-155214C97965}">
      <dsp:nvSpPr>
        <dsp:cNvPr id="0" name=""/>
        <dsp:cNvSpPr/>
      </dsp:nvSpPr>
      <dsp:spPr>
        <a:xfrm rot="79376">
          <a:off x="8142388" y="3370519"/>
          <a:ext cx="6207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777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3B57D-EDA0-49E4-9137-AB4E76BBAE5C}">
      <dsp:nvSpPr>
        <dsp:cNvPr id="0" name=""/>
        <dsp:cNvSpPr/>
      </dsp:nvSpPr>
      <dsp:spPr>
        <a:xfrm rot="10800081">
          <a:off x="5552039" y="3343525"/>
          <a:ext cx="8759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5931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20AAE-8BED-4B2F-817B-A511F23596EB}">
      <dsp:nvSpPr>
        <dsp:cNvPr id="0" name=""/>
        <dsp:cNvSpPr/>
      </dsp:nvSpPr>
      <dsp:spPr>
        <a:xfrm>
          <a:off x="6427971" y="2486306"/>
          <a:ext cx="1714500" cy="171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中心服务器</a:t>
          </a:r>
        </a:p>
      </dsp:txBody>
      <dsp:txXfrm>
        <a:off x="6511666" y="2570001"/>
        <a:ext cx="1547110" cy="1547110"/>
      </dsp:txXfrm>
    </dsp:sp>
    <dsp:sp modelId="{DC6FA747-2F4A-4D20-9CA3-CFE62071AE98}">
      <dsp:nvSpPr>
        <dsp:cNvPr id="0" name=""/>
        <dsp:cNvSpPr/>
      </dsp:nvSpPr>
      <dsp:spPr>
        <a:xfrm>
          <a:off x="4654605" y="2894788"/>
          <a:ext cx="897433" cy="897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web</a:t>
          </a:r>
          <a:r>
            <a:rPr lang="zh-CN" altLang="en-US" sz="1800" kern="1200" dirty="0"/>
            <a:t>管理应用</a:t>
          </a:r>
        </a:p>
      </dsp:txBody>
      <dsp:txXfrm>
        <a:off x="4698414" y="2938597"/>
        <a:ext cx="809815" cy="809815"/>
      </dsp:txXfrm>
    </dsp:sp>
    <dsp:sp modelId="{434599A1-542E-4476-82BC-520278D68195}">
      <dsp:nvSpPr>
        <dsp:cNvPr id="0" name=""/>
        <dsp:cNvSpPr/>
      </dsp:nvSpPr>
      <dsp:spPr>
        <a:xfrm rot="10800024">
          <a:off x="4058224" y="3343499"/>
          <a:ext cx="5963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6380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02CC5-E590-4B69-9D73-CCF24947244C}">
      <dsp:nvSpPr>
        <dsp:cNvPr id="0" name=""/>
        <dsp:cNvSpPr/>
      </dsp:nvSpPr>
      <dsp:spPr>
        <a:xfrm>
          <a:off x="3160791" y="2894777"/>
          <a:ext cx="897433" cy="897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用户终端</a:t>
          </a:r>
        </a:p>
      </dsp:txBody>
      <dsp:txXfrm>
        <a:off x="3204600" y="2938586"/>
        <a:ext cx="809815" cy="809815"/>
      </dsp:txXfrm>
    </dsp:sp>
    <dsp:sp modelId="{5AFD0618-1130-4C9E-98CD-21F9F7A4D142}">
      <dsp:nvSpPr>
        <dsp:cNvPr id="0" name=""/>
        <dsp:cNvSpPr/>
      </dsp:nvSpPr>
      <dsp:spPr>
        <a:xfrm>
          <a:off x="8763082" y="2768714"/>
          <a:ext cx="1246732" cy="1246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服务管理应用</a:t>
          </a:r>
        </a:p>
      </dsp:txBody>
      <dsp:txXfrm>
        <a:off x="8823942" y="2829574"/>
        <a:ext cx="1125012" cy="1125012"/>
      </dsp:txXfrm>
    </dsp:sp>
    <dsp:sp modelId="{9CC80D20-9D8D-4F13-9A00-667EEE904BCD}">
      <dsp:nvSpPr>
        <dsp:cNvPr id="0" name=""/>
        <dsp:cNvSpPr/>
      </dsp:nvSpPr>
      <dsp:spPr>
        <a:xfrm rot="2003014">
          <a:off x="9943189" y="4025051"/>
          <a:ext cx="8076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7617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BA992-AFCE-4504-9653-D523A7001112}">
      <dsp:nvSpPr>
        <dsp:cNvPr id="0" name=""/>
        <dsp:cNvSpPr/>
      </dsp:nvSpPr>
      <dsp:spPr>
        <a:xfrm>
          <a:off x="10684180" y="4014949"/>
          <a:ext cx="1362299" cy="136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Arduino</a:t>
          </a:r>
          <a:r>
            <a:rPr lang="zh-CN" altLang="en-US" sz="1900" kern="1200" dirty="0"/>
            <a:t>服务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Arduino</a:t>
          </a:r>
          <a:r>
            <a:rPr lang="zh-CN" altLang="en-US" sz="1500" kern="1200" dirty="0"/>
            <a:t>开发板</a:t>
          </a:r>
        </a:p>
      </dsp:txBody>
      <dsp:txXfrm>
        <a:off x="10750682" y="4081451"/>
        <a:ext cx="1229295" cy="1229295"/>
      </dsp:txXfrm>
    </dsp:sp>
    <dsp:sp modelId="{B7B94C5B-7727-468A-816F-C36655B617F4}">
      <dsp:nvSpPr>
        <dsp:cNvPr id="0" name=""/>
        <dsp:cNvSpPr/>
      </dsp:nvSpPr>
      <dsp:spPr>
        <a:xfrm rot="19484098">
          <a:off x="9932343" y="2707539"/>
          <a:ext cx="8443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4342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D8D65-C38A-4FE9-985F-6BDB80D5BEBE}">
      <dsp:nvSpPr>
        <dsp:cNvPr id="0" name=""/>
        <dsp:cNvSpPr/>
      </dsp:nvSpPr>
      <dsp:spPr>
        <a:xfrm>
          <a:off x="10699213" y="1324405"/>
          <a:ext cx="1342741" cy="1329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树莓派服务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树莓派开发板</a:t>
          </a:r>
        </a:p>
      </dsp:txBody>
      <dsp:txXfrm>
        <a:off x="10764104" y="1389296"/>
        <a:ext cx="1212959" cy="1199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67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3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52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7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2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49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5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5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66EAC9-B20D-4108-BD50-DAEC701C8E16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E902FD-16BF-44E6-907A-4D7AA5282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28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60183-3522-4C4C-9BCD-FF915C13F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《</a:t>
            </a:r>
            <a:r>
              <a:rPr lang="zh-CN" altLang="en-US" b="1" dirty="0"/>
              <a:t>智能宿舍解决方案</a:t>
            </a:r>
            <a:r>
              <a:rPr lang="en-US" altLang="zh-CN" b="1" dirty="0"/>
              <a:t>》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79187-A95D-4864-8908-C3821D7AF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</a:t>
            </a:r>
            <a:r>
              <a:rPr lang="zh-CN" altLang="en-US" sz="5400" dirty="0"/>
              <a:t>中期报告</a:t>
            </a:r>
          </a:p>
        </p:txBody>
      </p:sp>
    </p:spTree>
    <p:extLst>
      <p:ext uri="{BB962C8B-B14F-4D97-AF65-F5344CB8AC3E}">
        <p14:creationId xmlns:p14="http://schemas.microsoft.com/office/powerpoint/2010/main" val="389252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05CBF-3B39-42AE-B69F-A40D37D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75" y="639191"/>
            <a:ext cx="9667250" cy="847943"/>
          </a:xfrm>
        </p:spPr>
        <p:txBody>
          <a:bodyPr/>
          <a:lstStyle/>
          <a:p>
            <a:r>
              <a:rPr lang="zh-CN" altLang="en-US" b="1" dirty="0"/>
              <a:t>项目前期工作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6B04D-1734-4B1B-8E3E-6D4ADBD4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402" y="1797221"/>
            <a:ext cx="9045606" cy="435133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案例学习</a:t>
            </a:r>
            <a:endParaRPr lang="en-US" altLang="zh-CN" sz="4400" dirty="0"/>
          </a:p>
          <a:p>
            <a:r>
              <a:rPr lang="zh-CN" altLang="en-US" sz="4400" dirty="0"/>
              <a:t>需求分析</a:t>
            </a:r>
            <a:endParaRPr lang="en-US" altLang="zh-CN" sz="4400" dirty="0"/>
          </a:p>
          <a:p>
            <a:r>
              <a:rPr lang="zh-CN" altLang="en-US" sz="4400" dirty="0"/>
              <a:t>架构设计</a:t>
            </a:r>
            <a:endParaRPr lang="en-US" altLang="zh-CN" sz="4400" dirty="0"/>
          </a:p>
          <a:p>
            <a:r>
              <a:rPr lang="zh-CN" altLang="en-US" sz="4400" dirty="0"/>
              <a:t>职责分配</a:t>
            </a:r>
            <a:endParaRPr lang="en-US" altLang="zh-CN" sz="4400" dirty="0"/>
          </a:p>
          <a:p>
            <a:r>
              <a:rPr lang="zh-CN" altLang="en-US" sz="4400" dirty="0"/>
              <a:t>单元测试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93458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178CE-07DB-4770-B359-447711DD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79" y="153193"/>
            <a:ext cx="9692640" cy="1325562"/>
          </a:xfrm>
        </p:spPr>
        <p:txBody>
          <a:bodyPr/>
          <a:lstStyle/>
          <a:p>
            <a:r>
              <a:rPr lang="zh-CN" altLang="en-US" b="1" dirty="0"/>
              <a:t>案例学习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AB3B1C-A094-417C-8EA2-1C66E9410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72" y="1690688"/>
            <a:ext cx="493510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529F21-77A8-4397-8512-D3C580CC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42" y="1690688"/>
            <a:ext cx="4271795" cy="45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983C8-DF91-4825-9627-35AC7F21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FD05-D3E4-4B9C-AB80-54132D1A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258" y="1825625"/>
            <a:ext cx="8832542" cy="435133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智能灯控</a:t>
            </a:r>
            <a:endParaRPr lang="en-US" altLang="zh-CN" sz="4000" dirty="0"/>
          </a:p>
          <a:p>
            <a:r>
              <a:rPr lang="zh-CN" altLang="en-US" sz="4000" dirty="0"/>
              <a:t>久坐提醒</a:t>
            </a:r>
            <a:endParaRPr lang="en-US" altLang="zh-CN" sz="4000" dirty="0"/>
          </a:p>
          <a:p>
            <a:r>
              <a:rPr lang="zh-CN" altLang="en-US" sz="4000" dirty="0"/>
              <a:t>监控</a:t>
            </a:r>
            <a:endParaRPr lang="en-US" altLang="zh-CN" sz="4000" dirty="0"/>
          </a:p>
          <a:p>
            <a:r>
              <a:rPr lang="zh-CN" altLang="en-US" sz="4000" dirty="0"/>
              <a:t>自动浇水</a:t>
            </a:r>
            <a:endParaRPr lang="en-US" altLang="zh-CN" sz="4000" dirty="0"/>
          </a:p>
          <a:p>
            <a:r>
              <a:rPr lang="en-US" altLang="zh-CN" sz="4000" dirty="0"/>
              <a:t>……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377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C0D6D-67B7-433B-8416-8A994B9A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73" y="374226"/>
            <a:ext cx="2641847" cy="1201077"/>
          </a:xfrm>
        </p:spPr>
        <p:txBody>
          <a:bodyPr vert="horz"/>
          <a:lstStyle/>
          <a:p>
            <a:r>
              <a:rPr lang="zh-CN" altLang="en-US" b="1" dirty="0"/>
              <a:t>架构设计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5F22D46-EBC7-4547-9A3A-F54EF1240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54436"/>
              </p:ext>
            </p:extLst>
          </p:nvPr>
        </p:nvGraphicFramePr>
        <p:xfrm>
          <a:off x="-1916015" y="108642"/>
          <a:ext cx="1399101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35DCA8DA-3C1E-4364-A314-1876DF618F43}"/>
              </a:ext>
            </a:extLst>
          </p:cNvPr>
          <p:cNvCxnSpPr>
            <a:cxnSpLocks/>
          </p:cNvCxnSpPr>
          <p:nvPr/>
        </p:nvCxnSpPr>
        <p:spPr>
          <a:xfrm rot="5400000">
            <a:off x="8930772" y="3422650"/>
            <a:ext cx="1083716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75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E5AC3-2916-4C93-9BAD-4670C746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47" y="505149"/>
            <a:ext cx="9791537" cy="768044"/>
          </a:xfrm>
        </p:spPr>
        <p:txBody>
          <a:bodyPr/>
          <a:lstStyle/>
          <a:p>
            <a:r>
              <a:rPr lang="zh-CN" altLang="en-US" b="1" dirty="0"/>
              <a:t>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0B3C2-B409-4613-B616-5DAA87CD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620" y="1506029"/>
            <a:ext cx="8823664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基于树莓派的服务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数据处理</a:t>
            </a:r>
            <a:endParaRPr lang="en-US" altLang="zh-CN" sz="2400" dirty="0"/>
          </a:p>
          <a:p>
            <a:pPr lvl="1"/>
            <a:r>
              <a:rPr lang="zh-CN" altLang="en-US" sz="2400" dirty="0"/>
              <a:t>与中心服务器通信</a:t>
            </a:r>
            <a:endParaRPr lang="en-US" altLang="zh-CN" sz="2400" dirty="0"/>
          </a:p>
          <a:p>
            <a:pPr lvl="1"/>
            <a:r>
              <a:rPr lang="zh-CN" altLang="en-US" sz="2400" dirty="0"/>
              <a:t>与下级硬件通信</a:t>
            </a:r>
            <a:endParaRPr lang="en-US" altLang="zh-CN" sz="2400" dirty="0"/>
          </a:p>
          <a:p>
            <a:pPr lvl="1"/>
            <a:r>
              <a:rPr lang="zh-CN" altLang="en-US" sz="2400" dirty="0"/>
              <a:t>传感器可用性</a:t>
            </a:r>
            <a:endParaRPr lang="en-US" altLang="zh-CN" sz="2400" dirty="0"/>
          </a:p>
          <a:p>
            <a:pPr lvl="1"/>
            <a:r>
              <a:rPr lang="zh-CN" altLang="en-US" sz="2400" dirty="0"/>
              <a:t>服务可修改性</a:t>
            </a:r>
            <a:endParaRPr lang="en-US" altLang="zh-CN" sz="2400" dirty="0"/>
          </a:p>
          <a:p>
            <a:r>
              <a:rPr lang="zh-CN" altLang="en-US" sz="2400" dirty="0"/>
              <a:t>基于</a:t>
            </a:r>
            <a:r>
              <a:rPr lang="en-US" altLang="zh-CN" sz="2400" dirty="0"/>
              <a:t>Arduino</a:t>
            </a:r>
            <a:r>
              <a:rPr lang="zh-CN" altLang="en-US" sz="2400" dirty="0"/>
              <a:t>的服务</a:t>
            </a:r>
            <a:endParaRPr lang="en-US" altLang="zh-CN" sz="2400" dirty="0"/>
          </a:p>
          <a:p>
            <a:pPr lvl="1"/>
            <a:r>
              <a:rPr lang="zh-CN" altLang="en-US" sz="2400" dirty="0"/>
              <a:t>与中心服务器通信</a:t>
            </a:r>
            <a:endParaRPr lang="en-US" altLang="zh-CN" sz="2400" dirty="0"/>
          </a:p>
          <a:p>
            <a:pPr lvl="1"/>
            <a:r>
              <a:rPr lang="zh-CN" altLang="en-US" sz="2400" dirty="0"/>
              <a:t>与上级硬件通信</a:t>
            </a:r>
            <a:endParaRPr lang="en-US" altLang="zh-CN" sz="2400" dirty="0"/>
          </a:p>
          <a:p>
            <a:pPr lvl="1"/>
            <a:r>
              <a:rPr lang="zh-CN" altLang="en-US" sz="2400" dirty="0"/>
              <a:t>传感器可用性</a:t>
            </a:r>
            <a:endParaRPr lang="en-US" altLang="zh-CN" sz="2400" dirty="0"/>
          </a:p>
          <a:p>
            <a:pPr lvl="1"/>
            <a:r>
              <a:rPr lang="zh-CN" altLang="en-US" sz="2400" dirty="0"/>
              <a:t>电源控制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40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81241-8705-49D8-95BB-EB51EE00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31" y="763479"/>
            <a:ext cx="9692640" cy="785800"/>
          </a:xfrm>
        </p:spPr>
        <p:txBody>
          <a:bodyPr/>
          <a:lstStyle/>
          <a:p>
            <a:r>
              <a:rPr lang="zh-CN" altLang="en-US" b="1" dirty="0"/>
              <a:t>职责分配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A5C1-61E7-42BD-BEB1-43687EA4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根据服务弹性，把服务部署不同硬件上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Example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/>
            <a:r>
              <a:rPr lang="zh-CN" altLang="en-US" sz="3200" dirty="0"/>
              <a:t>植物浇水：一次部署后无需过多修改，适合部署在</a:t>
            </a:r>
            <a:r>
              <a:rPr lang="en-US" altLang="zh-CN" sz="3200" dirty="0"/>
              <a:t>Arduino</a:t>
            </a:r>
            <a:r>
              <a:rPr lang="zh-CN" altLang="en-US" sz="3200" dirty="0"/>
              <a:t>开发板</a:t>
            </a:r>
            <a:endParaRPr lang="en-US" altLang="zh-CN" sz="3200" dirty="0"/>
          </a:p>
          <a:p>
            <a:pPr lvl="1"/>
            <a:r>
              <a:rPr lang="zh-CN" altLang="en-US" sz="3200" dirty="0"/>
              <a:t>智能灯控：需要对用户实际需求进行灵活修改，适合部署在树莓派上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2453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FC6C7-D6D0-4617-B72A-550F6DEE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88" y="526943"/>
            <a:ext cx="9692640" cy="883454"/>
          </a:xfrm>
        </p:spPr>
        <p:txBody>
          <a:bodyPr/>
          <a:lstStyle/>
          <a:p>
            <a:r>
              <a:rPr lang="zh-CN" altLang="en-US" b="1" dirty="0"/>
              <a:t>近期工作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F8F2-C20A-4ACF-B733-63F779C2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28" y="1669002"/>
            <a:ext cx="8595360" cy="48649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文档编写</a:t>
            </a:r>
            <a:endParaRPr lang="en-US" altLang="zh-CN" sz="2400" dirty="0"/>
          </a:p>
          <a:p>
            <a:pPr lvl="1"/>
            <a:r>
              <a:rPr lang="zh-CN" altLang="en-US" sz="2400" dirty="0"/>
              <a:t>在写了在写了</a:t>
            </a:r>
            <a:endParaRPr lang="en-US" altLang="zh-CN" sz="2400" dirty="0"/>
          </a:p>
          <a:p>
            <a:r>
              <a:rPr lang="zh-CN" altLang="en-US" sz="2400" dirty="0"/>
              <a:t>硬件购置</a:t>
            </a:r>
            <a:endParaRPr lang="en-US" altLang="zh-CN" sz="2400" dirty="0"/>
          </a:p>
          <a:p>
            <a:pPr lvl="1"/>
            <a:r>
              <a:rPr lang="zh-CN" altLang="en-US" sz="2400" dirty="0"/>
              <a:t>已有树莓派和</a:t>
            </a:r>
            <a:r>
              <a:rPr lang="en-US" altLang="zh-CN" sz="2400" dirty="0" err="1"/>
              <a:t>arduino</a:t>
            </a:r>
            <a:r>
              <a:rPr lang="zh-CN" altLang="en-US" sz="2400" dirty="0"/>
              <a:t>开发板若干，需要购置更多传感器</a:t>
            </a:r>
            <a:endParaRPr lang="en-US" altLang="zh-CN" sz="2400" dirty="0"/>
          </a:p>
          <a:p>
            <a:r>
              <a:rPr lang="zh-CN" altLang="en-US" sz="2400" dirty="0"/>
              <a:t>系统安装与通信测试</a:t>
            </a:r>
            <a:endParaRPr lang="en-US" altLang="zh-CN" sz="2400" dirty="0"/>
          </a:p>
          <a:p>
            <a:r>
              <a:rPr lang="zh-CN" altLang="en-US" sz="2400" dirty="0"/>
              <a:t>单元测试</a:t>
            </a:r>
            <a:endParaRPr lang="en-US" altLang="zh-CN" sz="2400" dirty="0"/>
          </a:p>
          <a:p>
            <a:pPr lvl="1"/>
            <a:r>
              <a:rPr lang="zh-CN" altLang="en-US" sz="2400" dirty="0"/>
              <a:t>红外模块测试</a:t>
            </a:r>
            <a:endParaRPr lang="en-US" altLang="zh-CN" sz="2400" dirty="0"/>
          </a:p>
          <a:p>
            <a:pPr lvl="1"/>
            <a:r>
              <a:rPr lang="zh-CN" altLang="en-US" sz="2400" dirty="0"/>
              <a:t>超声波模块测试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Wifi</a:t>
            </a:r>
            <a:r>
              <a:rPr lang="zh-CN" altLang="en-US" sz="2400" dirty="0"/>
              <a:t>模块测试</a:t>
            </a:r>
            <a:endParaRPr lang="en-US" altLang="zh-CN" sz="2400" dirty="0"/>
          </a:p>
          <a:p>
            <a:pPr lvl="1"/>
            <a:r>
              <a:rPr lang="zh-CN" altLang="en-US" sz="2400" dirty="0"/>
              <a:t>土壤湿度模块测试</a:t>
            </a:r>
            <a:endParaRPr lang="en-US" altLang="zh-CN" sz="2400" dirty="0"/>
          </a:p>
          <a:p>
            <a:pPr lvl="1"/>
            <a:r>
              <a:rPr lang="en-US" altLang="zh-CN" sz="2400" dirty="0"/>
              <a:t>Arduino</a:t>
            </a:r>
            <a:r>
              <a:rPr lang="zh-CN" altLang="en-US" sz="2400" dirty="0"/>
              <a:t>电源控制功能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76822518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67</TotalTime>
  <Words>180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风景</vt:lpstr>
      <vt:lpstr>《智能宿舍解决方案》</vt:lpstr>
      <vt:lpstr>项目前期工作</vt:lpstr>
      <vt:lpstr>案例学习</vt:lpstr>
      <vt:lpstr>需求分析</vt:lpstr>
      <vt:lpstr>架构设计</vt:lpstr>
      <vt:lpstr>服务</vt:lpstr>
      <vt:lpstr>职责分配</vt:lpstr>
      <vt:lpstr>近期工作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《智能宿舍解决方案》</dc:title>
  <dc:creator>Seng JiHim</dc:creator>
  <cp:lastModifiedBy>Seng JiHim</cp:lastModifiedBy>
  <cp:revision>48</cp:revision>
  <dcterms:created xsi:type="dcterms:W3CDTF">2019-12-10T13:52:22Z</dcterms:created>
  <dcterms:modified xsi:type="dcterms:W3CDTF">2019-12-10T14:59:47Z</dcterms:modified>
</cp:coreProperties>
</file>