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F912-6824-493B-897B-C9BC2993B19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F118-9B43-41DC-A4A3-EEBC1347C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17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F912-6824-493B-897B-C9BC2993B19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F118-9B43-41DC-A4A3-EEBC1347C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66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F912-6824-493B-897B-C9BC2993B19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F118-9B43-41DC-A4A3-EEBC1347C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47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F912-6824-493B-897B-C9BC2993B19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F118-9B43-41DC-A4A3-EEBC1347C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36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F912-6824-493B-897B-C9BC2993B19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F118-9B43-41DC-A4A3-EEBC1347C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77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F912-6824-493B-897B-C9BC2993B19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F118-9B43-41DC-A4A3-EEBC1347C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02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F912-6824-493B-897B-C9BC2993B19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F118-9B43-41DC-A4A3-EEBC1347C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4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F912-6824-493B-897B-C9BC2993B19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F118-9B43-41DC-A4A3-EEBC1347C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92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F912-6824-493B-897B-C9BC2993B19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F118-9B43-41DC-A4A3-EEBC1347C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05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F912-6824-493B-897B-C9BC2993B19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F118-9B43-41DC-A4A3-EEBC1347C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34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F912-6824-493B-897B-C9BC2993B19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F118-9B43-41DC-A4A3-EEBC1347C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9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F912-6824-493B-897B-C9BC2993B19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7F118-9B43-41DC-A4A3-EEBC1347C1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07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8805" y="1611890"/>
            <a:ext cx="9144000" cy="1325274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0000"/>
                </a:solidFill>
                <a:latin typeface="Rockwell Extra Bold" panose="02060903040505020403" pitchFamily="18" charset="0"/>
              </a:rPr>
              <a:t>GAMBIT</a:t>
            </a:r>
            <a:endParaRPr lang="ru-RU" sz="80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36509" y="3278764"/>
            <a:ext cx="4535055" cy="3038909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выполнили ученики Академии Яндекс лицея: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Орешин Константин</a:t>
            </a: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Логинов Владислав</a:t>
            </a:r>
          </a:p>
          <a:p>
            <a:pPr algn="r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Кажкаримов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Асхат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 год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819" y="157018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7364" y="1385744"/>
            <a:ext cx="4167909" cy="4889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универсальное приложение,  которое представляет собой набор нескольких мини-игр.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325563"/>
            <a:ext cx="5975928" cy="4547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93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удобное приложение для пользователей(понятный интерфейс)</a:t>
            </a:r>
          </a:p>
          <a:p>
            <a:pPr marL="514350" indent="-514350">
              <a:buAutoNum type="arabicParenR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Предоставить справочный материал(инструкцию по использованию)</a:t>
            </a:r>
          </a:p>
          <a:p>
            <a:pPr marL="514350" indent="-514350">
              <a:buAutoNum type="arabicParenR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приложение используя модуль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0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Тизер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59" y="1690688"/>
            <a:ext cx="3439796" cy="2914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61" y="1727804"/>
            <a:ext cx="3487477" cy="287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44" y="1690688"/>
            <a:ext cx="3323129" cy="2914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18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1672" y="2147743"/>
            <a:ext cx="10467109" cy="1325563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  <a:latin typeface="Rockwell Extra Bold" panose="02060903040505020403" pitchFamily="18" charset="0"/>
              </a:rPr>
              <a:t>СПАСИБО ЗА ВНИМАНИЕ!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73236" y="4424217"/>
            <a:ext cx="7280564" cy="175274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1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55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Rockwell Extra Bold</vt:lpstr>
      <vt:lpstr>Times New Roman</vt:lpstr>
      <vt:lpstr>Тема Office</vt:lpstr>
      <vt:lpstr>GAMBIT</vt:lpstr>
      <vt:lpstr>Цель:</vt:lpstr>
      <vt:lpstr>Задачи:</vt:lpstr>
      <vt:lpstr>Тизер:</vt:lpstr>
      <vt:lpstr>СПАСИБО ЗА ВНИМАНИЕ!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Eлена Логинова</dc:creator>
  <cp:lastModifiedBy>Eлена Логинова</cp:lastModifiedBy>
  <cp:revision>3</cp:revision>
  <dcterms:created xsi:type="dcterms:W3CDTF">2022-02-01T08:37:13Z</dcterms:created>
  <dcterms:modified xsi:type="dcterms:W3CDTF">2022-02-01T10:22:19Z</dcterms:modified>
</cp:coreProperties>
</file>