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40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4163" y="529590"/>
            <a:ext cx="5545073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66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413" y="1482852"/>
            <a:ext cx="5915660" cy="1678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35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Bienvenida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413" y="1482852"/>
            <a:ext cx="8119745" cy="95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¡Hola! Soy la nueva administradora del </a:t>
            </a:r>
            <a:r>
              <a:rPr sz="1400" spc="-10" dirty="0">
                <a:latin typeface="Arial MT"/>
                <a:cs typeface="Arial MT"/>
              </a:rPr>
              <a:t>condominio.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Mi objetivo es impulsar el orden, la transparencia y una mejor convivencia entre todos los </a:t>
            </a:r>
            <a:r>
              <a:rPr sz="1400" spc="-10" dirty="0">
                <a:latin typeface="Arial MT"/>
                <a:cs typeface="Arial MT"/>
              </a:rPr>
              <a:t>condóminos.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6640">
              <a:lnSpc>
                <a:spcPct val="100000"/>
              </a:lnSpc>
              <a:spcBef>
                <a:spcPts val="100"/>
              </a:spcBef>
            </a:pPr>
            <a:r>
              <a:rPr dirty="0"/>
              <a:t>¿Quién</a:t>
            </a:r>
            <a:r>
              <a:rPr spc="-10" dirty="0"/>
              <a:t> </a:t>
            </a:r>
            <a:r>
              <a:rPr dirty="0"/>
              <a:t>es</a:t>
            </a:r>
            <a:r>
              <a:rPr spc="-5" dirty="0"/>
              <a:t> </a:t>
            </a:r>
            <a:r>
              <a:rPr dirty="0"/>
              <a:t>el</a:t>
            </a:r>
            <a:r>
              <a:rPr spc="-10" dirty="0"/>
              <a:t> administrador?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413" y="1482852"/>
            <a:ext cx="4542790" cy="131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indent="-107950">
              <a:lnSpc>
                <a:spcPct val="100000"/>
              </a:lnSpc>
              <a:spcBef>
                <a:spcPts val="100"/>
              </a:spcBef>
              <a:buChar char="-"/>
              <a:tabLst>
                <a:tab pos="120650" algn="l"/>
              </a:tabLst>
            </a:pPr>
            <a:r>
              <a:rPr sz="1400" dirty="0">
                <a:latin typeface="Arial MT"/>
                <a:cs typeface="Arial MT"/>
              </a:rPr>
              <a:t>Representa legalmente al condominio ante </a:t>
            </a:r>
            <a:r>
              <a:rPr sz="1400" spc="-10" dirty="0">
                <a:latin typeface="Arial MT"/>
                <a:cs typeface="Arial MT"/>
              </a:rPr>
              <a:t>autoridades.</a:t>
            </a:r>
            <a:endParaRPr sz="1400">
              <a:latin typeface="Arial MT"/>
              <a:cs typeface="Arial MT"/>
            </a:endParaRPr>
          </a:p>
          <a:p>
            <a:pPr marL="120650" indent="-107950">
              <a:lnSpc>
                <a:spcPct val="100000"/>
              </a:lnSpc>
              <a:spcBef>
                <a:spcPts val="1155"/>
              </a:spcBef>
              <a:buChar char="-"/>
              <a:tabLst>
                <a:tab pos="120650" algn="l"/>
              </a:tabLst>
            </a:pPr>
            <a:r>
              <a:rPr sz="1400" dirty="0">
                <a:latin typeface="Arial MT"/>
                <a:cs typeface="Arial MT"/>
              </a:rPr>
              <a:t>Ejecuta los acuerdos de la </a:t>
            </a:r>
            <a:r>
              <a:rPr sz="1400" spc="-10" dirty="0">
                <a:latin typeface="Arial MT"/>
                <a:cs typeface="Arial MT"/>
              </a:rPr>
              <a:t>Asamblea.</a:t>
            </a:r>
            <a:endParaRPr sz="1400">
              <a:latin typeface="Arial MT"/>
              <a:cs typeface="Arial MT"/>
            </a:endParaRPr>
          </a:p>
          <a:p>
            <a:pPr marL="120650" indent="-107950">
              <a:lnSpc>
                <a:spcPct val="100000"/>
              </a:lnSpc>
              <a:spcBef>
                <a:spcPts val="1155"/>
              </a:spcBef>
              <a:buChar char="-"/>
              <a:tabLst>
                <a:tab pos="120650" algn="l"/>
              </a:tabLst>
            </a:pPr>
            <a:r>
              <a:rPr sz="1400" dirty="0">
                <a:latin typeface="Arial MT"/>
                <a:cs typeface="Arial MT"/>
              </a:rPr>
              <a:t>Administra recursos y contrata </a:t>
            </a:r>
            <a:r>
              <a:rPr sz="1400" spc="-10" dirty="0">
                <a:latin typeface="Arial MT"/>
                <a:cs typeface="Arial MT"/>
              </a:rPr>
              <a:t>servicios.</a:t>
            </a:r>
            <a:endParaRPr sz="1400">
              <a:latin typeface="Arial MT"/>
              <a:cs typeface="Arial MT"/>
            </a:endParaRPr>
          </a:p>
          <a:p>
            <a:pPr marL="120650" indent="-107950">
              <a:lnSpc>
                <a:spcPct val="100000"/>
              </a:lnSpc>
              <a:spcBef>
                <a:spcPts val="1150"/>
              </a:spcBef>
              <a:buChar char="-"/>
              <a:tabLst>
                <a:tab pos="120650" algn="l"/>
              </a:tabLst>
            </a:pPr>
            <a:r>
              <a:rPr sz="1400" dirty="0">
                <a:latin typeface="Arial MT"/>
                <a:cs typeface="Arial MT"/>
              </a:rPr>
              <a:t>Atiende quejas y </a:t>
            </a:r>
            <a:r>
              <a:rPr sz="1400" spc="-10" dirty="0">
                <a:latin typeface="Arial MT"/>
                <a:cs typeface="Arial MT"/>
              </a:rPr>
              <a:t>reportes.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>
              <a:lnSpc>
                <a:spcPct val="100000"/>
              </a:lnSpc>
              <a:spcBef>
                <a:spcPts val="100"/>
              </a:spcBef>
            </a:pPr>
            <a:r>
              <a:rPr dirty="0"/>
              <a:t>Obligaciones básicas del </a:t>
            </a:r>
            <a:r>
              <a:rPr spc="-10" dirty="0"/>
              <a:t>administrador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413" y="1482852"/>
            <a:ext cx="3208020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indent="-107950">
              <a:lnSpc>
                <a:spcPct val="100000"/>
              </a:lnSpc>
              <a:spcBef>
                <a:spcPts val="100"/>
              </a:spcBef>
              <a:buChar char="-"/>
              <a:tabLst>
                <a:tab pos="120650" algn="l"/>
              </a:tabLst>
            </a:pPr>
            <a:r>
              <a:rPr sz="1400" dirty="0">
                <a:latin typeface="Arial MT"/>
                <a:cs typeface="Arial MT"/>
              </a:rPr>
              <a:t>Cobrar cuotas y llevar </a:t>
            </a:r>
            <a:r>
              <a:rPr sz="1400" spc="-10" dirty="0">
                <a:latin typeface="Arial MT"/>
                <a:cs typeface="Arial MT"/>
              </a:rPr>
              <a:t>contabilidad.</a:t>
            </a:r>
            <a:endParaRPr sz="1400">
              <a:latin typeface="Arial MT"/>
              <a:cs typeface="Arial MT"/>
            </a:endParaRPr>
          </a:p>
          <a:p>
            <a:pPr marL="120650" indent="-107950">
              <a:lnSpc>
                <a:spcPct val="100000"/>
              </a:lnSpc>
              <a:spcBef>
                <a:spcPts val="1155"/>
              </a:spcBef>
              <a:buChar char="-"/>
              <a:tabLst>
                <a:tab pos="120650" algn="l"/>
              </a:tabLst>
            </a:pPr>
            <a:r>
              <a:rPr sz="1400" dirty="0">
                <a:latin typeface="Arial MT"/>
                <a:cs typeface="Arial MT"/>
              </a:rPr>
              <a:t>Rendir informes financieros </a:t>
            </a:r>
            <a:r>
              <a:rPr sz="1400" spc="-10" dirty="0">
                <a:latin typeface="Arial MT"/>
                <a:cs typeface="Arial MT"/>
              </a:rPr>
              <a:t>periódicos.</a:t>
            </a:r>
            <a:endParaRPr sz="1400">
              <a:latin typeface="Arial MT"/>
              <a:cs typeface="Arial MT"/>
            </a:endParaRPr>
          </a:p>
          <a:p>
            <a:pPr marL="120650" indent="-107950">
              <a:lnSpc>
                <a:spcPct val="100000"/>
              </a:lnSpc>
              <a:spcBef>
                <a:spcPts val="1155"/>
              </a:spcBef>
              <a:buChar char="-"/>
              <a:tabLst>
                <a:tab pos="120650" algn="l"/>
              </a:tabLst>
            </a:pPr>
            <a:r>
              <a:rPr sz="1400" dirty="0">
                <a:latin typeface="Arial MT"/>
                <a:cs typeface="Arial MT"/>
              </a:rPr>
              <a:t>Convocar y registrar </a:t>
            </a:r>
            <a:r>
              <a:rPr sz="1400" spc="-10" dirty="0">
                <a:latin typeface="Arial MT"/>
                <a:cs typeface="Arial MT"/>
              </a:rPr>
              <a:t>asambleas.</a:t>
            </a:r>
            <a:endParaRPr sz="1400">
              <a:latin typeface="Arial MT"/>
              <a:cs typeface="Arial MT"/>
            </a:endParaRPr>
          </a:p>
          <a:p>
            <a:pPr marL="120650" indent="-107950">
              <a:lnSpc>
                <a:spcPct val="100000"/>
              </a:lnSpc>
              <a:spcBef>
                <a:spcPts val="1150"/>
              </a:spcBef>
              <a:buChar char="-"/>
              <a:tabLst>
                <a:tab pos="120650" algn="l"/>
              </a:tabLst>
            </a:pPr>
            <a:r>
              <a:rPr sz="1400" dirty="0">
                <a:latin typeface="Arial MT"/>
                <a:cs typeface="Arial MT"/>
              </a:rPr>
              <a:t>Supervisar mantenimiento y </a:t>
            </a:r>
            <a:r>
              <a:rPr sz="1400" spc="-10" dirty="0">
                <a:latin typeface="Arial MT"/>
                <a:cs typeface="Arial MT"/>
              </a:rPr>
              <a:t>servicios.</a:t>
            </a:r>
            <a:endParaRPr sz="1400">
              <a:latin typeface="Arial MT"/>
              <a:cs typeface="Arial MT"/>
            </a:endParaRPr>
          </a:p>
          <a:p>
            <a:pPr marL="120650" indent="-107950">
              <a:lnSpc>
                <a:spcPct val="100000"/>
              </a:lnSpc>
              <a:spcBef>
                <a:spcPts val="1155"/>
              </a:spcBef>
              <a:buChar char="-"/>
              <a:tabLst>
                <a:tab pos="120650" algn="l"/>
              </a:tabLst>
            </a:pPr>
            <a:r>
              <a:rPr sz="1400" dirty="0">
                <a:latin typeface="Arial MT"/>
                <a:cs typeface="Arial MT"/>
              </a:rPr>
              <a:t>Cumplir la Ley y Reglamento </a:t>
            </a:r>
            <a:r>
              <a:rPr sz="1400" spc="-10" dirty="0">
                <a:latin typeface="Arial MT"/>
                <a:cs typeface="Arial MT"/>
              </a:rPr>
              <a:t>Interno.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¿Qué</a:t>
            </a:r>
            <a:r>
              <a:rPr spc="-65" dirty="0"/>
              <a:t> </a:t>
            </a:r>
            <a:r>
              <a:rPr dirty="0"/>
              <a:t>propongo</a:t>
            </a:r>
            <a:r>
              <a:rPr spc="-65" dirty="0"/>
              <a:t> </a:t>
            </a:r>
            <a:r>
              <a:rPr dirty="0"/>
              <a:t>como</a:t>
            </a:r>
            <a:r>
              <a:rPr spc="-65" dirty="0"/>
              <a:t> </a:t>
            </a:r>
            <a:r>
              <a:rPr dirty="0"/>
              <a:t>nueva</a:t>
            </a:r>
            <a:r>
              <a:rPr spc="-65" dirty="0"/>
              <a:t> </a:t>
            </a:r>
            <a:r>
              <a:rPr spc="-10" dirty="0"/>
              <a:t>administradora?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indent="-107950">
              <a:lnSpc>
                <a:spcPct val="100000"/>
              </a:lnSpc>
              <a:spcBef>
                <a:spcPts val="100"/>
              </a:spcBef>
              <a:buChar char="-"/>
              <a:tabLst>
                <a:tab pos="120650" algn="l"/>
              </a:tabLst>
            </a:pPr>
            <a:r>
              <a:rPr dirty="0"/>
              <a:t>Revisión y actualización del reglamento </a:t>
            </a:r>
            <a:r>
              <a:rPr spc="-10" dirty="0"/>
              <a:t>interno.</a:t>
            </a:r>
          </a:p>
          <a:p>
            <a:pPr marL="120650" indent="-107950">
              <a:lnSpc>
                <a:spcPct val="100000"/>
              </a:lnSpc>
              <a:spcBef>
                <a:spcPts val="1155"/>
              </a:spcBef>
              <a:buChar char="-"/>
              <a:tabLst>
                <a:tab pos="120650" algn="l"/>
              </a:tabLst>
            </a:pPr>
            <a:r>
              <a:rPr dirty="0"/>
              <a:t>Implementación de comunicación más eficiente (grupo, buzón, </a:t>
            </a:r>
            <a:r>
              <a:rPr spc="-10" dirty="0"/>
              <a:t>cartelera).</a:t>
            </a:r>
          </a:p>
          <a:p>
            <a:pPr marL="120650" indent="-107950">
              <a:lnSpc>
                <a:spcPct val="100000"/>
              </a:lnSpc>
              <a:spcBef>
                <a:spcPts val="1155"/>
              </a:spcBef>
              <a:buChar char="-"/>
              <a:tabLst>
                <a:tab pos="120650" algn="l"/>
              </a:tabLst>
            </a:pPr>
            <a:r>
              <a:rPr dirty="0"/>
              <a:t>Calendario de mantenimiento </a:t>
            </a:r>
            <a:r>
              <a:rPr spc="-10" dirty="0"/>
              <a:t>preventivo.</a:t>
            </a:r>
          </a:p>
          <a:p>
            <a:pPr marL="120650" indent="-107950">
              <a:lnSpc>
                <a:spcPct val="100000"/>
              </a:lnSpc>
              <a:spcBef>
                <a:spcPts val="1150"/>
              </a:spcBef>
              <a:buChar char="-"/>
              <a:tabLst>
                <a:tab pos="120650" algn="l"/>
              </a:tabLst>
            </a:pPr>
            <a:r>
              <a:rPr dirty="0"/>
              <a:t>Mayor transparencia financiera con reportes </a:t>
            </a:r>
            <a:r>
              <a:rPr spc="-10" dirty="0"/>
              <a:t>mensuales.</a:t>
            </a:r>
          </a:p>
          <a:p>
            <a:pPr marL="120650" indent="-107950">
              <a:lnSpc>
                <a:spcPct val="100000"/>
              </a:lnSpc>
              <a:spcBef>
                <a:spcPts val="1155"/>
              </a:spcBef>
              <a:buChar char="-"/>
              <a:tabLst>
                <a:tab pos="120650" algn="l"/>
              </a:tabLst>
            </a:pPr>
            <a:r>
              <a:rPr dirty="0"/>
              <a:t>Profesionalización del servicio y mejora en la </a:t>
            </a:r>
            <a:r>
              <a:rPr spc="-10" dirty="0"/>
              <a:t>atención.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9685">
              <a:lnSpc>
                <a:spcPct val="100000"/>
              </a:lnSpc>
              <a:spcBef>
                <a:spcPts val="100"/>
              </a:spcBef>
            </a:pPr>
            <a:r>
              <a:rPr dirty="0"/>
              <a:t>Herramientas</a:t>
            </a:r>
            <a:r>
              <a:rPr spc="-15" dirty="0"/>
              <a:t> </a:t>
            </a:r>
            <a:r>
              <a:rPr dirty="0"/>
              <a:t>de</a:t>
            </a:r>
            <a:r>
              <a:rPr spc="-10" dirty="0"/>
              <a:t> gestión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413" y="1482852"/>
            <a:ext cx="3632835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0" indent="-107950">
              <a:lnSpc>
                <a:spcPct val="100000"/>
              </a:lnSpc>
              <a:spcBef>
                <a:spcPts val="100"/>
              </a:spcBef>
              <a:buChar char="-"/>
              <a:tabLst>
                <a:tab pos="120650" algn="l"/>
              </a:tabLst>
            </a:pPr>
            <a:r>
              <a:rPr sz="1400" dirty="0">
                <a:latin typeface="Arial MT"/>
                <a:cs typeface="Arial MT"/>
              </a:rPr>
              <a:t>Bitácora de </a:t>
            </a:r>
            <a:r>
              <a:rPr sz="1400" spc="-10" dirty="0">
                <a:latin typeface="Arial MT"/>
                <a:cs typeface="Arial MT"/>
              </a:rPr>
              <a:t>incidencias</a:t>
            </a:r>
            <a:endParaRPr sz="1400">
              <a:latin typeface="Arial MT"/>
              <a:cs typeface="Arial MT"/>
            </a:endParaRPr>
          </a:p>
          <a:p>
            <a:pPr marL="120650" indent="-107950">
              <a:lnSpc>
                <a:spcPct val="100000"/>
              </a:lnSpc>
              <a:spcBef>
                <a:spcPts val="1155"/>
              </a:spcBef>
              <a:buChar char="-"/>
              <a:tabLst>
                <a:tab pos="120650" algn="l"/>
              </a:tabLst>
            </a:pPr>
            <a:r>
              <a:rPr sz="1400" dirty="0">
                <a:latin typeface="Arial MT"/>
                <a:cs typeface="Arial MT"/>
              </a:rPr>
              <a:t>Control de </a:t>
            </a:r>
            <a:r>
              <a:rPr sz="1400" spc="-10" dirty="0">
                <a:latin typeface="Arial MT"/>
                <a:cs typeface="Arial MT"/>
              </a:rPr>
              <a:t>morosos</a:t>
            </a:r>
            <a:endParaRPr sz="1400">
              <a:latin typeface="Arial MT"/>
              <a:cs typeface="Arial MT"/>
            </a:endParaRPr>
          </a:p>
          <a:p>
            <a:pPr marL="120650" indent="-107950">
              <a:lnSpc>
                <a:spcPct val="100000"/>
              </a:lnSpc>
              <a:spcBef>
                <a:spcPts val="1155"/>
              </a:spcBef>
              <a:buChar char="-"/>
              <a:tabLst>
                <a:tab pos="120650" algn="l"/>
              </a:tabLst>
            </a:pPr>
            <a:r>
              <a:rPr sz="1400" dirty="0">
                <a:latin typeface="Arial MT"/>
                <a:cs typeface="Arial MT"/>
              </a:rPr>
              <a:t>Formatos para actas, avisos, </a:t>
            </a:r>
            <a:r>
              <a:rPr sz="1400" spc="-10" dirty="0">
                <a:latin typeface="Arial MT"/>
                <a:cs typeface="Arial MT"/>
              </a:rPr>
              <a:t>mantenimiento</a:t>
            </a:r>
            <a:endParaRPr sz="1400">
              <a:latin typeface="Arial MT"/>
              <a:cs typeface="Arial MT"/>
            </a:endParaRPr>
          </a:p>
          <a:p>
            <a:pPr marL="120650" indent="-107950">
              <a:lnSpc>
                <a:spcPct val="100000"/>
              </a:lnSpc>
              <a:spcBef>
                <a:spcPts val="1150"/>
              </a:spcBef>
              <a:buChar char="-"/>
              <a:tabLst>
                <a:tab pos="120650" algn="l"/>
              </a:tabLst>
            </a:pPr>
            <a:r>
              <a:rPr sz="1400" dirty="0">
                <a:latin typeface="Arial MT"/>
                <a:cs typeface="Arial MT"/>
              </a:rPr>
              <a:t>Reportes claros y </a:t>
            </a:r>
            <a:r>
              <a:rPr sz="1400" spc="-10" dirty="0">
                <a:latin typeface="Arial MT"/>
                <a:cs typeface="Arial MT"/>
              </a:rPr>
              <a:t>accesibles</a:t>
            </a:r>
            <a:endParaRPr sz="1400">
              <a:latin typeface="Arial MT"/>
              <a:cs typeface="Arial MT"/>
            </a:endParaRPr>
          </a:p>
          <a:p>
            <a:pPr marL="120650" indent="-107950">
              <a:lnSpc>
                <a:spcPct val="100000"/>
              </a:lnSpc>
              <a:spcBef>
                <a:spcPts val="1155"/>
              </a:spcBef>
              <a:buChar char="-"/>
              <a:tabLst>
                <a:tab pos="120650" algn="l"/>
              </a:tabLst>
            </a:pPr>
            <a:r>
              <a:rPr sz="1400" dirty="0">
                <a:latin typeface="Arial MT"/>
                <a:cs typeface="Arial MT"/>
              </a:rPr>
              <a:t>Documentación digital y en </a:t>
            </a:r>
            <a:r>
              <a:rPr sz="1400" spc="-10" dirty="0">
                <a:latin typeface="Arial MT"/>
                <a:cs typeface="Arial MT"/>
              </a:rPr>
              <a:t>físico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3245">
              <a:lnSpc>
                <a:spcPct val="100000"/>
              </a:lnSpc>
              <a:spcBef>
                <a:spcPts val="100"/>
              </a:spcBef>
            </a:pPr>
            <a:r>
              <a:rPr dirty="0"/>
              <a:t>Mi </a:t>
            </a:r>
            <a:r>
              <a:rPr spc="-10" dirty="0"/>
              <a:t>compromiso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413" y="1482852"/>
            <a:ext cx="4986655" cy="95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Trabajar con ética, imparcialidad y </a:t>
            </a:r>
            <a:r>
              <a:rPr sz="1400" spc="-10" dirty="0">
                <a:latin typeface="Arial MT"/>
                <a:cs typeface="Arial MT"/>
              </a:rPr>
              <a:t>claridad.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400" dirty="0">
                <a:latin typeface="Arial MT"/>
                <a:cs typeface="Arial MT"/>
              </a:rPr>
              <a:t>Buscar acuerdos, no </a:t>
            </a:r>
            <a:r>
              <a:rPr sz="1400" spc="-10" dirty="0">
                <a:latin typeface="Arial MT"/>
                <a:cs typeface="Arial MT"/>
              </a:rPr>
              <a:t>conflictos.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400" dirty="0">
                <a:latin typeface="Arial MT"/>
                <a:cs typeface="Arial MT"/>
              </a:rPr>
              <a:t>Promover el bienestar común y el cumplimiento de las </a:t>
            </a:r>
            <a:r>
              <a:rPr sz="1400" spc="-10" dirty="0">
                <a:latin typeface="Arial MT"/>
                <a:cs typeface="Arial MT"/>
              </a:rPr>
              <a:t>normas.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191</Words>
  <Application>Microsoft Office PowerPoint</Application>
  <PresentationFormat>Personalizado</PresentationFormat>
  <Paragraphs>32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Arial MT</vt:lpstr>
      <vt:lpstr>Office Theme</vt:lpstr>
      <vt:lpstr>Bienvenida</vt:lpstr>
      <vt:lpstr>¿Quién es el administrador?</vt:lpstr>
      <vt:lpstr>Obligaciones básicas del administrador</vt:lpstr>
      <vt:lpstr>¿Qué propongo como nueva administradora?</vt:lpstr>
      <vt:lpstr>Herramientas de gestión</vt:lpstr>
      <vt:lpstr>Mi compromiso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Elizabeth Maciel</cp:lastModifiedBy>
  <cp:revision>1</cp:revision>
  <dcterms:created xsi:type="dcterms:W3CDTF">2025-07-23T23:10:26Z</dcterms:created>
  <dcterms:modified xsi:type="dcterms:W3CDTF">2025-07-24T01:23:45Z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2025-07-23T00:00:00Z</vt:filetime>
  </property>
  <property fmtid="{D5CDD505-2E9C-101B-9397-08002B2CF9AE}" pid="3" name="Producer">
    <vt:lpwstr>PyFPDF 1.7.2 http://pyfpdf.googlecode.com/</vt:lpwstr>
  </property>
  <property fmtid="{D5CDD505-2E9C-101B-9397-08002B2CF9AE}" pid="4" name="LastSaved">
    <vt:filetime>2025-07-23T00:00:00Z</vt:filetime>
  </property>
</Properties>
</file>