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f6240f9c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df6240f9cf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f6240f9c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df6240f9cf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fa2dcaaf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fa2dcaaf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f6240f9c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f6240f9c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fa2dcaaf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fa2dcaa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290323" y="602190"/>
            <a:ext cx="85635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/>
          <p:nvPr/>
        </p:nvSpPr>
        <p:spPr>
          <a:xfrm>
            <a:off x="0" y="1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D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8" name="Google Shape;68;p16"/>
          <p:cNvSpPr/>
          <p:nvPr/>
        </p:nvSpPr>
        <p:spPr>
          <a:xfrm>
            <a:off x="2831823" y="3242805"/>
            <a:ext cx="1320483" cy="877887"/>
          </a:xfrm>
          <a:custGeom>
            <a:rect b="b" l="l" r="r" t="t"/>
            <a:pathLst>
              <a:path extrusionOk="0" h="1755775" w="2640965">
                <a:moveTo>
                  <a:pt x="2640828" y="1142520"/>
                </a:moveTo>
                <a:lnTo>
                  <a:pt x="2626421" y="1070680"/>
                </a:lnTo>
                <a:lnTo>
                  <a:pt x="2609305" y="1036253"/>
                </a:lnTo>
                <a:lnTo>
                  <a:pt x="2586372" y="1002843"/>
                </a:lnTo>
                <a:lnTo>
                  <a:pt x="2558219" y="970468"/>
                </a:lnTo>
                <a:lnTo>
                  <a:pt x="2525440" y="939143"/>
                </a:lnTo>
                <a:lnTo>
                  <a:pt x="2488630" y="908886"/>
                </a:lnTo>
                <a:lnTo>
                  <a:pt x="2448384" y="879713"/>
                </a:lnTo>
                <a:lnTo>
                  <a:pt x="2405296" y="851641"/>
                </a:lnTo>
                <a:lnTo>
                  <a:pt x="2359962" y="824687"/>
                </a:lnTo>
                <a:lnTo>
                  <a:pt x="2312975" y="798867"/>
                </a:lnTo>
                <a:lnTo>
                  <a:pt x="2264932" y="774198"/>
                </a:lnTo>
                <a:lnTo>
                  <a:pt x="2216427" y="750697"/>
                </a:lnTo>
                <a:lnTo>
                  <a:pt x="2168055" y="728381"/>
                </a:lnTo>
                <a:lnTo>
                  <a:pt x="2120410" y="707266"/>
                </a:lnTo>
                <a:lnTo>
                  <a:pt x="2074087" y="687368"/>
                </a:lnTo>
                <a:lnTo>
                  <a:pt x="2029682" y="668705"/>
                </a:lnTo>
                <a:lnTo>
                  <a:pt x="1987789" y="651294"/>
                </a:lnTo>
                <a:lnTo>
                  <a:pt x="1949003" y="635150"/>
                </a:lnTo>
                <a:lnTo>
                  <a:pt x="1913918" y="620292"/>
                </a:lnTo>
                <a:lnTo>
                  <a:pt x="1847714" y="586069"/>
                </a:lnTo>
                <a:lnTo>
                  <a:pt x="1796820" y="548322"/>
                </a:lnTo>
                <a:lnTo>
                  <a:pt x="1759114" y="508698"/>
                </a:lnTo>
                <a:lnTo>
                  <a:pt x="1732470" y="468841"/>
                </a:lnTo>
                <a:lnTo>
                  <a:pt x="1714765" y="430396"/>
                </a:lnTo>
                <a:lnTo>
                  <a:pt x="1697675" y="364330"/>
                </a:lnTo>
                <a:lnTo>
                  <a:pt x="1691385" y="264490"/>
                </a:lnTo>
                <a:lnTo>
                  <a:pt x="1693766" y="144020"/>
                </a:lnTo>
                <a:lnTo>
                  <a:pt x="1699266" y="42622"/>
                </a:lnTo>
                <a:lnTo>
                  <a:pt x="1702333" y="0"/>
                </a:lnTo>
                <a:lnTo>
                  <a:pt x="938495" y="0"/>
                </a:lnTo>
                <a:lnTo>
                  <a:pt x="941562" y="42622"/>
                </a:lnTo>
                <a:lnTo>
                  <a:pt x="947062" y="144020"/>
                </a:lnTo>
                <a:lnTo>
                  <a:pt x="949443" y="264490"/>
                </a:lnTo>
                <a:lnTo>
                  <a:pt x="943153" y="364330"/>
                </a:lnTo>
                <a:lnTo>
                  <a:pt x="926005" y="430396"/>
                </a:lnTo>
                <a:lnTo>
                  <a:pt x="908253" y="468841"/>
                </a:lnTo>
                <a:lnTo>
                  <a:pt x="881575" y="508698"/>
                </a:lnTo>
                <a:lnTo>
                  <a:pt x="843862" y="548322"/>
                </a:lnTo>
                <a:lnTo>
                  <a:pt x="793009" y="586069"/>
                </a:lnTo>
                <a:lnTo>
                  <a:pt x="726910" y="620292"/>
                </a:lnTo>
                <a:lnTo>
                  <a:pt x="691780" y="635150"/>
                </a:lnTo>
                <a:lnTo>
                  <a:pt x="652958" y="651294"/>
                </a:lnTo>
                <a:lnTo>
                  <a:pt x="611037" y="668705"/>
                </a:lnTo>
                <a:lnTo>
                  <a:pt x="566613" y="687368"/>
                </a:lnTo>
                <a:lnTo>
                  <a:pt x="520278" y="707266"/>
                </a:lnTo>
                <a:lnTo>
                  <a:pt x="472626" y="728381"/>
                </a:lnTo>
                <a:lnTo>
                  <a:pt x="424253" y="750697"/>
                </a:lnTo>
                <a:lnTo>
                  <a:pt x="375752" y="774198"/>
                </a:lnTo>
                <a:lnTo>
                  <a:pt x="327716" y="798867"/>
                </a:lnTo>
                <a:lnTo>
                  <a:pt x="280741" y="824687"/>
                </a:lnTo>
                <a:lnTo>
                  <a:pt x="235421" y="851641"/>
                </a:lnTo>
                <a:lnTo>
                  <a:pt x="192348" y="879713"/>
                </a:lnTo>
                <a:lnTo>
                  <a:pt x="152118" y="908886"/>
                </a:lnTo>
                <a:lnTo>
                  <a:pt x="115325" y="939143"/>
                </a:lnTo>
                <a:lnTo>
                  <a:pt x="82562" y="970468"/>
                </a:lnTo>
                <a:lnTo>
                  <a:pt x="54424" y="1002843"/>
                </a:lnTo>
                <a:lnTo>
                  <a:pt x="31504" y="1036253"/>
                </a:lnTo>
                <a:lnTo>
                  <a:pt x="14398" y="1070680"/>
                </a:lnTo>
                <a:lnTo>
                  <a:pt x="0" y="1142520"/>
                </a:lnTo>
                <a:lnTo>
                  <a:pt x="0" y="1664416"/>
                </a:lnTo>
                <a:lnTo>
                  <a:pt x="124584" y="1678648"/>
                </a:lnTo>
                <a:lnTo>
                  <a:pt x="442258" y="1709958"/>
                </a:lnTo>
                <a:lnTo>
                  <a:pt x="868908" y="1741267"/>
                </a:lnTo>
                <a:lnTo>
                  <a:pt x="1320414" y="1755499"/>
                </a:lnTo>
                <a:lnTo>
                  <a:pt x="1746517" y="1741267"/>
                </a:lnTo>
                <a:lnTo>
                  <a:pt x="2175989" y="1709958"/>
                </a:lnTo>
                <a:lnTo>
                  <a:pt x="2507777" y="1678648"/>
                </a:lnTo>
                <a:lnTo>
                  <a:pt x="2640829" y="1664416"/>
                </a:lnTo>
                <a:lnTo>
                  <a:pt x="2640828" y="1142520"/>
                </a:lnTo>
                <a:close/>
              </a:path>
            </a:pathLst>
          </a:custGeom>
          <a:noFill/>
          <a:ln cap="flat" cmpd="sng" w="199475">
            <a:solidFill>
              <a:srgbClr val="23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69" name="Google Shape;69;p16"/>
          <p:cNvSpPr/>
          <p:nvPr/>
        </p:nvSpPr>
        <p:spPr>
          <a:xfrm>
            <a:off x="3139054" y="2489379"/>
            <a:ext cx="705802" cy="873442"/>
          </a:xfrm>
          <a:custGeom>
            <a:rect b="b" l="l" r="r" t="t"/>
            <a:pathLst>
              <a:path extrusionOk="0" h="1746884" w="1411604">
                <a:moveTo>
                  <a:pt x="705951" y="1746856"/>
                </a:moveTo>
                <a:lnTo>
                  <a:pt x="637289" y="1740079"/>
                </a:lnTo>
                <a:lnTo>
                  <a:pt x="566529" y="1720349"/>
                </a:lnTo>
                <a:lnTo>
                  <a:pt x="530746" y="1705909"/>
                </a:lnTo>
                <a:lnTo>
                  <a:pt x="494901" y="1688569"/>
                </a:lnTo>
                <a:lnTo>
                  <a:pt x="459146" y="1668442"/>
                </a:lnTo>
                <a:lnTo>
                  <a:pt x="423635" y="1645641"/>
                </a:lnTo>
                <a:lnTo>
                  <a:pt x="388523" y="1620279"/>
                </a:lnTo>
                <a:lnTo>
                  <a:pt x="353963" y="1592467"/>
                </a:lnTo>
                <a:lnTo>
                  <a:pt x="320109" y="1562320"/>
                </a:lnTo>
                <a:lnTo>
                  <a:pt x="287115" y="1529950"/>
                </a:lnTo>
                <a:lnTo>
                  <a:pt x="255134" y="1495469"/>
                </a:lnTo>
                <a:lnTo>
                  <a:pt x="224321" y="1458991"/>
                </a:lnTo>
                <a:lnTo>
                  <a:pt x="194830" y="1420628"/>
                </a:lnTo>
                <a:lnTo>
                  <a:pt x="166814" y="1380493"/>
                </a:lnTo>
                <a:lnTo>
                  <a:pt x="140426" y="1338699"/>
                </a:lnTo>
                <a:lnTo>
                  <a:pt x="115822" y="1295358"/>
                </a:lnTo>
                <a:lnTo>
                  <a:pt x="93155" y="1250584"/>
                </a:lnTo>
                <a:lnTo>
                  <a:pt x="72578" y="1204489"/>
                </a:lnTo>
                <a:lnTo>
                  <a:pt x="54245" y="1157186"/>
                </a:lnTo>
                <a:lnTo>
                  <a:pt x="38311" y="1108788"/>
                </a:lnTo>
                <a:lnTo>
                  <a:pt x="24929" y="1059407"/>
                </a:lnTo>
                <a:lnTo>
                  <a:pt x="14253" y="1009156"/>
                </a:lnTo>
                <a:lnTo>
                  <a:pt x="6437" y="958148"/>
                </a:lnTo>
                <a:lnTo>
                  <a:pt x="1635" y="906497"/>
                </a:lnTo>
                <a:lnTo>
                  <a:pt x="0" y="854313"/>
                </a:lnTo>
                <a:lnTo>
                  <a:pt x="1288" y="802249"/>
                </a:lnTo>
                <a:lnTo>
                  <a:pt x="5103" y="751013"/>
                </a:lnTo>
                <a:lnTo>
                  <a:pt x="11373" y="700694"/>
                </a:lnTo>
                <a:lnTo>
                  <a:pt x="20022" y="651382"/>
                </a:lnTo>
                <a:lnTo>
                  <a:pt x="30977" y="603164"/>
                </a:lnTo>
                <a:lnTo>
                  <a:pt x="44164" y="556131"/>
                </a:lnTo>
                <a:lnTo>
                  <a:pt x="59509" y="510372"/>
                </a:lnTo>
                <a:lnTo>
                  <a:pt x="76938" y="465976"/>
                </a:lnTo>
                <a:lnTo>
                  <a:pt x="96379" y="423032"/>
                </a:lnTo>
                <a:lnTo>
                  <a:pt x="117756" y="381629"/>
                </a:lnTo>
                <a:lnTo>
                  <a:pt x="140996" y="341857"/>
                </a:lnTo>
                <a:lnTo>
                  <a:pt x="166025" y="303804"/>
                </a:lnTo>
                <a:lnTo>
                  <a:pt x="192769" y="267560"/>
                </a:lnTo>
                <a:lnTo>
                  <a:pt x="221155" y="233214"/>
                </a:lnTo>
                <a:lnTo>
                  <a:pt x="251108" y="200855"/>
                </a:lnTo>
                <a:lnTo>
                  <a:pt x="282555" y="170572"/>
                </a:lnTo>
                <a:lnTo>
                  <a:pt x="315423" y="142455"/>
                </a:lnTo>
                <a:lnTo>
                  <a:pt x="349636" y="116592"/>
                </a:lnTo>
                <a:lnTo>
                  <a:pt x="385122" y="93073"/>
                </a:lnTo>
                <a:lnTo>
                  <a:pt x="421806" y="71987"/>
                </a:lnTo>
                <a:lnTo>
                  <a:pt x="459614" y="53423"/>
                </a:lnTo>
                <a:lnTo>
                  <a:pt x="498474" y="37471"/>
                </a:lnTo>
                <a:lnTo>
                  <a:pt x="538311" y="24219"/>
                </a:lnTo>
                <a:lnTo>
                  <a:pt x="579050" y="13757"/>
                </a:lnTo>
                <a:lnTo>
                  <a:pt x="620620" y="6173"/>
                </a:lnTo>
                <a:lnTo>
                  <a:pt x="662944" y="1558"/>
                </a:lnTo>
                <a:lnTo>
                  <a:pt x="705951" y="0"/>
                </a:lnTo>
                <a:lnTo>
                  <a:pt x="748921" y="1558"/>
                </a:lnTo>
                <a:lnTo>
                  <a:pt x="791213" y="6173"/>
                </a:lnTo>
                <a:lnTo>
                  <a:pt x="832752" y="13757"/>
                </a:lnTo>
                <a:lnTo>
                  <a:pt x="873463" y="24219"/>
                </a:lnTo>
                <a:lnTo>
                  <a:pt x="913274" y="37471"/>
                </a:lnTo>
                <a:lnTo>
                  <a:pt x="952111" y="53423"/>
                </a:lnTo>
                <a:lnTo>
                  <a:pt x="989898" y="71987"/>
                </a:lnTo>
                <a:lnTo>
                  <a:pt x="1026563" y="93073"/>
                </a:lnTo>
                <a:lnTo>
                  <a:pt x="1062031" y="116592"/>
                </a:lnTo>
                <a:lnTo>
                  <a:pt x="1096229" y="142455"/>
                </a:lnTo>
                <a:lnTo>
                  <a:pt x="1129082" y="170572"/>
                </a:lnTo>
                <a:lnTo>
                  <a:pt x="1160517" y="200855"/>
                </a:lnTo>
                <a:lnTo>
                  <a:pt x="1190460" y="233214"/>
                </a:lnTo>
                <a:lnTo>
                  <a:pt x="1218836" y="267560"/>
                </a:lnTo>
                <a:lnTo>
                  <a:pt x="1245573" y="303804"/>
                </a:lnTo>
                <a:lnTo>
                  <a:pt x="1270595" y="341857"/>
                </a:lnTo>
                <a:lnTo>
                  <a:pt x="1293829" y="381629"/>
                </a:lnTo>
                <a:lnTo>
                  <a:pt x="1315202" y="423032"/>
                </a:lnTo>
                <a:lnTo>
                  <a:pt x="1334638" y="465976"/>
                </a:lnTo>
                <a:lnTo>
                  <a:pt x="1352065" y="510372"/>
                </a:lnTo>
                <a:lnTo>
                  <a:pt x="1367408" y="556131"/>
                </a:lnTo>
                <a:lnTo>
                  <a:pt x="1380594" y="603164"/>
                </a:lnTo>
                <a:lnTo>
                  <a:pt x="1391548" y="651382"/>
                </a:lnTo>
                <a:lnTo>
                  <a:pt x="1400196" y="700694"/>
                </a:lnTo>
                <a:lnTo>
                  <a:pt x="1406465" y="751013"/>
                </a:lnTo>
                <a:lnTo>
                  <a:pt x="1410280" y="802249"/>
                </a:lnTo>
                <a:lnTo>
                  <a:pt x="1411569" y="854313"/>
                </a:lnTo>
                <a:lnTo>
                  <a:pt x="1409948" y="906497"/>
                </a:lnTo>
                <a:lnTo>
                  <a:pt x="1405187" y="958148"/>
                </a:lnTo>
                <a:lnTo>
                  <a:pt x="1397436" y="1009156"/>
                </a:lnTo>
                <a:lnTo>
                  <a:pt x="1386846" y="1059407"/>
                </a:lnTo>
                <a:lnTo>
                  <a:pt x="1373566" y="1108788"/>
                </a:lnTo>
                <a:lnTo>
                  <a:pt x="1357748" y="1157186"/>
                </a:lnTo>
                <a:lnTo>
                  <a:pt x="1339543" y="1204489"/>
                </a:lnTo>
                <a:lnTo>
                  <a:pt x="1319101" y="1250584"/>
                </a:lnTo>
                <a:lnTo>
                  <a:pt x="1296572" y="1295358"/>
                </a:lnTo>
                <a:lnTo>
                  <a:pt x="1272107" y="1338699"/>
                </a:lnTo>
                <a:lnTo>
                  <a:pt x="1245857" y="1380493"/>
                </a:lnTo>
                <a:lnTo>
                  <a:pt x="1217973" y="1420628"/>
                </a:lnTo>
                <a:lnTo>
                  <a:pt x="1188604" y="1458991"/>
                </a:lnTo>
                <a:lnTo>
                  <a:pt x="1157902" y="1495469"/>
                </a:lnTo>
                <a:lnTo>
                  <a:pt x="1126017" y="1529950"/>
                </a:lnTo>
                <a:lnTo>
                  <a:pt x="1093100" y="1562320"/>
                </a:lnTo>
                <a:lnTo>
                  <a:pt x="1059301" y="1592467"/>
                </a:lnTo>
                <a:lnTo>
                  <a:pt x="1024771" y="1620279"/>
                </a:lnTo>
                <a:lnTo>
                  <a:pt x="989660" y="1645641"/>
                </a:lnTo>
                <a:lnTo>
                  <a:pt x="954120" y="1668442"/>
                </a:lnTo>
                <a:lnTo>
                  <a:pt x="918300" y="1688569"/>
                </a:lnTo>
                <a:lnTo>
                  <a:pt x="882352" y="1705909"/>
                </a:lnTo>
                <a:lnTo>
                  <a:pt x="846425" y="1720349"/>
                </a:lnTo>
                <a:lnTo>
                  <a:pt x="775241" y="1740079"/>
                </a:lnTo>
                <a:lnTo>
                  <a:pt x="705951" y="1746856"/>
                </a:lnTo>
                <a:close/>
              </a:path>
            </a:pathLst>
          </a:custGeom>
          <a:solidFill>
            <a:srgbClr val="E1DD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0" name="Google Shape;70;p16"/>
          <p:cNvSpPr/>
          <p:nvPr/>
        </p:nvSpPr>
        <p:spPr>
          <a:xfrm>
            <a:off x="3139054" y="2489380"/>
            <a:ext cx="705802" cy="873442"/>
          </a:xfrm>
          <a:custGeom>
            <a:rect b="b" l="l" r="r" t="t"/>
            <a:pathLst>
              <a:path extrusionOk="0" h="1746884" w="1411604">
                <a:moveTo>
                  <a:pt x="1411569" y="854313"/>
                </a:moveTo>
                <a:lnTo>
                  <a:pt x="1409948" y="906497"/>
                </a:lnTo>
                <a:lnTo>
                  <a:pt x="1405187" y="958148"/>
                </a:lnTo>
                <a:lnTo>
                  <a:pt x="1397436" y="1009156"/>
                </a:lnTo>
                <a:lnTo>
                  <a:pt x="1386845" y="1059407"/>
                </a:lnTo>
                <a:lnTo>
                  <a:pt x="1373566" y="1108788"/>
                </a:lnTo>
                <a:lnTo>
                  <a:pt x="1357748" y="1157186"/>
                </a:lnTo>
                <a:lnTo>
                  <a:pt x="1339543" y="1204489"/>
                </a:lnTo>
                <a:lnTo>
                  <a:pt x="1319100" y="1250584"/>
                </a:lnTo>
                <a:lnTo>
                  <a:pt x="1296572" y="1295358"/>
                </a:lnTo>
                <a:lnTo>
                  <a:pt x="1272107" y="1338699"/>
                </a:lnTo>
                <a:lnTo>
                  <a:pt x="1245857" y="1380493"/>
                </a:lnTo>
                <a:lnTo>
                  <a:pt x="1217972" y="1420628"/>
                </a:lnTo>
                <a:lnTo>
                  <a:pt x="1188604" y="1458991"/>
                </a:lnTo>
                <a:lnTo>
                  <a:pt x="1157902" y="1495469"/>
                </a:lnTo>
                <a:lnTo>
                  <a:pt x="1126017" y="1529950"/>
                </a:lnTo>
                <a:lnTo>
                  <a:pt x="1093099" y="1562320"/>
                </a:lnTo>
                <a:lnTo>
                  <a:pt x="1059301" y="1592467"/>
                </a:lnTo>
                <a:lnTo>
                  <a:pt x="1024771" y="1620278"/>
                </a:lnTo>
                <a:lnTo>
                  <a:pt x="989660" y="1645641"/>
                </a:lnTo>
                <a:lnTo>
                  <a:pt x="954120" y="1668442"/>
                </a:lnTo>
                <a:lnTo>
                  <a:pt x="918300" y="1688569"/>
                </a:lnTo>
                <a:lnTo>
                  <a:pt x="882352" y="1705909"/>
                </a:lnTo>
                <a:lnTo>
                  <a:pt x="846425" y="1720349"/>
                </a:lnTo>
                <a:lnTo>
                  <a:pt x="775240" y="1740079"/>
                </a:lnTo>
                <a:lnTo>
                  <a:pt x="705950" y="1746856"/>
                </a:lnTo>
                <a:lnTo>
                  <a:pt x="671959" y="1745143"/>
                </a:lnTo>
                <a:lnTo>
                  <a:pt x="602094" y="1731777"/>
                </a:lnTo>
                <a:lnTo>
                  <a:pt x="530746" y="1705909"/>
                </a:lnTo>
                <a:lnTo>
                  <a:pt x="494900" y="1688569"/>
                </a:lnTo>
                <a:lnTo>
                  <a:pt x="459145" y="1668442"/>
                </a:lnTo>
                <a:lnTo>
                  <a:pt x="423635" y="1645641"/>
                </a:lnTo>
                <a:lnTo>
                  <a:pt x="388523" y="1620278"/>
                </a:lnTo>
                <a:lnTo>
                  <a:pt x="353963" y="1592467"/>
                </a:lnTo>
                <a:lnTo>
                  <a:pt x="320109" y="1562320"/>
                </a:lnTo>
                <a:lnTo>
                  <a:pt x="287114" y="1529950"/>
                </a:lnTo>
                <a:lnTo>
                  <a:pt x="255134" y="1495469"/>
                </a:lnTo>
                <a:lnTo>
                  <a:pt x="224321" y="1458991"/>
                </a:lnTo>
                <a:lnTo>
                  <a:pt x="194830" y="1420628"/>
                </a:lnTo>
                <a:lnTo>
                  <a:pt x="166813" y="1380493"/>
                </a:lnTo>
                <a:lnTo>
                  <a:pt x="140426" y="1338699"/>
                </a:lnTo>
                <a:lnTo>
                  <a:pt x="115822" y="1295358"/>
                </a:lnTo>
                <a:lnTo>
                  <a:pt x="93155" y="1250584"/>
                </a:lnTo>
                <a:lnTo>
                  <a:pt x="72578" y="1204489"/>
                </a:lnTo>
                <a:lnTo>
                  <a:pt x="54245" y="1157186"/>
                </a:lnTo>
                <a:lnTo>
                  <a:pt x="38311" y="1108788"/>
                </a:lnTo>
                <a:lnTo>
                  <a:pt x="24929" y="1059407"/>
                </a:lnTo>
                <a:lnTo>
                  <a:pt x="14253" y="1009156"/>
                </a:lnTo>
                <a:lnTo>
                  <a:pt x="6437" y="958148"/>
                </a:lnTo>
                <a:lnTo>
                  <a:pt x="1635" y="906497"/>
                </a:lnTo>
                <a:lnTo>
                  <a:pt x="0" y="854313"/>
                </a:lnTo>
                <a:lnTo>
                  <a:pt x="1288" y="802250"/>
                </a:lnTo>
                <a:lnTo>
                  <a:pt x="5103" y="751013"/>
                </a:lnTo>
                <a:lnTo>
                  <a:pt x="11373" y="700694"/>
                </a:lnTo>
                <a:lnTo>
                  <a:pt x="20022" y="651382"/>
                </a:lnTo>
                <a:lnTo>
                  <a:pt x="30977" y="603164"/>
                </a:lnTo>
                <a:lnTo>
                  <a:pt x="44164" y="556131"/>
                </a:lnTo>
                <a:lnTo>
                  <a:pt x="59509" y="510372"/>
                </a:lnTo>
                <a:lnTo>
                  <a:pt x="76938" y="465976"/>
                </a:lnTo>
                <a:lnTo>
                  <a:pt x="96379" y="423032"/>
                </a:lnTo>
                <a:lnTo>
                  <a:pt x="117756" y="381629"/>
                </a:lnTo>
                <a:lnTo>
                  <a:pt x="140996" y="341857"/>
                </a:lnTo>
                <a:lnTo>
                  <a:pt x="166025" y="303804"/>
                </a:lnTo>
                <a:lnTo>
                  <a:pt x="192769" y="267560"/>
                </a:lnTo>
                <a:lnTo>
                  <a:pt x="221155" y="233214"/>
                </a:lnTo>
                <a:lnTo>
                  <a:pt x="251108" y="200855"/>
                </a:lnTo>
                <a:lnTo>
                  <a:pt x="282555" y="170572"/>
                </a:lnTo>
                <a:lnTo>
                  <a:pt x="315423" y="142455"/>
                </a:lnTo>
                <a:lnTo>
                  <a:pt x="349636" y="116592"/>
                </a:lnTo>
                <a:lnTo>
                  <a:pt x="385121" y="93073"/>
                </a:lnTo>
                <a:lnTo>
                  <a:pt x="421806" y="71987"/>
                </a:lnTo>
                <a:lnTo>
                  <a:pt x="459614" y="53423"/>
                </a:lnTo>
                <a:lnTo>
                  <a:pt x="498474" y="37471"/>
                </a:lnTo>
                <a:lnTo>
                  <a:pt x="538311" y="24219"/>
                </a:lnTo>
                <a:lnTo>
                  <a:pt x="579050" y="13757"/>
                </a:lnTo>
                <a:lnTo>
                  <a:pt x="620619" y="6173"/>
                </a:lnTo>
                <a:lnTo>
                  <a:pt x="662944" y="1558"/>
                </a:lnTo>
                <a:lnTo>
                  <a:pt x="705950" y="0"/>
                </a:lnTo>
                <a:lnTo>
                  <a:pt x="748921" y="1558"/>
                </a:lnTo>
                <a:lnTo>
                  <a:pt x="791213" y="6173"/>
                </a:lnTo>
                <a:lnTo>
                  <a:pt x="832751" y="13757"/>
                </a:lnTo>
                <a:lnTo>
                  <a:pt x="873463" y="24219"/>
                </a:lnTo>
                <a:lnTo>
                  <a:pt x="913274" y="37471"/>
                </a:lnTo>
                <a:lnTo>
                  <a:pt x="952110" y="53423"/>
                </a:lnTo>
                <a:lnTo>
                  <a:pt x="989898" y="71987"/>
                </a:lnTo>
                <a:lnTo>
                  <a:pt x="1026563" y="93073"/>
                </a:lnTo>
                <a:lnTo>
                  <a:pt x="1062031" y="116592"/>
                </a:lnTo>
                <a:lnTo>
                  <a:pt x="1096229" y="142455"/>
                </a:lnTo>
                <a:lnTo>
                  <a:pt x="1129082" y="170572"/>
                </a:lnTo>
                <a:lnTo>
                  <a:pt x="1160517" y="200855"/>
                </a:lnTo>
                <a:lnTo>
                  <a:pt x="1190460" y="233214"/>
                </a:lnTo>
                <a:lnTo>
                  <a:pt x="1218836" y="267560"/>
                </a:lnTo>
                <a:lnTo>
                  <a:pt x="1245573" y="303804"/>
                </a:lnTo>
                <a:lnTo>
                  <a:pt x="1270595" y="341857"/>
                </a:lnTo>
                <a:lnTo>
                  <a:pt x="1293829" y="381629"/>
                </a:lnTo>
                <a:lnTo>
                  <a:pt x="1315202" y="423032"/>
                </a:lnTo>
                <a:lnTo>
                  <a:pt x="1334638" y="465976"/>
                </a:lnTo>
                <a:lnTo>
                  <a:pt x="1352065" y="510373"/>
                </a:lnTo>
                <a:lnTo>
                  <a:pt x="1367408" y="556132"/>
                </a:lnTo>
                <a:lnTo>
                  <a:pt x="1380594" y="603164"/>
                </a:lnTo>
                <a:lnTo>
                  <a:pt x="1391548" y="651382"/>
                </a:lnTo>
                <a:lnTo>
                  <a:pt x="1400196" y="700695"/>
                </a:lnTo>
                <a:lnTo>
                  <a:pt x="1406465" y="751014"/>
                </a:lnTo>
                <a:lnTo>
                  <a:pt x="1410280" y="802250"/>
                </a:lnTo>
                <a:lnTo>
                  <a:pt x="1411569" y="854314"/>
                </a:lnTo>
                <a:close/>
              </a:path>
            </a:pathLst>
          </a:custGeom>
          <a:noFill/>
          <a:ln cap="flat" cmpd="sng" w="199525">
            <a:solidFill>
              <a:srgbClr val="23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1" name="Google Shape;71;p16"/>
          <p:cNvSpPr/>
          <p:nvPr/>
        </p:nvSpPr>
        <p:spPr>
          <a:xfrm>
            <a:off x="2979699" y="3841661"/>
            <a:ext cx="1006157" cy="254000"/>
          </a:xfrm>
          <a:custGeom>
            <a:rect b="b" l="l" r="r" t="t"/>
            <a:pathLst>
              <a:path extrusionOk="0" h="508000" w="2012315">
                <a:moveTo>
                  <a:pt x="199605" y="0"/>
                </a:moveTo>
                <a:lnTo>
                  <a:pt x="0" y="0"/>
                </a:lnTo>
                <a:lnTo>
                  <a:pt x="0" y="507936"/>
                </a:lnTo>
                <a:lnTo>
                  <a:pt x="199605" y="507936"/>
                </a:lnTo>
                <a:lnTo>
                  <a:pt x="199605" y="0"/>
                </a:lnTo>
                <a:close/>
              </a:path>
              <a:path extrusionOk="0" h="508000" w="2012315">
                <a:moveTo>
                  <a:pt x="2011718" y="0"/>
                </a:moveTo>
                <a:lnTo>
                  <a:pt x="1812112" y="0"/>
                </a:lnTo>
                <a:lnTo>
                  <a:pt x="1812112" y="507936"/>
                </a:lnTo>
                <a:lnTo>
                  <a:pt x="2011718" y="507936"/>
                </a:lnTo>
                <a:lnTo>
                  <a:pt x="2011718" y="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2" name="Google Shape;72;p16"/>
          <p:cNvSpPr/>
          <p:nvPr/>
        </p:nvSpPr>
        <p:spPr>
          <a:xfrm>
            <a:off x="4612003" y="2963906"/>
            <a:ext cx="1320482" cy="877888"/>
          </a:xfrm>
          <a:custGeom>
            <a:rect b="b" l="l" r="r" t="t"/>
            <a:pathLst>
              <a:path extrusionOk="0" h="1755775" w="2640965">
                <a:moveTo>
                  <a:pt x="2640830" y="1142520"/>
                </a:moveTo>
                <a:lnTo>
                  <a:pt x="2626423" y="1070680"/>
                </a:lnTo>
                <a:lnTo>
                  <a:pt x="2609306" y="1036254"/>
                </a:lnTo>
                <a:lnTo>
                  <a:pt x="2586374" y="1002846"/>
                </a:lnTo>
                <a:lnTo>
                  <a:pt x="2558221" y="970473"/>
                </a:lnTo>
                <a:lnTo>
                  <a:pt x="2525442" y="939152"/>
                </a:lnTo>
                <a:lnTo>
                  <a:pt x="2488632" y="908900"/>
                </a:lnTo>
                <a:lnTo>
                  <a:pt x="2448385" y="879734"/>
                </a:lnTo>
                <a:lnTo>
                  <a:pt x="2405297" y="851671"/>
                </a:lnTo>
                <a:lnTo>
                  <a:pt x="2359963" y="824728"/>
                </a:lnTo>
                <a:lnTo>
                  <a:pt x="2312977" y="798922"/>
                </a:lnTo>
                <a:lnTo>
                  <a:pt x="2264934" y="774270"/>
                </a:lnTo>
                <a:lnTo>
                  <a:pt x="2216429" y="750789"/>
                </a:lnTo>
                <a:lnTo>
                  <a:pt x="2168056" y="728495"/>
                </a:lnTo>
                <a:lnTo>
                  <a:pt x="2120411" y="707406"/>
                </a:lnTo>
                <a:lnTo>
                  <a:pt x="2074089" y="687538"/>
                </a:lnTo>
                <a:lnTo>
                  <a:pt x="2029683" y="668909"/>
                </a:lnTo>
                <a:lnTo>
                  <a:pt x="1987790" y="651536"/>
                </a:lnTo>
                <a:lnTo>
                  <a:pt x="1949004" y="635435"/>
                </a:lnTo>
                <a:lnTo>
                  <a:pt x="1847820" y="586383"/>
                </a:lnTo>
                <a:lnTo>
                  <a:pt x="1796967" y="548589"/>
                </a:lnTo>
                <a:lnTo>
                  <a:pt x="1759255" y="508899"/>
                </a:lnTo>
                <a:lnTo>
                  <a:pt x="1732576" y="468971"/>
                </a:lnTo>
                <a:lnTo>
                  <a:pt x="1714825" y="430462"/>
                </a:lnTo>
                <a:lnTo>
                  <a:pt x="1697676" y="364330"/>
                </a:lnTo>
                <a:lnTo>
                  <a:pt x="1691387" y="264630"/>
                </a:lnTo>
                <a:lnTo>
                  <a:pt x="1693767" y="144144"/>
                </a:lnTo>
                <a:lnTo>
                  <a:pt x="1699267" y="42668"/>
                </a:lnTo>
                <a:lnTo>
                  <a:pt x="1702334" y="0"/>
                </a:lnTo>
                <a:lnTo>
                  <a:pt x="938496" y="0"/>
                </a:lnTo>
                <a:lnTo>
                  <a:pt x="941562" y="42668"/>
                </a:lnTo>
                <a:lnTo>
                  <a:pt x="947062" y="144144"/>
                </a:lnTo>
                <a:lnTo>
                  <a:pt x="949443" y="264630"/>
                </a:lnTo>
                <a:lnTo>
                  <a:pt x="943153" y="364330"/>
                </a:lnTo>
                <a:lnTo>
                  <a:pt x="926063" y="430462"/>
                </a:lnTo>
                <a:lnTo>
                  <a:pt x="908358" y="468971"/>
                </a:lnTo>
                <a:lnTo>
                  <a:pt x="881715" y="508899"/>
                </a:lnTo>
                <a:lnTo>
                  <a:pt x="844008" y="548589"/>
                </a:lnTo>
                <a:lnTo>
                  <a:pt x="793114" y="586383"/>
                </a:lnTo>
                <a:lnTo>
                  <a:pt x="726910" y="620624"/>
                </a:lnTo>
                <a:lnTo>
                  <a:pt x="653039" y="651536"/>
                </a:lnTo>
                <a:lnTo>
                  <a:pt x="611146" y="668909"/>
                </a:lnTo>
                <a:lnTo>
                  <a:pt x="566741" y="687538"/>
                </a:lnTo>
                <a:lnTo>
                  <a:pt x="520418" y="707406"/>
                </a:lnTo>
                <a:lnTo>
                  <a:pt x="472773" y="728495"/>
                </a:lnTo>
                <a:lnTo>
                  <a:pt x="424401" y="750789"/>
                </a:lnTo>
                <a:lnTo>
                  <a:pt x="375896" y="774270"/>
                </a:lnTo>
                <a:lnTo>
                  <a:pt x="327853" y="798922"/>
                </a:lnTo>
                <a:lnTo>
                  <a:pt x="280866" y="824728"/>
                </a:lnTo>
                <a:lnTo>
                  <a:pt x="235532" y="851671"/>
                </a:lnTo>
                <a:lnTo>
                  <a:pt x="192444" y="879734"/>
                </a:lnTo>
                <a:lnTo>
                  <a:pt x="152198" y="908900"/>
                </a:lnTo>
                <a:lnTo>
                  <a:pt x="115388" y="939152"/>
                </a:lnTo>
                <a:lnTo>
                  <a:pt x="82609" y="970473"/>
                </a:lnTo>
                <a:lnTo>
                  <a:pt x="54456" y="1002846"/>
                </a:lnTo>
                <a:lnTo>
                  <a:pt x="31523" y="1036254"/>
                </a:lnTo>
                <a:lnTo>
                  <a:pt x="14407" y="1070680"/>
                </a:lnTo>
                <a:lnTo>
                  <a:pt x="0" y="1142520"/>
                </a:lnTo>
                <a:lnTo>
                  <a:pt x="0" y="1664416"/>
                </a:lnTo>
                <a:lnTo>
                  <a:pt x="124584" y="1678648"/>
                </a:lnTo>
                <a:lnTo>
                  <a:pt x="442259" y="1709958"/>
                </a:lnTo>
                <a:lnTo>
                  <a:pt x="868907" y="1741267"/>
                </a:lnTo>
                <a:lnTo>
                  <a:pt x="1320414" y="1755499"/>
                </a:lnTo>
                <a:lnTo>
                  <a:pt x="1746657" y="1741267"/>
                </a:lnTo>
                <a:lnTo>
                  <a:pt x="2176113" y="1709958"/>
                </a:lnTo>
                <a:lnTo>
                  <a:pt x="2507823" y="1678648"/>
                </a:lnTo>
                <a:lnTo>
                  <a:pt x="2640828" y="1664416"/>
                </a:lnTo>
                <a:lnTo>
                  <a:pt x="2640830" y="1142520"/>
                </a:lnTo>
                <a:close/>
              </a:path>
            </a:pathLst>
          </a:custGeom>
          <a:noFill/>
          <a:ln cap="flat" cmpd="sng" w="199475">
            <a:solidFill>
              <a:srgbClr val="23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3" name="Google Shape;73;p16"/>
          <p:cNvSpPr/>
          <p:nvPr/>
        </p:nvSpPr>
        <p:spPr>
          <a:xfrm>
            <a:off x="4919235" y="2210480"/>
            <a:ext cx="706120" cy="873442"/>
          </a:xfrm>
          <a:custGeom>
            <a:rect b="b" l="l" r="r" t="t"/>
            <a:pathLst>
              <a:path extrusionOk="0" h="1746885" w="1412240">
                <a:moveTo>
                  <a:pt x="705951" y="1746856"/>
                </a:moveTo>
                <a:lnTo>
                  <a:pt x="637353" y="1740084"/>
                </a:lnTo>
                <a:lnTo>
                  <a:pt x="566637" y="1720368"/>
                </a:lnTo>
                <a:lnTo>
                  <a:pt x="530869" y="1705937"/>
                </a:lnTo>
                <a:lnTo>
                  <a:pt x="495035" y="1688608"/>
                </a:lnTo>
                <a:lnTo>
                  <a:pt x="459288" y="1668492"/>
                </a:lnTo>
                <a:lnTo>
                  <a:pt x="423782" y="1645703"/>
                </a:lnTo>
                <a:lnTo>
                  <a:pt x="388671" y="1620352"/>
                </a:lnTo>
                <a:lnTo>
                  <a:pt x="354110" y="1592553"/>
                </a:lnTo>
                <a:lnTo>
                  <a:pt x="320252" y="1562418"/>
                </a:lnTo>
                <a:lnTo>
                  <a:pt x="287252" y="1530059"/>
                </a:lnTo>
                <a:lnTo>
                  <a:pt x="255264" y="1495589"/>
                </a:lnTo>
                <a:lnTo>
                  <a:pt x="224441" y="1459120"/>
                </a:lnTo>
                <a:lnTo>
                  <a:pt x="194939" y="1420765"/>
                </a:lnTo>
                <a:lnTo>
                  <a:pt x="166912" y="1380636"/>
                </a:lnTo>
                <a:lnTo>
                  <a:pt x="140513" y="1338846"/>
                </a:lnTo>
                <a:lnTo>
                  <a:pt x="115896" y="1295506"/>
                </a:lnTo>
                <a:lnTo>
                  <a:pt x="93216" y="1250731"/>
                </a:lnTo>
                <a:lnTo>
                  <a:pt x="72628" y="1204631"/>
                </a:lnTo>
                <a:lnTo>
                  <a:pt x="54284" y="1157320"/>
                </a:lnTo>
                <a:lnTo>
                  <a:pt x="38339" y="1108910"/>
                </a:lnTo>
                <a:lnTo>
                  <a:pt x="24948" y="1059514"/>
                </a:lnTo>
                <a:lnTo>
                  <a:pt x="14264" y="1009244"/>
                </a:lnTo>
                <a:lnTo>
                  <a:pt x="6442" y="958212"/>
                </a:lnTo>
                <a:lnTo>
                  <a:pt x="1636" y="906531"/>
                </a:lnTo>
                <a:lnTo>
                  <a:pt x="0" y="854314"/>
                </a:lnTo>
                <a:lnTo>
                  <a:pt x="1288" y="802284"/>
                </a:lnTo>
                <a:lnTo>
                  <a:pt x="5103" y="751077"/>
                </a:lnTo>
                <a:lnTo>
                  <a:pt x="11373" y="700782"/>
                </a:lnTo>
                <a:lnTo>
                  <a:pt x="20022" y="651489"/>
                </a:lnTo>
                <a:lnTo>
                  <a:pt x="30977" y="603287"/>
                </a:lnTo>
                <a:lnTo>
                  <a:pt x="44164" y="556265"/>
                </a:lnTo>
                <a:lnTo>
                  <a:pt x="59509" y="510514"/>
                </a:lnTo>
                <a:lnTo>
                  <a:pt x="76938" y="466122"/>
                </a:lnTo>
                <a:lnTo>
                  <a:pt x="96379" y="423180"/>
                </a:lnTo>
                <a:lnTo>
                  <a:pt x="117756" y="381776"/>
                </a:lnTo>
                <a:lnTo>
                  <a:pt x="140996" y="341999"/>
                </a:lnTo>
                <a:lnTo>
                  <a:pt x="166025" y="303941"/>
                </a:lnTo>
                <a:lnTo>
                  <a:pt x="192769" y="267689"/>
                </a:lnTo>
                <a:lnTo>
                  <a:pt x="221155" y="233334"/>
                </a:lnTo>
                <a:lnTo>
                  <a:pt x="251108" y="200964"/>
                </a:lnTo>
                <a:lnTo>
                  <a:pt x="282555" y="170670"/>
                </a:lnTo>
                <a:lnTo>
                  <a:pt x="315423" y="142541"/>
                </a:lnTo>
                <a:lnTo>
                  <a:pt x="349636" y="116666"/>
                </a:lnTo>
                <a:lnTo>
                  <a:pt x="385122" y="93135"/>
                </a:lnTo>
                <a:lnTo>
                  <a:pt x="421806" y="72037"/>
                </a:lnTo>
                <a:lnTo>
                  <a:pt x="459615" y="53462"/>
                </a:lnTo>
                <a:lnTo>
                  <a:pt x="498474" y="37499"/>
                </a:lnTo>
                <a:lnTo>
                  <a:pt x="538311" y="24238"/>
                </a:lnTo>
                <a:lnTo>
                  <a:pt x="579051" y="13768"/>
                </a:lnTo>
                <a:lnTo>
                  <a:pt x="620620" y="6178"/>
                </a:lnTo>
                <a:lnTo>
                  <a:pt x="662944" y="1559"/>
                </a:lnTo>
                <a:lnTo>
                  <a:pt x="705951" y="0"/>
                </a:lnTo>
                <a:lnTo>
                  <a:pt x="748957" y="1559"/>
                </a:lnTo>
                <a:lnTo>
                  <a:pt x="791282" y="6178"/>
                </a:lnTo>
                <a:lnTo>
                  <a:pt x="832851" y="13768"/>
                </a:lnTo>
                <a:lnTo>
                  <a:pt x="873591" y="24238"/>
                </a:lnTo>
                <a:lnTo>
                  <a:pt x="913427" y="37499"/>
                </a:lnTo>
                <a:lnTo>
                  <a:pt x="952287" y="53462"/>
                </a:lnTo>
                <a:lnTo>
                  <a:pt x="990096" y="72037"/>
                </a:lnTo>
                <a:lnTo>
                  <a:pt x="1026780" y="93135"/>
                </a:lnTo>
                <a:lnTo>
                  <a:pt x="1062265" y="116666"/>
                </a:lnTo>
                <a:lnTo>
                  <a:pt x="1096479" y="142541"/>
                </a:lnTo>
                <a:lnTo>
                  <a:pt x="1129346" y="170670"/>
                </a:lnTo>
                <a:lnTo>
                  <a:pt x="1160793" y="200964"/>
                </a:lnTo>
                <a:lnTo>
                  <a:pt x="1190747" y="233334"/>
                </a:lnTo>
                <a:lnTo>
                  <a:pt x="1219132" y="267689"/>
                </a:lnTo>
                <a:lnTo>
                  <a:pt x="1245877" y="303941"/>
                </a:lnTo>
                <a:lnTo>
                  <a:pt x="1270906" y="341999"/>
                </a:lnTo>
                <a:lnTo>
                  <a:pt x="1294146" y="381776"/>
                </a:lnTo>
                <a:lnTo>
                  <a:pt x="1315523" y="423180"/>
                </a:lnTo>
                <a:lnTo>
                  <a:pt x="1334963" y="466122"/>
                </a:lnTo>
                <a:lnTo>
                  <a:pt x="1352393" y="510514"/>
                </a:lnTo>
                <a:lnTo>
                  <a:pt x="1367738" y="556265"/>
                </a:lnTo>
                <a:lnTo>
                  <a:pt x="1380925" y="603287"/>
                </a:lnTo>
                <a:lnTo>
                  <a:pt x="1391880" y="651489"/>
                </a:lnTo>
                <a:lnTo>
                  <a:pt x="1400529" y="700782"/>
                </a:lnTo>
                <a:lnTo>
                  <a:pt x="1406798" y="751077"/>
                </a:lnTo>
                <a:lnTo>
                  <a:pt x="1410614" y="802284"/>
                </a:lnTo>
                <a:lnTo>
                  <a:pt x="1411902" y="854314"/>
                </a:lnTo>
                <a:lnTo>
                  <a:pt x="1410280" y="906531"/>
                </a:lnTo>
                <a:lnTo>
                  <a:pt x="1405515" y="958212"/>
                </a:lnTo>
                <a:lnTo>
                  <a:pt x="1397758" y="1009244"/>
                </a:lnTo>
                <a:lnTo>
                  <a:pt x="1387159" y="1059514"/>
                </a:lnTo>
                <a:lnTo>
                  <a:pt x="1373869" y="1108910"/>
                </a:lnTo>
                <a:lnTo>
                  <a:pt x="1358039" y="1157320"/>
                </a:lnTo>
                <a:lnTo>
                  <a:pt x="1339821" y="1204631"/>
                </a:lnTo>
                <a:lnTo>
                  <a:pt x="1319363" y="1250730"/>
                </a:lnTo>
                <a:lnTo>
                  <a:pt x="1296819" y="1295506"/>
                </a:lnTo>
                <a:lnTo>
                  <a:pt x="1272337" y="1338845"/>
                </a:lnTo>
                <a:lnTo>
                  <a:pt x="1246070" y="1380636"/>
                </a:lnTo>
                <a:lnTo>
                  <a:pt x="1218167" y="1420765"/>
                </a:lnTo>
                <a:lnTo>
                  <a:pt x="1188780" y="1459120"/>
                </a:lnTo>
                <a:lnTo>
                  <a:pt x="1158059" y="1495589"/>
                </a:lnTo>
                <a:lnTo>
                  <a:pt x="1126156" y="1530059"/>
                </a:lnTo>
                <a:lnTo>
                  <a:pt x="1093221" y="1562418"/>
                </a:lnTo>
                <a:lnTo>
                  <a:pt x="1059404" y="1592553"/>
                </a:lnTo>
                <a:lnTo>
                  <a:pt x="1024857" y="1620352"/>
                </a:lnTo>
                <a:lnTo>
                  <a:pt x="989731" y="1645703"/>
                </a:lnTo>
                <a:lnTo>
                  <a:pt x="954176" y="1668492"/>
                </a:lnTo>
                <a:lnTo>
                  <a:pt x="918342" y="1688607"/>
                </a:lnTo>
                <a:lnTo>
                  <a:pt x="882382" y="1705937"/>
                </a:lnTo>
                <a:lnTo>
                  <a:pt x="846445" y="1720368"/>
                </a:lnTo>
                <a:lnTo>
                  <a:pt x="775246" y="1740084"/>
                </a:lnTo>
                <a:lnTo>
                  <a:pt x="705951" y="1746856"/>
                </a:lnTo>
                <a:close/>
              </a:path>
            </a:pathLst>
          </a:custGeom>
          <a:solidFill>
            <a:srgbClr val="E1DDD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4" name="Google Shape;74;p16"/>
          <p:cNvSpPr/>
          <p:nvPr/>
        </p:nvSpPr>
        <p:spPr>
          <a:xfrm>
            <a:off x="4919236" y="2210481"/>
            <a:ext cx="706120" cy="873442"/>
          </a:xfrm>
          <a:custGeom>
            <a:rect b="b" l="l" r="r" t="t"/>
            <a:pathLst>
              <a:path extrusionOk="0" h="1746885" w="1412240">
                <a:moveTo>
                  <a:pt x="1411901" y="854314"/>
                </a:moveTo>
                <a:lnTo>
                  <a:pt x="1410279" y="906531"/>
                </a:lnTo>
                <a:lnTo>
                  <a:pt x="1405514" y="958212"/>
                </a:lnTo>
                <a:lnTo>
                  <a:pt x="1397757" y="1009244"/>
                </a:lnTo>
                <a:lnTo>
                  <a:pt x="1387158" y="1059514"/>
                </a:lnTo>
                <a:lnTo>
                  <a:pt x="1373868" y="1108910"/>
                </a:lnTo>
                <a:lnTo>
                  <a:pt x="1358039" y="1157320"/>
                </a:lnTo>
                <a:lnTo>
                  <a:pt x="1339820" y="1204631"/>
                </a:lnTo>
                <a:lnTo>
                  <a:pt x="1319363" y="1250731"/>
                </a:lnTo>
                <a:lnTo>
                  <a:pt x="1296818" y="1295506"/>
                </a:lnTo>
                <a:lnTo>
                  <a:pt x="1272336" y="1338846"/>
                </a:lnTo>
                <a:lnTo>
                  <a:pt x="1246069" y="1380636"/>
                </a:lnTo>
                <a:lnTo>
                  <a:pt x="1218166" y="1420765"/>
                </a:lnTo>
                <a:lnTo>
                  <a:pt x="1188779" y="1459120"/>
                </a:lnTo>
                <a:lnTo>
                  <a:pt x="1158059" y="1495589"/>
                </a:lnTo>
                <a:lnTo>
                  <a:pt x="1126155" y="1530059"/>
                </a:lnTo>
                <a:lnTo>
                  <a:pt x="1093220" y="1562418"/>
                </a:lnTo>
                <a:lnTo>
                  <a:pt x="1059404" y="1592554"/>
                </a:lnTo>
                <a:lnTo>
                  <a:pt x="1024857" y="1620353"/>
                </a:lnTo>
                <a:lnTo>
                  <a:pt x="989730" y="1645703"/>
                </a:lnTo>
                <a:lnTo>
                  <a:pt x="954175" y="1668492"/>
                </a:lnTo>
                <a:lnTo>
                  <a:pt x="918342" y="1688608"/>
                </a:lnTo>
                <a:lnTo>
                  <a:pt x="882382" y="1705937"/>
                </a:lnTo>
                <a:lnTo>
                  <a:pt x="846445" y="1720368"/>
                </a:lnTo>
                <a:lnTo>
                  <a:pt x="775246" y="1740084"/>
                </a:lnTo>
                <a:lnTo>
                  <a:pt x="705951" y="1746856"/>
                </a:lnTo>
                <a:lnTo>
                  <a:pt x="671993" y="1745144"/>
                </a:lnTo>
                <a:lnTo>
                  <a:pt x="602182" y="1731788"/>
                </a:lnTo>
                <a:lnTo>
                  <a:pt x="530869" y="1705937"/>
                </a:lnTo>
                <a:lnTo>
                  <a:pt x="495035" y="1688608"/>
                </a:lnTo>
                <a:lnTo>
                  <a:pt x="459287" y="1668492"/>
                </a:lnTo>
                <a:lnTo>
                  <a:pt x="423781" y="1645703"/>
                </a:lnTo>
                <a:lnTo>
                  <a:pt x="388670" y="1620353"/>
                </a:lnTo>
                <a:lnTo>
                  <a:pt x="354109" y="1592554"/>
                </a:lnTo>
                <a:lnTo>
                  <a:pt x="320251" y="1562418"/>
                </a:lnTo>
                <a:lnTo>
                  <a:pt x="287251" y="1530059"/>
                </a:lnTo>
                <a:lnTo>
                  <a:pt x="255263" y="1495589"/>
                </a:lnTo>
                <a:lnTo>
                  <a:pt x="224441" y="1459120"/>
                </a:lnTo>
                <a:lnTo>
                  <a:pt x="194939" y="1420765"/>
                </a:lnTo>
                <a:lnTo>
                  <a:pt x="166912" y="1380636"/>
                </a:lnTo>
                <a:lnTo>
                  <a:pt x="140512" y="1338846"/>
                </a:lnTo>
                <a:lnTo>
                  <a:pt x="115896" y="1295506"/>
                </a:lnTo>
                <a:lnTo>
                  <a:pt x="93216" y="1250731"/>
                </a:lnTo>
                <a:lnTo>
                  <a:pt x="72627" y="1204631"/>
                </a:lnTo>
                <a:lnTo>
                  <a:pt x="54284" y="1157320"/>
                </a:lnTo>
                <a:lnTo>
                  <a:pt x="38339" y="1108910"/>
                </a:lnTo>
                <a:lnTo>
                  <a:pt x="24948" y="1059514"/>
                </a:lnTo>
                <a:lnTo>
                  <a:pt x="14264" y="1009244"/>
                </a:lnTo>
                <a:lnTo>
                  <a:pt x="6442" y="958212"/>
                </a:lnTo>
                <a:lnTo>
                  <a:pt x="1636" y="906531"/>
                </a:lnTo>
                <a:lnTo>
                  <a:pt x="0" y="854314"/>
                </a:lnTo>
                <a:lnTo>
                  <a:pt x="1288" y="802284"/>
                </a:lnTo>
                <a:lnTo>
                  <a:pt x="5103" y="751077"/>
                </a:lnTo>
                <a:lnTo>
                  <a:pt x="11373" y="700782"/>
                </a:lnTo>
                <a:lnTo>
                  <a:pt x="20022" y="651489"/>
                </a:lnTo>
                <a:lnTo>
                  <a:pt x="30977" y="603287"/>
                </a:lnTo>
                <a:lnTo>
                  <a:pt x="44164" y="556266"/>
                </a:lnTo>
                <a:lnTo>
                  <a:pt x="59509" y="510515"/>
                </a:lnTo>
                <a:lnTo>
                  <a:pt x="76938" y="466123"/>
                </a:lnTo>
                <a:lnTo>
                  <a:pt x="96379" y="423180"/>
                </a:lnTo>
                <a:lnTo>
                  <a:pt x="117756" y="381776"/>
                </a:lnTo>
                <a:lnTo>
                  <a:pt x="140996" y="342000"/>
                </a:lnTo>
                <a:lnTo>
                  <a:pt x="166025" y="303941"/>
                </a:lnTo>
                <a:lnTo>
                  <a:pt x="192769" y="267689"/>
                </a:lnTo>
                <a:lnTo>
                  <a:pt x="221155" y="233334"/>
                </a:lnTo>
                <a:lnTo>
                  <a:pt x="251108" y="200964"/>
                </a:lnTo>
                <a:lnTo>
                  <a:pt x="282555" y="170670"/>
                </a:lnTo>
                <a:lnTo>
                  <a:pt x="315423" y="142541"/>
                </a:lnTo>
                <a:lnTo>
                  <a:pt x="349636" y="116666"/>
                </a:lnTo>
                <a:lnTo>
                  <a:pt x="385122" y="93135"/>
                </a:lnTo>
                <a:lnTo>
                  <a:pt x="421806" y="72037"/>
                </a:lnTo>
                <a:lnTo>
                  <a:pt x="459614" y="53462"/>
                </a:lnTo>
                <a:lnTo>
                  <a:pt x="498474" y="37499"/>
                </a:lnTo>
                <a:lnTo>
                  <a:pt x="538311" y="24238"/>
                </a:lnTo>
                <a:lnTo>
                  <a:pt x="579050" y="13768"/>
                </a:lnTo>
                <a:lnTo>
                  <a:pt x="620620" y="6178"/>
                </a:lnTo>
                <a:lnTo>
                  <a:pt x="662944" y="1559"/>
                </a:lnTo>
                <a:lnTo>
                  <a:pt x="705951" y="0"/>
                </a:lnTo>
                <a:lnTo>
                  <a:pt x="748957" y="1559"/>
                </a:lnTo>
                <a:lnTo>
                  <a:pt x="791281" y="6178"/>
                </a:lnTo>
                <a:lnTo>
                  <a:pt x="832851" y="13768"/>
                </a:lnTo>
                <a:lnTo>
                  <a:pt x="873590" y="24238"/>
                </a:lnTo>
                <a:lnTo>
                  <a:pt x="913427" y="37499"/>
                </a:lnTo>
                <a:lnTo>
                  <a:pt x="952287" y="53462"/>
                </a:lnTo>
                <a:lnTo>
                  <a:pt x="990095" y="72037"/>
                </a:lnTo>
                <a:lnTo>
                  <a:pt x="1026779" y="93135"/>
                </a:lnTo>
                <a:lnTo>
                  <a:pt x="1062265" y="116666"/>
                </a:lnTo>
                <a:lnTo>
                  <a:pt x="1096478" y="142541"/>
                </a:lnTo>
                <a:lnTo>
                  <a:pt x="1129345" y="170670"/>
                </a:lnTo>
                <a:lnTo>
                  <a:pt x="1160793" y="200964"/>
                </a:lnTo>
                <a:lnTo>
                  <a:pt x="1190746" y="233334"/>
                </a:lnTo>
                <a:lnTo>
                  <a:pt x="1219132" y="267689"/>
                </a:lnTo>
                <a:lnTo>
                  <a:pt x="1245876" y="303941"/>
                </a:lnTo>
                <a:lnTo>
                  <a:pt x="1270905" y="342000"/>
                </a:lnTo>
                <a:lnTo>
                  <a:pt x="1294145" y="381776"/>
                </a:lnTo>
                <a:lnTo>
                  <a:pt x="1315522" y="423180"/>
                </a:lnTo>
                <a:lnTo>
                  <a:pt x="1334962" y="466123"/>
                </a:lnTo>
                <a:lnTo>
                  <a:pt x="1352392" y="510515"/>
                </a:lnTo>
                <a:lnTo>
                  <a:pt x="1367737" y="556266"/>
                </a:lnTo>
                <a:lnTo>
                  <a:pt x="1380924" y="603287"/>
                </a:lnTo>
                <a:lnTo>
                  <a:pt x="1391879" y="651489"/>
                </a:lnTo>
                <a:lnTo>
                  <a:pt x="1400528" y="700782"/>
                </a:lnTo>
                <a:lnTo>
                  <a:pt x="1406797" y="751077"/>
                </a:lnTo>
                <a:lnTo>
                  <a:pt x="1410613" y="802284"/>
                </a:lnTo>
                <a:lnTo>
                  <a:pt x="1411901" y="854314"/>
                </a:lnTo>
                <a:close/>
              </a:path>
            </a:pathLst>
          </a:custGeom>
          <a:noFill/>
          <a:ln cap="flat" cmpd="sng" w="199525">
            <a:solidFill>
              <a:srgbClr val="23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5" name="Google Shape;75;p16"/>
          <p:cNvSpPr/>
          <p:nvPr/>
        </p:nvSpPr>
        <p:spPr>
          <a:xfrm>
            <a:off x="4769358" y="3551955"/>
            <a:ext cx="1006157" cy="254000"/>
          </a:xfrm>
          <a:custGeom>
            <a:rect b="b" l="l" r="r" t="t"/>
            <a:pathLst>
              <a:path extrusionOk="0" h="508000" w="2012315">
                <a:moveTo>
                  <a:pt x="199605" y="0"/>
                </a:moveTo>
                <a:lnTo>
                  <a:pt x="0" y="0"/>
                </a:lnTo>
                <a:lnTo>
                  <a:pt x="0" y="507936"/>
                </a:lnTo>
                <a:lnTo>
                  <a:pt x="199605" y="507936"/>
                </a:lnTo>
                <a:lnTo>
                  <a:pt x="199605" y="0"/>
                </a:lnTo>
                <a:close/>
              </a:path>
              <a:path extrusionOk="0" h="508000" w="2012315">
                <a:moveTo>
                  <a:pt x="2011730" y="0"/>
                </a:moveTo>
                <a:lnTo>
                  <a:pt x="1812124" y="0"/>
                </a:lnTo>
                <a:lnTo>
                  <a:pt x="1812124" y="507936"/>
                </a:lnTo>
                <a:lnTo>
                  <a:pt x="2011730" y="507936"/>
                </a:lnTo>
                <a:lnTo>
                  <a:pt x="2011730" y="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6" name="Google Shape;76;p16"/>
          <p:cNvSpPr/>
          <p:nvPr/>
        </p:nvSpPr>
        <p:spPr>
          <a:xfrm>
            <a:off x="3194113" y="1476170"/>
            <a:ext cx="1005840" cy="925513"/>
          </a:xfrm>
          <a:custGeom>
            <a:rect b="b" l="l" r="r" t="t"/>
            <a:pathLst>
              <a:path extrusionOk="0" h="1851025" w="2011679">
                <a:moveTo>
                  <a:pt x="0" y="0"/>
                </a:moveTo>
                <a:lnTo>
                  <a:pt x="0" y="1343301"/>
                </a:lnTo>
                <a:lnTo>
                  <a:pt x="201605" y="1343301"/>
                </a:lnTo>
                <a:lnTo>
                  <a:pt x="148708" y="1850903"/>
                </a:lnTo>
                <a:lnTo>
                  <a:pt x="693641" y="1343301"/>
                </a:lnTo>
                <a:lnTo>
                  <a:pt x="2011062" y="1343301"/>
                </a:lnTo>
                <a:lnTo>
                  <a:pt x="2011062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9500">
            <a:solidFill>
              <a:srgbClr val="23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7" name="Google Shape;77;p16"/>
          <p:cNvSpPr/>
          <p:nvPr/>
        </p:nvSpPr>
        <p:spPr>
          <a:xfrm>
            <a:off x="4581563" y="1383092"/>
            <a:ext cx="1005840" cy="736282"/>
          </a:xfrm>
          <a:custGeom>
            <a:rect b="b" l="l" r="r" t="t"/>
            <a:pathLst>
              <a:path extrusionOk="0" h="1472564" w="2011679">
                <a:moveTo>
                  <a:pt x="2011062" y="0"/>
                </a:moveTo>
                <a:lnTo>
                  <a:pt x="2011062" y="964344"/>
                </a:lnTo>
                <a:lnTo>
                  <a:pt x="1809457" y="964344"/>
                </a:lnTo>
                <a:lnTo>
                  <a:pt x="1862353" y="1471946"/>
                </a:lnTo>
                <a:lnTo>
                  <a:pt x="1317420" y="964344"/>
                </a:lnTo>
                <a:lnTo>
                  <a:pt x="0" y="964344"/>
                </a:lnTo>
                <a:lnTo>
                  <a:pt x="0" y="0"/>
                </a:lnTo>
                <a:lnTo>
                  <a:pt x="2011062" y="0"/>
                </a:lnTo>
                <a:close/>
              </a:path>
            </a:pathLst>
          </a:custGeom>
          <a:noFill/>
          <a:ln cap="flat" cmpd="sng" w="199500">
            <a:solidFill>
              <a:srgbClr val="231F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8" name="Google Shape;78;p16"/>
          <p:cNvSpPr/>
          <p:nvPr/>
        </p:nvSpPr>
        <p:spPr>
          <a:xfrm>
            <a:off x="3374094" y="1579884"/>
            <a:ext cx="667385" cy="100013"/>
          </a:xfrm>
          <a:custGeom>
            <a:rect b="b" l="l" r="r" t="t"/>
            <a:pathLst>
              <a:path extrusionOk="0" h="200025" w="1334770">
                <a:moveTo>
                  <a:pt x="0" y="199450"/>
                </a:moveTo>
                <a:lnTo>
                  <a:pt x="1334719" y="199450"/>
                </a:lnTo>
                <a:lnTo>
                  <a:pt x="1334719" y="0"/>
                </a:lnTo>
                <a:lnTo>
                  <a:pt x="0" y="0"/>
                </a:lnTo>
                <a:lnTo>
                  <a:pt x="0" y="19945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79" name="Google Shape;79;p16"/>
          <p:cNvSpPr/>
          <p:nvPr/>
        </p:nvSpPr>
        <p:spPr>
          <a:xfrm>
            <a:off x="3374094" y="1726647"/>
            <a:ext cx="667385" cy="100013"/>
          </a:xfrm>
          <a:custGeom>
            <a:rect b="b" l="l" r="r" t="t"/>
            <a:pathLst>
              <a:path extrusionOk="0" h="200025" w="1334770">
                <a:moveTo>
                  <a:pt x="0" y="199450"/>
                </a:moveTo>
                <a:lnTo>
                  <a:pt x="1334719" y="199450"/>
                </a:lnTo>
                <a:lnTo>
                  <a:pt x="1334719" y="0"/>
                </a:lnTo>
                <a:lnTo>
                  <a:pt x="0" y="0"/>
                </a:lnTo>
                <a:lnTo>
                  <a:pt x="0" y="19945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0" name="Google Shape;80;p16"/>
          <p:cNvSpPr/>
          <p:nvPr/>
        </p:nvSpPr>
        <p:spPr>
          <a:xfrm>
            <a:off x="3374094" y="1869421"/>
            <a:ext cx="667385" cy="100013"/>
          </a:xfrm>
          <a:custGeom>
            <a:rect b="b" l="l" r="r" t="t"/>
            <a:pathLst>
              <a:path extrusionOk="0" h="200025" w="1334770">
                <a:moveTo>
                  <a:pt x="0" y="199450"/>
                </a:moveTo>
                <a:lnTo>
                  <a:pt x="1334719" y="199450"/>
                </a:lnTo>
                <a:lnTo>
                  <a:pt x="1334719" y="0"/>
                </a:lnTo>
                <a:lnTo>
                  <a:pt x="0" y="0"/>
                </a:lnTo>
                <a:lnTo>
                  <a:pt x="0" y="19945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1" name="Google Shape;81;p16"/>
          <p:cNvSpPr/>
          <p:nvPr/>
        </p:nvSpPr>
        <p:spPr>
          <a:xfrm>
            <a:off x="4821593" y="1579884"/>
            <a:ext cx="156845" cy="100013"/>
          </a:xfrm>
          <a:custGeom>
            <a:rect b="b" l="l" r="r" t="t"/>
            <a:pathLst>
              <a:path extrusionOk="0" h="200025" w="313690">
                <a:moveTo>
                  <a:pt x="0" y="199450"/>
                </a:moveTo>
                <a:lnTo>
                  <a:pt x="313386" y="199450"/>
                </a:lnTo>
                <a:lnTo>
                  <a:pt x="313386" y="0"/>
                </a:lnTo>
                <a:lnTo>
                  <a:pt x="0" y="0"/>
                </a:lnTo>
                <a:lnTo>
                  <a:pt x="0" y="19945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2" name="Google Shape;82;p16"/>
          <p:cNvSpPr/>
          <p:nvPr/>
        </p:nvSpPr>
        <p:spPr>
          <a:xfrm>
            <a:off x="5207171" y="1579884"/>
            <a:ext cx="156527" cy="100013"/>
          </a:xfrm>
          <a:custGeom>
            <a:rect b="b" l="l" r="r" t="t"/>
            <a:pathLst>
              <a:path extrusionOk="0" h="200025" w="313054">
                <a:moveTo>
                  <a:pt x="0" y="199450"/>
                </a:moveTo>
                <a:lnTo>
                  <a:pt x="313054" y="199450"/>
                </a:lnTo>
                <a:lnTo>
                  <a:pt x="313054" y="0"/>
                </a:lnTo>
                <a:lnTo>
                  <a:pt x="0" y="0"/>
                </a:lnTo>
                <a:lnTo>
                  <a:pt x="0" y="199450"/>
                </a:lnTo>
                <a:close/>
              </a:path>
            </a:pathLst>
          </a:custGeom>
          <a:solidFill>
            <a:srgbClr val="231F1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90323" y="602190"/>
            <a:ext cx="85635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ctrTitle"/>
          </p:nvPr>
        </p:nvSpPr>
        <p:spPr>
          <a:xfrm>
            <a:off x="685800" y="1594485"/>
            <a:ext cx="7772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90323" y="602190"/>
            <a:ext cx="85635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41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4D7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90323" y="602190"/>
            <a:ext cx="8563500" cy="14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41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08960" y="4783455"/>
            <a:ext cx="29262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5"/>
            <a:ext cx="21030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4690059" y="2098116"/>
            <a:ext cx="3938700" cy="30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4072086" y="1192218"/>
            <a:ext cx="4934469" cy="1867072"/>
            <a:chOff x="8144172" y="2384436"/>
            <a:chExt cx="9868938" cy="3734143"/>
          </a:xfrm>
        </p:grpSpPr>
        <p:sp>
          <p:nvSpPr>
            <p:cNvPr id="107" name="Google Shape;107;p19"/>
            <p:cNvSpPr/>
            <p:nvPr/>
          </p:nvSpPr>
          <p:spPr>
            <a:xfrm>
              <a:off x="8538909" y="2779114"/>
              <a:ext cx="9474200" cy="3339465"/>
            </a:xfrm>
            <a:custGeom>
              <a:rect b="b" l="l" r="r" t="t"/>
              <a:pathLst>
                <a:path extrusionOk="0" h="3339465" w="9474200">
                  <a:moveTo>
                    <a:pt x="9473870" y="0"/>
                  </a:moveTo>
                  <a:lnTo>
                    <a:pt x="9079128" y="0"/>
                  </a:lnTo>
                  <a:lnTo>
                    <a:pt x="9079128" y="2944190"/>
                  </a:lnTo>
                  <a:lnTo>
                    <a:pt x="0" y="2944190"/>
                  </a:lnTo>
                  <a:lnTo>
                    <a:pt x="0" y="3338855"/>
                  </a:lnTo>
                  <a:lnTo>
                    <a:pt x="9473870" y="3338855"/>
                  </a:lnTo>
                  <a:lnTo>
                    <a:pt x="9473870" y="2944190"/>
                  </a:lnTo>
                  <a:lnTo>
                    <a:pt x="9473870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8144172" y="2384436"/>
              <a:ext cx="9474200" cy="3339465"/>
            </a:xfrm>
            <a:custGeom>
              <a:rect b="b" l="l" r="r" t="t"/>
              <a:pathLst>
                <a:path extrusionOk="0" h="3339465" w="9474200">
                  <a:moveTo>
                    <a:pt x="9473864" y="3339374"/>
                  </a:moveTo>
                  <a:lnTo>
                    <a:pt x="0" y="3339374"/>
                  </a:lnTo>
                  <a:lnTo>
                    <a:pt x="0" y="0"/>
                  </a:lnTo>
                  <a:lnTo>
                    <a:pt x="9473864" y="0"/>
                  </a:lnTo>
                  <a:lnTo>
                    <a:pt x="9473864" y="3339374"/>
                  </a:lnTo>
                  <a:close/>
                </a:path>
              </a:pathLst>
            </a:custGeom>
            <a:solidFill>
              <a:srgbClr val="E1DD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/>
            </a:p>
          </p:txBody>
        </p:sp>
      </p:grpSp>
      <p:sp>
        <p:nvSpPr>
          <p:cNvPr id="109" name="Google Shape;109;p19"/>
          <p:cNvSpPr txBox="1"/>
          <p:nvPr/>
        </p:nvSpPr>
        <p:spPr>
          <a:xfrm>
            <a:off x="4072086" y="1597168"/>
            <a:ext cx="47373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475">
            <a:spAutoFit/>
          </a:bodyPr>
          <a:lstStyle/>
          <a:p>
            <a:pPr indent="0" lvl="0" marL="0" marR="63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004D7B"/>
                </a:solidFill>
                <a:latin typeface="Raleway"/>
                <a:ea typeface="Raleway"/>
                <a:cs typeface="Raleway"/>
                <a:sym typeface="Raleway"/>
              </a:rPr>
              <a:t>LLAMADAS</a:t>
            </a:r>
            <a:endParaRPr sz="35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50" y="850750"/>
            <a:ext cx="3767285" cy="3767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35721" y="216700"/>
            <a:ext cx="55464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¿Telemarketing?</a:t>
            </a:r>
            <a:endParaRPr b="1"/>
          </a:p>
        </p:txBody>
      </p:sp>
      <p:sp>
        <p:nvSpPr>
          <p:cNvPr id="116" name="Google Shape;116;p20"/>
          <p:cNvSpPr txBox="1"/>
          <p:nvPr/>
        </p:nvSpPr>
        <p:spPr>
          <a:xfrm>
            <a:off x="4888350" y="1454600"/>
            <a:ext cx="40944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4958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telemarketing es un tipo de marketing directo que se ejecuta por medio de llamadas con el objetivo de comunicar la oferta al cliente, además de incrementar las ventas.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2669" r="-2670" t="0"/>
          <a:stretch/>
        </p:blipFill>
        <p:spPr>
          <a:xfrm>
            <a:off x="553100" y="1458025"/>
            <a:ext cx="4018900" cy="20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90323" y="602190"/>
            <a:ext cx="85635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Desventajas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513100" y="1850800"/>
            <a:ext cx="3866400" cy="2770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Medio directo entre empresa y cliente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Accesible y poco costo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Respuestas inmediatas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Aumenta el alcance de la empresa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764400" y="1850800"/>
            <a:ext cx="3884700" cy="2662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Desventajas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-"/>
            </a:pP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Molestoso para cliente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-"/>
            </a:pP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Puede </a:t>
            </a: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afectar</a:t>
            </a: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reputación</a:t>
            </a: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la empresa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-"/>
            </a:pP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Telemarketing automatizado puede ser </a:t>
            </a: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incómodo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290323" y="602190"/>
            <a:ext cx="85635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Ratios</a:t>
            </a:r>
            <a:endParaRPr b="1"/>
          </a:p>
        </p:txBody>
      </p:sp>
      <p:sp>
        <p:nvSpPr>
          <p:cNvPr id="130" name="Google Shape;130;p22"/>
          <p:cNvSpPr txBox="1"/>
          <p:nvPr/>
        </p:nvSpPr>
        <p:spPr>
          <a:xfrm>
            <a:off x="290325" y="1490675"/>
            <a:ext cx="43830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 A: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 de </a:t>
            </a: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Conversión</a:t>
            </a: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Llamadas Totales a LLamadas Exitosas =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Llamadas Exitosas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Llamadas Totales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572000" y="1490675"/>
            <a:ext cx="42573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Ratio B:</a:t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% de </a:t>
            </a: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Conversión</a:t>
            </a: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Llamadas Exitosas a Reuniones Agendadas =</a:t>
            </a:r>
            <a:b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Reuniones Agendadas</a:t>
            </a:r>
            <a:b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Llamadas Exitosas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>
            <a:off x="1168550" y="3961700"/>
            <a:ext cx="2444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2"/>
          <p:cNvCxnSpPr/>
          <p:nvPr/>
        </p:nvCxnSpPr>
        <p:spPr>
          <a:xfrm>
            <a:off x="5613375" y="3961700"/>
            <a:ext cx="2444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601418" y="289350"/>
            <a:ext cx="80295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FACTORES PARA MEJORAR NUESTRO TELEMARKETING</a:t>
            </a:r>
            <a:endParaRPr sz="3500"/>
          </a:p>
        </p:txBody>
      </p:sp>
      <p:sp>
        <p:nvSpPr>
          <p:cNvPr id="139" name="Google Shape;139;p23"/>
          <p:cNvSpPr txBox="1"/>
          <p:nvPr/>
        </p:nvSpPr>
        <p:spPr>
          <a:xfrm>
            <a:off x="568075" y="1575925"/>
            <a:ext cx="7879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Tono de voz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Actitud Positiva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Apreciar el tiempo del cliente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automatizar del todo las speechs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Mencionar posibles beneficios para el cliente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Tener en cuenta los intermediarios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Pedir contacto directo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-"/>
            </a:pP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 lo </a:t>
            </a: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preciso (Poca </a:t>
            </a: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