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9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10/6/12</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10/6/12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10/6/12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10/6/12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t>10/6/12</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10/6/12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10/6/12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10/6/12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10/6/12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10/6/12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t>10/6/12</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smtClean="0"/>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10/6/12</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t>10/6/12</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10/6/12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10/6/12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10/6/12</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Kings Playing Cards</a:t>
            </a:r>
            <a:endParaRPr lang="en-US" dirty="0"/>
          </a:p>
        </p:txBody>
      </p:sp>
      <p:sp>
        <p:nvSpPr>
          <p:cNvPr id="3" name="Subtitle 2"/>
          <p:cNvSpPr>
            <a:spLocks noGrp="1"/>
          </p:cNvSpPr>
          <p:nvPr>
            <p:ph type="subTitle" idx="1"/>
          </p:nvPr>
        </p:nvSpPr>
        <p:spPr>
          <a:xfrm>
            <a:off x="3213229" y="5257800"/>
            <a:ext cx="5458968" cy="621792"/>
          </a:xfrm>
        </p:spPr>
        <p:txBody>
          <a:bodyPr/>
          <a:lstStyle/>
          <a:p>
            <a:r>
              <a:rPr lang="en-US" dirty="0" smtClean="0"/>
              <a:t>Cards with the rules to Kings printed right on the faces</a:t>
            </a:r>
          </a:p>
          <a:p>
            <a:r>
              <a:rPr lang="en-US" dirty="0" smtClean="0"/>
              <a:t>100% plastic and waterproof</a:t>
            </a:r>
            <a:endParaRPr lang="en-US" dirty="0"/>
          </a:p>
        </p:txBody>
      </p:sp>
      <p:sp>
        <p:nvSpPr>
          <p:cNvPr id="4" name="TextBox 3"/>
          <p:cNvSpPr txBox="1"/>
          <p:nvPr/>
        </p:nvSpPr>
        <p:spPr>
          <a:xfrm>
            <a:off x="4259288" y="1783049"/>
            <a:ext cx="3669146" cy="584776"/>
          </a:xfrm>
          <a:prstGeom prst="rect">
            <a:avLst/>
          </a:prstGeom>
          <a:noFill/>
        </p:spPr>
        <p:txBody>
          <a:bodyPr wrap="square" rtlCol="0">
            <a:spAutoFit/>
          </a:bodyPr>
          <a:lstStyle/>
          <a:p>
            <a:pPr algn="ctr"/>
            <a:r>
              <a:rPr lang="en-US" sz="3200" b="1" dirty="0" smtClean="0">
                <a:solidFill>
                  <a:schemeClr val="bg1"/>
                </a:solidFill>
              </a:rPr>
              <a:t>$5 Per Deck</a:t>
            </a:r>
            <a:endParaRPr lang="en-US" sz="3200" b="1" dirty="0">
              <a:solidFill>
                <a:schemeClr val="bg1"/>
              </a:solidFill>
            </a:endParaRPr>
          </a:p>
        </p:txBody>
      </p:sp>
      <p:sp>
        <p:nvSpPr>
          <p:cNvPr id="5" name="Subtitle 2"/>
          <p:cNvSpPr txBox="1">
            <a:spLocks/>
          </p:cNvSpPr>
          <p:nvPr/>
        </p:nvSpPr>
        <p:spPr>
          <a:xfrm>
            <a:off x="522232" y="291953"/>
            <a:ext cx="2620917" cy="3916975"/>
          </a:xfrm>
          <a:prstGeom prst="rect">
            <a:avLst/>
          </a:prstGeo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defTabSz="914400" rtl="0" eaLnBrk="1" latinLnBrk="0" hangingPunct="1">
              <a:spcBef>
                <a:spcPts val="600"/>
              </a:spcBef>
              <a:buClr>
                <a:schemeClr val="accent1">
                  <a:lumMod val="50000"/>
                </a:schemeClr>
              </a:buClr>
              <a:buSzPct val="100000"/>
              <a:buFont typeface="Wingdings 2" pitchFamily="18"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buClr>
              <a:buSzPct val="100000"/>
              <a:buFont typeface="Wingdings 2" pitchFamily="18"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50000"/>
                </a:schemeClr>
              </a:buClr>
              <a:buSzPct val="10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SzPct val="10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r>
              <a:rPr lang="en-US" b="1" dirty="0" smtClean="0"/>
              <a:t>2</a:t>
            </a:r>
            <a:r>
              <a:rPr lang="en-US" dirty="0" smtClean="0"/>
              <a:t> to you</a:t>
            </a:r>
          </a:p>
          <a:p>
            <a:r>
              <a:rPr lang="en-US" b="1" dirty="0" smtClean="0"/>
              <a:t>3</a:t>
            </a:r>
            <a:r>
              <a:rPr lang="en-US" dirty="0" smtClean="0"/>
              <a:t> to me</a:t>
            </a:r>
          </a:p>
          <a:p>
            <a:r>
              <a:rPr lang="en-US" b="1" dirty="0" smtClean="0"/>
              <a:t>4</a:t>
            </a:r>
            <a:r>
              <a:rPr lang="en-US" dirty="0" smtClean="0"/>
              <a:t> to the floor</a:t>
            </a:r>
          </a:p>
          <a:p>
            <a:r>
              <a:rPr lang="en-US" b="1" dirty="0" smtClean="0"/>
              <a:t>5</a:t>
            </a:r>
            <a:r>
              <a:rPr lang="en-US" dirty="0" smtClean="0"/>
              <a:t> guys</a:t>
            </a:r>
          </a:p>
          <a:p>
            <a:r>
              <a:rPr lang="en-US" b="1" dirty="0" smtClean="0"/>
              <a:t>6</a:t>
            </a:r>
            <a:r>
              <a:rPr lang="en-US" dirty="0" smtClean="0"/>
              <a:t> chicks</a:t>
            </a:r>
          </a:p>
          <a:p>
            <a:r>
              <a:rPr lang="en-US" b="1" dirty="0" smtClean="0"/>
              <a:t>7</a:t>
            </a:r>
            <a:r>
              <a:rPr lang="en-US" dirty="0" smtClean="0"/>
              <a:t> never have I ever</a:t>
            </a:r>
          </a:p>
          <a:p>
            <a:r>
              <a:rPr lang="en-US" b="1" dirty="0" smtClean="0"/>
              <a:t>8</a:t>
            </a:r>
            <a:r>
              <a:rPr lang="en-US" dirty="0" smtClean="0"/>
              <a:t> pick a date</a:t>
            </a:r>
          </a:p>
          <a:p>
            <a:r>
              <a:rPr lang="en-US" b="1" dirty="0" smtClean="0"/>
              <a:t>9</a:t>
            </a:r>
            <a:r>
              <a:rPr lang="en-US" dirty="0" smtClean="0"/>
              <a:t> bust a rhyme</a:t>
            </a:r>
          </a:p>
          <a:p>
            <a:r>
              <a:rPr lang="en-US" b="1" dirty="0" smtClean="0"/>
              <a:t>10</a:t>
            </a:r>
            <a:r>
              <a:rPr lang="en-US" dirty="0" smtClean="0"/>
              <a:t> make a rule</a:t>
            </a:r>
          </a:p>
          <a:p>
            <a:r>
              <a:rPr lang="en-US" b="1" dirty="0" smtClean="0"/>
              <a:t>J</a:t>
            </a:r>
            <a:r>
              <a:rPr lang="en-US" dirty="0" smtClean="0"/>
              <a:t> categories</a:t>
            </a:r>
          </a:p>
          <a:p>
            <a:r>
              <a:rPr lang="en-US" b="1" dirty="0" smtClean="0"/>
              <a:t>Q</a:t>
            </a:r>
            <a:r>
              <a:rPr lang="en-US" dirty="0" smtClean="0"/>
              <a:t> questions</a:t>
            </a:r>
          </a:p>
          <a:p>
            <a:r>
              <a:rPr lang="en-US" b="1" dirty="0"/>
              <a:t>K</a:t>
            </a:r>
            <a:r>
              <a:rPr lang="en-US" dirty="0" smtClean="0"/>
              <a:t> kings! pour some of your drink into the center cup…last king drinks it</a:t>
            </a:r>
            <a:endParaRPr lang="en-US" dirty="0"/>
          </a:p>
        </p:txBody>
      </p:sp>
      <p:cxnSp>
        <p:nvCxnSpPr>
          <p:cNvPr id="10" name="Curved Connector 9"/>
          <p:cNvCxnSpPr/>
          <p:nvPr/>
        </p:nvCxnSpPr>
        <p:spPr>
          <a:xfrm rot="16200000" flipV="1">
            <a:off x="825277" y="4164798"/>
            <a:ext cx="876796" cy="705605"/>
          </a:xfrm>
          <a:prstGeom prst="curvedConnector3">
            <a:avLst/>
          </a:prstGeom>
          <a:ln>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82243" y="4845063"/>
            <a:ext cx="2694128" cy="103452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These are our rules.  The point of this product is to make it easy to agree on the rules.  Your version may be different, but this makes it easy to start a game!</a:t>
            </a:r>
            <a:endParaRPr lang="en-US" sz="1200" dirty="0"/>
          </a:p>
        </p:txBody>
      </p:sp>
    </p:spTree>
    <p:extLst>
      <p:ext uri="{BB962C8B-B14F-4D97-AF65-F5344CB8AC3E}">
        <p14:creationId xmlns:p14="http://schemas.microsoft.com/office/powerpoint/2010/main" val="3826891811"/>
      </p:ext>
    </p:extLst>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12</TotalTime>
  <Words>112</Words>
  <Application>Microsoft Macintosh PowerPoint</Application>
  <PresentationFormat>On-screen Show (4:3)</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Plaza</vt:lpstr>
      <vt:lpstr>Kings Playing Cards</vt:lpstr>
    </vt:vector>
  </TitlesOfParts>
  <Company>Condo Motion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Playing Cards</dc:title>
  <dc:creator>David Van Der Beek</dc:creator>
  <cp:lastModifiedBy>David Van Der Beek</cp:lastModifiedBy>
  <cp:revision>2</cp:revision>
  <cp:lastPrinted>2012-10-06T13:51:44Z</cp:lastPrinted>
  <dcterms:created xsi:type="dcterms:W3CDTF">2012-10-06T13:40:21Z</dcterms:created>
  <dcterms:modified xsi:type="dcterms:W3CDTF">2012-10-06T13:52:59Z</dcterms:modified>
</cp:coreProperties>
</file>