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64" r:id="rId4"/>
    <p:sldId id="256" r:id="rId5"/>
    <p:sldId id="257" r:id="rId6"/>
    <p:sldId id="258" r:id="rId7"/>
    <p:sldId id="259" r:id="rId8"/>
    <p:sldId id="260" r:id="rId9"/>
    <p:sldId id="262" r:id="rId10"/>
    <p:sldId id="263" r:id="rId11"/>
    <p:sldId id="267" r:id="rId12"/>
    <p:sldId id="265" r:id="rId13"/>
    <p:sldId id="271" r:id="rId14"/>
    <p:sldId id="266" r:id="rId1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és Ángel Sanchez Morchio" initials="AÁSM" lastIdx="1" clrIdx="0">
    <p:extLst>
      <p:ext uri="{19B8F6BF-5375-455C-9EA6-DF929625EA0E}">
        <p15:presenceInfo xmlns:p15="http://schemas.microsoft.com/office/powerpoint/2012/main" userId="4e4257fbf0e641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8B4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s Ángel Sanchez Morchio" userId="4e4257fbf0e641e1" providerId="LiveId" clId="{E8D492A2-85A3-4D38-9B28-9BB5FDC3C7DB}"/>
    <pc:docChg chg="delSld">
      <pc:chgData name="Andrés Ángel Sanchez Morchio" userId="4e4257fbf0e641e1" providerId="LiveId" clId="{E8D492A2-85A3-4D38-9B28-9BB5FDC3C7DB}" dt="2025-01-20T11:56:29.646" v="0" actId="47"/>
      <pc:docMkLst>
        <pc:docMk/>
      </pc:docMkLst>
      <pc:sldChg chg="del">
        <pc:chgData name="Andrés Ángel Sanchez Morchio" userId="4e4257fbf0e641e1" providerId="LiveId" clId="{E8D492A2-85A3-4D38-9B28-9BB5FDC3C7DB}" dt="2025-01-20T11:56:29.646" v="0" actId="47"/>
        <pc:sldMkLst>
          <pc:docMk/>
          <pc:sldMk cId="4245536522" sldId="269"/>
        </pc:sldMkLst>
      </pc:sldChg>
    </pc:docChg>
  </pc:docChgLst>
  <pc:docChgLst>
    <pc:chgData name="Andrés Ángel Sanchez Morchio" userId="4e4257fbf0e641e1" providerId="LiveId" clId="{B442814D-8F73-4ED8-B3C4-14CC0017722D}"/>
    <pc:docChg chg="undo custSel addSld modSld">
      <pc:chgData name="Andrés Ángel Sanchez Morchio" userId="4e4257fbf0e641e1" providerId="LiveId" clId="{B442814D-8F73-4ED8-B3C4-14CC0017722D}" dt="2023-03-08T15:26:36.249" v="105" actId="1076"/>
      <pc:docMkLst>
        <pc:docMk/>
      </pc:docMkLst>
      <pc:sldChg chg="addSp delSp mod">
        <pc:chgData name="Andrés Ángel Sanchez Morchio" userId="4e4257fbf0e641e1" providerId="LiveId" clId="{B442814D-8F73-4ED8-B3C4-14CC0017722D}" dt="2023-03-07T16:16:31.882" v="1" actId="478"/>
        <pc:sldMkLst>
          <pc:docMk/>
          <pc:sldMk cId="51858789" sldId="262"/>
        </pc:sldMkLst>
        <pc:spChg chg="add del">
          <ac:chgData name="Andrés Ángel Sanchez Morchio" userId="4e4257fbf0e641e1" providerId="LiveId" clId="{B442814D-8F73-4ED8-B3C4-14CC0017722D}" dt="2023-03-07T16:16:31.882" v="1" actId="478"/>
          <ac:spMkLst>
            <pc:docMk/>
            <pc:sldMk cId="51858789" sldId="262"/>
            <ac:spMk id="52" creationId="{437DCFE2-0046-4FD0-8BD8-904928E2AB97}"/>
          </ac:spMkLst>
        </pc:spChg>
      </pc:sldChg>
      <pc:sldChg chg="addSp modSp mod">
        <pc:chgData name="Andrés Ángel Sanchez Morchio" userId="4e4257fbf0e641e1" providerId="LiveId" clId="{B442814D-8F73-4ED8-B3C4-14CC0017722D}" dt="2023-03-07T16:25:42.706" v="97" actId="20577"/>
        <pc:sldMkLst>
          <pc:docMk/>
          <pc:sldMk cId="329798504" sldId="267"/>
        </pc:sldMkLst>
        <pc:spChg chg="add mod">
          <ac:chgData name="Andrés Ángel Sanchez Morchio" userId="4e4257fbf0e641e1" providerId="LiveId" clId="{B442814D-8F73-4ED8-B3C4-14CC0017722D}" dt="2023-03-07T16:25:42.706" v="97" actId="20577"/>
          <ac:spMkLst>
            <pc:docMk/>
            <pc:sldMk cId="329798504" sldId="267"/>
            <ac:spMk id="3" creationId="{04C01C31-7E35-4500-F592-8315DDD64E9E}"/>
          </ac:spMkLst>
        </pc:spChg>
      </pc:sldChg>
      <pc:sldChg chg="delSp modSp add mod">
        <pc:chgData name="Andrés Ángel Sanchez Morchio" userId="4e4257fbf0e641e1" providerId="LiveId" clId="{B442814D-8F73-4ED8-B3C4-14CC0017722D}" dt="2023-03-08T15:26:36.249" v="105" actId="1076"/>
        <pc:sldMkLst>
          <pc:docMk/>
          <pc:sldMk cId="2272028487" sldId="271"/>
        </pc:sldMkLst>
        <pc:spChg chg="del">
          <ac:chgData name="Andrés Ángel Sanchez Morchio" userId="4e4257fbf0e641e1" providerId="LiveId" clId="{B442814D-8F73-4ED8-B3C4-14CC0017722D}" dt="2023-03-08T15:26:28.446" v="102" actId="478"/>
          <ac:spMkLst>
            <pc:docMk/>
            <pc:sldMk cId="2272028487" sldId="271"/>
            <ac:spMk id="4" creationId="{346A0FC1-8649-4922-B04B-389FB8141CBA}"/>
          </ac:spMkLst>
        </pc:spChg>
        <pc:spChg chg="del mod">
          <ac:chgData name="Andrés Ángel Sanchez Morchio" userId="4e4257fbf0e641e1" providerId="LiveId" clId="{B442814D-8F73-4ED8-B3C4-14CC0017722D}" dt="2023-03-08T15:26:30.228" v="104" actId="478"/>
          <ac:spMkLst>
            <pc:docMk/>
            <pc:sldMk cId="2272028487" sldId="271"/>
            <ac:spMk id="5" creationId="{A755B4D9-AD6F-4B31-A757-2B9535C0F953}"/>
          </ac:spMkLst>
        </pc:spChg>
        <pc:grpChg chg="del mod">
          <ac:chgData name="Andrés Ángel Sanchez Morchio" userId="4e4257fbf0e641e1" providerId="LiveId" clId="{B442814D-8F73-4ED8-B3C4-14CC0017722D}" dt="2023-03-08T15:26:22.080" v="100" actId="478"/>
          <ac:grpSpMkLst>
            <pc:docMk/>
            <pc:sldMk cId="2272028487" sldId="271"/>
            <ac:grpSpMk id="6" creationId="{DBAAE7CB-10B0-4CCA-B922-6E63F2586D1C}"/>
          </ac:grpSpMkLst>
        </pc:grpChg>
        <pc:picChg chg="mod">
          <ac:chgData name="Andrés Ángel Sanchez Morchio" userId="4e4257fbf0e641e1" providerId="LiveId" clId="{B442814D-8F73-4ED8-B3C4-14CC0017722D}" dt="2023-03-08T15:26:36.249" v="105" actId="1076"/>
          <ac:picMkLst>
            <pc:docMk/>
            <pc:sldMk cId="2272028487" sldId="271"/>
            <ac:picMk id="3" creationId="{67951D8D-EF40-49A0-B7A4-8226A2DC89A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4A4-D158-477C-84EC-037CAE580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669AD-DBA3-4969-AF90-9ECC17BBA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C9A4-6211-4572-9AEC-E71DB54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1CF98-D70C-49A5-9283-64E425AB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3E6D2-C4C1-46D3-9756-37702AAC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139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7EF1-2EEA-4D54-9177-FF370385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7D847-2445-46FB-8FBA-A97064A89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8616A-B311-4C8D-9179-D05A2F21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3555F-4F38-42CE-B7F3-C688342EF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81654-A91D-4C26-9BEF-02A55195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909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8403F-B15F-4124-9E9A-DFC267180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C803F-643E-40D7-95E4-801D357D2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4C21-9CAF-46D7-8D6F-7F2E04BA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A33CE-85EB-4E28-A159-7F1433B5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4602D-69C4-4486-A596-A2F8EFD4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518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F883-B387-4831-997B-75520F1C9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C1780-0DFD-442F-8DE1-B93D3562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6EFBB-C8DE-4D45-BD52-B417464D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329D-C17E-49BF-A258-EB6EC9AE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D04E3-4834-431A-93E6-B4C9536E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941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EA95-EB03-4722-877C-68B8E1C02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0CE1C-786D-4B1A-9E96-27C98B8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89B18-76FD-4205-9DFE-E342E171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ED826-B870-49CC-95D2-61113D55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B698-053C-402F-852D-BDD13293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89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BF8-6BEC-42E4-B8C1-A52989E5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D2AD-AFDA-44F9-8B08-5C7D758F1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CD3FA-5362-4A99-A50D-AE2441AB5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5EE87-276B-4FAE-AF43-B070F3D0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D05DB-6D22-4346-BF97-0A90FAAB1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2EE8F-8C5F-4D9B-AB52-0F1D05E9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270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779F-753F-41C6-B6E0-6E7766B5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277BE-902A-49CB-8F57-144BA92A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641A6-1BB8-4480-8872-C41674F44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F6384-0D51-440C-A4E6-E8842AB72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DFA306-1B53-486D-A48D-2CB911CCB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33D62-6716-48CC-ACF0-EA072EC9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6200D-3882-4288-B734-798A95C3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0427E-B11F-42AE-A366-D5EBE819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25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1884-9AE4-4691-89CC-264DF568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A7CA8-E1A8-4A35-A535-55FC852C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F0C04-7EFF-4614-B499-340E770F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C515A-65CC-401B-A0EF-D726B228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04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A1E23-8496-40D3-BCF5-3C43E95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91580-9462-4B81-9D39-8D096156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E3B8B-E60F-48EA-8E79-2690DC05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71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8429-09BF-4F4F-BB13-CB1445199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608-4F33-4B33-A9D9-34970EC6D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6BA7D-5CFA-46D1-A5DB-47C30B2EC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BEBDD-BA55-4816-8389-D6ED073C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421D4-8987-46C2-B01D-8AC40834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B9F8-8602-4F8E-ADF0-15F47950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7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E89F-C930-46C1-B00F-5871279A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B0D0E-0A3C-4948-9C96-2B46B6339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BB776-432B-4F1C-BB4E-F78B71CC4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AEEF2-8F9D-409C-91B6-C538945B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8DFA2-F51C-4768-9E69-4086E19A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B5B72-4629-4F0E-8695-D7988A9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6429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673D0-D732-487A-92A9-B289BA06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1BA64-A37C-44C1-8B30-DCD934AA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D27EC-34EF-43F4-8575-5AEAD0D50D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D08E-A39E-4612-94F7-304AD9CF9C76}" type="datetimeFigureOut">
              <a:rPr lang="es-AR" smtClean="0"/>
              <a:t>20/1/2025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5719-5205-4A55-A59D-951E14177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D4D10-D6EE-48DF-874F-0E0FAEA32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CDCD3-7331-4C23-9720-301A16EEB9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405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FA9380-F79E-40E0-84B8-1B0CAE7C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9F4E21-DA0A-4B0E-AE59-4287B80B0DAF}"/>
              </a:ext>
            </a:extLst>
          </p:cNvPr>
          <p:cNvSpPr txBox="1"/>
          <p:nvPr/>
        </p:nvSpPr>
        <p:spPr>
          <a:xfrm>
            <a:off x="8110330" y="357809"/>
            <a:ext cx="3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LARAVEL!!</a:t>
            </a:r>
          </a:p>
        </p:txBody>
      </p:sp>
    </p:spTree>
    <p:extLst>
      <p:ext uri="{BB962C8B-B14F-4D97-AF65-F5344CB8AC3E}">
        <p14:creationId xmlns:p14="http://schemas.microsoft.com/office/powerpoint/2010/main" val="3358968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8F88F-7A2D-48D7-92AF-85E794622E3C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BD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9B2FA-8383-4250-8338-081CF50B89D1}"/>
              </a:ext>
            </a:extLst>
          </p:cNvPr>
          <p:cNvSpPr/>
          <p:nvPr/>
        </p:nvSpPr>
        <p:spPr>
          <a:xfrm>
            <a:off x="3183116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Tareas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47B64-CCA6-49E6-B6BF-227D4397EB86}"/>
              </a:ext>
            </a:extLst>
          </p:cNvPr>
          <p:cNvSpPr/>
          <p:nvPr/>
        </p:nvSpPr>
        <p:spPr>
          <a:xfrm>
            <a:off x="1577723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7685-8A2F-4560-A67E-D47355241A13}"/>
              </a:ext>
            </a:extLst>
          </p:cNvPr>
          <p:cNvSpPr txBox="1"/>
          <p:nvPr/>
        </p:nvSpPr>
        <p:spPr>
          <a:xfrm>
            <a:off x="1577722" y="2215076"/>
            <a:ext cx="1475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Puesto</a:t>
            </a:r>
          </a:p>
          <a:p>
            <a:r>
              <a:rPr lang="es-AR" dirty="0"/>
              <a:t>Sueldo</a:t>
            </a:r>
          </a:p>
          <a:p>
            <a:r>
              <a:rPr lang="es-AR" dirty="0"/>
              <a:t>Horas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9E592-7FE2-45BF-B8FA-1FF3CDB452B8}"/>
              </a:ext>
            </a:extLst>
          </p:cNvPr>
          <p:cNvSpPr txBox="1"/>
          <p:nvPr/>
        </p:nvSpPr>
        <p:spPr>
          <a:xfrm>
            <a:off x="3183115" y="2215075"/>
            <a:ext cx="1475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Horas</a:t>
            </a:r>
          </a:p>
          <a:p>
            <a:r>
              <a:rPr lang="es-AR" dirty="0"/>
              <a:t>Insumos</a:t>
            </a:r>
          </a:p>
          <a:p>
            <a:r>
              <a:rPr lang="es-AR" dirty="0"/>
              <a:t>Materiales</a:t>
            </a:r>
          </a:p>
          <a:p>
            <a:r>
              <a:rPr lang="es-AR" dirty="0"/>
              <a:t>Persona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52F06-9CEF-4C1D-ACC7-DE7926EE7F9D}"/>
              </a:ext>
            </a:extLst>
          </p:cNvPr>
          <p:cNvSpPr/>
          <p:nvPr/>
        </p:nvSpPr>
        <p:spPr>
          <a:xfrm>
            <a:off x="4800635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Tanque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BF102-EBAD-4789-83AF-E3688989E385}"/>
              </a:ext>
            </a:extLst>
          </p:cNvPr>
          <p:cNvSpPr txBox="1"/>
          <p:nvPr/>
        </p:nvSpPr>
        <p:spPr>
          <a:xfrm>
            <a:off x="4800634" y="2215076"/>
            <a:ext cx="1475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Volumen</a:t>
            </a:r>
          </a:p>
          <a:p>
            <a:r>
              <a:rPr lang="es-AR" dirty="0"/>
              <a:t>Variedad</a:t>
            </a:r>
          </a:p>
          <a:p>
            <a:r>
              <a:rPr lang="es-AR" dirty="0"/>
              <a:t>Manejo</a:t>
            </a:r>
          </a:p>
          <a:p>
            <a:r>
              <a:rPr lang="es-AR" dirty="0"/>
              <a:t>Estado </a:t>
            </a:r>
            <a:r>
              <a:rPr lang="es-AR" dirty="0" err="1"/>
              <a:t>Fen</a:t>
            </a:r>
            <a:endParaRPr lang="es-AR" dirty="0"/>
          </a:p>
          <a:p>
            <a:r>
              <a:rPr lang="es-AR" dirty="0"/>
              <a:t>OBS</a:t>
            </a:r>
          </a:p>
          <a:p>
            <a:r>
              <a:rPr lang="es-AR" dirty="0"/>
              <a:t>**Analisis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34CEF-0FE8-4FF4-A6BB-E5AA85B9DDA2}"/>
              </a:ext>
            </a:extLst>
          </p:cNvPr>
          <p:cNvSpPr/>
          <p:nvPr/>
        </p:nvSpPr>
        <p:spPr>
          <a:xfrm>
            <a:off x="6418142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Manejo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6D667-0545-482C-B3B3-9E5BB3D5E135}"/>
              </a:ext>
            </a:extLst>
          </p:cNvPr>
          <p:cNvSpPr txBox="1"/>
          <p:nvPr/>
        </p:nvSpPr>
        <p:spPr>
          <a:xfrm>
            <a:off x="6418141" y="2215076"/>
            <a:ext cx="147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Tipo</a:t>
            </a:r>
          </a:p>
          <a:p>
            <a:r>
              <a:rPr lang="es-AR" dirty="0"/>
              <a:t>Tareas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AA521-738C-4B8D-9CF0-3BC88C11F77E}"/>
              </a:ext>
            </a:extLst>
          </p:cNvPr>
          <p:cNvSpPr/>
          <p:nvPr/>
        </p:nvSpPr>
        <p:spPr>
          <a:xfrm>
            <a:off x="8035647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Insumos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A759F-6BA5-4C0E-8542-43105D304AF7}"/>
              </a:ext>
            </a:extLst>
          </p:cNvPr>
          <p:cNvSpPr txBox="1"/>
          <p:nvPr/>
        </p:nvSpPr>
        <p:spPr>
          <a:xfrm>
            <a:off x="8035646" y="2215076"/>
            <a:ext cx="147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Costo</a:t>
            </a:r>
          </a:p>
          <a:p>
            <a:r>
              <a:rPr lang="es-AR" dirty="0"/>
              <a:t>Dosis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146C1E-F62D-4A39-9BCC-ACB53B865351}"/>
              </a:ext>
            </a:extLst>
          </p:cNvPr>
          <p:cNvSpPr/>
          <p:nvPr/>
        </p:nvSpPr>
        <p:spPr>
          <a:xfrm>
            <a:off x="9653152" y="1550057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INVENTARIO</a:t>
            </a:r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437DCFE2-0046-4FD0-8BD8-904928E2AB97}"/>
              </a:ext>
            </a:extLst>
          </p:cNvPr>
          <p:cNvSpPr/>
          <p:nvPr/>
        </p:nvSpPr>
        <p:spPr>
          <a:xfrm>
            <a:off x="9947564" y="5150128"/>
            <a:ext cx="2244436" cy="163697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 por año? HACER COMP HISTORICAS(COSTOS/MO/ESTFEN/SANIDAD)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41AE5B-C8A4-461F-B1DB-1A37823B6A34}"/>
              </a:ext>
            </a:extLst>
          </p:cNvPr>
          <p:cNvSpPr/>
          <p:nvPr/>
        </p:nvSpPr>
        <p:spPr>
          <a:xfrm>
            <a:off x="5358243" y="369332"/>
            <a:ext cx="1475513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BODEGA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FBBBB-3998-4D62-992C-AD7C0AFF4AE4}"/>
              </a:ext>
            </a:extLst>
          </p:cNvPr>
          <p:cNvSpPr/>
          <p:nvPr/>
        </p:nvSpPr>
        <p:spPr>
          <a:xfrm>
            <a:off x="3183114" y="4014509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Planificacion</a:t>
            </a:r>
            <a:endParaRPr lang="es-AR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F64AD-45C5-4186-8E9A-90E61821625B}"/>
              </a:ext>
            </a:extLst>
          </p:cNvPr>
          <p:cNvSpPr/>
          <p:nvPr/>
        </p:nvSpPr>
        <p:spPr>
          <a:xfrm>
            <a:off x="8035646" y="401450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Ingresos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117DB9-5457-4310-B662-E995F86EFD7D}"/>
              </a:ext>
            </a:extLst>
          </p:cNvPr>
          <p:cNvSpPr/>
          <p:nvPr/>
        </p:nvSpPr>
        <p:spPr>
          <a:xfrm>
            <a:off x="5609380" y="4014507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Analisis</a:t>
            </a:r>
          </a:p>
        </p:txBody>
      </p:sp>
    </p:spTree>
    <p:extLst>
      <p:ext uri="{BB962C8B-B14F-4D97-AF65-F5344CB8AC3E}">
        <p14:creationId xmlns:p14="http://schemas.microsoft.com/office/powerpoint/2010/main" val="141900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4D477C-82B5-44C5-B06B-F9FD7577E318}"/>
              </a:ext>
            </a:extLst>
          </p:cNvPr>
          <p:cNvSpPr txBox="1"/>
          <p:nvPr/>
        </p:nvSpPr>
        <p:spPr>
          <a:xfrm>
            <a:off x="503583" y="821635"/>
            <a:ext cx="6149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Otras cosas a ver</a:t>
            </a:r>
          </a:p>
          <a:p>
            <a:r>
              <a:rPr lang="es-AR" dirty="0"/>
              <a:t>	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C01C31-7E35-4500-F592-8315DDD64E9E}"/>
              </a:ext>
            </a:extLst>
          </p:cNvPr>
          <p:cNvSpPr txBox="1"/>
          <p:nvPr/>
        </p:nvSpPr>
        <p:spPr>
          <a:xfrm>
            <a:off x="503583" y="2924133"/>
            <a:ext cx="6149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IOT</a:t>
            </a:r>
          </a:p>
          <a:p>
            <a:r>
              <a:rPr lang="es-AR" dirty="0" err="1"/>
              <a:t>Neobarricas</a:t>
            </a:r>
            <a:endParaRPr lang="es-AR" dirty="0"/>
          </a:p>
          <a:p>
            <a:r>
              <a:rPr lang="es-AR" dirty="0"/>
              <a:t>Captores de humedad de suelo</a:t>
            </a:r>
          </a:p>
          <a:p>
            <a:r>
              <a:rPr lang="es-AR" dirty="0" err="1"/>
              <a:t>Camaras</a:t>
            </a:r>
            <a:endParaRPr lang="es-AR" dirty="0"/>
          </a:p>
          <a:p>
            <a:r>
              <a:rPr lang="es-AR" dirty="0"/>
              <a:t>Estaciones </a:t>
            </a:r>
            <a:r>
              <a:rPr lang="es-AR" dirty="0" err="1"/>
              <a:t>meteorologicas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79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7951D8D-EF40-49A0-B7A4-8226A2DC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540" y="1874122"/>
            <a:ext cx="4761905" cy="4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6A0FC1-8649-4922-B04B-389FB8141CBA}"/>
              </a:ext>
            </a:extLst>
          </p:cNvPr>
          <p:cNvSpPr txBox="1"/>
          <p:nvPr/>
        </p:nvSpPr>
        <p:spPr>
          <a:xfrm>
            <a:off x="3127512" y="3013501"/>
            <a:ext cx="967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800" dirty="0"/>
              <a:t>BF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755B4D9-AD6F-4B31-A757-2B9535C0F953}"/>
              </a:ext>
            </a:extLst>
          </p:cNvPr>
          <p:cNvSpPr/>
          <p:nvPr/>
        </p:nvSpPr>
        <p:spPr>
          <a:xfrm>
            <a:off x="4572000" y="2653747"/>
            <a:ext cx="2067339" cy="1550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AAE7CB-10B0-4CCA-B922-6E63F2586D1C}"/>
              </a:ext>
            </a:extLst>
          </p:cNvPr>
          <p:cNvGrpSpPr/>
          <p:nvPr/>
        </p:nvGrpSpPr>
        <p:grpSpPr>
          <a:xfrm>
            <a:off x="7118771" y="218659"/>
            <a:ext cx="2716361" cy="3210340"/>
            <a:chOff x="8033134" y="334618"/>
            <a:chExt cx="2716361" cy="3210340"/>
          </a:xfrm>
          <a:solidFill>
            <a:schemeClr val="bg1"/>
          </a:solid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903552-04BB-42AC-9DDD-6595EAC46861}"/>
                </a:ext>
              </a:extLst>
            </p:cNvPr>
            <p:cNvGrpSpPr/>
            <p:nvPr/>
          </p:nvGrpSpPr>
          <p:grpSpPr>
            <a:xfrm>
              <a:off x="8033134" y="334618"/>
              <a:ext cx="1351722" cy="3207026"/>
              <a:chOff x="5075581" y="1404730"/>
              <a:chExt cx="1351722" cy="3207026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33C36E14-3AF9-499B-A4E3-777E3DE58647}"/>
                  </a:ext>
                </a:extLst>
              </p:cNvPr>
              <p:cNvSpPr/>
              <p:nvPr/>
            </p:nvSpPr>
            <p:spPr>
              <a:xfrm>
                <a:off x="5075581" y="1404730"/>
                <a:ext cx="1285461" cy="1577009"/>
              </a:xfrm>
              <a:custGeom>
                <a:avLst/>
                <a:gdLst>
                  <a:gd name="connsiteX0" fmla="*/ 13253 w 1285461"/>
                  <a:gd name="connsiteY0" fmla="*/ 1245705 h 1577009"/>
                  <a:gd name="connsiteX1" fmla="*/ 0 w 1285461"/>
                  <a:gd name="connsiteY1" fmla="*/ 0 h 1577009"/>
                  <a:gd name="connsiteX2" fmla="*/ 1285461 w 1285461"/>
                  <a:gd name="connsiteY2" fmla="*/ 1524000 h 1577009"/>
                  <a:gd name="connsiteX3" fmla="*/ 1285461 w 1285461"/>
                  <a:gd name="connsiteY3" fmla="*/ 1577009 h 1577009"/>
                  <a:gd name="connsiteX4" fmla="*/ 13253 w 1285461"/>
                  <a:gd name="connsiteY4" fmla="*/ 1245705 h 157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461" h="1577009">
                    <a:moveTo>
                      <a:pt x="13253" y="1245705"/>
                    </a:moveTo>
                    <a:lnTo>
                      <a:pt x="0" y="0"/>
                    </a:lnTo>
                    <a:lnTo>
                      <a:pt x="1285461" y="1524000"/>
                    </a:lnTo>
                    <a:lnTo>
                      <a:pt x="1285461" y="1577009"/>
                    </a:lnTo>
                    <a:lnTo>
                      <a:pt x="13253" y="1245705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C2FC9CD-9C0C-497F-A83C-583A6C087842}"/>
                  </a:ext>
                </a:extLst>
              </p:cNvPr>
              <p:cNvSpPr/>
              <p:nvPr/>
            </p:nvSpPr>
            <p:spPr>
              <a:xfrm>
                <a:off x="5088834" y="2690191"/>
                <a:ext cx="1245704" cy="318052"/>
              </a:xfrm>
              <a:custGeom>
                <a:avLst/>
                <a:gdLst>
                  <a:gd name="connsiteX0" fmla="*/ 1245704 w 1245704"/>
                  <a:gd name="connsiteY0" fmla="*/ 318052 h 318052"/>
                  <a:gd name="connsiteX1" fmla="*/ 0 w 1245704"/>
                  <a:gd name="connsiteY1" fmla="*/ 0 h 318052"/>
                  <a:gd name="connsiteX2" fmla="*/ 185530 w 1245704"/>
                  <a:gd name="connsiteY2" fmla="*/ 212035 h 318052"/>
                  <a:gd name="connsiteX3" fmla="*/ 1245704 w 1245704"/>
                  <a:gd name="connsiteY3" fmla="*/ 318052 h 31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04" h="318052">
                    <a:moveTo>
                      <a:pt x="1245704" y="318052"/>
                    </a:moveTo>
                    <a:lnTo>
                      <a:pt x="0" y="0"/>
                    </a:lnTo>
                    <a:lnTo>
                      <a:pt x="185530" y="212035"/>
                    </a:lnTo>
                    <a:lnTo>
                      <a:pt x="1245704" y="318052"/>
                    </a:lnTo>
                    <a:close/>
                  </a:path>
                </a:pathLst>
              </a:custGeom>
              <a:grpFill/>
              <a:ln>
                <a:solidFill>
                  <a:srgbClr val="EF8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64FB39F-FBD5-46D4-9725-1533633C79B7}"/>
                  </a:ext>
                </a:extLst>
              </p:cNvPr>
              <p:cNvSpPr/>
              <p:nvPr/>
            </p:nvSpPr>
            <p:spPr>
              <a:xfrm rot="21446055">
                <a:off x="5682696" y="2994990"/>
                <a:ext cx="744607" cy="593761"/>
              </a:xfrm>
              <a:custGeom>
                <a:avLst/>
                <a:gdLst>
                  <a:gd name="connsiteX0" fmla="*/ 768626 w 768626"/>
                  <a:gd name="connsiteY0" fmla="*/ 132522 h 596348"/>
                  <a:gd name="connsiteX1" fmla="*/ 450574 w 768626"/>
                  <a:gd name="connsiteY1" fmla="*/ 596348 h 596348"/>
                  <a:gd name="connsiteX2" fmla="*/ 0 w 768626"/>
                  <a:gd name="connsiteY2" fmla="*/ 0 h 596348"/>
                  <a:gd name="connsiteX3" fmla="*/ 768626 w 768626"/>
                  <a:gd name="connsiteY3" fmla="*/ 132522 h 59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26" h="596348">
                    <a:moveTo>
                      <a:pt x="768626" y="132522"/>
                    </a:moveTo>
                    <a:lnTo>
                      <a:pt x="450574" y="596348"/>
                    </a:lnTo>
                    <a:lnTo>
                      <a:pt x="0" y="0"/>
                    </a:lnTo>
                    <a:lnTo>
                      <a:pt x="768626" y="132522"/>
                    </a:lnTo>
                    <a:close/>
                  </a:path>
                </a:pathLst>
              </a:custGeom>
              <a:grpFill/>
              <a:ln>
                <a:solidFill>
                  <a:srgbClr val="EF8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E169D52-53BB-4A2C-9A7C-7457393EF333}"/>
                  </a:ext>
                </a:extLst>
              </p:cNvPr>
              <p:cNvSpPr/>
              <p:nvPr/>
            </p:nvSpPr>
            <p:spPr>
              <a:xfrm>
                <a:off x="5128591" y="2968486"/>
                <a:ext cx="927652" cy="1643270"/>
              </a:xfrm>
              <a:custGeom>
                <a:avLst/>
                <a:gdLst>
                  <a:gd name="connsiteX0" fmla="*/ 13252 w 927652"/>
                  <a:gd name="connsiteY0" fmla="*/ 1643270 h 1643270"/>
                  <a:gd name="connsiteX1" fmla="*/ 927652 w 927652"/>
                  <a:gd name="connsiteY1" fmla="*/ 609600 h 1643270"/>
                  <a:gd name="connsiteX2" fmla="*/ 490330 w 927652"/>
                  <a:gd name="connsiteY2" fmla="*/ 26505 h 1643270"/>
                  <a:gd name="connsiteX3" fmla="*/ 79513 w 927652"/>
                  <a:gd name="connsiteY3" fmla="*/ 0 h 1643270"/>
                  <a:gd name="connsiteX4" fmla="*/ 0 w 927652"/>
                  <a:gd name="connsiteY4" fmla="*/ 106018 h 1643270"/>
                  <a:gd name="connsiteX5" fmla="*/ 13252 w 927652"/>
                  <a:gd name="connsiteY5" fmla="*/ 1643270 h 164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7652" h="1643270">
                    <a:moveTo>
                      <a:pt x="13252" y="1643270"/>
                    </a:moveTo>
                    <a:lnTo>
                      <a:pt x="927652" y="609600"/>
                    </a:lnTo>
                    <a:lnTo>
                      <a:pt x="490330" y="26505"/>
                    </a:lnTo>
                    <a:lnTo>
                      <a:pt x="79513" y="0"/>
                    </a:lnTo>
                    <a:lnTo>
                      <a:pt x="0" y="106018"/>
                    </a:lnTo>
                    <a:lnTo>
                      <a:pt x="13252" y="1643270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625FAE-BD54-431E-9C86-A4FB6323E206}"/>
                </a:ext>
              </a:extLst>
            </p:cNvPr>
            <p:cNvGrpSpPr/>
            <p:nvPr/>
          </p:nvGrpSpPr>
          <p:grpSpPr>
            <a:xfrm flipH="1">
              <a:off x="9397773" y="337932"/>
              <a:ext cx="1351722" cy="3207026"/>
              <a:chOff x="5075581" y="1404730"/>
              <a:chExt cx="1351722" cy="3207026"/>
            </a:xfrm>
            <a:grpFill/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D60A328-BB41-4614-9511-BD6FD6EF1973}"/>
                  </a:ext>
                </a:extLst>
              </p:cNvPr>
              <p:cNvSpPr/>
              <p:nvPr/>
            </p:nvSpPr>
            <p:spPr>
              <a:xfrm>
                <a:off x="5075581" y="1404730"/>
                <a:ext cx="1285461" cy="1577009"/>
              </a:xfrm>
              <a:custGeom>
                <a:avLst/>
                <a:gdLst>
                  <a:gd name="connsiteX0" fmla="*/ 13253 w 1285461"/>
                  <a:gd name="connsiteY0" fmla="*/ 1245705 h 1577009"/>
                  <a:gd name="connsiteX1" fmla="*/ 0 w 1285461"/>
                  <a:gd name="connsiteY1" fmla="*/ 0 h 1577009"/>
                  <a:gd name="connsiteX2" fmla="*/ 1285461 w 1285461"/>
                  <a:gd name="connsiteY2" fmla="*/ 1524000 h 1577009"/>
                  <a:gd name="connsiteX3" fmla="*/ 1285461 w 1285461"/>
                  <a:gd name="connsiteY3" fmla="*/ 1577009 h 1577009"/>
                  <a:gd name="connsiteX4" fmla="*/ 13253 w 1285461"/>
                  <a:gd name="connsiteY4" fmla="*/ 1245705 h 157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461" h="1577009">
                    <a:moveTo>
                      <a:pt x="13253" y="1245705"/>
                    </a:moveTo>
                    <a:lnTo>
                      <a:pt x="0" y="0"/>
                    </a:lnTo>
                    <a:lnTo>
                      <a:pt x="1285461" y="1524000"/>
                    </a:lnTo>
                    <a:lnTo>
                      <a:pt x="1285461" y="1577009"/>
                    </a:lnTo>
                    <a:lnTo>
                      <a:pt x="13253" y="1245705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69A5463B-86DB-4FE1-B3E9-F1EA66EC6F9D}"/>
                  </a:ext>
                </a:extLst>
              </p:cNvPr>
              <p:cNvSpPr/>
              <p:nvPr/>
            </p:nvSpPr>
            <p:spPr>
              <a:xfrm>
                <a:off x="5088834" y="2690191"/>
                <a:ext cx="1245704" cy="318052"/>
              </a:xfrm>
              <a:custGeom>
                <a:avLst/>
                <a:gdLst>
                  <a:gd name="connsiteX0" fmla="*/ 1245704 w 1245704"/>
                  <a:gd name="connsiteY0" fmla="*/ 318052 h 318052"/>
                  <a:gd name="connsiteX1" fmla="*/ 0 w 1245704"/>
                  <a:gd name="connsiteY1" fmla="*/ 0 h 318052"/>
                  <a:gd name="connsiteX2" fmla="*/ 185530 w 1245704"/>
                  <a:gd name="connsiteY2" fmla="*/ 212035 h 318052"/>
                  <a:gd name="connsiteX3" fmla="*/ 1245704 w 1245704"/>
                  <a:gd name="connsiteY3" fmla="*/ 318052 h 318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5704" h="318052">
                    <a:moveTo>
                      <a:pt x="1245704" y="318052"/>
                    </a:moveTo>
                    <a:lnTo>
                      <a:pt x="0" y="0"/>
                    </a:lnTo>
                    <a:lnTo>
                      <a:pt x="185530" y="212035"/>
                    </a:lnTo>
                    <a:lnTo>
                      <a:pt x="1245704" y="318052"/>
                    </a:lnTo>
                    <a:close/>
                  </a:path>
                </a:pathLst>
              </a:custGeom>
              <a:grpFill/>
              <a:ln>
                <a:solidFill>
                  <a:srgbClr val="EF8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C025BC2-F87D-49AA-A1F3-03686958CA95}"/>
                  </a:ext>
                </a:extLst>
              </p:cNvPr>
              <p:cNvSpPr/>
              <p:nvPr/>
            </p:nvSpPr>
            <p:spPr>
              <a:xfrm rot="21446055">
                <a:off x="5682696" y="2994990"/>
                <a:ext cx="744607" cy="593761"/>
              </a:xfrm>
              <a:custGeom>
                <a:avLst/>
                <a:gdLst>
                  <a:gd name="connsiteX0" fmla="*/ 768626 w 768626"/>
                  <a:gd name="connsiteY0" fmla="*/ 132522 h 596348"/>
                  <a:gd name="connsiteX1" fmla="*/ 450574 w 768626"/>
                  <a:gd name="connsiteY1" fmla="*/ 596348 h 596348"/>
                  <a:gd name="connsiteX2" fmla="*/ 0 w 768626"/>
                  <a:gd name="connsiteY2" fmla="*/ 0 h 596348"/>
                  <a:gd name="connsiteX3" fmla="*/ 768626 w 768626"/>
                  <a:gd name="connsiteY3" fmla="*/ 132522 h 596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8626" h="596348">
                    <a:moveTo>
                      <a:pt x="768626" y="132522"/>
                    </a:moveTo>
                    <a:lnTo>
                      <a:pt x="450574" y="596348"/>
                    </a:lnTo>
                    <a:lnTo>
                      <a:pt x="0" y="0"/>
                    </a:lnTo>
                    <a:lnTo>
                      <a:pt x="768626" y="132522"/>
                    </a:lnTo>
                    <a:close/>
                  </a:path>
                </a:pathLst>
              </a:custGeom>
              <a:grpFill/>
              <a:ln>
                <a:solidFill>
                  <a:srgbClr val="EF8B4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42B2E04-6886-4588-AD86-319157E2D55A}"/>
                  </a:ext>
                </a:extLst>
              </p:cNvPr>
              <p:cNvSpPr/>
              <p:nvPr/>
            </p:nvSpPr>
            <p:spPr>
              <a:xfrm>
                <a:off x="5128591" y="2968486"/>
                <a:ext cx="927652" cy="1643270"/>
              </a:xfrm>
              <a:custGeom>
                <a:avLst/>
                <a:gdLst>
                  <a:gd name="connsiteX0" fmla="*/ 13252 w 927652"/>
                  <a:gd name="connsiteY0" fmla="*/ 1643270 h 1643270"/>
                  <a:gd name="connsiteX1" fmla="*/ 927652 w 927652"/>
                  <a:gd name="connsiteY1" fmla="*/ 609600 h 1643270"/>
                  <a:gd name="connsiteX2" fmla="*/ 490330 w 927652"/>
                  <a:gd name="connsiteY2" fmla="*/ 26505 h 1643270"/>
                  <a:gd name="connsiteX3" fmla="*/ 79513 w 927652"/>
                  <a:gd name="connsiteY3" fmla="*/ 0 h 1643270"/>
                  <a:gd name="connsiteX4" fmla="*/ 0 w 927652"/>
                  <a:gd name="connsiteY4" fmla="*/ 106018 h 1643270"/>
                  <a:gd name="connsiteX5" fmla="*/ 13252 w 927652"/>
                  <a:gd name="connsiteY5" fmla="*/ 1643270 h 1643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27652" h="1643270">
                    <a:moveTo>
                      <a:pt x="13252" y="1643270"/>
                    </a:moveTo>
                    <a:lnTo>
                      <a:pt x="927652" y="609600"/>
                    </a:lnTo>
                    <a:lnTo>
                      <a:pt x="490330" y="26505"/>
                    </a:lnTo>
                    <a:lnTo>
                      <a:pt x="79513" y="0"/>
                    </a:lnTo>
                    <a:lnTo>
                      <a:pt x="0" y="106018"/>
                    </a:lnTo>
                    <a:lnTo>
                      <a:pt x="13252" y="1643270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695E4C-E7D7-49E4-929F-5080FF3905DF}"/>
                </a:ext>
              </a:extLst>
            </p:cNvPr>
            <p:cNvGrpSpPr/>
            <p:nvPr/>
          </p:nvGrpSpPr>
          <p:grpSpPr>
            <a:xfrm>
              <a:off x="9037984" y="1404730"/>
              <a:ext cx="768626" cy="980660"/>
              <a:chOff x="9037984" y="1404730"/>
              <a:chExt cx="768626" cy="980660"/>
            </a:xfrm>
            <a:grpFill/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6C07373-E8C9-47B3-94CD-37B5FE28BF23}"/>
                  </a:ext>
                </a:extLst>
              </p:cNvPr>
              <p:cNvSpPr/>
              <p:nvPr/>
            </p:nvSpPr>
            <p:spPr>
              <a:xfrm>
                <a:off x="9037984" y="1683025"/>
                <a:ext cx="702365" cy="424070"/>
              </a:xfrm>
              <a:custGeom>
                <a:avLst/>
                <a:gdLst>
                  <a:gd name="connsiteX0" fmla="*/ 0 w 702365"/>
                  <a:gd name="connsiteY0" fmla="*/ 0 h 424070"/>
                  <a:gd name="connsiteX1" fmla="*/ 702365 w 702365"/>
                  <a:gd name="connsiteY1" fmla="*/ 13253 h 424070"/>
                  <a:gd name="connsiteX2" fmla="*/ 450574 w 702365"/>
                  <a:gd name="connsiteY2" fmla="*/ 410818 h 424070"/>
                  <a:gd name="connsiteX3" fmla="*/ 185530 w 702365"/>
                  <a:gd name="connsiteY3" fmla="*/ 424070 h 424070"/>
                  <a:gd name="connsiteX4" fmla="*/ 0 w 702365"/>
                  <a:gd name="connsiteY4" fmla="*/ 0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2365" h="424070">
                    <a:moveTo>
                      <a:pt x="0" y="0"/>
                    </a:moveTo>
                    <a:lnTo>
                      <a:pt x="702365" y="13253"/>
                    </a:lnTo>
                    <a:lnTo>
                      <a:pt x="450574" y="410818"/>
                    </a:lnTo>
                    <a:lnTo>
                      <a:pt x="185530" y="4240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09E9326-161F-4CD0-BC05-4B34611C7401}"/>
                  </a:ext>
                </a:extLst>
              </p:cNvPr>
              <p:cNvSpPr/>
              <p:nvPr/>
            </p:nvSpPr>
            <p:spPr>
              <a:xfrm>
                <a:off x="9210262" y="2146851"/>
                <a:ext cx="318052" cy="238539"/>
              </a:xfrm>
              <a:custGeom>
                <a:avLst/>
                <a:gdLst>
                  <a:gd name="connsiteX0" fmla="*/ 0 w 318052"/>
                  <a:gd name="connsiteY0" fmla="*/ 0 h 238539"/>
                  <a:gd name="connsiteX1" fmla="*/ 318052 w 318052"/>
                  <a:gd name="connsiteY1" fmla="*/ 0 h 238539"/>
                  <a:gd name="connsiteX2" fmla="*/ 145774 w 318052"/>
                  <a:gd name="connsiteY2" fmla="*/ 238539 h 238539"/>
                  <a:gd name="connsiteX3" fmla="*/ 0 w 318052"/>
                  <a:gd name="connsiteY3" fmla="*/ 0 h 23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052" h="238539">
                    <a:moveTo>
                      <a:pt x="0" y="0"/>
                    </a:moveTo>
                    <a:lnTo>
                      <a:pt x="318052" y="0"/>
                    </a:lnTo>
                    <a:lnTo>
                      <a:pt x="145774" y="23853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EFC27FC-6E6A-444E-BB4F-D4B60DC700D0}"/>
                  </a:ext>
                </a:extLst>
              </p:cNvPr>
              <p:cNvSpPr/>
              <p:nvPr/>
            </p:nvSpPr>
            <p:spPr>
              <a:xfrm>
                <a:off x="9037984" y="1404730"/>
                <a:ext cx="768626" cy="238539"/>
              </a:xfrm>
              <a:custGeom>
                <a:avLst/>
                <a:gdLst>
                  <a:gd name="connsiteX0" fmla="*/ 0 w 768626"/>
                  <a:gd name="connsiteY0" fmla="*/ 212035 h 238539"/>
                  <a:gd name="connsiteX1" fmla="*/ 768626 w 768626"/>
                  <a:gd name="connsiteY1" fmla="*/ 238539 h 238539"/>
                  <a:gd name="connsiteX2" fmla="*/ 596348 w 768626"/>
                  <a:gd name="connsiteY2" fmla="*/ 119270 h 238539"/>
                  <a:gd name="connsiteX3" fmla="*/ 410818 w 768626"/>
                  <a:gd name="connsiteY3" fmla="*/ 0 h 238539"/>
                  <a:gd name="connsiteX4" fmla="*/ 265044 w 768626"/>
                  <a:gd name="connsiteY4" fmla="*/ 0 h 238539"/>
                  <a:gd name="connsiteX5" fmla="*/ 145774 w 768626"/>
                  <a:gd name="connsiteY5" fmla="*/ 66261 h 238539"/>
                  <a:gd name="connsiteX6" fmla="*/ 0 w 768626"/>
                  <a:gd name="connsiteY6" fmla="*/ 212035 h 238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8626" h="238539">
                    <a:moveTo>
                      <a:pt x="0" y="212035"/>
                    </a:moveTo>
                    <a:lnTo>
                      <a:pt x="768626" y="238539"/>
                    </a:lnTo>
                    <a:lnTo>
                      <a:pt x="596348" y="119270"/>
                    </a:lnTo>
                    <a:lnTo>
                      <a:pt x="410818" y="0"/>
                    </a:lnTo>
                    <a:lnTo>
                      <a:pt x="265044" y="0"/>
                    </a:lnTo>
                    <a:lnTo>
                      <a:pt x="145774" y="66261"/>
                    </a:lnTo>
                    <a:lnTo>
                      <a:pt x="0" y="212035"/>
                    </a:lnTo>
                    <a:close/>
                  </a:path>
                </a:pathLst>
              </a:custGeom>
              <a:grpFill/>
              <a:ln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153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7951D8D-EF40-49A0-B7A4-8226A2DC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D34BA-4C95-4478-9EF9-0F1E3B8FE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79" y="106078"/>
            <a:ext cx="6343352" cy="634335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66C817C-BC14-4C99-A9B8-A6D6455F8077}"/>
              </a:ext>
            </a:extLst>
          </p:cNvPr>
          <p:cNvGrpSpPr/>
          <p:nvPr/>
        </p:nvGrpSpPr>
        <p:grpSpPr>
          <a:xfrm>
            <a:off x="6324993" y="1331305"/>
            <a:ext cx="3352800" cy="4195390"/>
            <a:chOff x="6991350" y="1645413"/>
            <a:chExt cx="3352800" cy="41953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E49B3B-D82C-4596-BECD-E6F54B421074}"/>
                </a:ext>
              </a:extLst>
            </p:cNvPr>
            <p:cNvGrpSpPr/>
            <p:nvPr/>
          </p:nvGrpSpPr>
          <p:grpSpPr>
            <a:xfrm>
              <a:off x="6991350" y="1645413"/>
              <a:ext cx="2931221" cy="2957574"/>
              <a:chOff x="7192541" y="2512489"/>
              <a:chExt cx="1849995" cy="1805310"/>
            </a:xfrm>
            <a:solidFill>
              <a:schemeClr val="bg1"/>
            </a:solidFill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6E8514A6-BE8A-464C-8468-AA10508DB63A}"/>
                  </a:ext>
                </a:extLst>
              </p:cNvPr>
              <p:cNvSpPr/>
              <p:nvPr/>
            </p:nvSpPr>
            <p:spPr>
              <a:xfrm>
                <a:off x="8035634" y="4092512"/>
                <a:ext cx="397566" cy="225287"/>
              </a:xfrm>
              <a:custGeom>
                <a:avLst/>
                <a:gdLst>
                  <a:gd name="connsiteX0" fmla="*/ 106018 w 397566"/>
                  <a:gd name="connsiteY0" fmla="*/ 0 h 225287"/>
                  <a:gd name="connsiteX1" fmla="*/ 397566 w 397566"/>
                  <a:gd name="connsiteY1" fmla="*/ 225287 h 225287"/>
                  <a:gd name="connsiteX2" fmla="*/ 0 w 397566"/>
                  <a:gd name="connsiteY2" fmla="*/ 172278 h 225287"/>
                  <a:gd name="connsiteX3" fmla="*/ 106018 w 397566"/>
                  <a:gd name="connsiteY3" fmla="*/ 0 h 225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566" h="225287">
                    <a:moveTo>
                      <a:pt x="106018" y="0"/>
                    </a:moveTo>
                    <a:lnTo>
                      <a:pt x="397566" y="225287"/>
                    </a:lnTo>
                    <a:lnTo>
                      <a:pt x="0" y="172278"/>
                    </a:lnTo>
                    <a:lnTo>
                      <a:pt x="106018" y="0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946FB2D-7DDF-400C-9C97-E6CAE42E1AF4}"/>
                  </a:ext>
                </a:extLst>
              </p:cNvPr>
              <p:cNvSpPr/>
              <p:nvPr/>
            </p:nvSpPr>
            <p:spPr>
              <a:xfrm>
                <a:off x="8226210" y="3678381"/>
                <a:ext cx="357809" cy="463826"/>
              </a:xfrm>
              <a:custGeom>
                <a:avLst/>
                <a:gdLst>
                  <a:gd name="connsiteX0" fmla="*/ 212035 w 357809"/>
                  <a:gd name="connsiteY0" fmla="*/ 0 h 463826"/>
                  <a:gd name="connsiteX1" fmla="*/ 0 w 357809"/>
                  <a:gd name="connsiteY1" fmla="*/ 0 h 463826"/>
                  <a:gd name="connsiteX2" fmla="*/ 0 w 357809"/>
                  <a:gd name="connsiteY2" fmla="*/ 371061 h 463826"/>
                  <a:gd name="connsiteX3" fmla="*/ 357809 w 357809"/>
                  <a:gd name="connsiteY3" fmla="*/ 463826 h 463826"/>
                  <a:gd name="connsiteX4" fmla="*/ 106017 w 357809"/>
                  <a:gd name="connsiteY4" fmla="*/ 278296 h 463826"/>
                  <a:gd name="connsiteX5" fmla="*/ 225287 w 357809"/>
                  <a:gd name="connsiteY5" fmla="*/ 92766 h 463826"/>
                  <a:gd name="connsiteX6" fmla="*/ 212035 w 357809"/>
                  <a:gd name="connsiteY6" fmla="*/ 0 h 463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7809" h="463826">
                    <a:moveTo>
                      <a:pt x="212035" y="0"/>
                    </a:moveTo>
                    <a:lnTo>
                      <a:pt x="0" y="0"/>
                    </a:lnTo>
                    <a:lnTo>
                      <a:pt x="0" y="371061"/>
                    </a:lnTo>
                    <a:lnTo>
                      <a:pt x="357809" y="463826"/>
                    </a:lnTo>
                    <a:lnTo>
                      <a:pt x="106017" y="278296"/>
                    </a:lnTo>
                    <a:lnTo>
                      <a:pt x="225287" y="92766"/>
                    </a:lnTo>
                    <a:lnTo>
                      <a:pt x="212035" y="0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A50CF835-C8FF-465A-BD4D-89535DADBC7B}"/>
                  </a:ext>
                </a:extLst>
              </p:cNvPr>
              <p:cNvSpPr/>
              <p:nvPr/>
            </p:nvSpPr>
            <p:spPr>
              <a:xfrm>
                <a:off x="7192541" y="3038963"/>
                <a:ext cx="1736035" cy="728870"/>
              </a:xfrm>
              <a:custGeom>
                <a:avLst/>
                <a:gdLst>
                  <a:gd name="connsiteX0" fmla="*/ 0 w 1736035"/>
                  <a:gd name="connsiteY0" fmla="*/ 0 h 728870"/>
                  <a:gd name="connsiteX1" fmla="*/ 1736035 w 1736035"/>
                  <a:gd name="connsiteY1" fmla="*/ 159027 h 728870"/>
                  <a:gd name="connsiteX2" fmla="*/ 1325217 w 1736035"/>
                  <a:gd name="connsiteY2" fmla="*/ 702366 h 728870"/>
                  <a:gd name="connsiteX3" fmla="*/ 861391 w 1736035"/>
                  <a:gd name="connsiteY3" fmla="*/ 728870 h 728870"/>
                  <a:gd name="connsiteX4" fmla="*/ 0 w 1736035"/>
                  <a:gd name="connsiteY4" fmla="*/ 0 h 728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6035" h="728870">
                    <a:moveTo>
                      <a:pt x="0" y="0"/>
                    </a:moveTo>
                    <a:lnTo>
                      <a:pt x="1736035" y="159027"/>
                    </a:lnTo>
                    <a:lnTo>
                      <a:pt x="1325217" y="702366"/>
                    </a:lnTo>
                    <a:lnTo>
                      <a:pt x="861391" y="728870"/>
                    </a:lnTo>
                    <a:lnTo>
                      <a:pt x="0" y="0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4F2926B-69DD-485A-BD22-20D0F135594B}"/>
                  </a:ext>
                </a:extLst>
              </p:cNvPr>
              <p:cNvSpPr/>
              <p:nvPr/>
            </p:nvSpPr>
            <p:spPr>
              <a:xfrm>
                <a:off x="7894906" y="3144015"/>
                <a:ext cx="331304" cy="1113182"/>
              </a:xfrm>
              <a:custGeom>
                <a:avLst/>
                <a:gdLst>
                  <a:gd name="connsiteX0" fmla="*/ 0 w 331304"/>
                  <a:gd name="connsiteY0" fmla="*/ 397565 h 1113182"/>
                  <a:gd name="connsiteX1" fmla="*/ 331304 w 331304"/>
                  <a:gd name="connsiteY1" fmla="*/ 0 h 1113182"/>
                  <a:gd name="connsiteX2" fmla="*/ 291548 w 331304"/>
                  <a:gd name="connsiteY2" fmla="*/ 914400 h 1113182"/>
                  <a:gd name="connsiteX3" fmla="*/ 132522 w 331304"/>
                  <a:gd name="connsiteY3" fmla="*/ 1113182 h 1113182"/>
                  <a:gd name="connsiteX4" fmla="*/ 0 w 331304"/>
                  <a:gd name="connsiteY4" fmla="*/ 397565 h 1113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1304" h="1113182">
                    <a:moveTo>
                      <a:pt x="0" y="397565"/>
                    </a:moveTo>
                    <a:lnTo>
                      <a:pt x="331304" y="0"/>
                    </a:lnTo>
                    <a:lnTo>
                      <a:pt x="291548" y="914400"/>
                    </a:lnTo>
                    <a:lnTo>
                      <a:pt x="132522" y="1113182"/>
                    </a:lnTo>
                    <a:lnTo>
                      <a:pt x="0" y="397565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FB2A7F0-1374-45CD-B26B-56B1A89DAAD2}"/>
                  </a:ext>
                </a:extLst>
              </p:cNvPr>
              <p:cNvSpPr/>
              <p:nvPr/>
            </p:nvSpPr>
            <p:spPr>
              <a:xfrm>
                <a:off x="8864113" y="3194228"/>
                <a:ext cx="145774" cy="371061"/>
              </a:xfrm>
              <a:custGeom>
                <a:avLst/>
                <a:gdLst>
                  <a:gd name="connsiteX0" fmla="*/ 53009 w 145774"/>
                  <a:gd name="connsiteY0" fmla="*/ 251791 h 371061"/>
                  <a:gd name="connsiteX1" fmla="*/ 145774 w 145774"/>
                  <a:gd name="connsiteY1" fmla="*/ 371061 h 371061"/>
                  <a:gd name="connsiteX2" fmla="*/ 145774 w 145774"/>
                  <a:gd name="connsiteY2" fmla="*/ 106017 h 371061"/>
                  <a:gd name="connsiteX3" fmla="*/ 26505 w 145774"/>
                  <a:gd name="connsiteY3" fmla="*/ 0 h 371061"/>
                  <a:gd name="connsiteX4" fmla="*/ 0 w 145774"/>
                  <a:gd name="connsiteY4" fmla="*/ 79513 h 371061"/>
                  <a:gd name="connsiteX5" fmla="*/ 79513 w 145774"/>
                  <a:gd name="connsiteY5" fmla="*/ 185530 h 371061"/>
                  <a:gd name="connsiteX6" fmla="*/ 53009 w 145774"/>
                  <a:gd name="connsiteY6" fmla="*/ 251791 h 37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5774" h="371061">
                    <a:moveTo>
                      <a:pt x="53009" y="251791"/>
                    </a:moveTo>
                    <a:lnTo>
                      <a:pt x="145774" y="371061"/>
                    </a:lnTo>
                    <a:lnTo>
                      <a:pt x="145774" y="106017"/>
                    </a:lnTo>
                    <a:lnTo>
                      <a:pt x="26505" y="0"/>
                    </a:lnTo>
                    <a:lnTo>
                      <a:pt x="0" y="79513"/>
                    </a:lnTo>
                    <a:lnTo>
                      <a:pt x="79513" y="185530"/>
                    </a:lnTo>
                    <a:lnTo>
                      <a:pt x="53009" y="251791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DBE0E3-7AC2-44E1-B768-F84DEB8551F1}"/>
                  </a:ext>
                </a:extLst>
              </p:cNvPr>
              <p:cNvSpPr/>
              <p:nvPr/>
            </p:nvSpPr>
            <p:spPr>
              <a:xfrm rot="21353417">
                <a:off x="8509551" y="3260184"/>
                <a:ext cx="463826" cy="477078"/>
              </a:xfrm>
              <a:custGeom>
                <a:avLst/>
                <a:gdLst>
                  <a:gd name="connsiteX0" fmla="*/ 371061 w 463826"/>
                  <a:gd name="connsiteY0" fmla="*/ 0 h 477078"/>
                  <a:gd name="connsiteX1" fmla="*/ 0 w 463826"/>
                  <a:gd name="connsiteY1" fmla="*/ 463826 h 477078"/>
                  <a:gd name="connsiteX2" fmla="*/ 79513 w 463826"/>
                  <a:gd name="connsiteY2" fmla="*/ 477078 h 477078"/>
                  <a:gd name="connsiteX3" fmla="*/ 344557 w 463826"/>
                  <a:gd name="connsiteY3" fmla="*/ 225287 h 477078"/>
                  <a:gd name="connsiteX4" fmla="*/ 450574 w 463826"/>
                  <a:gd name="connsiteY4" fmla="*/ 384313 h 477078"/>
                  <a:gd name="connsiteX5" fmla="*/ 450574 w 463826"/>
                  <a:gd name="connsiteY5" fmla="*/ 238539 h 477078"/>
                  <a:gd name="connsiteX6" fmla="*/ 424070 w 463826"/>
                  <a:gd name="connsiteY6" fmla="*/ 198783 h 477078"/>
                  <a:gd name="connsiteX7" fmla="*/ 463826 w 463826"/>
                  <a:gd name="connsiteY7" fmla="*/ 145774 h 477078"/>
                  <a:gd name="connsiteX8" fmla="*/ 371061 w 463826"/>
                  <a:gd name="connsiteY8" fmla="*/ 0 h 47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826" h="477078">
                    <a:moveTo>
                      <a:pt x="371061" y="0"/>
                    </a:moveTo>
                    <a:lnTo>
                      <a:pt x="0" y="463826"/>
                    </a:lnTo>
                    <a:lnTo>
                      <a:pt x="79513" y="477078"/>
                    </a:lnTo>
                    <a:lnTo>
                      <a:pt x="344557" y="225287"/>
                    </a:lnTo>
                    <a:lnTo>
                      <a:pt x="450574" y="384313"/>
                    </a:lnTo>
                    <a:lnTo>
                      <a:pt x="450574" y="238539"/>
                    </a:lnTo>
                    <a:lnTo>
                      <a:pt x="424070" y="198783"/>
                    </a:lnTo>
                    <a:lnTo>
                      <a:pt x="463826" y="145774"/>
                    </a:lnTo>
                    <a:lnTo>
                      <a:pt x="371061" y="0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E77C635-8C75-4226-96D2-DA3CDEFAE626}"/>
                  </a:ext>
                </a:extLst>
              </p:cNvPr>
              <p:cNvSpPr/>
              <p:nvPr/>
            </p:nvSpPr>
            <p:spPr>
              <a:xfrm rot="206534">
                <a:off x="8421488" y="2896673"/>
                <a:ext cx="516835" cy="861391"/>
              </a:xfrm>
              <a:custGeom>
                <a:avLst/>
                <a:gdLst>
                  <a:gd name="connsiteX0" fmla="*/ 119270 w 516835"/>
                  <a:gd name="connsiteY0" fmla="*/ 848139 h 861391"/>
                  <a:gd name="connsiteX1" fmla="*/ 516835 w 516835"/>
                  <a:gd name="connsiteY1" fmla="*/ 291548 h 861391"/>
                  <a:gd name="connsiteX2" fmla="*/ 371061 w 516835"/>
                  <a:gd name="connsiteY2" fmla="*/ 13252 h 861391"/>
                  <a:gd name="connsiteX3" fmla="*/ 0 w 516835"/>
                  <a:gd name="connsiteY3" fmla="*/ 0 h 861391"/>
                  <a:gd name="connsiteX4" fmla="*/ 13252 w 516835"/>
                  <a:gd name="connsiteY4" fmla="*/ 861391 h 861391"/>
                  <a:gd name="connsiteX5" fmla="*/ 119270 w 516835"/>
                  <a:gd name="connsiteY5" fmla="*/ 848139 h 86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6835" h="861391">
                    <a:moveTo>
                      <a:pt x="119270" y="848139"/>
                    </a:moveTo>
                    <a:lnTo>
                      <a:pt x="516835" y="291548"/>
                    </a:lnTo>
                    <a:lnTo>
                      <a:pt x="371061" y="13252"/>
                    </a:lnTo>
                    <a:lnTo>
                      <a:pt x="0" y="0"/>
                    </a:lnTo>
                    <a:lnTo>
                      <a:pt x="13252" y="861391"/>
                    </a:lnTo>
                    <a:lnTo>
                      <a:pt x="119270" y="848139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65CB9E65-BACA-4FC9-AE18-BAC8BAB35128}"/>
                  </a:ext>
                </a:extLst>
              </p:cNvPr>
              <p:cNvSpPr/>
              <p:nvPr/>
            </p:nvSpPr>
            <p:spPr>
              <a:xfrm rot="172493">
                <a:off x="8459440" y="2512489"/>
                <a:ext cx="583096" cy="410818"/>
              </a:xfrm>
              <a:custGeom>
                <a:avLst/>
                <a:gdLst>
                  <a:gd name="connsiteX0" fmla="*/ 0 w 583096"/>
                  <a:gd name="connsiteY0" fmla="*/ 384314 h 410818"/>
                  <a:gd name="connsiteX1" fmla="*/ 291548 w 583096"/>
                  <a:gd name="connsiteY1" fmla="*/ 0 h 410818"/>
                  <a:gd name="connsiteX2" fmla="*/ 583096 w 583096"/>
                  <a:gd name="connsiteY2" fmla="*/ 212035 h 410818"/>
                  <a:gd name="connsiteX3" fmla="*/ 569844 w 583096"/>
                  <a:gd name="connsiteY3" fmla="*/ 410818 h 410818"/>
                  <a:gd name="connsiteX4" fmla="*/ 0 w 583096"/>
                  <a:gd name="connsiteY4" fmla="*/ 384314 h 410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096" h="410818">
                    <a:moveTo>
                      <a:pt x="0" y="384314"/>
                    </a:moveTo>
                    <a:lnTo>
                      <a:pt x="291548" y="0"/>
                    </a:lnTo>
                    <a:lnTo>
                      <a:pt x="583096" y="212035"/>
                    </a:lnTo>
                    <a:lnTo>
                      <a:pt x="569844" y="410818"/>
                    </a:lnTo>
                    <a:lnTo>
                      <a:pt x="0" y="384314"/>
                    </a:lnTo>
                    <a:close/>
                  </a:path>
                </a:pathLst>
              </a:custGeom>
              <a:ln>
                <a:solidFill>
                  <a:srgbClr val="FF66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AR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F3ED695-8F36-4F8A-BBF9-C255692F697A}"/>
                </a:ext>
              </a:extLst>
            </p:cNvPr>
            <p:cNvSpPr txBox="1"/>
            <p:nvPr/>
          </p:nvSpPr>
          <p:spPr>
            <a:xfrm>
              <a:off x="6991350" y="4746350"/>
              <a:ext cx="3352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3600" dirty="0">
                  <a:solidFill>
                    <a:srgbClr val="FF6600"/>
                  </a:solidFill>
                  <a:latin typeface="Bodoni MT Black" panose="02070A03080606020203" pitchFamily="18" charset="0"/>
                </a:rPr>
                <a:t>Rexiliencia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6E5856-0347-465F-8DAB-D67EF2103AD3}"/>
                </a:ext>
              </a:extLst>
            </p:cNvPr>
            <p:cNvSpPr txBox="1"/>
            <p:nvPr/>
          </p:nvSpPr>
          <p:spPr>
            <a:xfrm>
              <a:off x="7543800" y="5379138"/>
              <a:ext cx="2750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>
                  <a:solidFill>
                    <a:srgbClr val="FF6600"/>
                  </a:solidFill>
                  <a:latin typeface="Bodoni MT" panose="02070603080606020203" pitchFamily="18" charset="0"/>
                </a:rPr>
                <a:t>Cultivos Conectados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68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4F1CD-669D-43A6-9FD6-121247612519}"/>
              </a:ext>
            </a:extLst>
          </p:cNvPr>
          <p:cNvSpPr txBox="1"/>
          <p:nvPr/>
        </p:nvSpPr>
        <p:spPr>
          <a:xfrm>
            <a:off x="874643" y="768626"/>
            <a:ext cx="101511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OBT IMG</a:t>
            </a:r>
            <a:r>
              <a:rPr lang="es-AR" dirty="0">
                <a:sym typeface="Wingdings" panose="05000000000000000000" pitchFamily="2" charset="2"/>
              </a:rPr>
              <a:t> dron (</a:t>
            </a:r>
            <a:r>
              <a:rPr lang="es-AR" dirty="0" err="1">
                <a:sym typeface="Wingdings" panose="05000000000000000000" pitchFamily="2" charset="2"/>
              </a:rPr>
              <a:t>multiesp</a:t>
            </a:r>
            <a:r>
              <a:rPr lang="es-AR" dirty="0">
                <a:sym typeface="Wingdings" panose="05000000000000000000" pitchFamily="2" charset="2"/>
              </a:rPr>
              <a:t>), suelo (), Satelitales</a:t>
            </a:r>
            <a:endParaRPr lang="es-AR" dirty="0"/>
          </a:p>
          <a:p>
            <a:r>
              <a:rPr lang="es-AR" dirty="0" err="1"/>
              <a:t>Agricarta</a:t>
            </a:r>
            <a:r>
              <a:rPr lang="es-AR" dirty="0" err="1">
                <a:sym typeface="Wingdings" panose="05000000000000000000" pitchFamily="2" charset="2"/>
              </a:rPr>
              <a:t>Mapas</a:t>
            </a:r>
            <a:r>
              <a:rPr lang="es-AR" dirty="0">
                <a:sym typeface="Wingdings" panose="05000000000000000000" pitchFamily="2" charset="2"/>
              </a:rPr>
              <a:t> parcelarios</a:t>
            </a:r>
            <a:endParaRPr lang="es-AR" dirty="0"/>
          </a:p>
          <a:p>
            <a:r>
              <a:rPr lang="es-AR" dirty="0"/>
              <a:t>Grulla</a:t>
            </a:r>
            <a:r>
              <a:rPr lang="es-AR" dirty="0">
                <a:sym typeface="Wingdings" panose="05000000000000000000" pitchFamily="2" charset="2"/>
              </a:rPr>
              <a:t> BD para </a:t>
            </a:r>
            <a:r>
              <a:rPr lang="es-AR" dirty="0" err="1">
                <a:sym typeface="Wingdings" panose="05000000000000000000" pitchFamily="2" charset="2"/>
              </a:rPr>
              <a:t>gestion</a:t>
            </a:r>
            <a:r>
              <a:rPr lang="es-AR" dirty="0">
                <a:sym typeface="Wingdings" panose="05000000000000000000" pitchFamily="2" charset="2"/>
              </a:rPr>
              <a:t> + mapas</a:t>
            </a:r>
          </a:p>
          <a:p>
            <a:r>
              <a:rPr lang="es-AR" dirty="0">
                <a:sym typeface="Wingdings" panose="05000000000000000000" pitchFamily="2" charset="2"/>
              </a:rPr>
              <a:t>Falena curvas de vuelo y dinámicas poblacionales de </a:t>
            </a:r>
            <a:r>
              <a:rPr lang="es-AR" dirty="0" err="1">
                <a:sym typeface="Wingdings" panose="05000000000000000000" pitchFamily="2" charset="2"/>
              </a:rPr>
              <a:t>ctroladores</a:t>
            </a:r>
            <a:r>
              <a:rPr lang="es-AR" dirty="0">
                <a:sym typeface="Wingdings" panose="05000000000000000000" pitchFamily="2" charset="2"/>
              </a:rPr>
              <a:t> </a:t>
            </a:r>
            <a:r>
              <a:rPr lang="es-AR" dirty="0" err="1">
                <a:sym typeface="Wingdings" panose="05000000000000000000" pitchFamily="2" charset="2"/>
              </a:rPr>
              <a:t>biologicos</a:t>
            </a:r>
            <a:endParaRPr lang="es-AR" dirty="0">
              <a:sym typeface="Wingdings" panose="05000000000000000000" pitchFamily="2" charset="2"/>
            </a:endParaRPr>
          </a:p>
          <a:p>
            <a:r>
              <a:rPr lang="es-AR" dirty="0" err="1">
                <a:sym typeface="Wingdings" panose="05000000000000000000" pitchFamily="2" charset="2"/>
              </a:rPr>
              <a:t>Rexiliencia</a:t>
            </a:r>
            <a:r>
              <a:rPr lang="es-AR" dirty="0">
                <a:sym typeface="Wingdings" panose="05000000000000000000" pitchFamily="2" charset="2"/>
              </a:rPr>
              <a:t> Sensores </a:t>
            </a:r>
            <a:r>
              <a:rPr lang="es-AR" dirty="0" err="1">
                <a:sym typeface="Wingdings" panose="05000000000000000000" pitchFamily="2" charset="2"/>
              </a:rPr>
              <a:t>T°</a:t>
            </a:r>
            <a:r>
              <a:rPr lang="es-AR" dirty="0">
                <a:sym typeface="Wingdings" panose="05000000000000000000" pitchFamily="2" charset="2"/>
              </a:rPr>
              <a:t> y humedad en cultivo (conectados)</a:t>
            </a:r>
          </a:p>
          <a:p>
            <a:r>
              <a:rPr lang="es-AR" dirty="0">
                <a:sym typeface="Wingdings" panose="05000000000000000000" pitchFamily="2" charset="2"/>
              </a:rPr>
              <a:t>ASESORAMIENTO</a:t>
            </a:r>
          </a:p>
          <a:p>
            <a:r>
              <a:rPr lang="es-AR" dirty="0">
                <a:sym typeface="Wingdings" panose="05000000000000000000" pitchFamily="2" charset="2"/>
              </a:rPr>
              <a:t>Huella hídrica y de carbono</a:t>
            </a:r>
          </a:p>
          <a:p>
            <a:r>
              <a:rPr lang="es-AR" dirty="0">
                <a:sym typeface="Wingdings" panose="05000000000000000000" pitchFamily="2" charset="2"/>
              </a:rPr>
              <a:t>Energía </a:t>
            </a:r>
            <a:r>
              <a:rPr lang="es-AR" dirty="0" err="1">
                <a:sym typeface="Wingdings" panose="05000000000000000000" pitchFamily="2" charset="2"/>
              </a:rPr>
              <a:t>Eolica</a:t>
            </a:r>
            <a:endParaRPr lang="es-AR" dirty="0">
              <a:sym typeface="Wingdings" panose="05000000000000000000" pitchFamily="2" charset="2"/>
            </a:endParaRPr>
          </a:p>
          <a:p>
            <a:endParaRPr lang="es-A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836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DBEE3A7B-EF9E-453C-99E3-BB0C78E2F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047" y="1048047"/>
            <a:ext cx="4761905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351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6461E6-C151-486C-88AC-5D31C5A6B280}"/>
              </a:ext>
            </a:extLst>
          </p:cNvPr>
          <p:cNvSpPr/>
          <p:nvPr/>
        </p:nvSpPr>
        <p:spPr>
          <a:xfrm>
            <a:off x="4405745" y="332509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Inicio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AE162-7652-4E7D-A21D-9CCC9271B459}"/>
              </a:ext>
            </a:extLst>
          </p:cNvPr>
          <p:cNvSpPr/>
          <p:nvPr/>
        </p:nvSpPr>
        <p:spPr>
          <a:xfrm>
            <a:off x="734293" y="2791690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Finca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DA2EB-A46D-4641-AA4F-C589D8F4D974}"/>
              </a:ext>
            </a:extLst>
          </p:cNvPr>
          <p:cNvSpPr/>
          <p:nvPr/>
        </p:nvSpPr>
        <p:spPr>
          <a:xfrm>
            <a:off x="8506689" y="2791691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Bodega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BC40A-DAB1-4AAF-93D1-13C2AAA8533E}"/>
              </a:ext>
            </a:extLst>
          </p:cNvPr>
          <p:cNvSpPr/>
          <p:nvPr/>
        </p:nvSpPr>
        <p:spPr>
          <a:xfrm>
            <a:off x="4405742" y="1343890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Costos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E4BC982-0D1C-4658-BC91-11CBE4A0FB18}"/>
              </a:ext>
            </a:extLst>
          </p:cNvPr>
          <p:cNvSpPr/>
          <p:nvPr/>
        </p:nvSpPr>
        <p:spPr>
          <a:xfrm>
            <a:off x="734292" y="3830786"/>
            <a:ext cx="2951019" cy="27986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E647C5-A95E-45AD-927A-55A64E510628}"/>
              </a:ext>
            </a:extLst>
          </p:cNvPr>
          <p:cNvSpPr/>
          <p:nvPr/>
        </p:nvSpPr>
        <p:spPr>
          <a:xfrm>
            <a:off x="8506689" y="3830786"/>
            <a:ext cx="2951019" cy="27986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FE4D4A-7F28-415C-ABF8-A7C77C5FE1F6}"/>
              </a:ext>
            </a:extLst>
          </p:cNvPr>
          <p:cNvSpPr/>
          <p:nvPr/>
        </p:nvSpPr>
        <p:spPr>
          <a:xfrm>
            <a:off x="4405742" y="2355271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Carga Datos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4BD87-8066-4ACC-9B3D-E3D04DC80DDF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INT</a:t>
            </a:r>
          </a:p>
        </p:txBody>
      </p:sp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6CBD50D0-9391-412B-B7F6-0A2214404E4C}"/>
              </a:ext>
            </a:extLst>
          </p:cNvPr>
          <p:cNvSpPr/>
          <p:nvPr/>
        </p:nvSpPr>
        <p:spPr>
          <a:xfrm>
            <a:off x="0" y="0"/>
            <a:ext cx="2092036" cy="13889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Alertas </a:t>
            </a:r>
            <a:r>
              <a:rPr lang="es-AR" dirty="0" err="1"/>
              <a:t>sg</a:t>
            </a:r>
            <a:r>
              <a:rPr lang="es-AR" dirty="0"/>
              <a:t> cambios </a:t>
            </a:r>
          </a:p>
        </p:txBody>
      </p:sp>
    </p:spTree>
    <p:extLst>
      <p:ext uri="{BB962C8B-B14F-4D97-AF65-F5344CB8AC3E}">
        <p14:creationId xmlns:p14="http://schemas.microsoft.com/office/powerpoint/2010/main" val="256717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0B46DD-6496-452A-BDE8-65AF02892388}"/>
              </a:ext>
            </a:extLst>
          </p:cNvPr>
          <p:cNvSpPr/>
          <p:nvPr/>
        </p:nvSpPr>
        <p:spPr>
          <a:xfrm>
            <a:off x="4620488" y="360218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Bodega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3E7B-2068-4E36-85C0-BEA526205826}"/>
              </a:ext>
            </a:extLst>
          </p:cNvPr>
          <p:cNvSpPr/>
          <p:nvPr/>
        </p:nvSpPr>
        <p:spPr>
          <a:xfrm>
            <a:off x="914397" y="1981197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7083E-80C7-4BA7-9C33-96B927D3BD01}"/>
              </a:ext>
            </a:extLst>
          </p:cNvPr>
          <p:cNvSpPr/>
          <p:nvPr/>
        </p:nvSpPr>
        <p:spPr>
          <a:xfrm>
            <a:off x="8326584" y="1981197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Estado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3ACBA-9427-41E7-B3E5-AC6BF1BF622A}"/>
              </a:ext>
            </a:extLst>
          </p:cNvPr>
          <p:cNvSpPr/>
          <p:nvPr/>
        </p:nvSpPr>
        <p:spPr>
          <a:xfrm>
            <a:off x="914396" y="3622960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Costos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90172-D178-481C-892E-FB840C16E781}"/>
              </a:ext>
            </a:extLst>
          </p:cNvPr>
          <p:cNvSpPr/>
          <p:nvPr/>
        </p:nvSpPr>
        <p:spPr>
          <a:xfrm>
            <a:off x="8326584" y="3622960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Parcelas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435AA-CAF4-44D6-8390-B8A88F9D9CCC}"/>
              </a:ext>
            </a:extLst>
          </p:cNvPr>
          <p:cNvSpPr/>
          <p:nvPr/>
        </p:nvSpPr>
        <p:spPr>
          <a:xfrm>
            <a:off x="4620489" y="1780313"/>
            <a:ext cx="2951019" cy="27986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0D4216-0A3E-4D57-9F02-8A92299C3D86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67818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0B46DD-6496-452A-BDE8-65AF02892388}"/>
              </a:ext>
            </a:extLst>
          </p:cNvPr>
          <p:cNvSpPr/>
          <p:nvPr/>
        </p:nvSpPr>
        <p:spPr>
          <a:xfrm>
            <a:off x="4620488" y="360218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Finca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3E7B-2068-4E36-85C0-BEA526205826}"/>
              </a:ext>
            </a:extLst>
          </p:cNvPr>
          <p:cNvSpPr/>
          <p:nvPr/>
        </p:nvSpPr>
        <p:spPr>
          <a:xfrm>
            <a:off x="914397" y="1981197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7083E-80C7-4BA7-9C33-96B927D3BD01}"/>
              </a:ext>
            </a:extLst>
          </p:cNvPr>
          <p:cNvSpPr/>
          <p:nvPr/>
        </p:nvSpPr>
        <p:spPr>
          <a:xfrm>
            <a:off x="8326584" y="1981197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Estado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3ACBA-9427-41E7-B3E5-AC6BF1BF622A}"/>
              </a:ext>
            </a:extLst>
          </p:cNvPr>
          <p:cNvSpPr/>
          <p:nvPr/>
        </p:nvSpPr>
        <p:spPr>
          <a:xfrm>
            <a:off x="914396" y="3622960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Costos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90172-D178-481C-892E-FB840C16E781}"/>
              </a:ext>
            </a:extLst>
          </p:cNvPr>
          <p:cNvSpPr/>
          <p:nvPr/>
        </p:nvSpPr>
        <p:spPr>
          <a:xfrm>
            <a:off x="8326584" y="3622960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Parcelas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435AA-CAF4-44D6-8390-B8A88F9D9CCC}"/>
              </a:ext>
            </a:extLst>
          </p:cNvPr>
          <p:cNvSpPr/>
          <p:nvPr/>
        </p:nvSpPr>
        <p:spPr>
          <a:xfrm>
            <a:off x="4620489" y="1780313"/>
            <a:ext cx="2951019" cy="27986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87B749-FCC2-4640-AEEA-D2683F5E117F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365358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0B46DD-6496-452A-BDE8-65AF02892388}"/>
              </a:ext>
            </a:extLst>
          </p:cNvPr>
          <p:cNvSpPr/>
          <p:nvPr/>
        </p:nvSpPr>
        <p:spPr>
          <a:xfrm>
            <a:off x="4620488" y="360218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Costos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3E7B-2068-4E36-85C0-BEA526205826}"/>
              </a:ext>
            </a:extLst>
          </p:cNvPr>
          <p:cNvSpPr/>
          <p:nvPr/>
        </p:nvSpPr>
        <p:spPr>
          <a:xfrm>
            <a:off x="4475018" y="1343886"/>
            <a:ext cx="1898074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7083E-80C7-4BA7-9C33-96B927D3BD01}"/>
              </a:ext>
            </a:extLst>
          </p:cNvPr>
          <p:cNvSpPr/>
          <p:nvPr/>
        </p:nvSpPr>
        <p:spPr>
          <a:xfrm>
            <a:off x="914396" y="1343887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Clasif</a:t>
            </a:r>
            <a:r>
              <a:rPr lang="es-AR" dirty="0"/>
              <a:t> SG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3ACBA-9427-41E7-B3E5-AC6BF1BF622A}"/>
              </a:ext>
            </a:extLst>
          </p:cNvPr>
          <p:cNvSpPr/>
          <p:nvPr/>
        </p:nvSpPr>
        <p:spPr>
          <a:xfrm>
            <a:off x="9490372" y="1343885"/>
            <a:ext cx="1898075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Producto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90172-D178-481C-892E-FB840C16E781}"/>
              </a:ext>
            </a:extLst>
          </p:cNvPr>
          <p:cNvSpPr/>
          <p:nvPr/>
        </p:nvSpPr>
        <p:spPr>
          <a:xfrm>
            <a:off x="6982695" y="1343885"/>
            <a:ext cx="1898075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Parcelas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85CABE-7469-4D25-801D-4C5D22F7A96A}"/>
              </a:ext>
            </a:extLst>
          </p:cNvPr>
          <p:cNvSpPr/>
          <p:nvPr/>
        </p:nvSpPr>
        <p:spPr>
          <a:xfrm>
            <a:off x="1496287" y="2535384"/>
            <a:ext cx="1745677" cy="178723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Graf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FFD9D-EB3C-4055-9BD0-DF4570EF475A}"/>
              </a:ext>
            </a:extLst>
          </p:cNvPr>
          <p:cNvSpPr/>
          <p:nvPr/>
        </p:nvSpPr>
        <p:spPr>
          <a:xfrm>
            <a:off x="3865415" y="2535384"/>
            <a:ext cx="1898074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Total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3112D4-4779-40EE-8A41-AB3383615EEB}"/>
              </a:ext>
            </a:extLst>
          </p:cNvPr>
          <p:cNvSpPr/>
          <p:nvPr/>
        </p:nvSpPr>
        <p:spPr>
          <a:xfrm>
            <a:off x="3865415" y="3546758"/>
            <a:ext cx="1898074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Unitario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E26D5B-1700-4F87-BD3C-8F974C362DB3}"/>
              </a:ext>
            </a:extLst>
          </p:cNvPr>
          <p:cNvSpPr/>
          <p:nvPr/>
        </p:nvSpPr>
        <p:spPr>
          <a:xfrm>
            <a:off x="7051964" y="3110345"/>
            <a:ext cx="1898074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Tabla MO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ED5FCC-B1AE-4996-A365-2CF21348A1AF}"/>
              </a:ext>
            </a:extLst>
          </p:cNvPr>
          <p:cNvSpPr/>
          <p:nvPr/>
        </p:nvSpPr>
        <p:spPr>
          <a:xfrm>
            <a:off x="9573489" y="2549232"/>
            <a:ext cx="1745677" cy="178723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Histog</a:t>
            </a:r>
            <a:r>
              <a:rPr lang="es-AR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1D578-BD10-49B7-93A5-8938FC0CCB1B}"/>
              </a:ext>
            </a:extLst>
          </p:cNvPr>
          <p:cNvCxnSpPr>
            <a:stCxn id="8" idx="6"/>
            <a:endCxn id="9" idx="1"/>
          </p:cNvCxnSpPr>
          <p:nvPr/>
        </p:nvCxnSpPr>
        <p:spPr>
          <a:xfrm flipV="1">
            <a:off x="3241964" y="2854039"/>
            <a:ext cx="623451" cy="57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2251FD-02E3-43D5-822A-5843DAFDF1FD}"/>
              </a:ext>
            </a:extLst>
          </p:cNvPr>
          <p:cNvCxnSpPr>
            <a:stCxn id="8" idx="6"/>
            <a:endCxn id="10" idx="1"/>
          </p:cNvCxnSpPr>
          <p:nvPr/>
        </p:nvCxnSpPr>
        <p:spPr>
          <a:xfrm>
            <a:off x="3241964" y="3429000"/>
            <a:ext cx="623451" cy="4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B8E821-2F61-494F-9B5E-1751629D406B}"/>
              </a:ext>
            </a:extLst>
          </p:cNvPr>
          <p:cNvCxnSpPr>
            <a:stCxn id="11" idx="3"/>
            <a:endCxn id="12" idx="2"/>
          </p:cNvCxnSpPr>
          <p:nvPr/>
        </p:nvCxnSpPr>
        <p:spPr>
          <a:xfrm>
            <a:off x="8950038" y="3429000"/>
            <a:ext cx="623451" cy="13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8807ABD-3F66-4A35-8994-E596B0D787EC}"/>
              </a:ext>
            </a:extLst>
          </p:cNvPr>
          <p:cNvSpPr/>
          <p:nvPr/>
        </p:nvSpPr>
        <p:spPr>
          <a:xfrm>
            <a:off x="3865415" y="1510145"/>
            <a:ext cx="609602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B6A90D-988F-41DF-AC23-D6E6BE932178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INT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7AE835-1FCC-4C62-BF07-3262151B98EC}"/>
              </a:ext>
            </a:extLst>
          </p:cNvPr>
          <p:cNvSpPr/>
          <p:nvPr/>
        </p:nvSpPr>
        <p:spPr>
          <a:xfrm>
            <a:off x="914396" y="5195459"/>
            <a:ext cx="1745677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Presup</a:t>
            </a:r>
            <a:r>
              <a:rPr lang="es-AR" dirty="0"/>
              <a:t>/Real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0625F1-D1D7-40E6-AC07-0D54764119E5}"/>
              </a:ext>
            </a:extLst>
          </p:cNvPr>
          <p:cNvSpPr/>
          <p:nvPr/>
        </p:nvSpPr>
        <p:spPr>
          <a:xfrm>
            <a:off x="3297383" y="4648212"/>
            <a:ext cx="1745677" cy="178723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Graf x mes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CA3662-8639-4CB4-84CD-16641635BF54}"/>
              </a:ext>
            </a:extLst>
          </p:cNvPr>
          <p:cNvSpPr/>
          <p:nvPr/>
        </p:nvSpPr>
        <p:spPr>
          <a:xfrm>
            <a:off x="2660073" y="5437897"/>
            <a:ext cx="609602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1AF82C-DEB6-4B07-A218-8BE33211116A}"/>
              </a:ext>
            </a:extLst>
          </p:cNvPr>
          <p:cNvSpPr/>
          <p:nvPr/>
        </p:nvSpPr>
        <p:spPr>
          <a:xfrm>
            <a:off x="7148940" y="5313216"/>
            <a:ext cx="1745677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HISTORICO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F7EE6EE-EDEB-4E55-A173-410030B8DDD3}"/>
              </a:ext>
            </a:extLst>
          </p:cNvPr>
          <p:cNvSpPr/>
          <p:nvPr/>
        </p:nvSpPr>
        <p:spPr>
          <a:xfrm>
            <a:off x="9531927" y="4765969"/>
            <a:ext cx="1745677" cy="1787232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Graf x mes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1EBD70D-0C51-4594-8BFA-7DDE5FB5B917}"/>
              </a:ext>
            </a:extLst>
          </p:cNvPr>
          <p:cNvSpPr/>
          <p:nvPr/>
        </p:nvSpPr>
        <p:spPr>
          <a:xfrm>
            <a:off x="8894617" y="5555654"/>
            <a:ext cx="609602" cy="249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68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0B46DD-6496-452A-BDE8-65AF02892388}"/>
              </a:ext>
            </a:extLst>
          </p:cNvPr>
          <p:cNvSpPr/>
          <p:nvPr/>
        </p:nvSpPr>
        <p:spPr>
          <a:xfrm>
            <a:off x="4620488" y="360218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Carga de Datos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B3E7B-2068-4E36-85C0-BEA526205826}"/>
              </a:ext>
            </a:extLst>
          </p:cNvPr>
          <p:cNvSpPr/>
          <p:nvPr/>
        </p:nvSpPr>
        <p:spPr>
          <a:xfrm>
            <a:off x="1386311" y="2414139"/>
            <a:ext cx="1475513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Tareas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7083E-80C7-4BA7-9C33-96B927D3BD01}"/>
              </a:ext>
            </a:extLst>
          </p:cNvPr>
          <p:cNvSpPr/>
          <p:nvPr/>
        </p:nvSpPr>
        <p:spPr>
          <a:xfrm>
            <a:off x="4620487" y="1388912"/>
            <a:ext cx="2951019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Parcela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3ACBA-9427-41E7-B3E5-AC6BF1BF622A}"/>
              </a:ext>
            </a:extLst>
          </p:cNvPr>
          <p:cNvSpPr/>
          <p:nvPr/>
        </p:nvSpPr>
        <p:spPr>
          <a:xfrm>
            <a:off x="6638926" y="2414139"/>
            <a:ext cx="1475512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Enf</a:t>
            </a:r>
            <a:endParaRPr lang="es-A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690172-D178-481C-892E-FB840C16E781}"/>
              </a:ext>
            </a:extLst>
          </p:cNvPr>
          <p:cNvSpPr/>
          <p:nvPr/>
        </p:nvSpPr>
        <p:spPr>
          <a:xfrm>
            <a:off x="4012618" y="2414139"/>
            <a:ext cx="1475514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Est</a:t>
            </a:r>
            <a:r>
              <a:rPr lang="es-AR" dirty="0"/>
              <a:t> </a:t>
            </a:r>
            <a:r>
              <a:rPr lang="es-AR" dirty="0" err="1"/>
              <a:t>Fen</a:t>
            </a:r>
            <a:endParaRPr lang="es-A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435AA-CAF4-44D6-8390-B8A88F9D9CCC}"/>
              </a:ext>
            </a:extLst>
          </p:cNvPr>
          <p:cNvSpPr/>
          <p:nvPr/>
        </p:nvSpPr>
        <p:spPr>
          <a:xfrm>
            <a:off x="4620487" y="3806553"/>
            <a:ext cx="2951019" cy="279861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MAPA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BF0ED6-7087-4E9F-BE43-508EAC0E7740}"/>
              </a:ext>
            </a:extLst>
          </p:cNvPr>
          <p:cNvSpPr/>
          <p:nvPr/>
        </p:nvSpPr>
        <p:spPr>
          <a:xfrm>
            <a:off x="9330177" y="2414139"/>
            <a:ext cx="1475512" cy="637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Otro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DEF14-F335-4D3A-B2BE-5499E5810812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INT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B3A2EC-B090-4D9A-8266-DFFE4AA35FFF}"/>
              </a:ext>
            </a:extLst>
          </p:cNvPr>
          <p:cNvSpPr/>
          <p:nvPr/>
        </p:nvSpPr>
        <p:spPr>
          <a:xfrm>
            <a:off x="32031" y="10"/>
            <a:ext cx="2092036" cy="1388902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/>
              <a:t>Popup</a:t>
            </a:r>
            <a:r>
              <a:rPr lang="es-AR" dirty="0"/>
              <a:t> como hacer las cosas</a:t>
            </a:r>
          </a:p>
        </p:txBody>
      </p:sp>
    </p:spTree>
    <p:extLst>
      <p:ext uri="{BB962C8B-B14F-4D97-AF65-F5344CB8AC3E}">
        <p14:creationId xmlns:p14="http://schemas.microsoft.com/office/powerpoint/2010/main" val="210549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8F88F-7A2D-48D7-92AF-85E794622E3C}"/>
              </a:ext>
            </a:extLst>
          </p:cNvPr>
          <p:cNvSpPr txBox="1"/>
          <p:nvPr/>
        </p:nvSpPr>
        <p:spPr>
          <a:xfrm>
            <a:off x="10390909" y="0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AR" dirty="0"/>
              <a:t>BD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A9B2FA-8383-4250-8338-081CF50B89D1}"/>
              </a:ext>
            </a:extLst>
          </p:cNvPr>
          <p:cNvSpPr/>
          <p:nvPr/>
        </p:nvSpPr>
        <p:spPr>
          <a:xfrm>
            <a:off x="3183116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Tareas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247B64-CCA6-49E6-B6BF-227D4397EB86}"/>
              </a:ext>
            </a:extLst>
          </p:cNvPr>
          <p:cNvSpPr/>
          <p:nvPr/>
        </p:nvSpPr>
        <p:spPr>
          <a:xfrm>
            <a:off x="1577723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Personas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97685-8A2F-4560-A67E-D47355241A13}"/>
              </a:ext>
            </a:extLst>
          </p:cNvPr>
          <p:cNvSpPr txBox="1"/>
          <p:nvPr/>
        </p:nvSpPr>
        <p:spPr>
          <a:xfrm>
            <a:off x="1577722" y="2215076"/>
            <a:ext cx="1475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Puesto</a:t>
            </a:r>
          </a:p>
          <a:p>
            <a:r>
              <a:rPr lang="es-AR" dirty="0"/>
              <a:t>Sueldo</a:t>
            </a:r>
          </a:p>
          <a:p>
            <a:r>
              <a:rPr lang="es-AR" dirty="0"/>
              <a:t>Horas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9E592-7FE2-45BF-B8FA-1FF3CDB452B8}"/>
              </a:ext>
            </a:extLst>
          </p:cNvPr>
          <p:cNvSpPr txBox="1"/>
          <p:nvPr/>
        </p:nvSpPr>
        <p:spPr>
          <a:xfrm>
            <a:off x="3183115" y="2215075"/>
            <a:ext cx="1475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Horas</a:t>
            </a:r>
          </a:p>
          <a:p>
            <a:r>
              <a:rPr lang="es-AR" dirty="0"/>
              <a:t>Insumos</a:t>
            </a:r>
          </a:p>
          <a:p>
            <a:r>
              <a:rPr lang="es-AR" dirty="0"/>
              <a:t>Materiales</a:t>
            </a:r>
          </a:p>
          <a:p>
            <a:r>
              <a:rPr lang="es-AR" dirty="0"/>
              <a:t>Persona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52F06-9CEF-4C1D-ACC7-DE7926EE7F9D}"/>
              </a:ext>
            </a:extLst>
          </p:cNvPr>
          <p:cNvSpPr/>
          <p:nvPr/>
        </p:nvSpPr>
        <p:spPr>
          <a:xfrm>
            <a:off x="4800635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Parcelas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5BF102-EBAD-4789-83AF-E3688989E385}"/>
              </a:ext>
            </a:extLst>
          </p:cNvPr>
          <p:cNvSpPr txBox="1"/>
          <p:nvPr/>
        </p:nvSpPr>
        <p:spPr>
          <a:xfrm>
            <a:off x="4800634" y="2215076"/>
            <a:ext cx="1475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Superficie</a:t>
            </a:r>
          </a:p>
          <a:p>
            <a:r>
              <a:rPr lang="es-AR" dirty="0"/>
              <a:t>Variedad</a:t>
            </a:r>
          </a:p>
          <a:p>
            <a:r>
              <a:rPr lang="es-AR" dirty="0"/>
              <a:t>Manejo</a:t>
            </a:r>
          </a:p>
          <a:p>
            <a:r>
              <a:rPr lang="es-AR" dirty="0"/>
              <a:t>Estado </a:t>
            </a:r>
            <a:r>
              <a:rPr lang="es-AR" dirty="0" err="1"/>
              <a:t>Fen</a:t>
            </a:r>
            <a:endParaRPr lang="es-AR" dirty="0"/>
          </a:p>
          <a:p>
            <a:r>
              <a:rPr lang="es-AR" dirty="0"/>
              <a:t>OBS</a:t>
            </a:r>
          </a:p>
          <a:p>
            <a:r>
              <a:rPr lang="es-AR" dirty="0"/>
              <a:t>MAPAS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634CEF-0FE8-4FF4-A6BB-E5AA85B9DDA2}"/>
              </a:ext>
            </a:extLst>
          </p:cNvPr>
          <p:cNvSpPr/>
          <p:nvPr/>
        </p:nvSpPr>
        <p:spPr>
          <a:xfrm>
            <a:off x="6418142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Manejo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E6D667-0545-482C-B3B3-9E5BB3D5E135}"/>
              </a:ext>
            </a:extLst>
          </p:cNvPr>
          <p:cNvSpPr txBox="1"/>
          <p:nvPr/>
        </p:nvSpPr>
        <p:spPr>
          <a:xfrm>
            <a:off x="6418141" y="2215076"/>
            <a:ext cx="147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Tipo</a:t>
            </a:r>
          </a:p>
          <a:p>
            <a:r>
              <a:rPr lang="es-AR" dirty="0"/>
              <a:t>Tareas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EAA521-738C-4B8D-9CF0-3BC88C11F77E}"/>
              </a:ext>
            </a:extLst>
          </p:cNvPr>
          <p:cNvSpPr/>
          <p:nvPr/>
        </p:nvSpPr>
        <p:spPr>
          <a:xfrm>
            <a:off x="8035647" y="1550058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Insumos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CA759F-6BA5-4C0E-8542-43105D304AF7}"/>
              </a:ext>
            </a:extLst>
          </p:cNvPr>
          <p:cNvSpPr txBox="1"/>
          <p:nvPr/>
        </p:nvSpPr>
        <p:spPr>
          <a:xfrm>
            <a:off x="8035646" y="2215076"/>
            <a:ext cx="1475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Costo</a:t>
            </a:r>
          </a:p>
          <a:p>
            <a:r>
              <a:rPr lang="es-AR" dirty="0"/>
              <a:t>Dosis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146C1E-F62D-4A39-9BCC-ACB53B865351}"/>
              </a:ext>
            </a:extLst>
          </p:cNvPr>
          <p:cNvSpPr/>
          <p:nvPr/>
        </p:nvSpPr>
        <p:spPr>
          <a:xfrm>
            <a:off x="9653152" y="1550057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INVENTARIO</a:t>
            </a:r>
          </a:p>
        </p:txBody>
      </p:sp>
      <p:sp>
        <p:nvSpPr>
          <p:cNvPr id="52" name="Scroll: Vertical 51">
            <a:extLst>
              <a:ext uri="{FF2B5EF4-FFF2-40B4-BE49-F238E27FC236}">
                <a16:creationId xmlns:a16="http://schemas.microsoft.com/office/drawing/2014/main" id="{437DCFE2-0046-4FD0-8BD8-904928E2AB97}"/>
              </a:ext>
            </a:extLst>
          </p:cNvPr>
          <p:cNvSpPr/>
          <p:nvPr/>
        </p:nvSpPr>
        <p:spPr>
          <a:xfrm>
            <a:off x="9947564" y="5150128"/>
            <a:ext cx="2244436" cy="1636975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 por año? HACER COMP HISTORICAS(COSTOS/MO/ESTFEN/SANIDAD)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41AE5B-C8A4-461F-B1DB-1A37823B6A34}"/>
              </a:ext>
            </a:extLst>
          </p:cNvPr>
          <p:cNvSpPr/>
          <p:nvPr/>
        </p:nvSpPr>
        <p:spPr>
          <a:xfrm>
            <a:off x="5358243" y="369332"/>
            <a:ext cx="1475513" cy="637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FINCA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4FBBBB-3998-4D62-992C-AD7C0AFF4AE4}"/>
              </a:ext>
            </a:extLst>
          </p:cNvPr>
          <p:cNvSpPr/>
          <p:nvPr/>
        </p:nvSpPr>
        <p:spPr>
          <a:xfrm>
            <a:off x="3183114" y="4014510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Planificación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3F64AD-45C5-4186-8E9A-90E61821625B}"/>
              </a:ext>
            </a:extLst>
          </p:cNvPr>
          <p:cNvSpPr/>
          <p:nvPr/>
        </p:nvSpPr>
        <p:spPr>
          <a:xfrm>
            <a:off x="8035644" y="4019174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Ingresos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4AE60-171B-4CF6-A9F0-5E095BB27C3F}"/>
              </a:ext>
            </a:extLst>
          </p:cNvPr>
          <p:cNvSpPr/>
          <p:nvPr/>
        </p:nvSpPr>
        <p:spPr>
          <a:xfrm>
            <a:off x="5609379" y="4014510"/>
            <a:ext cx="1475513" cy="6373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Analisis</a:t>
            </a:r>
          </a:p>
        </p:txBody>
      </p:sp>
    </p:spTree>
    <p:extLst>
      <p:ext uri="{BB962C8B-B14F-4D97-AF65-F5344CB8AC3E}">
        <p14:creationId xmlns:p14="http://schemas.microsoft.com/office/powerpoint/2010/main" val="5185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231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Bodoni MT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Andrés Ángel Sanchez Morchio</dc:creator>
  <cp:lastModifiedBy>Andrés Ángel Sanchez Morchio</cp:lastModifiedBy>
  <cp:revision>19</cp:revision>
  <dcterms:created xsi:type="dcterms:W3CDTF">2021-05-02T08:46:09Z</dcterms:created>
  <dcterms:modified xsi:type="dcterms:W3CDTF">2025-01-20T11:56:40Z</dcterms:modified>
</cp:coreProperties>
</file>