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718" r:id="rId3"/>
    <p:sldMasterId id="2147483736" r:id="rId4"/>
    <p:sldMasterId id="2147483754" r:id="rId5"/>
    <p:sldMasterId id="2147483772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73" r:id="rId17"/>
    <p:sldId id="272" r:id="rId18"/>
    <p:sldId id="266" r:id="rId19"/>
    <p:sldId id="267" r:id="rId20"/>
    <p:sldId id="268" r:id="rId21"/>
    <p:sldId id="269" r:id="rId22"/>
    <p:sldId id="274" r:id="rId23"/>
    <p:sldId id="270" r:id="rId24"/>
    <p:sldId id="271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27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755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39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83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459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3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23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2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44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663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36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56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7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750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5918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149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64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856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040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0713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708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9132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5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1134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791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137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0057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379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0201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2184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24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3042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2574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9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6985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78498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812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8657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51296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83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954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7816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12741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751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06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405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39307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970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8104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84373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6297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030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449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8995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5885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2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0360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0728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36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02080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57948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450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7111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4909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40671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3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01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92903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15882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473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7016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3921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99313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3395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0166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8910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7733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0138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033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0920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159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2116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1109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8935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76144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5441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0355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125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4516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6721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118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61485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53817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0704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4777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0014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92330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63200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1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6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47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38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463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430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52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3639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28851" y="313018"/>
            <a:ext cx="3688080" cy="1046071"/>
          </a:xfrm>
        </p:spPr>
        <p:txBody>
          <a:bodyPr/>
          <a:lstStyle/>
          <a:p>
            <a:r>
              <a:rPr lang="es-AR" dirty="0" err="1" smtClean="0">
                <a:solidFill>
                  <a:schemeClr val="accent2"/>
                </a:solidFill>
              </a:rPr>
              <a:t>FCEFyNApp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7755" y="4252051"/>
            <a:ext cx="3688080" cy="1046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solidFill>
                  <a:schemeClr val="accent2"/>
                </a:solidFill>
              </a:rPr>
              <a:t>Grupo VLC.</a:t>
            </a:r>
            <a:endParaRPr lang="es-AR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Resultado de imagen para logo facultad fcefy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54" y="2418559"/>
            <a:ext cx="3174273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82881" y="5298122"/>
            <a:ext cx="8085908" cy="1501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dirty="0">
                <a:solidFill>
                  <a:schemeClr val="accent2"/>
                </a:solidFill>
              </a:rPr>
              <a:t>Ingeniería </a:t>
            </a:r>
            <a:r>
              <a:rPr lang="es-AR" dirty="0" smtClean="0">
                <a:solidFill>
                  <a:schemeClr val="accent2"/>
                </a:solidFill>
              </a:rPr>
              <a:t>de Software.</a:t>
            </a:r>
            <a:endParaRPr lang="es-A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8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Documento de diseño. (</a:t>
            </a:r>
            <a:r>
              <a:rPr lang="es-AR" dirty="0" err="1" smtClean="0"/>
              <a:t>Model</a:t>
            </a:r>
            <a:r>
              <a:rPr lang="es-AR" dirty="0" smtClean="0"/>
              <a:t>).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9" y="2091826"/>
            <a:ext cx="7596552" cy="4195762"/>
          </a:xfrm>
        </p:spPr>
      </p:pic>
    </p:spTree>
    <p:extLst>
      <p:ext uri="{BB962C8B-B14F-4D97-AF65-F5344CB8AC3E}">
        <p14:creationId xmlns:p14="http://schemas.microsoft.com/office/powerpoint/2010/main" val="7798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Diagramas de secuencia </a:t>
            </a:r>
            <a:r>
              <a:rPr lang="es-AR" dirty="0" err="1" smtClean="0"/>
              <a:t>Model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9" y="1853248"/>
            <a:ext cx="6956536" cy="386894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66" y="1486830"/>
            <a:ext cx="3276190" cy="19238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91" y="4091133"/>
            <a:ext cx="3828571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34" y="0"/>
            <a:ext cx="9404723" cy="1400530"/>
          </a:xfrm>
        </p:spPr>
        <p:txBody>
          <a:bodyPr/>
          <a:lstStyle/>
          <a:p>
            <a:r>
              <a:rPr lang="es-AR" dirty="0"/>
              <a:t>Documento de diseño.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(View </a:t>
            </a:r>
            <a:r>
              <a:rPr lang="es-AR" dirty="0" err="1" smtClean="0"/>
              <a:t>Controller</a:t>
            </a:r>
            <a:r>
              <a:rPr lang="es-AR" dirty="0" smtClean="0"/>
              <a:t>).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" y="1704540"/>
            <a:ext cx="5640599" cy="3246283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26" y="3113702"/>
            <a:ext cx="6178110" cy="35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2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Singleton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8" y="2291305"/>
            <a:ext cx="6230982" cy="3379185"/>
          </a:xfrm>
        </p:spPr>
      </p:pic>
    </p:spTree>
    <p:extLst>
      <p:ext uri="{BB962C8B-B14F-4D97-AF65-F5344CB8AC3E}">
        <p14:creationId xmlns:p14="http://schemas.microsoft.com/office/powerpoint/2010/main" val="158764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Strategy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109"/>
            <a:ext cx="12192000" cy="4898571"/>
          </a:xfrm>
        </p:spPr>
      </p:pic>
    </p:spTree>
    <p:extLst>
      <p:ext uri="{BB962C8B-B14F-4D97-AF65-F5344CB8AC3E}">
        <p14:creationId xmlns:p14="http://schemas.microsoft.com/office/powerpoint/2010/main" val="85859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Observer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85244"/>
            <a:ext cx="10855234" cy="4415556"/>
          </a:xfrm>
        </p:spPr>
      </p:pic>
    </p:spTree>
    <p:extLst>
      <p:ext uri="{BB962C8B-B14F-4D97-AF65-F5344CB8AC3E}">
        <p14:creationId xmlns:p14="http://schemas.microsoft.com/office/powerpoint/2010/main" val="166286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163" y="152272"/>
            <a:ext cx="9404723" cy="1400530"/>
          </a:xfrm>
        </p:spPr>
        <p:txBody>
          <a:bodyPr/>
          <a:lstStyle/>
          <a:p>
            <a:r>
              <a:rPr lang="es-AR" dirty="0" smtClean="0"/>
              <a:t>Diagrama de Paquetes (</a:t>
            </a:r>
            <a:r>
              <a:rPr lang="es-AR" dirty="0" err="1" smtClean="0"/>
              <a:t>ViewController</a:t>
            </a:r>
            <a:r>
              <a:rPr lang="es-AR" dirty="0" smtClean="0"/>
              <a:t>).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" y="1552802"/>
            <a:ext cx="11430002" cy="5305198"/>
          </a:xfrm>
        </p:spPr>
      </p:pic>
    </p:spTree>
    <p:extLst>
      <p:ext uri="{BB962C8B-B14F-4D97-AF65-F5344CB8AC3E}">
        <p14:creationId xmlns:p14="http://schemas.microsoft.com/office/powerpoint/2010/main" val="1841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Paquetes </a:t>
            </a:r>
            <a:r>
              <a:rPr lang="es-AR" dirty="0" smtClean="0"/>
              <a:t>(</a:t>
            </a:r>
            <a:r>
              <a:rPr lang="es-AR" dirty="0" err="1" smtClean="0"/>
              <a:t>Model</a:t>
            </a:r>
            <a:r>
              <a:rPr lang="es-AR" dirty="0" smtClean="0"/>
              <a:t>).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1422755"/>
            <a:ext cx="6426926" cy="5160733"/>
          </a:xfrm>
        </p:spPr>
      </p:pic>
    </p:spTree>
    <p:extLst>
      <p:ext uri="{BB962C8B-B14F-4D97-AF65-F5344CB8AC3E}">
        <p14:creationId xmlns:p14="http://schemas.microsoft.com/office/powerpoint/2010/main" val="14883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090" y="142656"/>
            <a:ext cx="9404723" cy="1400530"/>
          </a:xfrm>
        </p:spPr>
        <p:txBody>
          <a:bodyPr/>
          <a:lstStyle/>
          <a:p>
            <a:pPr algn="ctr"/>
            <a:r>
              <a:rPr lang="es-AR" dirty="0" smtClean="0"/>
              <a:t>Imágenes del producto.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43186"/>
            <a:ext cx="2841672" cy="5051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39" y="1102117"/>
            <a:ext cx="3089774" cy="54929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19" y="1499000"/>
            <a:ext cx="2891382" cy="51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Más imágenes…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1" y="1448300"/>
            <a:ext cx="2815173" cy="50047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75" y="1121728"/>
            <a:ext cx="3136170" cy="55754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568" y="1421800"/>
            <a:ext cx="2798589" cy="49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¿Objetivos de la app?</a:t>
            </a:r>
            <a:endParaRPr lang="es-AR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771" y="2508069"/>
            <a:ext cx="82034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 smtClean="0"/>
              <a:t>    Debe </a:t>
            </a:r>
            <a:r>
              <a:rPr lang="es-ES" sz="2500" dirty="0"/>
              <a:t>ser una alternativa a la forma en la que la información llega a los estudiantes y a todas las personas que pertenecen a la </a:t>
            </a:r>
            <a:r>
              <a:rPr lang="es-ES" sz="2500" dirty="0" err="1" smtClean="0"/>
              <a:t>FCEFyN</a:t>
            </a:r>
            <a:r>
              <a:rPr lang="es-ES" sz="2500" dirty="0" smtClean="0"/>
              <a:t>, </a:t>
            </a:r>
            <a:r>
              <a:rPr lang="es-ES" sz="2500" dirty="0"/>
              <a:t>de una manera rápida y accesible por todos</a:t>
            </a:r>
            <a:r>
              <a:rPr lang="es-ES" sz="2500" dirty="0" smtClean="0"/>
              <a:t>.</a:t>
            </a:r>
          </a:p>
          <a:p>
            <a:r>
              <a:rPr lang="es-ES" sz="2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 smtClean="0"/>
              <a:t>     Consistirá </a:t>
            </a:r>
            <a:r>
              <a:rPr lang="es-ES" sz="2500" dirty="0"/>
              <a:t>en una aplicación para Android que a través de una conexión a internet mantendrá actualizados a los usuarios sobre una variedad de información referida a la casa de altos estudios.</a:t>
            </a:r>
            <a:endParaRPr lang="es-AR" sz="25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42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¿Objetivo del desarrollo de la app?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69816" y="1750423"/>
            <a:ext cx="7001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Aplicar las buenas prácticas de la Ingeniería del Software.</a:t>
            </a:r>
            <a:endParaRPr lang="es-AR" sz="25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74822" y="3106689"/>
            <a:ext cx="7001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dirty="0" smtClean="0"/>
              <a:t>Para ello:</a:t>
            </a:r>
            <a:endParaRPr lang="es-AR" sz="25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33269" y="4078236"/>
            <a:ext cx="700169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CM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SRS.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Documento de arquitectura.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Documento de diseño.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Ciertas herramientas.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Patrones (diseño y arquitectura).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31771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Configuration</a:t>
            </a:r>
            <a:r>
              <a:rPr lang="es-AR" dirty="0" smtClean="0"/>
              <a:t> Management Plan.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771" y="1745734"/>
            <a:ext cx="74066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Incluye: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</a:t>
            </a:r>
            <a:r>
              <a:rPr lang="es-AR" sz="2000" dirty="0" err="1" smtClean="0"/>
              <a:t>builds</a:t>
            </a:r>
            <a:r>
              <a:rPr lang="es-AR" sz="2000" dirty="0" smtClean="0"/>
              <a:t> y </a:t>
            </a:r>
            <a:r>
              <a:rPr lang="es-AR" sz="2000" dirty="0" err="1" smtClean="0"/>
              <a:t>releases</a:t>
            </a:r>
            <a:r>
              <a:rPr lang="es-A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etiquetas.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cambios (CCB).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Herramientas utilizadas para control de versionado, integración continua, seguimiento de defectos.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Equipos, roles y responsabilidades.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Política de </a:t>
            </a:r>
            <a:r>
              <a:rPr lang="es-AR" sz="2000" dirty="0" err="1" smtClean="0"/>
              <a:t>backup</a:t>
            </a:r>
            <a:r>
              <a:rPr lang="es-A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Estructura del directorio del repositorio.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del código fuente y de las etiquetas.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Políticas de fusión y ramas.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94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074" y="457200"/>
            <a:ext cx="9313817" cy="1162594"/>
          </a:xfrm>
        </p:spPr>
        <p:txBody>
          <a:bodyPr/>
          <a:lstStyle/>
          <a:p>
            <a:r>
              <a:rPr lang="es-AR" dirty="0" smtClean="0"/>
              <a:t>Estructura del directorio en GitHub.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3" y="1655251"/>
            <a:ext cx="11375875" cy="3791959"/>
          </a:xfrm>
        </p:spPr>
      </p:pic>
    </p:spTree>
    <p:extLst>
      <p:ext uri="{BB962C8B-B14F-4D97-AF65-F5344CB8AC3E}">
        <p14:creationId xmlns:p14="http://schemas.microsoft.com/office/powerpoint/2010/main" val="30662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326" y="609600"/>
            <a:ext cx="10535194" cy="1101634"/>
          </a:xfrm>
        </p:spPr>
        <p:txBody>
          <a:bodyPr/>
          <a:lstStyle/>
          <a:p>
            <a:r>
              <a:rPr lang="es-AR" dirty="0" smtClean="0"/>
              <a:t>Documento de Requerimientos.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6" y="1828800"/>
            <a:ext cx="10672864" cy="4763468"/>
          </a:xfrm>
        </p:spPr>
      </p:pic>
    </p:spTree>
    <p:extLst>
      <p:ext uri="{BB962C8B-B14F-4D97-AF65-F5344CB8AC3E}">
        <p14:creationId xmlns:p14="http://schemas.microsoft.com/office/powerpoint/2010/main" val="14253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531095"/>
            <a:ext cx="9404723" cy="1400530"/>
          </a:xfrm>
        </p:spPr>
        <p:txBody>
          <a:bodyPr/>
          <a:lstStyle/>
          <a:p>
            <a:r>
              <a:rPr lang="es-AR" dirty="0" smtClean="0"/>
              <a:t>Documento de Arquitectura.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8" y="1750424"/>
            <a:ext cx="10726229" cy="4072470"/>
          </a:xfrm>
        </p:spPr>
      </p:pic>
    </p:spTree>
    <p:extLst>
      <p:ext uri="{BB962C8B-B14F-4D97-AF65-F5344CB8AC3E}">
        <p14:creationId xmlns:p14="http://schemas.microsoft.com/office/powerpoint/2010/main" val="97123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patrón MVC.</a:t>
            </a:r>
            <a:endParaRPr lang="es-AR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489165"/>
            <a:ext cx="1153450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Aplicación de patrón MVC.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18599"/>
            <a:ext cx="10117683" cy="5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14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Ion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5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6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262</Words>
  <Application>Microsoft Office PowerPoint</Application>
  <PresentationFormat>Panorámica</PresentationFormat>
  <Paragraphs>43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Century Gothic</vt:lpstr>
      <vt:lpstr>Trebuchet MS</vt:lpstr>
      <vt:lpstr>Wingdings 3</vt:lpstr>
      <vt:lpstr>Faceta</vt:lpstr>
      <vt:lpstr>1_Faceta</vt:lpstr>
      <vt:lpstr>Ion</vt:lpstr>
      <vt:lpstr>1_Ion</vt:lpstr>
      <vt:lpstr>2_Ion</vt:lpstr>
      <vt:lpstr>3_Ion</vt:lpstr>
      <vt:lpstr>FCEFyNApp</vt:lpstr>
      <vt:lpstr>¿Objetivos de la app?</vt:lpstr>
      <vt:lpstr>¿Objetivo del desarrollo de la app?</vt:lpstr>
      <vt:lpstr>Configuration Management Plan. </vt:lpstr>
      <vt:lpstr>Estructura del directorio en GitHub.</vt:lpstr>
      <vt:lpstr>Documento de Requerimientos.</vt:lpstr>
      <vt:lpstr>Documento de Arquitectura.</vt:lpstr>
      <vt:lpstr>El patrón MVC.</vt:lpstr>
      <vt:lpstr>Aplicación de patrón MVC.</vt:lpstr>
      <vt:lpstr>Documento de diseño. (Model).</vt:lpstr>
      <vt:lpstr>Diagramas de secuencia Model.</vt:lpstr>
      <vt:lpstr>Documento de diseño.  (View Controller).</vt:lpstr>
      <vt:lpstr>Patrón Singleton.</vt:lpstr>
      <vt:lpstr>Patrón Strategy.</vt:lpstr>
      <vt:lpstr>Patrón Observer.</vt:lpstr>
      <vt:lpstr>Diagrama de Paquetes (ViewController).</vt:lpstr>
      <vt:lpstr>Diagrama de Paquetes (Model).</vt:lpstr>
      <vt:lpstr>Imágenes del producto.</vt:lpstr>
      <vt:lpstr>Más imágenes…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FCEFyNApp</dc:title>
  <dc:creator>Gastón López</dc:creator>
  <cp:lastModifiedBy>Gastón López</cp:lastModifiedBy>
  <cp:revision>26</cp:revision>
  <dcterms:created xsi:type="dcterms:W3CDTF">2017-06-26T10:07:32Z</dcterms:created>
  <dcterms:modified xsi:type="dcterms:W3CDTF">2017-06-26T17:12:35Z</dcterms:modified>
</cp:coreProperties>
</file>