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FCD00-C926-4342-851C-D8B7FCC66F5B}" type="doc">
      <dgm:prSet loTypeId="urn:microsoft.com/office/officeart/2005/8/layout/process4" loCatId="process" qsTypeId="urn:microsoft.com/office/officeart/2005/8/quickstyle/3d1" qsCatId="3D" csTypeId="urn:microsoft.com/office/officeart/2005/8/colors/colorful1" csCatId="colorful" phldr="1"/>
      <dgm:spPr/>
    </dgm:pt>
    <dgm:pt modelId="{AF95A5A6-FE42-4123-AFE4-1D98C563011D}">
      <dgm:prSet phldrT="[Text]"/>
      <dgm:spPr/>
      <dgm:t>
        <a:bodyPr/>
        <a:lstStyle/>
        <a:p>
          <a:r>
            <a:rPr lang="en-US" dirty="0" smtClean="0"/>
            <a:t>Read Request</a:t>
          </a:r>
          <a:endParaRPr lang="en-US" dirty="0"/>
        </a:p>
      </dgm:t>
    </dgm:pt>
    <dgm:pt modelId="{6D92D39B-A84A-4ECF-8878-8C4586062862}" type="parTrans" cxnId="{21E7F78C-54C5-4313-9756-20C1C8DC33EB}">
      <dgm:prSet/>
      <dgm:spPr/>
      <dgm:t>
        <a:bodyPr/>
        <a:lstStyle/>
        <a:p>
          <a:endParaRPr lang="en-US"/>
        </a:p>
      </dgm:t>
    </dgm:pt>
    <dgm:pt modelId="{C33F3EC1-07C1-4CC9-9DB5-3FE139D83941}" type="sibTrans" cxnId="{21E7F78C-54C5-4313-9756-20C1C8DC33EB}">
      <dgm:prSet/>
      <dgm:spPr/>
      <dgm:t>
        <a:bodyPr/>
        <a:lstStyle/>
        <a:p>
          <a:endParaRPr lang="en-US"/>
        </a:p>
      </dgm:t>
    </dgm:pt>
    <dgm:pt modelId="{2C576057-EA4C-4F55-AED9-272D09D647F0}">
      <dgm:prSet phldrT="[Text]"/>
      <dgm:spPr/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71009361-B975-461F-9DC2-12A6DF4E28A2}" type="parTrans" cxnId="{6AD6EC32-C936-4425-AA06-D4CF8330CD79}">
      <dgm:prSet/>
      <dgm:spPr/>
      <dgm:t>
        <a:bodyPr/>
        <a:lstStyle/>
        <a:p>
          <a:endParaRPr lang="en-US"/>
        </a:p>
      </dgm:t>
    </dgm:pt>
    <dgm:pt modelId="{88F26296-F85E-4441-8F93-764835062856}" type="sibTrans" cxnId="{6AD6EC32-C936-4425-AA06-D4CF8330CD79}">
      <dgm:prSet/>
      <dgm:spPr/>
      <dgm:t>
        <a:bodyPr/>
        <a:lstStyle/>
        <a:p>
          <a:endParaRPr lang="en-US"/>
        </a:p>
      </dgm:t>
    </dgm:pt>
    <dgm:pt modelId="{EC6F1097-2596-42F4-A478-186646322BD5}">
      <dgm:prSet phldrT="[Text]"/>
      <dgm:spPr/>
      <dgm:t>
        <a:bodyPr/>
        <a:lstStyle/>
        <a:p>
          <a:r>
            <a:rPr lang="en-US" dirty="0" smtClean="0"/>
            <a:t>Return Response</a:t>
          </a:r>
          <a:endParaRPr lang="en-US" dirty="0"/>
        </a:p>
      </dgm:t>
    </dgm:pt>
    <dgm:pt modelId="{0933024A-60BF-45CB-805A-3948E4128B7D}" type="parTrans" cxnId="{8012D951-DC2F-4F7F-9ADF-B69AD5EDEA1A}">
      <dgm:prSet/>
      <dgm:spPr/>
      <dgm:t>
        <a:bodyPr/>
        <a:lstStyle/>
        <a:p>
          <a:endParaRPr lang="en-US"/>
        </a:p>
      </dgm:t>
    </dgm:pt>
    <dgm:pt modelId="{25AB8CED-F21B-4613-9DDD-5DF3DDA67E97}" type="sibTrans" cxnId="{8012D951-DC2F-4F7F-9ADF-B69AD5EDEA1A}">
      <dgm:prSet/>
      <dgm:spPr/>
      <dgm:t>
        <a:bodyPr/>
        <a:lstStyle/>
        <a:p>
          <a:endParaRPr lang="en-US"/>
        </a:p>
      </dgm:t>
    </dgm:pt>
    <dgm:pt modelId="{1D4898FD-379D-439F-AFFE-71E76DF59FCF}">
      <dgm:prSet phldrT="[Text]"/>
      <dgm:spPr/>
      <dgm:t>
        <a:bodyPr/>
        <a:lstStyle/>
        <a:p>
          <a:r>
            <a:rPr lang="en-US" smtClean="0"/>
            <a:t>(</a:t>
          </a:r>
          <a:r>
            <a:rPr lang="en-US" dirty="0" smtClean="0"/>
            <a:t>I/O)</a:t>
          </a:r>
          <a:endParaRPr lang="en-US" dirty="0"/>
        </a:p>
      </dgm:t>
    </dgm:pt>
    <dgm:pt modelId="{A339C349-D498-4821-BDF3-1C4A4DE76BB6}" type="parTrans" cxnId="{4C9A4D66-7885-4B93-A131-E6633CC01DE3}">
      <dgm:prSet/>
      <dgm:spPr/>
      <dgm:t>
        <a:bodyPr/>
        <a:lstStyle/>
        <a:p>
          <a:endParaRPr lang="en-US"/>
        </a:p>
      </dgm:t>
    </dgm:pt>
    <dgm:pt modelId="{4201CF85-B4FE-4E81-801B-20AE80EE9529}" type="sibTrans" cxnId="{4C9A4D66-7885-4B93-A131-E6633CC01DE3}">
      <dgm:prSet/>
      <dgm:spPr/>
      <dgm:t>
        <a:bodyPr/>
        <a:lstStyle/>
        <a:p>
          <a:endParaRPr lang="en-US"/>
        </a:p>
      </dgm:t>
    </dgm:pt>
    <dgm:pt modelId="{7B1B3450-A9F6-4CD0-B70F-090CCF85170F}">
      <dgm:prSet phldrT="[Text]"/>
      <dgm:spPr/>
      <dgm:t>
        <a:bodyPr/>
        <a:lstStyle/>
        <a:p>
          <a:r>
            <a:rPr lang="en-US" smtClean="0"/>
            <a:t>(</a:t>
          </a:r>
          <a:r>
            <a:rPr lang="en-US" dirty="0" smtClean="0"/>
            <a:t>I/O)</a:t>
          </a:r>
          <a:endParaRPr lang="en-US" dirty="0"/>
        </a:p>
      </dgm:t>
    </dgm:pt>
    <dgm:pt modelId="{077C319E-4C03-48FA-97E3-30B09FA4BDD7}" type="parTrans" cxnId="{FBEB1CC7-1D65-4A11-B034-131E816D2CED}">
      <dgm:prSet/>
      <dgm:spPr/>
      <dgm:t>
        <a:bodyPr/>
        <a:lstStyle/>
        <a:p>
          <a:endParaRPr lang="en-US"/>
        </a:p>
      </dgm:t>
    </dgm:pt>
    <dgm:pt modelId="{658270BD-6758-484A-969E-F8C5A00E5657}" type="sibTrans" cxnId="{FBEB1CC7-1D65-4A11-B034-131E816D2CED}">
      <dgm:prSet/>
      <dgm:spPr/>
      <dgm:t>
        <a:bodyPr/>
        <a:lstStyle/>
        <a:p>
          <a:endParaRPr lang="en-US"/>
        </a:p>
      </dgm:t>
    </dgm:pt>
    <dgm:pt modelId="{4D5C04E9-F777-4E51-8A87-A52A7BA7D212}">
      <dgm:prSet phldrT="[Text]"/>
      <dgm:spPr/>
      <dgm:t>
        <a:bodyPr/>
        <a:lstStyle/>
        <a:p>
          <a:r>
            <a:rPr lang="en-US" smtClean="0"/>
            <a:t>(Work + I/O)</a:t>
          </a:r>
          <a:endParaRPr lang="en-US" dirty="0"/>
        </a:p>
      </dgm:t>
    </dgm:pt>
    <dgm:pt modelId="{74D8C3A8-ADCE-40BD-99A8-EE377CA0D1E4}" type="parTrans" cxnId="{5EDFDD0A-1A88-4FD8-8AA1-585EDC136564}">
      <dgm:prSet/>
      <dgm:spPr/>
      <dgm:t>
        <a:bodyPr/>
        <a:lstStyle/>
        <a:p>
          <a:endParaRPr lang="en-US"/>
        </a:p>
      </dgm:t>
    </dgm:pt>
    <dgm:pt modelId="{9AC50B1A-8063-492C-BA24-1EC7E7C590C5}" type="sibTrans" cxnId="{5EDFDD0A-1A88-4FD8-8AA1-585EDC136564}">
      <dgm:prSet/>
      <dgm:spPr/>
      <dgm:t>
        <a:bodyPr/>
        <a:lstStyle/>
        <a:p>
          <a:endParaRPr lang="en-US"/>
        </a:p>
      </dgm:t>
    </dgm:pt>
    <dgm:pt modelId="{39F7D33D-862B-4192-A3E4-BD8C017FD19D}" type="pres">
      <dgm:prSet presAssocID="{630FCD00-C926-4342-851C-D8B7FCC66F5B}" presName="Name0" presStyleCnt="0">
        <dgm:presLayoutVars>
          <dgm:dir/>
          <dgm:animLvl val="lvl"/>
          <dgm:resizeHandles val="exact"/>
        </dgm:presLayoutVars>
      </dgm:prSet>
      <dgm:spPr/>
    </dgm:pt>
    <dgm:pt modelId="{BB753A83-AE73-4110-B362-EB5BB595AA65}" type="pres">
      <dgm:prSet presAssocID="{EC6F1097-2596-42F4-A478-186646322BD5}" presName="boxAndChildren" presStyleCnt="0"/>
      <dgm:spPr/>
    </dgm:pt>
    <dgm:pt modelId="{92835F69-EFB3-440D-B3A5-1D74FB06C515}" type="pres">
      <dgm:prSet presAssocID="{EC6F1097-2596-42F4-A478-186646322BD5}" presName="parentTextBox" presStyleLbl="node1" presStyleIdx="0" presStyleCnt="3"/>
      <dgm:spPr/>
      <dgm:t>
        <a:bodyPr/>
        <a:lstStyle/>
        <a:p>
          <a:endParaRPr lang="en-US"/>
        </a:p>
      </dgm:t>
    </dgm:pt>
    <dgm:pt modelId="{6F52D1C4-A89B-4A04-8C52-E3C7B8A1650D}" type="pres">
      <dgm:prSet presAssocID="{EC6F1097-2596-42F4-A478-186646322BD5}" presName="entireBox" presStyleLbl="node1" presStyleIdx="0" presStyleCnt="3"/>
      <dgm:spPr/>
      <dgm:t>
        <a:bodyPr/>
        <a:lstStyle/>
        <a:p>
          <a:endParaRPr lang="en-US"/>
        </a:p>
      </dgm:t>
    </dgm:pt>
    <dgm:pt modelId="{418C9C6C-3B45-4988-88E2-75724FC65246}" type="pres">
      <dgm:prSet presAssocID="{EC6F1097-2596-42F4-A478-186646322BD5}" presName="descendantBox" presStyleCnt="0"/>
      <dgm:spPr/>
    </dgm:pt>
    <dgm:pt modelId="{3239C6B0-D4A5-41D9-9EBB-07D2E0EC1C9D}" type="pres">
      <dgm:prSet presAssocID="{7B1B3450-A9F6-4CD0-B70F-090CCF85170F}" presName="childTextBox" presStyleLbl="fgAccFollowNode1" presStyleIdx="0" presStyleCnt="3">
        <dgm:presLayoutVars>
          <dgm:bulletEnabled val="1"/>
        </dgm:presLayoutVars>
      </dgm:prSet>
      <dgm:spPr/>
    </dgm:pt>
    <dgm:pt modelId="{8399C2E5-E4AE-42EB-B23E-C7863482D8A7}" type="pres">
      <dgm:prSet presAssocID="{88F26296-F85E-4441-8F93-764835062856}" presName="sp" presStyleCnt="0"/>
      <dgm:spPr/>
    </dgm:pt>
    <dgm:pt modelId="{AAC2D977-6FD9-4C18-B035-4D1E007A7465}" type="pres">
      <dgm:prSet presAssocID="{2C576057-EA4C-4F55-AED9-272D09D647F0}" presName="arrowAndChildren" presStyleCnt="0"/>
      <dgm:spPr/>
    </dgm:pt>
    <dgm:pt modelId="{7C3A890B-1198-403D-BA47-1ACB2BFE791E}" type="pres">
      <dgm:prSet presAssocID="{2C576057-EA4C-4F55-AED9-272D09D647F0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112D7003-E0FD-44B5-80C8-FA0BF2C04799}" type="pres">
      <dgm:prSet presAssocID="{2C576057-EA4C-4F55-AED9-272D09D647F0}" presName="arrow" presStyleLbl="node1" presStyleIdx="1" presStyleCnt="3"/>
      <dgm:spPr/>
      <dgm:t>
        <a:bodyPr/>
        <a:lstStyle/>
        <a:p>
          <a:endParaRPr lang="en-US"/>
        </a:p>
      </dgm:t>
    </dgm:pt>
    <dgm:pt modelId="{4FAD5597-4341-4D23-ACEA-A06B5DEE0EB8}" type="pres">
      <dgm:prSet presAssocID="{2C576057-EA4C-4F55-AED9-272D09D647F0}" presName="descendantArrow" presStyleCnt="0"/>
      <dgm:spPr/>
    </dgm:pt>
    <dgm:pt modelId="{341BAFF6-CC10-4FC5-AC36-C7B99BC4C52F}" type="pres">
      <dgm:prSet presAssocID="{4D5C04E9-F777-4E51-8A87-A52A7BA7D212}" presName="childTextArrow" presStyleLbl="fgAccFollowNode1" presStyleIdx="1" presStyleCnt="3">
        <dgm:presLayoutVars>
          <dgm:bulletEnabled val="1"/>
        </dgm:presLayoutVars>
      </dgm:prSet>
      <dgm:spPr/>
    </dgm:pt>
    <dgm:pt modelId="{AAD984F1-0122-4A41-9D04-559AAC11868E}" type="pres">
      <dgm:prSet presAssocID="{C33F3EC1-07C1-4CC9-9DB5-3FE139D83941}" presName="sp" presStyleCnt="0"/>
      <dgm:spPr/>
    </dgm:pt>
    <dgm:pt modelId="{E1BCC68B-9F35-4586-A1FF-45DCDCC80B69}" type="pres">
      <dgm:prSet presAssocID="{AF95A5A6-FE42-4123-AFE4-1D98C563011D}" presName="arrowAndChildren" presStyleCnt="0"/>
      <dgm:spPr/>
    </dgm:pt>
    <dgm:pt modelId="{43D73DF4-1B11-4A85-8333-08744B96D9AB}" type="pres">
      <dgm:prSet presAssocID="{AF95A5A6-FE42-4123-AFE4-1D98C563011D}" presName="parentTextArrow" presStyleLbl="node1" presStyleIdx="1" presStyleCnt="3"/>
      <dgm:spPr/>
    </dgm:pt>
    <dgm:pt modelId="{2B6CA7D2-90C2-4A88-B36F-3458CAD02C76}" type="pres">
      <dgm:prSet presAssocID="{AF95A5A6-FE42-4123-AFE4-1D98C563011D}" presName="arrow" presStyleLbl="node1" presStyleIdx="2" presStyleCnt="3"/>
      <dgm:spPr/>
    </dgm:pt>
    <dgm:pt modelId="{635EF928-5AFD-4397-B8B0-CB6716631B27}" type="pres">
      <dgm:prSet presAssocID="{AF95A5A6-FE42-4123-AFE4-1D98C563011D}" presName="descendantArrow" presStyleCnt="0"/>
      <dgm:spPr/>
    </dgm:pt>
    <dgm:pt modelId="{541DF5C9-9496-4A7F-808D-9E7A71EE2EF0}" type="pres">
      <dgm:prSet presAssocID="{1D4898FD-379D-439F-AFFE-71E76DF59FCF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5EDFDD0A-1A88-4FD8-8AA1-585EDC136564}" srcId="{2C576057-EA4C-4F55-AED9-272D09D647F0}" destId="{4D5C04E9-F777-4E51-8A87-A52A7BA7D212}" srcOrd="0" destOrd="0" parTransId="{74D8C3A8-ADCE-40BD-99A8-EE377CA0D1E4}" sibTransId="{9AC50B1A-8063-492C-BA24-1EC7E7C590C5}"/>
    <dgm:cxn modelId="{3FBF98FF-A822-42C4-BB44-8DAB828A7417}" type="presOf" srcId="{AF95A5A6-FE42-4123-AFE4-1D98C563011D}" destId="{43D73DF4-1B11-4A85-8333-08744B96D9AB}" srcOrd="0" destOrd="0" presId="urn:microsoft.com/office/officeart/2005/8/layout/process4"/>
    <dgm:cxn modelId="{C3CF9934-A791-468F-BB8B-64FB531E2822}" type="presOf" srcId="{EC6F1097-2596-42F4-A478-186646322BD5}" destId="{92835F69-EFB3-440D-B3A5-1D74FB06C515}" srcOrd="0" destOrd="0" presId="urn:microsoft.com/office/officeart/2005/8/layout/process4"/>
    <dgm:cxn modelId="{FBEB1CC7-1D65-4A11-B034-131E816D2CED}" srcId="{EC6F1097-2596-42F4-A478-186646322BD5}" destId="{7B1B3450-A9F6-4CD0-B70F-090CCF85170F}" srcOrd="0" destOrd="0" parTransId="{077C319E-4C03-48FA-97E3-30B09FA4BDD7}" sibTransId="{658270BD-6758-484A-969E-F8C5A00E5657}"/>
    <dgm:cxn modelId="{54E4DCFD-F01D-4044-BD1F-F8D7B787D1F7}" type="presOf" srcId="{2C576057-EA4C-4F55-AED9-272D09D647F0}" destId="{7C3A890B-1198-403D-BA47-1ACB2BFE791E}" srcOrd="0" destOrd="0" presId="urn:microsoft.com/office/officeart/2005/8/layout/process4"/>
    <dgm:cxn modelId="{E60920AA-F942-4B9A-B318-89FFD676D76C}" type="presOf" srcId="{630FCD00-C926-4342-851C-D8B7FCC66F5B}" destId="{39F7D33D-862B-4192-A3E4-BD8C017FD19D}" srcOrd="0" destOrd="0" presId="urn:microsoft.com/office/officeart/2005/8/layout/process4"/>
    <dgm:cxn modelId="{4C9A4D66-7885-4B93-A131-E6633CC01DE3}" srcId="{AF95A5A6-FE42-4123-AFE4-1D98C563011D}" destId="{1D4898FD-379D-439F-AFFE-71E76DF59FCF}" srcOrd="0" destOrd="0" parTransId="{A339C349-D498-4821-BDF3-1C4A4DE76BB6}" sibTransId="{4201CF85-B4FE-4E81-801B-20AE80EE9529}"/>
    <dgm:cxn modelId="{B83E364E-90C6-45DC-8FED-CFBD054BEBF3}" type="presOf" srcId="{7B1B3450-A9F6-4CD0-B70F-090CCF85170F}" destId="{3239C6B0-D4A5-41D9-9EBB-07D2E0EC1C9D}" srcOrd="0" destOrd="0" presId="urn:microsoft.com/office/officeart/2005/8/layout/process4"/>
    <dgm:cxn modelId="{8012D951-DC2F-4F7F-9ADF-B69AD5EDEA1A}" srcId="{630FCD00-C926-4342-851C-D8B7FCC66F5B}" destId="{EC6F1097-2596-42F4-A478-186646322BD5}" srcOrd="2" destOrd="0" parTransId="{0933024A-60BF-45CB-805A-3948E4128B7D}" sibTransId="{25AB8CED-F21B-4613-9DDD-5DF3DDA67E97}"/>
    <dgm:cxn modelId="{0E48B808-829B-483A-BB78-BD49491CD5C1}" type="presOf" srcId="{2C576057-EA4C-4F55-AED9-272D09D647F0}" destId="{112D7003-E0FD-44B5-80C8-FA0BF2C04799}" srcOrd="1" destOrd="0" presId="urn:microsoft.com/office/officeart/2005/8/layout/process4"/>
    <dgm:cxn modelId="{184B1D7D-997F-4C49-B11B-A30AED7DE823}" type="presOf" srcId="{1D4898FD-379D-439F-AFFE-71E76DF59FCF}" destId="{541DF5C9-9496-4A7F-808D-9E7A71EE2EF0}" srcOrd="0" destOrd="0" presId="urn:microsoft.com/office/officeart/2005/8/layout/process4"/>
    <dgm:cxn modelId="{A9288496-F044-41CB-B617-46B14ACD6F96}" type="presOf" srcId="{EC6F1097-2596-42F4-A478-186646322BD5}" destId="{6F52D1C4-A89B-4A04-8C52-E3C7B8A1650D}" srcOrd="1" destOrd="0" presId="urn:microsoft.com/office/officeart/2005/8/layout/process4"/>
    <dgm:cxn modelId="{9958AC6E-B8D1-4D8E-8822-0462EAE481C4}" type="presOf" srcId="{4D5C04E9-F777-4E51-8A87-A52A7BA7D212}" destId="{341BAFF6-CC10-4FC5-AC36-C7B99BC4C52F}" srcOrd="0" destOrd="0" presId="urn:microsoft.com/office/officeart/2005/8/layout/process4"/>
    <dgm:cxn modelId="{30A84A4B-E5BA-4333-82FD-2509C97D74C7}" type="presOf" srcId="{AF95A5A6-FE42-4123-AFE4-1D98C563011D}" destId="{2B6CA7D2-90C2-4A88-B36F-3458CAD02C76}" srcOrd="1" destOrd="0" presId="urn:microsoft.com/office/officeart/2005/8/layout/process4"/>
    <dgm:cxn modelId="{21E7F78C-54C5-4313-9756-20C1C8DC33EB}" srcId="{630FCD00-C926-4342-851C-D8B7FCC66F5B}" destId="{AF95A5A6-FE42-4123-AFE4-1D98C563011D}" srcOrd="0" destOrd="0" parTransId="{6D92D39B-A84A-4ECF-8878-8C4586062862}" sibTransId="{C33F3EC1-07C1-4CC9-9DB5-3FE139D83941}"/>
    <dgm:cxn modelId="{6AD6EC32-C936-4425-AA06-D4CF8330CD79}" srcId="{630FCD00-C926-4342-851C-D8B7FCC66F5B}" destId="{2C576057-EA4C-4F55-AED9-272D09D647F0}" srcOrd="1" destOrd="0" parTransId="{71009361-B975-461F-9DC2-12A6DF4E28A2}" sibTransId="{88F26296-F85E-4441-8F93-764835062856}"/>
    <dgm:cxn modelId="{5E2A51C9-9055-415D-872B-6D5ECC1CD3A6}" type="presParOf" srcId="{39F7D33D-862B-4192-A3E4-BD8C017FD19D}" destId="{BB753A83-AE73-4110-B362-EB5BB595AA65}" srcOrd="0" destOrd="0" presId="urn:microsoft.com/office/officeart/2005/8/layout/process4"/>
    <dgm:cxn modelId="{12474079-699C-4A83-A198-D633CB993F66}" type="presParOf" srcId="{BB753A83-AE73-4110-B362-EB5BB595AA65}" destId="{92835F69-EFB3-440D-B3A5-1D74FB06C515}" srcOrd="0" destOrd="0" presId="urn:microsoft.com/office/officeart/2005/8/layout/process4"/>
    <dgm:cxn modelId="{7543200B-ED18-4C92-9809-84EE6215BEEC}" type="presParOf" srcId="{BB753A83-AE73-4110-B362-EB5BB595AA65}" destId="{6F52D1C4-A89B-4A04-8C52-E3C7B8A1650D}" srcOrd="1" destOrd="0" presId="urn:microsoft.com/office/officeart/2005/8/layout/process4"/>
    <dgm:cxn modelId="{6C601DA6-0C0F-4EC1-AADA-C95F81E0838B}" type="presParOf" srcId="{BB753A83-AE73-4110-B362-EB5BB595AA65}" destId="{418C9C6C-3B45-4988-88E2-75724FC65246}" srcOrd="2" destOrd="0" presId="urn:microsoft.com/office/officeart/2005/8/layout/process4"/>
    <dgm:cxn modelId="{3292458D-8D28-4477-BB8E-4B26CF9BD7D1}" type="presParOf" srcId="{418C9C6C-3B45-4988-88E2-75724FC65246}" destId="{3239C6B0-D4A5-41D9-9EBB-07D2E0EC1C9D}" srcOrd="0" destOrd="0" presId="urn:microsoft.com/office/officeart/2005/8/layout/process4"/>
    <dgm:cxn modelId="{7A58591C-B55A-400A-8D0E-DEEEDE1C71ED}" type="presParOf" srcId="{39F7D33D-862B-4192-A3E4-BD8C017FD19D}" destId="{8399C2E5-E4AE-42EB-B23E-C7863482D8A7}" srcOrd="1" destOrd="0" presId="urn:microsoft.com/office/officeart/2005/8/layout/process4"/>
    <dgm:cxn modelId="{B8F7F12F-7255-466F-A03F-14220A3B6F98}" type="presParOf" srcId="{39F7D33D-862B-4192-A3E4-BD8C017FD19D}" destId="{AAC2D977-6FD9-4C18-B035-4D1E007A7465}" srcOrd="2" destOrd="0" presId="urn:microsoft.com/office/officeart/2005/8/layout/process4"/>
    <dgm:cxn modelId="{2C013B85-029B-4B14-871B-48A6A5679078}" type="presParOf" srcId="{AAC2D977-6FD9-4C18-B035-4D1E007A7465}" destId="{7C3A890B-1198-403D-BA47-1ACB2BFE791E}" srcOrd="0" destOrd="0" presId="urn:microsoft.com/office/officeart/2005/8/layout/process4"/>
    <dgm:cxn modelId="{CB55B5AF-DB23-4E86-B122-A3D97464D573}" type="presParOf" srcId="{AAC2D977-6FD9-4C18-B035-4D1E007A7465}" destId="{112D7003-E0FD-44B5-80C8-FA0BF2C04799}" srcOrd="1" destOrd="0" presId="urn:microsoft.com/office/officeart/2005/8/layout/process4"/>
    <dgm:cxn modelId="{E02D0588-F601-43F2-AD97-9A80FB625FD0}" type="presParOf" srcId="{AAC2D977-6FD9-4C18-B035-4D1E007A7465}" destId="{4FAD5597-4341-4D23-ACEA-A06B5DEE0EB8}" srcOrd="2" destOrd="0" presId="urn:microsoft.com/office/officeart/2005/8/layout/process4"/>
    <dgm:cxn modelId="{8BF827D4-8E30-41EE-A190-7820C44CBA2C}" type="presParOf" srcId="{4FAD5597-4341-4D23-ACEA-A06B5DEE0EB8}" destId="{341BAFF6-CC10-4FC5-AC36-C7B99BC4C52F}" srcOrd="0" destOrd="0" presId="urn:microsoft.com/office/officeart/2005/8/layout/process4"/>
    <dgm:cxn modelId="{0EF6C642-7D95-4FBB-B89B-8008CD0F3ADC}" type="presParOf" srcId="{39F7D33D-862B-4192-A3E4-BD8C017FD19D}" destId="{AAD984F1-0122-4A41-9D04-559AAC11868E}" srcOrd="3" destOrd="0" presId="urn:microsoft.com/office/officeart/2005/8/layout/process4"/>
    <dgm:cxn modelId="{C1D04B69-F8BC-4FCE-BE09-A212FB55F892}" type="presParOf" srcId="{39F7D33D-862B-4192-A3E4-BD8C017FD19D}" destId="{E1BCC68B-9F35-4586-A1FF-45DCDCC80B69}" srcOrd="4" destOrd="0" presId="urn:microsoft.com/office/officeart/2005/8/layout/process4"/>
    <dgm:cxn modelId="{924A75AE-C778-4B31-B34A-8E2DE04521C0}" type="presParOf" srcId="{E1BCC68B-9F35-4586-A1FF-45DCDCC80B69}" destId="{43D73DF4-1B11-4A85-8333-08744B96D9AB}" srcOrd="0" destOrd="0" presId="urn:microsoft.com/office/officeart/2005/8/layout/process4"/>
    <dgm:cxn modelId="{712C9D5B-061B-4004-B852-CD7BD8961522}" type="presParOf" srcId="{E1BCC68B-9F35-4586-A1FF-45DCDCC80B69}" destId="{2B6CA7D2-90C2-4A88-B36F-3458CAD02C76}" srcOrd="1" destOrd="0" presId="urn:microsoft.com/office/officeart/2005/8/layout/process4"/>
    <dgm:cxn modelId="{FF6BAFF9-DE63-472C-8F6B-192CBDD5FBDC}" type="presParOf" srcId="{E1BCC68B-9F35-4586-A1FF-45DCDCC80B69}" destId="{635EF928-5AFD-4397-B8B0-CB6716631B27}" srcOrd="2" destOrd="0" presId="urn:microsoft.com/office/officeart/2005/8/layout/process4"/>
    <dgm:cxn modelId="{D0B43FB8-2A52-4DD5-8E48-4515F7E8FB87}" type="presParOf" srcId="{635EF928-5AFD-4397-B8B0-CB6716631B27}" destId="{541DF5C9-9496-4A7F-808D-9E7A71EE2EF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2D1C4-A89B-4A04-8C52-E3C7B8A1650D}">
      <dsp:nvSpPr>
        <dsp:cNvPr id="0" name=""/>
        <dsp:cNvSpPr/>
      </dsp:nvSpPr>
      <dsp:spPr>
        <a:xfrm>
          <a:off x="0" y="3482216"/>
          <a:ext cx="3021013" cy="114294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Return Response</a:t>
          </a:r>
          <a:endParaRPr lang="en-US" sz="2200" kern="1200" dirty="0"/>
        </a:p>
      </dsp:txBody>
      <dsp:txXfrm>
        <a:off x="0" y="3482216"/>
        <a:ext cx="3021013" cy="617188"/>
      </dsp:txXfrm>
    </dsp:sp>
    <dsp:sp modelId="{3239C6B0-D4A5-41D9-9EBB-07D2E0EC1C9D}">
      <dsp:nvSpPr>
        <dsp:cNvPr id="0" name=""/>
        <dsp:cNvSpPr/>
      </dsp:nvSpPr>
      <dsp:spPr>
        <a:xfrm>
          <a:off x="0" y="4076545"/>
          <a:ext cx="3021013" cy="5257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4696" tIns="41910" rIns="234696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(</a:t>
          </a:r>
          <a:r>
            <a:rPr lang="en-US" sz="3300" kern="1200" dirty="0" smtClean="0"/>
            <a:t>I/O)</a:t>
          </a:r>
          <a:endParaRPr lang="en-US" sz="3300" kern="1200" dirty="0"/>
        </a:p>
      </dsp:txBody>
      <dsp:txXfrm>
        <a:off x="0" y="4076545"/>
        <a:ext cx="3021013" cy="525752"/>
      </dsp:txXfrm>
    </dsp:sp>
    <dsp:sp modelId="{112D7003-E0FD-44B5-80C8-FA0BF2C04799}">
      <dsp:nvSpPr>
        <dsp:cNvPr id="0" name=""/>
        <dsp:cNvSpPr/>
      </dsp:nvSpPr>
      <dsp:spPr>
        <a:xfrm rot="10800000">
          <a:off x="0" y="1741516"/>
          <a:ext cx="3021013" cy="1757843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Process</a:t>
          </a:r>
          <a:endParaRPr lang="en-US" sz="2200" kern="1200" dirty="0"/>
        </a:p>
      </dsp:txBody>
      <dsp:txXfrm rot="-10800000">
        <a:off x="0" y="1741516"/>
        <a:ext cx="3021013" cy="617003"/>
      </dsp:txXfrm>
    </dsp:sp>
    <dsp:sp modelId="{341BAFF6-CC10-4FC5-AC36-C7B99BC4C52F}">
      <dsp:nvSpPr>
        <dsp:cNvPr id="0" name=""/>
        <dsp:cNvSpPr/>
      </dsp:nvSpPr>
      <dsp:spPr>
        <a:xfrm>
          <a:off x="0" y="2358519"/>
          <a:ext cx="3021013" cy="52559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4696" tIns="41910" rIns="234696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(Work + I/O)</a:t>
          </a:r>
          <a:endParaRPr lang="en-US" sz="3300" kern="1200" dirty="0"/>
        </a:p>
      </dsp:txBody>
      <dsp:txXfrm>
        <a:off x="0" y="2358519"/>
        <a:ext cx="3021013" cy="525595"/>
      </dsp:txXfrm>
    </dsp:sp>
    <dsp:sp modelId="{2B6CA7D2-90C2-4A88-B36F-3458CAD02C76}">
      <dsp:nvSpPr>
        <dsp:cNvPr id="0" name=""/>
        <dsp:cNvSpPr/>
      </dsp:nvSpPr>
      <dsp:spPr>
        <a:xfrm rot="10800000">
          <a:off x="0" y="817"/>
          <a:ext cx="3021013" cy="1757843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6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Read Request</a:t>
          </a:r>
          <a:endParaRPr lang="en-US" sz="2200" kern="1200" dirty="0"/>
        </a:p>
      </dsp:txBody>
      <dsp:txXfrm rot="-10800000">
        <a:off x="0" y="817"/>
        <a:ext cx="3021013" cy="617003"/>
      </dsp:txXfrm>
    </dsp:sp>
    <dsp:sp modelId="{541DF5C9-9496-4A7F-808D-9E7A71EE2EF0}">
      <dsp:nvSpPr>
        <dsp:cNvPr id="0" name=""/>
        <dsp:cNvSpPr/>
      </dsp:nvSpPr>
      <dsp:spPr>
        <a:xfrm>
          <a:off x="0" y="617820"/>
          <a:ext cx="3021013" cy="52559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4800000" sx="98000" sy="98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4696" tIns="41910" rIns="234696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(</a:t>
          </a:r>
          <a:r>
            <a:rPr lang="en-US" sz="3300" kern="1200" dirty="0" smtClean="0"/>
            <a:t>I/O)</a:t>
          </a:r>
          <a:endParaRPr lang="en-US" sz="3300" kern="1200" dirty="0"/>
        </a:p>
      </dsp:txBody>
      <dsp:txXfrm>
        <a:off x="0" y="617820"/>
        <a:ext cx="3021013" cy="525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1EC64-B271-4996-887E-03FC9DE35F91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BBE28-3BEB-40AE-8F62-57A399602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03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BBE28-3BEB-40AE-8F62-57A3996025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7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8CA0DF1A-243D-4FE2-A38C-DAB573D1CAEE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3F49D87-711D-4062-B6EE-B949445848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DF1A-243D-4FE2-A38C-DAB573D1CAEE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9D87-711D-4062-B6EE-B949445848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DF1A-243D-4FE2-A38C-DAB573D1CAEE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9D87-711D-4062-B6EE-B949445848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DF1A-243D-4FE2-A38C-DAB573D1CAEE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9D87-711D-4062-B6EE-B949445848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DF1A-243D-4FE2-A38C-DAB573D1CAEE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9D87-711D-4062-B6EE-B949445848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DF1A-243D-4FE2-A38C-DAB573D1CAEE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9D87-711D-4062-B6EE-B949445848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DF1A-243D-4FE2-A38C-DAB573D1CAEE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9D87-711D-4062-B6EE-B9494458483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DF1A-243D-4FE2-A38C-DAB573D1CAEE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9D87-711D-4062-B6EE-B949445848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DF1A-243D-4FE2-A38C-DAB573D1CAEE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9D87-711D-4062-B6EE-B949445848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8CA0DF1A-243D-4FE2-A38C-DAB573D1CAEE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3F49D87-711D-4062-B6EE-B949445848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8CA0DF1A-243D-4FE2-A38C-DAB573D1CAEE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3F49D87-711D-4062-B6EE-B949445848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CA0DF1A-243D-4FE2-A38C-DAB573D1CAEE}" type="datetimeFigureOut">
              <a:rPr lang="en-US" smtClean="0"/>
              <a:t>4/18/2012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3F49D87-711D-4062-B6EE-B949445848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Handling many concurrent requests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I/O Completion port</a:t>
            </a:r>
          </a:p>
          <a:p>
            <a:r>
              <a:rPr lang="en-US" dirty="0" smtClean="0"/>
              <a:t>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1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time the socket is idle and there is no need to hold memory for it</a:t>
            </a:r>
          </a:p>
          <a:p>
            <a:r>
              <a:rPr lang="en-US" dirty="0" smtClean="0"/>
              <a:t>Using Async I/O we can keep many open sockets without consuming much resources</a:t>
            </a:r>
            <a:endParaRPr lang="en-US" dirty="0"/>
          </a:p>
        </p:txBody>
      </p:sp>
      <p:sp>
        <p:nvSpPr>
          <p:cNvPr id="4" name="AutoShape 2" descr="http://html5readiness.com/assets/HTML5_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http://www.rabbitmq.com/wp-uploads/2012/02/HTML5_Logo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958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1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is expensive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230" y="2196859"/>
            <a:ext cx="4848902" cy="3448532"/>
          </a:xfrm>
        </p:spPr>
      </p:pic>
    </p:spTree>
    <p:extLst>
      <p:ext uri="{BB962C8B-B14F-4D97-AF65-F5344CB8AC3E}">
        <p14:creationId xmlns:p14="http://schemas.microsoft.com/office/powerpoint/2010/main" val="2286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Dividing the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synchronous</a:t>
            </a:r>
            <a:r>
              <a:rPr lang="en-US" dirty="0"/>
              <a:t>: you handle one request at a time, each in turn</a:t>
            </a:r>
            <a:r>
              <a:rPr lang="en-US" dirty="0" smtClean="0"/>
              <a:t>. </a:t>
            </a:r>
            <a:r>
              <a:rPr lang="en-US" sz="1600" i="1" dirty="0" smtClean="0"/>
              <a:t>(Node.js but…)</a:t>
            </a:r>
            <a:endParaRPr lang="en-US" i="1" dirty="0" smtClean="0"/>
          </a:p>
          <a:p>
            <a:r>
              <a:rPr lang="en-US" b="1" dirty="0" smtClean="0"/>
              <a:t>fork a new process</a:t>
            </a:r>
            <a:r>
              <a:rPr lang="en-US" dirty="0" smtClean="0"/>
              <a:t>: you start a new process to handle each request. </a:t>
            </a:r>
            <a:r>
              <a:rPr lang="en-US" sz="1600" i="1" dirty="0"/>
              <a:t>(Apache)</a:t>
            </a:r>
          </a:p>
          <a:p>
            <a:r>
              <a:rPr lang="en-US" b="1" dirty="0" smtClean="0"/>
              <a:t>threads</a:t>
            </a:r>
            <a:r>
              <a:rPr lang="en-US" dirty="0"/>
              <a:t>: start a new thread to handle each request. </a:t>
            </a:r>
            <a:r>
              <a:rPr lang="en-US" sz="1600" i="1" dirty="0"/>
              <a:t>(IIS)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87734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pros</a:t>
            </a:r>
            <a:r>
              <a:rPr lang="en-US" dirty="0"/>
              <a:t>: simple </a:t>
            </a:r>
            <a:endParaRPr lang="en-US" dirty="0" smtClean="0"/>
          </a:p>
          <a:p>
            <a:r>
              <a:rPr lang="en-US" b="1" dirty="0" smtClean="0"/>
              <a:t>cons</a:t>
            </a:r>
            <a:r>
              <a:rPr lang="en-US" dirty="0"/>
              <a:t>: any one request can hold up all the other requests</a:t>
            </a:r>
          </a:p>
        </p:txBody>
      </p:sp>
    </p:spTree>
    <p:extLst>
      <p:ext uri="{BB962C8B-B14F-4D97-AF65-F5344CB8AC3E}">
        <p14:creationId xmlns:p14="http://schemas.microsoft.com/office/powerpoint/2010/main" val="36246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fork a new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pros</a:t>
            </a:r>
            <a:r>
              <a:rPr lang="en-US" dirty="0" smtClean="0"/>
              <a:t>: </a:t>
            </a:r>
            <a:r>
              <a:rPr lang="en-US" dirty="0"/>
              <a:t>easy </a:t>
            </a:r>
            <a:endParaRPr lang="en-US" dirty="0" smtClean="0"/>
          </a:p>
          <a:p>
            <a:r>
              <a:rPr lang="en-US" b="1" dirty="0" smtClean="0"/>
              <a:t>cons</a:t>
            </a:r>
            <a:r>
              <a:rPr lang="en-US" dirty="0"/>
              <a:t>: does not scale well, hundreds of connections means hundreds of processes.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fork</a:t>
            </a:r>
            <a:r>
              <a:rPr lang="en-US" dirty="0"/>
              <a:t>() is the Unix programmer’s hammer. Because it’s available, every problem looks like a nail.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It’s </a:t>
            </a:r>
            <a:r>
              <a:rPr lang="en-US" dirty="0"/>
              <a:t>usually </a:t>
            </a:r>
            <a:r>
              <a:rPr lang="en-US" dirty="0" smtClean="0"/>
              <a:t>overkill</a:t>
            </a:r>
            <a:endParaRPr lang="en-US" dirty="0"/>
          </a:p>
        </p:txBody>
      </p:sp>
      <p:pic>
        <p:nvPicPr>
          <p:cNvPr id="1026" name="Picture 2" descr="http://www.mediabistro.com/fishbowlDC/files/original/mlss_luigi-hamm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03" b="99471" l="3756" r="100000">
                        <a14:foregroundMark x1="82068" y1="68800" x2="82068" y2="68800"/>
                        <a14:foregroundMark x1="86107" y1="85986" x2="84087" y2="72025"/>
                        <a14:foregroundMark x1="81583" y1="68800" x2="86107" y2="68324"/>
                        <a14:foregroundMark x1="86632" y1="63194" x2="86632" y2="63194"/>
                        <a14:foregroundMark x1="85622" y1="53940" x2="85622" y2="53940"/>
                        <a14:foregroundMark x1="76535" y1="53464" x2="76535" y2="53464"/>
                        <a14:foregroundMark x1="83078" y1="51613" x2="83078" y2="51613"/>
                        <a14:foregroundMark x1="54281" y1="18614" x2="54281" y2="18614"/>
                        <a14:foregroundMark x1="52787" y1="22316" x2="52787" y2="22316"/>
                        <a14:foregroundMark x1="56826" y1="19989" x2="56826" y2="19989"/>
                        <a14:foregroundMark x1="81583" y1="93443" x2="81583" y2="93443"/>
                        <a14:foregroundMark x1="68942" y1="91116" x2="68942" y2="91116"/>
                        <a14:foregroundMark x1="61874" y1="81333" x2="61874" y2="81333"/>
                        <a14:foregroundMark x1="65388" y1="87837" x2="65388" y2="87837"/>
                        <a14:foregroundMark x1="94184" y1="89265" x2="94184" y2="89265"/>
                        <a14:foregroundMark x1="92690" y1="93866" x2="92690" y2="93866"/>
                        <a14:foregroundMark x1="96204" y1="93443" x2="96204" y2="93443"/>
                        <a14:foregroundMark x1="94709" y1="84135" x2="94709" y2="84135"/>
                        <a14:foregroundMark x1="90145" y1="92015" x2="90145" y2="920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724400"/>
            <a:ext cx="1828800" cy="198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14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pros</a:t>
            </a:r>
            <a:r>
              <a:rPr lang="en-US" dirty="0"/>
              <a:t>: easy, and kinder to the kernel than using fork, since threads usually have much less overhead </a:t>
            </a:r>
            <a:endParaRPr lang="en-US" dirty="0" smtClean="0"/>
          </a:p>
          <a:p>
            <a:r>
              <a:rPr lang="en-US" b="1" dirty="0" smtClean="0"/>
              <a:t>cons</a:t>
            </a:r>
            <a:r>
              <a:rPr lang="en-US" dirty="0"/>
              <a:t>: your machine may not have threads, and threaded programming can get very complicated very fast, with worries about controlling access to shared resources</a:t>
            </a:r>
          </a:p>
          <a:p>
            <a:endParaRPr lang="en-US" dirty="0"/>
          </a:p>
        </p:txBody>
      </p:sp>
      <p:pic>
        <p:nvPicPr>
          <p:cNvPr id="2050" name="Picture 2" descr="http://2.bp.blogspot.com/_80Tmr7qSCkc/TFzrZFYTkPI/AAAAAAAAAD4/JO7UNhSMu6M/s1600/thread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333" l="10000" r="90000">
                        <a14:foregroundMark x1="64667" y1="30667" x2="62444" y2="64667"/>
                        <a14:foregroundMark x1="63556" y1="68000" x2="62444" y2="81000"/>
                        <a14:foregroundMark x1="11556" y1="88000" x2="86444" y2="93333"/>
                        <a14:foregroundMark x1="68000" y1="87667" x2="88667" y2="87667"/>
                        <a14:foregroundMark x1="11556" y1="84667" x2="24444" y2="75000"/>
                        <a14:backgroundMark x1="22222" y1="33667" x2="22222" y2="33667"/>
                        <a14:backgroundMark x1="10889" y1="1667" x2="28667" y2="42667"/>
                        <a14:backgroundMark x1="67333" y1="42000" x2="89778" y2="1333"/>
                        <a14:backgroundMark x1="12667" y1="1667" x2="33333" y2="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267200"/>
            <a:ext cx="3886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74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 web request is handled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001782"/>
              </p:ext>
            </p:extLst>
          </p:nvPr>
        </p:nvGraphicFramePr>
        <p:xfrm>
          <a:off x="4854575" y="1150938"/>
          <a:ext cx="3021013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When a socket is opened a worker (thread /process) is assigned to handle it.</a:t>
            </a:r>
          </a:p>
          <a:p>
            <a:r>
              <a:rPr lang="en-US" dirty="0" smtClean="0"/>
              <a:t>In most implementations the same worker is responsible for the whole cycle</a:t>
            </a:r>
            <a:endParaRPr lang="en-US" dirty="0"/>
          </a:p>
        </p:txBody>
      </p:sp>
      <p:pic>
        <p:nvPicPr>
          <p:cNvPr id="3074" name="Picture 2" descr="http://www.techinfo-4u.com/wp-content/uploads/2011/11/internet-marketing.jp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3886200" cy="289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06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set of threads handling I/O async</a:t>
            </a:r>
          </a:p>
          <a:p>
            <a:r>
              <a:rPr lang="en-US" dirty="0" smtClean="0"/>
              <a:t>When the I/O is complete spawn a worker to process</a:t>
            </a:r>
          </a:p>
          <a:p>
            <a:r>
              <a:rPr lang="en-US" dirty="0" smtClean="0"/>
              <a:t>When the worker is done, queue the response back to the I/O threads to respond</a:t>
            </a:r>
          </a:p>
          <a:p>
            <a:r>
              <a:rPr lang="en-US" dirty="0" smtClean="0"/>
              <a:t>Free the worker</a:t>
            </a:r>
            <a:endParaRPr lang="en-US" dirty="0"/>
          </a:p>
        </p:txBody>
      </p:sp>
      <p:pic>
        <p:nvPicPr>
          <p:cNvPr id="4100" name="Picture 4" descr="http://www.clipart-fr.com/en/data/clipart/signs/sign_02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7802">
            <a:off x="6332412" y="3760135"/>
            <a:ext cx="2240596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up the 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6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processing is done in sync (there is no concurrency in </a:t>
            </a:r>
            <a:r>
              <a:rPr lang="en-US" dirty="0" err="1" smtClean="0"/>
              <a:t>js</a:t>
            </a:r>
            <a:r>
              <a:rPr lang="en-US" dirty="0" smtClean="0"/>
              <a:t> anyway)</a:t>
            </a:r>
          </a:p>
          <a:p>
            <a:r>
              <a:rPr lang="en-US" dirty="0" smtClean="0"/>
              <a:t>Any I/O request (DB/File/Network) is queued by the server to the I/O workers freeing up the worker to handle other jobs.</a:t>
            </a:r>
          </a:p>
          <a:p>
            <a:r>
              <a:rPr lang="en-US" dirty="0" smtClean="0"/>
              <a:t>When I/O is completed the state is returned to a worker to continue</a:t>
            </a:r>
            <a:endParaRPr lang="en-US" dirty="0"/>
          </a:p>
        </p:txBody>
      </p:sp>
      <p:pic>
        <p:nvPicPr>
          <p:cNvPr id="5122" name="Picture 2" descr="http://vreshenie.ru/extcorenode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818" y="4876800"/>
            <a:ext cx="2895600" cy="231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49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1597</TotalTime>
  <Words>296</Words>
  <Application>Microsoft Office PowerPoint</Application>
  <PresentationFormat>On-screen Show (4:3)</PresentationFormat>
  <Paragraphs>42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Pushpin</vt:lpstr>
      <vt:lpstr>Handling many concurrent requests</vt:lpstr>
      <vt:lpstr>I/O is expensive</vt:lpstr>
      <vt:lpstr>Dividing the load</vt:lpstr>
      <vt:lpstr>synchronous</vt:lpstr>
      <vt:lpstr>fork a new process</vt:lpstr>
      <vt:lpstr>threads</vt:lpstr>
      <vt:lpstr>How a web request is handled</vt:lpstr>
      <vt:lpstr>Splitting up the load</vt:lpstr>
      <vt:lpstr>Node.Js</vt:lpstr>
      <vt:lpstr>Web Sockets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Suriel</dc:creator>
  <cp:lastModifiedBy>Suriel</cp:lastModifiedBy>
  <cp:revision>12</cp:revision>
  <dcterms:created xsi:type="dcterms:W3CDTF">2012-04-18T12:22:52Z</dcterms:created>
  <dcterms:modified xsi:type="dcterms:W3CDTF">2012-04-19T15:00:34Z</dcterms:modified>
</cp:coreProperties>
</file>