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134" y="-9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E56A-44B0-46CF-9E2A-F8E5B6C0D776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AA5F-0E5F-4B1E-B401-C113CC9354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0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E56A-44B0-46CF-9E2A-F8E5B6C0D776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AA5F-0E5F-4B1E-B401-C113CC9354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0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E56A-44B0-46CF-9E2A-F8E5B6C0D776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AA5F-0E5F-4B1E-B401-C113CC9354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E56A-44B0-46CF-9E2A-F8E5B6C0D776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AA5F-0E5F-4B1E-B401-C113CC9354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8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E56A-44B0-46CF-9E2A-F8E5B6C0D776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AA5F-0E5F-4B1E-B401-C113CC9354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1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E56A-44B0-46CF-9E2A-F8E5B6C0D776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AA5F-0E5F-4B1E-B401-C113CC9354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0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E56A-44B0-46CF-9E2A-F8E5B6C0D776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AA5F-0E5F-4B1E-B401-C113CC9354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1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E56A-44B0-46CF-9E2A-F8E5B6C0D776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AA5F-0E5F-4B1E-B401-C113CC9354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4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E56A-44B0-46CF-9E2A-F8E5B6C0D776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AA5F-0E5F-4B1E-B401-C113CC9354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6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E56A-44B0-46CF-9E2A-F8E5B6C0D776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AA5F-0E5F-4B1E-B401-C113CC9354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2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E56A-44B0-46CF-9E2A-F8E5B6C0D776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AA5F-0E5F-4B1E-B401-C113CC9354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7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0E56A-44B0-46CF-9E2A-F8E5B6C0D776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1AA5F-0E5F-4B1E-B401-C113CC93542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3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64704"/>
            <a:ext cx="6048672" cy="5764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917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7406580" cy="315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411760" y="692696"/>
            <a:ext cx="39646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>
                <a:solidFill>
                  <a:srgbClr val="FF0000"/>
                </a:solidFill>
              </a:rPr>
              <a:t>R259 ist falsch!</a:t>
            </a:r>
          </a:p>
          <a:p>
            <a:r>
              <a:rPr lang="de-DE" sz="3600" dirty="0" smtClean="0">
                <a:solidFill>
                  <a:srgbClr val="FF0000"/>
                </a:solidFill>
              </a:rPr>
              <a:t>R. 261 war gemeint!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34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08" y="260648"/>
            <a:ext cx="2666825" cy="6786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899592" y="260648"/>
            <a:ext cx="435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rgbClr val="FF0000"/>
                </a:solidFill>
              </a:rPr>
              <a:t>ist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524328" y="280430"/>
            <a:ext cx="550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rgbClr val="FF0000"/>
                </a:solidFill>
              </a:rPr>
              <a:t>soll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86348"/>
            <a:ext cx="2875149" cy="6654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514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8680"/>
            <a:ext cx="2839194" cy="630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899592" y="260648"/>
            <a:ext cx="435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rgbClr val="FF0000"/>
                </a:solidFill>
              </a:rPr>
              <a:t>ist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845128" y="261723"/>
            <a:ext cx="1380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FF0000"/>
                </a:solidFill>
              </a:rPr>
              <a:t>(zwischen) </a:t>
            </a:r>
            <a:r>
              <a:rPr lang="de-DE" sz="2000" b="1" dirty="0" smtClean="0">
                <a:solidFill>
                  <a:srgbClr val="FF0000"/>
                </a:solidFill>
              </a:rPr>
              <a:t>soll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80" y="560802"/>
            <a:ext cx="2808248" cy="6093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243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54577"/>
            <a:ext cx="2736304" cy="6632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899592" y="260648"/>
            <a:ext cx="435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rgbClr val="FF0000"/>
                </a:solidFill>
              </a:rPr>
              <a:t>ist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567630" y="214183"/>
            <a:ext cx="1380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rgbClr val="FF0000"/>
                </a:solidFill>
              </a:rPr>
              <a:t>(zwischen) </a:t>
            </a:r>
            <a:r>
              <a:rPr lang="de-DE" sz="2000" b="1" dirty="0" smtClean="0">
                <a:solidFill>
                  <a:srgbClr val="FF0000"/>
                </a:solidFill>
              </a:rPr>
              <a:t>soll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14293"/>
            <a:ext cx="2769840" cy="6210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59855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Bildschirmpräsentation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Bayer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Anton Buechel</dc:creator>
  <cp:lastModifiedBy>Anton Buechel</cp:lastModifiedBy>
  <cp:revision>2</cp:revision>
  <dcterms:created xsi:type="dcterms:W3CDTF">2017-07-27T09:21:54Z</dcterms:created>
  <dcterms:modified xsi:type="dcterms:W3CDTF">2017-07-27T10:01:40Z</dcterms:modified>
</cp:coreProperties>
</file>