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03" r:id="rId2"/>
    <p:sldId id="504" r:id="rId3"/>
    <p:sldId id="502" r:id="rId4"/>
  </p:sldIdLst>
  <p:sldSz cx="9145588" cy="6877050"/>
  <p:notesSz cx="6797675" cy="9926638"/>
  <p:custDataLst>
    <p:tags r:id="rId7"/>
  </p:custDataLst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3348" autoAdjust="0"/>
  </p:normalViewPr>
  <p:slideViewPr>
    <p:cSldViewPr snapToGrid="0" snapToObjects="1">
      <p:cViewPr varScale="1">
        <p:scale>
          <a:sx n="118" d="100"/>
          <a:sy n="118" d="100"/>
        </p:scale>
        <p:origin x="-1518" y="-102"/>
      </p:cViewPr>
      <p:guideLst>
        <p:guide orient="horz" pos="3890"/>
        <p:guide orient="horz" pos="1026"/>
        <p:guide orient="horz" pos="2347"/>
        <p:guide orient="horz" pos="2568"/>
        <p:guide pos="2881"/>
        <p:guide pos="229"/>
        <p:guide pos="5531"/>
        <p:guide pos="3710"/>
        <p:guide pos="3873"/>
        <p:guide pos="2799"/>
        <p:guide pos="2961"/>
        <p:guide pos="1886"/>
        <p:guide pos="20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4026" y="-102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3/10/2017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0000" y="270000"/>
            <a:ext cx="2343150" cy="17621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9145588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61972" y="5843183"/>
            <a:ext cx="8417843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62090" y="5416517"/>
            <a:ext cx="8417840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1" y="427388"/>
            <a:ext cx="2697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5588" cy="6877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941400" y="6442462"/>
            <a:ext cx="6062207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356145" y="6442462"/>
            <a:ext cx="570966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3"/>
            <a:ext cx="9145588" cy="6479999"/>
          </a:xfrm>
          <a:prstGeom prst="rect">
            <a:avLst/>
          </a:prstGeom>
          <a:blipFill>
            <a:blip r:embed="rId2"/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54956" y="4249276"/>
            <a:ext cx="6590201" cy="1580024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54263" y="3295219"/>
            <a:ext cx="6590894" cy="664797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355212" y="2949442"/>
            <a:ext cx="6589947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1" name="Group 219"/>
          <p:cNvGrpSpPr>
            <a:grpSpLocks noChangeAspect="1"/>
          </p:cNvGrpSpPr>
          <p:nvPr userDrawn="1"/>
        </p:nvGrpSpPr>
        <p:grpSpPr bwMode="gray">
          <a:xfrm>
            <a:off x="8045845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3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329383" y="412295"/>
            <a:ext cx="7349941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363875" y="1623747"/>
            <a:ext cx="8414868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3560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63480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254138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702324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089505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5537266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61479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783782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8793103" y="1625338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8793103" y="372082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8793103" y="407114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35" y="1626128"/>
            <a:ext cx="9145554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8793103" y="6165492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362090" y="0"/>
            <a:ext cx="8416652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362090" y="-90489"/>
            <a:ext cx="8416652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18763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281620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307661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452378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426574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5711726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597095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860249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9242556" y="1563611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9242556" y="3661758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9242556" y="4014974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9242556" y="6111702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9163460" y="1626128"/>
            <a:ext cx="56628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0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1" y="2041525"/>
            <a:ext cx="4521052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4624535" y="2041525"/>
            <a:ext cx="4521053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61972" y="5843183"/>
            <a:ext cx="8415699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362090" y="5416517"/>
            <a:ext cx="8415582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50194" y="4318197"/>
            <a:ext cx="8427477" cy="236398"/>
          </a:xfr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42462" y="3867923"/>
            <a:ext cx="8435210" cy="276999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2948" y="3462689"/>
            <a:ext cx="8444723" cy="387798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589926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1"/>
            <a:ext cx="9145588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5588" cy="28971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166592" y="3187702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877" y="4381162"/>
            <a:ext cx="1671914" cy="486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2610135" y="3595689"/>
            <a:ext cx="6168009" cy="2057401"/>
          </a:xfr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 hasCustomPrompt="1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2826" cy="4545705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1515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0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5386358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Folie" r:id="rId19" imgW="270" imgH="270" progId="TCLayout.ActiveDocument.1">
                  <p:embed/>
                </p:oleObj>
              </mc:Choice>
              <mc:Fallback>
                <p:oleObj name="think-cell Folie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4845" y="1626935"/>
            <a:ext cx="8431515" cy="454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smtClean="0"/>
              <a:t>Bayer 4:3 Template 2010 • February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7" name="Gerader Verbinder 13"/>
          <p:cNvCxnSpPr/>
          <p:nvPr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10"/>
          <p:cNvCxnSpPr/>
          <p:nvPr/>
        </p:nvCxnSpPr>
        <p:spPr bwMode="gray">
          <a:xfrm>
            <a:off x="0" y="1466187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44450" y="492529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329383" y="302497"/>
            <a:ext cx="7349941" cy="858910"/>
          </a:xfrm>
        </p:spPr>
        <p:txBody>
          <a:bodyPr/>
          <a:lstStyle/>
          <a:p>
            <a:r>
              <a:rPr lang="en-US" dirty="0" err="1" smtClean="0"/>
              <a:t>Umzugsauftrag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4810, OG 3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C102, OG 4 </a:t>
            </a:r>
            <a:r>
              <a:rPr lang="en-US" dirty="0" err="1" smtClean="0"/>
              <a:t>Ost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87504"/>
              </p:ext>
            </p:extLst>
          </p:nvPr>
        </p:nvGraphicFramePr>
        <p:xfrm>
          <a:off x="227781" y="2329039"/>
          <a:ext cx="85436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22"/>
                <a:gridCol w="519901"/>
                <a:gridCol w="535196"/>
                <a:gridCol w="711200"/>
                <a:gridCol w="1049867"/>
                <a:gridCol w="762000"/>
                <a:gridCol w="44449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Start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LEV,</a:t>
                      </a:r>
                      <a:r>
                        <a:rPr lang="de-DE" sz="900" b="1" baseline="0" dirty="0" smtClean="0"/>
                        <a:t> 4810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Raum Geb. 4810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Ziel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LEV, C102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Raum</a:t>
                      </a:r>
                    </a:p>
                    <a:p>
                      <a:r>
                        <a:rPr lang="de-DE" sz="900" b="1" dirty="0" smtClean="0"/>
                        <a:t>Geb. C102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Person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#</a:t>
                      </a:r>
                      <a:r>
                        <a:rPr lang="de-DE" sz="900" b="1" baseline="0" dirty="0" smtClean="0"/>
                        <a:t> Kartons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Sonstiger Umzugsbedarf</a:t>
                      </a:r>
                      <a:endParaRPr lang="en-US" sz="9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OG 4 Ost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-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Wasserspender, ca. 10 Wasserkisten, Aktenvernichter, ca. 4 Pakete Druckerpapier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T. Palberg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Laptop/ Docking-Station, 1 Monitor, </a:t>
                      </a:r>
                      <a:r>
                        <a:rPr lang="en-US" sz="900" dirty="0" err="1" smtClean="0"/>
                        <a:t>Telefon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S. Bleichert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Laptop/ Docking-Station, 2 </a:t>
                      </a:r>
                      <a:r>
                        <a:rPr lang="en-US" sz="900" dirty="0" err="1" smtClean="0"/>
                        <a:t>Monitore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Telefon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S. Klutz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Laptop/ Docking-Station, 2 </a:t>
                      </a:r>
                      <a:r>
                        <a:rPr lang="en-US" sz="900" dirty="0" err="1" smtClean="0"/>
                        <a:t>Monitore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Telefon</a:t>
                      </a:r>
                      <a:r>
                        <a:rPr lang="en-US" sz="900" dirty="0" smtClean="0"/>
                        <a:t>, 1 Whiteboard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J. Mostart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Laptop/ Docking-Station, 2 </a:t>
                      </a:r>
                      <a:r>
                        <a:rPr lang="en-US" sz="900" dirty="0" err="1" smtClean="0"/>
                        <a:t>Monitore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Telefon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U. Kurz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Laptop/ Docking-Station, 2 </a:t>
                      </a:r>
                      <a:r>
                        <a:rPr lang="en-US" sz="900" dirty="0" err="1" smtClean="0"/>
                        <a:t>Monitore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Telefon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R.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Rütters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Laptop/ Docking-Station, 2 </a:t>
                      </a:r>
                      <a:r>
                        <a:rPr lang="en-US" sz="900" dirty="0" err="1" smtClean="0"/>
                        <a:t>Monitore</a:t>
                      </a:r>
                      <a:r>
                        <a:rPr lang="en-US" sz="900" dirty="0" smtClean="0"/>
                        <a:t>, 1 Whiteboard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-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Monitor 65“, 1 Whiteboard, Flipchart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C. Küppers-Heckhausen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Laptop/ Docking Station, 2 Monitore, Telefon, Stand-Ventilator (Höhe 110cm), Fußablage (unter Schreibtisch), 2 große Wandbilder (80 x 110 m, 60 x 75cm), Fahrrad Nr. 2201017 (vor Geb. 4810)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M.</a:t>
                      </a:r>
                      <a:r>
                        <a:rPr lang="de-DE" sz="900" baseline="0" dirty="0" smtClean="0"/>
                        <a:t> Lubberich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Laptop/ Docking-Station, 2 </a:t>
                      </a:r>
                      <a:r>
                        <a:rPr lang="en-US" sz="900" dirty="0" err="1" smtClean="0"/>
                        <a:t>Monitore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Telefon</a:t>
                      </a:r>
                      <a:r>
                        <a:rPr lang="en-US" sz="900" dirty="0" smtClean="0"/>
                        <a:t>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de-DE" sz="900" dirty="0" smtClean="0"/>
                        <a:t>Fahrrad Nr. 0118 (vor Geb. 4810)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21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OG 4 Ost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-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Beamer, 1 Whiteboard, Flipchart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ige Legende 7"/>
          <p:cNvSpPr/>
          <p:nvPr/>
        </p:nvSpPr>
        <p:spPr bwMode="auto">
          <a:xfrm>
            <a:off x="92316" y="1515533"/>
            <a:ext cx="1245417" cy="440268"/>
          </a:xfrm>
          <a:prstGeom prst="wedgeRectCallout">
            <a:avLst>
              <a:gd name="adj1" fmla="val -17327"/>
              <a:gd name="adj2" fmla="val 12453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000" dirty="0" smtClean="0"/>
              <a:t>Erläuterung siehe Folie 2 „Startort“</a:t>
            </a:r>
            <a:endParaRPr lang="en-US" sz="1000" dirty="0" err="1" smtClean="0"/>
          </a:p>
        </p:txBody>
      </p:sp>
      <p:sp>
        <p:nvSpPr>
          <p:cNvPr id="9" name="Rechteckige Legende 8"/>
          <p:cNvSpPr/>
          <p:nvPr/>
        </p:nvSpPr>
        <p:spPr bwMode="auto">
          <a:xfrm>
            <a:off x="1438506" y="1515534"/>
            <a:ext cx="1228485" cy="440268"/>
          </a:xfrm>
          <a:prstGeom prst="wedgeRectCallout">
            <a:avLst>
              <a:gd name="adj1" fmla="val -37537"/>
              <a:gd name="adj2" fmla="val 12646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000" dirty="0" smtClean="0"/>
              <a:t>Erläuterung siehe Folie 3 „Zielort“</a:t>
            </a:r>
            <a:endParaRPr lang="en-US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15713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6625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80" y="6515199"/>
            <a:ext cx="1625053" cy="3017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itel 2"/>
          <p:cNvSpPr>
            <a:spLocks noGrp="1"/>
          </p:cNvSpPr>
          <p:nvPr>
            <p:ph type="title"/>
          </p:nvPr>
        </p:nvSpPr>
        <p:spPr>
          <a:xfrm>
            <a:off x="329383" y="302497"/>
            <a:ext cx="7349941" cy="858910"/>
          </a:xfrm>
        </p:spPr>
        <p:txBody>
          <a:bodyPr/>
          <a:lstStyle/>
          <a:p>
            <a:r>
              <a:rPr lang="en-US" dirty="0" err="1" smtClean="0"/>
              <a:t>Startort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LEV, 4810, OG 3 - </a:t>
            </a:r>
            <a:r>
              <a:rPr lang="en-US" dirty="0" err="1" smtClean="0"/>
              <a:t>Übersicht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" y="1630051"/>
            <a:ext cx="9065549" cy="357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hteck 37"/>
          <p:cNvSpPr/>
          <p:nvPr/>
        </p:nvSpPr>
        <p:spPr>
          <a:xfrm>
            <a:off x="79764" y="3287927"/>
            <a:ext cx="4098694" cy="169850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79764" y="1702716"/>
            <a:ext cx="847347" cy="158521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773097" y="1693396"/>
            <a:ext cx="1596636" cy="124349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7857067" y="3285802"/>
            <a:ext cx="1270104" cy="170062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C-NumberBox"/>
          <p:cNvSpPr>
            <a:spLocks noChangeAspect="1"/>
          </p:cNvSpPr>
          <p:nvPr/>
        </p:nvSpPr>
        <p:spPr bwMode="auto">
          <a:xfrm>
            <a:off x="3430985" y="3638033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A</a:t>
            </a:r>
          </a:p>
        </p:txBody>
      </p:sp>
      <p:sp>
        <p:nvSpPr>
          <p:cNvPr id="4" name="BC-NumberBox_1"/>
          <p:cNvSpPr>
            <a:spLocks noChangeAspect="1"/>
          </p:cNvSpPr>
          <p:nvPr/>
        </p:nvSpPr>
        <p:spPr bwMode="auto">
          <a:xfrm>
            <a:off x="2571415" y="4378404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B</a:t>
            </a:r>
          </a:p>
        </p:txBody>
      </p:sp>
      <p:sp>
        <p:nvSpPr>
          <p:cNvPr id="7" name="BC-NumberBox_2"/>
          <p:cNvSpPr>
            <a:spLocks noChangeAspect="1"/>
          </p:cNvSpPr>
          <p:nvPr/>
        </p:nvSpPr>
        <p:spPr bwMode="auto">
          <a:xfrm>
            <a:off x="1773097" y="4565425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D</a:t>
            </a:r>
          </a:p>
        </p:txBody>
      </p:sp>
      <p:sp>
        <p:nvSpPr>
          <p:cNvPr id="8" name="BC-NumberBox_3"/>
          <p:cNvSpPr>
            <a:spLocks noChangeAspect="1"/>
          </p:cNvSpPr>
          <p:nvPr/>
        </p:nvSpPr>
        <p:spPr bwMode="auto">
          <a:xfrm>
            <a:off x="2160783" y="3855223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300" b="1" dirty="0">
                <a:solidFill>
                  <a:schemeClr val="lt1"/>
                </a:solidFill>
                <a:latin typeface="Arial"/>
              </a:rPr>
              <a:t>C</a:t>
            </a:r>
            <a:endParaRPr lang="en-US" sz="1300" b="1" dirty="0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9" name="BC-NumberBox_4"/>
          <p:cNvSpPr>
            <a:spLocks noChangeAspect="1"/>
          </p:cNvSpPr>
          <p:nvPr/>
        </p:nvSpPr>
        <p:spPr bwMode="auto">
          <a:xfrm>
            <a:off x="1192943" y="3947595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300" b="1" dirty="0">
                <a:solidFill>
                  <a:schemeClr val="lt1"/>
                </a:solidFill>
                <a:latin typeface="Arial"/>
              </a:rPr>
              <a:t>E</a:t>
            </a:r>
            <a:endParaRPr lang="en-US" sz="1300" b="1" dirty="0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1" name="BC-NumberBox_5"/>
          <p:cNvSpPr>
            <a:spLocks noChangeAspect="1"/>
          </p:cNvSpPr>
          <p:nvPr/>
        </p:nvSpPr>
        <p:spPr bwMode="auto">
          <a:xfrm>
            <a:off x="1192943" y="4414558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F</a:t>
            </a:r>
          </a:p>
        </p:txBody>
      </p:sp>
      <p:sp>
        <p:nvSpPr>
          <p:cNvPr id="12" name="BC-NumberBox_6"/>
          <p:cNvSpPr>
            <a:spLocks noChangeAspect="1"/>
          </p:cNvSpPr>
          <p:nvPr/>
        </p:nvSpPr>
        <p:spPr bwMode="auto">
          <a:xfrm>
            <a:off x="193875" y="2627332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H</a:t>
            </a:r>
          </a:p>
        </p:txBody>
      </p:sp>
      <p:sp>
        <p:nvSpPr>
          <p:cNvPr id="16" name="BC-NumberBox_7"/>
          <p:cNvSpPr>
            <a:spLocks noChangeAspect="1"/>
          </p:cNvSpPr>
          <p:nvPr/>
        </p:nvSpPr>
        <p:spPr bwMode="auto">
          <a:xfrm>
            <a:off x="329383" y="4580615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G</a:t>
            </a:r>
          </a:p>
        </p:txBody>
      </p:sp>
      <p:sp>
        <p:nvSpPr>
          <p:cNvPr id="20" name="BC-NumberBox_8"/>
          <p:cNvSpPr>
            <a:spLocks noChangeAspect="1"/>
          </p:cNvSpPr>
          <p:nvPr/>
        </p:nvSpPr>
        <p:spPr bwMode="auto">
          <a:xfrm>
            <a:off x="2164921" y="2060363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I</a:t>
            </a:r>
          </a:p>
        </p:txBody>
      </p:sp>
      <p:sp>
        <p:nvSpPr>
          <p:cNvPr id="21" name="BC-NumberBox_9"/>
          <p:cNvSpPr>
            <a:spLocks noChangeAspect="1"/>
          </p:cNvSpPr>
          <p:nvPr/>
        </p:nvSpPr>
        <p:spPr bwMode="auto">
          <a:xfrm>
            <a:off x="3003531" y="2104415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300" b="1" dirty="0">
                <a:solidFill>
                  <a:schemeClr val="lt1"/>
                </a:solidFill>
                <a:latin typeface="Arial"/>
              </a:rPr>
              <a:t>J</a:t>
            </a:r>
            <a:endParaRPr lang="en-US" sz="1300" b="1" dirty="0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6" name="BC-NumberBox_9"/>
          <p:cNvSpPr>
            <a:spLocks noChangeAspect="1"/>
          </p:cNvSpPr>
          <p:nvPr/>
        </p:nvSpPr>
        <p:spPr bwMode="auto">
          <a:xfrm>
            <a:off x="8685060" y="3483252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652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80" y="6515199"/>
            <a:ext cx="1625053" cy="3017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2"/>
          <a:stretch/>
        </p:blipFill>
        <p:spPr bwMode="auto">
          <a:xfrm>
            <a:off x="356352" y="1131258"/>
            <a:ext cx="7012826" cy="537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2"/>
          <p:cNvSpPr>
            <a:spLocks noGrp="1"/>
          </p:cNvSpPr>
          <p:nvPr>
            <p:ph type="title"/>
          </p:nvPr>
        </p:nvSpPr>
        <p:spPr>
          <a:xfrm>
            <a:off x="329383" y="302497"/>
            <a:ext cx="7349941" cy="858910"/>
          </a:xfrm>
        </p:spPr>
        <p:txBody>
          <a:bodyPr/>
          <a:lstStyle/>
          <a:p>
            <a:r>
              <a:rPr lang="en-US" dirty="0" err="1" smtClean="0"/>
              <a:t>Zielort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LEV, C102, OG 4 </a:t>
            </a:r>
            <a:r>
              <a:rPr lang="en-US" dirty="0" err="1" smtClean="0"/>
              <a:t>Ost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Übersicht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 bwMode="auto">
          <a:xfrm>
            <a:off x="3470848" y="4615991"/>
            <a:ext cx="2354227" cy="1894883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5" name="Rechteck 14"/>
          <p:cNvSpPr/>
          <p:nvPr/>
        </p:nvSpPr>
        <p:spPr bwMode="auto">
          <a:xfrm>
            <a:off x="5825075" y="3093415"/>
            <a:ext cx="1531247" cy="3358191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BC-NumberBox"/>
          <p:cNvSpPr>
            <a:spLocks noChangeAspect="1"/>
          </p:cNvSpPr>
          <p:nvPr/>
        </p:nvSpPr>
        <p:spPr bwMode="auto">
          <a:xfrm>
            <a:off x="6914187" y="3209689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1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" name="BC-NumberBox_1"/>
          <p:cNvSpPr>
            <a:spLocks noChangeAspect="1"/>
          </p:cNvSpPr>
          <p:nvPr/>
        </p:nvSpPr>
        <p:spPr bwMode="auto">
          <a:xfrm>
            <a:off x="6914187" y="3869697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2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7" name="BC-NumberBox_2"/>
          <p:cNvSpPr>
            <a:spLocks noChangeAspect="1"/>
          </p:cNvSpPr>
          <p:nvPr/>
        </p:nvSpPr>
        <p:spPr bwMode="auto">
          <a:xfrm>
            <a:off x="6914187" y="4529301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3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8" name="BC-NumberBox_3"/>
          <p:cNvSpPr>
            <a:spLocks noChangeAspect="1"/>
          </p:cNvSpPr>
          <p:nvPr/>
        </p:nvSpPr>
        <p:spPr bwMode="auto">
          <a:xfrm>
            <a:off x="6966661" y="5890812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4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9" name="BC-NumberBox_4"/>
          <p:cNvSpPr>
            <a:spLocks noChangeAspect="1"/>
          </p:cNvSpPr>
          <p:nvPr/>
        </p:nvSpPr>
        <p:spPr bwMode="auto">
          <a:xfrm>
            <a:off x="5650780" y="5421893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5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1" name="BC-NumberBox_5"/>
          <p:cNvSpPr>
            <a:spLocks noChangeAspect="1"/>
          </p:cNvSpPr>
          <p:nvPr/>
        </p:nvSpPr>
        <p:spPr bwMode="auto">
          <a:xfrm>
            <a:off x="5650780" y="5850112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6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2" name="BC-NumberBox_6"/>
          <p:cNvSpPr>
            <a:spLocks noChangeAspect="1"/>
          </p:cNvSpPr>
          <p:nvPr/>
        </p:nvSpPr>
        <p:spPr bwMode="auto">
          <a:xfrm>
            <a:off x="4834362" y="5827480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7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6" name="BC-NumberBox_7"/>
          <p:cNvSpPr>
            <a:spLocks noChangeAspect="1"/>
          </p:cNvSpPr>
          <p:nvPr/>
        </p:nvSpPr>
        <p:spPr bwMode="auto">
          <a:xfrm>
            <a:off x="3553203" y="5736030"/>
            <a:ext cx="309562" cy="30956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chemeClr val="lt1"/>
                </a:solidFill>
                <a:latin typeface="Arial"/>
              </a:rPr>
              <a:t>8</a:t>
            </a:r>
            <a:endParaRPr lang="en-US" sz="1300" b="1" dirty="0" err="1" smtClean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0" name="BC-NumberBox_8"/>
          <p:cNvSpPr>
            <a:spLocks noChangeAspect="1"/>
          </p:cNvSpPr>
          <p:nvPr/>
        </p:nvSpPr>
        <p:spPr bwMode="auto">
          <a:xfrm>
            <a:off x="4493180" y="2054277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9</a:t>
            </a:r>
          </a:p>
        </p:txBody>
      </p:sp>
      <p:sp>
        <p:nvSpPr>
          <p:cNvPr id="21" name="BC-NumberBox_9"/>
          <p:cNvSpPr>
            <a:spLocks noChangeAspect="1"/>
          </p:cNvSpPr>
          <p:nvPr/>
        </p:nvSpPr>
        <p:spPr bwMode="auto">
          <a:xfrm>
            <a:off x="2046647" y="2054277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10</a:t>
            </a:r>
          </a:p>
        </p:txBody>
      </p:sp>
      <p:sp>
        <p:nvSpPr>
          <p:cNvPr id="23" name="BC-NumberBox_9"/>
          <p:cNvSpPr>
            <a:spLocks noChangeAspect="1"/>
          </p:cNvSpPr>
          <p:nvPr/>
        </p:nvSpPr>
        <p:spPr bwMode="auto">
          <a:xfrm>
            <a:off x="4383200" y="4838864"/>
            <a:ext cx="309562" cy="309562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lt1"/>
                </a:solidFill>
                <a:latin typeface="Arial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92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_BAG_PPT2010_4-3_Template_160225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PR_BAG_PPT2010_4-3_Template_160225</Template>
  <TotalTime>0</TotalTime>
  <Words>310</Words>
  <Application>Microsoft Office PowerPoint</Application>
  <PresentationFormat>Benutzerdefiniert</PresentationFormat>
  <Paragraphs>117</Paragraphs>
  <Slides>3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PR_BAG_PPT2010_4-3_Template_160225</vt:lpstr>
      <vt:lpstr>think-cell Folie</vt:lpstr>
      <vt:lpstr>Umzugsauftrag –  4810, OG 3  C102, OG 4 Ost</vt:lpstr>
      <vt:lpstr>Startort: LEV, 4810, OG 3 - Übersicht</vt:lpstr>
      <vt:lpstr>Zielort: LEV, C102, OG 4 Ost - Übersicht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– GMP Upgrade C207</dc:title>
  <dc:subject>PowerPoint 2010 template 16:9</dc:subject>
  <dc:creator>Stephan Klutz</dc:creator>
  <cp:keywords>Classification: Internal</cp:keywords>
  <cp:lastModifiedBy>Joerg Scherer</cp:lastModifiedBy>
  <cp:revision>50</cp:revision>
  <cp:lastPrinted>2017-03-09T12:40:22Z</cp:lastPrinted>
  <dcterms:created xsi:type="dcterms:W3CDTF">2016-04-01T09:21:29Z</dcterms:created>
  <dcterms:modified xsi:type="dcterms:W3CDTF">2017-03-10T08:09:20Z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599;513;573;513;617;513</vt:lpwstr>
  </property>
  <property fmtid="{D5CDD505-2E9C-101B-9397-08002B2CF9AE}" pid="3" name="Classification">
    <vt:lpwstr>Internal</vt:lpwstr>
  </property>
</Properties>
</file>