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5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12190413" cy="6858000"/>
  <p:notesSz cx="6888163" cy="100203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93">
          <p15:clr>
            <a:srgbClr val="A4A3A4"/>
          </p15:clr>
        </p15:guide>
        <p15:guide id="3" pos="619">
          <p15:clr>
            <a:srgbClr val="A4A3A4"/>
          </p15:clr>
        </p15:guide>
        <p15:guide id="15" orient="horz" pos="2478">
          <p15:clr>
            <a:srgbClr val="A4A3A4"/>
          </p15:clr>
        </p15:guide>
        <p15:guide id="16" orient="horz" pos="2704">
          <p15:clr>
            <a:srgbClr val="A4A3A4"/>
          </p15:clr>
        </p15:guide>
        <p15:guide id="17" orient="horz" pos="4086">
          <p15:clr>
            <a:srgbClr val="A4A3A4"/>
          </p15:clr>
        </p15:guide>
        <p15:guide id="18" orient="horz" pos="2592">
          <p15:clr>
            <a:srgbClr val="A4A3A4"/>
          </p15:clr>
        </p15:guide>
        <p15:guide id="19" pos="7422">
          <p15:clr>
            <a:srgbClr val="A4A3A4"/>
          </p15:clr>
        </p15:guide>
        <p15:guide id="20" pos="2149">
          <p15:clr>
            <a:srgbClr val="A4A3A4"/>
          </p15:clr>
        </p15:guide>
        <p15:guide id="21" pos="3908">
          <p15:clr>
            <a:srgbClr val="A4A3A4"/>
          </p15:clr>
        </p15:guide>
        <p15:guide id="22" pos="2376">
          <p15:clr>
            <a:srgbClr val="A4A3A4"/>
          </p15:clr>
        </p15:guide>
        <p15:guide id="23" pos="5666">
          <p15:clr>
            <a:srgbClr val="A4A3A4"/>
          </p15:clr>
        </p15:guide>
        <p15:guide id="24" pos="5894">
          <p15:clr>
            <a:srgbClr val="A4A3A4"/>
          </p15:clr>
        </p15:guide>
        <p15:guide id="25" pos="4134">
          <p15:clr>
            <a:srgbClr val="A4A3A4"/>
          </p15:clr>
        </p15:guide>
        <p15:guide id="26" pos="40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C713"/>
    <a:srgbClr val="00A5E2"/>
    <a:srgbClr val="E61A5D"/>
    <a:srgbClr val="FF3162"/>
    <a:srgbClr val="624963"/>
    <a:srgbClr val="D30F4B"/>
    <a:srgbClr val="0091DF"/>
    <a:srgbClr val="00617F"/>
    <a:srgbClr val="2B6640"/>
    <a:srgbClr val="66B5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55" autoAdjust="0"/>
  </p:normalViewPr>
  <p:slideViewPr>
    <p:cSldViewPr snapToGrid="0" snapToObjects="1" showGuides="1">
      <p:cViewPr>
        <p:scale>
          <a:sx n="83" d="100"/>
          <a:sy n="83" d="100"/>
        </p:scale>
        <p:origin x="-600" y="-62"/>
      </p:cViewPr>
      <p:guideLst>
        <p:guide orient="horz" pos="1093"/>
        <p:guide orient="horz" pos="2478"/>
        <p:guide orient="horz" pos="2704"/>
        <p:guide orient="horz" pos="4086"/>
        <p:guide orient="horz" pos="2592"/>
        <p:guide pos="619"/>
        <p:guide pos="7422"/>
        <p:guide pos="2149"/>
        <p:guide pos="3908"/>
        <p:guide pos="2376"/>
        <p:guide pos="5666"/>
        <p:guide pos="5894"/>
        <p:guide pos="4134"/>
        <p:guide pos="40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6" d="100"/>
          <a:sy n="76" d="100"/>
        </p:scale>
        <p:origin x="-4026" y="-108"/>
      </p:cViewPr>
      <p:guideLst>
        <p:guide orient="horz" pos="2857"/>
        <p:guide pos="19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28" Type="http://schemas.microsoft.com/office/2015/10/relationships/revisionInfo" Target="revisionInfo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182216" y="176715"/>
            <a:ext cx="5983605" cy="17856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700"/>
            </a:lvl1pPr>
            <a:lvl2pPr marL="4563" indent="0">
              <a:defRPr sz="700"/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6216864" y="10247862"/>
            <a:ext cx="492259" cy="17856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>
                <a:noFill/>
              </a:defRPr>
            </a:lvl1pPr>
            <a:lvl2pPr marL="0" indent="0">
              <a:defRPr sz="700">
                <a:noFill/>
              </a:defRPr>
            </a:lvl2pPr>
            <a:lvl3pPr marL="0" indent="0" algn="l">
              <a:defRPr sz="700">
                <a:noFill/>
              </a:defRPr>
            </a:lvl3pPr>
            <a:lvl4pPr marL="0" indent="0">
              <a:defRPr sz="700">
                <a:noFill/>
              </a:defRPr>
            </a:lvl4pPr>
            <a:lvl5pPr marL="0" indent="0">
              <a:defRPr sz="700">
                <a:noFill/>
              </a:defRPr>
            </a:lvl5pPr>
            <a:lvl6pPr marL="0" indent="0">
              <a:defRPr sz="700">
                <a:noFill/>
              </a:defRPr>
            </a:lvl6pPr>
            <a:lvl7pPr marL="0" indent="0">
              <a:defRPr sz="700">
                <a:noFill/>
              </a:defRPr>
            </a:lvl7pPr>
            <a:lvl8pPr marL="0" indent="0">
              <a:defRPr sz="700">
                <a:noFill/>
              </a:defRPr>
            </a:lvl8pPr>
            <a:lvl9pPr marL="0" indent="0">
              <a:defRPr sz="700">
                <a:noFill/>
              </a:defRPr>
            </a:lvl9pPr>
          </a:lstStyle>
          <a:p>
            <a:fld id="{D4C110CA-FC68-43DA-BD62-0A387A11A067}" type="datetimeFigureOut">
              <a:rPr lang="en-US" smtClean="0"/>
              <a:pPr/>
              <a:t>1/23/2018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494926" y="10247862"/>
            <a:ext cx="5567925" cy="17856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/>
            </a:lvl1pPr>
            <a:lvl2pPr marL="4563" indent="0">
              <a:defRPr sz="700">
                <a:solidFill>
                  <a:schemeClr val="tx1"/>
                </a:solidFill>
              </a:defRPr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175703" y="10247862"/>
            <a:ext cx="190528" cy="17856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/>
            </a:lvl1pPr>
            <a:lvl2pPr marL="0" indent="0">
              <a:defRPr sz="700"/>
            </a:lvl2pPr>
            <a:lvl3pPr marL="0" indent="0">
              <a:defRPr sz="700"/>
            </a:lvl3pPr>
            <a:lvl4pPr marL="0" indent="0">
              <a:defRPr sz="700"/>
            </a:lvl4pPr>
            <a:lvl5pPr marL="0" indent="0">
              <a:defRPr sz="700"/>
            </a:lvl5pPr>
            <a:lvl6pPr marL="0" indent="0">
              <a:defRPr sz="700"/>
            </a:lvl6pPr>
            <a:lvl7pPr marL="0" indent="0">
              <a:defRPr sz="700"/>
            </a:lvl7pPr>
            <a:lvl8pPr marL="0" indent="0">
              <a:defRPr sz="700"/>
            </a:lvl8pPr>
            <a:lvl9pPr marL="0" indent="0">
              <a:defRPr sz="700"/>
            </a:lvl9pPr>
          </a:lstStyle>
          <a:p>
            <a:fld id="{32F3CE37-8989-471A-BC57-D3CAAD03839D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5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344694" y="198300"/>
            <a:ext cx="364430" cy="39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593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wmf"/><Relationship Id="rId1" Type="http://schemas.openxmlformats.org/officeDocument/2006/relationships/theme" Target="../theme/theme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153988" y="617538"/>
            <a:ext cx="3292475" cy="185261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87598" tIns="43799" rIns="87598" bIns="4379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192788" y="2938490"/>
            <a:ext cx="6506513" cy="646503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13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199933" y="183269"/>
            <a:ext cx="5900408" cy="185193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700"/>
            </a:lvl1pPr>
            <a:lvl2pPr marL="4563" indent="0">
              <a:defRPr sz="700"/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6157508" y="9658526"/>
            <a:ext cx="540250" cy="18519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>
                <a:noFill/>
              </a:defRPr>
            </a:lvl1pPr>
            <a:lvl2pPr marL="0" indent="0">
              <a:defRPr sz="700">
                <a:noFill/>
              </a:defRPr>
            </a:lvl2pPr>
            <a:lvl3pPr marL="0" indent="0" algn="l">
              <a:defRPr sz="700">
                <a:noFill/>
              </a:defRPr>
            </a:lvl3pPr>
            <a:lvl4pPr marL="0" indent="0">
              <a:defRPr sz="700">
                <a:noFill/>
              </a:defRPr>
            </a:lvl4pPr>
            <a:lvl5pPr marL="0" indent="0">
              <a:defRPr sz="700">
                <a:noFill/>
              </a:defRPr>
            </a:lvl5pPr>
            <a:lvl6pPr marL="0" indent="0">
              <a:defRPr sz="700">
                <a:noFill/>
              </a:defRPr>
            </a:lvl6pPr>
            <a:lvl7pPr marL="0" indent="0">
              <a:defRPr sz="700">
                <a:noFill/>
              </a:defRPr>
            </a:lvl7pPr>
            <a:lvl8pPr marL="0" indent="0">
              <a:defRPr sz="700">
                <a:noFill/>
              </a:defRPr>
            </a:lvl8pPr>
            <a:lvl9pPr marL="0" indent="0">
              <a:defRPr sz="700">
                <a:noFill/>
              </a:defRPr>
            </a:lvl9pPr>
          </a:lstStyle>
          <a:p>
            <a:fld id="{D4C110CA-FC68-43DA-BD62-0A387A11A067}" type="datetimeFigureOut">
              <a:rPr lang="en-US" smtClean="0"/>
              <a:pPr/>
              <a:t>1/23/2018</a:t>
            </a:fld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4"/>
          </p:nvPr>
        </p:nvSpPr>
        <p:spPr bwMode="gray">
          <a:xfrm>
            <a:off x="547782" y="9658526"/>
            <a:ext cx="5465661" cy="18519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/>
            </a:lvl1pPr>
            <a:lvl2pPr marL="4563" indent="0">
              <a:defRPr sz="700">
                <a:solidFill>
                  <a:schemeClr val="tx1"/>
                </a:solidFill>
              </a:defRPr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5"/>
          </p:nvPr>
        </p:nvSpPr>
        <p:spPr bwMode="gray">
          <a:xfrm>
            <a:off x="192834" y="9658526"/>
            <a:ext cx="208896" cy="18519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/>
            </a:lvl1pPr>
            <a:lvl2pPr marL="0" indent="0">
              <a:defRPr sz="700"/>
            </a:lvl2pPr>
            <a:lvl3pPr marL="0" indent="0">
              <a:defRPr sz="700"/>
            </a:lvl3pPr>
            <a:lvl4pPr marL="0" indent="0">
              <a:defRPr sz="700"/>
            </a:lvl4pPr>
            <a:lvl5pPr marL="0" indent="0">
              <a:defRPr sz="700"/>
            </a:lvl5pPr>
            <a:lvl6pPr marL="0" indent="0">
              <a:defRPr sz="700"/>
            </a:lvl6pPr>
            <a:lvl7pPr marL="0" indent="0">
              <a:defRPr sz="700"/>
            </a:lvl7pPr>
            <a:lvl8pPr marL="0" indent="0">
              <a:defRPr sz="700"/>
            </a:lvl8pPr>
            <a:lvl9pPr marL="0" indent="0">
              <a:defRPr sz="700"/>
            </a:lvl9pPr>
          </a:lstStyle>
          <a:p>
            <a:fld id="{32F3CE37-8989-471A-BC57-D3CAAD03839D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20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297893" y="205655"/>
            <a:ext cx="399865" cy="41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77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8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44000" indent="-144000" algn="l" defTabSz="914400" rtl="0" eaLnBrk="1" latinLnBrk="0" hangingPunct="1">
      <a:spcBef>
        <a:spcPts val="300"/>
      </a:spcBef>
      <a:buFontTx/>
      <a:buBlip>
        <a:blip r:embed="rId3"/>
      </a:buBlip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288000" indent="-144000" algn="l" defTabSz="914400" rtl="0" eaLnBrk="1" latinLnBrk="0" hangingPunct="1">
      <a:spcBef>
        <a:spcPts val="300"/>
      </a:spcBef>
      <a:buFontTx/>
      <a:buBlip>
        <a:blip r:embed="rId4"/>
      </a:buBlip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32000" indent="-144000" algn="l" defTabSz="914400" rtl="0" eaLnBrk="1" latinLnBrk="0" hangingPunct="1">
      <a:spcBef>
        <a:spcPts val="300"/>
      </a:spcBef>
      <a:buFontTx/>
      <a:buBlip>
        <a:blip r:embed="rId5"/>
      </a:buBlip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D2C90-BBA0-46EC-8B01-B5FB30F66FD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6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w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D2FE945-3E4C-40F8-BF91-FA7C33C4557F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smtClean="0"/>
              <a:t>/// Bayer 16:9 Template /// November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accent4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7841" y="0"/>
            <a:ext cx="8114953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4953"/>
              <a:gd name="connsiteY0" fmla="*/ 0 h 6858000"/>
              <a:gd name="connsiteX1" fmla="*/ 8112573 w 8114953"/>
              <a:gd name="connsiteY1" fmla="*/ 0 h 6858000"/>
              <a:gd name="connsiteX2" fmla="*/ 8114953 w 8114953"/>
              <a:gd name="connsiteY2" fmla="*/ 6003673 h 6858000"/>
              <a:gd name="connsiteX3" fmla="*/ 3275459 w 8114953"/>
              <a:gd name="connsiteY3" fmla="*/ 6858000 h 6858000"/>
              <a:gd name="connsiteX4" fmla="*/ 0 w 8114953"/>
              <a:gd name="connsiteY4" fmla="*/ 6858000 h 6858000"/>
              <a:gd name="connsiteX5" fmla="*/ 1341581 w 811495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4953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4953" y="4090555"/>
                  <a:pt x="8114953" y="6003673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pic>
        <p:nvPicPr>
          <p:cNvPr id="16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07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 &amp; Image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0282" y="1138299"/>
            <a:ext cx="1079943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214E4BB-C414-44E7-ADAE-24BFA760AC4C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/// Bayer 16:9 Template /// November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1" name="Text Placeholder 10 (left)"/>
          <p:cNvSpPr>
            <a:spLocks noGrp="1"/>
          </p:cNvSpPr>
          <p:nvPr>
            <p:ph type="body" sz="quarter" idx="14"/>
          </p:nvPr>
        </p:nvSpPr>
        <p:spPr bwMode="gray">
          <a:xfrm>
            <a:off x="980282" y="3892749"/>
            <a:ext cx="5220000" cy="25920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Text Placeholder 10 (right)"/>
          <p:cNvSpPr>
            <a:spLocks noGrp="1"/>
          </p:cNvSpPr>
          <p:nvPr>
            <p:ph type="body" sz="quarter" idx="15"/>
          </p:nvPr>
        </p:nvSpPr>
        <p:spPr bwMode="gray">
          <a:xfrm>
            <a:off x="6559719" y="3892749"/>
            <a:ext cx="5220000" cy="2592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5" name="Picture Placeholder 14 (left)"/>
          <p:cNvSpPr>
            <a:spLocks noGrp="1"/>
          </p:cNvSpPr>
          <p:nvPr>
            <p:ph type="pic" sz="quarter" idx="16"/>
          </p:nvPr>
        </p:nvSpPr>
        <p:spPr bwMode="gray">
          <a:xfrm>
            <a:off x="980282" y="1732750"/>
            <a:ext cx="522000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" name="Picture Placeholder 14 (right)"/>
          <p:cNvSpPr>
            <a:spLocks noGrp="1"/>
          </p:cNvSpPr>
          <p:nvPr>
            <p:ph type="pic" sz="quarter" idx="17"/>
          </p:nvPr>
        </p:nvSpPr>
        <p:spPr bwMode="gray">
          <a:xfrm>
            <a:off x="6559719" y="1732750"/>
            <a:ext cx="522000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pic>
        <p:nvPicPr>
          <p:cNvPr id="13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18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23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981821" y="181938"/>
            <a:ext cx="10798460" cy="864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2C75CBA-A307-4E8D-99F3-03FAE81DA8BF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/// Bayer 16:9 Template /// November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‹Nr.›</a:t>
            </a:fld>
            <a:endParaRPr lang="en-US" dirty="0"/>
          </a:p>
        </p:txBody>
      </p:sp>
      <p:pic>
        <p:nvPicPr>
          <p:cNvPr id="7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18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93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color/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inv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627F44E-25E9-4C9B-8817-922005286C17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smtClean="0"/>
              <a:t>/// Bayer 16:9 Template /// November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20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196018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79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inv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84C82D2-BE25-41BE-AE4E-75E0AD8EC32D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smtClean="0"/>
              <a:t>/// Bayer 16:9 Template /// November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9" name="Group 219"/>
          <p:cNvGrpSpPr>
            <a:grpSpLocks noChangeAspect="1"/>
          </p:cNvGrpSpPr>
          <p:nvPr/>
        </p:nvGrpSpPr>
        <p:grpSpPr bwMode="black">
          <a:xfrm>
            <a:off x="197700" y="617323"/>
            <a:ext cx="395248" cy="396000"/>
            <a:chOff x="6936" y="180"/>
            <a:chExt cx="526" cy="527"/>
          </a:xfrm>
          <a:solidFill>
            <a:schemeClr val="bg1"/>
          </a:solidFill>
        </p:grpSpPr>
        <p:sp>
          <p:nvSpPr>
            <p:cNvPr id="10" name="Freeform 220"/>
            <p:cNvSpPr>
              <a:spLocks/>
            </p:cNvSpPr>
            <p:nvPr/>
          </p:nvSpPr>
          <p:spPr bwMode="black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221"/>
            <p:cNvSpPr>
              <a:spLocks/>
            </p:cNvSpPr>
            <p:nvPr/>
          </p:nvSpPr>
          <p:spPr bwMode="black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222"/>
            <p:cNvSpPr>
              <a:spLocks/>
            </p:cNvSpPr>
            <p:nvPr/>
          </p:nvSpPr>
          <p:spPr bwMode="black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223"/>
            <p:cNvSpPr>
              <a:spLocks noEditPoints="1"/>
            </p:cNvSpPr>
            <p:nvPr/>
          </p:nvSpPr>
          <p:spPr bwMode="black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224"/>
            <p:cNvSpPr>
              <a:spLocks noEditPoints="1"/>
            </p:cNvSpPr>
            <p:nvPr/>
          </p:nvSpPr>
          <p:spPr bwMode="black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15" name="Freeform 225"/>
            <p:cNvSpPr>
              <a:spLocks noEditPoints="1"/>
            </p:cNvSpPr>
            <p:nvPr/>
          </p:nvSpPr>
          <p:spPr bwMode="black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226"/>
            <p:cNvSpPr>
              <a:spLocks noEditPoints="1"/>
            </p:cNvSpPr>
            <p:nvPr/>
          </p:nvSpPr>
          <p:spPr bwMode="black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227"/>
            <p:cNvSpPr>
              <a:spLocks noEditPoints="1"/>
            </p:cNvSpPr>
            <p:nvPr/>
          </p:nvSpPr>
          <p:spPr bwMode="black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228"/>
            <p:cNvSpPr>
              <a:spLocks noEditPoints="1"/>
            </p:cNvSpPr>
            <p:nvPr/>
          </p:nvSpPr>
          <p:spPr bwMode="black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229"/>
            <p:cNvSpPr>
              <a:spLocks noEditPoints="1"/>
            </p:cNvSpPr>
            <p:nvPr/>
          </p:nvSpPr>
          <p:spPr bwMode="black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766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gray">
          <a:xfrm>
            <a:off x="980282" y="551657"/>
            <a:ext cx="10800000" cy="5933094"/>
          </a:xfrm>
        </p:spPr>
        <p:txBody>
          <a:bodyPr anchor="ctr"/>
          <a:lstStyle>
            <a:lvl1pPr marL="0" indent="0" algn="l">
              <a:buNone/>
              <a:defRPr sz="6600">
                <a:solidFill>
                  <a:schemeClr val="tx2"/>
                </a:solidFill>
              </a:defRPr>
            </a:lvl1pPr>
            <a:lvl2pPr marL="0" indent="0" algn="l">
              <a:buNone/>
              <a:defRPr sz="6600">
                <a:solidFill>
                  <a:schemeClr val="tx2"/>
                </a:solidFill>
              </a:defRPr>
            </a:lvl2pPr>
            <a:lvl3pPr marL="0" indent="0" algn="l">
              <a:buNone/>
              <a:defRPr sz="6600">
                <a:solidFill>
                  <a:schemeClr val="tx2"/>
                </a:solidFill>
              </a:defRPr>
            </a:lvl3pPr>
            <a:lvl4pPr marL="0" indent="0" algn="l">
              <a:buNone/>
              <a:defRPr sz="6600">
                <a:solidFill>
                  <a:schemeClr val="tx2"/>
                </a:solidFill>
              </a:defRPr>
            </a:lvl4pPr>
            <a:lvl5pPr marL="0" indent="0" algn="l">
              <a:buNone/>
              <a:defRPr sz="6600">
                <a:solidFill>
                  <a:schemeClr val="tx2"/>
                </a:solidFill>
              </a:defRPr>
            </a:lvl5pPr>
            <a:lvl6pPr marL="0" indent="0" algn="l">
              <a:buNone/>
              <a:defRPr sz="6600">
                <a:solidFill>
                  <a:schemeClr val="tx2"/>
                </a:solidFill>
              </a:defRPr>
            </a:lvl6pPr>
            <a:lvl7pPr marL="0" indent="0" algn="l">
              <a:buNone/>
              <a:defRPr sz="6600">
                <a:solidFill>
                  <a:schemeClr val="tx2"/>
                </a:solidFill>
              </a:defRPr>
            </a:lvl7pPr>
            <a:lvl8pPr marL="0" indent="0" algn="l">
              <a:buNone/>
              <a:defRPr sz="6600">
                <a:solidFill>
                  <a:schemeClr val="tx2"/>
                </a:solidFill>
              </a:defRPr>
            </a:lvl8pPr>
            <a:lvl9pPr marL="0" indent="0" algn="l">
              <a:buNone/>
              <a:defRPr sz="66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FF3B-58D5-46C7-BD71-C4F5D9D26FA7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/// Bayer 16:9 Template /// November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pic>
        <p:nvPicPr>
          <p:cNvPr id="7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18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26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43744FB-4814-44D5-AE00-6A0C8B834141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smtClean="0"/>
              <a:t>/// Bayer 16:9 Template /// November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6"/>
          </p:nvPr>
        </p:nvSpPr>
        <p:spPr bwMode="gray">
          <a:xfrm>
            <a:off x="0" y="0"/>
            <a:ext cx="12190413" cy="6858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5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 flipV="1">
            <a:off x="0" y="0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2760">
                <a:srgbClr val="00617F"/>
              </a:gs>
              <a:gs pos="0">
                <a:srgbClr val="00617F"/>
              </a:gs>
              <a:gs pos="72000">
                <a:srgbClr val="10384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708819" y="1732422"/>
            <a:ext cx="5381498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98888BB-4F28-427D-8AEF-B436605FC3EC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smtClean="0"/>
              <a:t>/// Bayer 16:9 Template /// November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19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accent4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EE7DB5C-15A7-4763-A498-7608598D843B}"/>
              </a:ext>
            </a:extLst>
          </p:cNvPr>
          <p:cNvSpPr txBox="1"/>
          <p:nvPr/>
        </p:nvSpPr>
        <p:spPr bwMode="white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gray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pic>
        <p:nvPicPr>
          <p:cNvPr id="14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auto">
          <a:xfrm>
            <a:off x="5111334" y="0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2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 flipV="1">
            <a:off x="0" y="0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2B6636"/>
              </a:gs>
              <a:gs pos="0">
                <a:srgbClr val="2B6636"/>
              </a:gs>
              <a:gs pos="72000">
                <a:srgbClr val="00442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708821" y="1732757"/>
            <a:ext cx="5381496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B357385-9664-493B-BCFF-C9CB527DD120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smtClean="0"/>
              <a:t>/// Bayer 16:9 Template /// November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20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EE7DB5C-15A7-4763-A498-7608598D843B}"/>
              </a:ext>
            </a:extLst>
          </p:cNvPr>
          <p:cNvSpPr txBox="1"/>
          <p:nvPr/>
        </p:nvSpPr>
        <p:spPr bwMode="white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gray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pic>
        <p:nvPicPr>
          <p:cNvPr id="14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auto">
          <a:xfrm>
            <a:off x="5111334" y="0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1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 flipV="1">
            <a:off x="0" y="0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624963"/>
              </a:gs>
              <a:gs pos="0">
                <a:srgbClr val="624963"/>
              </a:gs>
              <a:gs pos="72000">
                <a:srgbClr val="443247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708820" y="1732757"/>
            <a:ext cx="5381496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F287937-82AD-4514-8CDB-72B44ED4C37D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smtClean="0"/>
              <a:t>/// Bayer 16:9 Template /// November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20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EE7DB5C-15A7-4763-A498-7608598D843B}"/>
              </a:ext>
            </a:extLst>
          </p:cNvPr>
          <p:cNvSpPr txBox="1"/>
          <p:nvPr/>
        </p:nvSpPr>
        <p:spPr bwMode="white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gray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pic>
        <p:nvPicPr>
          <p:cNvPr id="14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auto">
          <a:xfrm>
            <a:off x="5111334" y="0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4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rea &amp;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gray">
          <a:xfrm>
            <a:off x="982664" y="1735137"/>
            <a:ext cx="10800000" cy="47496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Please restrict your content to this area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FC2FA77-277E-4DD7-9D3C-06934AB4FDB1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/// Bayer 16:9 Template /// November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Title 4"/>
          <p:cNvSpPr txBox="1">
            <a:spLocks/>
          </p:cNvSpPr>
          <p:nvPr/>
        </p:nvSpPr>
        <p:spPr bwMode="gray">
          <a:xfrm>
            <a:off x="981820" y="590935"/>
            <a:ext cx="10800000" cy="45500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Content area and guides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0"/>
            <a:ext cx="12190413" cy="6858002"/>
            <a:chOff x="0" y="0"/>
            <a:chExt cx="12190413" cy="6858002"/>
          </a:xfrm>
        </p:grpSpPr>
        <p:cxnSp>
          <p:nvCxnSpPr>
            <p:cNvPr id="10" name="Straight Connector 9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gray">
            <a:xfrm>
              <a:off x="0" y="6484751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gray">
            <a:xfrm flipV="1">
              <a:off x="982664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gray">
            <a:xfrm flipV="1">
              <a:off x="11782425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gray">
            <a:xfrm flipV="1">
              <a:off x="620395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gray">
            <a:xfrm flipV="1">
              <a:off x="656342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 bwMode="gray">
            <a:xfrm>
              <a:off x="0" y="393486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 bwMode="gray">
            <a:xfrm>
              <a:off x="0" y="4289945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 bwMode="gray">
            <a:xfrm flipV="1">
              <a:off x="3411538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 bwMode="gray">
            <a:xfrm flipV="1">
              <a:off x="377190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 bwMode="gray">
            <a:xfrm flipV="1">
              <a:off x="899290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 bwMode="gray">
            <a:xfrm flipV="1">
              <a:off x="9356725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 bwMode="gray">
            <a:xfrm>
              <a:off x="982664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14,20</a:t>
              </a:r>
            </a:p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5.59</a:t>
              </a:r>
            </a:p>
            <a:p>
              <a:pPr algn="l"/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 bwMode="gray">
            <a:xfrm>
              <a:off x="3030538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7,45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2.93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 bwMode="gray">
            <a:xfrm>
              <a:off x="3772470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6,45</a:t>
              </a:r>
            </a:p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2.54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 bwMode="gray">
            <a:xfrm>
              <a:off x="5822950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0,30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0.12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 bwMode="gray">
            <a:xfrm>
              <a:off x="6566371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1,30</a:t>
              </a:r>
            </a:p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0.51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 bwMode="gray">
            <a:xfrm>
              <a:off x="8611900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8,06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3.17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 bwMode="gray">
            <a:xfrm>
              <a:off x="9357295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9,06</a:t>
              </a:r>
            </a:p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3.57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 bwMode="gray">
            <a:xfrm>
              <a:off x="11398374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15,80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6.22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 bwMode="gray">
            <a:xfrm>
              <a:off x="11808730" y="1741637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4,70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1.85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 bwMode="gray">
            <a:xfrm>
              <a:off x="11808730" y="6244245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b"/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800" dirty="0" smtClean="0">
                  <a:solidFill>
                    <a:schemeClr val="accent6"/>
                  </a:solidFill>
                </a:rPr>
                <a:t>8,49</a:t>
              </a:r>
              <a:endParaRPr lang="en-US" sz="800" dirty="0">
                <a:solidFill>
                  <a:schemeClr val="accent6"/>
                </a:solidFill>
              </a:endParaRP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3.34</a:t>
              </a:r>
            </a:p>
          </p:txBody>
        </p:sp>
        <p:sp>
          <p:nvSpPr>
            <p:cNvPr id="45" name="Rectangle 44"/>
            <p:cNvSpPr/>
            <p:nvPr/>
          </p:nvSpPr>
          <p:spPr bwMode="gray">
            <a:xfrm>
              <a:off x="11808730" y="4289945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2,40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0.94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 bwMode="gray">
            <a:xfrm>
              <a:off x="11808730" y="369436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b"/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800" dirty="0">
                  <a:solidFill>
                    <a:schemeClr val="accent6"/>
                  </a:solidFill>
                </a:rPr>
                <a:t>1,40</a:t>
              </a:r>
              <a:endParaRPr lang="en-US" sz="800" dirty="0">
                <a:solidFill>
                  <a:schemeClr val="accent6"/>
                </a:solidFill>
              </a:endParaRP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0.55</a:t>
              </a:r>
            </a:p>
          </p:txBody>
        </p:sp>
        <p:cxnSp>
          <p:nvCxnSpPr>
            <p:cNvPr id="43" name="Straight Connector 42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5"/>
            <p:cNvCxnSpPr/>
            <p:nvPr userDrawn="1"/>
          </p:nvCxnSpPr>
          <p:spPr bwMode="gray">
            <a:xfrm flipV="1">
              <a:off x="6380857" y="0"/>
              <a:ext cx="0" cy="685800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37"/>
            <p:cNvSpPr/>
            <p:nvPr userDrawn="1"/>
          </p:nvSpPr>
          <p:spPr bwMode="gray">
            <a:xfrm>
              <a:off x="6181724" y="26194"/>
              <a:ext cx="223835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600" dirty="0">
                  <a:solidFill>
                    <a:schemeClr val="tx2"/>
                  </a:solidFill>
                </a:rPr>
                <a:t>0,80</a:t>
              </a:r>
            </a:p>
          </p:txBody>
        </p:sp>
        <p:sp>
          <p:nvSpPr>
            <p:cNvPr id="51" name="Rectangle 37"/>
            <p:cNvSpPr/>
            <p:nvPr userDrawn="1"/>
          </p:nvSpPr>
          <p:spPr bwMode="gray">
            <a:xfrm>
              <a:off x="6360320" y="26194"/>
              <a:ext cx="233361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600" dirty="0">
                  <a:solidFill>
                    <a:schemeClr val="tx2"/>
                  </a:solidFill>
                </a:rPr>
                <a:t>0.31</a:t>
              </a:r>
              <a:endParaRPr lang="en-US" sz="600" dirty="0">
                <a:solidFill>
                  <a:schemeClr val="tx2"/>
                </a:solidFill>
              </a:endParaRPr>
            </a:p>
          </p:txBody>
        </p:sp>
        <p:sp>
          <p:nvSpPr>
            <p:cNvPr id="53" name="Rectangle 37"/>
            <p:cNvSpPr/>
            <p:nvPr userDrawn="1"/>
          </p:nvSpPr>
          <p:spPr bwMode="gray">
            <a:xfrm>
              <a:off x="11965895" y="4006695"/>
              <a:ext cx="223835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600" dirty="0">
                  <a:solidFill>
                    <a:schemeClr val="tx2"/>
                  </a:solidFill>
                </a:rPr>
                <a:t>1,90</a:t>
              </a:r>
            </a:p>
          </p:txBody>
        </p:sp>
        <p:sp>
          <p:nvSpPr>
            <p:cNvPr id="55" name="Rectangle 37"/>
            <p:cNvSpPr/>
            <p:nvPr userDrawn="1"/>
          </p:nvSpPr>
          <p:spPr bwMode="gray">
            <a:xfrm>
              <a:off x="11956369" y="4129086"/>
              <a:ext cx="233361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600" dirty="0">
                  <a:solidFill>
                    <a:schemeClr val="tx2"/>
                  </a:solidFill>
                </a:rPr>
                <a:t>0.75</a:t>
              </a:r>
              <a:endParaRPr lang="en-US" sz="600" dirty="0">
                <a:solidFill>
                  <a:schemeClr val="tx2"/>
                </a:solidFill>
              </a:endParaRPr>
            </a:p>
          </p:txBody>
        </p:sp>
        <p:cxnSp>
          <p:nvCxnSpPr>
            <p:cNvPr id="57" name="Straight Connector 27"/>
            <p:cNvCxnSpPr/>
            <p:nvPr userDrawn="1"/>
          </p:nvCxnSpPr>
          <p:spPr bwMode="gray">
            <a:xfrm>
              <a:off x="0" y="4113076"/>
              <a:ext cx="12190413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17"/>
          <p:cNvSpPr/>
          <p:nvPr/>
        </p:nvSpPr>
        <p:spPr bwMode="gray">
          <a:xfrm>
            <a:off x="982664" y="1735137"/>
            <a:ext cx="10800000" cy="474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Please restrict your content to this area</a:t>
            </a:r>
          </a:p>
        </p:txBody>
      </p:sp>
      <p:pic>
        <p:nvPicPr>
          <p:cNvPr id="60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18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99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A685CF9-46B3-4938-8DC5-B5C4EBCCD9A7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smtClean="0"/>
              <a:t>/// Bayer 16:9 Template /// November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7841" y="0"/>
            <a:ext cx="8112573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6001292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2573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2572" y="4088174"/>
                  <a:pt x="8112572" y="6001292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pic>
        <p:nvPicPr>
          <p:cNvPr id="12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97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7B69ACE-CD98-4255-9979-C275B4498F07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smtClean="0"/>
              <a:t>/// Bayer 16:9 Template /// November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7842" y="0"/>
            <a:ext cx="8114954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4954"/>
              <a:gd name="connsiteY0" fmla="*/ 0 h 6858000"/>
              <a:gd name="connsiteX1" fmla="*/ 8112573 w 8114954"/>
              <a:gd name="connsiteY1" fmla="*/ 0 h 6858000"/>
              <a:gd name="connsiteX2" fmla="*/ 8114954 w 8114954"/>
              <a:gd name="connsiteY2" fmla="*/ 6003672 h 6858000"/>
              <a:gd name="connsiteX3" fmla="*/ 3275459 w 8114954"/>
              <a:gd name="connsiteY3" fmla="*/ 6858000 h 6858000"/>
              <a:gd name="connsiteX4" fmla="*/ 0 w 8114954"/>
              <a:gd name="connsiteY4" fmla="*/ 6858000 h 6858000"/>
              <a:gd name="connsiteX5" fmla="*/ 1341581 w 8114954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4954" y="4090554"/>
                  <a:pt x="8114954" y="6003672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pic>
        <p:nvPicPr>
          <p:cNvPr id="12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6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1976765" y="403540"/>
            <a:ext cx="9624002" cy="864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/>
          </p:nvPr>
        </p:nvSpPr>
        <p:spPr bwMode="gray">
          <a:xfrm>
            <a:off x="2005337" y="1843721"/>
            <a:ext cx="4680000" cy="4641030"/>
          </a:xfrm>
        </p:spPr>
        <p:txBody>
          <a:bodyPr/>
          <a:lstStyle>
            <a:lvl1pPr marL="270000" indent="-270000">
              <a:spcBef>
                <a:spcPts val="1800"/>
              </a:spcBef>
              <a:spcAft>
                <a:spcPts val="0"/>
              </a:spcAft>
              <a:buFontTx/>
              <a:buBlip>
                <a:blip r:embed="rId2"/>
              </a:buBlip>
              <a:defRPr sz="2000"/>
            </a:lvl1pPr>
            <a:lvl2pPr marL="54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3"/>
              </a:buBlip>
              <a:defRPr sz="2000"/>
            </a:lvl2pPr>
            <a:lvl3pPr marL="81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4"/>
              </a:buBlip>
              <a:defRPr sz="2000"/>
            </a:lvl3pPr>
            <a:lvl4pPr marL="108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5"/>
              </a:buBlip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  <a:lvl6pPr>
              <a:spcBef>
                <a:spcPts val="600"/>
              </a:spcBef>
              <a:spcAft>
                <a:spcPts val="0"/>
              </a:spcAft>
              <a:defRPr sz="2000"/>
            </a:lvl6pPr>
            <a:lvl7pPr>
              <a:spcBef>
                <a:spcPts val="600"/>
              </a:spcBef>
              <a:spcAft>
                <a:spcPts val="0"/>
              </a:spcAft>
              <a:defRPr sz="2000"/>
            </a:lvl7pPr>
            <a:lvl8pPr>
              <a:spcBef>
                <a:spcPts val="600"/>
              </a:spcBef>
              <a:spcAft>
                <a:spcPts val="0"/>
              </a:spcAft>
              <a:defRPr sz="2000"/>
            </a:lvl8pPr>
            <a:lvl9pPr>
              <a:spcBef>
                <a:spcPts val="600"/>
              </a:spcBef>
              <a:spcAft>
                <a:spcPts val="0"/>
              </a:spcAft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CBEAE58-FFE2-4614-B260-5E8F9D054190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>
          <a:xfrm>
            <a:off x="974672" y="6617933"/>
            <a:ext cx="5710665" cy="108000"/>
          </a:xfrm>
        </p:spPr>
        <p:txBody>
          <a:bodyPr/>
          <a:lstStyle/>
          <a:p>
            <a:r>
              <a:rPr lang="en-US" smtClean="0"/>
              <a:t>/// Bayer 16:9 Template /// November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>
          <a:xfrm>
            <a:off x="195843" y="6617933"/>
            <a:ext cx="392326" cy="108000"/>
          </a:xfrm>
        </p:spPr>
        <p:txBody>
          <a:bodyPr/>
          <a:lstStyle/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01676" y="704850"/>
            <a:ext cx="72031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7804236" y="1"/>
            <a:ext cx="4386177" cy="6858000"/>
            <a:chOff x="7804236" y="1"/>
            <a:chExt cx="4386177" cy="6858000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black">
            <a:xfrm>
              <a:off x="7804236" y="1"/>
              <a:ext cx="2489310" cy="6858000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black">
            <a:xfrm>
              <a:off x="8456276" y="1408976"/>
              <a:ext cx="3734137" cy="5449024"/>
            </a:xfrm>
            <a:custGeom>
              <a:avLst/>
              <a:gdLst>
                <a:gd name="T0" fmla="*/ 0 w 2785"/>
                <a:gd name="T1" fmla="*/ 4064 h 4064"/>
                <a:gd name="T2" fmla="*/ 11 w 2785"/>
                <a:gd name="T3" fmla="*/ 4064 h 4064"/>
                <a:gd name="T4" fmla="*/ 2785 w 2785"/>
                <a:gd name="T5" fmla="*/ 17 h 4064"/>
                <a:gd name="T6" fmla="*/ 2785 w 2785"/>
                <a:gd name="T7" fmla="*/ 0 h 4064"/>
                <a:gd name="T8" fmla="*/ 0 w 2785"/>
                <a:gd name="T9" fmla="*/ 4064 h 4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4064">
                  <a:moveTo>
                    <a:pt x="0" y="4064"/>
                  </a:moveTo>
                  <a:lnTo>
                    <a:pt x="11" y="4064"/>
                  </a:lnTo>
                  <a:lnTo>
                    <a:pt x="2785" y="17"/>
                  </a:lnTo>
                  <a:lnTo>
                    <a:pt x="2785" y="0"/>
                  </a:lnTo>
                  <a:lnTo>
                    <a:pt x="0" y="40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296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invGray">
          <a:xfrm>
            <a:off x="0" y="0"/>
            <a:ext cx="2104575" cy="6861175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1175"/>
              <a:gd name="connsiteX1" fmla="*/ 2104575 w 2104575"/>
              <a:gd name="connsiteY1" fmla="*/ 0 h 6861175"/>
              <a:gd name="connsiteX2" fmla="*/ 650732 w 2104575"/>
              <a:gd name="connsiteY2" fmla="*/ 6861175 h 6861175"/>
              <a:gd name="connsiteX3" fmla="*/ 0 w 2104575"/>
              <a:gd name="connsiteY3" fmla="*/ 6858000 h 6861175"/>
              <a:gd name="connsiteX4" fmla="*/ 0 w 2104575"/>
              <a:gd name="connsiteY4" fmla="*/ 0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1175">
                <a:moveTo>
                  <a:pt x="0" y="0"/>
                </a:moveTo>
                <a:lnTo>
                  <a:pt x="2104575" y="0"/>
                </a:lnTo>
                <a:lnTo>
                  <a:pt x="650732" y="686117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E61A5D"/>
              </a:gs>
              <a:gs pos="50000">
                <a:srgbClr val="E61A5D"/>
              </a:gs>
              <a:gs pos="84000">
                <a:srgbClr val="E61A5D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6007E8B-6AB3-43BB-AA67-A44083F98339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smtClean="0"/>
              <a:t>/// Bayer 16:9 Template /// November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6846097" y="3064854"/>
            <a:ext cx="4500000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  <a:lvl2pPr marL="0" indent="0" algn="l">
              <a:buNone/>
              <a:defRPr sz="2400" b="1">
                <a:solidFill>
                  <a:schemeClr val="accent1"/>
                </a:solidFill>
              </a:defRPr>
            </a:lvl2pPr>
            <a:lvl3pPr marL="0" indent="0" algn="l">
              <a:buNone/>
              <a:defRPr sz="2400" b="1">
                <a:solidFill>
                  <a:schemeClr val="accent1"/>
                </a:solidFill>
              </a:defRPr>
            </a:lvl3pPr>
            <a:lvl4pPr marL="0" indent="0" algn="l">
              <a:buNone/>
              <a:defRPr sz="2400" b="1">
                <a:solidFill>
                  <a:schemeClr val="accent1"/>
                </a:solidFill>
              </a:defRPr>
            </a:lvl4pPr>
            <a:lvl5pPr marL="0" indent="0" algn="l">
              <a:buNone/>
              <a:defRPr sz="2400" b="1">
                <a:solidFill>
                  <a:schemeClr val="accent1"/>
                </a:solidFill>
              </a:defRPr>
            </a:lvl5pPr>
            <a:lvl6pPr marL="0" indent="0" algn="l">
              <a:buNone/>
              <a:defRPr sz="2400" b="1">
                <a:solidFill>
                  <a:schemeClr val="accent1"/>
                </a:solidFill>
              </a:defRPr>
            </a:lvl6pPr>
            <a:lvl7pPr marL="0" indent="0" algn="l">
              <a:buNone/>
              <a:defRPr sz="2400" b="1">
                <a:solidFill>
                  <a:schemeClr val="accent1"/>
                </a:solidFill>
              </a:defRPr>
            </a:lvl7pPr>
            <a:lvl8pPr marL="0" indent="0" algn="l">
              <a:buNone/>
              <a:defRPr sz="2400" b="1">
                <a:solidFill>
                  <a:schemeClr val="accent1"/>
                </a:solidFill>
              </a:defRPr>
            </a:lvl8pPr>
            <a:lvl9pPr marL="0" indent="0" algn="l"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grpSp>
        <p:nvGrpSpPr>
          <p:cNvPr id="23" name="Group 219"/>
          <p:cNvGrpSpPr>
            <a:grpSpLocks noChangeAspect="1"/>
          </p:cNvGrpSpPr>
          <p:nvPr/>
        </p:nvGrpSpPr>
        <p:grpSpPr bwMode="gray">
          <a:xfrm>
            <a:off x="197700" y="617323"/>
            <a:ext cx="395248" cy="396000"/>
            <a:chOff x="6936" y="180"/>
            <a:chExt cx="526" cy="527"/>
          </a:xfrm>
          <a:solidFill>
            <a:schemeClr val="bg1"/>
          </a:solidFill>
        </p:grpSpPr>
        <p:sp>
          <p:nvSpPr>
            <p:cNvPr id="25" name="Freeform 220"/>
            <p:cNvSpPr>
              <a:spLocks/>
            </p:cNvSpPr>
            <p:nvPr/>
          </p:nvSpPr>
          <p:spPr bwMode="gray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21"/>
            <p:cNvSpPr>
              <a:spLocks/>
            </p:cNvSpPr>
            <p:nvPr/>
          </p:nvSpPr>
          <p:spPr bwMode="gray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22"/>
            <p:cNvSpPr>
              <a:spLocks/>
            </p:cNvSpPr>
            <p:nvPr/>
          </p:nvSpPr>
          <p:spPr bwMode="gray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23"/>
            <p:cNvSpPr>
              <a:spLocks noEditPoints="1"/>
            </p:cNvSpPr>
            <p:nvPr/>
          </p:nvSpPr>
          <p:spPr bwMode="gray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224"/>
            <p:cNvSpPr>
              <a:spLocks noEditPoints="1"/>
            </p:cNvSpPr>
            <p:nvPr/>
          </p:nvSpPr>
          <p:spPr bwMode="gray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225"/>
            <p:cNvSpPr>
              <a:spLocks noEditPoints="1"/>
            </p:cNvSpPr>
            <p:nvPr/>
          </p:nvSpPr>
          <p:spPr bwMode="gray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226"/>
            <p:cNvSpPr>
              <a:spLocks noEditPoints="1"/>
            </p:cNvSpPr>
            <p:nvPr/>
          </p:nvSpPr>
          <p:spPr bwMode="gray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227"/>
            <p:cNvSpPr>
              <a:spLocks noEditPoints="1"/>
            </p:cNvSpPr>
            <p:nvPr/>
          </p:nvSpPr>
          <p:spPr bwMode="gray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228"/>
            <p:cNvSpPr>
              <a:spLocks noEditPoints="1"/>
            </p:cNvSpPr>
            <p:nvPr/>
          </p:nvSpPr>
          <p:spPr bwMode="gray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229"/>
            <p:cNvSpPr>
              <a:spLocks noEditPoints="1"/>
            </p:cNvSpPr>
            <p:nvPr/>
          </p:nvSpPr>
          <p:spPr bwMode="gray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809949" y="1473902"/>
            <a:ext cx="4140000" cy="1440753"/>
          </a:xfrm>
        </p:spPr>
        <p:txBody>
          <a:bodyPr anchor="b"/>
          <a:lstStyle>
            <a:lvl1pPr algn="r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 bwMode="black">
          <a:xfrm>
            <a:off x="4710111" y="1"/>
            <a:ext cx="2593510" cy="6858000"/>
            <a:chOff x="4710111" y="1"/>
            <a:chExt cx="2593510" cy="6858000"/>
          </a:xfrm>
        </p:grpSpPr>
        <p:sp>
          <p:nvSpPr>
            <p:cNvPr id="50" name="Freeform 6"/>
            <p:cNvSpPr>
              <a:spLocks/>
            </p:cNvSpPr>
            <p:nvPr userDrawn="1"/>
          </p:nvSpPr>
          <p:spPr bwMode="black">
            <a:xfrm>
              <a:off x="4710111" y="1"/>
              <a:ext cx="2393982" cy="6858000"/>
            </a:xfrm>
            <a:custGeom>
              <a:avLst/>
              <a:gdLst>
                <a:gd name="T0" fmla="*/ 9 w 1781"/>
                <a:gd name="T1" fmla="*/ 5102 h 5102"/>
                <a:gd name="T2" fmla="*/ 1781 w 1781"/>
                <a:gd name="T3" fmla="*/ 0 h 5102"/>
                <a:gd name="T4" fmla="*/ 1770 w 1781"/>
                <a:gd name="T5" fmla="*/ 0 h 5102"/>
                <a:gd name="T6" fmla="*/ 0 w 1781"/>
                <a:gd name="T7" fmla="*/ 5102 h 5102"/>
                <a:gd name="T8" fmla="*/ 9 w 1781"/>
                <a:gd name="T9" fmla="*/ 5102 h 5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1" h="5102">
                  <a:moveTo>
                    <a:pt x="9" y="5102"/>
                  </a:moveTo>
                  <a:lnTo>
                    <a:pt x="1781" y="0"/>
                  </a:lnTo>
                  <a:lnTo>
                    <a:pt x="1770" y="0"/>
                  </a:lnTo>
                  <a:lnTo>
                    <a:pt x="0" y="5102"/>
                  </a:lnTo>
                  <a:lnTo>
                    <a:pt x="9" y="5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"/>
            <p:cNvSpPr>
              <a:spLocks/>
            </p:cNvSpPr>
            <p:nvPr userDrawn="1"/>
          </p:nvSpPr>
          <p:spPr bwMode="black">
            <a:xfrm>
              <a:off x="5945695" y="2"/>
              <a:ext cx="1357926" cy="6857998"/>
            </a:xfrm>
            <a:custGeom>
              <a:avLst/>
              <a:gdLst>
                <a:gd name="T0" fmla="*/ 9 w 1013"/>
                <a:gd name="T1" fmla="*/ 5116 h 5116"/>
                <a:gd name="T2" fmla="*/ 1013 w 1013"/>
                <a:gd name="T3" fmla="*/ 0 h 5116"/>
                <a:gd name="T4" fmla="*/ 1004 w 1013"/>
                <a:gd name="T5" fmla="*/ 0 h 5116"/>
                <a:gd name="T6" fmla="*/ 0 w 1013"/>
                <a:gd name="T7" fmla="*/ 5116 h 5116"/>
                <a:gd name="T8" fmla="*/ 9 w 1013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3" h="5116">
                  <a:moveTo>
                    <a:pt x="9" y="5116"/>
                  </a:moveTo>
                  <a:lnTo>
                    <a:pt x="1013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297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 bwMode="black">
          <a:xfrm>
            <a:off x="5739926" y="0"/>
            <a:ext cx="6450487" cy="6858000"/>
            <a:chOff x="-7368753" y="-1854009"/>
            <a:chExt cx="6299342" cy="6697306"/>
          </a:xfrm>
        </p:grpSpPr>
        <p:sp>
          <p:nvSpPr>
            <p:cNvPr id="37" name="Freeform 6"/>
            <p:cNvSpPr>
              <a:spLocks/>
            </p:cNvSpPr>
            <p:nvPr userDrawn="1"/>
          </p:nvSpPr>
          <p:spPr bwMode="black">
            <a:xfrm>
              <a:off x="-3543591" y="1231517"/>
              <a:ext cx="2474180" cy="3611780"/>
            </a:xfrm>
            <a:custGeom>
              <a:avLst/>
              <a:gdLst>
                <a:gd name="T0" fmla="*/ 0 w 1890"/>
                <a:gd name="T1" fmla="*/ 2759 h 2759"/>
                <a:gd name="T2" fmla="*/ 12 w 1890"/>
                <a:gd name="T3" fmla="*/ 2759 h 2759"/>
                <a:gd name="T4" fmla="*/ 1890 w 1890"/>
                <a:gd name="T5" fmla="*/ 17 h 2759"/>
                <a:gd name="T6" fmla="*/ 1890 w 1890"/>
                <a:gd name="T7" fmla="*/ 0 h 2759"/>
                <a:gd name="T8" fmla="*/ 0 w 1890"/>
                <a:gd name="T9" fmla="*/ 2759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0" h="2759">
                  <a:moveTo>
                    <a:pt x="0" y="2759"/>
                  </a:moveTo>
                  <a:lnTo>
                    <a:pt x="12" y="2759"/>
                  </a:lnTo>
                  <a:lnTo>
                    <a:pt x="1890" y="17"/>
                  </a:lnTo>
                  <a:lnTo>
                    <a:pt x="1890" y="0"/>
                  </a:lnTo>
                  <a:lnTo>
                    <a:pt x="0" y="27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black">
            <a:xfrm>
              <a:off x="-7368753" y="-1854009"/>
              <a:ext cx="1327417" cy="6697305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7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7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</p:grpSp>
      <p:sp>
        <p:nvSpPr>
          <p:cNvPr id="6" name="Freeform 5"/>
          <p:cNvSpPr/>
          <p:nvPr/>
        </p:nvSpPr>
        <p:spPr bwMode="ltGray">
          <a:xfrm>
            <a:off x="0" y="0"/>
            <a:ext cx="2104575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A5E2"/>
              </a:gs>
              <a:gs pos="50000">
                <a:srgbClr val="00A5E2"/>
              </a:gs>
              <a:gs pos="84000">
                <a:schemeClr val="accent2">
                  <a:alpha val="0"/>
                </a:scheme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678387" y="2989333"/>
            <a:ext cx="4500000" cy="1440753"/>
          </a:xfrm>
        </p:spPr>
        <p:txBody>
          <a:bodyPr anchor="t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1454579-4847-409E-A6FE-81B5043322F8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smtClean="0"/>
              <a:t>/// Bayer 16:9 Template /// November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1902190" y="2134650"/>
            <a:ext cx="4500000" cy="720000"/>
          </a:xfrm>
        </p:spPr>
        <p:txBody>
          <a:bodyPr anchor="b"/>
          <a:lstStyle>
            <a:lvl1pPr marL="0" indent="0" algn="r">
              <a:buNone/>
              <a:defRPr sz="2400" b="1">
                <a:solidFill>
                  <a:schemeClr val="accent1"/>
                </a:solidFill>
              </a:defRPr>
            </a:lvl1pPr>
            <a:lvl2pPr marL="0" indent="0" algn="l">
              <a:buNone/>
              <a:defRPr sz="2400" b="1">
                <a:solidFill>
                  <a:schemeClr val="accent1"/>
                </a:solidFill>
              </a:defRPr>
            </a:lvl2pPr>
            <a:lvl3pPr marL="0" indent="0" algn="l">
              <a:buNone/>
              <a:defRPr sz="2400" b="1">
                <a:solidFill>
                  <a:schemeClr val="accent1"/>
                </a:solidFill>
              </a:defRPr>
            </a:lvl3pPr>
            <a:lvl4pPr marL="0" indent="0" algn="l">
              <a:buNone/>
              <a:defRPr sz="2400" b="1">
                <a:solidFill>
                  <a:schemeClr val="accent1"/>
                </a:solidFill>
              </a:defRPr>
            </a:lvl4pPr>
            <a:lvl5pPr marL="0" indent="0" algn="l">
              <a:buNone/>
              <a:defRPr sz="2400" b="1">
                <a:solidFill>
                  <a:schemeClr val="accent1"/>
                </a:solidFill>
              </a:defRPr>
            </a:lvl5pPr>
            <a:lvl6pPr marL="0" indent="0" algn="l">
              <a:buNone/>
              <a:defRPr sz="2400" b="1">
                <a:solidFill>
                  <a:schemeClr val="accent1"/>
                </a:solidFill>
              </a:defRPr>
            </a:lvl6pPr>
            <a:lvl7pPr marL="0" indent="0" algn="l">
              <a:buNone/>
              <a:defRPr sz="2400" b="1">
                <a:solidFill>
                  <a:schemeClr val="accent1"/>
                </a:solidFill>
              </a:defRPr>
            </a:lvl7pPr>
            <a:lvl8pPr marL="0" indent="0" algn="l">
              <a:buNone/>
              <a:defRPr sz="2400" b="1">
                <a:solidFill>
                  <a:schemeClr val="accent1"/>
                </a:solidFill>
              </a:defRPr>
            </a:lvl8pPr>
            <a:lvl9pPr marL="0" indent="0" algn="l"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grpSp>
        <p:nvGrpSpPr>
          <p:cNvPr id="23" name="Group 219"/>
          <p:cNvGrpSpPr>
            <a:grpSpLocks noChangeAspect="1"/>
          </p:cNvGrpSpPr>
          <p:nvPr/>
        </p:nvGrpSpPr>
        <p:grpSpPr bwMode="gray">
          <a:xfrm>
            <a:off x="197700" y="617323"/>
            <a:ext cx="395248" cy="396000"/>
            <a:chOff x="6936" y="180"/>
            <a:chExt cx="526" cy="527"/>
          </a:xfrm>
          <a:solidFill>
            <a:schemeClr val="bg1"/>
          </a:solidFill>
        </p:grpSpPr>
        <p:sp>
          <p:nvSpPr>
            <p:cNvPr id="25" name="Freeform 220"/>
            <p:cNvSpPr>
              <a:spLocks/>
            </p:cNvSpPr>
            <p:nvPr/>
          </p:nvSpPr>
          <p:spPr bwMode="gray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21"/>
            <p:cNvSpPr>
              <a:spLocks/>
            </p:cNvSpPr>
            <p:nvPr/>
          </p:nvSpPr>
          <p:spPr bwMode="gray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22"/>
            <p:cNvSpPr>
              <a:spLocks/>
            </p:cNvSpPr>
            <p:nvPr/>
          </p:nvSpPr>
          <p:spPr bwMode="gray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23"/>
            <p:cNvSpPr>
              <a:spLocks noEditPoints="1"/>
            </p:cNvSpPr>
            <p:nvPr/>
          </p:nvSpPr>
          <p:spPr bwMode="gray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224"/>
            <p:cNvSpPr>
              <a:spLocks noEditPoints="1"/>
            </p:cNvSpPr>
            <p:nvPr/>
          </p:nvSpPr>
          <p:spPr bwMode="gray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225"/>
            <p:cNvSpPr>
              <a:spLocks noEditPoints="1"/>
            </p:cNvSpPr>
            <p:nvPr/>
          </p:nvSpPr>
          <p:spPr bwMode="gray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226"/>
            <p:cNvSpPr>
              <a:spLocks noEditPoints="1"/>
            </p:cNvSpPr>
            <p:nvPr/>
          </p:nvSpPr>
          <p:spPr bwMode="gray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227"/>
            <p:cNvSpPr>
              <a:spLocks noEditPoints="1"/>
            </p:cNvSpPr>
            <p:nvPr/>
          </p:nvSpPr>
          <p:spPr bwMode="gray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228"/>
            <p:cNvSpPr>
              <a:spLocks noEditPoints="1"/>
            </p:cNvSpPr>
            <p:nvPr/>
          </p:nvSpPr>
          <p:spPr bwMode="gray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229"/>
            <p:cNvSpPr>
              <a:spLocks noEditPoints="1"/>
            </p:cNvSpPr>
            <p:nvPr/>
          </p:nvSpPr>
          <p:spPr bwMode="gray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893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ltGray">
          <a:xfrm>
            <a:off x="0" y="0"/>
            <a:ext cx="2104575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74C713"/>
              </a:gs>
              <a:gs pos="50000">
                <a:srgbClr val="74C713"/>
              </a:gs>
              <a:gs pos="84000">
                <a:srgbClr val="74C713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54344" y="1462158"/>
            <a:ext cx="4500000" cy="1440753"/>
          </a:xfrm>
        </p:spPr>
        <p:txBody>
          <a:bodyPr anchor="b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8B2D695-44EF-4035-BF30-37C4C756A4AA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smtClean="0"/>
              <a:t>/// Bayer 16:9 Template /// November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23" name="Group 219"/>
          <p:cNvGrpSpPr>
            <a:grpSpLocks noChangeAspect="1"/>
          </p:cNvGrpSpPr>
          <p:nvPr/>
        </p:nvGrpSpPr>
        <p:grpSpPr bwMode="gray">
          <a:xfrm>
            <a:off x="197700" y="617323"/>
            <a:ext cx="395248" cy="396000"/>
            <a:chOff x="6936" y="180"/>
            <a:chExt cx="526" cy="527"/>
          </a:xfrm>
          <a:solidFill>
            <a:schemeClr val="bg1"/>
          </a:solidFill>
        </p:grpSpPr>
        <p:sp>
          <p:nvSpPr>
            <p:cNvPr id="25" name="Freeform 220"/>
            <p:cNvSpPr>
              <a:spLocks/>
            </p:cNvSpPr>
            <p:nvPr/>
          </p:nvSpPr>
          <p:spPr bwMode="gray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21"/>
            <p:cNvSpPr>
              <a:spLocks/>
            </p:cNvSpPr>
            <p:nvPr/>
          </p:nvSpPr>
          <p:spPr bwMode="gray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22"/>
            <p:cNvSpPr>
              <a:spLocks/>
            </p:cNvSpPr>
            <p:nvPr/>
          </p:nvSpPr>
          <p:spPr bwMode="gray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23"/>
            <p:cNvSpPr>
              <a:spLocks noEditPoints="1"/>
            </p:cNvSpPr>
            <p:nvPr/>
          </p:nvSpPr>
          <p:spPr bwMode="gray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224"/>
            <p:cNvSpPr>
              <a:spLocks noEditPoints="1"/>
            </p:cNvSpPr>
            <p:nvPr/>
          </p:nvSpPr>
          <p:spPr bwMode="gray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225"/>
            <p:cNvSpPr>
              <a:spLocks noEditPoints="1"/>
            </p:cNvSpPr>
            <p:nvPr/>
          </p:nvSpPr>
          <p:spPr bwMode="gray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226"/>
            <p:cNvSpPr>
              <a:spLocks noEditPoints="1"/>
            </p:cNvSpPr>
            <p:nvPr/>
          </p:nvSpPr>
          <p:spPr bwMode="gray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227"/>
            <p:cNvSpPr>
              <a:spLocks noEditPoints="1"/>
            </p:cNvSpPr>
            <p:nvPr/>
          </p:nvSpPr>
          <p:spPr bwMode="gray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228"/>
            <p:cNvSpPr>
              <a:spLocks noEditPoints="1"/>
            </p:cNvSpPr>
            <p:nvPr/>
          </p:nvSpPr>
          <p:spPr bwMode="gray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229"/>
            <p:cNvSpPr>
              <a:spLocks noEditPoints="1"/>
            </p:cNvSpPr>
            <p:nvPr/>
          </p:nvSpPr>
          <p:spPr bwMode="gray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</p:grpSp>
      <p:sp>
        <p:nvSpPr>
          <p:cNvPr id="48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55681" y="3064854"/>
            <a:ext cx="4500000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3"/>
                </a:solidFill>
              </a:defRPr>
            </a:lvl1pPr>
            <a:lvl2pPr marL="0" indent="0" algn="l">
              <a:buNone/>
              <a:defRPr sz="2400" b="1">
                <a:solidFill>
                  <a:schemeClr val="accent3"/>
                </a:solidFill>
              </a:defRPr>
            </a:lvl2pPr>
            <a:lvl3pPr marL="0" indent="0" algn="l">
              <a:buNone/>
              <a:defRPr sz="2400" b="1">
                <a:solidFill>
                  <a:schemeClr val="accent3"/>
                </a:solidFill>
              </a:defRPr>
            </a:lvl3pPr>
            <a:lvl4pPr marL="0" indent="0" algn="l">
              <a:buNone/>
              <a:defRPr sz="2400" b="1">
                <a:solidFill>
                  <a:schemeClr val="accent3"/>
                </a:solidFill>
              </a:defRPr>
            </a:lvl4pPr>
            <a:lvl5pPr marL="0" indent="0" algn="l">
              <a:buNone/>
              <a:defRPr sz="2400" b="1">
                <a:solidFill>
                  <a:schemeClr val="accent3"/>
                </a:solidFill>
              </a:defRPr>
            </a:lvl5pPr>
            <a:lvl6pPr marL="0" indent="0" algn="l">
              <a:buNone/>
              <a:defRPr sz="2400" b="1">
                <a:solidFill>
                  <a:schemeClr val="accent3"/>
                </a:solidFill>
              </a:defRPr>
            </a:lvl6pPr>
            <a:lvl7pPr marL="0" indent="0" algn="l">
              <a:buNone/>
              <a:defRPr sz="2400" b="1">
                <a:solidFill>
                  <a:schemeClr val="accent3"/>
                </a:solidFill>
              </a:defRPr>
            </a:lvl7pPr>
            <a:lvl8pPr marL="0" indent="0" algn="l">
              <a:buNone/>
              <a:defRPr sz="2400" b="1">
                <a:solidFill>
                  <a:schemeClr val="accent3"/>
                </a:solidFill>
              </a:defRPr>
            </a:lvl8pPr>
            <a:lvl9pPr marL="0" indent="0" algn="l">
              <a:buNone/>
              <a:defRPr sz="2400" b="1"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 bwMode="black">
          <a:xfrm>
            <a:off x="759608" y="1"/>
            <a:ext cx="4148849" cy="6858000"/>
            <a:chOff x="-13927138" y="-1074738"/>
            <a:chExt cx="4913313" cy="8121651"/>
          </a:xfrm>
          <a:solidFill>
            <a:schemeClr val="bg1"/>
          </a:solidFill>
        </p:grpSpPr>
        <p:sp>
          <p:nvSpPr>
            <p:cNvPr id="26" name="Freeform 6"/>
            <p:cNvSpPr>
              <a:spLocks/>
            </p:cNvSpPr>
            <p:nvPr userDrawn="1"/>
          </p:nvSpPr>
          <p:spPr bwMode="black">
            <a:xfrm>
              <a:off x="-13927138" y="-1074738"/>
              <a:ext cx="2947988" cy="8121651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black">
            <a:xfrm>
              <a:off x="-10623550" y="-1074738"/>
              <a:ext cx="1609725" cy="8121651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4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661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AB565FC-8E8B-4323-BA5D-1C020CE85F6B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/// Bayer 16:9 Template /// November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980281" y="1732751"/>
            <a:ext cx="10800000" cy="475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pic>
        <p:nvPicPr>
          <p:cNvPr id="9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18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94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1" y="1138299"/>
            <a:ext cx="10797782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49E92FB-3CB6-4EEE-9DF7-FBE6C1151EC2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/// Bayer 16:9 Template /// November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1" name="Text Placeholder 10 (left)"/>
          <p:cNvSpPr>
            <a:spLocks noGrp="1"/>
          </p:cNvSpPr>
          <p:nvPr>
            <p:ph type="body" sz="quarter" idx="14"/>
          </p:nvPr>
        </p:nvSpPr>
        <p:spPr bwMode="gray">
          <a:xfrm>
            <a:off x="980283" y="1732750"/>
            <a:ext cx="5220000" cy="475200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2" name="Text Placeholder 10 (right)"/>
          <p:cNvSpPr>
            <a:spLocks noGrp="1"/>
          </p:cNvSpPr>
          <p:nvPr>
            <p:ph type="body" sz="quarter" idx="15"/>
          </p:nvPr>
        </p:nvSpPr>
        <p:spPr bwMode="gray">
          <a:xfrm>
            <a:off x="6559603" y="1732750"/>
            <a:ext cx="5220000" cy="4752001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pic>
        <p:nvPicPr>
          <p:cNvPr id="9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18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46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80281" y="1732751"/>
            <a:ext cx="10800000" cy="475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981821" y="181938"/>
            <a:ext cx="10798460" cy="864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1121231" y="6617933"/>
            <a:ext cx="488950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700">
                <a:noFill/>
              </a:defRPr>
            </a:lvl1pPr>
            <a:lvl2pPr marL="1588" indent="0" algn="r">
              <a:defRPr sz="700">
                <a:noFill/>
              </a:defRPr>
            </a:lvl2pPr>
            <a:lvl3pPr marL="0" indent="0" algn="r">
              <a:defRPr sz="700">
                <a:noFill/>
              </a:defRPr>
            </a:lvl3pPr>
            <a:lvl4pPr marL="0" indent="0" algn="r">
              <a:tabLst/>
              <a:defRPr sz="700">
                <a:noFill/>
              </a:defRPr>
            </a:lvl4pPr>
            <a:lvl5pPr marL="0" indent="0" algn="r">
              <a:defRPr sz="700">
                <a:noFill/>
              </a:defRPr>
            </a:lvl5pPr>
            <a:lvl6pPr marL="0" indent="0" algn="r">
              <a:defRPr sz="700">
                <a:noFill/>
              </a:defRPr>
            </a:lvl6pPr>
            <a:lvl7pPr marL="0" indent="0" algn="r">
              <a:defRPr sz="700">
                <a:noFill/>
              </a:defRPr>
            </a:lvl7pPr>
            <a:lvl8pPr marL="0" indent="0" algn="r">
              <a:defRPr sz="700">
                <a:noFill/>
              </a:defRPr>
            </a:lvl8pPr>
            <a:lvl9pPr marL="0" indent="0" algn="r">
              <a:defRPr sz="700">
                <a:noFill/>
              </a:defRPr>
            </a:lvl9pPr>
          </a:lstStyle>
          <a:p>
            <a:fld id="{C8305568-6DAB-4CAB-8939-35EBC939A94E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974672" y="6617933"/>
            <a:ext cx="8640000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700">
                <a:solidFill>
                  <a:schemeClr val="accent1"/>
                </a:solidFill>
              </a:defRPr>
            </a:lvl1pPr>
            <a:lvl2pPr marL="0" indent="0">
              <a:defRPr sz="700">
                <a:solidFill>
                  <a:schemeClr val="accent1"/>
                </a:solidFill>
              </a:defRPr>
            </a:lvl2pPr>
            <a:lvl3pPr marL="0" indent="0">
              <a:defRPr sz="700">
                <a:solidFill>
                  <a:schemeClr val="accent1"/>
                </a:solidFill>
              </a:defRPr>
            </a:lvl3pPr>
            <a:lvl4pPr marL="0" indent="0">
              <a:defRPr sz="700">
                <a:solidFill>
                  <a:schemeClr val="accent1"/>
                </a:solidFill>
              </a:defRPr>
            </a:lvl4pPr>
            <a:lvl5pPr marL="0" indent="0">
              <a:defRPr sz="700">
                <a:solidFill>
                  <a:schemeClr val="accent1"/>
                </a:solidFill>
              </a:defRPr>
            </a:lvl5pPr>
            <a:lvl6pPr marL="0" indent="0">
              <a:tabLst/>
              <a:defRPr sz="700">
                <a:solidFill>
                  <a:schemeClr val="accent1"/>
                </a:solidFill>
              </a:defRPr>
            </a:lvl6pPr>
            <a:lvl7pPr marL="0" indent="0">
              <a:tabLst/>
              <a:defRPr sz="700">
                <a:solidFill>
                  <a:schemeClr val="accent1"/>
                </a:solidFill>
              </a:defRPr>
            </a:lvl7pPr>
            <a:lvl8pPr marL="0" indent="0">
              <a:defRPr sz="700">
                <a:solidFill>
                  <a:schemeClr val="accent1"/>
                </a:solidFill>
              </a:defRPr>
            </a:lvl8pPr>
            <a:lvl9pPr marL="0" indent="0">
              <a:defRPr sz="700">
                <a:solidFill>
                  <a:schemeClr val="accent1"/>
                </a:solidFill>
              </a:defRPr>
            </a:lvl9pPr>
          </a:lstStyle>
          <a:p>
            <a:r>
              <a:rPr lang="en-US" smtClean="0"/>
              <a:t>/// Bayer 16:9 Template /// November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95843" y="6617933"/>
            <a:ext cx="392326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700">
                <a:solidFill>
                  <a:schemeClr val="accent2"/>
                </a:solidFill>
              </a:defRPr>
            </a:lvl1pPr>
            <a:lvl2pPr marL="0" indent="0" algn="ctr">
              <a:defRPr sz="700">
                <a:solidFill>
                  <a:schemeClr val="accent2"/>
                </a:solidFill>
              </a:defRPr>
            </a:lvl2pPr>
            <a:lvl3pPr marL="0" indent="0" algn="ctr">
              <a:defRPr sz="700">
                <a:solidFill>
                  <a:schemeClr val="accent2"/>
                </a:solidFill>
              </a:defRPr>
            </a:lvl3pPr>
            <a:lvl4pPr marL="0" indent="0" algn="ctr">
              <a:defRPr sz="700">
                <a:solidFill>
                  <a:schemeClr val="accent2"/>
                </a:solidFill>
              </a:defRPr>
            </a:lvl4pPr>
            <a:lvl5pPr marL="0" indent="0" algn="ctr">
              <a:defRPr sz="700">
                <a:solidFill>
                  <a:schemeClr val="accent2"/>
                </a:solidFill>
              </a:defRPr>
            </a:lvl5pPr>
            <a:lvl6pPr marL="0" indent="0" algn="ctr">
              <a:defRPr sz="700">
                <a:solidFill>
                  <a:schemeClr val="accent2"/>
                </a:solidFill>
              </a:defRPr>
            </a:lvl6pPr>
            <a:lvl7pPr marL="0" indent="0" algn="ctr">
              <a:defRPr sz="700">
                <a:solidFill>
                  <a:schemeClr val="accent2"/>
                </a:solidFill>
              </a:defRPr>
            </a:lvl7pPr>
            <a:lvl8pPr marL="0" indent="0" algn="ctr">
              <a:defRPr sz="700">
                <a:solidFill>
                  <a:schemeClr val="accent2"/>
                </a:solidFill>
              </a:defRPr>
            </a:lvl8pPr>
            <a:lvl9pPr marL="0" indent="0" algn="ctr">
              <a:defRPr sz="700">
                <a:solidFill>
                  <a:schemeClr val="accent2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6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  <p:sldLayoutId id="2147484127" r:id="rId12"/>
    <p:sldLayoutId id="2147484128" r:id="rId13"/>
    <p:sldLayoutId id="2147484129" r:id="rId14"/>
    <p:sldLayoutId id="2147484130" r:id="rId15"/>
    <p:sldLayoutId id="2147484131" r:id="rId16"/>
    <p:sldLayoutId id="2147484132" r:id="rId17"/>
    <p:sldLayoutId id="2147484133" r:id="rId18"/>
    <p:sldLayoutId id="2147484134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1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2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1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3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1094" userDrawn="1">
          <p15:clr>
            <a:srgbClr val="F26B43"/>
          </p15:clr>
        </p15:guide>
        <p15:guide id="2" pos="3908" userDrawn="1">
          <p15:clr>
            <a:srgbClr val="F26B43"/>
          </p15:clr>
        </p15:guide>
        <p15:guide id="3" pos="4134" userDrawn="1">
          <p15:clr>
            <a:srgbClr val="F26B43"/>
          </p15:clr>
        </p15:guide>
        <p15:guide id="6" pos="7422" userDrawn="1">
          <p15:clr>
            <a:srgbClr val="F26B43"/>
          </p15:clr>
        </p15:guide>
        <p15:guide id="7" pos="2376" userDrawn="1">
          <p15:clr>
            <a:srgbClr val="F26B43"/>
          </p15:clr>
        </p15:guide>
        <p15:guide id="8" pos="2150" userDrawn="1">
          <p15:clr>
            <a:srgbClr val="F26B43"/>
          </p15:clr>
        </p15:guide>
        <p15:guide id="9" pos="619" userDrawn="1">
          <p15:clr>
            <a:srgbClr val="F26B43"/>
          </p15:clr>
        </p15:guide>
        <p15:guide id="10" orient="horz" pos="2478" userDrawn="1">
          <p15:clr>
            <a:srgbClr val="F26B43"/>
          </p15:clr>
        </p15:guide>
        <p15:guide id="11" orient="horz" pos="2592" userDrawn="1">
          <p15:clr>
            <a:srgbClr val="F26B43"/>
          </p15:clr>
        </p15:guide>
        <p15:guide id="12" orient="horz" pos="4086" userDrawn="1">
          <p15:clr>
            <a:srgbClr val="F26B43"/>
          </p15:clr>
        </p15:guide>
        <p15:guide id="13" pos="5894" userDrawn="1">
          <p15:clr>
            <a:srgbClr val="F26B43"/>
          </p15:clr>
        </p15:guide>
        <p15:guide id="14" pos="5666" userDrawn="1">
          <p15:clr>
            <a:srgbClr val="F26B43"/>
          </p15:clr>
        </p15:guide>
        <p15:guide id="15" pos="4020" userDrawn="1">
          <p15:clr>
            <a:srgbClr val="F26B43"/>
          </p15:clr>
        </p15:guide>
        <p15:guide id="16" orient="horz" pos="27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/// Bayer 16:9 Template /// November 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03281" y="10088"/>
            <a:ext cx="6248829" cy="7073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/>
        </p:nvSpPr>
        <p:spPr bwMode="gray">
          <a:xfrm>
            <a:off x="1126711" y="1060704"/>
            <a:ext cx="6519672" cy="3685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 bwMode="gray">
          <a:xfrm>
            <a:off x="667512" y="1536192"/>
            <a:ext cx="714146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60558" y="642178"/>
            <a:ext cx="1824604" cy="3649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60558" y="2421062"/>
            <a:ext cx="1824604" cy="3649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224689" y="2494214"/>
            <a:ext cx="440958" cy="1986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 rot="10800000">
            <a:off x="7223713" y="1500803"/>
            <a:ext cx="440958" cy="993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hteck 9"/>
          <p:cNvSpPr/>
          <p:nvPr/>
        </p:nvSpPr>
        <p:spPr bwMode="gray">
          <a:xfrm>
            <a:off x="2103120" y="5888736"/>
            <a:ext cx="2189988" cy="493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 bwMode="gray">
          <a:xfrm>
            <a:off x="3374136" y="1106424"/>
            <a:ext cx="1280160" cy="440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58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>
          <a:defRPr dirty="0" err="1" smtClean="0"/>
        </a:defPPr>
      </a:lstStyle>
    </a:txDef>
  </a:objectDefaults>
  <a:extraClrSchemeLst/>
  <a:custClrLst>
    <a:custClr name="Raspberry">
      <a:srgbClr val="D30F4B"/>
    </a:custClr>
    <a:custClr name="Fuschia">
      <a:srgbClr val="FF3162"/>
    </a:custClr>
    <a:custClr name="DarkPurple">
      <a:srgbClr val="443247"/>
    </a:custClr>
    <a:custClr name="MidPurple">
      <a:srgbClr val="624963"/>
    </a:custClr>
    <a:custClr name="DarkBlue">
      <a:srgbClr val="10384F"/>
    </a:custClr>
    <a:custClr name="MidBlue">
      <a:srgbClr val="00617F"/>
    </a:custClr>
    <a:custClr name="Blue">
      <a:srgbClr val="0091DF"/>
    </a:custClr>
    <a:custClr name="BrightBlue">
      <a:srgbClr val="00BCFF"/>
    </a:custClr>
    <a:custClr name="DarkGreen">
      <a:srgbClr val="004422"/>
    </a:custClr>
    <a:custClr name="MidGreen">
      <a:srgbClr val="2B6636"/>
    </a:custClr>
    <a:custClr name="Green">
      <a:srgbClr val="66B512"/>
    </a:custClr>
    <a:custClr name="BrightGreen">
      <a:srgbClr val="89D329"/>
    </a:custClr>
    <a:custClr name="TrafficLightRed">
      <a:srgbClr val="CC0000"/>
    </a:custClr>
    <a:custClr name="TrafficLightYellow">
      <a:srgbClr val="FFCC00"/>
    </a:custClr>
    <a:custClr name="TrafficLightGreen">
      <a:srgbClr val="66B512"/>
    </a:custClr>
  </a:custClrLst>
</a:theme>
</file>

<file path=ppt/theme/theme2.xml><?xml version="1.0" encoding="utf-8"?>
<a:theme xmlns:a="http://schemas.openxmlformats.org/drawingml/2006/main" name="Office Theme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9</Words>
  <Application>Microsoft Office PowerPoint</Application>
  <PresentationFormat>Benutzerdefiniert</PresentationFormat>
  <Paragraphs>3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Blank</vt:lpstr>
      <vt:lpstr>PowerPoint-Präsentation</vt:lpstr>
    </vt:vector>
  </TitlesOfParts>
  <Company>Bayer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Nicole Kazinski</dc:creator>
  <cp:lastModifiedBy>Nicole Kazinski</cp:lastModifiedBy>
  <cp:revision>1</cp:revision>
  <cp:lastPrinted>2017-10-23T10:44:12Z</cp:lastPrinted>
  <dcterms:created xsi:type="dcterms:W3CDTF">2018-01-23T14:59:28Z</dcterms:created>
  <dcterms:modified xsi:type="dcterms:W3CDTF">2018-01-23T15:08:47Z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LabelPos">
    <vt:lpwstr>836;514;810;514;854;514</vt:lpwstr>
  </property>
</Properties>
</file>