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94" r:id="rId2"/>
    <p:sldId id="479" r:id="rId3"/>
    <p:sldId id="474" r:id="rId4"/>
  </p:sldIdLst>
  <p:sldSz cx="9145588" cy="6877050"/>
  <p:notesSz cx="6797675" cy="9926638"/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3348" autoAdjust="0"/>
  </p:normalViewPr>
  <p:slideViewPr>
    <p:cSldViewPr snapToGrid="0" snapToObjects="1">
      <p:cViewPr varScale="1">
        <p:scale>
          <a:sx n="70" d="100"/>
          <a:sy n="70" d="100"/>
        </p:scale>
        <p:origin x="-1368" y="-90"/>
      </p:cViewPr>
      <p:guideLst>
        <p:guide orient="horz" pos="3890"/>
        <p:guide orient="horz" pos="1026"/>
        <p:guide orient="horz" pos="2347"/>
        <p:guide orient="horz" pos="2568"/>
        <p:guide pos="2881"/>
        <p:guide pos="229"/>
        <p:guide pos="5531"/>
        <p:guide pos="3710"/>
        <p:guide pos="3873"/>
        <p:guide pos="2799"/>
        <p:guide pos="2961"/>
        <p:guide pos="1886"/>
        <p:guide pos="20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4026" y="-102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11/6/2016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11/6/2016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0000" y="270000"/>
            <a:ext cx="2343150" cy="17621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7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9145588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61972" y="5843183"/>
            <a:ext cx="8417843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62090" y="5416517"/>
            <a:ext cx="8417840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1" y="427388"/>
            <a:ext cx="2697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5588" cy="6877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941400" y="6442462"/>
            <a:ext cx="6062207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356145" y="6442462"/>
            <a:ext cx="570966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3"/>
            <a:ext cx="9145588" cy="647999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54956" y="4249276"/>
            <a:ext cx="6590201" cy="1580024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54263" y="3295219"/>
            <a:ext cx="6590894" cy="664797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355212" y="2949442"/>
            <a:ext cx="6589947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1" name="Group 219"/>
          <p:cNvGrpSpPr>
            <a:grpSpLocks noChangeAspect="1"/>
          </p:cNvGrpSpPr>
          <p:nvPr userDrawn="1"/>
        </p:nvGrpSpPr>
        <p:grpSpPr bwMode="gray">
          <a:xfrm>
            <a:off x="8045845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3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329383" y="412295"/>
            <a:ext cx="7349941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363875" y="1623747"/>
            <a:ext cx="8414868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3560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63480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254138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702324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089505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5537266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61479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783782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8793103" y="1625338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8793103" y="372082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8793103" y="407114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35" y="1626128"/>
            <a:ext cx="9145554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8793103" y="6165492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362090" y="0"/>
            <a:ext cx="8416652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362090" y="-90489"/>
            <a:ext cx="8416652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18763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281620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307661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452378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426574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5711726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597095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860249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9242556" y="1563611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9242556" y="3661758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9242556" y="4014974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9242556" y="6111702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9163460" y="1626128"/>
            <a:ext cx="56628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0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1" y="2041525"/>
            <a:ext cx="4521052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4624535" y="2041525"/>
            <a:ext cx="4521053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61972" y="5843183"/>
            <a:ext cx="8415699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362090" y="5416517"/>
            <a:ext cx="8415582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50194" y="4318197"/>
            <a:ext cx="8427477" cy="236398"/>
          </a:xfr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42462" y="3867923"/>
            <a:ext cx="8435210" cy="276999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2948" y="3462689"/>
            <a:ext cx="8444723" cy="387798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589926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1"/>
            <a:ext cx="9145588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5588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166592" y="3187702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877" y="4381162"/>
            <a:ext cx="1671914" cy="486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2610135" y="3595689"/>
            <a:ext cx="6168009" cy="2057401"/>
          </a:xfr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 hasCustomPrompt="1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2826" cy="4545705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1515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0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4845" y="1626935"/>
            <a:ext cx="8431515" cy="454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7" name="Gerader Verbinder 13"/>
          <p:cNvCxnSpPr/>
          <p:nvPr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10"/>
          <p:cNvCxnSpPr/>
          <p:nvPr/>
        </p:nvCxnSpPr>
        <p:spPr bwMode="gray">
          <a:xfrm>
            <a:off x="0" y="1466187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044450" y="492529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smtClean="0"/>
              <a:t>Rearrangements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smtClean="0"/>
              <a:t>Office 0.202</a:t>
            </a:r>
            <a:endParaRPr lang="en-US" dirty="0"/>
          </a:p>
        </p:txBody>
      </p:sp>
      <p:pic>
        <p:nvPicPr>
          <p:cNvPr id="10" name="Picture Placeholder 13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/>
      </p:pic>
    </p:spTree>
    <p:extLst>
      <p:ext uri="{BB962C8B-B14F-4D97-AF65-F5344CB8AC3E}">
        <p14:creationId xmlns:p14="http://schemas.microsoft.com/office/powerpoint/2010/main" val="28368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Office 0.202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fr-FR" smtClean="0"/>
              <a:t>Bayer HRO - TM Talent Acquisition • November 2016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L-Form 6"/>
          <p:cNvSpPr/>
          <p:nvPr/>
        </p:nvSpPr>
        <p:spPr bwMode="auto">
          <a:xfrm rot="10800000">
            <a:off x="1323830" y="1828799"/>
            <a:ext cx="6741995" cy="4285397"/>
          </a:xfrm>
          <a:prstGeom prst="corner">
            <a:avLst>
              <a:gd name="adj1" fmla="val 78387"/>
              <a:gd name="adj2" fmla="val 121115"/>
            </a:avLst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2129051" y="1740088"/>
            <a:ext cx="1665027" cy="177421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Window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338580" y="1740088"/>
            <a:ext cx="1665027" cy="177421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Window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457460" y="6025486"/>
            <a:ext cx="1307911" cy="177421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Door</a:t>
            </a:r>
          </a:p>
        </p:txBody>
      </p:sp>
      <p:sp>
        <p:nvSpPr>
          <p:cNvPr id="11" name="Rechteck 10"/>
          <p:cNvSpPr/>
          <p:nvPr/>
        </p:nvSpPr>
        <p:spPr bwMode="auto">
          <a:xfrm rot="16200000">
            <a:off x="880848" y="4366712"/>
            <a:ext cx="885963" cy="17742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Door</a:t>
            </a:r>
          </a:p>
        </p:txBody>
      </p:sp>
      <p:sp>
        <p:nvSpPr>
          <p:cNvPr id="12" name="Rechteck 11"/>
          <p:cNvSpPr/>
          <p:nvPr/>
        </p:nvSpPr>
        <p:spPr bwMode="auto">
          <a:xfrm rot="16200000">
            <a:off x="7622844" y="5092319"/>
            <a:ext cx="885963" cy="17742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Door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5691112" y="5624012"/>
            <a:ext cx="1364776" cy="46402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Desk 5</a:t>
            </a:r>
          </a:p>
        </p:txBody>
      </p:sp>
      <p:sp>
        <p:nvSpPr>
          <p:cNvPr id="14" name="Rechteck 13"/>
          <p:cNvSpPr/>
          <p:nvPr/>
        </p:nvSpPr>
        <p:spPr bwMode="auto">
          <a:xfrm rot="5400000">
            <a:off x="2047164" y="2825086"/>
            <a:ext cx="1364776" cy="46402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Desk 1</a:t>
            </a:r>
          </a:p>
        </p:txBody>
      </p:sp>
      <p:sp>
        <p:nvSpPr>
          <p:cNvPr id="15" name="Rechteck 14"/>
          <p:cNvSpPr/>
          <p:nvPr/>
        </p:nvSpPr>
        <p:spPr bwMode="auto">
          <a:xfrm rot="16200000">
            <a:off x="2677237" y="2825085"/>
            <a:ext cx="1364776" cy="46402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Desk 2</a:t>
            </a:r>
          </a:p>
        </p:txBody>
      </p:sp>
      <p:sp>
        <p:nvSpPr>
          <p:cNvPr id="16" name="Rechteck 15"/>
          <p:cNvSpPr/>
          <p:nvPr/>
        </p:nvSpPr>
        <p:spPr bwMode="auto">
          <a:xfrm rot="5400000">
            <a:off x="5461385" y="2825087"/>
            <a:ext cx="1364776" cy="46402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Desk 3</a:t>
            </a:r>
          </a:p>
        </p:txBody>
      </p:sp>
      <p:sp>
        <p:nvSpPr>
          <p:cNvPr id="17" name="Rechteck 16"/>
          <p:cNvSpPr/>
          <p:nvPr/>
        </p:nvSpPr>
        <p:spPr bwMode="auto">
          <a:xfrm rot="16200000">
            <a:off x="6091458" y="2825086"/>
            <a:ext cx="1364776" cy="46402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Desk 4</a:t>
            </a:r>
          </a:p>
        </p:txBody>
      </p:sp>
      <p:sp>
        <p:nvSpPr>
          <p:cNvPr id="18" name="Rechteck 17"/>
          <p:cNvSpPr/>
          <p:nvPr/>
        </p:nvSpPr>
        <p:spPr bwMode="auto">
          <a:xfrm rot="16200000">
            <a:off x="895063" y="2423627"/>
            <a:ext cx="1364776" cy="35254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Sideboard 1</a:t>
            </a:r>
          </a:p>
        </p:txBody>
      </p:sp>
      <p:sp>
        <p:nvSpPr>
          <p:cNvPr id="20" name="Rechteck 19"/>
          <p:cNvSpPr/>
          <p:nvPr/>
        </p:nvSpPr>
        <p:spPr bwMode="auto">
          <a:xfrm rot="5400000">
            <a:off x="4012439" y="2423627"/>
            <a:ext cx="1364776" cy="35254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Sideboard 2</a:t>
            </a:r>
          </a:p>
        </p:txBody>
      </p:sp>
      <p:sp>
        <p:nvSpPr>
          <p:cNvPr id="21" name="Rechteck 20"/>
          <p:cNvSpPr/>
          <p:nvPr/>
        </p:nvSpPr>
        <p:spPr bwMode="auto">
          <a:xfrm rot="16200000">
            <a:off x="4012439" y="3824800"/>
            <a:ext cx="1364776" cy="35254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Sideboard 3</a:t>
            </a:r>
          </a:p>
        </p:txBody>
      </p:sp>
      <p:sp>
        <p:nvSpPr>
          <p:cNvPr id="22" name="Rechteck 21"/>
          <p:cNvSpPr/>
          <p:nvPr/>
        </p:nvSpPr>
        <p:spPr bwMode="auto">
          <a:xfrm rot="5400000">
            <a:off x="7160679" y="2423627"/>
            <a:ext cx="1364776" cy="35254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Sideboard 4</a:t>
            </a:r>
          </a:p>
        </p:txBody>
      </p:sp>
      <p:sp>
        <p:nvSpPr>
          <p:cNvPr id="23" name="Rechteck 22"/>
          <p:cNvSpPr/>
          <p:nvPr/>
        </p:nvSpPr>
        <p:spPr bwMode="auto">
          <a:xfrm rot="5400000">
            <a:off x="7503025" y="4119959"/>
            <a:ext cx="680083" cy="35254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Coat-rack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816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Picture Placeholder 2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/>
      </p:pic>
    </p:spTree>
    <p:extLst>
      <p:ext uri="{BB962C8B-B14F-4D97-AF65-F5344CB8AC3E}">
        <p14:creationId xmlns:p14="http://schemas.microsoft.com/office/powerpoint/2010/main" val="30178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 Folien Layout. NEU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HR Folien Layout. NEU</Template>
  <TotalTime>0</TotalTime>
  <Words>46</Words>
  <Application>Microsoft Office PowerPoint</Application>
  <PresentationFormat>Benutzerdefiniert</PresentationFormat>
  <Paragraphs>24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HR Folien Layout. NEU</vt:lpstr>
      <vt:lpstr>Office 0.202</vt:lpstr>
      <vt:lpstr>Office 0.202</vt:lpstr>
      <vt:lpstr>Thank you!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subject>PowerPoint 2010 template 16:9</dc:subject>
  <dc:creator>Martina Heinz</dc:creator>
  <cp:keywords>Classification: Secret</cp:keywords>
  <cp:lastModifiedBy>Martina Heinz</cp:lastModifiedBy>
  <cp:revision>3</cp:revision>
  <dcterms:created xsi:type="dcterms:W3CDTF">2016-11-06T13:40:07Z</dcterms:created>
  <dcterms:modified xsi:type="dcterms:W3CDTF">2016-11-06T13:57:48Z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599;513;573;513;617;513</vt:lpwstr>
  </property>
</Properties>
</file>