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79" r:id="rId2"/>
  </p:sldIdLst>
  <p:sldSz cx="12209463" cy="6877050"/>
  <p:notesSz cx="6797675" cy="9926638"/>
  <p:defaultTextStyle>
    <a:defPPr>
      <a:defRPr lang="de-DE"/>
    </a:defPPr>
    <a:lvl1pPr marL="0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728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456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183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2911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3639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4367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5094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5822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4" orient="horz" pos="3890">
          <p15:clr>
            <a:srgbClr val="A4A3A4"/>
          </p15:clr>
        </p15:guide>
        <p15:guide id="6" pos="3846" userDrawn="1">
          <p15:clr>
            <a:srgbClr val="A4A3A4"/>
          </p15:clr>
        </p15:guide>
        <p15:guide id="19" orient="horz" pos="1026">
          <p15:clr>
            <a:srgbClr val="A4A3A4"/>
          </p15:clr>
        </p15:guide>
        <p15:guide id="25" pos="306">
          <p15:clr>
            <a:srgbClr val="A4A3A4"/>
          </p15:clr>
        </p15:guide>
        <p15:guide id="26" pos="7384">
          <p15:clr>
            <a:srgbClr val="A4A3A4"/>
          </p15:clr>
        </p15:guide>
        <p15:guide id="27" orient="horz" pos="2347">
          <p15:clr>
            <a:srgbClr val="A4A3A4"/>
          </p15:clr>
        </p15:guide>
        <p15:guide id="28" orient="horz" pos="2568">
          <p15:clr>
            <a:srgbClr val="A4A3A4"/>
          </p15:clr>
        </p15:guide>
        <p15:guide id="29" pos="4955">
          <p15:clr>
            <a:srgbClr val="A4A3A4"/>
          </p15:clr>
        </p15:guide>
        <p15:guide id="30" pos="5171">
          <p15:clr>
            <a:srgbClr val="A4A3A4"/>
          </p15:clr>
        </p15:guide>
        <p15:guide id="31" pos="3737">
          <p15:clr>
            <a:srgbClr val="A4A3A4"/>
          </p15:clr>
        </p15:guide>
        <p15:guide id="32" pos="3953">
          <p15:clr>
            <a:srgbClr val="A4A3A4"/>
          </p15:clr>
        </p15:guide>
        <p15:guide id="33" pos="2518">
          <p15:clr>
            <a:srgbClr val="A4A3A4"/>
          </p15:clr>
        </p15:guide>
        <p15:guide id="34" pos="273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259"/>
    <a:srgbClr val="676767"/>
    <a:srgbClr val="FF8200"/>
    <a:srgbClr val="818181"/>
    <a:srgbClr val="00BABA"/>
    <a:srgbClr val="FF8000"/>
    <a:srgbClr val="ED7D31"/>
    <a:srgbClr val="6BC200"/>
    <a:srgbClr val="CE7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9534" autoAdjust="0"/>
  </p:normalViewPr>
  <p:slideViewPr>
    <p:cSldViewPr snapToGrid="0" snapToObjects="1">
      <p:cViewPr>
        <p:scale>
          <a:sx n="124" d="100"/>
          <a:sy n="124" d="100"/>
        </p:scale>
        <p:origin x="-144" y="-30"/>
      </p:cViewPr>
      <p:guideLst>
        <p:guide orient="horz" pos="3890"/>
        <p:guide orient="horz" pos="1026"/>
        <p:guide orient="horz" pos="2347"/>
        <p:guide orient="horz" pos="2568"/>
        <p:guide pos="3846"/>
        <p:guide pos="306"/>
        <p:guide pos="7384"/>
        <p:guide pos="4955"/>
        <p:guide pos="5171"/>
        <p:guide pos="3737"/>
        <p:guide pos="3953"/>
        <p:guide pos="2518"/>
        <p:guide pos="273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-3912" y="-84"/>
      </p:cViewPr>
      <p:guideLst>
        <p:guide orient="horz" pos="3126"/>
        <p:guide orient="horz" pos="1728"/>
        <p:guide orient="horz" pos="5972"/>
        <p:guide pos="4119"/>
        <p:guide pos="2142"/>
        <p:guide pos="17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ayer_Cross_RGB_100917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6212756" y="133350"/>
            <a:ext cx="446088" cy="446088"/>
          </a:xfrm>
          <a:prstGeom prst="rect">
            <a:avLst/>
          </a:prstGeom>
          <a:noFill/>
        </p:spPr>
      </p:pic>
      <p:sp>
        <p:nvSpPr>
          <p:cNvPr id="7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154801" y="136800"/>
            <a:ext cx="2945659" cy="18000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65A1177A-73CE-4C05-BAF6-C96A12152D26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2"/>
          </p:nvPr>
        </p:nvSpPr>
        <p:spPr bwMode="gray">
          <a:xfrm>
            <a:off x="154801" y="9601200"/>
            <a:ext cx="2945659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3"/>
          </p:nvPr>
        </p:nvSpPr>
        <p:spPr bwMode="gray">
          <a:xfrm>
            <a:off x="3713186" y="9601200"/>
            <a:ext cx="2945659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3988FA46-A572-434F-BE1D-6B4ED88124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89982"/>
      </p:ext>
    </p:extLst>
  </p:cSld>
  <p:clrMap bg1="dk1" tx1="lt1" bg2="dk2" tx2="lt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Bayer_Cross_RGB_1009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086498" y="133350"/>
            <a:ext cx="446088" cy="446088"/>
          </a:xfrm>
          <a:prstGeom prst="rect">
            <a:avLst/>
          </a:prstGeom>
          <a:noFill/>
        </p:spPr>
      </p:pic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271122" y="9601200"/>
            <a:ext cx="749439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65A1177A-73CE-4C05-BAF6-C96A12152D26}" type="datetimeFigureOut">
              <a:rPr lang="en-US" noProof="0" smtClean="0"/>
              <a:pPr/>
              <a:t>6/6/2017</a:t>
            </a:fld>
            <a:endParaRPr lang="en-US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71122" y="270000"/>
            <a:ext cx="3127716" cy="1761406"/>
          </a:xfrm>
          <a:prstGeom prst="rect">
            <a:avLst/>
          </a:prstGeom>
          <a:noFill/>
          <a:ln w="6350">
            <a:solidFill>
              <a:schemeClr val="bg2"/>
            </a:solidFill>
          </a:ln>
        </p:spPr>
        <p:txBody>
          <a:bodyPr vert="horz" lIns="91432" tIns="45716" rIns="91432" bIns="45716" rtlCol="0" anchor="ctr"/>
          <a:lstStyle/>
          <a:p>
            <a:endParaRPr lang="en-US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271122" y="2729031"/>
            <a:ext cx="6255431" cy="6737698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1535493" y="9601200"/>
            <a:ext cx="3726688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6256316" y="9601200"/>
            <a:ext cx="270237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3988FA46-A572-434F-BE1D-6B4ED88124E8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701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1456" rtl="0" eaLnBrk="1" latinLnBrk="0" hangingPunct="1">
      <a:spcAft>
        <a:spcPts val="200"/>
      </a:spcAft>
      <a:buClr>
        <a:schemeClr val="accent2"/>
      </a:buClr>
      <a:buFont typeface="Wingdings" pitchFamily="2" charset="2"/>
      <a:buNone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44000" indent="-144000" algn="l" defTabSz="1221456" rtl="0" eaLnBrk="1" latinLnBrk="0" hangingPunct="1">
      <a:spcAft>
        <a:spcPts val="200"/>
      </a:spcAft>
      <a:buClr>
        <a:schemeClr val="accent1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288000" indent="-144000" algn="l" defTabSz="1221456" rtl="0" eaLnBrk="1" latinLnBrk="0" hangingPunct="1">
      <a:spcAft>
        <a:spcPts val="200"/>
      </a:spcAft>
      <a:buClr>
        <a:schemeClr val="accent2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432000" indent="-144000" algn="l" defTabSz="1221456" rtl="0" eaLnBrk="1" latinLnBrk="0" hangingPunct="1">
      <a:spcAft>
        <a:spcPts val="200"/>
      </a:spcAft>
      <a:buClr>
        <a:schemeClr val="accent5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576000" indent="-144000" algn="l" defTabSz="1221456" rtl="0" eaLnBrk="1" latinLnBrk="0" hangingPunct="1">
      <a:spcAft>
        <a:spcPts val="200"/>
      </a:spcAft>
      <a:buClr>
        <a:schemeClr val="accent6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576000" indent="-144000" algn="l" defTabSz="1221456" rtl="0" eaLnBrk="1" latinLnBrk="0" hangingPunct="1">
      <a:spcAft>
        <a:spcPts val="200"/>
      </a:spcAft>
      <a:buClr>
        <a:schemeClr val="accent6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576000" indent="-144000" algn="l" defTabSz="1221456" rtl="0" eaLnBrk="1" latinLnBrk="0" hangingPunct="1">
      <a:spcAft>
        <a:spcPts val="200"/>
      </a:spcAft>
      <a:buClr>
        <a:schemeClr val="accent6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576000" indent="-144000" algn="l" defTabSz="1221456" rtl="0" eaLnBrk="1" latinLnBrk="0" hangingPunct="1">
      <a:spcAft>
        <a:spcPts val="200"/>
      </a:spcAft>
      <a:buClr>
        <a:schemeClr val="accent6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576000" indent="-144000" algn="l" defTabSz="1221456" rtl="0" eaLnBrk="1" latinLnBrk="0" hangingPunct="1">
      <a:spcAft>
        <a:spcPts val="200"/>
      </a:spcAft>
      <a:buClr>
        <a:schemeClr val="accent6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FA46-A572-434F-BE1D-6B4ED88124E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271463" y="269875"/>
            <a:ext cx="3127375" cy="176212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05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gray">
          <a:xfrm>
            <a:off x="0" y="-1"/>
            <a:ext cx="12209463" cy="6480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 smtClean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9"/>
          </p:nvPr>
        </p:nvSpPr>
        <p:spPr bwMode="gray">
          <a:xfrm>
            <a:off x="0" y="2041525"/>
            <a:ext cx="12209463" cy="289718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8" name="Textplatzhalter 17"/>
          <p:cNvSpPr>
            <a:spLocks noGrp="1"/>
          </p:cNvSpPr>
          <p:nvPr userDrawn="1">
            <p:ph type="body" sz="quarter" idx="16"/>
          </p:nvPr>
        </p:nvSpPr>
        <p:spPr bwMode="gray">
          <a:xfrm>
            <a:off x="482405" y="6312502"/>
            <a:ext cx="11237916" cy="236398"/>
          </a:xfrm>
          <a:prstGeom prst="rect">
            <a:avLst/>
          </a:prstGeom>
        </p:spPr>
        <p:txBody>
          <a:bodyPr tIns="0" anchor="t" anchorCtr="0"/>
          <a:lstStyle>
            <a:lvl1pPr algn="ctr">
              <a:defRPr sz="1100">
                <a:solidFill>
                  <a:schemeClr val="tx1"/>
                </a:solidFill>
              </a:defRPr>
            </a:lvl1pPr>
            <a:lvl2pPr marL="0" indent="0" algn="ctr">
              <a:buNone/>
              <a:defRPr sz="1100"/>
            </a:lvl2pPr>
            <a:lvl3pPr marL="3175" indent="0" algn="ctr">
              <a:buNone/>
              <a:defRPr sz="1100">
                <a:solidFill>
                  <a:schemeClr val="tx1"/>
                </a:solidFill>
              </a:defRPr>
            </a:lvl3pPr>
            <a:lvl4pPr marL="0" indent="0" algn="ctr">
              <a:buNone/>
              <a:defRPr sz="1100">
                <a:solidFill>
                  <a:schemeClr val="tx1"/>
                </a:solidFill>
              </a:defRPr>
            </a:lvl4pPr>
            <a:lvl5pPr marL="0" indent="0" algn="ctr">
              <a:buNone/>
              <a:defRPr sz="1100">
                <a:solidFill>
                  <a:schemeClr val="tx1"/>
                </a:solidFill>
              </a:defRPr>
            </a:lvl5pPr>
            <a:lvl6pPr marL="0" indent="0" algn="ctr">
              <a:buNone/>
              <a:defRPr sz="1100">
                <a:solidFill>
                  <a:schemeClr val="tx1"/>
                </a:solidFill>
              </a:defRPr>
            </a:lvl6pPr>
            <a:lvl7pPr marL="0" indent="0" algn="ctr">
              <a:buNone/>
              <a:defRPr sz="1100">
                <a:solidFill>
                  <a:schemeClr val="tx1"/>
                </a:solidFill>
              </a:defRPr>
            </a:lvl7pPr>
            <a:lvl8pPr marL="0" indent="0" algn="ctr">
              <a:buNone/>
              <a:defRPr sz="1100">
                <a:solidFill>
                  <a:schemeClr val="tx1"/>
                </a:solidFill>
              </a:defRPr>
            </a:lvl8pPr>
            <a:lvl9pPr marL="0" indent="0" algn="ctr">
              <a:buNone/>
              <a:defRPr sz="11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/>
          </p:nvPr>
        </p:nvSpPr>
        <p:spPr bwMode="gray">
          <a:xfrm>
            <a:off x="483235" y="5843180"/>
            <a:ext cx="11237916" cy="276999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0" indent="0" algn="ctr">
              <a:buNone/>
              <a:defRPr>
                <a:solidFill>
                  <a:schemeClr val="tx1"/>
                </a:solidFill>
              </a:defRPr>
            </a:lvl2pPr>
            <a:lvl3pPr marL="1588" indent="0" algn="ctr">
              <a:buNone/>
              <a:defRPr>
                <a:solidFill>
                  <a:schemeClr val="tx1"/>
                </a:solidFill>
              </a:defRPr>
            </a:lvl3pPr>
            <a:lvl4pPr marL="3175" indent="0" algn="ctr">
              <a:buNone/>
              <a:defRPr>
                <a:solidFill>
                  <a:schemeClr val="tx1"/>
                </a:solidFill>
              </a:defRPr>
            </a:lvl4pPr>
            <a:lvl5pPr marL="3175" indent="0" algn="ctr">
              <a:buNone/>
              <a:defRPr>
                <a:solidFill>
                  <a:schemeClr val="tx1"/>
                </a:solidFill>
              </a:defRPr>
            </a:lvl5pPr>
            <a:lvl6pPr marL="0" indent="0" algn="ctr">
              <a:buNone/>
              <a:defRPr sz="1800">
                <a:solidFill>
                  <a:schemeClr val="tx1"/>
                </a:solidFill>
              </a:defRPr>
            </a:lvl6pPr>
            <a:lvl7pPr marL="0" indent="0" algn="ctr">
              <a:buNone/>
              <a:defRPr sz="1800">
                <a:solidFill>
                  <a:schemeClr val="tx1"/>
                </a:solidFill>
              </a:defRPr>
            </a:lvl7pPr>
            <a:lvl8pPr marL="0" indent="0" algn="ctr">
              <a:buNone/>
              <a:defRPr sz="1800">
                <a:solidFill>
                  <a:schemeClr val="tx1"/>
                </a:solidFill>
              </a:defRPr>
            </a:lvl8pPr>
            <a:lvl9pPr marL="0" indent="0" algn="ctr"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 userDrawn="1">
            <p:ph type="ctrTitle"/>
          </p:nvPr>
        </p:nvSpPr>
        <p:spPr bwMode="gray">
          <a:xfrm>
            <a:off x="483394" y="5416517"/>
            <a:ext cx="11237912" cy="387798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>
              <a:lnSpc>
                <a:spcPct val="9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 smtClean="0"/>
              <a:t>Bayer 16:9 Template 2010 • February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7" name="Gerader Verbinder 10"/>
          <p:cNvCxnSpPr/>
          <p:nvPr userDrawn="1"/>
        </p:nvCxnSpPr>
        <p:spPr bwMode="gray">
          <a:xfrm>
            <a:off x="0" y="1938042"/>
            <a:ext cx="12209463" cy="0"/>
          </a:xfrm>
          <a:prstGeom prst="line">
            <a:avLst/>
          </a:prstGeom>
          <a:ln w="317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3"/>
          <p:cNvCxnSpPr/>
          <p:nvPr userDrawn="1"/>
        </p:nvCxnSpPr>
        <p:spPr bwMode="gray">
          <a:xfrm>
            <a:off x="0" y="5033353"/>
            <a:ext cx="12209463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5129938" y="536559"/>
            <a:ext cx="1949587" cy="112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0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and Contents (without Sub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3"/>
          <p:cNvSpPr>
            <a:spLocks noGrp="1"/>
          </p:cNvSpPr>
          <p:nvPr>
            <p:ph type="pic" sz="quarter" idx="12"/>
          </p:nvPr>
        </p:nvSpPr>
        <p:spPr bwMode="gray">
          <a:xfrm>
            <a:off x="6273007" y="1625600"/>
            <a:ext cx="5930107" cy="18796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1"/>
          </p:nvPr>
        </p:nvSpPr>
        <p:spPr bwMode="gray">
          <a:xfrm>
            <a:off x="0" y="1625600"/>
            <a:ext cx="5930107" cy="18796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67488" y="6442459"/>
            <a:ext cx="8093114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smtClean="0"/>
              <a:t>Bayer 16:9 Template 2010 • February 2016</a:t>
            </a:r>
            <a:endParaRPr lang="en-US" dirty="0"/>
          </a:p>
        </p:txBody>
      </p:sp>
      <p:sp>
        <p:nvSpPr>
          <p:cNvPr id="13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475456" y="6442459"/>
            <a:ext cx="446313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r">
              <a:defRPr sz="800">
                <a:solidFill>
                  <a:schemeClr val="tx1"/>
                </a:solidFill>
              </a:defRPr>
            </a:lvl2pPr>
            <a:lvl3pPr marL="0" indent="0" algn="r">
              <a:defRPr sz="800">
                <a:solidFill>
                  <a:schemeClr val="tx1"/>
                </a:solidFill>
              </a:defRPr>
            </a:lvl3pPr>
            <a:lvl4pPr marL="0" indent="0" algn="r">
              <a:defRPr sz="800">
                <a:solidFill>
                  <a:schemeClr val="tx1"/>
                </a:solidFill>
              </a:defRPr>
            </a:lvl4pPr>
            <a:lvl5pPr marL="0" indent="0" algn="r">
              <a:defRPr sz="800">
                <a:solidFill>
                  <a:schemeClr val="tx1"/>
                </a:solidFill>
              </a:defRPr>
            </a:lvl5pPr>
            <a:lvl6pPr marL="0" indent="0" algn="r">
              <a:defRPr sz="800">
                <a:solidFill>
                  <a:schemeClr val="tx1"/>
                </a:solidFill>
              </a:defRPr>
            </a:lvl6pPr>
            <a:lvl7pPr marL="0" indent="0" algn="r">
              <a:defRPr sz="800">
                <a:solidFill>
                  <a:schemeClr val="tx1"/>
                </a:solidFill>
              </a:defRPr>
            </a:lvl7pPr>
            <a:lvl8pPr marL="0" indent="0" algn="r">
              <a:defRPr sz="800">
                <a:solidFill>
                  <a:schemeClr val="tx1"/>
                </a:solidFill>
              </a:defRPr>
            </a:lvl8pPr>
            <a:lvl9pPr marL="0" indent="0" algn="r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itelplatzhalter 1"/>
          <p:cNvSpPr>
            <a:spLocks noGrp="1"/>
          </p:cNvSpPr>
          <p:nvPr>
            <p:ph type="title"/>
          </p:nvPr>
        </p:nvSpPr>
        <p:spPr bwMode="gray">
          <a:xfrm>
            <a:off x="449265" y="446436"/>
            <a:ext cx="10044072" cy="85891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 bwMode="gray">
          <a:xfrm>
            <a:off x="463550" y="3926681"/>
            <a:ext cx="5466671" cy="2245958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270000">
              <a:buClr>
                <a:schemeClr val="accent1"/>
              </a:buClr>
              <a:defRPr/>
            </a:lvl3pPr>
            <a:lvl4pPr marL="540000">
              <a:buClr>
                <a:schemeClr val="accent2"/>
              </a:buClr>
              <a:defRPr/>
            </a:lvl4pPr>
            <a:lvl5pPr marL="810000">
              <a:buClr>
                <a:schemeClr val="accent5"/>
              </a:buClr>
              <a:defRPr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  <p:sp>
        <p:nvSpPr>
          <p:cNvPr id="11" name="Inhaltsplatzhalter 2"/>
          <p:cNvSpPr>
            <a:spLocks noGrp="1"/>
          </p:cNvSpPr>
          <p:nvPr>
            <p:ph idx="14"/>
          </p:nvPr>
        </p:nvSpPr>
        <p:spPr bwMode="gray">
          <a:xfrm>
            <a:off x="6254892" y="3926681"/>
            <a:ext cx="5466671" cy="2245958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270000">
              <a:buClr>
                <a:schemeClr val="accent1"/>
              </a:buClr>
              <a:defRPr/>
            </a:lvl3pPr>
            <a:lvl4pPr marL="540000">
              <a:buClr>
                <a:schemeClr val="accent2"/>
              </a:buClr>
              <a:defRPr/>
            </a:lvl4pPr>
            <a:lvl5pPr marL="810000">
              <a:buClr>
                <a:schemeClr val="accent5"/>
              </a:buClr>
              <a:defRPr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65616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2"/>
          <p:cNvSpPr>
            <a:spLocks noGrp="1"/>
          </p:cNvSpPr>
          <p:nvPr>
            <p:ph type="subTitle" idx="10"/>
          </p:nvPr>
        </p:nvSpPr>
        <p:spPr bwMode="gray">
          <a:xfrm>
            <a:off x="462753" y="916966"/>
            <a:ext cx="10030584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0" indent="0" algn="l">
              <a:buNone/>
              <a:defRPr>
                <a:solidFill>
                  <a:schemeClr val="tx1"/>
                </a:solidFill>
              </a:defRPr>
            </a:lvl2pPr>
            <a:lvl3pPr marL="1588" indent="0" algn="l">
              <a:buNone/>
              <a:defRPr>
                <a:solidFill>
                  <a:schemeClr val="tx1"/>
                </a:solidFill>
              </a:defRPr>
            </a:lvl3pPr>
            <a:lvl4pPr marL="3175" indent="0" algn="l">
              <a:buNone/>
              <a:defRPr>
                <a:solidFill>
                  <a:schemeClr val="tx1"/>
                </a:solidFill>
              </a:defRPr>
            </a:lvl4pPr>
            <a:lvl5pPr marL="3175" indent="0" algn="l">
              <a:buNone/>
              <a:defRPr>
                <a:solidFill>
                  <a:schemeClr val="tx1"/>
                </a:solidFill>
              </a:defRPr>
            </a:lvl5pPr>
            <a:lvl6pPr marL="0" indent="0" algn="l">
              <a:buNone/>
              <a:defRPr sz="1800">
                <a:solidFill>
                  <a:schemeClr val="tx1"/>
                </a:solidFill>
              </a:defRPr>
            </a:lvl6pPr>
            <a:lvl7pPr marL="0" indent="0" algn="l">
              <a:buNone/>
              <a:defRPr sz="1800">
                <a:solidFill>
                  <a:schemeClr val="tx1"/>
                </a:solidFill>
              </a:defRPr>
            </a:lvl7pPr>
            <a:lvl8pPr marL="0" indent="0" algn="l">
              <a:buNone/>
              <a:defRPr sz="1800">
                <a:solidFill>
                  <a:schemeClr val="tx1"/>
                </a:solidFill>
              </a:defRPr>
            </a:lvl8pPr>
            <a:lvl9pPr marL="0" indent="0" algn="l"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67488" y="6442459"/>
            <a:ext cx="8093114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smtClean="0"/>
              <a:t>Bayer 16:9 Template 2010 • February 2016</a:t>
            </a:r>
            <a:endParaRPr lang="en-US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475456" y="6442459"/>
            <a:ext cx="446313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r">
              <a:defRPr sz="800">
                <a:solidFill>
                  <a:schemeClr val="tx1"/>
                </a:solidFill>
              </a:defRPr>
            </a:lvl2pPr>
            <a:lvl3pPr marL="0" indent="0" algn="r">
              <a:defRPr sz="800">
                <a:solidFill>
                  <a:schemeClr val="tx1"/>
                </a:solidFill>
              </a:defRPr>
            </a:lvl3pPr>
            <a:lvl4pPr marL="0" indent="0" algn="r">
              <a:defRPr sz="800">
                <a:solidFill>
                  <a:schemeClr val="tx1"/>
                </a:solidFill>
              </a:defRPr>
            </a:lvl4pPr>
            <a:lvl5pPr marL="0" indent="0" algn="r">
              <a:defRPr sz="800">
                <a:solidFill>
                  <a:schemeClr val="tx1"/>
                </a:solidFill>
              </a:defRPr>
            </a:lvl5pPr>
            <a:lvl6pPr marL="0" indent="0" algn="r">
              <a:defRPr sz="800">
                <a:solidFill>
                  <a:schemeClr val="tx1"/>
                </a:solidFill>
              </a:defRPr>
            </a:lvl6pPr>
            <a:lvl7pPr marL="0" indent="0" algn="r">
              <a:defRPr sz="800">
                <a:solidFill>
                  <a:schemeClr val="tx1"/>
                </a:solidFill>
              </a:defRPr>
            </a:lvl7pPr>
            <a:lvl8pPr marL="0" indent="0" algn="r">
              <a:defRPr sz="800">
                <a:solidFill>
                  <a:schemeClr val="tx1"/>
                </a:solidFill>
              </a:defRPr>
            </a:lvl8pPr>
            <a:lvl9pPr marL="0" indent="0" algn="r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 bwMode="gray">
          <a:xfrm>
            <a:off x="449265" y="382149"/>
            <a:ext cx="10044072" cy="48645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658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without Sub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67488" y="6442459"/>
            <a:ext cx="8093114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smtClean="0"/>
              <a:t>Bayer 16:9 Template 2010 • February 2016</a:t>
            </a:r>
            <a:endParaRPr lang="en-US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475456" y="6442459"/>
            <a:ext cx="446313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r">
              <a:defRPr sz="800">
                <a:solidFill>
                  <a:schemeClr val="tx1"/>
                </a:solidFill>
              </a:defRPr>
            </a:lvl2pPr>
            <a:lvl3pPr marL="0" indent="0" algn="r">
              <a:defRPr sz="800">
                <a:solidFill>
                  <a:schemeClr val="tx1"/>
                </a:solidFill>
              </a:defRPr>
            </a:lvl3pPr>
            <a:lvl4pPr marL="0" indent="0" algn="r">
              <a:defRPr sz="800">
                <a:solidFill>
                  <a:schemeClr val="tx1"/>
                </a:solidFill>
              </a:defRPr>
            </a:lvl4pPr>
            <a:lvl5pPr marL="0" indent="0" algn="r">
              <a:defRPr sz="800">
                <a:solidFill>
                  <a:schemeClr val="tx1"/>
                </a:solidFill>
              </a:defRPr>
            </a:lvl5pPr>
            <a:lvl6pPr marL="0" indent="0" algn="r">
              <a:defRPr sz="800">
                <a:solidFill>
                  <a:schemeClr val="tx1"/>
                </a:solidFill>
              </a:defRPr>
            </a:lvl6pPr>
            <a:lvl7pPr marL="0" indent="0" algn="r">
              <a:defRPr sz="800">
                <a:solidFill>
                  <a:schemeClr val="tx1"/>
                </a:solidFill>
              </a:defRPr>
            </a:lvl7pPr>
            <a:lvl8pPr marL="0" indent="0" algn="r">
              <a:defRPr sz="800">
                <a:solidFill>
                  <a:schemeClr val="tx1"/>
                </a:solidFill>
              </a:defRPr>
            </a:lvl8pPr>
            <a:lvl9pPr marL="0" indent="0" algn="r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 bwMode="gray">
          <a:xfrm>
            <a:off x="449265" y="446436"/>
            <a:ext cx="10044072" cy="85891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838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 bwMode="gray">
          <a:xfrm>
            <a:off x="0" y="-1"/>
            <a:ext cx="12209463" cy="6480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67488" y="6442459"/>
            <a:ext cx="8093114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noFill/>
              </a:defRPr>
            </a:lvl1pPr>
            <a:lvl2pPr marL="0" indent="0">
              <a:defRPr sz="800">
                <a:noFill/>
              </a:defRPr>
            </a:lvl2pPr>
            <a:lvl3pPr marL="1588" indent="0">
              <a:defRPr sz="800">
                <a:noFill/>
              </a:defRPr>
            </a:lvl3pPr>
            <a:lvl4pPr marL="3175" indent="0">
              <a:defRPr sz="800">
                <a:noFill/>
              </a:defRPr>
            </a:lvl4pPr>
            <a:lvl5pPr marL="3175" indent="0">
              <a:defRPr sz="800">
                <a:noFill/>
              </a:defRPr>
            </a:lvl5pPr>
            <a:lvl6pPr marL="0" indent="0">
              <a:defRPr sz="800">
                <a:noFill/>
              </a:defRPr>
            </a:lvl6pPr>
            <a:lvl7pPr marL="0" indent="0" algn="l">
              <a:defRPr sz="800">
                <a:noFill/>
              </a:defRPr>
            </a:lvl7pPr>
            <a:lvl8pPr marL="0" indent="0">
              <a:defRPr sz="800">
                <a:noFill/>
              </a:defRPr>
            </a:lvl8pPr>
            <a:lvl9pPr marL="0" indent="0">
              <a:defRPr sz="800">
                <a:noFill/>
              </a:defRPr>
            </a:lvl9pPr>
          </a:lstStyle>
          <a:p>
            <a:r>
              <a:rPr lang="en-US" smtClean="0"/>
              <a:t>Bayer 16:9 Template 2010 • February 2016</a:t>
            </a:r>
            <a:endParaRPr lang="en-US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475456" y="6442459"/>
            <a:ext cx="446313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noFill/>
              </a:defRPr>
            </a:lvl1pPr>
            <a:lvl2pPr marL="1588" indent="0" algn="l">
              <a:defRPr sz="800">
                <a:noFill/>
              </a:defRPr>
            </a:lvl2pPr>
            <a:lvl3pPr marL="0" indent="0" algn="l">
              <a:defRPr sz="800">
                <a:noFill/>
              </a:defRPr>
            </a:lvl3pPr>
            <a:lvl4pPr marL="0" indent="0" algn="l">
              <a:defRPr sz="800">
                <a:noFill/>
              </a:defRPr>
            </a:lvl4pPr>
            <a:lvl5pPr marL="0" indent="0" algn="l">
              <a:defRPr sz="800">
                <a:noFill/>
              </a:defRPr>
            </a:lvl5pPr>
            <a:lvl6pPr marL="0" indent="0" algn="l">
              <a:defRPr sz="800">
                <a:noFill/>
              </a:defRPr>
            </a:lvl6pPr>
            <a:lvl7pPr marL="0" indent="0" algn="l">
              <a:defRPr sz="800">
                <a:noFill/>
              </a:defRPr>
            </a:lvl7pPr>
            <a:lvl8pPr marL="0" indent="0" algn="l">
              <a:defRPr sz="800">
                <a:noFill/>
              </a:defRPr>
            </a:lvl8pPr>
            <a:lvl9pPr marL="0" indent="0" algn="l">
              <a:defRPr sz="800">
                <a:noFill/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 bwMode="gray">
          <a:xfrm>
            <a:off x="0" y="427388"/>
            <a:ext cx="3600" cy="8589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 bwMode="gray">
          <a:xfrm>
            <a:off x="0" y="0"/>
            <a:ext cx="12209463" cy="687705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13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">
    <p:bg>
      <p:bgPr>
        <a:gradFill>
          <a:gsLst>
            <a:gs pos="0">
              <a:srgbClr val="0090C5"/>
            </a:gs>
            <a:gs pos="53000">
              <a:srgbClr val="6BC200"/>
            </a:gs>
          </a:gsLst>
          <a:lin ang="13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5"/>
          <p:cNvSpPr/>
          <p:nvPr userDrawn="1"/>
        </p:nvSpPr>
        <p:spPr bwMode="gray">
          <a:xfrm>
            <a:off x="0" y="0"/>
            <a:ext cx="12209463" cy="6479999"/>
          </a:xfrm>
          <a:prstGeom prst="rect">
            <a:avLst/>
          </a:prstGeom>
          <a:blipFill>
            <a:blip r:embed="rId2"/>
            <a:srcRect/>
            <a:stretch>
              <a:fillRect b="-6128"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 smtClean="0"/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/>
          </p:nvPr>
        </p:nvSpPr>
        <p:spPr bwMode="gray">
          <a:xfrm>
            <a:off x="473869" y="4249276"/>
            <a:ext cx="8797993" cy="1580024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1588" indent="0" algn="l">
              <a:buNone/>
              <a:defRPr sz="2000">
                <a:solidFill>
                  <a:schemeClr val="bg1"/>
                </a:solidFill>
              </a:defRPr>
            </a:lvl3pPr>
            <a:lvl4pPr marL="3175" indent="0" algn="l">
              <a:buNone/>
              <a:defRPr sz="2000">
                <a:solidFill>
                  <a:schemeClr val="bg1"/>
                </a:solidFill>
              </a:defRPr>
            </a:lvl4pPr>
            <a:lvl5pPr marL="3175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 userDrawn="1">
            <p:ph type="ctrTitle"/>
          </p:nvPr>
        </p:nvSpPr>
        <p:spPr bwMode="gray">
          <a:xfrm>
            <a:off x="472945" y="3295216"/>
            <a:ext cx="8798917" cy="664797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grpSp>
        <p:nvGrpSpPr>
          <p:cNvPr id="14" name="Gruppieren 13"/>
          <p:cNvGrpSpPr/>
          <p:nvPr userDrawn="1"/>
        </p:nvGrpSpPr>
        <p:grpSpPr bwMode="gray">
          <a:xfrm>
            <a:off x="474211" y="2949439"/>
            <a:ext cx="8797652" cy="3235225"/>
            <a:chOff x="474211" y="2949439"/>
            <a:chExt cx="8472117" cy="3235225"/>
          </a:xfrm>
        </p:grpSpPr>
        <p:sp>
          <p:nvSpPr>
            <p:cNvPr id="15" name="Rechteck 14"/>
            <p:cNvSpPr/>
            <p:nvPr/>
          </p:nvSpPr>
          <p:spPr bwMode="gray">
            <a:xfrm>
              <a:off x="474211" y="2949439"/>
              <a:ext cx="8472117" cy="457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5680"/>
              <a:endParaRPr lang="en-US" sz="3204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hteck 16"/>
            <p:cNvSpPr/>
            <p:nvPr/>
          </p:nvSpPr>
          <p:spPr bwMode="gray">
            <a:xfrm>
              <a:off x="474211" y="6138880"/>
              <a:ext cx="8472117" cy="457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5680"/>
              <a:endParaRPr lang="en-US" sz="3204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219"/>
          <p:cNvGrpSpPr>
            <a:grpSpLocks noChangeAspect="1"/>
          </p:cNvGrpSpPr>
          <p:nvPr userDrawn="1"/>
        </p:nvGrpSpPr>
        <p:grpSpPr bwMode="gray">
          <a:xfrm>
            <a:off x="10986857" y="492529"/>
            <a:ext cx="733006" cy="734400"/>
            <a:chOff x="6936" y="180"/>
            <a:chExt cx="526" cy="527"/>
          </a:xfrm>
          <a:solidFill>
            <a:schemeClr val="bg1"/>
          </a:solidFill>
        </p:grpSpPr>
        <p:sp>
          <p:nvSpPr>
            <p:cNvPr id="20" name="Freeform 220"/>
            <p:cNvSpPr>
              <a:spLocks/>
            </p:cNvSpPr>
            <p:nvPr/>
          </p:nvSpPr>
          <p:spPr bwMode="gray">
            <a:xfrm>
              <a:off x="7156" y="407"/>
              <a:ext cx="89" cy="70"/>
            </a:xfrm>
            <a:custGeom>
              <a:avLst/>
              <a:gdLst>
                <a:gd name="T0" fmla="*/ 67 w 89"/>
                <a:gd name="T1" fmla="*/ 0 h 70"/>
                <a:gd name="T2" fmla="*/ 89 w 89"/>
                <a:gd name="T3" fmla="*/ 0 h 70"/>
                <a:gd name="T4" fmla="*/ 53 w 89"/>
                <a:gd name="T5" fmla="*/ 46 h 70"/>
                <a:gd name="T6" fmla="*/ 53 w 89"/>
                <a:gd name="T7" fmla="*/ 70 h 70"/>
                <a:gd name="T8" fmla="*/ 36 w 89"/>
                <a:gd name="T9" fmla="*/ 70 h 70"/>
                <a:gd name="T10" fmla="*/ 36 w 89"/>
                <a:gd name="T11" fmla="*/ 46 h 70"/>
                <a:gd name="T12" fmla="*/ 0 w 89"/>
                <a:gd name="T13" fmla="*/ 0 h 70"/>
                <a:gd name="T14" fmla="*/ 19 w 89"/>
                <a:gd name="T15" fmla="*/ 0 h 70"/>
                <a:gd name="T16" fmla="*/ 43 w 89"/>
                <a:gd name="T17" fmla="*/ 34 h 70"/>
                <a:gd name="T18" fmla="*/ 67 w 89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67" y="0"/>
                  </a:moveTo>
                  <a:lnTo>
                    <a:pt x="89" y="0"/>
                  </a:lnTo>
                  <a:lnTo>
                    <a:pt x="53" y="46"/>
                  </a:lnTo>
                  <a:lnTo>
                    <a:pt x="53" y="70"/>
                  </a:lnTo>
                  <a:lnTo>
                    <a:pt x="36" y="70"/>
                  </a:lnTo>
                  <a:lnTo>
                    <a:pt x="36" y="4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43" y="34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221"/>
            <p:cNvSpPr>
              <a:spLocks/>
            </p:cNvSpPr>
            <p:nvPr/>
          </p:nvSpPr>
          <p:spPr bwMode="gray">
            <a:xfrm>
              <a:off x="7254" y="407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9 h 70"/>
                <a:gd name="T8" fmla="*/ 62 w 65"/>
                <a:gd name="T9" fmla="*/ 29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6 h 70"/>
                <a:gd name="T16" fmla="*/ 65 w 65"/>
                <a:gd name="T17" fmla="*/ 56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62" y="29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65" y="56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222"/>
            <p:cNvSpPr>
              <a:spLocks/>
            </p:cNvSpPr>
            <p:nvPr/>
          </p:nvSpPr>
          <p:spPr bwMode="gray">
            <a:xfrm>
              <a:off x="7168" y="496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7 h 70"/>
                <a:gd name="T8" fmla="*/ 62 w 65"/>
                <a:gd name="T9" fmla="*/ 27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5 h 70"/>
                <a:gd name="T16" fmla="*/ 65 w 65"/>
                <a:gd name="T17" fmla="*/ 55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62" y="27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5"/>
                  </a:lnTo>
                  <a:lnTo>
                    <a:pt x="65" y="55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4" name="Freeform 223"/>
            <p:cNvSpPr>
              <a:spLocks noEditPoints="1"/>
            </p:cNvSpPr>
            <p:nvPr/>
          </p:nvSpPr>
          <p:spPr bwMode="gray">
            <a:xfrm>
              <a:off x="7343" y="407"/>
              <a:ext cx="69" cy="70"/>
            </a:xfrm>
            <a:custGeom>
              <a:avLst/>
              <a:gdLst>
                <a:gd name="T0" fmla="*/ 16 w 69"/>
                <a:gd name="T1" fmla="*/ 29 h 70"/>
                <a:gd name="T2" fmla="*/ 43 w 69"/>
                <a:gd name="T3" fmla="*/ 29 h 70"/>
                <a:gd name="T4" fmla="*/ 43 w 69"/>
                <a:gd name="T5" fmla="*/ 29 h 70"/>
                <a:gd name="T6" fmla="*/ 45 w 69"/>
                <a:gd name="T7" fmla="*/ 29 h 70"/>
                <a:gd name="T8" fmla="*/ 45 w 69"/>
                <a:gd name="T9" fmla="*/ 29 h 70"/>
                <a:gd name="T10" fmla="*/ 48 w 69"/>
                <a:gd name="T11" fmla="*/ 29 h 70"/>
                <a:gd name="T12" fmla="*/ 48 w 69"/>
                <a:gd name="T13" fmla="*/ 27 h 70"/>
                <a:gd name="T14" fmla="*/ 48 w 69"/>
                <a:gd name="T15" fmla="*/ 27 h 70"/>
                <a:gd name="T16" fmla="*/ 48 w 69"/>
                <a:gd name="T17" fmla="*/ 27 h 70"/>
                <a:gd name="T18" fmla="*/ 50 w 69"/>
                <a:gd name="T19" fmla="*/ 24 h 70"/>
                <a:gd name="T20" fmla="*/ 50 w 69"/>
                <a:gd name="T21" fmla="*/ 24 h 70"/>
                <a:gd name="T22" fmla="*/ 50 w 69"/>
                <a:gd name="T23" fmla="*/ 22 h 70"/>
                <a:gd name="T24" fmla="*/ 50 w 69"/>
                <a:gd name="T25" fmla="*/ 22 h 70"/>
                <a:gd name="T26" fmla="*/ 50 w 69"/>
                <a:gd name="T27" fmla="*/ 20 h 70"/>
                <a:gd name="T28" fmla="*/ 48 w 69"/>
                <a:gd name="T29" fmla="*/ 20 h 70"/>
                <a:gd name="T30" fmla="*/ 48 w 69"/>
                <a:gd name="T31" fmla="*/ 17 h 70"/>
                <a:gd name="T32" fmla="*/ 48 w 69"/>
                <a:gd name="T33" fmla="*/ 17 h 70"/>
                <a:gd name="T34" fmla="*/ 48 w 69"/>
                <a:gd name="T35" fmla="*/ 17 h 70"/>
                <a:gd name="T36" fmla="*/ 45 w 69"/>
                <a:gd name="T37" fmla="*/ 15 h 70"/>
                <a:gd name="T38" fmla="*/ 45 w 69"/>
                <a:gd name="T39" fmla="*/ 15 h 70"/>
                <a:gd name="T40" fmla="*/ 43 w 69"/>
                <a:gd name="T41" fmla="*/ 15 h 70"/>
                <a:gd name="T42" fmla="*/ 43 w 69"/>
                <a:gd name="T43" fmla="*/ 15 h 70"/>
                <a:gd name="T44" fmla="*/ 43 w 69"/>
                <a:gd name="T45" fmla="*/ 15 h 70"/>
                <a:gd name="T46" fmla="*/ 16 w 69"/>
                <a:gd name="T47" fmla="*/ 70 h 70"/>
                <a:gd name="T48" fmla="*/ 43 w 69"/>
                <a:gd name="T49" fmla="*/ 0 h 70"/>
                <a:gd name="T50" fmla="*/ 48 w 69"/>
                <a:gd name="T51" fmla="*/ 0 h 70"/>
                <a:gd name="T52" fmla="*/ 50 w 69"/>
                <a:gd name="T53" fmla="*/ 0 h 70"/>
                <a:gd name="T54" fmla="*/ 52 w 69"/>
                <a:gd name="T55" fmla="*/ 3 h 70"/>
                <a:gd name="T56" fmla="*/ 55 w 69"/>
                <a:gd name="T57" fmla="*/ 5 h 70"/>
                <a:gd name="T58" fmla="*/ 57 w 69"/>
                <a:gd name="T59" fmla="*/ 5 h 70"/>
                <a:gd name="T60" fmla="*/ 60 w 69"/>
                <a:gd name="T61" fmla="*/ 8 h 70"/>
                <a:gd name="T62" fmla="*/ 62 w 69"/>
                <a:gd name="T63" fmla="*/ 10 h 70"/>
                <a:gd name="T64" fmla="*/ 64 w 69"/>
                <a:gd name="T65" fmla="*/ 15 h 70"/>
                <a:gd name="T66" fmla="*/ 64 w 69"/>
                <a:gd name="T67" fmla="*/ 17 h 70"/>
                <a:gd name="T68" fmla="*/ 64 w 69"/>
                <a:gd name="T69" fmla="*/ 20 h 70"/>
                <a:gd name="T70" fmla="*/ 64 w 69"/>
                <a:gd name="T71" fmla="*/ 24 h 70"/>
                <a:gd name="T72" fmla="*/ 64 w 69"/>
                <a:gd name="T73" fmla="*/ 27 h 70"/>
                <a:gd name="T74" fmla="*/ 64 w 69"/>
                <a:gd name="T75" fmla="*/ 29 h 70"/>
                <a:gd name="T76" fmla="*/ 64 w 69"/>
                <a:gd name="T77" fmla="*/ 32 h 70"/>
                <a:gd name="T78" fmla="*/ 62 w 69"/>
                <a:gd name="T79" fmla="*/ 34 h 70"/>
                <a:gd name="T80" fmla="*/ 60 w 69"/>
                <a:gd name="T81" fmla="*/ 36 h 70"/>
                <a:gd name="T82" fmla="*/ 60 w 69"/>
                <a:gd name="T83" fmla="*/ 36 h 70"/>
                <a:gd name="T84" fmla="*/ 57 w 69"/>
                <a:gd name="T85" fmla="*/ 39 h 70"/>
                <a:gd name="T86" fmla="*/ 55 w 69"/>
                <a:gd name="T87" fmla="*/ 41 h 70"/>
                <a:gd name="T88" fmla="*/ 52 w 69"/>
                <a:gd name="T89" fmla="*/ 41 h 70"/>
                <a:gd name="T90" fmla="*/ 50 w 69"/>
                <a:gd name="T91" fmla="*/ 44 h 70"/>
                <a:gd name="T92" fmla="*/ 50 w 69"/>
                <a:gd name="T9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" h="70">
                  <a:moveTo>
                    <a:pt x="43" y="15"/>
                  </a:moveTo>
                  <a:lnTo>
                    <a:pt x="16" y="15"/>
                  </a:lnTo>
                  <a:lnTo>
                    <a:pt x="16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close/>
                  <a:moveTo>
                    <a:pt x="31" y="44"/>
                  </a:moveTo>
                  <a:lnTo>
                    <a:pt x="16" y="44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0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69" y="70"/>
                  </a:lnTo>
                  <a:lnTo>
                    <a:pt x="50" y="70"/>
                  </a:lnTo>
                  <a:lnTo>
                    <a:pt x="31" y="44"/>
                  </a:lnTo>
                  <a:lnTo>
                    <a:pt x="3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224"/>
            <p:cNvSpPr>
              <a:spLocks noEditPoints="1"/>
            </p:cNvSpPr>
            <p:nvPr/>
          </p:nvSpPr>
          <p:spPr bwMode="gray">
            <a:xfrm>
              <a:off x="7168" y="587"/>
              <a:ext cx="77" cy="70"/>
            </a:xfrm>
            <a:custGeom>
              <a:avLst/>
              <a:gdLst>
                <a:gd name="T0" fmla="*/ 48 w 77"/>
                <a:gd name="T1" fmla="*/ 0 h 70"/>
                <a:gd name="T2" fmla="*/ 50 w 77"/>
                <a:gd name="T3" fmla="*/ 0 h 70"/>
                <a:gd name="T4" fmla="*/ 53 w 77"/>
                <a:gd name="T5" fmla="*/ 0 h 70"/>
                <a:gd name="T6" fmla="*/ 55 w 77"/>
                <a:gd name="T7" fmla="*/ 3 h 70"/>
                <a:gd name="T8" fmla="*/ 60 w 77"/>
                <a:gd name="T9" fmla="*/ 3 h 70"/>
                <a:gd name="T10" fmla="*/ 62 w 77"/>
                <a:gd name="T11" fmla="*/ 5 h 70"/>
                <a:gd name="T12" fmla="*/ 65 w 77"/>
                <a:gd name="T13" fmla="*/ 7 h 70"/>
                <a:gd name="T14" fmla="*/ 65 w 77"/>
                <a:gd name="T15" fmla="*/ 10 h 70"/>
                <a:gd name="T16" fmla="*/ 67 w 77"/>
                <a:gd name="T17" fmla="*/ 12 h 70"/>
                <a:gd name="T18" fmla="*/ 67 w 77"/>
                <a:gd name="T19" fmla="*/ 15 h 70"/>
                <a:gd name="T20" fmla="*/ 69 w 77"/>
                <a:gd name="T21" fmla="*/ 19 h 70"/>
                <a:gd name="T22" fmla="*/ 69 w 77"/>
                <a:gd name="T23" fmla="*/ 22 h 70"/>
                <a:gd name="T24" fmla="*/ 69 w 77"/>
                <a:gd name="T25" fmla="*/ 24 h 70"/>
                <a:gd name="T26" fmla="*/ 67 w 77"/>
                <a:gd name="T27" fmla="*/ 27 h 70"/>
                <a:gd name="T28" fmla="*/ 67 w 77"/>
                <a:gd name="T29" fmla="*/ 29 h 70"/>
                <a:gd name="T30" fmla="*/ 67 w 77"/>
                <a:gd name="T31" fmla="*/ 31 h 70"/>
                <a:gd name="T32" fmla="*/ 65 w 77"/>
                <a:gd name="T33" fmla="*/ 34 h 70"/>
                <a:gd name="T34" fmla="*/ 62 w 77"/>
                <a:gd name="T35" fmla="*/ 36 h 70"/>
                <a:gd name="T36" fmla="*/ 62 w 77"/>
                <a:gd name="T37" fmla="*/ 36 h 70"/>
                <a:gd name="T38" fmla="*/ 60 w 77"/>
                <a:gd name="T39" fmla="*/ 39 h 70"/>
                <a:gd name="T40" fmla="*/ 57 w 77"/>
                <a:gd name="T41" fmla="*/ 41 h 70"/>
                <a:gd name="T42" fmla="*/ 55 w 77"/>
                <a:gd name="T43" fmla="*/ 41 h 70"/>
                <a:gd name="T44" fmla="*/ 57 w 77"/>
                <a:gd name="T45" fmla="*/ 70 h 70"/>
                <a:gd name="T46" fmla="*/ 17 w 77"/>
                <a:gd name="T47" fmla="*/ 70 h 70"/>
                <a:gd name="T48" fmla="*/ 53 w 77"/>
                <a:gd name="T49" fmla="*/ 22 h 70"/>
                <a:gd name="T50" fmla="*/ 53 w 77"/>
                <a:gd name="T51" fmla="*/ 19 h 70"/>
                <a:gd name="T52" fmla="*/ 53 w 77"/>
                <a:gd name="T53" fmla="*/ 19 h 70"/>
                <a:gd name="T54" fmla="*/ 53 w 77"/>
                <a:gd name="T55" fmla="*/ 19 h 70"/>
                <a:gd name="T56" fmla="*/ 53 w 77"/>
                <a:gd name="T57" fmla="*/ 17 h 70"/>
                <a:gd name="T58" fmla="*/ 50 w 77"/>
                <a:gd name="T59" fmla="*/ 17 h 70"/>
                <a:gd name="T60" fmla="*/ 50 w 77"/>
                <a:gd name="T61" fmla="*/ 15 h 70"/>
                <a:gd name="T62" fmla="*/ 50 w 77"/>
                <a:gd name="T63" fmla="*/ 15 h 70"/>
                <a:gd name="T64" fmla="*/ 48 w 77"/>
                <a:gd name="T65" fmla="*/ 15 h 70"/>
                <a:gd name="T66" fmla="*/ 48 w 77"/>
                <a:gd name="T67" fmla="*/ 15 h 70"/>
                <a:gd name="T68" fmla="*/ 45 w 77"/>
                <a:gd name="T69" fmla="*/ 15 h 70"/>
                <a:gd name="T70" fmla="*/ 17 w 77"/>
                <a:gd name="T71" fmla="*/ 15 h 70"/>
                <a:gd name="T72" fmla="*/ 45 w 77"/>
                <a:gd name="T73" fmla="*/ 29 h 70"/>
                <a:gd name="T74" fmla="*/ 48 w 77"/>
                <a:gd name="T75" fmla="*/ 29 h 70"/>
                <a:gd name="T76" fmla="*/ 48 w 77"/>
                <a:gd name="T77" fmla="*/ 29 h 70"/>
                <a:gd name="T78" fmla="*/ 48 w 77"/>
                <a:gd name="T79" fmla="*/ 29 h 70"/>
                <a:gd name="T80" fmla="*/ 50 w 77"/>
                <a:gd name="T81" fmla="*/ 27 h 70"/>
                <a:gd name="T82" fmla="*/ 50 w 77"/>
                <a:gd name="T83" fmla="*/ 27 h 70"/>
                <a:gd name="T84" fmla="*/ 50 w 77"/>
                <a:gd name="T85" fmla="*/ 27 h 70"/>
                <a:gd name="T86" fmla="*/ 53 w 77"/>
                <a:gd name="T87" fmla="*/ 24 h 70"/>
                <a:gd name="T88" fmla="*/ 53 w 77"/>
                <a:gd name="T89" fmla="*/ 24 h 70"/>
                <a:gd name="T90" fmla="*/ 53 w 77"/>
                <a:gd name="T91" fmla="*/ 22 h 70"/>
                <a:gd name="T92" fmla="*/ 53 w 77"/>
                <a:gd name="T93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0">
                  <a:moveTo>
                    <a:pt x="0" y="70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9" y="17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57" y="39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77" y="70"/>
                  </a:lnTo>
                  <a:lnTo>
                    <a:pt x="57" y="70"/>
                  </a:lnTo>
                  <a:lnTo>
                    <a:pt x="36" y="43"/>
                  </a:lnTo>
                  <a:lnTo>
                    <a:pt x="17" y="43"/>
                  </a:lnTo>
                  <a:lnTo>
                    <a:pt x="17" y="70"/>
                  </a:lnTo>
                  <a:lnTo>
                    <a:pt x="0" y="70"/>
                  </a:lnTo>
                  <a:lnTo>
                    <a:pt x="0" y="70"/>
                  </a:lnTo>
                  <a:close/>
                  <a:moveTo>
                    <a:pt x="53" y="22"/>
                  </a:moveTo>
                  <a:lnTo>
                    <a:pt x="53" y="22"/>
                  </a:lnTo>
                  <a:lnTo>
                    <a:pt x="53" y="22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225"/>
            <p:cNvSpPr>
              <a:spLocks noEditPoints="1"/>
            </p:cNvSpPr>
            <p:nvPr/>
          </p:nvSpPr>
          <p:spPr bwMode="gray">
            <a:xfrm>
              <a:off x="7075" y="407"/>
              <a:ext cx="86" cy="70"/>
            </a:xfrm>
            <a:custGeom>
              <a:avLst/>
              <a:gdLst>
                <a:gd name="T0" fmla="*/ 43 w 86"/>
                <a:gd name="T1" fmla="*/ 17 h 70"/>
                <a:gd name="T2" fmla="*/ 28 w 86"/>
                <a:gd name="T3" fmla="*/ 46 h 70"/>
                <a:gd name="T4" fmla="*/ 57 w 86"/>
                <a:gd name="T5" fmla="*/ 46 h 70"/>
                <a:gd name="T6" fmla="*/ 43 w 86"/>
                <a:gd name="T7" fmla="*/ 17 h 70"/>
                <a:gd name="T8" fmla="*/ 43 w 86"/>
                <a:gd name="T9" fmla="*/ 17 h 70"/>
                <a:gd name="T10" fmla="*/ 86 w 86"/>
                <a:gd name="T11" fmla="*/ 70 h 70"/>
                <a:gd name="T12" fmla="*/ 69 w 86"/>
                <a:gd name="T13" fmla="*/ 70 h 70"/>
                <a:gd name="T14" fmla="*/ 62 w 86"/>
                <a:gd name="T15" fmla="*/ 58 h 70"/>
                <a:gd name="T16" fmla="*/ 21 w 86"/>
                <a:gd name="T17" fmla="*/ 58 h 70"/>
                <a:gd name="T18" fmla="*/ 16 w 86"/>
                <a:gd name="T19" fmla="*/ 70 h 70"/>
                <a:gd name="T20" fmla="*/ 0 w 86"/>
                <a:gd name="T21" fmla="*/ 70 h 70"/>
                <a:gd name="T22" fmla="*/ 33 w 86"/>
                <a:gd name="T23" fmla="*/ 0 h 70"/>
                <a:gd name="T24" fmla="*/ 50 w 86"/>
                <a:gd name="T25" fmla="*/ 0 h 70"/>
                <a:gd name="T26" fmla="*/ 86 w 86"/>
                <a:gd name="T27" fmla="*/ 70 h 70"/>
                <a:gd name="T28" fmla="*/ 86 w 86"/>
                <a:gd name="T2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70">
                  <a:moveTo>
                    <a:pt x="43" y="17"/>
                  </a:moveTo>
                  <a:lnTo>
                    <a:pt x="28" y="46"/>
                  </a:lnTo>
                  <a:lnTo>
                    <a:pt x="57" y="46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70"/>
                  </a:moveTo>
                  <a:lnTo>
                    <a:pt x="69" y="70"/>
                  </a:lnTo>
                  <a:lnTo>
                    <a:pt x="62" y="58"/>
                  </a:lnTo>
                  <a:lnTo>
                    <a:pt x="21" y="58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33" y="0"/>
                  </a:lnTo>
                  <a:lnTo>
                    <a:pt x="50" y="0"/>
                  </a:lnTo>
                  <a:lnTo>
                    <a:pt x="86" y="70"/>
                  </a:lnTo>
                  <a:lnTo>
                    <a:pt x="8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26"/>
            <p:cNvSpPr>
              <a:spLocks noEditPoints="1"/>
            </p:cNvSpPr>
            <p:nvPr/>
          </p:nvSpPr>
          <p:spPr bwMode="gray">
            <a:xfrm>
              <a:off x="7156" y="319"/>
              <a:ext cx="86" cy="69"/>
            </a:xfrm>
            <a:custGeom>
              <a:avLst/>
              <a:gdLst>
                <a:gd name="T0" fmla="*/ 43 w 86"/>
                <a:gd name="T1" fmla="*/ 17 h 69"/>
                <a:gd name="T2" fmla="*/ 29 w 86"/>
                <a:gd name="T3" fmla="*/ 43 h 69"/>
                <a:gd name="T4" fmla="*/ 57 w 86"/>
                <a:gd name="T5" fmla="*/ 43 h 69"/>
                <a:gd name="T6" fmla="*/ 43 w 86"/>
                <a:gd name="T7" fmla="*/ 17 h 69"/>
                <a:gd name="T8" fmla="*/ 43 w 86"/>
                <a:gd name="T9" fmla="*/ 17 h 69"/>
                <a:gd name="T10" fmla="*/ 86 w 86"/>
                <a:gd name="T11" fmla="*/ 69 h 69"/>
                <a:gd name="T12" fmla="*/ 69 w 86"/>
                <a:gd name="T13" fmla="*/ 69 h 69"/>
                <a:gd name="T14" fmla="*/ 65 w 86"/>
                <a:gd name="T15" fmla="*/ 57 h 69"/>
                <a:gd name="T16" fmla="*/ 24 w 86"/>
                <a:gd name="T17" fmla="*/ 57 h 69"/>
                <a:gd name="T18" fmla="*/ 17 w 86"/>
                <a:gd name="T19" fmla="*/ 69 h 69"/>
                <a:gd name="T20" fmla="*/ 0 w 86"/>
                <a:gd name="T21" fmla="*/ 69 h 69"/>
                <a:gd name="T22" fmla="*/ 36 w 86"/>
                <a:gd name="T23" fmla="*/ 0 h 69"/>
                <a:gd name="T24" fmla="*/ 53 w 86"/>
                <a:gd name="T25" fmla="*/ 0 h 69"/>
                <a:gd name="T26" fmla="*/ 86 w 86"/>
                <a:gd name="T27" fmla="*/ 69 h 69"/>
                <a:gd name="T28" fmla="*/ 86 w 86"/>
                <a:gd name="T2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69">
                  <a:moveTo>
                    <a:pt x="43" y="17"/>
                  </a:moveTo>
                  <a:lnTo>
                    <a:pt x="29" y="43"/>
                  </a:lnTo>
                  <a:lnTo>
                    <a:pt x="57" y="43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69"/>
                  </a:moveTo>
                  <a:lnTo>
                    <a:pt x="69" y="69"/>
                  </a:lnTo>
                  <a:lnTo>
                    <a:pt x="65" y="57"/>
                  </a:lnTo>
                  <a:lnTo>
                    <a:pt x="24" y="57"/>
                  </a:lnTo>
                  <a:lnTo>
                    <a:pt x="17" y="69"/>
                  </a:lnTo>
                  <a:lnTo>
                    <a:pt x="0" y="69"/>
                  </a:lnTo>
                  <a:lnTo>
                    <a:pt x="36" y="0"/>
                  </a:lnTo>
                  <a:lnTo>
                    <a:pt x="53" y="0"/>
                  </a:lnTo>
                  <a:lnTo>
                    <a:pt x="86" y="69"/>
                  </a:lnTo>
                  <a:lnTo>
                    <a:pt x="8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27"/>
            <p:cNvSpPr>
              <a:spLocks noEditPoints="1"/>
            </p:cNvSpPr>
            <p:nvPr/>
          </p:nvSpPr>
          <p:spPr bwMode="gray">
            <a:xfrm>
              <a:off x="6991" y="407"/>
              <a:ext cx="69" cy="70"/>
            </a:xfrm>
            <a:custGeom>
              <a:avLst/>
              <a:gdLst>
                <a:gd name="T0" fmla="*/ 65 w 69"/>
                <a:gd name="T1" fmla="*/ 36 h 70"/>
                <a:gd name="T2" fmla="*/ 67 w 69"/>
                <a:gd name="T3" fmla="*/ 39 h 70"/>
                <a:gd name="T4" fmla="*/ 69 w 69"/>
                <a:gd name="T5" fmla="*/ 44 h 70"/>
                <a:gd name="T6" fmla="*/ 69 w 69"/>
                <a:gd name="T7" fmla="*/ 46 h 70"/>
                <a:gd name="T8" fmla="*/ 69 w 69"/>
                <a:gd name="T9" fmla="*/ 48 h 70"/>
                <a:gd name="T10" fmla="*/ 69 w 69"/>
                <a:gd name="T11" fmla="*/ 51 h 70"/>
                <a:gd name="T12" fmla="*/ 69 w 69"/>
                <a:gd name="T13" fmla="*/ 56 h 70"/>
                <a:gd name="T14" fmla="*/ 69 w 69"/>
                <a:gd name="T15" fmla="*/ 58 h 70"/>
                <a:gd name="T16" fmla="*/ 67 w 69"/>
                <a:gd name="T17" fmla="*/ 63 h 70"/>
                <a:gd name="T18" fmla="*/ 65 w 69"/>
                <a:gd name="T19" fmla="*/ 65 h 70"/>
                <a:gd name="T20" fmla="*/ 60 w 69"/>
                <a:gd name="T21" fmla="*/ 68 h 70"/>
                <a:gd name="T22" fmla="*/ 55 w 69"/>
                <a:gd name="T23" fmla="*/ 70 h 70"/>
                <a:gd name="T24" fmla="*/ 53 w 69"/>
                <a:gd name="T25" fmla="*/ 70 h 70"/>
                <a:gd name="T26" fmla="*/ 0 w 69"/>
                <a:gd name="T27" fmla="*/ 70 h 70"/>
                <a:gd name="T28" fmla="*/ 50 w 69"/>
                <a:gd name="T29" fmla="*/ 0 h 70"/>
                <a:gd name="T30" fmla="*/ 53 w 69"/>
                <a:gd name="T31" fmla="*/ 0 h 70"/>
                <a:gd name="T32" fmla="*/ 57 w 69"/>
                <a:gd name="T33" fmla="*/ 3 h 70"/>
                <a:gd name="T34" fmla="*/ 60 w 69"/>
                <a:gd name="T35" fmla="*/ 5 h 70"/>
                <a:gd name="T36" fmla="*/ 62 w 69"/>
                <a:gd name="T37" fmla="*/ 8 h 70"/>
                <a:gd name="T38" fmla="*/ 65 w 69"/>
                <a:gd name="T39" fmla="*/ 12 h 70"/>
                <a:gd name="T40" fmla="*/ 67 w 69"/>
                <a:gd name="T41" fmla="*/ 15 h 70"/>
                <a:gd name="T42" fmla="*/ 67 w 69"/>
                <a:gd name="T43" fmla="*/ 20 h 70"/>
                <a:gd name="T44" fmla="*/ 67 w 69"/>
                <a:gd name="T45" fmla="*/ 22 h 70"/>
                <a:gd name="T46" fmla="*/ 67 w 69"/>
                <a:gd name="T47" fmla="*/ 27 h 70"/>
                <a:gd name="T48" fmla="*/ 67 w 69"/>
                <a:gd name="T49" fmla="*/ 29 h 70"/>
                <a:gd name="T50" fmla="*/ 65 w 69"/>
                <a:gd name="T51" fmla="*/ 34 h 70"/>
                <a:gd name="T52" fmla="*/ 17 w 69"/>
                <a:gd name="T53" fmla="*/ 58 h 70"/>
                <a:gd name="T54" fmla="*/ 48 w 69"/>
                <a:gd name="T55" fmla="*/ 58 h 70"/>
                <a:gd name="T56" fmla="*/ 50 w 69"/>
                <a:gd name="T57" fmla="*/ 56 h 70"/>
                <a:gd name="T58" fmla="*/ 50 w 69"/>
                <a:gd name="T59" fmla="*/ 56 h 70"/>
                <a:gd name="T60" fmla="*/ 53 w 69"/>
                <a:gd name="T61" fmla="*/ 56 h 70"/>
                <a:gd name="T62" fmla="*/ 53 w 69"/>
                <a:gd name="T63" fmla="*/ 53 h 70"/>
                <a:gd name="T64" fmla="*/ 53 w 69"/>
                <a:gd name="T65" fmla="*/ 53 h 70"/>
                <a:gd name="T66" fmla="*/ 55 w 69"/>
                <a:gd name="T67" fmla="*/ 51 h 70"/>
                <a:gd name="T68" fmla="*/ 55 w 69"/>
                <a:gd name="T69" fmla="*/ 48 h 70"/>
                <a:gd name="T70" fmla="*/ 55 w 69"/>
                <a:gd name="T71" fmla="*/ 48 h 70"/>
                <a:gd name="T72" fmla="*/ 55 w 69"/>
                <a:gd name="T73" fmla="*/ 46 h 70"/>
                <a:gd name="T74" fmla="*/ 53 w 69"/>
                <a:gd name="T75" fmla="*/ 46 h 70"/>
                <a:gd name="T76" fmla="*/ 53 w 69"/>
                <a:gd name="T77" fmla="*/ 44 h 70"/>
                <a:gd name="T78" fmla="*/ 50 w 69"/>
                <a:gd name="T79" fmla="*/ 44 h 70"/>
                <a:gd name="T80" fmla="*/ 50 w 69"/>
                <a:gd name="T81" fmla="*/ 41 h 70"/>
                <a:gd name="T82" fmla="*/ 48 w 69"/>
                <a:gd name="T83" fmla="*/ 41 h 70"/>
                <a:gd name="T84" fmla="*/ 48 w 69"/>
                <a:gd name="T85" fmla="*/ 41 h 70"/>
                <a:gd name="T86" fmla="*/ 17 w 69"/>
                <a:gd name="T87" fmla="*/ 58 h 70"/>
                <a:gd name="T88" fmla="*/ 45 w 69"/>
                <a:gd name="T89" fmla="*/ 29 h 70"/>
                <a:gd name="T90" fmla="*/ 48 w 69"/>
                <a:gd name="T91" fmla="*/ 27 h 70"/>
                <a:gd name="T92" fmla="*/ 50 w 69"/>
                <a:gd name="T93" fmla="*/ 27 h 70"/>
                <a:gd name="T94" fmla="*/ 53 w 69"/>
                <a:gd name="T95" fmla="*/ 24 h 70"/>
                <a:gd name="T96" fmla="*/ 53 w 69"/>
                <a:gd name="T97" fmla="*/ 22 h 70"/>
                <a:gd name="T98" fmla="*/ 53 w 69"/>
                <a:gd name="T99" fmla="*/ 22 h 70"/>
                <a:gd name="T100" fmla="*/ 53 w 69"/>
                <a:gd name="T101" fmla="*/ 20 h 70"/>
                <a:gd name="T102" fmla="*/ 50 w 69"/>
                <a:gd name="T103" fmla="*/ 17 h 70"/>
                <a:gd name="T104" fmla="*/ 50 w 69"/>
                <a:gd name="T105" fmla="*/ 15 h 70"/>
                <a:gd name="T106" fmla="*/ 48 w 69"/>
                <a:gd name="T107" fmla="*/ 15 h 70"/>
                <a:gd name="T108" fmla="*/ 45 w 69"/>
                <a:gd name="T109" fmla="*/ 15 h 70"/>
                <a:gd name="T110" fmla="*/ 14 w 69"/>
                <a:gd name="T111" fmla="*/ 2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70">
                  <a:moveTo>
                    <a:pt x="62" y="34"/>
                  </a:moveTo>
                  <a:lnTo>
                    <a:pt x="65" y="34"/>
                  </a:lnTo>
                  <a:lnTo>
                    <a:pt x="65" y="36"/>
                  </a:lnTo>
                  <a:lnTo>
                    <a:pt x="65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51"/>
                  </a:lnTo>
                  <a:lnTo>
                    <a:pt x="69" y="51"/>
                  </a:lnTo>
                  <a:lnTo>
                    <a:pt x="69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70"/>
                  </a:lnTo>
                  <a:lnTo>
                    <a:pt x="57" y="70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2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20"/>
                  </a:lnTo>
                  <a:lnTo>
                    <a:pt x="67" y="20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4"/>
                  </a:lnTo>
                  <a:lnTo>
                    <a:pt x="62" y="34"/>
                  </a:lnTo>
                  <a:close/>
                  <a:moveTo>
                    <a:pt x="17" y="58"/>
                  </a:moveTo>
                  <a:lnTo>
                    <a:pt x="45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5" y="41"/>
                  </a:lnTo>
                  <a:lnTo>
                    <a:pt x="17" y="41"/>
                  </a:lnTo>
                  <a:lnTo>
                    <a:pt x="17" y="58"/>
                  </a:lnTo>
                  <a:lnTo>
                    <a:pt x="17" y="58"/>
                  </a:lnTo>
                  <a:close/>
                  <a:moveTo>
                    <a:pt x="14" y="29"/>
                  </a:move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4" y="15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28"/>
            <p:cNvSpPr>
              <a:spLocks noEditPoints="1"/>
            </p:cNvSpPr>
            <p:nvPr/>
          </p:nvSpPr>
          <p:spPr bwMode="gray">
            <a:xfrm>
              <a:off x="7168" y="232"/>
              <a:ext cx="72" cy="70"/>
            </a:xfrm>
            <a:custGeom>
              <a:avLst/>
              <a:gdLst>
                <a:gd name="T0" fmla="*/ 67 w 72"/>
                <a:gd name="T1" fmla="*/ 36 h 70"/>
                <a:gd name="T2" fmla="*/ 69 w 72"/>
                <a:gd name="T3" fmla="*/ 39 h 70"/>
                <a:gd name="T4" fmla="*/ 69 w 72"/>
                <a:gd name="T5" fmla="*/ 41 h 70"/>
                <a:gd name="T6" fmla="*/ 72 w 72"/>
                <a:gd name="T7" fmla="*/ 44 h 70"/>
                <a:gd name="T8" fmla="*/ 72 w 72"/>
                <a:gd name="T9" fmla="*/ 46 h 70"/>
                <a:gd name="T10" fmla="*/ 72 w 72"/>
                <a:gd name="T11" fmla="*/ 51 h 70"/>
                <a:gd name="T12" fmla="*/ 69 w 72"/>
                <a:gd name="T13" fmla="*/ 53 h 70"/>
                <a:gd name="T14" fmla="*/ 69 w 72"/>
                <a:gd name="T15" fmla="*/ 58 h 70"/>
                <a:gd name="T16" fmla="*/ 67 w 72"/>
                <a:gd name="T17" fmla="*/ 60 h 70"/>
                <a:gd name="T18" fmla="*/ 65 w 72"/>
                <a:gd name="T19" fmla="*/ 65 h 70"/>
                <a:gd name="T20" fmla="*/ 60 w 72"/>
                <a:gd name="T21" fmla="*/ 68 h 70"/>
                <a:gd name="T22" fmla="*/ 57 w 72"/>
                <a:gd name="T23" fmla="*/ 68 h 70"/>
                <a:gd name="T24" fmla="*/ 53 w 72"/>
                <a:gd name="T25" fmla="*/ 70 h 70"/>
                <a:gd name="T26" fmla="*/ 0 w 72"/>
                <a:gd name="T27" fmla="*/ 70 h 70"/>
                <a:gd name="T28" fmla="*/ 50 w 72"/>
                <a:gd name="T29" fmla="*/ 0 h 70"/>
                <a:gd name="T30" fmla="*/ 55 w 72"/>
                <a:gd name="T31" fmla="*/ 0 h 70"/>
                <a:gd name="T32" fmla="*/ 57 w 72"/>
                <a:gd name="T33" fmla="*/ 3 h 70"/>
                <a:gd name="T34" fmla="*/ 60 w 72"/>
                <a:gd name="T35" fmla="*/ 5 h 70"/>
                <a:gd name="T36" fmla="*/ 65 w 72"/>
                <a:gd name="T37" fmla="*/ 8 h 70"/>
                <a:gd name="T38" fmla="*/ 67 w 72"/>
                <a:gd name="T39" fmla="*/ 10 h 70"/>
                <a:gd name="T40" fmla="*/ 67 w 72"/>
                <a:gd name="T41" fmla="*/ 15 h 70"/>
                <a:gd name="T42" fmla="*/ 69 w 72"/>
                <a:gd name="T43" fmla="*/ 17 h 70"/>
                <a:gd name="T44" fmla="*/ 69 w 72"/>
                <a:gd name="T45" fmla="*/ 22 h 70"/>
                <a:gd name="T46" fmla="*/ 67 w 72"/>
                <a:gd name="T47" fmla="*/ 24 h 70"/>
                <a:gd name="T48" fmla="*/ 67 w 72"/>
                <a:gd name="T49" fmla="*/ 29 h 70"/>
                <a:gd name="T50" fmla="*/ 65 w 72"/>
                <a:gd name="T51" fmla="*/ 32 h 70"/>
                <a:gd name="T52" fmla="*/ 17 w 72"/>
                <a:gd name="T53" fmla="*/ 56 h 70"/>
                <a:gd name="T54" fmla="*/ 48 w 72"/>
                <a:gd name="T55" fmla="*/ 56 h 70"/>
                <a:gd name="T56" fmla="*/ 50 w 72"/>
                <a:gd name="T57" fmla="*/ 56 h 70"/>
                <a:gd name="T58" fmla="*/ 50 w 72"/>
                <a:gd name="T59" fmla="*/ 56 h 70"/>
                <a:gd name="T60" fmla="*/ 53 w 72"/>
                <a:gd name="T61" fmla="*/ 53 h 70"/>
                <a:gd name="T62" fmla="*/ 53 w 72"/>
                <a:gd name="T63" fmla="*/ 53 h 70"/>
                <a:gd name="T64" fmla="*/ 55 w 72"/>
                <a:gd name="T65" fmla="*/ 51 h 70"/>
                <a:gd name="T66" fmla="*/ 55 w 72"/>
                <a:gd name="T67" fmla="*/ 51 h 70"/>
                <a:gd name="T68" fmla="*/ 55 w 72"/>
                <a:gd name="T69" fmla="*/ 48 h 70"/>
                <a:gd name="T70" fmla="*/ 55 w 72"/>
                <a:gd name="T71" fmla="*/ 46 h 70"/>
                <a:gd name="T72" fmla="*/ 55 w 72"/>
                <a:gd name="T73" fmla="*/ 46 h 70"/>
                <a:gd name="T74" fmla="*/ 55 w 72"/>
                <a:gd name="T75" fmla="*/ 44 h 70"/>
                <a:gd name="T76" fmla="*/ 53 w 72"/>
                <a:gd name="T77" fmla="*/ 44 h 70"/>
                <a:gd name="T78" fmla="*/ 53 w 72"/>
                <a:gd name="T79" fmla="*/ 41 h 70"/>
                <a:gd name="T80" fmla="*/ 50 w 72"/>
                <a:gd name="T81" fmla="*/ 41 h 70"/>
                <a:gd name="T82" fmla="*/ 50 w 72"/>
                <a:gd name="T83" fmla="*/ 41 h 70"/>
                <a:gd name="T84" fmla="*/ 48 w 72"/>
                <a:gd name="T85" fmla="*/ 41 h 70"/>
                <a:gd name="T86" fmla="*/ 17 w 72"/>
                <a:gd name="T87" fmla="*/ 56 h 70"/>
                <a:gd name="T88" fmla="*/ 45 w 72"/>
                <a:gd name="T89" fmla="*/ 27 h 70"/>
                <a:gd name="T90" fmla="*/ 48 w 72"/>
                <a:gd name="T91" fmla="*/ 27 h 70"/>
                <a:gd name="T92" fmla="*/ 50 w 72"/>
                <a:gd name="T93" fmla="*/ 24 h 70"/>
                <a:gd name="T94" fmla="*/ 53 w 72"/>
                <a:gd name="T95" fmla="*/ 24 h 70"/>
                <a:gd name="T96" fmla="*/ 53 w 72"/>
                <a:gd name="T97" fmla="*/ 22 h 70"/>
                <a:gd name="T98" fmla="*/ 53 w 72"/>
                <a:gd name="T99" fmla="*/ 20 h 70"/>
                <a:gd name="T100" fmla="*/ 53 w 72"/>
                <a:gd name="T101" fmla="*/ 20 h 70"/>
                <a:gd name="T102" fmla="*/ 50 w 72"/>
                <a:gd name="T103" fmla="*/ 17 h 70"/>
                <a:gd name="T104" fmla="*/ 50 w 72"/>
                <a:gd name="T105" fmla="*/ 15 h 70"/>
                <a:gd name="T106" fmla="*/ 48 w 72"/>
                <a:gd name="T107" fmla="*/ 15 h 70"/>
                <a:gd name="T108" fmla="*/ 45 w 72"/>
                <a:gd name="T109" fmla="*/ 15 h 70"/>
                <a:gd name="T110" fmla="*/ 17 w 72"/>
                <a:gd name="T11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70">
                  <a:moveTo>
                    <a:pt x="65" y="34"/>
                  </a:moveTo>
                  <a:lnTo>
                    <a:pt x="65" y="34"/>
                  </a:lnTo>
                  <a:lnTo>
                    <a:pt x="65" y="34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close/>
                  <a:moveTo>
                    <a:pt x="17" y="56"/>
                  </a:move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17" y="56"/>
                  </a:lnTo>
                  <a:close/>
                  <a:moveTo>
                    <a:pt x="17" y="27"/>
                  </a:moveTo>
                  <a:lnTo>
                    <a:pt x="45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1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229"/>
            <p:cNvSpPr>
              <a:spLocks noEditPoints="1"/>
            </p:cNvSpPr>
            <p:nvPr/>
          </p:nvSpPr>
          <p:spPr bwMode="gray">
            <a:xfrm>
              <a:off x="6936" y="180"/>
              <a:ext cx="526" cy="527"/>
            </a:xfrm>
            <a:custGeom>
              <a:avLst/>
              <a:gdLst>
                <a:gd name="T0" fmla="*/ 110 w 220"/>
                <a:gd name="T1" fmla="*/ 0 h 220"/>
                <a:gd name="T2" fmla="*/ 0 w 220"/>
                <a:gd name="T3" fmla="*/ 110 h 220"/>
                <a:gd name="T4" fmla="*/ 110 w 220"/>
                <a:gd name="T5" fmla="*/ 220 h 220"/>
                <a:gd name="T6" fmla="*/ 220 w 220"/>
                <a:gd name="T7" fmla="*/ 110 h 220"/>
                <a:gd name="T8" fmla="*/ 110 w 220"/>
                <a:gd name="T9" fmla="*/ 0 h 220"/>
                <a:gd name="T10" fmla="*/ 110 w 220"/>
                <a:gd name="T11" fmla="*/ 208 h 220"/>
                <a:gd name="T12" fmla="*/ 12 w 220"/>
                <a:gd name="T13" fmla="*/ 110 h 220"/>
                <a:gd name="T14" fmla="*/ 110 w 220"/>
                <a:gd name="T15" fmla="*/ 12 h 220"/>
                <a:gd name="T16" fmla="*/ 208 w 220"/>
                <a:gd name="T17" fmla="*/ 110 h 220"/>
                <a:gd name="T18" fmla="*/ 110 w 220"/>
                <a:gd name="T1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1"/>
                    <a:pt x="49" y="220"/>
                    <a:pt x="110" y="220"/>
                  </a:cubicBezTo>
                  <a:cubicBezTo>
                    <a:pt x="171" y="220"/>
                    <a:pt x="220" y="171"/>
                    <a:pt x="220" y="110"/>
                  </a:cubicBezTo>
                  <a:cubicBezTo>
                    <a:pt x="220" y="49"/>
                    <a:pt x="171" y="0"/>
                    <a:pt x="110" y="0"/>
                  </a:cubicBezTo>
                  <a:close/>
                  <a:moveTo>
                    <a:pt x="110" y="208"/>
                  </a:moveTo>
                  <a:cubicBezTo>
                    <a:pt x="56" y="208"/>
                    <a:pt x="12" y="164"/>
                    <a:pt x="12" y="110"/>
                  </a:cubicBezTo>
                  <a:cubicBezTo>
                    <a:pt x="12" y="56"/>
                    <a:pt x="56" y="12"/>
                    <a:pt x="110" y="12"/>
                  </a:cubicBezTo>
                  <a:cubicBezTo>
                    <a:pt x="164" y="12"/>
                    <a:pt x="208" y="56"/>
                    <a:pt x="208" y="110"/>
                  </a:cubicBezTo>
                  <a:cubicBezTo>
                    <a:pt x="208" y="164"/>
                    <a:pt x="164" y="208"/>
                    <a:pt x="110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smtClean="0"/>
              <a:t>Bayer 16:9 Template 2010 • February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0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rea and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el 5"/>
          <p:cNvSpPr txBox="1">
            <a:spLocks/>
          </p:cNvSpPr>
          <p:nvPr userDrawn="1"/>
        </p:nvSpPr>
        <p:spPr bwMode="gray">
          <a:xfrm>
            <a:off x="461963" y="412295"/>
            <a:ext cx="10031374" cy="89693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1221456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/>
                </a:solidFill>
              </a:rPr>
              <a:t>Content area </a:t>
            </a:r>
            <a:br>
              <a:rPr lang="en-US" dirty="0" smtClean="0">
                <a:solidFill>
                  <a:schemeClr val="accent5"/>
                </a:solidFill>
              </a:rPr>
            </a:br>
            <a:r>
              <a:rPr lang="en-US" dirty="0" smtClean="0">
                <a:solidFill>
                  <a:schemeClr val="accent5"/>
                </a:solidFill>
              </a:rPr>
              <a:t>and guides</a:t>
            </a:r>
          </a:p>
        </p:txBody>
      </p:sp>
      <p:sp>
        <p:nvSpPr>
          <p:cNvPr id="73" name="Rechteck 72"/>
          <p:cNvSpPr/>
          <p:nvPr userDrawn="1"/>
        </p:nvSpPr>
        <p:spPr bwMode="gray">
          <a:xfrm>
            <a:off x="485775" y="1623747"/>
            <a:ext cx="11233944" cy="45496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2146" tIns="61073" rIns="122146" bIns="32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800" noProof="0" dirty="0" smtClean="0">
                <a:solidFill>
                  <a:srgbClr val="FE8000"/>
                </a:solidFill>
              </a:rPr>
              <a:t/>
            </a:r>
            <a:br>
              <a:rPr lang="en-US" sz="1800" noProof="0" dirty="0" smtClean="0">
                <a:solidFill>
                  <a:srgbClr val="FE8000"/>
                </a:solidFill>
              </a:rPr>
            </a:br>
            <a:r>
              <a:rPr lang="en-US" sz="1800" noProof="0" dirty="0" smtClean="0">
                <a:solidFill>
                  <a:srgbClr val="FE8000"/>
                </a:solidFill>
              </a:rPr>
              <a:t>Please restrict your content to this area</a:t>
            </a:r>
            <a:endParaRPr lang="en-US" sz="1800" noProof="0" dirty="0">
              <a:solidFill>
                <a:srgbClr val="FE8000"/>
              </a:solidFill>
            </a:endParaRPr>
          </a:p>
        </p:txBody>
      </p:sp>
      <p:sp>
        <p:nvSpPr>
          <p:cNvPr id="74" name="Textfeld 73"/>
          <p:cNvSpPr txBox="1"/>
          <p:nvPr userDrawn="1"/>
        </p:nvSpPr>
        <p:spPr bwMode="gray">
          <a:xfrm>
            <a:off x="475332" y="38100"/>
            <a:ext cx="470573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15.60</a:t>
            </a:r>
          </a:p>
        </p:txBody>
      </p:sp>
      <p:sp>
        <p:nvSpPr>
          <p:cNvPr id="75" name="Textfeld 74"/>
          <p:cNvSpPr txBox="1"/>
          <p:nvPr userDrawn="1"/>
        </p:nvSpPr>
        <p:spPr bwMode="gray">
          <a:xfrm>
            <a:off x="3517490" y="38100"/>
            <a:ext cx="470573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5.85</a:t>
            </a:r>
          </a:p>
        </p:txBody>
      </p:sp>
      <p:sp>
        <p:nvSpPr>
          <p:cNvPr id="76" name="Textfeld 75"/>
          <p:cNvSpPr txBox="1"/>
          <p:nvPr userDrawn="1"/>
        </p:nvSpPr>
        <p:spPr bwMode="gray">
          <a:xfrm>
            <a:off x="4344310" y="38100"/>
            <a:ext cx="470573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4.89</a:t>
            </a:r>
          </a:p>
        </p:txBody>
      </p:sp>
      <p:sp>
        <p:nvSpPr>
          <p:cNvPr id="77" name="Textfeld 76"/>
          <p:cNvSpPr txBox="1"/>
          <p:nvPr userDrawn="1"/>
        </p:nvSpPr>
        <p:spPr bwMode="gray">
          <a:xfrm>
            <a:off x="6277655" y="38100"/>
            <a:ext cx="470573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0.48</a:t>
            </a:r>
          </a:p>
        </p:txBody>
      </p:sp>
      <p:sp>
        <p:nvSpPr>
          <p:cNvPr id="78" name="Textfeld 77"/>
          <p:cNvSpPr txBox="1"/>
          <p:nvPr userDrawn="1"/>
        </p:nvSpPr>
        <p:spPr bwMode="gray">
          <a:xfrm>
            <a:off x="5459534" y="38100"/>
            <a:ext cx="470573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0.48</a:t>
            </a:r>
          </a:p>
        </p:txBody>
      </p:sp>
      <p:sp>
        <p:nvSpPr>
          <p:cNvPr id="79" name="Textfeld 78"/>
          <p:cNvSpPr txBox="1"/>
          <p:nvPr userDrawn="1"/>
        </p:nvSpPr>
        <p:spPr bwMode="gray">
          <a:xfrm>
            <a:off x="7395490" y="38100"/>
            <a:ext cx="470573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4.89</a:t>
            </a:r>
          </a:p>
        </p:txBody>
      </p:sp>
      <p:sp>
        <p:nvSpPr>
          <p:cNvPr id="80" name="Textfeld 79"/>
          <p:cNvSpPr txBox="1"/>
          <p:nvPr userDrawn="1"/>
        </p:nvSpPr>
        <p:spPr bwMode="gray">
          <a:xfrm>
            <a:off x="8207584" y="38100"/>
            <a:ext cx="470573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5.85</a:t>
            </a:r>
          </a:p>
        </p:txBody>
      </p:sp>
      <p:sp>
        <p:nvSpPr>
          <p:cNvPr id="81" name="Textfeld 80"/>
          <p:cNvSpPr txBox="1"/>
          <p:nvPr userDrawn="1"/>
        </p:nvSpPr>
        <p:spPr bwMode="gray">
          <a:xfrm>
            <a:off x="11726446" y="38100"/>
            <a:ext cx="470573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15.60</a:t>
            </a:r>
          </a:p>
        </p:txBody>
      </p:sp>
      <p:sp>
        <p:nvSpPr>
          <p:cNvPr id="82" name="Textfeld 81"/>
          <p:cNvSpPr txBox="1"/>
          <p:nvPr userDrawn="1"/>
        </p:nvSpPr>
        <p:spPr bwMode="gray">
          <a:xfrm>
            <a:off x="11738890" y="1625335"/>
            <a:ext cx="470573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5.03</a:t>
            </a:r>
          </a:p>
        </p:txBody>
      </p:sp>
      <p:sp>
        <p:nvSpPr>
          <p:cNvPr id="83" name="Textfeld 82"/>
          <p:cNvSpPr txBox="1"/>
          <p:nvPr userDrawn="1"/>
        </p:nvSpPr>
        <p:spPr bwMode="gray">
          <a:xfrm>
            <a:off x="11738890" y="3720825"/>
            <a:ext cx="470573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0.80</a:t>
            </a:r>
          </a:p>
        </p:txBody>
      </p:sp>
      <p:sp>
        <p:nvSpPr>
          <p:cNvPr id="84" name="Textfeld 83"/>
          <p:cNvSpPr txBox="1"/>
          <p:nvPr userDrawn="1"/>
        </p:nvSpPr>
        <p:spPr bwMode="gray">
          <a:xfrm>
            <a:off x="11738890" y="4071143"/>
            <a:ext cx="470573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1.77</a:t>
            </a:r>
          </a:p>
        </p:txBody>
      </p:sp>
      <p:grpSp>
        <p:nvGrpSpPr>
          <p:cNvPr id="5" name="Gruppieren 4"/>
          <p:cNvGrpSpPr/>
          <p:nvPr userDrawn="1"/>
        </p:nvGrpSpPr>
        <p:grpSpPr bwMode="gray">
          <a:xfrm>
            <a:off x="45" y="1626128"/>
            <a:ext cx="12209418" cy="4547298"/>
            <a:chOff x="45" y="1626128"/>
            <a:chExt cx="12209418" cy="4547298"/>
          </a:xfrm>
        </p:grpSpPr>
        <p:cxnSp>
          <p:nvCxnSpPr>
            <p:cNvPr id="85" name="Gerade Verbindung 84"/>
            <p:cNvCxnSpPr/>
            <p:nvPr userDrawn="1"/>
          </p:nvCxnSpPr>
          <p:spPr bwMode="gray">
            <a:xfrm rot="5400000">
              <a:off x="6104754" y="-4478581"/>
              <a:ext cx="0" cy="12209418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 userDrawn="1"/>
          </p:nvCxnSpPr>
          <p:spPr bwMode="gray">
            <a:xfrm rot="5400000">
              <a:off x="6104754" y="-2381227"/>
              <a:ext cx="0" cy="12209418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/>
            <p:cNvCxnSpPr/>
            <p:nvPr userDrawn="1"/>
          </p:nvCxnSpPr>
          <p:spPr bwMode="gray">
            <a:xfrm rot="5400000">
              <a:off x="6104754" y="-2028009"/>
              <a:ext cx="0" cy="12209418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87"/>
            <p:cNvCxnSpPr/>
            <p:nvPr userDrawn="1"/>
          </p:nvCxnSpPr>
          <p:spPr bwMode="gray">
            <a:xfrm rot="5400000">
              <a:off x="6104754" y="68717"/>
              <a:ext cx="0" cy="12209418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feld 88"/>
          <p:cNvSpPr txBox="1"/>
          <p:nvPr userDrawn="1"/>
        </p:nvSpPr>
        <p:spPr bwMode="gray">
          <a:xfrm>
            <a:off x="11738890" y="6165489"/>
            <a:ext cx="470573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7.60</a:t>
            </a:r>
          </a:p>
        </p:txBody>
      </p:sp>
      <p:grpSp>
        <p:nvGrpSpPr>
          <p:cNvPr id="4" name="Gruppieren 3"/>
          <p:cNvGrpSpPr/>
          <p:nvPr userDrawn="1"/>
        </p:nvGrpSpPr>
        <p:grpSpPr bwMode="gray">
          <a:xfrm>
            <a:off x="483394" y="0"/>
            <a:ext cx="11236325" cy="6877050"/>
            <a:chOff x="483394" y="0"/>
            <a:chExt cx="11236325" cy="6877050"/>
          </a:xfrm>
        </p:grpSpPr>
        <p:cxnSp>
          <p:nvCxnSpPr>
            <p:cNvPr id="91" name="Gerade Verbindung 90"/>
            <p:cNvCxnSpPr/>
            <p:nvPr userDrawn="1"/>
          </p:nvCxnSpPr>
          <p:spPr bwMode="gray">
            <a:xfrm>
              <a:off x="483394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/>
            <p:cNvCxnSpPr/>
            <p:nvPr userDrawn="1"/>
          </p:nvCxnSpPr>
          <p:spPr bwMode="gray">
            <a:xfrm>
              <a:off x="3994944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92"/>
            <p:cNvCxnSpPr/>
            <p:nvPr userDrawn="1"/>
          </p:nvCxnSpPr>
          <p:spPr bwMode="gray">
            <a:xfrm>
              <a:off x="4342607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93"/>
            <p:cNvCxnSpPr/>
            <p:nvPr userDrawn="1"/>
          </p:nvCxnSpPr>
          <p:spPr bwMode="gray">
            <a:xfrm>
              <a:off x="5930107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94"/>
            <p:cNvCxnSpPr/>
            <p:nvPr userDrawn="1"/>
          </p:nvCxnSpPr>
          <p:spPr bwMode="gray">
            <a:xfrm>
              <a:off x="6274594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95"/>
            <p:cNvCxnSpPr/>
            <p:nvPr userDrawn="1"/>
          </p:nvCxnSpPr>
          <p:spPr bwMode="gray">
            <a:xfrm>
              <a:off x="7863682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96"/>
            <p:cNvCxnSpPr/>
            <p:nvPr userDrawn="1"/>
          </p:nvCxnSpPr>
          <p:spPr bwMode="gray">
            <a:xfrm>
              <a:off x="8206582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97"/>
            <p:cNvCxnSpPr/>
            <p:nvPr userDrawn="1"/>
          </p:nvCxnSpPr>
          <p:spPr bwMode="gray">
            <a:xfrm>
              <a:off x="11719719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uppieren 41"/>
          <p:cNvGrpSpPr/>
          <p:nvPr userDrawn="1"/>
        </p:nvGrpSpPr>
        <p:grpSpPr bwMode="gray">
          <a:xfrm flipV="1">
            <a:off x="483394" y="-90489"/>
            <a:ext cx="11236325" cy="73819"/>
            <a:chOff x="483394" y="0"/>
            <a:chExt cx="11236325" cy="6877050"/>
          </a:xfrm>
        </p:grpSpPr>
        <p:cxnSp>
          <p:nvCxnSpPr>
            <p:cNvPr id="43" name="Gerade Verbindung 42"/>
            <p:cNvCxnSpPr/>
            <p:nvPr userDrawn="1"/>
          </p:nvCxnSpPr>
          <p:spPr bwMode="gray">
            <a:xfrm>
              <a:off x="483394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 userDrawn="1"/>
          </p:nvCxnSpPr>
          <p:spPr bwMode="gray">
            <a:xfrm>
              <a:off x="3994944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 userDrawn="1"/>
          </p:nvCxnSpPr>
          <p:spPr bwMode="gray">
            <a:xfrm>
              <a:off x="4342607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 userDrawn="1"/>
          </p:nvCxnSpPr>
          <p:spPr bwMode="gray">
            <a:xfrm>
              <a:off x="5930107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46"/>
            <p:cNvCxnSpPr/>
            <p:nvPr userDrawn="1"/>
          </p:nvCxnSpPr>
          <p:spPr bwMode="gray">
            <a:xfrm>
              <a:off x="6274594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 userDrawn="1"/>
          </p:nvCxnSpPr>
          <p:spPr bwMode="gray">
            <a:xfrm>
              <a:off x="7863682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 userDrawn="1"/>
          </p:nvCxnSpPr>
          <p:spPr bwMode="gray">
            <a:xfrm>
              <a:off x="8206582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 userDrawn="1"/>
          </p:nvCxnSpPr>
          <p:spPr bwMode="gray">
            <a:xfrm>
              <a:off x="11719719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feld 52"/>
          <p:cNvSpPr txBox="1"/>
          <p:nvPr userDrawn="1"/>
        </p:nvSpPr>
        <p:spPr bwMode="gray">
          <a:xfrm>
            <a:off x="250488" y="-252971"/>
            <a:ext cx="470573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15.60</a:t>
            </a:r>
          </a:p>
        </p:txBody>
      </p:sp>
      <p:sp>
        <p:nvSpPr>
          <p:cNvPr id="54" name="Textfeld 53"/>
          <p:cNvSpPr txBox="1"/>
          <p:nvPr userDrawn="1"/>
        </p:nvSpPr>
        <p:spPr bwMode="gray">
          <a:xfrm>
            <a:off x="3759657" y="-252971"/>
            <a:ext cx="470573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5.85</a:t>
            </a:r>
          </a:p>
        </p:txBody>
      </p:sp>
      <p:sp>
        <p:nvSpPr>
          <p:cNvPr id="55" name="Textfeld 54"/>
          <p:cNvSpPr txBox="1"/>
          <p:nvPr userDrawn="1"/>
        </p:nvSpPr>
        <p:spPr bwMode="gray">
          <a:xfrm>
            <a:off x="4107320" y="-252971"/>
            <a:ext cx="470573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4.89</a:t>
            </a:r>
          </a:p>
        </p:txBody>
      </p:sp>
      <p:sp>
        <p:nvSpPr>
          <p:cNvPr id="56" name="Textfeld 55"/>
          <p:cNvSpPr txBox="1"/>
          <p:nvPr userDrawn="1"/>
        </p:nvSpPr>
        <p:spPr bwMode="gray">
          <a:xfrm>
            <a:off x="6039307" y="-252971"/>
            <a:ext cx="470573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0.48</a:t>
            </a:r>
          </a:p>
        </p:txBody>
      </p:sp>
      <p:sp>
        <p:nvSpPr>
          <p:cNvPr id="57" name="Textfeld 56"/>
          <p:cNvSpPr txBox="1"/>
          <p:nvPr userDrawn="1"/>
        </p:nvSpPr>
        <p:spPr bwMode="gray">
          <a:xfrm>
            <a:off x="5694820" y="-252971"/>
            <a:ext cx="470573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0.48</a:t>
            </a:r>
          </a:p>
        </p:txBody>
      </p:sp>
      <p:sp>
        <p:nvSpPr>
          <p:cNvPr id="58" name="Textfeld 57"/>
          <p:cNvSpPr txBox="1"/>
          <p:nvPr userDrawn="1"/>
        </p:nvSpPr>
        <p:spPr bwMode="gray">
          <a:xfrm>
            <a:off x="7628395" y="-252971"/>
            <a:ext cx="470573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4.89</a:t>
            </a:r>
          </a:p>
        </p:txBody>
      </p:sp>
      <p:sp>
        <p:nvSpPr>
          <p:cNvPr id="59" name="Textfeld 58"/>
          <p:cNvSpPr txBox="1"/>
          <p:nvPr userDrawn="1"/>
        </p:nvSpPr>
        <p:spPr bwMode="gray">
          <a:xfrm>
            <a:off x="7971295" y="-252971"/>
            <a:ext cx="470573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5.85</a:t>
            </a:r>
          </a:p>
        </p:txBody>
      </p:sp>
      <p:sp>
        <p:nvSpPr>
          <p:cNvPr id="60" name="Textfeld 59"/>
          <p:cNvSpPr txBox="1"/>
          <p:nvPr userDrawn="1"/>
        </p:nvSpPr>
        <p:spPr bwMode="gray">
          <a:xfrm>
            <a:off x="11484432" y="-252971"/>
            <a:ext cx="470573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15.60</a:t>
            </a:r>
          </a:p>
        </p:txBody>
      </p:sp>
      <p:sp>
        <p:nvSpPr>
          <p:cNvPr id="61" name="Textfeld 60"/>
          <p:cNvSpPr txBox="1"/>
          <p:nvPr userDrawn="1"/>
        </p:nvSpPr>
        <p:spPr bwMode="gray">
          <a:xfrm>
            <a:off x="12338917" y="1563608"/>
            <a:ext cx="309226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5.03</a:t>
            </a:r>
          </a:p>
        </p:txBody>
      </p:sp>
      <p:sp>
        <p:nvSpPr>
          <p:cNvPr id="62" name="Textfeld 61"/>
          <p:cNvSpPr txBox="1"/>
          <p:nvPr userDrawn="1"/>
        </p:nvSpPr>
        <p:spPr bwMode="gray">
          <a:xfrm>
            <a:off x="12338917" y="3661755"/>
            <a:ext cx="309226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0.80</a:t>
            </a:r>
          </a:p>
        </p:txBody>
      </p:sp>
      <p:sp>
        <p:nvSpPr>
          <p:cNvPr id="63" name="Textfeld 62"/>
          <p:cNvSpPr txBox="1"/>
          <p:nvPr userDrawn="1"/>
        </p:nvSpPr>
        <p:spPr bwMode="gray">
          <a:xfrm>
            <a:off x="12338917" y="4014974"/>
            <a:ext cx="309226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1.77</a:t>
            </a:r>
          </a:p>
        </p:txBody>
      </p:sp>
      <p:sp>
        <p:nvSpPr>
          <p:cNvPr id="64" name="Textfeld 63"/>
          <p:cNvSpPr txBox="1"/>
          <p:nvPr userDrawn="1"/>
        </p:nvSpPr>
        <p:spPr bwMode="gray">
          <a:xfrm>
            <a:off x="12338917" y="6111699"/>
            <a:ext cx="309226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7.60</a:t>
            </a:r>
          </a:p>
        </p:txBody>
      </p:sp>
      <p:grpSp>
        <p:nvGrpSpPr>
          <p:cNvPr id="65" name="Gruppieren 64"/>
          <p:cNvGrpSpPr/>
          <p:nvPr userDrawn="1"/>
        </p:nvGrpSpPr>
        <p:grpSpPr bwMode="gray">
          <a:xfrm flipH="1">
            <a:off x="12233320" y="1626128"/>
            <a:ext cx="75600" cy="4547298"/>
            <a:chOff x="45" y="1626128"/>
            <a:chExt cx="12209418" cy="4547298"/>
          </a:xfrm>
        </p:grpSpPr>
        <p:cxnSp>
          <p:nvCxnSpPr>
            <p:cNvPr id="66" name="Gerade Verbindung 65"/>
            <p:cNvCxnSpPr/>
            <p:nvPr userDrawn="1"/>
          </p:nvCxnSpPr>
          <p:spPr bwMode="gray">
            <a:xfrm rot="5400000">
              <a:off x="6104754" y="-4478581"/>
              <a:ext cx="0" cy="12209418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 userDrawn="1"/>
          </p:nvCxnSpPr>
          <p:spPr bwMode="gray">
            <a:xfrm rot="5400000">
              <a:off x="6104754" y="-2381227"/>
              <a:ext cx="0" cy="12209418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 userDrawn="1"/>
          </p:nvCxnSpPr>
          <p:spPr bwMode="gray">
            <a:xfrm rot="5400000">
              <a:off x="6104754" y="-2028009"/>
              <a:ext cx="0" cy="12209418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/>
            <p:nvPr userDrawn="1"/>
          </p:nvCxnSpPr>
          <p:spPr bwMode="gray">
            <a:xfrm rot="5400000">
              <a:off x="6104754" y="68717"/>
              <a:ext cx="0" cy="12209418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67488" y="6442459"/>
            <a:ext cx="8093114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smtClean="0"/>
              <a:t>Bayer 16:9 Template 2010 • February 2016</a:t>
            </a:r>
            <a:endParaRPr lang="en-US" dirty="0"/>
          </a:p>
        </p:txBody>
      </p:sp>
      <p:sp>
        <p:nvSpPr>
          <p:cNvPr id="71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475456" y="6442459"/>
            <a:ext cx="446313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r">
              <a:defRPr sz="800">
                <a:solidFill>
                  <a:schemeClr val="tx1"/>
                </a:solidFill>
              </a:defRPr>
            </a:lvl2pPr>
            <a:lvl3pPr marL="0" indent="0" algn="r">
              <a:defRPr sz="800">
                <a:solidFill>
                  <a:schemeClr val="tx1"/>
                </a:solidFill>
              </a:defRPr>
            </a:lvl3pPr>
            <a:lvl4pPr marL="0" indent="0" algn="r">
              <a:defRPr sz="800">
                <a:solidFill>
                  <a:schemeClr val="tx1"/>
                </a:solidFill>
              </a:defRPr>
            </a:lvl4pPr>
            <a:lvl5pPr marL="0" indent="0" algn="r">
              <a:defRPr sz="800">
                <a:solidFill>
                  <a:schemeClr val="tx1"/>
                </a:solidFill>
              </a:defRPr>
            </a:lvl5pPr>
            <a:lvl6pPr marL="0" indent="0" algn="r">
              <a:defRPr sz="800">
                <a:solidFill>
                  <a:schemeClr val="tx1"/>
                </a:solidFill>
              </a:defRPr>
            </a:lvl6pPr>
            <a:lvl7pPr marL="0" indent="0" algn="r">
              <a:defRPr sz="800">
                <a:solidFill>
                  <a:schemeClr val="tx1"/>
                </a:solidFill>
              </a:defRPr>
            </a:lvl7pPr>
            <a:lvl8pPr marL="0" indent="0" algn="r">
              <a:defRPr sz="800">
                <a:solidFill>
                  <a:schemeClr val="tx1"/>
                </a:solidFill>
              </a:defRPr>
            </a:lvl8pPr>
            <a:lvl9pPr marL="0" indent="0" algn="r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3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0" y="-1"/>
            <a:ext cx="12209463" cy="6480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 smtClean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9"/>
          </p:nvPr>
        </p:nvSpPr>
        <p:spPr bwMode="gray">
          <a:xfrm>
            <a:off x="0" y="2041525"/>
            <a:ext cx="6061531" cy="289718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 smtClean="0"/>
              <a:t>Bayer 16:9 Template 2010 • February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7" name="Gerader Verbinder 10"/>
          <p:cNvCxnSpPr/>
          <p:nvPr userDrawn="1"/>
        </p:nvCxnSpPr>
        <p:spPr bwMode="gray">
          <a:xfrm>
            <a:off x="0" y="1938042"/>
            <a:ext cx="12209463" cy="0"/>
          </a:xfrm>
          <a:prstGeom prst="line">
            <a:avLst/>
          </a:prstGeom>
          <a:ln w="317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3"/>
          <p:cNvCxnSpPr/>
          <p:nvPr userDrawn="1"/>
        </p:nvCxnSpPr>
        <p:spPr bwMode="gray">
          <a:xfrm>
            <a:off x="0" y="5033353"/>
            <a:ext cx="12209463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5129938" y="536559"/>
            <a:ext cx="1949587" cy="1121500"/>
          </a:xfrm>
          <a:prstGeom prst="rect">
            <a:avLst/>
          </a:prstGeom>
        </p:spPr>
      </p:pic>
      <p:sp>
        <p:nvSpPr>
          <p:cNvPr id="12" name="Bildplatzhalter 6"/>
          <p:cNvSpPr>
            <a:spLocks noGrp="1"/>
          </p:cNvSpPr>
          <p:nvPr>
            <p:ph type="pic" sz="quarter" idx="20"/>
          </p:nvPr>
        </p:nvSpPr>
        <p:spPr bwMode="gray">
          <a:xfrm>
            <a:off x="6147932" y="2041525"/>
            <a:ext cx="6061531" cy="289718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16"/>
          </p:nvPr>
        </p:nvSpPr>
        <p:spPr bwMode="gray">
          <a:xfrm>
            <a:off x="482405" y="6312502"/>
            <a:ext cx="11237916" cy="236398"/>
          </a:xfrm>
          <a:prstGeom prst="rect">
            <a:avLst/>
          </a:prstGeom>
        </p:spPr>
        <p:txBody>
          <a:bodyPr tIns="0" anchor="t" anchorCtr="0"/>
          <a:lstStyle>
            <a:lvl1pPr algn="ctr">
              <a:defRPr sz="1100">
                <a:solidFill>
                  <a:schemeClr val="tx1"/>
                </a:solidFill>
              </a:defRPr>
            </a:lvl1pPr>
            <a:lvl2pPr marL="0" indent="0" algn="ctr">
              <a:buNone/>
              <a:defRPr sz="1100"/>
            </a:lvl2pPr>
            <a:lvl3pPr marL="3175" indent="0" algn="ctr">
              <a:buNone/>
              <a:defRPr sz="1100">
                <a:solidFill>
                  <a:schemeClr val="tx1"/>
                </a:solidFill>
              </a:defRPr>
            </a:lvl3pPr>
            <a:lvl4pPr marL="0" indent="0" algn="ctr">
              <a:buNone/>
              <a:defRPr sz="1100">
                <a:solidFill>
                  <a:schemeClr val="tx1"/>
                </a:solidFill>
              </a:defRPr>
            </a:lvl4pPr>
            <a:lvl5pPr marL="0" indent="0" algn="ctr">
              <a:buNone/>
              <a:defRPr sz="1100">
                <a:solidFill>
                  <a:schemeClr val="tx1"/>
                </a:solidFill>
              </a:defRPr>
            </a:lvl5pPr>
            <a:lvl6pPr marL="0" indent="0" algn="ctr">
              <a:buNone/>
              <a:defRPr sz="1100">
                <a:solidFill>
                  <a:schemeClr val="tx1"/>
                </a:solidFill>
              </a:defRPr>
            </a:lvl6pPr>
            <a:lvl7pPr marL="0" indent="0" algn="ctr">
              <a:buNone/>
              <a:defRPr sz="1100">
                <a:solidFill>
                  <a:schemeClr val="tx1"/>
                </a:solidFill>
              </a:defRPr>
            </a:lvl7pPr>
            <a:lvl8pPr marL="0" indent="0" algn="ctr">
              <a:buNone/>
              <a:defRPr sz="1100">
                <a:solidFill>
                  <a:schemeClr val="tx1"/>
                </a:solidFill>
              </a:defRPr>
            </a:lvl8pPr>
            <a:lvl9pPr marL="0" indent="0" algn="ctr">
              <a:buNone/>
              <a:defRPr sz="11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/>
          </p:nvPr>
        </p:nvSpPr>
        <p:spPr bwMode="gray">
          <a:xfrm>
            <a:off x="483235" y="5843180"/>
            <a:ext cx="11237916" cy="276999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0" indent="0" algn="ctr">
              <a:buNone/>
              <a:defRPr>
                <a:solidFill>
                  <a:schemeClr val="tx1"/>
                </a:solidFill>
              </a:defRPr>
            </a:lvl2pPr>
            <a:lvl3pPr marL="1588" indent="0" algn="ctr">
              <a:buNone/>
              <a:defRPr>
                <a:solidFill>
                  <a:schemeClr val="tx1"/>
                </a:solidFill>
              </a:defRPr>
            </a:lvl3pPr>
            <a:lvl4pPr marL="3175" indent="0" algn="ctr">
              <a:buNone/>
              <a:defRPr>
                <a:solidFill>
                  <a:schemeClr val="tx1"/>
                </a:solidFill>
              </a:defRPr>
            </a:lvl4pPr>
            <a:lvl5pPr marL="3175" indent="0" algn="ctr">
              <a:buNone/>
              <a:defRPr>
                <a:solidFill>
                  <a:schemeClr val="tx1"/>
                </a:solidFill>
              </a:defRPr>
            </a:lvl5pPr>
            <a:lvl6pPr marL="0" indent="0" algn="ctr">
              <a:buNone/>
              <a:defRPr sz="1800">
                <a:solidFill>
                  <a:schemeClr val="tx1"/>
                </a:solidFill>
              </a:defRPr>
            </a:lvl6pPr>
            <a:lvl7pPr marL="0" indent="0" algn="ctr">
              <a:buNone/>
              <a:defRPr sz="1800">
                <a:solidFill>
                  <a:schemeClr val="tx1"/>
                </a:solidFill>
              </a:defRPr>
            </a:lvl7pPr>
            <a:lvl8pPr marL="0" indent="0" algn="ctr">
              <a:buNone/>
              <a:defRPr sz="1800">
                <a:solidFill>
                  <a:schemeClr val="tx1"/>
                </a:solidFill>
              </a:defRPr>
            </a:lvl8pPr>
            <a:lvl9pPr marL="0" indent="0" algn="ctr"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16" name="Titel 1"/>
          <p:cNvSpPr>
            <a:spLocks noGrp="1"/>
          </p:cNvSpPr>
          <p:nvPr>
            <p:ph type="ctrTitle"/>
          </p:nvPr>
        </p:nvSpPr>
        <p:spPr bwMode="gray">
          <a:xfrm>
            <a:off x="483394" y="5416517"/>
            <a:ext cx="11237912" cy="387798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>
              <a:lnSpc>
                <a:spcPct val="9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524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out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gray">
          <a:xfrm>
            <a:off x="0" y="-1"/>
            <a:ext cx="12209463" cy="6480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 smtClean="0"/>
          </a:p>
        </p:txBody>
      </p:sp>
      <p:sp>
        <p:nvSpPr>
          <p:cNvPr id="18" name="Textplatzhalter 17"/>
          <p:cNvSpPr>
            <a:spLocks noGrp="1"/>
          </p:cNvSpPr>
          <p:nvPr userDrawn="1">
            <p:ph type="body" sz="quarter" idx="16"/>
          </p:nvPr>
        </p:nvSpPr>
        <p:spPr bwMode="gray">
          <a:xfrm>
            <a:off x="473870" y="4318197"/>
            <a:ext cx="11245690" cy="236398"/>
          </a:xfrm>
          <a:prstGeom prst="rect">
            <a:avLst/>
          </a:prstGeom>
        </p:spPr>
        <p:txBody>
          <a:bodyPr tIns="0" anchor="t" anchorCtr="0"/>
          <a:lstStyle>
            <a:lvl1pPr algn="l">
              <a:defRPr sz="1100">
                <a:solidFill>
                  <a:schemeClr val="tx1"/>
                </a:solidFill>
              </a:defRPr>
            </a:lvl1pPr>
            <a:lvl2pPr marL="0" indent="0" algn="l">
              <a:buNone/>
              <a:defRPr sz="1100"/>
            </a:lvl2pPr>
            <a:lvl3pPr marL="3175" indent="0" algn="l">
              <a:buNone/>
              <a:defRPr sz="1100">
                <a:solidFill>
                  <a:schemeClr val="tx1"/>
                </a:solidFill>
              </a:defRPr>
            </a:lvl3pPr>
            <a:lvl4pPr marL="0" indent="0" algn="l">
              <a:buNone/>
              <a:defRPr sz="1100">
                <a:solidFill>
                  <a:schemeClr val="tx1"/>
                </a:solidFill>
              </a:defRPr>
            </a:lvl4pPr>
            <a:lvl5pPr marL="0" indent="0" algn="l">
              <a:buNone/>
              <a:defRPr sz="1100">
                <a:solidFill>
                  <a:schemeClr val="tx1"/>
                </a:solidFill>
              </a:defRPr>
            </a:lvl5pPr>
            <a:lvl6pPr marL="0" indent="0" algn="l">
              <a:buNone/>
              <a:defRPr sz="1100">
                <a:solidFill>
                  <a:schemeClr val="tx1"/>
                </a:solidFill>
              </a:defRPr>
            </a:lvl6pPr>
            <a:lvl7pPr marL="0" indent="0" algn="l">
              <a:buNone/>
              <a:defRPr sz="1100">
                <a:solidFill>
                  <a:schemeClr val="tx1"/>
                </a:solidFill>
              </a:defRPr>
            </a:lvl7pPr>
            <a:lvl8pPr marL="0" indent="0" algn="l">
              <a:buNone/>
              <a:defRPr sz="1100">
                <a:solidFill>
                  <a:schemeClr val="tx1"/>
                </a:solidFill>
              </a:defRPr>
            </a:lvl8pPr>
            <a:lvl9pPr marL="0" indent="0" algn="l">
              <a:buNone/>
              <a:defRPr sz="11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/>
          </p:nvPr>
        </p:nvSpPr>
        <p:spPr bwMode="gray">
          <a:xfrm>
            <a:off x="466727" y="3867923"/>
            <a:ext cx="11252834" cy="276999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>
                <a:solidFill>
                  <a:schemeClr val="tx1"/>
                </a:solidFill>
              </a:defRPr>
            </a:lvl2pPr>
            <a:lvl3pPr marL="1588" indent="0" algn="l">
              <a:buNone/>
              <a:defRPr>
                <a:solidFill>
                  <a:schemeClr val="tx1"/>
                </a:solidFill>
              </a:defRPr>
            </a:lvl3pPr>
            <a:lvl4pPr marL="3175" indent="0" algn="l">
              <a:buNone/>
              <a:defRPr>
                <a:solidFill>
                  <a:schemeClr val="tx1"/>
                </a:solidFill>
              </a:defRPr>
            </a:lvl4pPr>
            <a:lvl5pPr marL="3175" indent="0" algn="l">
              <a:buNone/>
              <a:defRPr>
                <a:solidFill>
                  <a:schemeClr val="tx1"/>
                </a:solidFill>
              </a:defRPr>
            </a:lvl5pPr>
            <a:lvl6pPr marL="0" indent="0" algn="l">
              <a:buNone/>
              <a:defRPr sz="1800">
                <a:solidFill>
                  <a:schemeClr val="tx1"/>
                </a:solidFill>
              </a:defRPr>
            </a:lvl6pPr>
            <a:lvl7pPr marL="0" indent="0" algn="l">
              <a:buNone/>
              <a:defRPr sz="1800">
                <a:solidFill>
                  <a:schemeClr val="tx1"/>
                </a:solidFill>
              </a:defRPr>
            </a:lvl7pPr>
            <a:lvl8pPr marL="0" indent="0" algn="l">
              <a:buNone/>
              <a:defRPr sz="1800">
                <a:solidFill>
                  <a:schemeClr val="tx1"/>
                </a:solidFill>
              </a:defRPr>
            </a:lvl8pPr>
            <a:lvl9pPr marL="0" indent="0" algn="l"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 userDrawn="1">
            <p:ph type="ctrTitle"/>
          </p:nvPr>
        </p:nvSpPr>
        <p:spPr bwMode="gray">
          <a:xfrm>
            <a:off x="457202" y="3462689"/>
            <a:ext cx="11264103" cy="387798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lnSpc>
                <a:spcPct val="9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 smtClean="0"/>
              <a:t>Bayer 16:9 Template 2010 • February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2" name="Gerader Verbinder 13"/>
          <p:cNvCxnSpPr/>
          <p:nvPr userDrawn="1"/>
        </p:nvCxnSpPr>
        <p:spPr bwMode="gray">
          <a:xfrm>
            <a:off x="0" y="2976756"/>
            <a:ext cx="12209463" cy="0"/>
          </a:xfrm>
          <a:prstGeom prst="line">
            <a:avLst/>
          </a:prstGeom>
          <a:ln w="317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9450758" y="1328436"/>
            <a:ext cx="1949587" cy="112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7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 bwMode="gray">
          <a:xfrm>
            <a:off x="-1" y="9331"/>
            <a:ext cx="12209463" cy="28971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 smtClean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12209463" cy="289718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smtClean="0"/>
              <a:t>Bayer 16:9 Template 2010 • February 2016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6" name="Straight Connector 7"/>
          <p:cNvCxnSpPr/>
          <p:nvPr userDrawn="1"/>
        </p:nvCxnSpPr>
        <p:spPr bwMode="gray">
          <a:xfrm>
            <a:off x="2892425" y="3187699"/>
            <a:ext cx="0" cy="28733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85777" y="4381159"/>
            <a:ext cx="2232024" cy="48645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3200"/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sz="3200"/>
            </a:lvl2pPr>
            <a:lvl3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None/>
              <a:defRPr sz="3200"/>
            </a:lvl3pPr>
            <a:lvl4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None/>
              <a:defRPr sz="320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 bwMode="gray">
          <a:xfrm>
            <a:off x="0" y="2906519"/>
            <a:ext cx="12209463" cy="0"/>
          </a:xfrm>
          <a:prstGeom prst="line">
            <a:avLst/>
          </a:prstGeom>
          <a:ln w="317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7"/>
          <p:cNvSpPr>
            <a:spLocks noGrp="1"/>
          </p:cNvSpPr>
          <p:nvPr>
            <p:ph type="body" sz="quarter" idx="14"/>
          </p:nvPr>
        </p:nvSpPr>
        <p:spPr bwMode="gray">
          <a:xfrm>
            <a:off x="3487738" y="3595686"/>
            <a:ext cx="8234362" cy="2057401"/>
          </a:xfrm>
          <a:prstGeom prst="rect">
            <a:avLst/>
          </a:prstGeom>
        </p:spPr>
        <p:txBody>
          <a:bodyPr anchor="ctr"/>
          <a:lstStyle>
            <a:lvl1pPr marL="270000" indent="-2700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1pPr>
            <a:lvl2pPr marL="540000">
              <a:buClr>
                <a:schemeClr val="accent2"/>
              </a:buClr>
              <a:defRPr/>
            </a:lvl2pPr>
            <a:lvl3pPr marL="810000">
              <a:buClr>
                <a:schemeClr val="accent5"/>
              </a:buClr>
              <a:defRPr/>
            </a:lvl3pPr>
            <a:lvl4pPr marL="1080000">
              <a:buClr>
                <a:schemeClr val="accent6"/>
              </a:buClr>
              <a:defRPr/>
            </a:lvl4pPr>
            <a:lvl5pP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2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0"/>
          </p:nvPr>
        </p:nvSpPr>
        <p:spPr bwMode="gray">
          <a:xfrm>
            <a:off x="462753" y="916966"/>
            <a:ext cx="10030584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0" indent="0" algn="l">
              <a:buNone/>
              <a:defRPr>
                <a:solidFill>
                  <a:schemeClr val="tx1"/>
                </a:solidFill>
              </a:defRPr>
            </a:lvl2pPr>
            <a:lvl3pPr marL="1588" indent="0" algn="l">
              <a:buNone/>
              <a:defRPr>
                <a:solidFill>
                  <a:schemeClr val="tx1"/>
                </a:solidFill>
              </a:defRPr>
            </a:lvl3pPr>
            <a:lvl4pPr marL="3175" indent="0" algn="l">
              <a:buNone/>
              <a:defRPr>
                <a:solidFill>
                  <a:schemeClr val="tx1"/>
                </a:solidFill>
              </a:defRPr>
            </a:lvl4pPr>
            <a:lvl5pPr marL="3175" indent="0" algn="l">
              <a:buNone/>
              <a:defRPr>
                <a:solidFill>
                  <a:schemeClr val="tx1"/>
                </a:solidFill>
              </a:defRPr>
            </a:lvl5pPr>
            <a:lvl6pPr marL="0" indent="0" algn="l">
              <a:buNone/>
              <a:defRPr sz="1800">
                <a:solidFill>
                  <a:schemeClr val="tx1"/>
                </a:solidFill>
              </a:defRPr>
            </a:lvl6pPr>
            <a:lvl7pPr marL="0" indent="0" algn="l">
              <a:buNone/>
              <a:defRPr sz="1800">
                <a:solidFill>
                  <a:schemeClr val="tx1"/>
                </a:solidFill>
              </a:defRPr>
            </a:lvl7pPr>
            <a:lvl8pPr marL="0" indent="0" algn="l">
              <a:buNone/>
              <a:defRPr sz="1800">
                <a:solidFill>
                  <a:schemeClr val="tx1"/>
                </a:solidFill>
              </a:defRPr>
            </a:lvl8pPr>
            <a:lvl9pPr marL="0" indent="0" algn="l"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49265" y="382149"/>
            <a:ext cx="10044072" cy="48645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463550" y="1626934"/>
            <a:ext cx="11256168" cy="4545705"/>
          </a:xfrm>
          <a:prstGeom prst="rect">
            <a:avLst/>
          </a:prstGeom>
        </p:spPr>
        <p:txBody>
          <a:bodyPr/>
          <a:lstStyle>
            <a:lvl4pPr>
              <a:defRPr/>
            </a:lvl4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67488" y="6442459"/>
            <a:ext cx="8093114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smtClean="0"/>
              <a:t>Bayer 16:9 Template 2010 • February 2016</a:t>
            </a:r>
            <a:endParaRPr lang="en-US" dirty="0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475456" y="6442459"/>
            <a:ext cx="446313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r">
              <a:defRPr sz="800">
                <a:solidFill>
                  <a:schemeClr val="tx1"/>
                </a:solidFill>
              </a:defRPr>
            </a:lvl2pPr>
            <a:lvl3pPr marL="0" indent="0" algn="r">
              <a:defRPr sz="800">
                <a:solidFill>
                  <a:schemeClr val="tx1"/>
                </a:solidFill>
              </a:defRPr>
            </a:lvl3pPr>
            <a:lvl4pPr marL="0" indent="0" algn="r">
              <a:defRPr sz="800">
                <a:solidFill>
                  <a:schemeClr val="tx1"/>
                </a:solidFill>
              </a:defRPr>
            </a:lvl4pPr>
            <a:lvl5pPr marL="0" indent="0" algn="r">
              <a:defRPr sz="800">
                <a:solidFill>
                  <a:schemeClr val="tx1"/>
                </a:solidFill>
              </a:defRPr>
            </a:lvl5pPr>
            <a:lvl6pPr marL="0" indent="0" algn="r">
              <a:defRPr sz="800">
                <a:solidFill>
                  <a:schemeClr val="tx1"/>
                </a:solidFill>
              </a:defRPr>
            </a:lvl6pPr>
            <a:lvl7pPr marL="0" indent="0" algn="r">
              <a:defRPr sz="800">
                <a:solidFill>
                  <a:schemeClr val="tx1"/>
                </a:solidFill>
              </a:defRPr>
            </a:lvl7pPr>
            <a:lvl8pPr marL="0" indent="0" algn="r">
              <a:defRPr sz="800">
                <a:solidFill>
                  <a:schemeClr val="tx1"/>
                </a:solidFill>
              </a:defRPr>
            </a:lvl8pPr>
            <a:lvl9pPr marL="0" indent="0" algn="r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88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without Sub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463550" y="1626934"/>
            <a:ext cx="11256168" cy="4545705"/>
          </a:xfrm>
          <a:prstGeom prst="rect">
            <a:avLst/>
          </a:prstGeom>
        </p:spPr>
        <p:txBody>
          <a:bodyPr/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67488" y="6442459"/>
            <a:ext cx="8093114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smtClean="0"/>
              <a:t>Bayer 16:9 Template 2010 • February 2016</a:t>
            </a:r>
            <a:endParaRPr lang="en-US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475456" y="6442459"/>
            <a:ext cx="446313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r">
              <a:defRPr sz="800">
                <a:solidFill>
                  <a:schemeClr val="tx1"/>
                </a:solidFill>
              </a:defRPr>
            </a:lvl2pPr>
            <a:lvl3pPr marL="0" indent="0" algn="r">
              <a:defRPr sz="800">
                <a:solidFill>
                  <a:schemeClr val="tx1"/>
                </a:solidFill>
              </a:defRPr>
            </a:lvl3pPr>
            <a:lvl4pPr marL="0" indent="0" algn="r">
              <a:defRPr sz="800">
                <a:solidFill>
                  <a:schemeClr val="tx1"/>
                </a:solidFill>
              </a:defRPr>
            </a:lvl4pPr>
            <a:lvl5pPr marL="0" indent="0" algn="r">
              <a:defRPr sz="800">
                <a:solidFill>
                  <a:schemeClr val="tx1"/>
                </a:solidFill>
              </a:defRPr>
            </a:lvl5pPr>
            <a:lvl6pPr marL="0" indent="0" algn="r">
              <a:defRPr sz="800">
                <a:solidFill>
                  <a:schemeClr val="tx1"/>
                </a:solidFill>
              </a:defRPr>
            </a:lvl6pPr>
            <a:lvl7pPr marL="0" indent="0" algn="r">
              <a:defRPr sz="800">
                <a:solidFill>
                  <a:schemeClr val="tx1"/>
                </a:solidFill>
              </a:defRPr>
            </a:lvl7pPr>
            <a:lvl8pPr marL="0" indent="0" algn="r">
              <a:defRPr sz="800">
                <a:solidFill>
                  <a:schemeClr val="tx1"/>
                </a:solidFill>
              </a:defRPr>
            </a:lvl8pPr>
            <a:lvl9pPr marL="0" indent="0" algn="r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 bwMode="gray">
          <a:xfrm>
            <a:off x="449265" y="446436"/>
            <a:ext cx="10044072" cy="85891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650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idx="11"/>
          </p:nvPr>
        </p:nvSpPr>
        <p:spPr bwMode="gray">
          <a:xfrm>
            <a:off x="463550" y="1626934"/>
            <a:ext cx="5466671" cy="4545705"/>
          </a:xfrm>
          <a:prstGeom prst="rect">
            <a:avLst/>
          </a:prstGeom>
        </p:spPr>
        <p:txBody>
          <a:bodyPr/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 bwMode="gray">
          <a:xfrm>
            <a:off x="449265" y="382149"/>
            <a:ext cx="10044072" cy="48645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0"/>
          </p:nvPr>
        </p:nvSpPr>
        <p:spPr bwMode="gray">
          <a:xfrm>
            <a:off x="462753" y="916966"/>
            <a:ext cx="10030584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0" indent="0" algn="l">
              <a:buNone/>
              <a:defRPr>
                <a:solidFill>
                  <a:schemeClr val="tx1"/>
                </a:solidFill>
              </a:defRPr>
            </a:lvl2pPr>
            <a:lvl3pPr marL="1588" indent="0" algn="l">
              <a:buNone/>
              <a:defRPr>
                <a:solidFill>
                  <a:schemeClr val="tx1"/>
                </a:solidFill>
              </a:defRPr>
            </a:lvl3pPr>
            <a:lvl4pPr marL="3175" indent="0" algn="l">
              <a:buNone/>
              <a:defRPr>
                <a:solidFill>
                  <a:schemeClr val="tx1"/>
                </a:solidFill>
              </a:defRPr>
            </a:lvl4pPr>
            <a:lvl5pPr marL="3175" indent="0" algn="l">
              <a:buNone/>
              <a:defRPr>
                <a:solidFill>
                  <a:schemeClr val="tx1"/>
                </a:solidFill>
              </a:defRPr>
            </a:lvl5pPr>
            <a:lvl6pPr marL="0" indent="0" algn="l">
              <a:buNone/>
              <a:defRPr sz="1800">
                <a:solidFill>
                  <a:schemeClr val="tx1"/>
                </a:solidFill>
              </a:defRPr>
            </a:lvl6pPr>
            <a:lvl7pPr marL="0" indent="0" algn="l">
              <a:buNone/>
              <a:defRPr sz="1800">
                <a:solidFill>
                  <a:schemeClr val="tx1"/>
                </a:solidFill>
              </a:defRPr>
            </a:lvl7pPr>
            <a:lvl8pPr marL="0" indent="0" algn="l">
              <a:buNone/>
              <a:defRPr sz="1800">
                <a:solidFill>
                  <a:schemeClr val="tx1"/>
                </a:solidFill>
              </a:defRPr>
            </a:lvl8pPr>
            <a:lvl9pPr marL="0" indent="0" algn="l"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67488" y="6442459"/>
            <a:ext cx="8093114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smtClean="0"/>
              <a:t>Bayer 16:9 Template 2010 • February 2016</a:t>
            </a:r>
            <a:endParaRPr lang="en-US" dirty="0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475456" y="6442459"/>
            <a:ext cx="446313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r">
              <a:defRPr sz="800">
                <a:solidFill>
                  <a:schemeClr val="tx1"/>
                </a:solidFill>
              </a:defRPr>
            </a:lvl2pPr>
            <a:lvl3pPr marL="0" indent="0" algn="r">
              <a:defRPr sz="800">
                <a:solidFill>
                  <a:schemeClr val="tx1"/>
                </a:solidFill>
              </a:defRPr>
            </a:lvl3pPr>
            <a:lvl4pPr marL="0" indent="0" algn="r">
              <a:defRPr sz="800">
                <a:solidFill>
                  <a:schemeClr val="tx1"/>
                </a:solidFill>
              </a:defRPr>
            </a:lvl4pPr>
            <a:lvl5pPr marL="0" indent="0" algn="r">
              <a:defRPr sz="800">
                <a:solidFill>
                  <a:schemeClr val="tx1"/>
                </a:solidFill>
              </a:defRPr>
            </a:lvl5pPr>
            <a:lvl6pPr marL="0" indent="0" algn="r">
              <a:defRPr sz="800">
                <a:solidFill>
                  <a:schemeClr val="tx1"/>
                </a:solidFill>
              </a:defRPr>
            </a:lvl6pPr>
            <a:lvl7pPr marL="0" indent="0" algn="r">
              <a:defRPr sz="800">
                <a:solidFill>
                  <a:schemeClr val="tx1"/>
                </a:solidFill>
              </a:defRPr>
            </a:lvl7pPr>
            <a:lvl8pPr marL="0" indent="0" algn="r">
              <a:defRPr sz="800">
                <a:solidFill>
                  <a:schemeClr val="tx1"/>
                </a:solidFill>
              </a:defRPr>
            </a:lvl8pPr>
            <a:lvl9pPr marL="0" indent="0" algn="r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Inhaltsplatzhalter 2"/>
          <p:cNvSpPr>
            <a:spLocks noGrp="1"/>
          </p:cNvSpPr>
          <p:nvPr>
            <p:ph idx="12"/>
          </p:nvPr>
        </p:nvSpPr>
        <p:spPr bwMode="gray">
          <a:xfrm>
            <a:off x="6254892" y="1626934"/>
            <a:ext cx="5466671" cy="4545705"/>
          </a:xfrm>
          <a:prstGeom prst="rect">
            <a:avLst/>
          </a:prstGeom>
        </p:spPr>
        <p:txBody>
          <a:bodyPr/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17954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(without Sub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67488" y="6442459"/>
            <a:ext cx="8093114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smtClean="0"/>
              <a:t>Bayer 16:9 Template 2010 • February 2016</a:t>
            </a:r>
            <a:endParaRPr lang="en-US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475456" y="6442459"/>
            <a:ext cx="446313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r">
              <a:defRPr sz="800">
                <a:solidFill>
                  <a:schemeClr val="tx1"/>
                </a:solidFill>
              </a:defRPr>
            </a:lvl2pPr>
            <a:lvl3pPr marL="0" indent="0" algn="r">
              <a:defRPr sz="800">
                <a:solidFill>
                  <a:schemeClr val="tx1"/>
                </a:solidFill>
              </a:defRPr>
            </a:lvl3pPr>
            <a:lvl4pPr marL="0" indent="0" algn="r">
              <a:defRPr sz="800">
                <a:solidFill>
                  <a:schemeClr val="tx1"/>
                </a:solidFill>
              </a:defRPr>
            </a:lvl4pPr>
            <a:lvl5pPr marL="0" indent="0" algn="r">
              <a:defRPr sz="800">
                <a:solidFill>
                  <a:schemeClr val="tx1"/>
                </a:solidFill>
              </a:defRPr>
            </a:lvl5pPr>
            <a:lvl6pPr marL="0" indent="0" algn="r">
              <a:defRPr sz="800">
                <a:solidFill>
                  <a:schemeClr val="tx1"/>
                </a:solidFill>
              </a:defRPr>
            </a:lvl6pPr>
            <a:lvl7pPr marL="0" indent="0" algn="r">
              <a:defRPr sz="800">
                <a:solidFill>
                  <a:schemeClr val="tx1"/>
                </a:solidFill>
              </a:defRPr>
            </a:lvl7pPr>
            <a:lvl8pPr marL="0" indent="0" algn="r">
              <a:defRPr sz="800">
                <a:solidFill>
                  <a:schemeClr val="tx1"/>
                </a:solidFill>
              </a:defRPr>
            </a:lvl8pPr>
            <a:lvl9pPr marL="0" indent="0" algn="r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 bwMode="gray">
          <a:xfrm>
            <a:off x="449265" y="446436"/>
            <a:ext cx="10044072" cy="85891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Inhaltsplatzhalter 2"/>
          <p:cNvSpPr>
            <a:spLocks noGrp="1"/>
          </p:cNvSpPr>
          <p:nvPr>
            <p:ph idx="11"/>
          </p:nvPr>
        </p:nvSpPr>
        <p:spPr bwMode="gray">
          <a:xfrm>
            <a:off x="463550" y="1626934"/>
            <a:ext cx="5466671" cy="4545705"/>
          </a:xfrm>
          <a:prstGeom prst="rect">
            <a:avLst/>
          </a:prstGeom>
        </p:spPr>
        <p:txBody>
          <a:bodyPr/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  <p:sp>
        <p:nvSpPr>
          <p:cNvPr id="11" name="Inhaltsplatzhalter 2"/>
          <p:cNvSpPr>
            <a:spLocks noGrp="1"/>
          </p:cNvSpPr>
          <p:nvPr>
            <p:ph idx="12"/>
          </p:nvPr>
        </p:nvSpPr>
        <p:spPr bwMode="gray">
          <a:xfrm>
            <a:off x="6254892" y="1626934"/>
            <a:ext cx="5466671" cy="4545705"/>
          </a:xfrm>
          <a:prstGeom prst="rect">
            <a:avLst/>
          </a:prstGeom>
        </p:spPr>
        <p:txBody>
          <a:bodyPr/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0104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3"/>
          <p:cNvSpPr>
            <a:spLocks noGrp="1"/>
          </p:cNvSpPr>
          <p:nvPr>
            <p:ph type="pic" sz="quarter" idx="12"/>
          </p:nvPr>
        </p:nvSpPr>
        <p:spPr bwMode="gray">
          <a:xfrm>
            <a:off x="6273007" y="1625600"/>
            <a:ext cx="5930107" cy="18796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1"/>
          </p:nvPr>
        </p:nvSpPr>
        <p:spPr bwMode="gray">
          <a:xfrm>
            <a:off x="0" y="1625600"/>
            <a:ext cx="5930107" cy="18796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5" name="Untertitel 2"/>
          <p:cNvSpPr>
            <a:spLocks noGrp="1"/>
          </p:cNvSpPr>
          <p:nvPr>
            <p:ph type="subTitle" idx="10"/>
          </p:nvPr>
        </p:nvSpPr>
        <p:spPr bwMode="gray">
          <a:xfrm>
            <a:off x="462753" y="916966"/>
            <a:ext cx="10030584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0" indent="0" algn="l">
              <a:buNone/>
              <a:defRPr>
                <a:solidFill>
                  <a:schemeClr val="tx1"/>
                </a:solidFill>
              </a:defRPr>
            </a:lvl2pPr>
            <a:lvl3pPr marL="1588" indent="0" algn="l">
              <a:buNone/>
              <a:defRPr>
                <a:solidFill>
                  <a:schemeClr val="tx1"/>
                </a:solidFill>
              </a:defRPr>
            </a:lvl3pPr>
            <a:lvl4pPr marL="3175" indent="0" algn="l">
              <a:buNone/>
              <a:defRPr>
                <a:solidFill>
                  <a:schemeClr val="tx1"/>
                </a:solidFill>
              </a:defRPr>
            </a:lvl4pPr>
            <a:lvl5pPr marL="3175" indent="0" algn="l">
              <a:buNone/>
              <a:defRPr>
                <a:solidFill>
                  <a:schemeClr val="tx1"/>
                </a:solidFill>
              </a:defRPr>
            </a:lvl5pPr>
            <a:lvl6pPr marL="0" indent="0" algn="l">
              <a:buNone/>
              <a:defRPr sz="1800">
                <a:solidFill>
                  <a:schemeClr val="tx1"/>
                </a:solidFill>
              </a:defRPr>
            </a:lvl6pPr>
            <a:lvl7pPr marL="0" indent="0" algn="l">
              <a:buNone/>
              <a:defRPr sz="1800">
                <a:solidFill>
                  <a:schemeClr val="tx1"/>
                </a:solidFill>
              </a:defRPr>
            </a:lvl7pPr>
            <a:lvl8pPr marL="0" indent="0" algn="l">
              <a:buNone/>
              <a:defRPr sz="1800">
                <a:solidFill>
                  <a:schemeClr val="tx1"/>
                </a:solidFill>
              </a:defRPr>
            </a:lvl8pPr>
            <a:lvl9pPr marL="0" indent="0" algn="l"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67488" y="6442459"/>
            <a:ext cx="8093114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smtClean="0"/>
              <a:t>Bayer 16:9 Template 2010 • February 2016</a:t>
            </a:r>
            <a:endParaRPr lang="en-US" dirty="0"/>
          </a:p>
        </p:txBody>
      </p:sp>
      <p:sp>
        <p:nvSpPr>
          <p:cNvPr id="13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475456" y="6442459"/>
            <a:ext cx="446313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r">
              <a:defRPr sz="800">
                <a:solidFill>
                  <a:schemeClr val="tx1"/>
                </a:solidFill>
              </a:defRPr>
            </a:lvl2pPr>
            <a:lvl3pPr marL="0" indent="0" algn="r">
              <a:defRPr sz="800">
                <a:solidFill>
                  <a:schemeClr val="tx1"/>
                </a:solidFill>
              </a:defRPr>
            </a:lvl3pPr>
            <a:lvl4pPr marL="0" indent="0" algn="r">
              <a:defRPr sz="800">
                <a:solidFill>
                  <a:schemeClr val="tx1"/>
                </a:solidFill>
              </a:defRPr>
            </a:lvl4pPr>
            <a:lvl5pPr marL="0" indent="0" algn="r">
              <a:defRPr sz="800">
                <a:solidFill>
                  <a:schemeClr val="tx1"/>
                </a:solidFill>
              </a:defRPr>
            </a:lvl5pPr>
            <a:lvl6pPr marL="0" indent="0" algn="r">
              <a:defRPr sz="800">
                <a:solidFill>
                  <a:schemeClr val="tx1"/>
                </a:solidFill>
              </a:defRPr>
            </a:lvl6pPr>
            <a:lvl7pPr marL="0" indent="0" algn="r">
              <a:defRPr sz="800">
                <a:solidFill>
                  <a:schemeClr val="tx1"/>
                </a:solidFill>
              </a:defRPr>
            </a:lvl7pPr>
            <a:lvl8pPr marL="0" indent="0" algn="r">
              <a:defRPr sz="800">
                <a:solidFill>
                  <a:schemeClr val="tx1"/>
                </a:solidFill>
              </a:defRPr>
            </a:lvl8pPr>
            <a:lvl9pPr marL="0" indent="0" algn="r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itelplatzhalter 1"/>
          <p:cNvSpPr>
            <a:spLocks noGrp="1"/>
          </p:cNvSpPr>
          <p:nvPr>
            <p:ph type="title"/>
          </p:nvPr>
        </p:nvSpPr>
        <p:spPr bwMode="gray">
          <a:xfrm>
            <a:off x="449265" y="382149"/>
            <a:ext cx="10044072" cy="48645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9" name="Inhaltsplatzhalter 2"/>
          <p:cNvSpPr>
            <a:spLocks noGrp="1"/>
          </p:cNvSpPr>
          <p:nvPr>
            <p:ph idx="13"/>
          </p:nvPr>
        </p:nvSpPr>
        <p:spPr bwMode="gray">
          <a:xfrm>
            <a:off x="463550" y="3926681"/>
            <a:ext cx="5466671" cy="2245958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270000">
              <a:buClr>
                <a:schemeClr val="accent1"/>
              </a:buClr>
              <a:defRPr/>
            </a:lvl3pPr>
            <a:lvl4pPr marL="540000">
              <a:buClr>
                <a:schemeClr val="accent2"/>
              </a:buClr>
              <a:defRPr/>
            </a:lvl4pPr>
            <a:lvl5pPr marL="810000">
              <a:buClr>
                <a:schemeClr val="accent5"/>
              </a:buClr>
              <a:defRPr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  <p:sp>
        <p:nvSpPr>
          <p:cNvPr id="20" name="Inhaltsplatzhalter 2"/>
          <p:cNvSpPr>
            <a:spLocks noGrp="1"/>
          </p:cNvSpPr>
          <p:nvPr>
            <p:ph idx="14"/>
          </p:nvPr>
        </p:nvSpPr>
        <p:spPr bwMode="gray">
          <a:xfrm>
            <a:off x="6254892" y="3926681"/>
            <a:ext cx="5466671" cy="2245958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270000">
              <a:buClr>
                <a:schemeClr val="accent1"/>
              </a:buClr>
              <a:defRPr/>
            </a:lvl3pPr>
            <a:lvl4pPr marL="540000">
              <a:buClr>
                <a:schemeClr val="accent2"/>
              </a:buClr>
              <a:defRPr/>
            </a:lvl4pPr>
            <a:lvl5pPr marL="810000">
              <a:buClr>
                <a:schemeClr val="accent5"/>
              </a:buClr>
              <a:defRPr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68561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67488" y="6442459"/>
            <a:ext cx="8093114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smtClean="0"/>
              <a:t>Bayer 16:9 Template 2010 • February 2016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475456" y="6442459"/>
            <a:ext cx="446313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36" name="Grafik 35"/>
          <p:cNvPicPr preferRelativeResize="0"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985463" y="492529"/>
            <a:ext cx="734400" cy="734400"/>
          </a:xfrm>
          <a:prstGeom prst="rect">
            <a:avLst/>
          </a:prstGeom>
        </p:spPr>
      </p:pic>
      <p:cxnSp>
        <p:nvCxnSpPr>
          <p:cNvPr id="37" name="Gerader Verbinder 13"/>
          <p:cNvCxnSpPr/>
          <p:nvPr/>
        </p:nvCxnSpPr>
        <p:spPr bwMode="gray">
          <a:xfrm>
            <a:off x="0" y="6434748"/>
            <a:ext cx="12209463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06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82" r:id="rId2"/>
    <p:sldLayoutId id="2147483775" r:id="rId3"/>
    <p:sldLayoutId id="2147483786" r:id="rId4"/>
    <p:sldLayoutId id="2147483650" r:id="rId5"/>
    <p:sldLayoutId id="2147483777" r:id="rId6"/>
    <p:sldLayoutId id="2147483652" r:id="rId7"/>
    <p:sldLayoutId id="2147483781" r:id="rId8"/>
    <p:sldLayoutId id="2147483779" r:id="rId9"/>
    <p:sldLayoutId id="2147483780" r:id="rId10"/>
    <p:sldLayoutId id="2147483654" r:id="rId11"/>
    <p:sldLayoutId id="2147483778" r:id="rId12"/>
    <p:sldLayoutId id="2147483783" r:id="rId13"/>
    <p:sldLayoutId id="2147483776" r:id="rId14"/>
    <p:sldLayoutId id="2147483664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1221456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21456" rtl="0" eaLnBrk="1" latinLnBrk="0" hangingPunct="1">
        <a:spcBef>
          <a:spcPts val="300"/>
        </a:spcBef>
        <a:spcAft>
          <a:spcPts val="600"/>
        </a:spcAft>
        <a:buClr>
          <a:schemeClr val="accent2"/>
        </a:buClr>
        <a:buSzPct val="110000"/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1221456" rtl="0" eaLnBrk="1" latinLnBrk="0" hangingPunct="1">
        <a:spcBef>
          <a:spcPts val="300"/>
        </a:spcBef>
        <a:spcAft>
          <a:spcPts val="600"/>
        </a:spcAft>
        <a:buClr>
          <a:schemeClr val="accent1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269875" algn="l" defTabSz="1221456" rtl="0" eaLnBrk="1" latinLnBrk="0" hangingPunct="1">
        <a:spcBef>
          <a:spcPts val="300"/>
        </a:spcBef>
        <a:spcAft>
          <a:spcPts val="600"/>
        </a:spcAft>
        <a:buClr>
          <a:srgbClr val="6BC200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9875" algn="l" defTabSz="1221456" rtl="0" eaLnBrk="1" latinLnBrk="0" hangingPunct="1">
        <a:spcBef>
          <a:spcPts val="300"/>
        </a:spcBef>
        <a:spcAft>
          <a:spcPts val="600"/>
        </a:spcAft>
        <a:buClr>
          <a:schemeClr val="accent5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79500" indent="-269875" algn="l" defTabSz="1221456" rtl="0" eaLnBrk="1" latinLnBrk="0" hangingPunct="1">
        <a:spcBef>
          <a:spcPts val="300"/>
        </a:spcBef>
        <a:spcAft>
          <a:spcPts val="600"/>
        </a:spcAft>
        <a:buClr>
          <a:schemeClr val="accent6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270000" algn="l" defTabSz="1221456" rtl="0" eaLnBrk="1" latinLnBrk="0" hangingPunct="1">
        <a:spcBef>
          <a:spcPts val="300"/>
        </a:spcBef>
        <a:spcAft>
          <a:spcPts val="600"/>
        </a:spcAft>
        <a:buClr>
          <a:schemeClr val="accent6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70000" algn="l" defTabSz="1221456" rtl="0" eaLnBrk="1" latinLnBrk="0" hangingPunct="1">
        <a:spcBef>
          <a:spcPts val="300"/>
        </a:spcBef>
        <a:spcAft>
          <a:spcPts val="600"/>
        </a:spcAft>
        <a:buClr>
          <a:schemeClr val="accent6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270000" algn="l" defTabSz="1221456" rtl="0" eaLnBrk="1" latinLnBrk="0" hangingPunct="1">
        <a:spcBef>
          <a:spcPts val="300"/>
        </a:spcBef>
        <a:spcAft>
          <a:spcPts val="600"/>
        </a:spcAft>
        <a:buClr>
          <a:schemeClr val="accent6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70000" algn="l" defTabSz="1221456" rtl="0" eaLnBrk="1" latinLnBrk="0" hangingPunct="1">
        <a:spcBef>
          <a:spcPts val="300"/>
        </a:spcBef>
        <a:spcAft>
          <a:spcPts val="600"/>
        </a:spcAft>
        <a:buClr>
          <a:schemeClr val="accent6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728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456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183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2911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3639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4367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5094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5822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1025" userDrawn="1">
          <p15:clr>
            <a:srgbClr val="F26B43"/>
          </p15:clr>
        </p15:guide>
        <p15:guide id="2" pos="307" userDrawn="1">
          <p15:clr>
            <a:srgbClr val="F26B43"/>
          </p15:clr>
        </p15:guide>
        <p15:guide id="3" pos="7384" userDrawn="1">
          <p15:clr>
            <a:srgbClr val="F26B43"/>
          </p15:clr>
        </p15:guide>
        <p15:guide id="4" pos="3755" userDrawn="1">
          <p15:clr>
            <a:srgbClr val="F26B43"/>
          </p15:clr>
        </p15:guide>
        <p15:guide id="5" pos="3936" userDrawn="1">
          <p15:clr>
            <a:srgbClr val="F26B43"/>
          </p15:clr>
        </p15:guide>
        <p15:guide id="6" pos="4955" userDrawn="1">
          <p15:clr>
            <a:srgbClr val="F26B43"/>
          </p15:clr>
        </p15:guide>
        <p15:guide id="7" pos="5172" userDrawn="1">
          <p15:clr>
            <a:srgbClr val="F26B43"/>
          </p15:clr>
        </p15:guide>
        <p15:guide id="8" pos="2519" userDrawn="1">
          <p15:clr>
            <a:srgbClr val="F26B43"/>
          </p15:clr>
        </p15:guide>
        <p15:guide id="9" pos="2735" userDrawn="1">
          <p15:clr>
            <a:srgbClr val="F26B43"/>
          </p15:clr>
        </p15:guide>
        <p15:guide id="10" orient="horz" pos="2347" userDrawn="1">
          <p15:clr>
            <a:srgbClr val="F26B43"/>
          </p15:clr>
        </p15:guide>
        <p15:guide id="11" orient="horz" pos="2567" userDrawn="1">
          <p15:clr>
            <a:srgbClr val="F26B43"/>
          </p15:clr>
        </p15:guide>
        <p15:guide id="12" orient="horz" pos="38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Bayer 16:9 Template 2010 • February 2016</a:t>
            </a:r>
            <a:endParaRPr lang="en-US" noProof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87F334AE-4EAC-4C2D-A638-92A76F09FCC4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237" y="2269049"/>
            <a:ext cx="9218141" cy="3948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7"/>
          <p:cNvSpPr/>
          <p:nvPr/>
        </p:nvSpPr>
        <p:spPr bwMode="auto">
          <a:xfrm>
            <a:off x="1540475" y="757890"/>
            <a:ext cx="1276866" cy="3031514"/>
          </a:xfrm>
          <a:prstGeom prst="rect">
            <a:avLst/>
          </a:prstGeom>
          <a:noFill/>
          <a:ln w="254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 dirty="0" err="1" smtClean="0"/>
          </a:p>
        </p:txBody>
      </p:sp>
      <p:sp>
        <p:nvSpPr>
          <p:cNvPr id="9" name="Textfeld 8"/>
          <p:cNvSpPr txBox="1"/>
          <p:nvPr/>
        </p:nvSpPr>
        <p:spPr bwMode="gray">
          <a:xfrm>
            <a:off x="1631092" y="832032"/>
            <a:ext cx="1112108" cy="14416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de-DE" sz="900" b="1" dirty="0" smtClean="0"/>
              <a:t>R. 704</a:t>
            </a:r>
          </a:p>
          <a:p>
            <a:endParaRPr lang="de-DE" sz="900" dirty="0" smtClean="0"/>
          </a:p>
          <a:p>
            <a:pPr marL="171450" indent="-171450">
              <a:buFontTx/>
              <a:buChar char="-"/>
            </a:pPr>
            <a:r>
              <a:rPr lang="de-DE" sz="900" dirty="0" smtClean="0"/>
              <a:t>1 AP hinzufügen (</a:t>
            </a:r>
            <a:r>
              <a:rPr lang="de-DE" sz="900" b="1" dirty="0" smtClean="0"/>
              <a:t>Netzwerk-anschluss</a:t>
            </a:r>
            <a:r>
              <a:rPr lang="de-DE" sz="900" dirty="0" smtClean="0"/>
              <a:t>)</a:t>
            </a:r>
          </a:p>
          <a:p>
            <a:pPr marL="171450" indent="-171450">
              <a:buFontTx/>
              <a:buChar char="-"/>
            </a:pPr>
            <a:endParaRPr lang="de-DE" sz="900" dirty="0" smtClean="0"/>
          </a:p>
          <a:p>
            <a:pPr marL="171450" indent="-171450">
              <a:buFontTx/>
              <a:buChar char="-"/>
            </a:pPr>
            <a:endParaRPr lang="de-DE" sz="1000" dirty="0" smtClean="0"/>
          </a:p>
        </p:txBody>
      </p:sp>
      <p:sp>
        <p:nvSpPr>
          <p:cNvPr id="11" name="Rechteck 10"/>
          <p:cNvSpPr/>
          <p:nvPr/>
        </p:nvSpPr>
        <p:spPr bwMode="auto">
          <a:xfrm>
            <a:off x="2862671" y="762005"/>
            <a:ext cx="2566064" cy="3485199"/>
          </a:xfrm>
          <a:prstGeom prst="rect">
            <a:avLst/>
          </a:prstGeom>
          <a:noFill/>
          <a:ln w="254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 dirty="0" err="1" smtClean="0"/>
          </a:p>
        </p:txBody>
      </p:sp>
      <p:sp>
        <p:nvSpPr>
          <p:cNvPr id="12" name="Textfeld 11"/>
          <p:cNvSpPr txBox="1"/>
          <p:nvPr/>
        </p:nvSpPr>
        <p:spPr bwMode="gray">
          <a:xfrm>
            <a:off x="2953288" y="827910"/>
            <a:ext cx="1112108" cy="14416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de-DE" sz="900" b="1" dirty="0" smtClean="0"/>
              <a:t>R. 701 A</a:t>
            </a:r>
          </a:p>
          <a:p>
            <a:endParaRPr lang="de-DE" sz="900" dirty="0" smtClean="0"/>
          </a:p>
          <a:p>
            <a:pPr marL="171450" indent="-171450">
              <a:buFontTx/>
              <a:buChar char="-"/>
            </a:pPr>
            <a:r>
              <a:rPr lang="de-DE" sz="900" dirty="0"/>
              <a:t>j</a:t>
            </a:r>
            <a:r>
              <a:rPr lang="de-DE" sz="900" dirty="0" smtClean="0"/>
              <a:t>eweils 2x 3 OH Theken im Rücken</a:t>
            </a:r>
          </a:p>
          <a:p>
            <a:pPr marL="171450" indent="-171450">
              <a:buFontTx/>
              <a:buChar char="-"/>
            </a:pPr>
            <a:r>
              <a:rPr lang="de-DE" sz="900" dirty="0" smtClean="0"/>
              <a:t>Schrankwand (Theken) entfernen</a:t>
            </a:r>
          </a:p>
          <a:p>
            <a:pPr marL="171450" indent="-171450">
              <a:buFontTx/>
              <a:buChar char="-"/>
            </a:pPr>
            <a:r>
              <a:rPr lang="de-DE" sz="900" dirty="0" smtClean="0"/>
              <a:t>Doppelgarderobe verschieben</a:t>
            </a:r>
          </a:p>
          <a:p>
            <a:pPr marL="171450" indent="-171450">
              <a:buFontTx/>
              <a:buChar char="-"/>
            </a:pPr>
            <a:endParaRPr lang="de-DE" sz="900" dirty="0" smtClean="0"/>
          </a:p>
          <a:p>
            <a:pPr marL="171450" indent="-171450">
              <a:buFontTx/>
              <a:buChar char="-"/>
            </a:pPr>
            <a:endParaRPr lang="de-DE" sz="1000" dirty="0" smtClean="0"/>
          </a:p>
        </p:txBody>
      </p:sp>
      <p:sp>
        <p:nvSpPr>
          <p:cNvPr id="13" name="Textfeld 12"/>
          <p:cNvSpPr txBox="1"/>
          <p:nvPr/>
        </p:nvSpPr>
        <p:spPr bwMode="gray">
          <a:xfrm>
            <a:off x="4143676" y="832026"/>
            <a:ext cx="1112108" cy="14416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endParaRPr lang="de-DE" sz="900" dirty="0" smtClean="0"/>
          </a:p>
          <a:p>
            <a:endParaRPr lang="de-DE" sz="900" dirty="0" smtClean="0"/>
          </a:p>
          <a:p>
            <a:pPr marL="171450" indent="-171450">
              <a:buFontTx/>
              <a:buChar char="-"/>
            </a:pPr>
            <a:r>
              <a:rPr lang="de-DE" sz="900" dirty="0" smtClean="0"/>
              <a:t>1 AP versetzen (</a:t>
            </a:r>
            <a:r>
              <a:rPr lang="de-DE" sz="900" b="1" dirty="0" smtClean="0"/>
              <a:t>Netzwerk-anschluss</a:t>
            </a:r>
            <a:r>
              <a:rPr lang="de-DE" sz="9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de-DE" sz="900" dirty="0" smtClean="0"/>
              <a:t>jeweils 2x </a:t>
            </a:r>
            <a:r>
              <a:rPr lang="de-DE" sz="900" dirty="0"/>
              <a:t>3 OH Theken im Rücken</a:t>
            </a:r>
          </a:p>
          <a:p>
            <a:pPr marL="171450" indent="-171450">
              <a:buFontTx/>
              <a:buChar char="-"/>
            </a:pPr>
            <a:endParaRPr lang="de-DE" sz="900" dirty="0" smtClean="0"/>
          </a:p>
          <a:p>
            <a:pPr marL="171450" indent="-171450">
              <a:buFontTx/>
              <a:buChar char="-"/>
            </a:pPr>
            <a:endParaRPr lang="de-DE" sz="900" dirty="0" smtClean="0"/>
          </a:p>
          <a:p>
            <a:pPr marL="171450" indent="-171450">
              <a:buFontTx/>
              <a:buChar char="-"/>
            </a:pPr>
            <a:endParaRPr lang="de-DE" sz="1000" dirty="0" smtClean="0"/>
          </a:p>
        </p:txBody>
      </p:sp>
      <p:sp>
        <p:nvSpPr>
          <p:cNvPr id="10" name="Rechteck 9"/>
          <p:cNvSpPr/>
          <p:nvPr/>
        </p:nvSpPr>
        <p:spPr bwMode="auto">
          <a:xfrm>
            <a:off x="3682313" y="3476367"/>
            <a:ext cx="527222" cy="172995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500" dirty="0" smtClean="0"/>
              <a:t>Garderobe</a:t>
            </a:r>
          </a:p>
        </p:txBody>
      </p:sp>
      <p:cxnSp>
        <p:nvCxnSpPr>
          <p:cNvPr id="15" name="Gekrümmte Verbindung 14"/>
          <p:cNvCxnSpPr/>
          <p:nvPr/>
        </p:nvCxnSpPr>
        <p:spPr>
          <a:xfrm>
            <a:off x="4209535" y="3562864"/>
            <a:ext cx="930876" cy="127686"/>
          </a:xfrm>
          <a:prstGeom prst="curvedConnector3">
            <a:avLst/>
          </a:prstGeom>
          <a:ln w="158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 bwMode="auto">
          <a:xfrm rot="5400000">
            <a:off x="5016846" y="3777050"/>
            <a:ext cx="527222" cy="172995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500" dirty="0" smtClean="0"/>
              <a:t>Garderobe</a:t>
            </a:r>
          </a:p>
        </p:txBody>
      </p:sp>
      <p:sp>
        <p:nvSpPr>
          <p:cNvPr id="16" name="Rechteck 15"/>
          <p:cNvSpPr/>
          <p:nvPr/>
        </p:nvSpPr>
        <p:spPr bwMode="auto">
          <a:xfrm>
            <a:off x="1631092" y="2990335"/>
            <a:ext cx="914400" cy="659027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dirty="0" err="1" smtClean="0"/>
          </a:p>
        </p:txBody>
      </p:sp>
      <p:sp>
        <p:nvSpPr>
          <p:cNvPr id="19" name="Rechteck 18"/>
          <p:cNvSpPr/>
          <p:nvPr/>
        </p:nvSpPr>
        <p:spPr bwMode="auto">
          <a:xfrm>
            <a:off x="2953288" y="3488721"/>
            <a:ext cx="700179" cy="172995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500" dirty="0" smtClean="0"/>
              <a:t>Theken</a:t>
            </a:r>
          </a:p>
        </p:txBody>
      </p:sp>
      <p:sp>
        <p:nvSpPr>
          <p:cNvPr id="18" name="Multiplizieren 17"/>
          <p:cNvSpPr/>
          <p:nvPr/>
        </p:nvSpPr>
        <p:spPr bwMode="auto">
          <a:xfrm>
            <a:off x="2611396" y="3435178"/>
            <a:ext cx="1392194" cy="255370"/>
          </a:xfrm>
          <a:prstGeom prst="mathMultiply">
            <a:avLst/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dirty="0" err="1" smtClean="0"/>
          </a:p>
        </p:txBody>
      </p:sp>
      <p:sp>
        <p:nvSpPr>
          <p:cNvPr id="21" name="Rechteck 20"/>
          <p:cNvSpPr/>
          <p:nvPr/>
        </p:nvSpPr>
        <p:spPr bwMode="auto">
          <a:xfrm rot="16200000">
            <a:off x="4751173" y="3919149"/>
            <a:ext cx="477789" cy="300686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900" dirty="0" smtClean="0"/>
              <a:t>AP</a:t>
            </a:r>
          </a:p>
        </p:txBody>
      </p:sp>
      <p:cxnSp>
        <p:nvCxnSpPr>
          <p:cNvPr id="23" name="Gekrümmte Verbindung 22"/>
          <p:cNvCxnSpPr/>
          <p:nvPr/>
        </p:nvCxnSpPr>
        <p:spPr>
          <a:xfrm rot="16200000" flipV="1">
            <a:off x="4492709" y="3333238"/>
            <a:ext cx="679625" cy="315095"/>
          </a:xfrm>
          <a:prstGeom prst="curvedConnector3">
            <a:avLst/>
          </a:prstGeom>
          <a:ln w="158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 bwMode="auto">
          <a:xfrm>
            <a:off x="4209534" y="2491946"/>
            <a:ext cx="630189" cy="659027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dirty="0" err="1" smtClean="0"/>
          </a:p>
        </p:txBody>
      </p:sp>
      <p:sp>
        <p:nvSpPr>
          <p:cNvPr id="28" name="Textfeld 27"/>
          <p:cNvSpPr txBox="1"/>
          <p:nvPr/>
        </p:nvSpPr>
        <p:spPr bwMode="gray">
          <a:xfrm>
            <a:off x="2281889" y="2644347"/>
            <a:ext cx="642551" cy="22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de-DE" sz="900" b="1" dirty="0" smtClean="0"/>
              <a:t>Spingys</a:t>
            </a:r>
          </a:p>
        </p:txBody>
      </p:sp>
      <p:sp>
        <p:nvSpPr>
          <p:cNvPr id="30" name="Textfeld 29"/>
          <p:cNvSpPr txBox="1"/>
          <p:nvPr/>
        </p:nvSpPr>
        <p:spPr bwMode="gray">
          <a:xfrm>
            <a:off x="2294243" y="3266313"/>
            <a:ext cx="642551" cy="22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de-DE" sz="900" b="1" dirty="0" smtClean="0"/>
              <a:t>N.N.</a:t>
            </a:r>
          </a:p>
        </p:txBody>
      </p:sp>
      <p:sp>
        <p:nvSpPr>
          <p:cNvPr id="31" name="Textfeld 30"/>
          <p:cNvSpPr txBox="1"/>
          <p:nvPr/>
        </p:nvSpPr>
        <p:spPr bwMode="gray">
          <a:xfrm>
            <a:off x="3068615" y="3068601"/>
            <a:ext cx="642551" cy="22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de-DE" sz="900" b="1" dirty="0" smtClean="0"/>
              <a:t>Behr</a:t>
            </a:r>
          </a:p>
        </p:txBody>
      </p:sp>
      <p:sp>
        <p:nvSpPr>
          <p:cNvPr id="32" name="Textfeld 31"/>
          <p:cNvSpPr txBox="1"/>
          <p:nvPr/>
        </p:nvSpPr>
        <p:spPr bwMode="gray">
          <a:xfrm>
            <a:off x="3632915" y="3072717"/>
            <a:ext cx="642551" cy="22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de-DE" sz="900" b="1" dirty="0" smtClean="0"/>
              <a:t>Langlotz</a:t>
            </a:r>
          </a:p>
        </p:txBody>
      </p:sp>
      <p:sp>
        <p:nvSpPr>
          <p:cNvPr id="33" name="Textfeld 32"/>
          <p:cNvSpPr txBox="1"/>
          <p:nvPr/>
        </p:nvSpPr>
        <p:spPr bwMode="gray">
          <a:xfrm>
            <a:off x="4279595" y="3076833"/>
            <a:ext cx="642551" cy="22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de-DE" sz="900" b="1" dirty="0" smtClean="0"/>
              <a:t>N.N.</a:t>
            </a:r>
          </a:p>
        </p:txBody>
      </p:sp>
      <p:sp>
        <p:nvSpPr>
          <p:cNvPr id="34" name="Textfeld 33"/>
          <p:cNvSpPr txBox="1"/>
          <p:nvPr/>
        </p:nvSpPr>
        <p:spPr bwMode="gray">
          <a:xfrm>
            <a:off x="4860371" y="3080949"/>
            <a:ext cx="642551" cy="22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de-DE" sz="900" b="1" dirty="0" smtClean="0"/>
              <a:t>Brandl</a:t>
            </a:r>
          </a:p>
        </p:txBody>
      </p:sp>
      <p:sp>
        <p:nvSpPr>
          <p:cNvPr id="36" name="Rechteck 35"/>
          <p:cNvSpPr/>
          <p:nvPr/>
        </p:nvSpPr>
        <p:spPr bwMode="auto">
          <a:xfrm>
            <a:off x="5474117" y="753768"/>
            <a:ext cx="1363288" cy="3756452"/>
          </a:xfrm>
          <a:prstGeom prst="rect">
            <a:avLst/>
          </a:prstGeom>
          <a:noFill/>
          <a:ln w="254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 dirty="0" err="1" smtClean="0"/>
          </a:p>
        </p:txBody>
      </p:sp>
      <p:sp>
        <p:nvSpPr>
          <p:cNvPr id="37" name="Textfeld 36"/>
          <p:cNvSpPr txBox="1"/>
          <p:nvPr/>
        </p:nvSpPr>
        <p:spPr bwMode="gray">
          <a:xfrm>
            <a:off x="5564734" y="827910"/>
            <a:ext cx="1112108" cy="14416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de-DE" sz="900" b="1" dirty="0" smtClean="0"/>
              <a:t>R. 701/1</a:t>
            </a:r>
          </a:p>
          <a:p>
            <a:pPr marL="171450" indent="-171450">
              <a:buFontTx/>
              <a:buChar char="-"/>
            </a:pPr>
            <a:endParaRPr lang="de-DE" sz="900" dirty="0" smtClean="0"/>
          </a:p>
          <a:p>
            <a:pPr marL="171450" indent="-171450">
              <a:buFontTx/>
              <a:buChar char="-"/>
            </a:pPr>
            <a:r>
              <a:rPr lang="de-DE" sz="900" dirty="0" smtClean="0"/>
              <a:t>jeweils </a:t>
            </a:r>
            <a:r>
              <a:rPr lang="de-DE" sz="900" dirty="0"/>
              <a:t>2x 3 OH Theken im </a:t>
            </a:r>
            <a:r>
              <a:rPr lang="de-DE" sz="900" dirty="0" smtClean="0"/>
              <a:t>Rücken</a:t>
            </a:r>
          </a:p>
          <a:p>
            <a:pPr marL="171450" indent="-171450">
              <a:buFontTx/>
              <a:buChar char="-"/>
            </a:pPr>
            <a:r>
              <a:rPr lang="de-DE" sz="900" dirty="0" smtClean="0"/>
              <a:t>Garderobe verschieben</a:t>
            </a:r>
          </a:p>
          <a:p>
            <a:pPr marL="171450" indent="-171450">
              <a:buFontTx/>
              <a:buChar char="-"/>
            </a:pPr>
            <a:r>
              <a:rPr lang="de-DE" sz="900" dirty="0" smtClean="0"/>
              <a:t>Hängeregistratur entfernen (Schrank)</a:t>
            </a:r>
          </a:p>
          <a:p>
            <a:pPr marL="171450" indent="-171450">
              <a:buFontTx/>
              <a:buChar char="-"/>
            </a:pPr>
            <a:endParaRPr lang="de-DE" sz="900" dirty="0"/>
          </a:p>
          <a:p>
            <a:endParaRPr lang="de-DE" sz="900" dirty="0" smtClean="0"/>
          </a:p>
          <a:p>
            <a:pPr marL="171450" indent="-171450">
              <a:buFontTx/>
              <a:buChar char="-"/>
            </a:pPr>
            <a:endParaRPr lang="de-DE" sz="900" dirty="0" smtClean="0"/>
          </a:p>
          <a:p>
            <a:pPr marL="171450" indent="-171450">
              <a:buFontTx/>
              <a:buChar char="-"/>
            </a:pPr>
            <a:endParaRPr lang="de-DE" sz="900" dirty="0" smtClean="0"/>
          </a:p>
          <a:p>
            <a:pPr marL="171450" indent="-171450">
              <a:buFontTx/>
              <a:buChar char="-"/>
            </a:pPr>
            <a:endParaRPr lang="de-DE" sz="1000" dirty="0" smtClean="0"/>
          </a:p>
        </p:txBody>
      </p:sp>
      <p:sp>
        <p:nvSpPr>
          <p:cNvPr id="38" name="Textfeld 37"/>
          <p:cNvSpPr txBox="1"/>
          <p:nvPr/>
        </p:nvSpPr>
        <p:spPr bwMode="gray">
          <a:xfrm>
            <a:off x="5597669" y="3076827"/>
            <a:ext cx="642551" cy="22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de-DE" sz="900" b="1" dirty="0" smtClean="0"/>
              <a:t>Jost</a:t>
            </a:r>
          </a:p>
        </p:txBody>
      </p:sp>
      <p:sp>
        <p:nvSpPr>
          <p:cNvPr id="39" name="Textfeld 38"/>
          <p:cNvSpPr txBox="1"/>
          <p:nvPr/>
        </p:nvSpPr>
        <p:spPr bwMode="gray">
          <a:xfrm>
            <a:off x="6112541" y="3080943"/>
            <a:ext cx="642551" cy="22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de-DE" sz="900" b="1" dirty="0" smtClean="0"/>
              <a:t>Purschke</a:t>
            </a:r>
          </a:p>
        </p:txBody>
      </p:sp>
      <p:sp>
        <p:nvSpPr>
          <p:cNvPr id="40" name="Textfeld 39"/>
          <p:cNvSpPr txBox="1"/>
          <p:nvPr/>
        </p:nvSpPr>
        <p:spPr bwMode="gray">
          <a:xfrm>
            <a:off x="5667689" y="3575223"/>
            <a:ext cx="642551" cy="22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de-DE" sz="900" b="1" dirty="0" err="1" smtClean="0"/>
              <a:t>Löber</a:t>
            </a:r>
            <a:endParaRPr lang="de-DE" sz="900" b="1" dirty="0" smtClean="0"/>
          </a:p>
        </p:txBody>
      </p:sp>
      <p:sp>
        <p:nvSpPr>
          <p:cNvPr id="41" name="Textfeld 40"/>
          <p:cNvSpPr txBox="1"/>
          <p:nvPr/>
        </p:nvSpPr>
        <p:spPr bwMode="gray">
          <a:xfrm>
            <a:off x="6091943" y="3571101"/>
            <a:ext cx="642551" cy="22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de-DE" sz="900" b="1" dirty="0" smtClean="0"/>
              <a:t>Hartmann</a:t>
            </a:r>
          </a:p>
        </p:txBody>
      </p:sp>
      <p:sp>
        <p:nvSpPr>
          <p:cNvPr id="42" name="Rechteck 41"/>
          <p:cNvSpPr/>
          <p:nvPr/>
        </p:nvSpPr>
        <p:spPr bwMode="auto">
          <a:xfrm rot="5400000">
            <a:off x="6650019" y="3025367"/>
            <a:ext cx="222423" cy="152331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900" dirty="0" smtClean="0"/>
              <a:t>G</a:t>
            </a:r>
          </a:p>
        </p:txBody>
      </p:sp>
      <p:sp>
        <p:nvSpPr>
          <p:cNvPr id="43" name="Rechteck 42"/>
          <p:cNvSpPr/>
          <p:nvPr/>
        </p:nvSpPr>
        <p:spPr bwMode="auto">
          <a:xfrm rot="16200000">
            <a:off x="5467876" y="3634982"/>
            <a:ext cx="222423" cy="152331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900" dirty="0" smtClean="0"/>
              <a:t>G</a:t>
            </a:r>
          </a:p>
        </p:txBody>
      </p:sp>
      <p:cxnSp>
        <p:nvCxnSpPr>
          <p:cNvPr id="44" name="Gekrümmte Verbindung 43"/>
          <p:cNvCxnSpPr>
            <a:stCxn id="42" idx="3"/>
            <a:endCxn id="43" idx="3"/>
          </p:cNvCxnSpPr>
          <p:nvPr/>
        </p:nvCxnSpPr>
        <p:spPr>
          <a:xfrm rot="5400000">
            <a:off x="5976563" y="2815269"/>
            <a:ext cx="387192" cy="1182142"/>
          </a:xfrm>
          <a:prstGeom prst="curvedConnector3">
            <a:avLst>
              <a:gd name="adj1" fmla="val 50000"/>
            </a:avLst>
          </a:prstGeom>
          <a:ln w="158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 bwMode="auto">
          <a:xfrm>
            <a:off x="6895169" y="757884"/>
            <a:ext cx="1202725" cy="3756452"/>
          </a:xfrm>
          <a:prstGeom prst="rect">
            <a:avLst/>
          </a:prstGeom>
          <a:noFill/>
          <a:ln w="254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 dirty="0" err="1" smtClean="0"/>
          </a:p>
        </p:txBody>
      </p:sp>
      <p:sp>
        <p:nvSpPr>
          <p:cNvPr id="48" name="Textfeld 47"/>
          <p:cNvSpPr txBox="1"/>
          <p:nvPr/>
        </p:nvSpPr>
        <p:spPr bwMode="gray">
          <a:xfrm>
            <a:off x="6985786" y="832026"/>
            <a:ext cx="1112108" cy="14416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de-DE" sz="900" b="1" dirty="0" smtClean="0"/>
              <a:t>R. 701/2</a:t>
            </a:r>
          </a:p>
          <a:p>
            <a:pPr marL="171450" indent="-171450">
              <a:buFontTx/>
              <a:buChar char="-"/>
            </a:pPr>
            <a:endParaRPr lang="de-DE" sz="900" dirty="0" smtClean="0"/>
          </a:p>
          <a:p>
            <a:pPr marL="171450" indent="-171450">
              <a:buFontTx/>
              <a:buChar char="-"/>
            </a:pPr>
            <a:r>
              <a:rPr lang="de-DE" sz="900" dirty="0" smtClean="0"/>
              <a:t>jeweils </a:t>
            </a:r>
            <a:r>
              <a:rPr lang="de-DE" sz="900" dirty="0"/>
              <a:t>2x 3 OH Theken im </a:t>
            </a:r>
            <a:r>
              <a:rPr lang="de-DE" sz="900" dirty="0" smtClean="0"/>
              <a:t>Rücken</a:t>
            </a:r>
          </a:p>
          <a:p>
            <a:pPr marL="171450" indent="-171450">
              <a:buFontTx/>
              <a:buChar char="-"/>
            </a:pPr>
            <a:r>
              <a:rPr lang="de-DE" sz="900" dirty="0" smtClean="0"/>
              <a:t>Garderoben-schrank durch Garderoben-stange austauschen</a:t>
            </a:r>
          </a:p>
          <a:p>
            <a:pPr marL="171450" indent="-171450">
              <a:buFontTx/>
              <a:buChar char="-"/>
            </a:pPr>
            <a:endParaRPr lang="de-DE" sz="900" dirty="0"/>
          </a:p>
          <a:p>
            <a:endParaRPr lang="de-DE" sz="900" dirty="0" smtClean="0"/>
          </a:p>
          <a:p>
            <a:pPr marL="171450" indent="-171450">
              <a:buFontTx/>
              <a:buChar char="-"/>
            </a:pPr>
            <a:endParaRPr lang="de-DE" sz="900" dirty="0" smtClean="0"/>
          </a:p>
          <a:p>
            <a:pPr marL="171450" indent="-171450">
              <a:buFontTx/>
              <a:buChar char="-"/>
            </a:pPr>
            <a:endParaRPr lang="de-DE" sz="900" dirty="0" smtClean="0"/>
          </a:p>
          <a:p>
            <a:pPr marL="171450" indent="-171450">
              <a:buFontTx/>
              <a:buChar char="-"/>
            </a:pPr>
            <a:endParaRPr lang="de-DE" sz="1000" dirty="0" smtClean="0"/>
          </a:p>
        </p:txBody>
      </p:sp>
      <p:sp>
        <p:nvSpPr>
          <p:cNvPr id="49" name="Textfeld 48"/>
          <p:cNvSpPr txBox="1"/>
          <p:nvPr/>
        </p:nvSpPr>
        <p:spPr bwMode="gray">
          <a:xfrm>
            <a:off x="6919865" y="3080943"/>
            <a:ext cx="642551" cy="22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de-DE" sz="900" b="1" dirty="0" smtClean="0"/>
              <a:t>Hennig</a:t>
            </a:r>
          </a:p>
        </p:txBody>
      </p:sp>
      <p:sp>
        <p:nvSpPr>
          <p:cNvPr id="50" name="Textfeld 49"/>
          <p:cNvSpPr txBox="1"/>
          <p:nvPr/>
        </p:nvSpPr>
        <p:spPr bwMode="gray">
          <a:xfrm>
            <a:off x="7434737" y="3085059"/>
            <a:ext cx="642551" cy="22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de-DE" sz="900" b="1" dirty="0" smtClean="0"/>
              <a:t>Kampa</a:t>
            </a:r>
          </a:p>
        </p:txBody>
      </p:sp>
      <p:sp>
        <p:nvSpPr>
          <p:cNvPr id="51" name="Textfeld 50"/>
          <p:cNvSpPr txBox="1"/>
          <p:nvPr/>
        </p:nvSpPr>
        <p:spPr bwMode="gray">
          <a:xfrm>
            <a:off x="6841601" y="3562863"/>
            <a:ext cx="642551" cy="22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de-DE" sz="900" b="1" dirty="0" smtClean="0"/>
              <a:t>N.N. (Flor)</a:t>
            </a:r>
          </a:p>
        </p:txBody>
      </p:sp>
      <p:sp>
        <p:nvSpPr>
          <p:cNvPr id="52" name="Textfeld 51"/>
          <p:cNvSpPr txBox="1"/>
          <p:nvPr/>
        </p:nvSpPr>
        <p:spPr bwMode="gray">
          <a:xfrm>
            <a:off x="7455329" y="3566979"/>
            <a:ext cx="642551" cy="22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de-DE" sz="900" b="1" dirty="0" smtClean="0"/>
              <a:t>Fischer</a:t>
            </a:r>
          </a:p>
        </p:txBody>
      </p:sp>
      <p:sp>
        <p:nvSpPr>
          <p:cNvPr id="53" name="Rechteck 52"/>
          <p:cNvSpPr/>
          <p:nvPr/>
        </p:nvSpPr>
        <p:spPr bwMode="auto">
          <a:xfrm rot="5400000">
            <a:off x="7889835" y="3037721"/>
            <a:ext cx="222423" cy="152331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900" dirty="0" smtClean="0"/>
              <a:t>G</a:t>
            </a:r>
          </a:p>
        </p:txBody>
      </p:sp>
      <p:sp>
        <p:nvSpPr>
          <p:cNvPr id="54" name="Multiplizieren 53"/>
          <p:cNvSpPr/>
          <p:nvPr/>
        </p:nvSpPr>
        <p:spPr bwMode="auto">
          <a:xfrm>
            <a:off x="8056690" y="2450756"/>
            <a:ext cx="1392194" cy="733152"/>
          </a:xfrm>
          <a:prstGeom prst="mathMultiply">
            <a:avLst/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dirty="0" err="1" smtClean="0"/>
          </a:p>
        </p:txBody>
      </p:sp>
      <p:sp>
        <p:nvSpPr>
          <p:cNvPr id="55" name="Rechteck 54"/>
          <p:cNvSpPr/>
          <p:nvPr/>
        </p:nvSpPr>
        <p:spPr bwMode="auto">
          <a:xfrm>
            <a:off x="8126747" y="762000"/>
            <a:ext cx="1202725" cy="3756452"/>
          </a:xfrm>
          <a:prstGeom prst="rect">
            <a:avLst/>
          </a:prstGeom>
          <a:noFill/>
          <a:ln w="254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 dirty="0" err="1" smtClean="0"/>
          </a:p>
        </p:txBody>
      </p:sp>
      <p:sp>
        <p:nvSpPr>
          <p:cNvPr id="56" name="Textfeld 55"/>
          <p:cNvSpPr txBox="1"/>
          <p:nvPr/>
        </p:nvSpPr>
        <p:spPr bwMode="gray">
          <a:xfrm>
            <a:off x="8217364" y="836142"/>
            <a:ext cx="1112108" cy="14416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de-DE" sz="900" b="1" dirty="0" smtClean="0"/>
              <a:t>R. 701/3</a:t>
            </a:r>
          </a:p>
          <a:p>
            <a:pPr marL="171450" indent="-171450">
              <a:buFontTx/>
              <a:buChar char="-"/>
            </a:pPr>
            <a:endParaRPr lang="de-DE" sz="900" dirty="0" smtClean="0"/>
          </a:p>
          <a:p>
            <a:pPr marL="171450" indent="-171450">
              <a:buFontTx/>
              <a:buChar char="-"/>
            </a:pPr>
            <a:r>
              <a:rPr lang="de-DE" sz="900" dirty="0"/>
              <a:t>l</a:t>
            </a:r>
            <a:r>
              <a:rPr lang="de-DE" sz="900" dirty="0" smtClean="0"/>
              <a:t>inks 2x </a:t>
            </a:r>
            <a:r>
              <a:rPr lang="de-DE" sz="900" dirty="0"/>
              <a:t>3 OH Theken im </a:t>
            </a:r>
            <a:r>
              <a:rPr lang="de-DE" sz="900" dirty="0" smtClean="0"/>
              <a:t>Rücken</a:t>
            </a:r>
          </a:p>
          <a:p>
            <a:pPr marL="171450" indent="-171450">
              <a:buFontTx/>
              <a:buChar char="-"/>
            </a:pPr>
            <a:r>
              <a:rPr lang="de-DE" sz="900" dirty="0" smtClean="0"/>
              <a:t>AP, Theken, Lampen, Tisch etc. abbauen (siehe gelbe Zettel)</a:t>
            </a:r>
          </a:p>
          <a:p>
            <a:pPr marL="171450" indent="-171450">
              <a:buFontTx/>
              <a:buChar char="-"/>
            </a:pPr>
            <a:endParaRPr lang="de-DE" sz="900" dirty="0" smtClean="0"/>
          </a:p>
          <a:p>
            <a:pPr marL="171450" indent="-171450">
              <a:buFontTx/>
              <a:buChar char="-"/>
            </a:pPr>
            <a:endParaRPr lang="de-DE" sz="900" dirty="0"/>
          </a:p>
          <a:p>
            <a:endParaRPr lang="de-DE" sz="900" dirty="0" smtClean="0"/>
          </a:p>
          <a:p>
            <a:pPr marL="171450" indent="-171450">
              <a:buFontTx/>
              <a:buChar char="-"/>
            </a:pPr>
            <a:endParaRPr lang="de-DE" sz="900" dirty="0" smtClean="0"/>
          </a:p>
          <a:p>
            <a:pPr marL="171450" indent="-171450">
              <a:buFontTx/>
              <a:buChar char="-"/>
            </a:pPr>
            <a:endParaRPr lang="de-DE" sz="900" dirty="0" smtClean="0"/>
          </a:p>
          <a:p>
            <a:pPr marL="171450" indent="-171450">
              <a:buFontTx/>
              <a:buChar char="-"/>
            </a:pPr>
            <a:endParaRPr lang="de-DE" sz="1000" dirty="0" smtClean="0"/>
          </a:p>
        </p:txBody>
      </p:sp>
      <p:sp>
        <p:nvSpPr>
          <p:cNvPr id="57" name="Textfeld 56"/>
          <p:cNvSpPr txBox="1"/>
          <p:nvPr/>
        </p:nvSpPr>
        <p:spPr bwMode="gray">
          <a:xfrm>
            <a:off x="1550491" y="185356"/>
            <a:ext cx="8474957" cy="14416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rgbClr val="FF0000"/>
                </a:solidFill>
              </a:rPr>
              <a:t>Bitte bei allen Arbeitsplätzen im Rücken nur eine Reihe 3 OH-Theken inkl. Holzplatte aufstellen          (nicht mehr stapeln)</a:t>
            </a:r>
          </a:p>
        </p:txBody>
      </p:sp>
    </p:spTree>
    <p:extLst>
      <p:ext uri="{BB962C8B-B14F-4D97-AF65-F5344CB8AC3E}">
        <p14:creationId xmlns:p14="http://schemas.microsoft.com/office/powerpoint/2010/main" val="158166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NewBayer_Color Palette">
      <a:dk1>
        <a:srgbClr val="4D4D4D"/>
      </a:dk1>
      <a:lt1>
        <a:srgbClr val="FFFFFF"/>
      </a:lt1>
      <a:dk2>
        <a:srgbClr val="000000"/>
      </a:dk2>
      <a:lt2>
        <a:srgbClr val="BFBFBF"/>
      </a:lt2>
      <a:accent1>
        <a:srgbClr val="0090C5"/>
      </a:accent1>
      <a:accent2>
        <a:srgbClr val="6BC200"/>
      </a:accent2>
      <a:accent3>
        <a:srgbClr val="005598"/>
      </a:accent3>
      <a:accent4>
        <a:srgbClr val="008259"/>
      </a:accent4>
      <a:accent5>
        <a:srgbClr val="FF8200"/>
      </a:accent5>
      <a:accent6>
        <a:srgbClr val="C32A1F"/>
      </a:accent6>
      <a:hlink>
        <a:srgbClr val="0090C5"/>
      </a:hlink>
      <a:folHlink>
        <a:srgbClr val="6BC200"/>
      </a:folHlink>
    </a:clrScheme>
    <a:fontScheme name="Bay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9525" algn="ctr">
          <a:noFill/>
          <a:miter lim="800000"/>
          <a:headEnd/>
          <a:tailEnd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ctr">
          <a:defRPr dirty="0" err="1" smtClean="0"/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/>
      <a:bodyPr vert="horz" lIns="0" tIns="0" rIns="0" bIns="0" rtlCol="0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_BAG_PPT2010_16-9_Template_160111.potx" id="{8412322E-1966-4076-BA98-580F7B89F94A}" vid="{8244B4DC-52F0-43CA-AC0C-4B867B260F31}"/>
    </a:ext>
  </a:extLst>
</a:theme>
</file>

<file path=ppt/theme/theme2.xml><?xml version="1.0" encoding="utf-8"?>
<a:theme xmlns:a="http://schemas.openxmlformats.org/drawingml/2006/main" name="Larissa">
  <a:themeElements>
    <a:clrScheme name="Bayer">
      <a:dk1>
        <a:srgbClr val="676767"/>
      </a:dk1>
      <a:lt1>
        <a:srgbClr val="FFFFFF"/>
      </a:lt1>
      <a:dk2>
        <a:srgbClr val="000000"/>
      </a:dk2>
      <a:lt2>
        <a:srgbClr val="BFBFBF"/>
      </a:lt2>
      <a:accent1>
        <a:srgbClr val="0090C5"/>
      </a:accent1>
      <a:accent2>
        <a:srgbClr val="6BC200"/>
      </a:accent2>
      <a:accent3>
        <a:srgbClr val="005598"/>
      </a:accent3>
      <a:accent4>
        <a:srgbClr val="008259"/>
      </a:accent4>
      <a:accent5>
        <a:srgbClr val="FF8200"/>
      </a:accent5>
      <a:accent6>
        <a:srgbClr val="C32A1F"/>
      </a:accent6>
      <a:hlink>
        <a:srgbClr val="0090C5"/>
      </a:hlink>
      <a:folHlink>
        <a:srgbClr val="6BC200"/>
      </a:folHlink>
    </a:clrScheme>
    <a:fontScheme name="Bay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Bayer Holding">
      <a:dk1>
        <a:srgbClr val="FFFFFF"/>
      </a:dk1>
      <a:lt1>
        <a:srgbClr val="002864"/>
      </a:lt1>
      <a:dk2>
        <a:srgbClr val="7787B5"/>
      </a:dk2>
      <a:lt2>
        <a:srgbClr val="676767"/>
      </a:lt2>
      <a:accent1>
        <a:srgbClr val="0090C5"/>
      </a:accent1>
      <a:accent2>
        <a:srgbClr val="6BC200"/>
      </a:accent2>
      <a:accent3>
        <a:srgbClr val="676767"/>
      </a:accent3>
      <a:accent4>
        <a:srgbClr val="000000"/>
      </a:accent4>
      <a:accent5>
        <a:srgbClr val="818181"/>
      </a:accent5>
      <a:accent6>
        <a:srgbClr val="00BABA"/>
      </a:accent6>
      <a:hlink>
        <a:srgbClr val="00334C"/>
      </a:hlink>
      <a:folHlink>
        <a:srgbClr val="00698E"/>
      </a:folHlink>
    </a:clrScheme>
    <a:fontScheme name="Bay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153</Words>
  <Application>Microsoft Office PowerPoint</Application>
  <PresentationFormat>Benutzerdefiniert</PresentationFormat>
  <Paragraphs>61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Blank</vt:lpstr>
      <vt:lpstr>PowerPoint-Präsentation</vt:lpstr>
    </vt:vector>
  </TitlesOfParts>
  <Company>Bayer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PowerPoint 2010 template 16:9</dc:subject>
  <dc:creator>Isabel Schroeder</dc:creator>
  <cp:lastModifiedBy>Isabel Schroeder</cp:lastModifiedBy>
  <cp:revision>5</cp:revision>
  <dcterms:created xsi:type="dcterms:W3CDTF">2017-06-06T12:33:34Z</dcterms:created>
  <dcterms:modified xsi:type="dcterms:W3CDTF">2017-06-06T14:54:07Z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Secret</vt:lpwstr>
  </property>
  <property fmtid="{D5CDD505-2E9C-101B-9397-08002B2CF9AE}" pid="3" name="ClassLabelPos">
    <vt:lpwstr>831;513;805;513;849;513</vt:lpwstr>
  </property>
</Properties>
</file>