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0413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93">
          <p15:clr>
            <a:srgbClr val="A4A3A4"/>
          </p15:clr>
        </p15:guide>
        <p15:guide id="3" pos="619">
          <p15:clr>
            <a:srgbClr val="A4A3A4"/>
          </p15:clr>
        </p15:guide>
        <p15:guide id="15" orient="horz" pos="2478">
          <p15:clr>
            <a:srgbClr val="A4A3A4"/>
          </p15:clr>
        </p15:guide>
        <p15:guide id="16" orient="horz" pos="2704">
          <p15:clr>
            <a:srgbClr val="A4A3A4"/>
          </p15:clr>
        </p15:guide>
        <p15:guide id="17" orient="horz" pos="4086">
          <p15:clr>
            <a:srgbClr val="A4A3A4"/>
          </p15:clr>
        </p15:guide>
        <p15:guide id="18" orient="horz" pos="2592">
          <p15:clr>
            <a:srgbClr val="A4A3A4"/>
          </p15:clr>
        </p15:guide>
        <p15:guide id="19" pos="7422">
          <p15:clr>
            <a:srgbClr val="A4A3A4"/>
          </p15:clr>
        </p15:guide>
        <p15:guide id="20" pos="2149">
          <p15:clr>
            <a:srgbClr val="A4A3A4"/>
          </p15:clr>
        </p15:guide>
        <p15:guide id="21" pos="3908">
          <p15:clr>
            <a:srgbClr val="A4A3A4"/>
          </p15:clr>
        </p15:guide>
        <p15:guide id="22" pos="2376">
          <p15:clr>
            <a:srgbClr val="A4A3A4"/>
          </p15:clr>
        </p15:guide>
        <p15:guide id="23" pos="5666">
          <p15:clr>
            <a:srgbClr val="A4A3A4"/>
          </p15:clr>
        </p15:guide>
        <p15:guide id="24" pos="5894">
          <p15:clr>
            <a:srgbClr val="A4A3A4"/>
          </p15:clr>
        </p15:guide>
        <p15:guide id="25" pos="4134">
          <p15:clr>
            <a:srgbClr val="A4A3A4"/>
          </p15:clr>
        </p15:guide>
        <p15:guide id="26" pos="40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C713"/>
    <a:srgbClr val="00A5E2"/>
    <a:srgbClr val="E61A5D"/>
    <a:srgbClr val="FF3162"/>
    <a:srgbClr val="624963"/>
    <a:srgbClr val="D30F4B"/>
    <a:srgbClr val="0091DF"/>
    <a:srgbClr val="00617F"/>
    <a:srgbClr val="2B6640"/>
    <a:srgbClr val="66B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55" autoAdjust="0"/>
  </p:normalViewPr>
  <p:slideViewPr>
    <p:cSldViewPr snapToGrid="0" snapToObjects="1" showGuides="1">
      <p:cViewPr>
        <p:scale>
          <a:sx n="110" d="100"/>
          <a:sy n="110" d="100"/>
        </p:scale>
        <p:origin x="-606" y="-150"/>
      </p:cViewPr>
      <p:guideLst>
        <p:guide orient="horz" pos="1093"/>
        <p:guide orient="horz" pos="2478"/>
        <p:guide orient="horz" pos="2704"/>
        <p:guide orient="horz" pos="4086"/>
        <p:guide orient="horz" pos="2592"/>
        <p:guide pos="619"/>
        <p:guide pos="7422"/>
        <p:guide pos="2149"/>
        <p:guide pos="3908"/>
        <p:guide pos="2376"/>
        <p:guide pos="5666"/>
        <p:guide pos="5894"/>
        <p:guide pos="4134"/>
        <p:guide pos="40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4026" y="-108"/>
      </p:cViewPr>
      <p:guideLst>
        <p:guide orient="horz" pos="2830"/>
        <p:guide pos="19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79823" y="175064"/>
            <a:ext cx="5905000" cy="1769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13" indent="0">
              <a:defRPr sz="700"/>
            </a:lvl2pPr>
            <a:lvl3pPr marL="0" indent="0">
              <a:defRPr sz="700"/>
            </a:lvl3pPr>
            <a:lvl4pPr marL="4513" indent="0">
              <a:defRPr sz="700"/>
            </a:lvl4pPr>
            <a:lvl5pPr marL="0" indent="0">
              <a:defRPr sz="700"/>
            </a:lvl5pPr>
            <a:lvl6pPr marL="4513" indent="0">
              <a:defRPr sz="700"/>
            </a:lvl6pPr>
            <a:lvl7pPr marL="0" indent="0">
              <a:defRPr sz="700"/>
            </a:lvl7pPr>
            <a:lvl8pPr marL="451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135195" y="10152073"/>
            <a:ext cx="485792" cy="1769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488425" y="10152073"/>
            <a:ext cx="5494781" cy="1769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1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13" indent="0">
              <a:defRPr sz="700"/>
            </a:lvl4pPr>
            <a:lvl5pPr marL="0" indent="0">
              <a:defRPr sz="700"/>
            </a:lvl5pPr>
            <a:lvl6pPr marL="4513" indent="0">
              <a:defRPr sz="700"/>
            </a:lvl6pPr>
            <a:lvl7pPr marL="0" indent="0">
              <a:defRPr sz="700"/>
            </a:lvl7pPr>
            <a:lvl8pPr marL="451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173395" y="10152073"/>
            <a:ext cx="188025" cy="1769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5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61345" y="196446"/>
            <a:ext cx="359643" cy="39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wmf"/><Relationship Id="rId1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46050" y="611188"/>
            <a:ext cx="3260725" cy="183515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86643" tIns="43322" rIns="86643" bIns="4332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90256" y="2911023"/>
            <a:ext cx="6421039" cy="64046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3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97306" y="181556"/>
            <a:ext cx="5822896" cy="183462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13" indent="0">
              <a:defRPr sz="700"/>
            </a:lvl2pPr>
            <a:lvl3pPr marL="0" indent="0">
              <a:defRPr sz="700"/>
            </a:lvl3pPr>
            <a:lvl4pPr marL="4513" indent="0">
              <a:defRPr sz="700"/>
            </a:lvl4pPr>
            <a:lvl5pPr marL="0" indent="0">
              <a:defRPr sz="700"/>
            </a:lvl5pPr>
            <a:lvl6pPr marL="4513" indent="0">
              <a:defRPr sz="700"/>
            </a:lvl6pPr>
            <a:lvl7pPr marL="0" indent="0">
              <a:defRPr sz="700"/>
            </a:lvl7pPr>
            <a:lvl8pPr marL="451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076618" y="9568246"/>
            <a:ext cx="533153" cy="1834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"/>
          </p:nvPr>
        </p:nvSpPr>
        <p:spPr bwMode="gray">
          <a:xfrm>
            <a:off x="540586" y="9568246"/>
            <a:ext cx="5393860" cy="1834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1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13" indent="0">
              <a:defRPr sz="700"/>
            </a:lvl4pPr>
            <a:lvl5pPr marL="0" indent="0">
              <a:defRPr sz="700"/>
            </a:lvl5pPr>
            <a:lvl6pPr marL="4513" indent="0">
              <a:defRPr sz="700"/>
            </a:lvl6pPr>
            <a:lvl7pPr marL="0" indent="0">
              <a:defRPr sz="700"/>
            </a:lvl7pPr>
            <a:lvl8pPr marL="451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190301" y="9568246"/>
            <a:ext cx="206152" cy="1834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0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15160" y="203733"/>
            <a:ext cx="394612" cy="40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8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buFontTx/>
      <a:buBlip>
        <a:blip r:embed="rId3"/>
      </a:buBlip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buFontTx/>
      <a:buBlip>
        <a:blip r:embed="rId4"/>
      </a:buBlip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buFontTx/>
      <a:buBlip>
        <a:blip r:embed="rId5"/>
      </a:buBlip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1692000" cy="1691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DD8588C-7C9A-4A31-8460-E239A3205467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/// Bayer 16:9 Template 2010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495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6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0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0282" y="1138299"/>
            <a:ext cx="1079943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B8085E7-42EE-4074-B6B8-4E78A1961D24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/// Bayer 16:9 Template 2010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2" y="3892749"/>
            <a:ext cx="5220000" cy="25920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719" y="3892749"/>
            <a:ext cx="522000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0282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59719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pic>
        <p:nvPicPr>
          <p:cNvPr id="13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2354362-6B9A-4BB9-B511-F0F1CCE48625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/// Bayer 16:9 Template 2010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7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93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/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A134476-E8ED-4EB2-9351-AB33641733BA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/// Bayer 16:9 Template 2010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0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96018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7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1A2E6E6-7AE5-4728-902E-BB332124387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/// Bayer 16:9 Template 2010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9" name="Group 219"/>
          <p:cNvGrpSpPr>
            <a:grpSpLocks noChangeAspect="1"/>
          </p:cNvGrpSpPr>
          <p:nvPr/>
        </p:nvGrpSpPr>
        <p:grpSpPr bwMode="black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10" name="Freeform 220"/>
            <p:cNvSpPr>
              <a:spLocks/>
            </p:cNvSpPr>
            <p:nvPr/>
          </p:nvSpPr>
          <p:spPr bwMode="black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221"/>
            <p:cNvSpPr>
              <a:spLocks/>
            </p:cNvSpPr>
            <p:nvPr/>
          </p:nvSpPr>
          <p:spPr bwMode="black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222"/>
            <p:cNvSpPr>
              <a:spLocks/>
            </p:cNvSpPr>
            <p:nvPr/>
          </p:nvSpPr>
          <p:spPr bwMode="black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223"/>
            <p:cNvSpPr>
              <a:spLocks noEditPoints="1"/>
            </p:cNvSpPr>
            <p:nvPr/>
          </p:nvSpPr>
          <p:spPr bwMode="black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224"/>
            <p:cNvSpPr>
              <a:spLocks noEditPoints="1"/>
            </p:cNvSpPr>
            <p:nvPr/>
          </p:nvSpPr>
          <p:spPr bwMode="black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225"/>
            <p:cNvSpPr>
              <a:spLocks noEditPoints="1"/>
            </p:cNvSpPr>
            <p:nvPr/>
          </p:nvSpPr>
          <p:spPr bwMode="black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226"/>
            <p:cNvSpPr>
              <a:spLocks noEditPoints="1"/>
            </p:cNvSpPr>
            <p:nvPr/>
          </p:nvSpPr>
          <p:spPr bwMode="black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227"/>
            <p:cNvSpPr>
              <a:spLocks noEditPoints="1"/>
            </p:cNvSpPr>
            <p:nvPr/>
          </p:nvSpPr>
          <p:spPr bwMode="black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28"/>
            <p:cNvSpPr>
              <a:spLocks noEditPoints="1"/>
            </p:cNvSpPr>
            <p:nvPr/>
          </p:nvSpPr>
          <p:spPr bwMode="black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29"/>
            <p:cNvSpPr>
              <a:spLocks noEditPoints="1"/>
            </p:cNvSpPr>
            <p:nvPr/>
          </p:nvSpPr>
          <p:spPr bwMode="black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66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282" y="551657"/>
            <a:ext cx="10800000" cy="5933094"/>
          </a:xfrm>
        </p:spPr>
        <p:txBody>
          <a:bodyPr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F180-EFE2-4F67-A8B1-B51881163324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/// Bayer 16:9 Template 2010 ///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pic>
        <p:nvPicPr>
          <p:cNvPr id="7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2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74672" cy="173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9300E03-B7EE-413F-972B-34BB5DD47CBC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/// Bayer 16:9 Template 2010 ///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12190413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19" y="1732422"/>
            <a:ext cx="5381498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C573115-DE87-4B69-89EE-36E3B61DF8CA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/// Bayer 16:9 Template 2010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19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40"/>
              </a:gs>
              <a:gs pos="0">
                <a:srgbClr val="2B6640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21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22ABF91-D7C0-4FB2-B137-06DC2D0D617B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/// Bayer 16:9 Template 2010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20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90B3315-8B03-4D79-ADBD-ED5135B36546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/// Bayer 16:9 Template 2010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rea &amp;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restrict your content to this area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1F0FE0F-9DE0-4E22-91DF-36E3589A7B07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/// Bayer 16:9 Template 2010 ///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 bwMode="gray">
          <a:xfrm>
            <a:off x="981820" y="590935"/>
            <a:ext cx="10800000" cy="4550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 area and guides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12190413" cy="6858002"/>
            <a:chOff x="0" y="0"/>
            <a:chExt cx="12190413" cy="6858002"/>
          </a:xfrm>
        </p:grpSpPr>
        <p:cxnSp>
          <p:nvCxnSpPr>
            <p:cNvPr id="10" name="Straight Connector 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gray">
            <a:xfrm>
              <a:off x="0" y="6484751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gray">
            <a:xfrm flipV="1">
              <a:off x="982664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gray">
            <a:xfrm flipV="1">
              <a:off x="117824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 flipV="1">
              <a:off x="620395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 flipV="1">
              <a:off x="656342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gray">
            <a:xfrm>
              <a:off x="0" y="393486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gray">
            <a:xfrm>
              <a:off x="0" y="4289945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gray">
            <a:xfrm flipV="1">
              <a:off x="3411538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gray">
            <a:xfrm flipV="1">
              <a:off x="3771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gray">
            <a:xfrm flipV="1">
              <a:off x="8992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gray">
            <a:xfrm flipV="1">
              <a:off x="93567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 bwMode="gray">
            <a:xfrm>
              <a:off x="98266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14,20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5.59</a:t>
              </a:r>
            </a:p>
            <a:p>
              <a:pPr algn="l"/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3030538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7,45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2.93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377247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6,45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2.54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 bwMode="gray">
            <a:xfrm>
              <a:off x="582295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0,30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0.12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6566371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1,30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0.51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861190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8,06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3.17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gray">
            <a:xfrm>
              <a:off x="9357295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9,06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3.57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gray">
            <a:xfrm>
              <a:off x="1139837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15,80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6.22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 bwMode="gray">
            <a:xfrm>
              <a:off x="11808730" y="1741637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4,70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1.85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 bwMode="gray">
            <a:xfrm>
              <a:off x="11808730" y="62442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800" dirty="0" smtClean="0">
                  <a:solidFill>
                    <a:schemeClr val="accent6"/>
                  </a:solidFill>
                </a:rPr>
                <a:t>8,49</a:t>
              </a:r>
              <a:endParaRPr lang="en-US" sz="800" dirty="0">
                <a:solidFill>
                  <a:schemeClr val="accent6"/>
                </a:solidFill>
              </a:endParaRP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3.34</a:t>
              </a:r>
            </a:p>
          </p:txBody>
        </p:sp>
        <p:sp>
          <p:nvSpPr>
            <p:cNvPr id="45" name="Rectangle 44"/>
            <p:cNvSpPr/>
            <p:nvPr/>
          </p:nvSpPr>
          <p:spPr bwMode="gray">
            <a:xfrm>
              <a:off x="11808730" y="42899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2,40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0.94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 bwMode="gray">
            <a:xfrm>
              <a:off x="11808730" y="369436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800" dirty="0">
                  <a:solidFill>
                    <a:schemeClr val="accent6"/>
                  </a:solidFill>
                </a:rPr>
                <a:t>1,40</a:t>
              </a:r>
              <a:endParaRPr lang="en-US" sz="800" dirty="0">
                <a:solidFill>
                  <a:schemeClr val="accent6"/>
                </a:solidFill>
              </a:endParaRP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0.55</a:t>
              </a:r>
            </a:p>
          </p:txBody>
        </p:sp>
        <p:cxnSp>
          <p:nvCxnSpPr>
            <p:cNvPr id="43" name="Straight Connector 42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5"/>
            <p:cNvCxnSpPr/>
            <p:nvPr userDrawn="1"/>
          </p:nvCxnSpPr>
          <p:spPr bwMode="gray">
            <a:xfrm flipV="1">
              <a:off x="6380857" y="0"/>
              <a:ext cx="0" cy="685800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37"/>
            <p:cNvSpPr/>
            <p:nvPr userDrawn="1"/>
          </p:nvSpPr>
          <p:spPr bwMode="gray">
            <a:xfrm>
              <a:off x="6181724" y="26194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0,80</a:t>
              </a:r>
            </a:p>
          </p:txBody>
        </p:sp>
        <p:sp>
          <p:nvSpPr>
            <p:cNvPr id="51" name="Rectangle 37"/>
            <p:cNvSpPr/>
            <p:nvPr userDrawn="1"/>
          </p:nvSpPr>
          <p:spPr bwMode="gray">
            <a:xfrm>
              <a:off x="6360320" y="26194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600" dirty="0">
                  <a:solidFill>
                    <a:schemeClr val="tx2"/>
                  </a:solidFill>
                </a:rPr>
                <a:t>0.31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  <p:sp>
          <p:nvSpPr>
            <p:cNvPr id="53" name="Rectangle 37"/>
            <p:cNvSpPr/>
            <p:nvPr userDrawn="1"/>
          </p:nvSpPr>
          <p:spPr bwMode="gray">
            <a:xfrm>
              <a:off x="11965895" y="4006695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1,90</a:t>
              </a:r>
            </a:p>
          </p:txBody>
        </p:sp>
        <p:sp>
          <p:nvSpPr>
            <p:cNvPr id="55" name="Rectangle 37"/>
            <p:cNvSpPr/>
            <p:nvPr userDrawn="1"/>
          </p:nvSpPr>
          <p:spPr bwMode="gray">
            <a:xfrm>
              <a:off x="11956369" y="4129086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0.75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  <p:cxnSp>
          <p:nvCxnSpPr>
            <p:cNvPr id="57" name="Straight Connector 27"/>
            <p:cNvCxnSpPr/>
            <p:nvPr userDrawn="1"/>
          </p:nvCxnSpPr>
          <p:spPr bwMode="gray">
            <a:xfrm>
              <a:off x="0" y="4113076"/>
              <a:ext cx="1219041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restrict your content to this area</a:t>
            </a:r>
          </a:p>
        </p:txBody>
      </p:sp>
      <p:pic>
        <p:nvPicPr>
          <p:cNvPr id="60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99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white">
          <a:xfrm>
            <a:off x="0" y="0"/>
            <a:ext cx="1692000" cy="1691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5D530ED-B397-44D3-BE66-CF4FE6512DC6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/// Bayer 16:9 Template 2010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257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6001292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257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2572" y="4088174"/>
                  <a:pt x="8112572" y="600129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2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97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white">
          <a:xfrm>
            <a:off x="0" y="0"/>
            <a:ext cx="1692000" cy="1691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2C323D4-0AE7-41D3-999B-0CE85D25C626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/// Bayer 16:9 Template 2010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2" y="0"/>
            <a:ext cx="8114954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4"/>
              <a:gd name="connsiteY0" fmla="*/ 0 h 6858000"/>
              <a:gd name="connsiteX1" fmla="*/ 8112573 w 8114954"/>
              <a:gd name="connsiteY1" fmla="*/ 0 h 6858000"/>
              <a:gd name="connsiteX2" fmla="*/ 8114954 w 8114954"/>
              <a:gd name="connsiteY2" fmla="*/ 6003672 h 6858000"/>
              <a:gd name="connsiteX3" fmla="*/ 3275459 w 8114954"/>
              <a:gd name="connsiteY3" fmla="*/ 6858000 h 6858000"/>
              <a:gd name="connsiteX4" fmla="*/ 0 w 8114954"/>
              <a:gd name="connsiteY4" fmla="*/ 6858000 h 6858000"/>
              <a:gd name="connsiteX5" fmla="*/ 1341581 w 811495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4" y="4090554"/>
                  <a:pt x="8114954" y="600367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2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976765" y="403540"/>
            <a:ext cx="96240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337" y="1843721"/>
            <a:ext cx="4680000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2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974672" cy="173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76C21FA-668A-4BD4-AF1B-D7D3FAAE2550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672" y="6617933"/>
            <a:ext cx="5710665" cy="108000"/>
          </a:xfrm>
        </p:spPr>
        <p:txBody>
          <a:bodyPr/>
          <a:lstStyle/>
          <a:p>
            <a:r>
              <a:rPr lang="en-US" smtClean="0"/>
              <a:t>/// Bayer 16:9 Template 2010 ///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4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31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804236" y="1"/>
            <a:ext cx="4386177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29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575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CCA6636-4338-4F29-918C-2B3FB69DF63C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/// Bayer 16:9 Template 2010 ///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097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09949" y="1473902"/>
            <a:ext cx="4140000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111" y="1"/>
            <a:ext cx="2593510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297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39926" y="0"/>
            <a:ext cx="645048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8387" y="2989333"/>
            <a:ext cx="4500000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3EEA1C8-01D8-425A-A6D4-3F84A8A0D18C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/// Bayer 16:9 Template 2010 ///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190" y="2134650"/>
            <a:ext cx="4500000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93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344" y="1462158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79AF59B-EAF7-4220-9106-784D0977A964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/// Bayer 16:9 Template 2010 /// November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5681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608" y="1"/>
            <a:ext cx="414884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66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E1B0224-4517-433F-AA16-F29D7FECB6E7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/// Bayer 16:9 Template 2010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281" y="1732751"/>
            <a:ext cx="10800000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7782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423513A-9DCC-4059-994E-2BF5757B0222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/// Bayer 16:9 Template 2010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3" y="1732750"/>
            <a:ext cx="5220000" cy="475200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603" y="1732750"/>
            <a:ext cx="5220000" cy="4752001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46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1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70BB8DAA-2677-4BBB-A653-A5E9758F7427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en-US" smtClean="0"/>
              <a:t>/// Bayer 16:9 Template 2010 /// November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6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  <p:sldLayoutId id="2147484073" r:id="rId18"/>
    <p:sldLayoutId id="2147484074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1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094" userDrawn="1">
          <p15:clr>
            <a:srgbClr val="F26B43"/>
          </p15:clr>
        </p15:guide>
        <p15:guide id="2" pos="3908" userDrawn="1">
          <p15:clr>
            <a:srgbClr val="F26B43"/>
          </p15:clr>
        </p15:guide>
        <p15:guide id="3" pos="4134" userDrawn="1">
          <p15:clr>
            <a:srgbClr val="F26B43"/>
          </p15:clr>
        </p15:guide>
        <p15:guide id="6" pos="7422" userDrawn="1">
          <p15:clr>
            <a:srgbClr val="F26B43"/>
          </p15:clr>
        </p15:guide>
        <p15:guide id="7" pos="2376" userDrawn="1">
          <p15:clr>
            <a:srgbClr val="F26B43"/>
          </p15:clr>
        </p15:guide>
        <p15:guide id="8" pos="2150" userDrawn="1">
          <p15:clr>
            <a:srgbClr val="F26B43"/>
          </p15:clr>
        </p15:guide>
        <p15:guide id="9" pos="619" userDrawn="1">
          <p15:clr>
            <a:srgbClr val="F26B43"/>
          </p15:clr>
        </p15:guide>
        <p15:guide id="10" orient="horz" pos="2478" userDrawn="1">
          <p15:clr>
            <a:srgbClr val="F26B43"/>
          </p15:clr>
        </p15:guide>
        <p15:guide id="11" orient="horz" pos="2592" userDrawn="1">
          <p15:clr>
            <a:srgbClr val="F26B43"/>
          </p15:clr>
        </p15:guide>
        <p15:guide id="12" orient="horz" pos="4086" userDrawn="1">
          <p15:clr>
            <a:srgbClr val="F26B43"/>
          </p15:clr>
        </p15:guide>
        <p15:guide id="13" pos="5894" userDrawn="1">
          <p15:clr>
            <a:srgbClr val="F26B43"/>
          </p15:clr>
        </p15:guide>
        <p15:guide id="14" pos="5666" userDrawn="1">
          <p15:clr>
            <a:srgbClr val="F26B43"/>
          </p15:clr>
        </p15:guide>
        <p15:guide id="15" pos="4020" userDrawn="1">
          <p15:clr>
            <a:srgbClr val="F26B43"/>
          </p15:clr>
        </p15:guide>
        <p15:guide id="16" orient="horz" pos="2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Sitzordnung Interim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/// Bayer 16:9 Template 2010 /// November 2017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40" y="1679382"/>
            <a:ext cx="5639435" cy="444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3969273" y="225157"/>
            <a:ext cx="1187532" cy="992777"/>
            <a:chOff x="9030789" y="1679382"/>
            <a:chExt cx="1306285" cy="992777"/>
          </a:xfrm>
        </p:grpSpPr>
        <p:sp>
          <p:nvSpPr>
            <p:cNvPr id="2" name="Rectangle 1"/>
            <p:cNvSpPr/>
            <p:nvPr/>
          </p:nvSpPr>
          <p:spPr bwMode="gray">
            <a:xfrm>
              <a:off x="9030789" y="1679382"/>
              <a:ext cx="1306285" cy="992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 bwMode="gray">
            <a:xfrm>
              <a:off x="9030789" y="2672159"/>
              <a:ext cx="130628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9109156" y="1898376"/>
              <a:ext cx="217714" cy="252548"/>
              <a:chOff x="9309463" y="3788229"/>
              <a:chExt cx="217714" cy="252548"/>
            </a:xfrm>
          </p:grpSpPr>
          <p:sp>
            <p:nvSpPr>
              <p:cNvPr id="9" name="Rectangle 8"/>
              <p:cNvSpPr/>
              <p:nvPr/>
            </p:nvSpPr>
            <p:spPr bwMode="gray">
              <a:xfrm>
                <a:off x="9387840" y="3788229"/>
                <a:ext cx="139337" cy="2525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 bwMode="gray">
              <a:xfrm>
                <a:off x="9309463" y="3857869"/>
                <a:ext cx="156754" cy="1306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113503" y="2172702"/>
              <a:ext cx="217714" cy="252548"/>
              <a:chOff x="9309463" y="3788229"/>
              <a:chExt cx="217714" cy="252548"/>
            </a:xfrm>
          </p:grpSpPr>
          <p:sp>
            <p:nvSpPr>
              <p:cNvPr id="66" name="Rectangle 65"/>
              <p:cNvSpPr/>
              <p:nvPr/>
            </p:nvSpPr>
            <p:spPr bwMode="gray">
              <a:xfrm>
                <a:off x="9387840" y="3788229"/>
                <a:ext cx="139337" cy="2525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 bwMode="gray">
              <a:xfrm>
                <a:off x="9309463" y="3857869"/>
                <a:ext cx="156754" cy="1306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9797126" y="2168225"/>
              <a:ext cx="217714" cy="252548"/>
              <a:chOff x="9309463" y="3788229"/>
              <a:chExt cx="217714" cy="252548"/>
            </a:xfrm>
          </p:grpSpPr>
          <p:sp>
            <p:nvSpPr>
              <p:cNvPr id="69" name="Rectangle 68"/>
              <p:cNvSpPr/>
              <p:nvPr/>
            </p:nvSpPr>
            <p:spPr bwMode="gray">
              <a:xfrm>
                <a:off x="9387840" y="3788229"/>
                <a:ext cx="139337" cy="2525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 bwMode="gray">
              <a:xfrm>
                <a:off x="9309463" y="3857869"/>
                <a:ext cx="156754" cy="1306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0800000">
              <a:off x="10045325" y="1911302"/>
              <a:ext cx="217714" cy="252548"/>
              <a:chOff x="9309463" y="3788229"/>
              <a:chExt cx="217714" cy="252548"/>
            </a:xfrm>
          </p:grpSpPr>
          <p:sp>
            <p:nvSpPr>
              <p:cNvPr id="72" name="Rectangle 71"/>
              <p:cNvSpPr/>
              <p:nvPr/>
            </p:nvSpPr>
            <p:spPr bwMode="gray">
              <a:xfrm>
                <a:off x="9387840" y="3788229"/>
                <a:ext cx="139337" cy="2525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 bwMode="gray">
              <a:xfrm>
                <a:off x="9309463" y="3857869"/>
                <a:ext cx="156754" cy="1306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10800000">
              <a:off x="10040963" y="2176919"/>
              <a:ext cx="217714" cy="252548"/>
              <a:chOff x="9309463" y="3788229"/>
              <a:chExt cx="217714" cy="252548"/>
            </a:xfrm>
          </p:grpSpPr>
          <p:sp>
            <p:nvSpPr>
              <p:cNvPr id="75" name="Rectangle 74"/>
              <p:cNvSpPr/>
              <p:nvPr/>
            </p:nvSpPr>
            <p:spPr bwMode="gray">
              <a:xfrm>
                <a:off x="9387840" y="3788229"/>
                <a:ext cx="139337" cy="2525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 bwMode="gray">
              <a:xfrm>
                <a:off x="9309463" y="3857869"/>
                <a:ext cx="156754" cy="1306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rot="10800000">
              <a:off x="9344243" y="2168210"/>
              <a:ext cx="217714" cy="252548"/>
              <a:chOff x="9309463" y="3788229"/>
              <a:chExt cx="217714" cy="252548"/>
            </a:xfrm>
          </p:grpSpPr>
          <p:sp>
            <p:nvSpPr>
              <p:cNvPr id="78" name="Rectangle 77"/>
              <p:cNvSpPr/>
              <p:nvPr/>
            </p:nvSpPr>
            <p:spPr bwMode="gray">
              <a:xfrm>
                <a:off x="9387840" y="3788229"/>
                <a:ext cx="139337" cy="2525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 bwMode="gray">
              <a:xfrm>
                <a:off x="9309463" y="3857869"/>
                <a:ext cx="156754" cy="1306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 bwMode="gray">
            <a:xfrm>
              <a:off x="9894886" y="1929013"/>
              <a:ext cx="111228" cy="208717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 bwMode="gray">
            <a:xfrm>
              <a:off x="9359275" y="1924651"/>
              <a:ext cx="111228" cy="208717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 bwMode="gray">
            <a:xfrm>
              <a:off x="9174342" y="2381818"/>
              <a:ext cx="111228" cy="208717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 bwMode="gray">
            <a:xfrm>
              <a:off x="9396414" y="2386165"/>
              <a:ext cx="111228" cy="208717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 bwMode="gray">
            <a:xfrm>
              <a:off x="9857991" y="2386165"/>
              <a:ext cx="111228" cy="208717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 bwMode="gray">
            <a:xfrm>
              <a:off x="10080063" y="2390512"/>
              <a:ext cx="111228" cy="208717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 rot="10800000">
            <a:off x="4618086" y="4897350"/>
            <a:ext cx="1187532" cy="992777"/>
            <a:chOff x="9030789" y="1679382"/>
            <a:chExt cx="1306285" cy="992777"/>
          </a:xfrm>
        </p:grpSpPr>
        <p:sp>
          <p:nvSpPr>
            <p:cNvPr id="86" name="Rectangle 85"/>
            <p:cNvSpPr/>
            <p:nvPr/>
          </p:nvSpPr>
          <p:spPr bwMode="gray">
            <a:xfrm>
              <a:off x="9030789" y="1679382"/>
              <a:ext cx="1306285" cy="992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 bwMode="gray">
            <a:xfrm>
              <a:off x="9030789" y="2672159"/>
              <a:ext cx="130628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9109156" y="1898376"/>
              <a:ext cx="217714" cy="252548"/>
              <a:chOff x="9309463" y="3788229"/>
              <a:chExt cx="217714" cy="252548"/>
            </a:xfrm>
          </p:grpSpPr>
          <p:sp>
            <p:nvSpPr>
              <p:cNvPr id="110" name="Rectangle 109"/>
              <p:cNvSpPr/>
              <p:nvPr/>
            </p:nvSpPr>
            <p:spPr bwMode="gray">
              <a:xfrm>
                <a:off x="9387840" y="3788229"/>
                <a:ext cx="139337" cy="2525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 bwMode="gray">
              <a:xfrm>
                <a:off x="9309463" y="3857869"/>
                <a:ext cx="156754" cy="1306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9113503" y="2172702"/>
              <a:ext cx="217714" cy="252548"/>
              <a:chOff x="9309463" y="3788229"/>
              <a:chExt cx="217714" cy="252548"/>
            </a:xfrm>
          </p:grpSpPr>
          <p:sp>
            <p:nvSpPr>
              <p:cNvPr id="108" name="Rectangle 107"/>
              <p:cNvSpPr/>
              <p:nvPr/>
            </p:nvSpPr>
            <p:spPr bwMode="gray">
              <a:xfrm>
                <a:off x="9387840" y="3788229"/>
                <a:ext cx="139337" cy="2525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 bwMode="gray">
              <a:xfrm>
                <a:off x="9309463" y="3857869"/>
                <a:ext cx="156754" cy="1306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9797126" y="1901525"/>
              <a:ext cx="217714" cy="252548"/>
              <a:chOff x="9309463" y="3521529"/>
              <a:chExt cx="217714" cy="252548"/>
            </a:xfrm>
          </p:grpSpPr>
          <p:sp>
            <p:nvSpPr>
              <p:cNvPr id="106" name="Rectangle 105"/>
              <p:cNvSpPr/>
              <p:nvPr/>
            </p:nvSpPr>
            <p:spPr bwMode="gray">
              <a:xfrm>
                <a:off x="9387840" y="3521529"/>
                <a:ext cx="139337" cy="2525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 bwMode="gray">
              <a:xfrm>
                <a:off x="9309463" y="3572119"/>
                <a:ext cx="156754" cy="1306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 rot="10800000">
              <a:off x="10045325" y="1911302"/>
              <a:ext cx="217714" cy="252548"/>
              <a:chOff x="9309463" y="3788229"/>
              <a:chExt cx="217714" cy="252548"/>
            </a:xfrm>
          </p:grpSpPr>
          <p:sp>
            <p:nvSpPr>
              <p:cNvPr id="104" name="Rectangle 103"/>
              <p:cNvSpPr/>
              <p:nvPr/>
            </p:nvSpPr>
            <p:spPr bwMode="gray">
              <a:xfrm>
                <a:off x="9387840" y="3788229"/>
                <a:ext cx="139337" cy="2525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 bwMode="gray">
              <a:xfrm>
                <a:off x="9309463" y="3857869"/>
                <a:ext cx="156754" cy="1306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 rot="10800000">
              <a:off x="10040963" y="2176919"/>
              <a:ext cx="217714" cy="252548"/>
              <a:chOff x="9309463" y="3788229"/>
              <a:chExt cx="217714" cy="252548"/>
            </a:xfrm>
          </p:grpSpPr>
          <p:sp>
            <p:nvSpPr>
              <p:cNvPr id="102" name="Rectangle 101"/>
              <p:cNvSpPr/>
              <p:nvPr/>
            </p:nvSpPr>
            <p:spPr bwMode="gray">
              <a:xfrm>
                <a:off x="9387840" y="3788229"/>
                <a:ext cx="139337" cy="2525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 bwMode="gray">
              <a:xfrm>
                <a:off x="9309463" y="3857869"/>
                <a:ext cx="156754" cy="1306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 rot="10800000">
              <a:off x="9344243" y="2168210"/>
              <a:ext cx="217714" cy="252548"/>
              <a:chOff x="9309463" y="3788229"/>
              <a:chExt cx="217714" cy="252548"/>
            </a:xfrm>
          </p:grpSpPr>
          <p:sp>
            <p:nvSpPr>
              <p:cNvPr id="100" name="Rectangle 99"/>
              <p:cNvSpPr/>
              <p:nvPr/>
            </p:nvSpPr>
            <p:spPr bwMode="gray">
              <a:xfrm>
                <a:off x="9387840" y="3788229"/>
                <a:ext cx="139337" cy="2525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 bwMode="gray">
              <a:xfrm>
                <a:off x="9309463" y="3857869"/>
                <a:ext cx="156754" cy="1306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 bwMode="gray">
            <a:xfrm>
              <a:off x="9894886" y="2189363"/>
              <a:ext cx="111228" cy="208717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 bwMode="gray">
            <a:xfrm>
              <a:off x="9359275" y="1924651"/>
              <a:ext cx="111228" cy="208717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9174342" y="2399930"/>
              <a:ext cx="111228" cy="172494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 bwMode="gray">
            <a:xfrm>
              <a:off x="9396416" y="2404277"/>
              <a:ext cx="111228" cy="172494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9857991" y="2404277"/>
              <a:ext cx="111228" cy="172494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 bwMode="gray">
            <a:xfrm>
              <a:off x="10080063" y="2408624"/>
              <a:ext cx="111228" cy="172494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 bwMode="gray">
          <a:xfrm>
            <a:off x="1550047" y="2187782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20 / 17</a:t>
            </a:r>
          </a:p>
        </p:txBody>
      </p:sp>
      <p:sp>
        <p:nvSpPr>
          <p:cNvPr id="125" name="TextBox 124"/>
          <p:cNvSpPr txBox="1"/>
          <p:nvPr/>
        </p:nvSpPr>
        <p:spPr bwMode="gray">
          <a:xfrm>
            <a:off x="1519558" y="2462108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21 / 18</a:t>
            </a:r>
          </a:p>
        </p:txBody>
      </p:sp>
      <p:sp>
        <p:nvSpPr>
          <p:cNvPr id="126" name="TextBox 125"/>
          <p:cNvSpPr txBox="1"/>
          <p:nvPr/>
        </p:nvSpPr>
        <p:spPr bwMode="gray">
          <a:xfrm>
            <a:off x="1532614" y="2753852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22 / 19</a:t>
            </a:r>
          </a:p>
        </p:txBody>
      </p:sp>
      <p:sp>
        <p:nvSpPr>
          <p:cNvPr id="127" name="TextBox 126"/>
          <p:cNvSpPr txBox="1"/>
          <p:nvPr/>
        </p:nvSpPr>
        <p:spPr bwMode="gray">
          <a:xfrm>
            <a:off x="2434003" y="2192129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14 / 11</a:t>
            </a:r>
          </a:p>
        </p:txBody>
      </p:sp>
      <p:sp>
        <p:nvSpPr>
          <p:cNvPr id="128" name="TextBox 127"/>
          <p:cNvSpPr txBox="1"/>
          <p:nvPr/>
        </p:nvSpPr>
        <p:spPr bwMode="gray">
          <a:xfrm>
            <a:off x="2438350" y="2483873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15 / 12</a:t>
            </a:r>
          </a:p>
        </p:txBody>
      </p:sp>
      <p:sp>
        <p:nvSpPr>
          <p:cNvPr id="129" name="TextBox 128"/>
          <p:cNvSpPr txBox="1"/>
          <p:nvPr/>
        </p:nvSpPr>
        <p:spPr bwMode="gray">
          <a:xfrm>
            <a:off x="2442697" y="2749490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16 / 13</a:t>
            </a:r>
          </a:p>
        </p:txBody>
      </p:sp>
      <p:sp>
        <p:nvSpPr>
          <p:cNvPr id="130" name="TextBox 129"/>
          <p:cNvSpPr txBox="1"/>
          <p:nvPr/>
        </p:nvSpPr>
        <p:spPr bwMode="gray">
          <a:xfrm>
            <a:off x="3413743" y="2344514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10 / 9</a:t>
            </a:r>
          </a:p>
        </p:txBody>
      </p:sp>
      <p:sp>
        <p:nvSpPr>
          <p:cNvPr id="137" name="TextBox 136"/>
          <p:cNvSpPr txBox="1"/>
          <p:nvPr/>
        </p:nvSpPr>
        <p:spPr bwMode="gray">
          <a:xfrm>
            <a:off x="5334055" y="2287883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 / 1</a:t>
            </a:r>
          </a:p>
        </p:txBody>
      </p:sp>
      <p:sp>
        <p:nvSpPr>
          <p:cNvPr id="138" name="TextBox 137"/>
          <p:cNvSpPr txBox="1"/>
          <p:nvPr/>
        </p:nvSpPr>
        <p:spPr bwMode="gray">
          <a:xfrm>
            <a:off x="3962380" y="5497142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42 / 43</a:t>
            </a:r>
          </a:p>
        </p:txBody>
      </p:sp>
      <p:sp>
        <p:nvSpPr>
          <p:cNvPr id="139" name="TextBox 138"/>
          <p:cNvSpPr txBox="1"/>
          <p:nvPr/>
        </p:nvSpPr>
        <p:spPr bwMode="gray">
          <a:xfrm>
            <a:off x="3429546" y="5479471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41</a:t>
            </a:r>
          </a:p>
        </p:txBody>
      </p:sp>
      <p:sp>
        <p:nvSpPr>
          <p:cNvPr id="141" name="TextBox 140"/>
          <p:cNvSpPr txBox="1"/>
          <p:nvPr/>
        </p:nvSpPr>
        <p:spPr bwMode="gray">
          <a:xfrm>
            <a:off x="4640082" y="5435911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45 / 46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85407"/>
              </p:ext>
            </p:extLst>
          </p:nvPr>
        </p:nvGraphicFramePr>
        <p:xfrm>
          <a:off x="7173611" y="311656"/>
          <a:ext cx="2248970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10"/>
                <a:gridCol w="1707260"/>
              </a:tblGrid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Table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Weyers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Adelt</a:t>
                      </a:r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Hoppe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Farrant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Koschubs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Marzahl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Yang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Hoffmann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Pascoletti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Scherer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Geisselmeier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Berntgen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Schröder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86957"/>
              </p:ext>
            </p:extLst>
          </p:nvPr>
        </p:nvGraphicFramePr>
        <p:xfrm>
          <a:off x="9564224" y="316003"/>
          <a:ext cx="2248970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10"/>
                <a:gridCol w="1707260"/>
              </a:tblGrid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Table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Axel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Steinmann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Vennemann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Gilgenberg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Vogel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Schöpfer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Hemsen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Kosar</a:t>
                      </a:r>
                      <a:endParaRPr lang="en-US" sz="1000" dirty="0"/>
                    </a:p>
                  </a:txBody>
                  <a:tcPr/>
                </a:tc>
              </a:tr>
              <a:tr h="2416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 bwMode="gray">
          <a:xfrm>
            <a:off x="1441162" y="3977459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23 / 24 / 25</a:t>
            </a:r>
          </a:p>
        </p:txBody>
      </p:sp>
      <p:sp>
        <p:nvSpPr>
          <p:cNvPr id="114" name="TextBox 113"/>
          <p:cNvSpPr txBox="1"/>
          <p:nvPr/>
        </p:nvSpPr>
        <p:spPr bwMode="gray">
          <a:xfrm>
            <a:off x="1428091" y="4190822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26 / 27 / 28</a:t>
            </a:r>
          </a:p>
        </p:txBody>
      </p:sp>
      <p:sp>
        <p:nvSpPr>
          <p:cNvPr id="146" name="TextBox 145"/>
          <p:cNvSpPr txBox="1"/>
          <p:nvPr/>
        </p:nvSpPr>
        <p:spPr bwMode="gray">
          <a:xfrm>
            <a:off x="1545685" y="4979009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29 / 32</a:t>
            </a:r>
          </a:p>
        </p:txBody>
      </p:sp>
      <p:sp>
        <p:nvSpPr>
          <p:cNvPr id="147" name="TextBox 146"/>
          <p:cNvSpPr txBox="1"/>
          <p:nvPr/>
        </p:nvSpPr>
        <p:spPr bwMode="gray">
          <a:xfrm>
            <a:off x="1541323" y="5270753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30 / 33</a:t>
            </a:r>
          </a:p>
        </p:txBody>
      </p:sp>
      <p:sp>
        <p:nvSpPr>
          <p:cNvPr id="148" name="TextBox 147"/>
          <p:cNvSpPr txBox="1"/>
          <p:nvPr/>
        </p:nvSpPr>
        <p:spPr bwMode="gray">
          <a:xfrm>
            <a:off x="1536961" y="5562497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31 / 34</a:t>
            </a:r>
          </a:p>
        </p:txBody>
      </p:sp>
      <p:sp>
        <p:nvSpPr>
          <p:cNvPr id="149" name="TextBox 148"/>
          <p:cNvSpPr txBox="1"/>
          <p:nvPr/>
        </p:nvSpPr>
        <p:spPr bwMode="gray">
          <a:xfrm>
            <a:off x="2447059" y="4974647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35 / 38</a:t>
            </a:r>
          </a:p>
        </p:txBody>
      </p:sp>
      <p:sp>
        <p:nvSpPr>
          <p:cNvPr id="150" name="TextBox 149"/>
          <p:cNvSpPr txBox="1"/>
          <p:nvPr/>
        </p:nvSpPr>
        <p:spPr bwMode="gray">
          <a:xfrm>
            <a:off x="2433988" y="5231555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36 / 39</a:t>
            </a:r>
          </a:p>
        </p:txBody>
      </p:sp>
      <p:sp>
        <p:nvSpPr>
          <p:cNvPr id="151" name="TextBox 150"/>
          <p:cNvSpPr txBox="1"/>
          <p:nvPr/>
        </p:nvSpPr>
        <p:spPr bwMode="gray">
          <a:xfrm>
            <a:off x="2438335" y="5532008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37 / 40</a:t>
            </a:r>
          </a:p>
        </p:txBody>
      </p:sp>
      <p:sp>
        <p:nvSpPr>
          <p:cNvPr id="152" name="TextBox 151"/>
          <p:cNvSpPr txBox="1"/>
          <p:nvPr/>
        </p:nvSpPr>
        <p:spPr bwMode="gray">
          <a:xfrm>
            <a:off x="4645721" y="5148751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44</a:t>
            </a:r>
          </a:p>
        </p:txBody>
      </p:sp>
      <p:sp>
        <p:nvSpPr>
          <p:cNvPr id="153" name="TextBox 152"/>
          <p:cNvSpPr txBox="1"/>
          <p:nvPr/>
        </p:nvSpPr>
        <p:spPr bwMode="gray">
          <a:xfrm>
            <a:off x="5264413" y="5153174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47 / 48</a:t>
            </a:r>
          </a:p>
        </p:txBody>
      </p:sp>
      <p:sp>
        <p:nvSpPr>
          <p:cNvPr id="154" name="TextBox 153"/>
          <p:cNvSpPr txBox="1"/>
          <p:nvPr/>
        </p:nvSpPr>
        <p:spPr bwMode="gray">
          <a:xfrm>
            <a:off x="5611128" y="5440258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49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3968268" y="2047902"/>
            <a:ext cx="1187532" cy="992777"/>
            <a:chOff x="9030789" y="1679382"/>
            <a:chExt cx="1306285" cy="992777"/>
          </a:xfrm>
        </p:grpSpPr>
        <p:sp>
          <p:nvSpPr>
            <p:cNvPr id="116" name="Rectangle 115"/>
            <p:cNvSpPr/>
            <p:nvPr/>
          </p:nvSpPr>
          <p:spPr bwMode="gray">
            <a:xfrm>
              <a:off x="9030789" y="1679382"/>
              <a:ext cx="1306285" cy="992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/>
            <p:cNvCxnSpPr/>
            <p:nvPr/>
          </p:nvCxnSpPr>
          <p:spPr bwMode="gray">
            <a:xfrm>
              <a:off x="9030789" y="2672159"/>
              <a:ext cx="130628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9109156" y="1898376"/>
              <a:ext cx="217714" cy="252548"/>
              <a:chOff x="9309463" y="3788229"/>
              <a:chExt cx="217714" cy="252548"/>
            </a:xfrm>
          </p:grpSpPr>
          <p:sp>
            <p:nvSpPr>
              <p:cNvPr id="165" name="Rectangle 164"/>
              <p:cNvSpPr/>
              <p:nvPr/>
            </p:nvSpPr>
            <p:spPr bwMode="gray">
              <a:xfrm>
                <a:off x="9387840" y="3788229"/>
                <a:ext cx="139337" cy="2525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 bwMode="gray">
              <a:xfrm>
                <a:off x="9309463" y="3857869"/>
                <a:ext cx="156754" cy="1306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9113503" y="2172702"/>
              <a:ext cx="217714" cy="252548"/>
              <a:chOff x="9309463" y="3788229"/>
              <a:chExt cx="217714" cy="252548"/>
            </a:xfrm>
          </p:grpSpPr>
          <p:sp>
            <p:nvSpPr>
              <p:cNvPr id="163" name="Rectangle 162"/>
              <p:cNvSpPr/>
              <p:nvPr/>
            </p:nvSpPr>
            <p:spPr bwMode="gray">
              <a:xfrm>
                <a:off x="9387840" y="3788229"/>
                <a:ext cx="139337" cy="2525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 bwMode="gray">
              <a:xfrm>
                <a:off x="9309463" y="3857869"/>
                <a:ext cx="156754" cy="1306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9797126" y="1901525"/>
              <a:ext cx="217714" cy="252548"/>
              <a:chOff x="9309463" y="3521529"/>
              <a:chExt cx="217714" cy="252548"/>
            </a:xfrm>
          </p:grpSpPr>
          <p:sp>
            <p:nvSpPr>
              <p:cNvPr id="161" name="Rectangle 160"/>
              <p:cNvSpPr/>
              <p:nvPr/>
            </p:nvSpPr>
            <p:spPr bwMode="gray">
              <a:xfrm>
                <a:off x="9387840" y="3521529"/>
                <a:ext cx="139337" cy="2525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 bwMode="gray">
              <a:xfrm>
                <a:off x="9309463" y="3572119"/>
                <a:ext cx="156754" cy="1306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10800000">
              <a:off x="10045325" y="1911302"/>
              <a:ext cx="217714" cy="252548"/>
              <a:chOff x="9309463" y="3788229"/>
              <a:chExt cx="217714" cy="252548"/>
            </a:xfrm>
          </p:grpSpPr>
          <p:sp>
            <p:nvSpPr>
              <p:cNvPr id="159" name="Rectangle 158"/>
              <p:cNvSpPr/>
              <p:nvPr/>
            </p:nvSpPr>
            <p:spPr bwMode="gray">
              <a:xfrm>
                <a:off x="9387840" y="3788229"/>
                <a:ext cx="139337" cy="2525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 bwMode="gray">
              <a:xfrm>
                <a:off x="9309463" y="3857869"/>
                <a:ext cx="156754" cy="1306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 rot="10800000">
              <a:off x="10040963" y="2176919"/>
              <a:ext cx="217714" cy="252548"/>
              <a:chOff x="9309463" y="3788229"/>
              <a:chExt cx="217714" cy="252548"/>
            </a:xfrm>
          </p:grpSpPr>
          <p:sp>
            <p:nvSpPr>
              <p:cNvPr id="157" name="Rectangle 156"/>
              <p:cNvSpPr/>
              <p:nvPr/>
            </p:nvSpPr>
            <p:spPr bwMode="gray">
              <a:xfrm>
                <a:off x="9387840" y="3788229"/>
                <a:ext cx="139337" cy="2525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 bwMode="gray">
              <a:xfrm>
                <a:off x="9309463" y="3857869"/>
                <a:ext cx="156754" cy="1306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 rot="10800000">
              <a:off x="9344243" y="2168210"/>
              <a:ext cx="217714" cy="252548"/>
              <a:chOff x="9309463" y="3788229"/>
              <a:chExt cx="217714" cy="252548"/>
            </a:xfrm>
          </p:grpSpPr>
          <p:sp>
            <p:nvSpPr>
              <p:cNvPr id="155" name="Rectangle 154"/>
              <p:cNvSpPr/>
              <p:nvPr/>
            </p:nvSpPr>
            <p:spPr bwMode="gray">
              <a:xfrm>
                <a:off x="9387840" y="3788229"/>
                <a:ext cx="139337" cy="2525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 bwMode="gray">
              <a:xfrm>
                <a:off x="9309463" y="3857869"/>
                <a:ext cx="156754" cy="1306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Rectangle 123"/>
            <p:cNvSpPr/>
            <p:nvPr/>
          </p:nvSpPr>
          <p:spPr bwMode="gray">
            <a:xfrm>
              <a:off x="9894886" y="2189363"/>
              <a:ext cx="111228" cy="208717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 bwMode="gray">
            <a:xfrm>
              <a:off x="9359275" y="1924651"/>
              <a:ext cx="111228" cy="208717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 bwMode="gray">
            <a:xfrm>
              <a:off x="9174342" y="2391305"/>
              <a:ext cx="111228" cy="189743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 bwMode="gray">
            <a:xfrm>
              <a:off x="9401469" y="2404276"/>
              <a:ext cx="101116" cy="172494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 bwMode="gray">
            <a:xfrm>
              <a:off x="9863047" y="2395652"/>
              <a:ext cx="101116" cy="189743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 bwMode="gray">
            <a:xfrm>
              <a:off x="10080063" y="2408623"/>
              <a:ext cx="111228" cy="172494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 bwMode="gray">
          <a:xfrm>
            <a:off x="3998340" y="2188929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2" name="TextBox 131"/>
          <p:cNvSpPr txBox="1"/>
          <p:nvPr/>
        </p:nvSpPr>
        <p:spPr bwMode="gray">
          <a:xfrm>
            <a:off x="3984937" y="2471715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 bwMode="gray">
          <a:xfrm>
            <a:off x="4413867" y="2536361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34" name="TextBox 133"/>
          <p:cNvSpPr txBox="1"/>
          <p:nvPr/>
        </p:nvSpPr>
        <p:spPr bwMode="gray">
          <a:xfrm>
            <a:off x="4572704" y="2277747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5" name="TextBox 134"/>
          <p:cNvSpPr txBox="1"/>
          <p:nvPr/>
        </p:nvSpPr>
        <p:spPr bwMode="gray">
          <a:xfrm>
            <a:off x="5045262" y="2463157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6" name="TextBox 135"/>
          <p:cNvSpPr txBox="1"/>
          <p:nvPr/>
        </p:nvSpPr>
        <p:spPr bwMode="gray">
          <a:xfrm>
            <a:off x="5058152" y="2180024"/>
            <a:ext cx="304800" cy="265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4192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_BG_PPT-master_16-9_2017-11-06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Raspberry">
      <a:srgbClr val="D30F4B"/>
    </a:custClr>
    <a:custClr name="Fusch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40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</a:theme>
</file>

<file path=ppt/theme/theme2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PR_BG_PPT-master_16-9_2017-11-06</Template>
  <TotalTime>0</TotalTime>
  <Words>185</Words>
  <Application>Microsoft Office PowerPoint</Application>
  <PresentationFormat>Benutzerdefiniert</PresentationFormat>
  <Paragraphs>135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PR_BG_PPT-master_16-9_2017-11-06</vt:lpstr>
      <vt:lpstr>Sitzordnung Interim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Sofonias Demsas</dc:creator>
  <cp:lastModifiedBy>Natalie Schuldt</cp:lastModifiedBy>
  <cp:revision>16</cp:revision>
  <cp:lastPrinted>2018-03-01T14:11:29Z</cp:lastPrinted>
  <dcterms:created xsi:type="dcterms:W3CDTF">2018-01-26T12:19:27Z</dcterms:created>
  <dcterms:modified xsi:type="dcterms:W3CDTF">2018-03-13T06:07:43Z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LabelPos">
    <vt:lpwstr>836;514;810;514;854;514</vt:lpwstr>
  </property>
</Properties>
</file>