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7"/>
  </p:sldMasterIdLst>
  <p:notesMasterIdLst>
    <p:notesMasterId r:id="rId9"/>
  </p:notesMasterIdLst>
  <p:handoutMasterIdLst>
    <p:handoutMasterId r:id="rId10"/>
  </p:handoutMasterIdLst>
  <p:sldIdLst>
    <p:sldId id="573" r:id="rId8"/>
  </p:sldIdLst>
  <p:sldSz cx="9145588" cy="6877050"/>
  <p:notesSz cx="6797675" cy="9926638"/>
  <p:custDataLst>
    <p:tags r:id="rId11"/>
  </p:custDataLst>
  <p:defaultTextStyle>
    <a:defPPr>
      <a:defRPr lang="de-DE"/>
    </a:defPPr>
    <a:lvl1pPr marL="0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3890">
          <p15:clr>
            <a:srgbClr val="A4A3A4"/>
          </p15:clr>
        </p15:guide>
        <p15:guide id="6" pos="3846" userDrawn="1">
          <p15:clr>
            <a:srgbClr val="A4A3A4"/>
          </p15:clr>
        </p15:guide>
        <p15:guide id="19" orient="horz" pos="1026">
          <p15:clr>
            <a:srgbClr val="A4A3A4"/>
          </p15:clr>
        </p15:guide>
        <p15:guide id="25" pos="306">
          <p15:clr>
            <a:srgbClr val="A4A3A4"/>
          </p15:clr>
        </p15:guide>
        <p15:guide id="26" pos="7384">
          <p15:clr>
            <a:srgbClr val="A4A3A4"/>
          </p15:clr>
        </p15:guide>
        <p15:guide id="27" orient="horz" pos="2347">
          <p15:clr>
            <a:srgbClr val="A4A3A4"/>
          </p15:clr>
        </p15:guide>
        <p15:guide id="28" orient="horz" pos="2568">
          <p15:clr>
            <a:srgbClr val="A4A3A4"/>
          </p15:clr>
        </p15:guide>
        <p15:guide id="29" pos="4955">
          <p15:clr>
            <a:srgbClr val="A4A3A4"/>
          </p15:clr>
        </p15:guide>
        <p15:guide id="30" pos="5171">
          <p15:clr>
            <a:srgbClr val="A4A3A4"/>
          </p15:clr>
        </p15:guide>
        <p15:guide id="31" pos="3737">
          <p15:clr>
            <a:srgbClr val="A4A3A4"/>
          </p15:clr>
        </p15:guide>
        <p15:guide id="32" pos="3953">
          <p15:clr>
            <a:srgbClr val="A4A3A4"/>
          </p15:clr>
        </p15:guide>
        <p15:guide id="33" pos="2518">
          <p15:clr>
            <a:srgbClr val="A4A3A4"/>
          </p15:clr>
        </p15:guide>
        <p15:guide id="34" pos="2737">
          <p15:clr>
            <a:srgbClr val="A4A3A4"/>
          </p15:clr>
        </p15:guide>
        <p15:guide id="35" pos="2881">
          <p15:clr>
            <a:srgbClr val="A4A3A4"/>
          </p15:clr>
        </p15:guide>
        <p15:guide id="36" pos="229">
          <p15:clr>
            <a:srgbClr val="A4A3A4"/>
          </p15:clr>
        </p15:guide>
        <p15:guide id="37" pos="5531">
          <p15:clr>
            <a:srgbClr val="A4A3A4"/>
          </p15:clr>
        </p15:guide>
        <p15:guide id="38" pos="3710">
          <p15:clr>
            <a:srgbClr val="A4A3A4"/>
          </p15:clr>
        </p15:guide>
        <p15:guide id="39" pos="3873">
          <p15:clr>
            <a:srgbClr val="A4A3A4"/>
          </p15:clr>
        </p15:guide>
        <p15:guide id="40" pos="2799">
          <p15:clr>
            <a:srgbClr val="A4A3A4"/>
          </p15:clr>
        </p15:guide>
        <p15:guide id="41" pos="2961">
          <p15:clr>
            <a:srgbClr val="A4A3A4"/>
          </p15:clr>
        </p15:guide>
        <p15:guide id="42" pos="1886">
          <p15:clr>
            <a:srgbClr val="A4A3A4"/>
          </p15:clr>
        </p15:guide>
        <p15:guide id="43" pos="205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1728">
          <p15:clr>
            <a:srgbClr val="A4A3A4"/>
          </p15:clr>
        </p15:guide>
        <p15:guide id="4" orient="horz" pos="5972">
          <p15:clr>
            <a:srgbClr val="A4A3A4"/>
          </p15:clr>
        </p15:guide>
        <p15:guide id="5" pos="4119">
          <p15:clr>
            <a:srgbClr val="A4A3A4"/>
          </p15:clr>
        </p15:guide>
        <p15:guide id="6" pos="2142">
          <p15:clr>
            <a:srgbClr val="A4A3A4"/>
          </p15:clr>
        </p15:guide>
        <p15:guide id="7" pos="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259"/>
    <a:srgbClr val="676767"/>
    <a:srgbClr val="FF8200"/>
    <a:srgbClr val="818181"/>
    <a:srgbClr val="00BABA"/>
    <a:srgbClr val="FF8000"/>
    <a:srgbClr val="ED7D31"/>
    <a:srgbClr val="6BC200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 autoAdjust="0"/>
    <p:restoredTop sz="93348" autoAdjust="0"/>
  </p:normalViewPr>
  <p:slideViewPr>
    <p:cSldViewPr snapToGrid="0" snapToObjects="1">
      <p:cViewPr>
        <p:scale>
          <a:sx n="130" d="100"/>
          <a:sy n="130" d="100"/>
        </p:scale>
        <p:origin x="-390" y="378"/>
      </p:cViewPr>
      <p:guideLst>
        <p:guide orient="horz" pos="3890"/>
        <p:guide orient="horz" pos="1026"/>
        <p:guide orient="horz" pos="2347"/>
        <p:guide orient="horz" pos="2568"/>
        <p:guide pos="3846"/>
        <p:guide pos="306"/>
        <p:guide pos="7384"/>
        <p:guide pos="4955"/>
        <p:guide pos="5171"/>
        <p:guide pos="3737"/>
        <p:guide pos="3953"/>
        <p:guide pos="2518"/>
        <p:guide pos="2737"/>
        <p:guide pos="2881"/>
        <p:guide pos="229"/>
        <p:guide pos="5531"/>
        <p:guide pos="3710"/>
        <p:guide pos="3873"/>
        <p:guide pos="2799"/>
        <p:guide pos="2961"/>
        <p:guide pos="1886"/>
        <p:guide pos="20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970" y="-90"/>
      </p:cViewPr>
      <p:guideLst>
        <p:guide orient="horz" pos="3126"/>
        <p:guide orient="horz" pos="1728"/>
        <p:guide orient="horz" pos="5972"/>
        <p:guide pos="2141"/>
        <p:guide pos="4119"/>
        <p:guide pos="2142"/>
        <p:guide pos="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86498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271122" y="9601200"/>
            <a:ext cx="74943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5A1177A-73CE-4C05-BAF6-C96A12152D26}" type="datetimeFigureOut">
              <a:rPr lang="en-US" noProof="0" smtClean="0"/>
              <a:pPr/>
              <a:t>4/12/2017</a:t>
            </a:fld>
            <a:endParaRPr lang="en-US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0000" y="270000"/>
            <a:ext cx="2343150" cy="176212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32" tIns="45716" rIns="91432" bIns="45716" rtlCol="0" anchor="ctr"/>
          <a:lstStyle/>
          <a:p>
            <a:endParaRPr lang="en-US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71122" y="2729031"/>
            <a:ext cx="6255431" cy="673769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35493" y="9601200"/>
            <a:ext cx="372668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256316" y="9601200"/>
            <a:ext cx="27023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988FA46-A572-434F-BE1D-6B4ED88124E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spcAft>
        <a:spcPts val="200"/>
      </a:spcAft>
      <a:buClr>
        <a:schemeClr val="accent2"/>
      </a:buClr>
      <a:buFont typeface="Wingdings" pitchFamily="2" charset="2"/>
      <a:buNone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1221456" rtl="0" eaLnBrk="1" latinLnBrk="0" hangingPunct="1"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1221456" rtl="0" eaLnBrk="1" latinLnBrk="0" hangingPunct="1">
      <a:spcAft>
        <a:spcPts val="200"/>
      </a:spcAft>
      <a:buClr>
        <a:schemeClr val="accent2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1221456" rtl="0" eaLnBrk="1" latinLnBrk="0" hangingPunct="1">
      <a:spcAft>
        <a:spcPts val="200"/>
      </a:spcAft>
      <a:buClr>
        <a:schemeClr val="accent5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1221456" rtl="0" eaLnBrk="1" latinLnBrk="0" hangingPunct="1">
      <a:spcAft>
        <a:spcPts val="200"/>
      </a:spcAft>
      <a:buClr>
        <a:schemeClr val="accent6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0" y="2041525"/>
            <a:ext cx="9145588" cy="289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61972" y="5843183"/>
            <a:ext cx="8417843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62090" y="5416517"/>
            <a:ext cx="8417840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1" y="427388"/>
            <a:ext cx="2697" cy="858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5588" cy="68770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941400" y="6442462"/>
            <a:ext cx="6062207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356145" y="6442462"/>
            <a:ext cx="570966" cy="434591"/>
          </a:xfr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">
    <p:bg>
      <p:bgPr>
        <a:gradFill>
          <a:gsLst>
            <a:gs pos="0">
              <a:srgbClr val="0090C5"/>
            </a:gs>
            <a:gs pos="53000">
              <a:srgbClr val="6BC200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 bwMode="gray">
          <a:xfrm>
            <a:off x="0" y="3"/>
            <a:ext cx="9145588" cy="6479999"/>
          </a:xfrm>
          <a:prstGeom prst="rect">
            <a:avLst/>
          </a:prstGeom>
          <a:blipFill>
            <a:blip r:embed="rId2"/>
            <a:srcRect/>
            <a:stretch>
              <a:fillRect b="-6128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354956" y="4249276"/>
            <a:ext cx="6590201" cy="1580024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1588" indent="0" algn="l">
              <a:buNone/>
              <a:defRPr sz="2000">
                <a:solidFill>
                  <a:schemeClr val="bg1"/>
                </a:solidFill>
              </a:defRPr>
            </a:lvl3pPr>
            <a:lvl4pPr marL="3175" indent="0" algn="l">
              <a:buNone/>
              <a:defRPr sz="2000">
                <a:solidFill>
                  <a:schemeClr val="bg1"/>
                </a:solidFill>
              </a:defRPr>
            </a:lvl4pPr>
            <a:lvl5pPr marL="3175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354263" y="3295219"/>
            <a:ext cx="6590894" cy="664797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355212" y="2949442"/>
            <a:ext cx="6589947" cy="3235225"/>
            <a:chOff x="474211" y="2949439"/>
            <a:chExt cx="8472117" cy="3235225"/>
          </a:xfrm>
        </p:grpSpPr>
        <p:sp>
          <p:nvSpPr>
            <p:cNvPr id="15" name="Rechteck 14"/>
            <p:cNvSpPr/>
            <p:nvPr/>
          </p:nvSpPr>
          <p:spPr bwMode="gray">
            <a:xfrm>
              <a:off x="474211" y="2949439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gray">
            <a:xfrm>
              <a:off x="474211" y="6138880"/>
              <a:ext cx="8472117" cy="45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5680"/>
              <a:endParaRPr lang="en-US" sz="3204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1" name="Group 219"/>
          <p:cNvGrpSpPr>
            <a:grpSpLocks noChangeAspect="1"/>
          </p:cNvGrpSpPr>
          <p:nvPr userDrawn="1"/>
        </p:nvGrpSpPr>
        <p:grpSpPr bwMode="gray">
          <a:xfrm>
            <a:off x="8045845" y="492529"/>
            <a:ext cx="733006" cy="734400"/>
            <a:chOff x="6936" y="180"/>
            <a:chExt cx="526" cy="527"/>
          </a:xfrm>
          <a:solidFill>
            <a:schemeClr val="bg1"/>
          </a:solidFill>
        </p:grpSpPr>
        <p:sp>
          <p:nvSpPr>
            <p:cNvPr id="32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2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>
            <a:spLocks/>
          </p:cNvSpPr>
          <p:nvPr userDrawn="1"/>
        </p:nvSpPr>
        <p:spPr bwMode="gray">
          <a:xfrm>
            <a:off x="329383" y="412295"/>
            <a:ext cx="7349941" cy="8969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221456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/>
                </a:solidFill>
              </a:rPr>
              <a:t>Content area 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and guides</a:t>
            </a:r>
          </a:p>
        </p:txBody>
      </p:sp>
      <p:sp>
        <p:nvSpPr>
          <p:cNvPr id="73" name="Rechteck 72"/>
          <p:cNvSpPr/>
          <p:nvPr userDrawn="1"/>
        </p:nvSpPr>
        <p:spPr bwMode="gray">
          <a:xfrm>
            <a:off x="363875" y="1623747"/>
            <a:ext cx="8414868" cy="4549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800" noProof="0" dirty="0" smtClean="0">
                <a:solidFill>
                  <a:srgbClr val="FE8000"/>
                </a:solidFill>
              </a:rPr>
              <a:t/>
            </a:r>
            <a:br>
              <a:rPr lang="en-US" sz="1800" noProof="0" dirty="0" smtClean="0">
                <a:solidFill>
                  <a:srgbClr val="FE8000"/>
                </a:solidFill>
              </a:rPr>
            </a:br>
            <a:r>
              <a:rPr lang="en-US" sz="1800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US" sz="1800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3560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63480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254138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702324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089505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0.36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5537266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3.66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6147953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4.38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783782" y="38103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11.69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8793103" y="1625338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5.03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8793103" y="372082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0.80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8793103" y="4071146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1.77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35" y="1626128"/>
            <a:ext cx="9145554" cy="4547298"/>
            <a:chOff x="45" y="1626128"/>
            <a:chExt cx="12209418" cy="4547298"/>
          </a:xfrm>
        </p:grpSpPr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feld 88"/>
          <p:cNvSpPr txBox="1"/>
          <p:nvPr userDrawn="1"/>
        </p:nvSpPr>
        <p:spPr bwMode="gray">
          <a:xfrm>
            <a:off x="8793103" y="6165492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noProof="0" dirty="0" smtClean="0">
                <a:solidFill>
                  <a:srgbClr val="FE8000"/>
                </a:solidFill>
              </a:rPr>
              <a:t>7.60</a:t>
            </a: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362090" y="0"/>
            <a:ext cx="8416652" cy="6877050"/>
            <a:chOff x="483394" y="0"/>
            <a:chExt cx="11236325" cy="6877050"/>
          </a:xfrm>
        </p:grpSpPr>
        <p:cxnSp>
          <p:nvCxnSpPr>
            <p:cNvPr id="91" name="Gerade Verbindung 90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rgbClr val="FE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 flipV="1">
            <a:off x="362090" y="-90489"/>
            <a:ext cx="8416652" cy="73819"/>
            <a:chOff x="483394" y="0"/>
            <a:chExt cx="11236325" cy="687705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4833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399494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43426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5930107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6274594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7857325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8206582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11719719" y="0"/>
              <a:ext cx="0" cy="6877050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 userDrawn="1"/>
        </p:nvSpPr>
        <p:spPr bwMode="gray">
          <a:xfrm>
            <a:off x="18763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54" name="Textfeld 53"/>
          <p:cNvSpPr txBox="1"/>
          <p:nvPr userDrawn="1"/>
        </p:nvSpPr>
        <p:spPr bwMode="gray">
          <a:xfrm>
            <a:off x="2816200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55" name="Textfeld 54"/>
          <p:cNvSpPr txBox="1"/>
          <p:nvPr userDrawn="1"/>
        </p:nvSpPr>
        <p:spPr bwMode="gray">
          <a:xfrm>
            <a:off x="307661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6" name="Textfeld 55"/>
          <p:cNvSpPr txBox="1"/>
          <p:nvPr userDrawn="1"/>
        </p:nvSpPr>
        <p:spPr bwMode="gray">
          <a:xfrm>
            <a:off x="452378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7" name="Textfeld 56"/>
          <p:cNvSpPr txBox="1"/>
          <p:nvPr userDrawn="1"/>
        </p:nvSpPr>
        <p:spPr bwMode="gray">
          <a:xfrm>
            <a:off x="426574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0.36</a:t>
            </a:r>
          </a:p>
        </p:txBody>
      </p:sp>
      <p:sp>
        <p:nvSpPr>
          <p:cNvPr id="58" name="Textfeld 57"/>
          <p:cNvSpPr txBox="1"/>
          <p:nvPr userDrawn="1"/>
        </p:nvSpPr>
        <p:spPr bwMode="gray">
          <a:xfrm>
            <a:off x="5711726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3.66</a:t>
            </a:r>
          </a:p>
        </p:txBody>
      </p:sp>
      <p:sp>
        <p:nvSpPr>
          <p:cNvPr id="59" name="Textfeld 58"/>
          <p:cNvSpPr txBox="1"/>
          <p:nvPr userDrawn="1"/>
        </p:nvSpPr>
        <p:spPr bwMode="gray">
          <a:xfrm>
            <a:off x="5970958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4.38</a:t>
            </a:r>
          </a:p>
        </p:txBody>
      </p:sp>
      <p:sp>
        <p:nvSpPr>
          <p:cNvPr id="60" name="Textfeld 59"/>
          <p:cNvSpPr txBox="1"/>
          <p:nvPr userDrawn="1"/>
        </p:nvSpPr>
        <p:spPr bwMode="gray">
          <a:xfrm>
            <a:off x="8602499" y="-252971"/>
            <a:ext cx="352485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11.69</a:t>
            </a:r>
          </a:p>
        </p:txBody>
      </p:sp>
      <p:sp>
        <p:nvSpPr>
          <p:cNvPr id="61" name="Textfeld 60"/>
          <p:cNvSpPr txBox="1"/>
          <p:nvPr userDrawn="1"/>
        </p:nvSpPr>
        <p:spPr bwMode="gray">
          <a:xfrm>
            <a:off x="9242556" y="1563611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5.03</a:t>
            </a:r>
          </a:p>
        </p:txBody>
      </p:sp>
      <p:sp>
        <p:nvSpPr>
          <p:cNvPr id="62" name="Textfeld 61"/>
          <p:cNvSpPr txBox="1"/>
          <p:nvPr userDrawn="1"/>
        </p:nvSpPr>
        <p:spPr bwMode="gray">
          <a:xfrm>
            <a:off x="9242556" y="3661758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0.80</a:t>
            </a:r>
          </a:p>
        </p:txBody>
      </p:sp>
      <p:sp>
        <p:nvSpPr>
          <p:cNvPr id="63" name="Textfeld 62"/>
          <p:cNvSpPr txBox="1"/>
          <p:nvPr userDrawn="1"/>
        </p:nvSpPr>
        <p:spPr bwMode="gray">
          <a:xfrm>
            <a:off x="9242556" y="4014974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1.77</a:t>
            </a:r>
          </a:p>
        </p:txBody>
      </p:sp>
      <p:sp>
        <p:nvSpPr>
          <p:cNvPr id="64" name="Textfeld 63"/>
          <p:cNvSpPr txBox="1"/>
          <p:nvPr userDrawn="1"/>
        </p:nvSpPr>
        <p:spPr bwMode="gray">
          <a:xfrm>
            <a:off x="9242556" y="6111702"/>
            <a:ext cx="231628" cy="1234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700" noProof="0" dirty="0" smtClean="0">
                <a:solidFill>
                  <a:schemeClr val="accent3"/>
                </a:solidFill>
              </a:rPr>
              <a:t>7.60</a:t>
            </a:r>
          </a:p>
        </p:txBody>
      </p:sp>
      <p:grpSp>
        <p:nvGrpSpPr>
          <p:cNvPr id="65" name="Gruppieren 64"/>
          <p:cNvGrpSpPr/>
          <p:nvPr userDrawn="1"/>
        </p:nvGrpSpPr>
        <p:grpSpPr bwMode="gray">
          <a:xfrm flipH="1">
            <a:off x="9163460" y="1626128"/>
            <a:ext cx="56628" cy="4547298"/>
            <a:chOff x="45" y="1626128"/>
            <a:chExt cx="12209418" cy="4547298"/>
          </a:xfrm>
        </p:grpSpPr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6104754" y="-4478581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6104754" y="-238122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104754" y="-2028009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104754" y="68717"/>
              <a:ext cx="0" cy="12209418"/>
            </a:xfrm>
            <a:prstGeom prst="line">
              <a:avLst/>
            </a:prstGeom>
            <a:ln>
              <a:solidFill>
                <a:schemeClr val="accent3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0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9"/>
          </p:nvPr>
        </p:nvSpPr>
        <p:spPr bwMode="gray">
          <a:xfrm>
            <a:off x="1" y="2041525"/>
            <a:ext cx="4521052" cy="289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0"/>
          <p:cNvCxnSpPr/>
          <p:nvPr userDrawn="1"/>
        </p:nvCxnSpPr>
        <p:spPr bwMode="gray">
          <a:xfrm>
            <a:off x="0" y="1938042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3"/>
          <p:cNvCxnSpPr/>
          <p:nvPr userDrawn="1"/>
        </p:nvCxnSpPr>
        <p:spPr bwMode="gray">
          <a:xfrm>
            <a:off x="0" y="5033353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platzhalter 6"/>
          <p:cNvSpPr>
            <a:spLocks noGrp="1"/>
          </p:cNvSpPr>
          <p:nvPr>
            <p:ph type="pic" sz="quarter" idx="20"/>
          </p:nvPr>
        </p:nvSpPr>
        <p:spPr bwMode="gray">
          <a:xfrm>
            <a:off x="4624535" y="2041525"/>
            <a:ext cx="4521053" cy="289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/>
          </p:nvPr>
        </p:nvSpPr>
        <p:spPr bwMode="gray">
          <a:xfrm>
            <a:off x="361351" y="6312502"/>
            <a:ext cx="8417843" cy="236398"/>
          </a:xfrm>
        </p:spPr>
        <p:txBody>
          <a:bodyPr tIns="0" anchor="t" anchorCtr="0"/>
          <a:lstStyle>
            <a:lvl1pPr algn="ctr">
              <a:defRPr sz="1100">
                <a:solidFill>
                  <a:schemeClr val="tx1"/>
                </a:solidFill>
              </a:defRPr>
            </a:lvl1pPr>
            <a:lvl2pPr marL="0" indent="0" algn="ctr">
              <a:buNone/>
              <a:defRPr sz="1100"/>
            </a:lvl2pPr>
            <a:lvl3pPr marL="3175" indent="0" algn="ctr">
              <a:buNone/>
              <a:defRPr sz="11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tx1"/>
                </a:solidFill>
              </a:defRPr>
            </a:lvl4pPr>
            <a:lvl5pPr marL="0" indent="0" algn="ctr">
              <a:buNone/>
              <a:defRPr sz="1100">
                <a:solidFill>
                  <a:schemeClr val="tx1"/>
                </a:solidFill>
              </a:defRPr>
            </a:lvl5pPr>
            <a:lvl6pPr marL="0" indent="0" algn="ctr">
              <a:buNone/>
              <a:defRPr sz="1100">
                <a:solidFill>
                  <a:schemeClr val="tx1"/>
                </a:solidFill>
              </a:defRPr>
            </a:lvl6pPr>
            <a:lvl7pPr marL="0" indent="0" algn="ctr">
              <a:buNone/>
              <a:defRPr sz="1100">
                <a:solidFill>
                  <a:schemeClr val="tx1"/>
                </a:solidFill>
              </a:defRPr>
            </a:lvl7pPr>
            <a:lvl8pPr marL="0" indent="0" algn="ctr">
              <a:buNone/>
              <a:defRPr sz="1100">
                <a:solidFill>
                  <a:schemeClr val="tx1"/>
                </a:solidFill>
              </a:defRPr>
            </a:lvl8pPr>
            <a:lvl9pPr marL="0" indent="0" algn="ctr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61972" y="5843183"/>
            <a:ext cx="8415699" cy="276999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chemeClr val="tx1"/>
                </a:solidFill>
              </a:defRPr>
            </a:lvl2pPr>
            <a:lvl3pPr marL="1588" indent="0" algn="ctr">
              <a:buNone/>
              <a:defRPr>
                <a:solidFill>
                  <a:schemeClr val="tx1"/>
                </a:solidFill>
              </a:defRPr>
            </a:lvl3pPr>
            <a:lvl4pPr marL="3175" indent="0" algn="ctr">
              <a:buNone/>
              <a:defRPr>
                <a:solidFill>
                  <a:schemeClr val="tx1"/>
                </a:solidFill>
              </a:defRPr>
            </a:lvl4pPr>
            <a:lvl5pPr marL="3175" indent="0" algn="ctr">
              <a:buNone/>
              <a:defRPr>
                <a:solidFill>
                  <a:schemeClr val="tx1"/>
                </a:solidFill>
              </a:defRPr>
            </a:lvl5pPr>
            <a:lvl6pPr marL="0" indent="0" algn="ctr">
              <a:buNone/>
              <a:defRPr sz="1800">
                <a:solidFill>
                  <a:schemeClr val="tx1"/>
                </a:solidFill>
              </a:defRPr>
            </a:lvl6pPr>
            <a:lvl7pPr marL="0" indent="0" algn="ctr">
              <a:buNone/>
              <a:defRPr sz="1800">
                <a:solidFill>
                  <a:schemeClr val="tx1"/>
                </a:solidFill>
              </a:defRPr>
            </a:lvl7pPr>
            <a:lvl8pPr marL="0" indent="0" algn="ctr">
              <a:buNone/>
              <a:defRPr sz="1800">
                <a:solidFill>
                  <a:schemeClr val="tx1"/>
                </a:solidFill>
              </a:defRPr>
            </a:lvl8pPr>
            <a:lvl9pPr marL="0" indent="0" algn="ctr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6" name="Titel 1"/>
          <p:cNvSpPr>
            <a:spLocks noGrp="1"/>
          </p:cNvSpPr>
          <p:nvPr>
            <p:ph type="ctrTitle"/>
          </p:nvPr>
        </p:nvSpPr>
        <p:spPr bwMode="gray">
          <a:xfrm>
            <a:off x="362090" y="5416517"/>
            <a:ext cx="8415582" cy="387798"/>
          </a:xfrm>
        </p:spPr>
        <p:txBody>
          <a:bodyPr wrap="square">
            <a:spAutoFit/>
          </a:bodyPr>
          <a:lstStyle>
            <a:lvl1pPr algn="ctr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98001" y="536559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0" y="-1"/>
            <a:ext cx="9145588" cy="648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8" name="Textplatzhalter 17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350194" y="4318197"/>
            <a:ext cx="8427477" cy="236398"/>
          </a:xfrm>
        </p:spPr>
        <p:txBody>
          <a:bodyPr tIns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  <a:lvl2pPr marL="0" indent="0" algn="l">
              <a:buNone/>
              <a:defRPr sz="1100"/>
            </a:lvl2pPr>
            <a:lvl3pPr marL="3175" indent="0" algn="l">
              <a:buNone/>
              <a:defRPr sz="1100">
                <a:solidFill>
                  <a:schemeClr val="tx1"/>
                </a:solidFill>
              </a:defRPr>
            </a:lvl3pPr>
            <a:lvl4pPr marL="0" indent="0" algn="l">
              <a:buNone/>
              <a:defRPr sz="1100">
                <a:solidFill>
                  <a:schemeClr val="tx1"/>
                </a:solidFill>
              </a:defRPr>
            </a:lvl4pPr>
            <a:lvl5pPr marL="0" indent="0" algn="l">
              <a:buNone/>
              <a:defRPr sz="1100">
                <a:solidFill>
                  <a:schemeClr val="tx1"/>
                </a:solidFill>
              </a:defRPr>
            </a:lvl5pPr>
            <a:lvl6pPr marL="0" indent="0" algn="l">
              <a:buNone/>
              <a:defRPr sz="1100">
                <a:solidFill>
                  <a:schemeClr val="tx1"/>
                </a:solidFill>
              </a:defRPr>
            </a:lvl6pPr>
            <a:lvl7pPr marL="0" indent="0" algn="l">
              <a:buNone/>
              <a:defRPr sz="1100">
                <a:solidFill>
                  <a:schemeClr val="tx1"/>
                </a:solidFill>
              </a:defRPr>
            </a:lvl7pPr>
            <a:lvl8pPr marL="0" indent="0" algn="l">
              <a:buNone/>
              <a:defRPr sz="1100">
                <a:solidFill>
                  <a:schemeClr val="tx1"/>
                </a:solidFill>
              </a:defRPr>
            </a:lvl8pPr>
            <a:lvl9pPr marL="0" indent="0" algn="l">
              <a:buNone/>
              <a:defRPr sz="11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42462" y="3867923"/>
            <a:ext cx="8435210" cy="276999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2948" y="3462689"/>
            <a:ext cx="8444723" cy="387798"/>
          </a:xfrm>
        </p:spPr>
        <p:txBody>
          <a:bodyPr wrap="square">
            <a:sp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2" name="Gerader Verbinder 13"/>
          <p:cNvCxnSpPr/>
          <p:nvPr userDrawn="1"/>
        </p:nvCxnSpPr>
        <p:spPr bwMode="gray">
          <a:xfrm>
            <a:off x="0" y="2976756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589926" y="1328436"/>
            <a:ext cx="1949587" cy="11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0" y="1"/>
            <a:ext cx="9145588" cy="289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5588" cy="289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cxnSp>
        <p:nvCxnSpPr>
          <p:cNvPr id="6" name="Straight Connector 7"/>
          <p:cNvCxnSpPr/>
          <p:nvPr userDrawn="1"/>
        </p:nvCxnSpPr>
        <p:spPr bwMode="gray">
          <a:xfrm>
            <a:off x="2166592" y="3187702"/>
            <a:ext cx="0" cy="2873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877" y="4381162"/>
            <a:ext cx="1671914" cy="486456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3200"/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320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3200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320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0" y="2906519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 bwMode="gray">
          <a:xfrm>
            <a:off x="2610135" y="3595689"/>
            <a:ext cx="6168009" cy="2057401"/>
          </a:xfrm>
        </p:spPr>
        <p:txBody>
          <a:bodyPr anchor="ctr"/>
          <a:lstStyle>
            <a:lvl1pPr marL="270000" indent="-270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540000">
              <a:buClr>
                <a:schemeClr val="accent2"/>
              </a:buClr>
              <a:defRPr/>
            </a:lvl2pPr>
            <a:lvl3pPr marL="810000">
              <a:buClr>
                <a:schemeClr val="accent5"/>
              </a:buClr>
              <a:defRPr/>
            </a:lvl3pPr>
            <a:lvl4pPr marL="1080000">
              <a:buClr>
                <a:schemeClr val="accent6"/>
              </a:buCl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0" hasCustomPrompt="1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2826" cy="4545705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44845" y="1626937"/>
            <a:ext cx="8431515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446436"/>
            <a:ext cx="7349941" cy="8589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1"/>
          </p:nvPr>
        </p:nvSpPr>
        <p:spPr bwMode="gray">
          <a:xfrm>
            <a:off x="344845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 bwMode="gray">
          <a:xfrm>
            <a:off x="4680512" y="1626937"/>
            <a:ext cx="4097231" cy="454570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104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4698843" y="1625600"/>
            <a:ext cx="4441990" cy="1879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 bwMode="gray">
          <a:xfrm>
            <a:off x="1" y="1625600"/>
            <a:ext cx="4441990" cy="1879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 bwMode="gray">
          <a:xfrm>
            <a:off x="337107" y="916966"/>
            <a:ext cx="7342217" cy="3693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0" indent="0" algn="l">
              <a:buNone/>
              <a:defRPr>
                <a:solidFill>
                  <a:schemeClr val="tx1"/>
                </a:solidFill>
              </a:defRPr>
            </a:lvl2pPr>
            <a:lvl3pPr marL="1588" indent="0" algn="l">
              <a:buNone/>
              <a:defRPr>
                <a:solidFill>
                  <a:schemeClr val="tx1"/>
                </a:solidFill>
              </a:defRPr>
            </a:lvl3pPr>
            <a:lvl4pPr marL="3175" indent="0" algn="l">
              <a:buNone/>
              <a:defRPr>
                <a:solidFill>
                  <a:schemeClr val="tx1"/>
                </a:solidFill>
              </a:defRPr>
            </a:lvl4pPr>
            <a:lvl5pPr marL="3175" indent="0" algn="l">
              <a:buNone/>
              <a:defRPr>
                <a:solidFill>
                  <a:schemeClr val="tx1"/>
                </a:solidFill>
              </a:defRPr>
            </a:lvl5pPr>
            <a:lvl6pPr marL="0" indent="0" algn="l"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0" name="Gerader Verbinder 13"/>
          <p:cNvCxnSpPr/>
          <p:nvPr userDrawn="1"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3"/>
          </p:nvPr>
        </p:nvSpPr>
        <p:spPr bwMode="gray">
          <a:xfrm>
            <a:off x="344845" y="3926681"/>
            <a:ext cx="4097231" cy="2245961"/>
          </a:xfrm>
        </p:spPr>
        <p:txBody>
          <a:bodyPr/>
          <a:lstStyle>
            <a:lvl1pPr rtl="0"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/>
          </p:nvPr>
        </p:nvSpPr>
        <p:spPr bwMode="gray">
          <a:xfrm>
            <a:off x="4680512" y="3926681"/>
            <a:ext cx="4097231" cy="2245961"/>
          </a:xfrm>
        </p:spPr>
        <p:txBody>
          <a:bodyPr/>
          <a:lstStyle>
            <a:lvl1pPr>
              <a:defRPr sz="2000" b="1"/>
            </a:lvl1pPr>
            <a:lvl2pPr marL="0" indent="0">
              <a:buNone/>
              <a:defRPr/>
            </a:lvl2pPr>
            <a:lvl3pPr marL="270000">
              <a:buClr>
                <a:schemeClr val="accent1"/>
              </a:buClr>
              <a:defRPr/>
            </a:lvl3pPr>
            <a:lvl4pPr marL="540000">
              <a:buClr>
                <a:schemeClr val="accent2"/>
              </a:buClr>
              <a:defRPr/>
            </a:lvl4pPr>
            <a:lvl5pPr marL="810000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5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947753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6" name="think-cell Folie" r:id="rId19" imgW="270" imgH="270" progId="TCLayout.ActiveDocument.1">
                  <p:embed/>
                </p:oleObj>
              </mc:Choice>
              <mc:Fallback>
                <p:oleObj name="think-cell Folie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9383" y="382152"/>
            <a:ext cx="7349941" cy="48645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4845" y="1626935"/>
            <a:ext cx="8431515" cy="454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41400" y="6442462"/>
            <a:ext cx="6062207" cy="4345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56145" y="6442462"/>
            <a:ext cx="570966" cy="434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Page </a:t>
            </a:r>
            <a:fld id="{87F334AE-4EAC-4C2D-A638-92A76F09FCC4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7" name="Gerader Verbinder 13"/>
          <p:cNvCxnSpPr/>
          <p:nvPr/>
        </p:nvCxnSpPr>
        <p:spPr bwMode="gray">
          <a:xfrm>
            <a:off x="0" y="6434748"/>
            <a:ext cx="9145588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10"/>
          <p:cNvCxnSpPr/>
          <p:nvPr/>
        </p:nvCxnSpPr>
        <p:spPr bwMode="gray">
          <a:xfrm>
            <a:off x="0" y="1466187"/>
            <a:ext cx="9145588" cy="0"/>
          </a:xfrm>
          <a:prstGeom prst="line">
            <a:avLst/>
          </a:prstGeom>
          <a:ln w="317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 preferRelativeResize="0"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44450" y="492529"/>
            <a:ext cx="734400" cy="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2" r:id="rId2"/>
    <p:sldLayoutId id="2147483775" r:id="rId3"/>
    <p:sldLayoutId id="2147483786" r:id="rId4"/>
    <p:sldLayoutId id="2147483650" r:id="rId5"/>
    <p:sldLayoutId id="2147483777" r:id="rId6"/>
    <p:sldLayoutId id="2147483652" r:id="rId7"/>
    <p:sldLayoutId id="2147483781" r:id="rId8"/>
    <p:sldLayoutId id="2147483779" r:id="rId9"/>
    <p:sldLayoutId id="2147483780" r:id="rId10"/>
    <p:sldLayoutId id="2147483654" r:id="rId11"/>
    <p:sldLayoutId id="2147483778" r:id="rId12"/>
    <p:sldLayoutId id="2147483783" r:id="rId13"/>
    <p:sldLayoutId id="2147483776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2145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21456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1221456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5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269875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1221456" rtl="0" eaLnBrk="1" latinLnBrk="0" hangingPunct="1">
        <a:spcBef>
          <a:spcPts val="300"/>
        </a:spcBef>
        <a:spcAft>
          <a:spcPts val="600"/>
        </a:spcAft>
        <a:buClr>
          <a:schemeClr val="accent6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728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456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183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911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3639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4367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094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822" algn="l" defTabSz="12214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5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84" userDrawn="1">
          <p15:clr>
            <a:srgbClr val="F26B43"/>
          </p15:clr>
        </p15:guide>
        <p15:guide id="4" pos="3755" userDrawn="1">
          <p15:clr>
            <a:srgbClr val="F26B43"/>
          </p15:clr>
        </p15:guide>
        <p15:guide id="5" pos="3936" userDrawn="1">
          <p15:clr>
            <a:srgbClr val="F26B43"/>
          </p15:clr>
        </p15:guide>
        <p15:guide id="6" pos="4955" userDrawn="1">
          <p15:clr>
            <a:srgbClr val="F26B43"/>
          </p15:clr>
        </p15:guide>
        <p15:guide id="7" pos="5172" userDrawn="1">
          <p15:clr>
            <a:srgbClr val="F26B43"/>
          </p15:clr>
        </p15:guide>
        <p15:guide id="8" pos="2519" userDrawn="1">
          <p15:clr>
            <a:srgbClr val="F26B43"/>
          </p15:clr>
        </p15:guide>
        <p15:guide id="9" pos="2735" userDrawn="1">
          <p15:clr>
            <a:srgbClr val="F26B43"/>
          </p15:clr>
        </p15:guide>
        <p15:guide id="10" orient="horz" pos="2347" userDrawn="1">
          <p15:clr>
            <a:srgbClr val="F26B43"/>
          </p15:clr>
        </p15:guide>
        <p15:guide id="11" orient="horz" pos="2567" userDrawn="1">
          <p15:clr>
            <a:srgbClr val="F26B43"/>
          </p15:clr>
        </p15:guide>
        <p15:guide id="12" orient="horz" pos="3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Grundriss neue Büros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7F334AE-4EAC-4C2D-A638-92A76F09FCC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1986" name="Grafik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607595"/>
            <a:ext cx="8510118" cy="257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570058" y="3725862"/>
            <a:ext cx="472618" cy="609600"/>
            <a:chOff x="570058" y="3725862"/>
            <a:chExt cx="472618" cy="609600"/>
          </a:xfrm>
        </p:grpSpPr>
        <p:sp>
          <p:nvSpPr>
            <p:cNvPr id="5" name="Rechteck 4"/>
            <p:cNvSpPr/>
            <p:nvPr/>
          </p:nvSpPr>
          <p:spPr bwMode="auto">
            <a:xfrm>
              <a:off x="570058" y="3725862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1</a:t>
              </a:r>
              <a:endParaRPr lang="de-DE" sz="800" dirty="0" smtClean="0"/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811545" y="3725863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2</a:t>
              </a:r>
              <a:endParaRPr lang="de-DE" sz="8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796551" y="3487588"/>
            <a:ext cx="609599" cy="847875"/>
            <a:chOff x="1796551" y="3487588"/>
            <a:chExt cx="609599" cy="847875"/>
          </a:xfrm>
        </p:grpSpPr>
        <p:sp>
          <p:nvSpPr>
            <p:cNvPr id="11" name="Rechteck 10"/>
            <p:cNvSpPr/>
            <p:nvPr/>
          </p:nvSpPr>
          <p:spPr bwMode="auto">
            <a:xfrm>
              <a:off x="1870220" y="3725863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3</a:t>
              </a:r>
              <a:endParaRPr lang="de-DE" sz="800" dirty="0" smtClean="0"/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2111707" y="3725864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4</a:t>
              </a:r>
              <a:endParaRPr lang="de-DE" sz="800" dirty="0"/>
            </a:p>
          </p:txBody>
        </p:sp>
        <p:sp>
          <p:nvSpPr>
            <p:cNvPr id="13" name="Rechteck 12"/>
            <p:cNvSpPr/>
            <p:nvPr/>
          </p:nvSpPr>
          <p:spPr bwMode="auto">
            <a:xfrm rot="5400000">
              <a:off x="1985785" y="3298354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5</a:t>
              </a:r>
              <a:endParaRPr lang="de-DE" sz="800" dirty="0"/>
            </a:p>
          </p:txBody>
        </p:sp>
      </p:grpSp>
      <p:sp>
        <p:nvSpPr>
          <p:cNvPr id="14" name="Rechteck 13"/>
          <p:cNvSpPr/>
          <p:nvPr/>
        </p:nvSpPr>
        <p:spPr bwMode="auto">
          <a:xfrm rot="10800000">
            <a:off x="4655602" y="3412372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AP 8</a:t>
            </a:r>
            <a:endParaRPr lang="de-DE" sz="800" dirty="0"/>
          </a:p>
        </p:txBody>
      </p:sp>
      <p:sp>
        <p:nvSpPr>
          <p:cNvPr id="15" name="Rechteck 14"/>
          <p:cNvSpPr/>
          <p:nvPr/>
        </p:nvSpPr>
        <p:spPr bwMode="auto">
          <a:xfrm rot="16200000">
            <a:off x="3255963" y="4028688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800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4279439" y="4076700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AP 7</a:t>
            </a:r>
            <a:endParaRPr lang="de-DE" sz="8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614524" y="3656827"/>
            <a:ext cx="609599" cy="847875"/>
            <a:chOff x="1796551" y="3487588"/>
            <a:chExt cx="609599" cy="847875"/>
          </a:xfrm>
        </p:grpSpPr>
        <p:sp>
          <p:nvSpPr>
            <p:cNvPr id="19" name="Rechteck 18"/>
            <p:cNvSpPr/>
            <p:nvPr/>
          </p:nvSpPr>
          <p:spPr bwMode="auto">
            <a:xfrm>
              <a:off x="1870220" y="3725863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9</a:t>
              </a:r>
              <a:endParaRPr lang="de-DE" sz="800" dirty="0" smtClean="0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2111707" y="3725864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10</a:t>
              </a:r>
              <a:endParaRPr lang="de-DE" sz="800" dirty="0"/>
            </a:p>
          </p:txBody>
        </p:sp>
        <p:sp>
          <p:nvSpPr>
            <p:cNvPr id="21" name="Rechteck 20"/>
            <p:cNvSpPr/>
            <p:nvPr/>
          </p:nvSpPr>
          <p:spPr bwMode="auto">
            <a:xfrm rot="5400000">
              <a:off x="1985785" y="3298354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11</a:t>
              </a:r>
              <a:endParaRPr lang="de-DE" sz="8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75989" y="3656827"/>
            <a:ext cx="609599" cy="847875"/>
            <a:chOff x="1796551" y="3487588"/>
            <a:chExt cx="609599" cy="847875"/>
          </a:xfrm>
        </p:grpSpPr>
        <p:sp>
          <p:nvSpPr>
            <p:cNvPr id="23" name="Rechteck 22"/>
            <p:cNvSpPr/>
            <p:nvPr/>
          </p:nvSpPr>
          <p:spPr bwMode="auto">
            <a:xfrm>
              <a:off x="1870220" y="3725863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12</a:t>
              </a:r>
              <a:endParaRPr lang="de-DE" sz="800" dirty="0" smtClean="0"/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2111707" y="3725864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13</a:t>
              </a:r>
              <a:endParaRPr lang="de-DE" sz="800" dirty="0"/>
            </a:p>
          </p:txBody>
        </p:sp>
        <p:sp>
          <p:nvSpPr>
            <p:cNvPr id="25" name="Rechteck 24"/>
            <p:cNvSpPr/>
            <p:nvPr/>
          </p:nvSpPr>
          <p:spPr bwMode="auto">
            <a:xfrm rot="5400000">
              <a:off x="1985785" y="3298354"/>
              <a:ext cx="231131" cy="609599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800" dirty="0" smtClean="0"/>
                <a:t>AP 14</a:t>
              </a:r>
              <a:endParaRPr lang="de-DE" sz="800" dirty="0"/>
            </a:p>
          </p:txBody>
        </p:sp>
      </p:grpSp>
      <p:sp>
        <p:nvSpPr>
          <p:cNvPr id="26" name="Rechteck 25"/>
          <p:cNvSpPr/>
          <p:nvPr/>
        </p:nvSpPr>
        <p:spPr bwMode="auto">
          <a:xfrm rot="10800000">
            <a:off x="3445197" y="3605329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AP 6</a:t>
            </a:r>
            <a:endParaRPr lang="de-DE" sz="800" dirty="0"/>
          </a:p>
        </p:txBody>
      </p:sp>
      <p:sp>
        <p:nvSpPr>
          <p:cNvPr id="27" name="Rechteck 26"/>
          <p:cNvSpPr/>
          <p:nvPr/>
        </p:nvSpPr>
        <p:spPr bwMode="auto">
          <a:xfrm rot="5400000">
            <a:off x="662493" y="5122132"/>
            <a:ext cx="407678" cy="10055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AP= Arbeitsplatz</a:t>
            </a:r>
            <a:endParaRPr lang="de-DE" sz="800" dirty="0"/>
          </a:p>
        </p:txBody>
      </p:sp>
      <p:sp>
        <p:nvSpPr>
          <p:cNvPr id="28" name="Rechteck 27"/>
          <p:cNvSpPr/>
          <p:nvPr/>
        </p:nvSpPr>
        <p:spPr bwMode="auto">
          <a:xfrm rot="5400000">
            <a:off x="615639" y="2504688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R. 1.022</a:t>
            </a:r>
            <a:endParaRPr lang="de-DE" sz="800" dirty="0"/>
          </a:p>
        </p:txBody>
      </p:sp>
      <p:sp>
        <p:nvSpPr>
          <p:cNvPr id="29" name="Rechteck 28"/>
          <p:cNvSpPr/>
          <p:nvPr/>
        </p:nvSpPr>
        <p:spPr bwMode="auto">
          <a:xfrm rot="5400000">
            <a:off x="1558360" y="2504688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R. 1.023</a:t>
            </a:r>
            <a:endParaRPr lang="de-DE" sz="800" dirty="0"/>
          </a:p>
        </p:txBody>
      </p:sp>
      <p:sp>
        <p:nvSpPr>
          <p:cNvPr id="32" name="Rechteck 31"/>
          <p:cNvSpPr/>
          <p:nvPr/>
        </p:nvSpPr>
        <p:spPr bwMode="auto">
          <a:xfrm rot="5400000">
            <a:off x="2951163" y="2503185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R. 1.024</a:t>
            </a:r>
            <a:endParaRPr lang="de-DE" sz="800" dirty="0"/>
          </a:p>
        </p:txBody>
      </p:sp>
      <p:sp>
        <p:nvSpPr>
          <p:cNvPr id="33" name="Rechteck 32"/>
          <p:cNvSpPr/>
          <p:nvPr/>
        </p:nvSpPr>
        <p:spPr bwMode="auto">
          <a:xfrm rot="5400000">
            <a:off x="4395004" y="2503185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R. 1.025</a:t>
            </a:r>
            <a:endParaRPr lang="de-DE" sz="800" dirty="0"/>
          </a:p>
        </p:txBody>
      </p:sp>
      <p:sp>
        <p:nvSpPr>
          <p:cNvPr id="34" name="Rechteck 33"/>
          <p:cNvSpPr/>
          <p:nvPr/>
        </p:nvSpPr>
        <p:spPr bwMode="auto">
          <a:xfrm rot="5400000">
            <a:off x="6610593" y="2987734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R. 1.026</a:t>
            </a:r>
            <a:endParaRPr lang="de-DE" sz="800" dirty="0"/>
          </a:p>
        </p:txBody>
      </p:sp>
      <p:sp>
        <p:nvSpPr>
          <p:cNvPr id="35" name="Rechteck 34"/>
          <p:cNvSpPr/>
          <p:nvPr/>
        </p:nvSpPr>
        <p:spPr bwMode="auto">
          <a:xfrm rot="5400000">
            <a:off x="6836812" y="2503185"/>
            <a:ext cx="231131" cy="609599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R. 1028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5301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_BAG_PPT2010_4-3_Template_160225">
  <a:themeElements>
    <a:clrScheme name="NewBayer_Color Palette">
      <a:dk1>
        <a:srgbClr val="4D4D4D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_BAG_PPT2010_16-9_Template_160111.potx" id="{8412322E-1966-4076-BA98-580F7B89F94A}" vid="{8244B4DC-52F0-43CA-AC0C-4B867B260F31}"/>
    </a:ext>
  </a:extLst>
</a:theme>
</file>

<file path=ppt/theme/theme2.xml><?xml version="1.0" encoding="utf-8"?>
<a:theme xmlns:a="http://schemas.openxmlformats.org/drawingml/2006/main" name="Larissa">
  <a:themeElements>
    <a:clrScheme name="Bayer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5598"/>
      </a:accent3>
      <a:accent4>
        <a:srgbClr val="008259"/>
      </a:accent4>
      <a:accent5>
        <a:srgbClr val="FF8200"/>
      </a:accent5>
      <a:accent6>
        <a:srgbClr val="C32A1F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FD39E353FCBA40B146B456289383E7" ma:contentTypeVersion="0" ma:contentTypeDescription="Ein neues Dokument erstellen." ma:contentTypeScope="" ma:versionID="b61bff6a8154a3847519ea2c18d36d28">
  <xsd:schema xmlns:xsd="http://www.w3.org/2001/XMLSchema" xmlns:xs="http://www.w3.org/2001/XMLSchema" xmlns:p="http://schemas.microsoft.com/office/2006/metadata/properties" xmlns:ns1="http://schemas.microsoft.com/sharepoint/v3" xmlns:ns2="e941b624-166c-4987-9ed6-d539972f16a8" targetNamespace="http://schemas.microsoft.com/office/2006/metadata/properties" ma:root="true" ma:fieldsID="b97853d612408ce78bac5a79edd894fc" ns1:_="" ns2:_="">
    <xsd:import namespace="http://schemas.microsoft.com/sharepoint/v3"/>
    <xsd:import namespace="e941b624-166c-4987-9ed6-d539972f16a8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gbbd9102adcd43839cd73b51972a464c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Von der Richtlinie ausgenommen" ma:hidden="true" ma:internalName="_dlc_Exempt" ma:readOnly="true">
      <xsd:simpleType>
        <xsd:restriction base="dms:Unknown"/>
      </xsd:simpleType>
    </xsd:element>
    <xsd:element name="_dlc_ExpireDateSaved" ma:index="13" nillable="true" ma:displayName="Ursprüngliches Ablaufdatum" ma:hidden="true" ma:internalName="_dlc_ExpireDateSaved" ma:readOnly="true">
      <xsd:simpleType>
        <xsd:restriction base="dms:DateTime"/>
      </xsd:simpleType>
    </xsd:element>
    <xsd:element name="_dlc_ExpireDate" ma:index="14" nillable="true" ma:displayName="Ablaufdatum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b624-166c-4987-9ed6-d539972f16a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c5bb3d0e-dc05-4747-8937-3835e17e03b1}" ma:internalName="TaxCatchAll" ma:showField="CatchAllData" ma:web="d5381e30-acc1-4af0-8617-e3ea832dd7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c5bb3d0e-dc05-4747-8937-3835e17e03b1}" ma:internalName="TaxCatchAllLabel" ma:readOnly="true" ma:showField="CatchAllDataLabel" ma:web="d5381e30-acc1-4af0-8617-e3ea832dd7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bbd9102adcd43839cd73b51972a464c" ma:index="10" ma:taxonomy="true" ma:internalName="gbbd9102adcd43839cd73b51972a464c" ma:taxonomyFieldName="DataClassBayerRetention" ma:displayName="Data Class" ma:readOnly="false" ma:default="1;#Short-Term|6d967203-8346-4b9c-90f8-b3828a3fa508" ma:fieldId="{0bbd9102-adcd-4383-9cd7-3b51972a464c}" ma:sspId="7c593367-9bb5-4764-945e-f6a26d2260c4" ma:termSetId="a305235b-fecf-45b3-8300-71c0f432cb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|-2126682137" UniqueId="ab3b55e9-aae5-4563-b264-599d7d4a4f77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Bayer SharePoint Retention Policy 2.1"/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3.xml><?xml version="1.0" encoding="utf-8"?>
<?mso-contentType ?>
<SharedContentType xmlns="Microsoft.SharePoint.Taxonomy.ContentTypeSync" SourceId="7c593367-9bb5-4764-945e-f6a26d2260c4" ContentTypeId="0x0101" PreviousValue="false"/>
</file>

<file path=customXml/item4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41b624-166c-4987-9ed6-d539972f16a8">
      <Value>3</Value>
    </TaxCatchAll>
    <gbbd9102adcd43839cd73b51972a464c xmlns="e941b624-166c-4987-9ed6-d539972f16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Review</TermName>
          <TermId xmlns="http://schemas.microsoft.com/office/infopath/2007/PartnerControls">b0ec2a8b-cf08-4112-9763-11cd34e9002b</TermId>
        </TermInfo>
      </Terms>
    </gbbd9102adcd43839cd73b51972a464c>
    <_dlc_ExpireDateSaved xmlns="http://schemas.microsoft.com/sharepoint/v3" xsi:nil="true"/>
    <_dlc_ExpireDate xmlns="http://schemas.microsoft.com/sharepoint/v3">2028-06-17T15:13:43+00:00</_dlc_ExpireDate>
  </documentManagement>
</p:properties>
</file>

<file path=customXml/itemProps1.xml><?xml version="1.0" encoding="utf-8"?>
<ds:datastoreItem xmlns:ds="http://schemas.openxmlformats.org/officeDocument/2006/customXml" ds:itemID="{C2AE3869-2C74-48C2-B11B-EE12FD70A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41b624-166c-4987-9ed6-d539972f1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73B100-0D97-4DD2-AD1C-859AFE9D7D9A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AEE6E3DC-8C7F-4DF5-881D-1221D0571AAA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488137C-C0A9-409A-A496-7087AF3A9A3C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26908CB2-F753-4224-8B54-A4448B2A4653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C6C154DA-D0C4-4FC2-AC05-9691C316855B}">
  <ds:schemaRefs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941b624-166c-4987-9ed6-d539972f16a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PR_BAG_PPT2010_4-3_Template_160225</vt:lpstr>
      <vt:lpstr>think-cell Folie</vt:lpstr>
      <vt:lpstr>Grundriss neue Büros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2010 template 16:9</dc:subject>
  <dc:creator>Ulrich Fischer</dc:creator>
  <cp:keywords>Classification: Secret</cp:keywords>
  <cp:lastModifiedBy>Silke Henrich-Mies</cp:lastModifiedBy>
  <cp:revision>288</cp:revision>
  <cp:lastPrinted>2017-04-07T07:16:43Z</cp:lastPrinted>
  <dcterms:created xsi:type="dcterms:W3CDTF">2016-02-29T11:05:51Z</dcterms:created>
  <dcterms:modified xsi:type="dcterms:W3CDTF">2017-04-12T14:04:29Z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Secret</vt:lpwstr>
  </property>
  <property fmtid="{D5CDD505-2E9C-101B-9397-08002B2CF9AE}" pid="3" name="ClassLabelPos">
    <vt:lpwstr>599;513;573;513;617;513</vt:lpwstr>
  </property>
  <property fmtid="{D5CDD505-2E9C-101B-9397-08002B2CF9AE}" pid="4" name="ContentTypeId">
    <vt:lpwstr>0x010100F5FD39E353FCBA40B146B456289383E7</vt:lpwstr>
  </property>
  <property fmtid="{D5CDD505-2E9C-101B-9397-08002B2CF9AE}" pid="5" name="_dlc_policyId">
    <vt:lpwstr>0x0101|-2126682137</vt:lpwstr>
  </property>
  <property fmtid="{D5CDD505-2E9C-101B-9397-08002B2CF9AE}" pid="6" name="ItemRetentionFormula">
    <vt:lpwstr>&lt;formula id="Bayer SharePoint Retention Policy 2.1" /&gt;</vt:lpwstr>
  </property>
  <property fmtid="{D5CDD505-2E9C-101B-9397-08002B2CF9AE}" pid="7" name="DataClassBayerRetention">
    <vt:lpwstr>3;#Review|b0ec2a8b-cf08-4112-9763-11cd34e9002b</vt:lpwstr>
  </property>
</Properties>
</file>